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85" r:id="rId5"/>
    <p:sldId id="267" r:id="rId6"/>
    <p:sldId id="281" r:id="rId7"/>
    <p:sldId id="283" r:id="rId8"/>
    <p:sldId id="284" r:id="rId9"/>
    <p:sldId id="278" r:id="rId10"/>
    <p:sldId id="279" r:id="rId11"/>
    <p:sldId id="287" r:id="rId12"/>
    <p:sldId id="286" r:id="rId13"/>
    <p:sldId id="288" r:id="rId14"/>
    <p:sldId id="28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57" d="100"/>
          <a:sy n="57" d="100"/>
        </p:scale>
        <p:origin x="78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l\lombarda\Documents\sourcestability%20plot\7sep_9to17_RF48kW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l\lombarda\Documents\sourcestability%20plot\IandRFforward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E:\Linac4\reliability\cesiation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RF POWER </a:t>
            </a:r>
            <a:r>
              <a:rPr lang="en-US" dirty="0" smtClean="0"/>
              <a:t>48kW</a:t>
            </a:r>
            <a:r>
              <a:rPr lang="en-GB" sz="1400" b="0" i="0" u="none" strike="noStrike" baseline="0" dirty="0" smtClean="0">
                <a:effectLst/>
              </a:rPr>
              <a:t>– 5 hours 20 min – tuned 2 hours before stats </a:t>
            </a:r>
            <a:endParaRPr lang="en-US" dirty="0"/>
          </a:p>
        </c:rich>
      </c:tx>
      <c:layout>
        <c:manualLayout>
          <c:xMode val="edge"/>
          <c:yMode val="edge"/>
          <c:x val="6.888732719580061E-2"/>
          <c:y val="0.9037796789272900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5.2458383355106615E-2"/>
          <c:y val="1.8950538700067212E-2"/>
          <c:w val="0.88205414724016262"/>
          <c:h val="0.83407771690495092"/>
        </c:manualLayout>
      </c:layout>
      <c:scatterChart>
        <c:scatterStyle val="lineMarker"/>
        <c:varyColors val="0"/>
        <c:ser>
          <c:idx val="0"/>
          <c:order val="0"/>
          <c:tx>
            <c:strRef>
              <c:f>TIMBER_DATA_BCT1137_7sep_9to17_!$B$1</c:f>
              <c:strCache>
                <c:ptCount val="1"/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TIMBER_DATA_BCT1137_7sep_9to17_!$A$2:$A$15954</c:f>
              <c:numCache>
                <c:formatCode>m/d/yyyy\ h:mm:ss</c:formatCode>
                <c:ptCount val="15953"/>
                <c:pt idx="0">
                  <c:v>43350.486811921299</c:v>
                </c:pt>
                <c:pt idx="1">
                  <c:v>43350.486825810185</c:v>
                </c:pt>
                <c:pt idx="2">
                  <c:v>43350.486839699071</c:v>
                </c:pt>
                <c:pt idx="3">
                  <c:v>43350.486853587965</c:v>
                </c:pt>
                <c:pt idx="4">
                  <c:v>43350.486867476851</c:v>
                </c:pt>
                <c:pt idx="5">
                  <c:v>43350.486881365738</c:v>
                </c:pt>
                <c:pt idx="6">
                  <c:v>43350.486895254631</c:v>
                </c:pt>
                <c:pt idx="7">
                  <c:v>43350.486909143518</c:v>
                </c:pt>
                <c:pt idx="8">
                  <c:v>43350.486923032404</c:v>
                </c:pt>
                <c:pt idx="9">
                  <c:v>43350.486936921297</c:v>
                </c:pt>
                <c:pt idx="10">
                  <c:v>43350.486950810184</c:v>
                </c:pt>
                <c:pt idx="11">
                  <c:v>43350.486964699077</c:v>
                </c:pt>
                <c:pt idx="12">
                  <c:v>43350.486978587964</c:v>
                </c:pt>
                <c:pt idx="13">
                  <c:v>43350.48699247685</c:v>
                </c:pt>
                <c:pt idx="14">
                  <c:v>43350.487006365744</c:v>
                </c:pt>
                <c:pt idx="15">
                  <c:v>43350.48702025463</c:v>
                </c:pt>
                <c:pt idx="16">
                  <c:v>43350.487034143516</c:v>
                </c:pt>
                <c:pt idx="17">
                  <c:v>43350.48704803241</c:v>
                </c:pt>
                <c:pt idx="18">
                  <c:v>43350.487061921296</c:v>
                </c:pt>
                <c:pt idx="19">
                  <c:v>43350.487075810182</c:v>
                </c:pt>
                <c:pt idx="20">
                  <c:v>43350.487089699076</c:v>
                </c:pt>
                <c:pt idx="21">
                  <c:v>43350.487103587962</c:v>
                </c:pt>
                <c:pt idx="22">
                  <c:v>43350.487117476849</c:v>
                </c:pt>
                <c:pt idx="23">
                  <c:v>43350.487131365742</c:v>
                </c:pt>
                <c:pt idx="24">
                  <c:v>43350.487145254629</c:v>
                </c:pt>
                <c:pt idx="25">
                  <c:v>43350.487159143522</c:v>
                </c:pt>
                <c:pt idx="26">
                  <c:v>43350.487173032408</c:v>
                </c:pt>
                <c:pt idx="27">
                  <c:v>43350.487186921295</c:v>
                </c:pt>
                <c:pt idx="28">
                  <c:v>43350.487200810188</c:v>
                </c:pt>
                <c:pt idx="29">
                  <c:v>43350.487214699075</c:v>
                </c:pt>
                <c:pt idx="30">
                  <c:v>43350.487228587961</c:v>
                </c:pt>
                <c:pt idx="31">
                  <c:v>43350.487242476855</c:v>
                </c:pt>
                <c:pt idx="32">
                  <c:v>43350.487256365741</c:v>
                </c:pt>
                <c:pt idx="33">
                  <c:v>43350.487270254627</c:v>
                </c:pt>
                <c:pt idx="34">
                  <c:v>43350.487284143521</c:v>
                </c:pt>
                <c:pt idx="35">
                  <c:v>43350.487298032407</c:v>
                </c:pt>
                <c:pt idx="36">
                  <c:v>43350.487311921293</c:v>
                </c:pt>
                <c:pt idx="37">
                  <c:v>43350.487325810187</c:v>
                </c:pt>
                <c:pt idx="38">
                  <c:v>43350.487339699073</c:v>
                </c:pt>
                <c:pt idx="39">
                  <c:v>43350.48735358796</c:v>
                </c:pt>
                <c:pt idx="40">
                  <c:v>43350.487367476853</c:v>
                </c:pt>
                <c:pt idx="41">
                  <c:v>43350.48738136574</c:v>
                </c:pt>
                <c:pt idx="42">
                  <c:v>43350.487395254633</c:v>
                </c:pt>
                <c:pt idx="43">
                  <c:v>43350.487409143519</c:v>
                </c:pt>
                <c:pt idx="44">
                  <c:v>43350.487423032406</c:v>
                </c:pt>
                <c:pt idx="45">
                  <c:v>43350.487436921299</c:v>
                </c:pt>
                <c:pt idx="46">
                  <c:v>43350.487450810186</c:v>
                </c:pt>
                <c:pt idx="47">
                  <c:v>43350.487464699072</c:v>
                </c:pt>
                <c:pt idx="48">
                  <c:v>43350.487478587966</c:v>
                </c:pt>
                <c:pt idx="49">
                  <c:v>43350.487492476852</c:v>
                </c:pt>
                <c:pt idx="50">
                  <c:v>43350.487506365738</c:v>
                </c:pt>
                <c:pt idx="51">
                  <c:v>43350.487520254632</c:v>
                </c:pt>
                <c:pt idx="52">
                  <c:v>43350.487534143518</c:v>
                </c:pt>
                <c:pt idx="53">
                  <c:v>43350.487548032404</c:v>
                </c:pt>
                <c:pt idx="54">
                  <c:v>43350.487561921298</c:v>
                </c:pt>
                <c:pt idx="55">
                  <c:v>43350.487575810184</c:v>
                </c:pt>
                <c:pt idx="56">
                  <c:v>43350.487589699071</c:v>
                </c:pt>
                <c:pt idx="57">
                  <c:v>43350.487603587964</c:v>
                </c:pt>
                <c:pt idx="58">
                  <c:v>43350.487617476851</c:v>
                </c:pt>
                <c:pt idx="59">
                  <c:v>43350.487631365744</c:v>
                </c:pt>
                <c:pt idx="60">
                  <c:v>43350.48764525463</c:v>
                </c:pt>
                <c:pt idx="61">
                  <c:v>43350.487659143517</c:v>
                </c:pt>
                <c:pt idx="62">
                  <c:v>43350.48767303241</c:v>
                </c:pt>
                <c:pt idx="63">
                  <c:v>43350.487686921297</c:v>
                </c:pt>
                <c:pt idx="64">
                  <c:v>43350.487700810183</c:v>
                </c:pt>
                <c:pt idx="65">
                  <c:v>43350.487714699077</c:v>
                </c:pt>
                <c:pt idx="66">
                  <c:v>43350.487728587963</c:v>
                </c:pt>
                <c:pt idx="67">
                  <c:v>43350.487742476849</c:v>
                </c:pt>
                <c:pt idx="68">
                  <c:v>43350.487756365743</c:v>
                </c:pt>
                <c:pt idx="69">
                  <c:v>43350.487770254629</c:v>
                </c:pt>
                <c:pt idx="70">
                  <c:v>43350.487784143515</c:v>
                </c:pt>
                <c:pt idx="71">
                  <c:v>43350.487798032409</c:v>
                </c:pt>
                <c:pt idx="72">
                  <c:v>43350.487811921295</c:v>
                </c:pt>
                <c:pt idx="73">
                  <c:v>43350.487825810182</c:v>
                </c:pt>
                <c:pt idx="74">
                  <c:v>43350.487839699075</c:v>
                </c:pt>
                <c:pt idx="75">
                  <c:v>43350.487853587962</c:v>
                </c:pt>
                <c:pt idx="76">
                  <c:v>43350.487867476855</c:v>
                </c:pt>
                <c:pt idx="77">
                  <c:v>43350.487881365741</c:v>
                </c:pt>
                <c:pt idx="78">
                  <c:v>43350.487895254628</c:v>
                </c:pt>
                <c:pt idx="79">
                  <c:v>43350.487909143521</c:v>
                </c:pt>
                <c:pt idx="80">
                  <c:v>43350.487923032408</c:v>
                </c:pt>
                <c:pt idx="81">
                  <c:v>43350.487936921294</c:v>
                </c:pt>
                <c:pt idx="82">
                  <c:v>43350.487950810188</c:v>
                </c:pt>
                <c:pt idx="83">
                  <c:v>43350.487964699074</c:v>
                </c:pt>
                <c:pt idx="84">
                  <c:v>43350.48797858796</c:v>
                </c:pt>
                <c:pt idx="85">
                  <c:v>43350.487992476854</c:v>
                </c:pt>
                <c:pt idx="86">
                  <c:v>43350.48800636574</c:v>
                </c:pt>
                <c:pt idx="87">
                  <c:v>43350.488020254626</c:v>
                </c:pt>
                <c:pt idx="88">
                  <c:v>43350.48803414352</c:v>
                </c:pt>
                <c:pt idx="89">
                  <c:v>43350.488048032406</c:v>
                </c:pt>
                <c:pt idx="90">
                  <c:v>43350.488061921293</c:v>
                </c:pt>
                <c:pt idx="91">
                  <c:v>43350.488075810186</c:v>
                </c:pt>
                <c:pt idx="92">
                  <c:v>43350.488089699073</c:v>
                </c:pt>
                <c:pt idx="93">
                  <c:v>43350.488103587966</c:v>
                </c:pt>
                <c:pt idx="94">
                  <c:v>43350.488117476852</c:v>
                </c:pt>
                <c:pt idx="95">
                  <c:v>43350.488131365739</c:v>
                </c:pt>
                <c:pt idx="96">
                  <c:v>43350.488145254632</c:v>
                </c:pt>
                <c:pt idx="97">
                  <c:v>43350.488159143519</c:v>
                </c:pt>
                <c:pt idx="98">
                  <c:v>43350.488173032405</c:v>
                </c:pt>
                <c:pt idx="99">
                  <c:v>43350.488186921299</c:v>
                </c:pt>
                <c:pt idx="100">
                  <c:v>43350.488200810185</c:v>
                </c:pt>
                <c:pt idx="101">
                  <c:v>43350.488214699071</c:v>
                </c:pt>
                <c:pt idx="102">
                  <c:v>43350.488228587965</c:v>
                </c:pt>
                <c:pt idx="103">
                  <c:v>43350.488242476851</c:v>
                </c:pt>
                <c:pt idx="104">
                  <c:v>43350.488256365737</c:v>
                </c:pt>
                <c:pt idx="105">
                  <c:v>43350.488270254631</c:v>
                </c:pt>
                <c:pt idx="106">
                  <c:v>43350.488284143517</c:v>
                </c:pt>
                <c:pt idx="107">
                  <c:v>43350.488298032411</c:v>
                </c:pt>
                <c:pt idx="108">
                  <c:v>43350.488311921297</c:v>
                </c:pt>
                <c:pt idx="109">
                  <c:v>43350.488325810184</c:v>
                </c:pt>
                <c:pt idx="110">
                  <c:v>43350.488339699077</c:v>
                </c:pt>
                <c:pt idx="111">
                  <c:v>43350.488353587964</c:v>
                </c:pt>
                <c:pt idx="112">
                  <c:v>43350.48836747685</c:v>
                </c:pt>
                <c:pt idx="113">
                  <c:v>43350.488381365743</c:v>
                </c:pt>
                <c:pt idx="114">
                  <c:v>43350.48839525463</c:v>
                </c:pt>
                <c:pt idx="115">
                  <c:v>43350.488409143516</c:v>
                </c:pt>
                <c:pt idx="116">
                  <c:v>43350.48842303241</c:v>
                </c:pt>
                <c:pt idx="117">
                  <c:v>43350.488436921296</c:v>
                </c:pt>
                <c:pt idx="118">
                  <c:v>43350.488450810182</c:v>
                </c:pt>
                <c:pt idx="119">
                  <c:v>43350.488464699076</c:v>
                </c:pt>
                <c:pt idx="120">
                  <c:v>43350.488478587962</c:v>
                </c:pt>
                <c:pt idx="121">
                  <c:v>43350.488492476848</c:v>
                </c:pt>
                <c:pt idx="122">
                  <c:v>43350.488506365742</c:v>
                </c:pt>
                <c:pt idx="123">
                  <c:v>43350.488520254628</c:v>
                </c:pt>
                <c:pt idx="124">
                  <c:v>43350.488534143522</c:v>
                </c:pt>
                <c:pt idx="125">
                  <c:v>43350.488548032408</c:v>
                </c:pt>
                <c:pt idx="126">
                  <c:v>43350.488561921295</c:v>
                </c:pt>
                <c:pt idx="127">
                  <c:v>43350.488575810188</c:v>
                </c:pt>
                <c:pt idx="128">
                  <c:v>43350.488589699075</c:v>
                </c:pt>
                <c:pt idx="129">
                  <c:v>43350.488603587961</c:v>
                </c:pt>
                <c:pt idx="130">
                  <c:v>43350.488617476854</c:v>
                </c:pt>
                <c:pt idx="131">
                  <c:v>43350.488631365741</c:v>
                </c:pt>
                <c:pt idx="132">
                  <c:v>43350.488645254627</c:v>
                </c:pt>
                <c:pt idx="133">
                  <c:v>43350.488659143521</c:v>
                </c:pt>
                <c:pt idx="134">
                  <c:v>43350.488673032407</c:v>
                </c:pt>
                <c:pt idx="135">
                  <c:v>43350.488686921293</c:v>
                </c:pt>
                <c:pt idx="136">
                  <c:v>43350.488700810187</c:v>
                </c:pt>
                <c:pt idx="137">
                  <c:v>43350.488714699073</c:v>
                </c:pt>
                <c:pt idx="138">
                  <c:v>43350.488728587959</c:v>
                </c:pt>
                <c:pt idx="139">
                  <c:v>43350.488742476853</c:v>
                </c:pt>
                <c:pt idx="140">
                  <c:v>43350.488756365739</c:v>
                </c:pt>
                <c:pt idx="141">
                  <c:v>43350.488770254633</c:v>
                </c:pt>
                <c:pt idx="142">
                  <c:v>43350.488784143519</c:v>
                </c:pt>
                <c:pt idx="143">
                  <c:v>43350.488798032406</c:v>
                </c:pt>
                <c:pt idx="144">
                  <c:v>43350.488811921299</c:v>
                </c:pt>
                <c:pt idx="145">
                  <c:v>43350.488825810186</c:v>
                </c:pt>
                <c:pt idx="146">
                  <c:v>43350.488839699072</c:v>
                </c:pt>
                <c:pt idx="147">
                  <c:v>43350.488853587965</c:v>
                </c:pt>
                <c:pt idx="148">
                  <c:v>43350.488867476852</c:v>
                </c:pt>
                <c:pt idx="149">
                  <c:v>43350.488881365738</c:v>
                </c:pt>
                <c:pt idx="150">
                  <c:v>43350.488895254632</c:v>
                </c:pt>
                <c:pt idx="151">
                  <c:v>43350.488909143518</c:v>
                </c:pt>
                <c:pt idx="152">
                  <c:v>43350.488923032404</c:v>
                </c:pt>
                <c:pt idx="153">
                  <c:v>43350.488936921298</c:v>
                </c:pt>
                <c:pt idx="154">
                  <c:v>43350.488950810184</c:v>
                </c:pt>
                <c:pt idx="155">
                  <c:v>43350.48896469907</c:v>
                </c:pt>
                <c:pt idx="156">
                  <c:v>43350.488978587964</c:v>
                </c:pt>
                <c:pt idx="157">
                  <c:v>43350.48899247685</c:v>
                </c:pt>
                <c:pt idx="158">
                  <c:v>43350.489006365744</c:v>
                </c:pt>
                <c:pt idx="159">
                  <c:v>43350.48902025463</c:v>
                </c:pt>
                <c:pt idx="160">
                  <c:v>43350.489034143517</c:v>
                </c:pt>
                <c:pt idx="161">
                  <c:v>43350.48904803241</c:v>
                </c:pt>
                <c:pt idx="162">
                  <c:v>43350.489061921297</c:v>
                </c:pt>
                <c:pt idx="163">
                  <c:v>43350.489075810183</c:v>
                </c:pt>
                <c:pt idx="164">
                  <c:v>43350.489089699076</c:v>
                </c:pt>
                <c:pt idx="165">
                  <c:v>43350.489103587963</c:v>
                </c:pt>
                <c:pt idx="166">
                  <c:v>43350.489117476849</c:v>
                </c:pt>
                <c:pt idx="167">
                  <c:v>43350.489131365743</c:v>
                </c:pt>
                <c:pt idx="168">
                  <c:v>43350.489145254629</c:v>
                </c:pt>
                <c:pt idx="169">
                  <c:v>43350.489159143515</c:v>
                </c:pt>
                <c:pt idx="170">
                  <c:v>43350.489173032409</c:v>
                </c:pt>
                <c:pt idx="171">
                  <c:v>43350.489186921295</c:v>
                </c:pt>
                <c:pt idx="172">
                  <c:v>43350.489200810189</c:v>
                </c:pt>
                <c:pt idx="173">
                  <c:v>43350.489214699075</c:v>
                </c:pt>
                <c:pt idx="174">
                  <c:v>43350.489228587961</c:v>
                </c:pt>
                <c:pt idx="175">
                  <c:v>43350.489242476855</c:v>
                </c:pt>
                <c:pt idx="176">
                  <c:v>43350.489256365741</c:v>
                </c:pt>
                <c:pt idx="177">
                  <c:v>43350.489270254628</c:v>
                </c:pt>
                <c:pt idx="178">
                  <c:v>43350.489284143521</c:v>
                </c:pt>
                <c:pt idx="179">
                  <c:v>43350.489298032408</c:v>
                </c:pt>
                <c:pt idx="180">
                  <c:v>43350.489311921294</c:v>
                </c:pt>
                <c:pt idx="181">
                  <c:v>43350.489325810187</c:v>
                </c:pt>
                <c:pt idx="182">
                  <c:v>43350.489339699074</c:v>
                </c:pt>
                <c:pt idx="183">
                  <c:v>43350.48935358796</c:v>
                </c:pt>
                <c:pt idx="184">
                  <c:v>43350.489367476854</c:v>
                </c:pt>
                <c:pt idx="185">
                  <c:v>43350.48938136574</c:v>
                </c:pt>
                <c:pt idx="186">
                  <c:v>43350.489395254626</c:v>
                </c:pt>
                <c:pt idx="187">
                  <c:v>43350.48940914352</c:v>
                </c:pt>
                <c:pt idx="188">
                  <c:v>43350.489423032406</c:v>
                </c:pt>
                <c:pt idx="189">
                  <c:v>43350.4894369213</c:v>
                </c:pt>
                <c:pt idx="190">
                  <c:v>43350.489450810186</c:v>
                </c:pt>
                <c:pt idx="191">
                  <c:v>43350.489464699072</c:v>
                </c:pt>
                <c:pt idx="192">
                  <c:v>43350.489478587966</c:v>
                </c:pt>
                <c:pt idx="193">
                  <c:v>43350.489492476852</c:v>
                </c:pt>
                <c:pt idx="194">
                  <c:v>43350.489506365739</c:v>
                </c:pt>
                <c:pt idx="195">
                  <c:v>43350.489520254632</c:v>
                </c:pt>
                <c:pt idx="196">
                  <c:v>43350.489534143519</c:v>
                </c:pt>
                <c:pt idx="197">
                  <c:v>43350.489548032405</c:v>
                </c:pt>
                <c:pt idx="198">
                  <c:v>43350.489561921298</c:v>
                </c:pt>
                <c:pt idx="199">
                  <c:v>43350.489575810185</c:v>
                </c:pt>
                <c:pt idx="200">
                  <c:v>43350.489589699071</c:v>
                </c:pt>
                <c:pt idx="201">
                  <c:v>43350.489603587965</c:v>
                </c:pt>
                <c:pt idx="202">
                  <c:v>43350.489617476851</c:v>
                </c:pt>
                <c:pt idx="203">
                  <c:v>43350.489631365737</c:v>
                </c:pt>
                <c:pt idx="204">
                  <c:v>43350.489645254631</c:v>
                </c:pt>
                <c:pt idx="205">
                  <c:v>43350.489659143517</c:v>
                </c:pt>
                <c:pt idx="206">
                  <c:v>43350.489673032411</c:v>
                </c:pt>
                <c:pt idx="207">
                  <c:v>43350.489686921297</c:v>
                </c:pt>
                <c:pt idx="208">
                  <c:v>43350.489700810183</c:v>
                </c:pt>
                <c:pt idx="209">
                  <c:v>43350.489714699077</c:v>
                </c:pt>
                <c:pt idx="210">
                  <c:v>43350.489728587963</c:v>
                </c:pt>
                <c:pt idx="211">
                  <c:v>43350.48974247685</c:v>
                </c:pt>
                <c:pt idx="212">
                  <c:v>43350.489756365743</c:v>
                </c:pt>
                <c:pt idx="213">
                  <c:v>43350.48977025463</c:v>
                </c:pt>
                <c:pt idx="214">
                  <c:v>43350.489784143516</c:v>
                </c:pt>
                <c:pt idx="215">
                  <c:v>43350.489798032409</c:v>
                </c:pt>
                <c:pt idx="216">
                  <c:v>43350.489811921296</c:v>
                </c:pt>
                <c:pt idx="217">
                  <c:v>43350.489825810182</c:v>
                </c:pt>
                <c:pt idx="218">
                  <c:v>43350.489839699076</c:v>
                </c:pt>
                <c:pt idx="219">
                  <c:v>43350.489853587962</c:v>
                </c:pt>
                <c:pt idx="220">
                  <c:v>43350.489867476848</c:v>
                </c:pt>
                <c:pt idx="221">
                  <c:v>43350.489881365742</c:v>
                </c:pt>
                <c:pt idx="222">
                  <c:v>43350.489895254628</c:v>
                </c:pt>
                <c:pt idx="223">
                  <c:v>43350.489909143522</c:v>
                </c:pt>
                <c:pt idx="224">
                  <c:v>43350.489923032408</c:v>
                </c:pt>
                <c:pt idx="225">
                  <c:v>43350.489936921294</c:v>
                </c:pt>
                <c:pt idx="226">
                  <c:v>43350.489950810188</c:v>
                </c:pt>
                <c:pt idx="227">
                  <c:v>43350.489964699074</c:v>
                </c:pt>
                <c:pt idx="228">
                  <c:v>43350.489978587961</c:v>
                </c:pt>
                <c:pt idx="229">
                  <c:v>43350.489992476854</c:v>
                </c:pt>
                <c:pt idx="230">
                  <c:v>43350.490006365741</c:v>
                </c:pt>
                <c:pt idx="231">
                  <c:v>43350.490020254627</c:v>
                </c:pt>
                <c:pt idx="232">
                  <c:v>43350.49003414352</c:v>
                </c:pt>
                <c:pt idx="233">
                  <c:v>43350.490048032407</c:v>
                </c:pt>
                <c:pt idx="234">
                  <c:v>43350.490061921293</c:v>
                </c:pt>
                <c:pt idx="235">
                  <c:v>43350.490075810187</c:v>
                </c:pt>
                <c:pt idx="236">
                  <c:v>43350.490089699073</c:v>
                </c:pt>
                <c:pt idx="237">
                  <c:v>43350.490103587967</c:v>
                </c:pt>
                <c:pt idx="238">
                  <c:v>43350.490117476853</c:v>
                </c:pt>
                <c:pt idx="239">
                  <c:v>43350.490131365739</c:v>
                </c:pt>
                <c:pt idx="240">
                  <c:v>43350.490145254633</c:v>
                </c:pt>
                <c:pt idx="241">
                  <c:v>43350.490159143519</c:v>
                </c:pt>
                <c:pt idx="242">
                  <c:v>43350.490173032405</c:v>
                </c:pt>
                <c:pt idx="243">
                  <c:v>43350.490186921299</c:v>
                </c:pt>
                <c:pt idx="244">
                  <c:v>43350.490200810185</c:v>
                </c:pt>
                <c:pt idx="245">
                  <c:v>43350.490214699072</c:v>
                </c:pt>
                <c:pt idx="246">
                  <c:v>43350.490228587965</c:v>
                </c:pt>
                <c:pt idx="247">
                  <c:v>43350.490242476852</c:v>
                </c:pt>
                <c:pt idx="248">
                  <c:v>43350.490256365738</c:v>
                </c:pt>
                <c:pt idx="249">
                  <c:v>43350.490270254631</c:v>
                </c:pt>
                <c:pt idx="250">
                  <c:v>43350.490284143518</c:v>
                </c:pt>
                <c:pt idx="251">
                  <c:v>43350.490298032404</c:v>
                </c:pt>
                <c:pt idx="252">
                  <c:v>43350.490311921298</c:v>
                </c:pt>
                <c:pt idx="253">
                  <c:v>43350.490325810184</c:v>
                </c:pt>
                <c:pt idx="254">
                  <c:v>43350.490339699078</c:v>
                </c:pt>
                <c:pt idx="255">
                  <c:v>43350.490353587964</c:v>
                </c:pt>
                <c:pt idx="256">
                  <c:v>43350.49036747685</c:v>
                </c:pt>
                <c:pt idx="257">
                  <c:v>43350.490381365744</c:v>
                </c:pt>
                <c:pt idx="258">
                  <c:v>43350.49039525463</c:v>
                </c:pt>
                <c:pt idx="259">
                  <c:v>43350.490409143516</c:v>
                </c:pt>
                <c:pt idx="260">
                  <c:v>43350.49042303241</c:v>
                </c:pt>
                <c:pt idx="261">
                  <c:v>43350.490436921296</c:v>
                </c:pt>
                <c:pt idx="262">
                  <c:v>43350.490450810183</c:v>
                </c:pt>
                <c:pt idx="263">
                  <c:v>43350.490464699076</c:v>
                </c:pt>
                <c:pt idx="264">
                  <c:v>43350.490478587963</c:v>
                </c:pt>
                <c:pt idx="265">
                  <c:v>43350.490492476849</c:v>
                </c:pt>
                <c:pt idx="266">
                  <c:v>43350.490506365742</c:v>
                </c:pt>
                <c:pt idx="267">
                  <c:v>43350.490520254629</c:v>
                </c:pt>
                <c:pt idx="268">
                  <c:v>43350.490534143515</c:v>
                </c:pt>
                <c:pt idx="269">
                  <c:v>43350.490548032409</c:v>
                </c:pt>
                <c:pt idx="270">
                  <c:v>43350.490561921295</c:v>
                </c:pt>
                <c:pt idx="271">
                  <c:v>43350.490575810189</c:v>
                </c:pt>
                <c:pt idx="272">
                  <c:v>43350.490589699075</c:v>
                </c:pt>
                <c:pt idx="273">
                  <c:v>43350.490603587961</c:v>
                </c:pt>
                <c:pt idx="274">
                  <c:v>43350.490617476855</c:v>
                </c:pt>
                <c:pt idx="275">
                  <c:v>43350.490631365741</c:v>
                </c:pt>
                <c:pt idx="276">
                  <c:v>43350.490645254627</c:v>
                </c:pt>
                <c:pt idx="277">
                  <c:v>43350.490659143521</c:v>
                </c:pt>
                <c:pt idx="278">
                  <c:v>43350.490673032407</c:v>
                </c:pt>
                <c:pt idx="279">
                  <c:v>43350.490686921294</c:v>
                </c:pt>
                <c:pt idx="280">
                  <c:v>43350.490700810187</c:v>
                </c:pt>
                <c:pt idx="281">
                  <c:v>43350.490714699074</c:v>
                </c:pt>
                <c:pt idx="282">
                  <c:v>43350.49072858796</c:v>
                </c:pt>
                <c:pt idx="283">
                  <c:v>43350.490742476853</c:v>
                </c:pt>
                <c:pt idx="284">
                  <c:v>43350.49075636574</c:v>
                </c:pt>
                <c:pt idx="285">
                  <c:v>43350.490770254626</c:v>
                </c:pt>
                <c:pt idx="286">
                  <c:v>43350.49078414352</c:v>
                </c:pt>
                <c:pt idx="287">
                  <c:v>43350.490798032406</c:v>
                </c:pt>
                <c:pt idx="288">
                  <c:v>43350.4908119213</c:v>
                </c:pt>
                <c:pt idx="289">
                  <c:v>43350.490825810186</c:v>
                </c:pt>
                <c:pt idx="290">
                  <c:v>43350.490839699072</c:v>
                </c:pt>
                <c:pt idx="291">
                  <c:v>43350.490853587966</c:v>
                </c:pt>
                <c:pt idx="292">
                  <c:v>43350.490867476852</c:v>
                </c:pt>
                <c:pt idx="293">
                  <c:v>43350.490881365738</c:v>
                </c:pt>
                <c:pt idx="294">
                  <c:v>43350.490895254632</c:v>
                </c:pt>
                <c:pt idx="295">
                  <c:v>43350.490909143518</c:v>
                </c:pt>
                <c:pt idx="296">
                  <c:v>43350.490923032405</c:v>
                </c:pt>
                <c:pt idx="297">
                  <c:v>43350.490936921298</c:v>
                </c:pt>
                <c:pt idx="298">
                  <c:v>43350.490950810185</c:v>
                </c:pt>
                <c:pt idx="299">
                  <c:v>43350.490964699071</c:v>
                </c:pt>
                <c:pt idx="300">
                  <c:v>43350.490978587964</c:v>
                </c:pt>
                <c:pt idx="301">
                  <c:v>43350.490992476851</c:v>
                </c:pt>
                <c:pt idx="302">
                  <c:v>43350.491006365737</c:v>
                </c:pt>
                <c:pt idx="303">
                  <c:v>43350.491020254631</c:v>
                </c:pt>
                <c:pt idx="304">
                  <c:v>43350.491034143517</c:v>
                </c:pt>
                <c:pt idx="305">
                  <c:v>43350.491048032411</c:v>
                </c:pt>
                <c:pt idx="306">
                  <c:v>43350.491061921297</c:v>
                </c:pt>
                <c:pt idx="307">
                  <c:v>43350.491075810183</c:v>
                </c:pt>
                <c:pt idx="308">
                  <c:v>43350.491089699077</c:v>
                </c:pt>
                <c:pt idx="309">
                  <c:v>43350.491103587963</c:v>
                </c:pt>
                <c:pt idx="310">
                  <c:v>43350.491117476849</c:v>
                </c:pt>
                <c:pt idx="311">
                  <c:v>43350.491131365743</c:v>
                </c:pt>
                <c:pt idx="312">
                  <c:v>43350.491145254629</c:v>
                </c:pt>
                <c:pt idx="313">
                  <c:v>43350.491159143516</c:v>
                </c:pt>
                <c:pt idx="314">
                  <c:v>43350.491173032409</c:v>
                </c:pt>
                <c:pt idx="315">
                  <c:v>43350.491186921296</c:v>
                </c:pt>
                <c:pt idx="316">
                  <c:v>43350.491200810182</c:v>
                </c:pt>
                <c:pt idx="317">
                  <c:v>43350.491214699075</c:v>
                </c:pt>
                <c:pt idx="318">
                  <c:v>43350.491228587962</c:v>
                </c:pt>
                <c:pt idx="319">
                  <c:v>43350.491242476855</c:v>
                </c:pt>
                <c:pt idx="320">
                  <c:v>43350.491256365742</c:v>
                </c:pt>
                <c:pt idx="321">
                  <c:v>43350.491270254628</c:v>
                </c:pt>
                <c:pt idx="322">
                  <c:v>43350.491284143522</c:v>
                </c:pt>
                <c:pt idx="323">
                  <c:v>43350.491298032408</c:v>
                </c:pt>
                <c:pt idx="324">
                  <c:v>43350.491311921294</c:v>
                </c:pt>
                <c:pt idx="325">
                  <c:v>43350.491325810188</c:v>
                </c:pt>
                <c:pt idx="326">
                  <c:v>43350.491339699074</c:v>
                </c:pt>
                <c:pt idx="327">
                  <c:v>43350.49135358796</c:v>
                </c:pt>
                <c:pt idx="328">
                  <c:v>43350.491367476854</c:v>
                </c:pt>
                <c:pt idx="329">
                  <c:v>43350.49138136574</c:v>
                </c:pt>
                <c:pt idx="330">
                  <c:v>43350.491395254627</c:v>
                </c:pt>
                <c:pt idx="331">
                  <c:v>43350.49140914352</c:v>
                </c:pt>
                <c:pt idx="332">
                  <c:v>43350.491423032407</c:v>
                </c:pt>
                <c:pt idx="333">
                  <c:v>43350.491436921293</c:v>
                </c:pt>
                <c:pt idx="334">
                  <c:v>43350.491450810187</c:v>
                </c:pt>
                <c:pt idx="335">
                  <c:v>43350.491464699073</c:v>
                </c:pt>
                <c:pt idx="336">
                  <c:v>43350.491478587966</c:v>
                </c:pt>
                <c:pt idx="337">
                  <c:v>43350.491492476853</c:v>
                </c:pt>
                <c:pt idx="338">
                  <c:v>43350.491506365739</c:v>
                </c:pt>
                <c:pt idx="339">
                  <c:v>43350.491520254633</c:v>
                </c:pt>
                <c:pt idx="340">
                  <c:v>43350.491534143519</c:v>
                </c:pt>
                <c:pt idx="341">
                  <c:v>43350.491548032405</c:v>
                </c:pt>
                <c:pt idx="342">
                  <c:v>43350.491561921299</c:v>
                </c:pt>
                <c:pt idx="343">
                  <c:v>43350.491575810185</c:v>
                </c:pt>
                <c:pt idx="344">
                  <c:v>43350.491589699071</c:v>
                </c:pt>
                <c:pt idx="345">
                  <c:v>43350.491603587965</c:v>
                </c:pt>
                <c:pt idx="346">
                  <c:v>43350.491617476851</c:v>
                </c:pt>
                <c:pt idx="347">
                  <c:v>43350.491631365738</c:v>
                </c:pt>
                <c:pt idx="348">
                  <c:v>43350.491645254631</c:v>
                </c:pt>
                <c:pt idx="349">
                  <c:v>43350.491659143518</c:v>
                </c:pt>
                <c:pt idx="350">
                  <c:v>43350.491673032404</c:v>
                </c:pt>
                <c:pt idx="351">
                  <c:v>43350.491686921298</c:v>
                </c:pt>
                <c:pt idx="352">
                  <c:v>43350.491700810184</c:v>
                </c:pt>
                <c:pt idx="353">
                  <c:v>43350.491714699077</c:v>
                </c:pt>
                <c:pt idx="354">
                  <c:v>43350.491728587964</c:v>
                </c:pt>
                <c:pt idx="355">
                  <c:v>43350.49174247685</c:v>
                </c:pt>
                <c:pt idx="356">
                  <c:v>43350.491756365744</c:v>
                </c:pt>
                <c:pt idx="357">
                  <c:v>43350.49177025463</c:v>
                </c:pt>
                <c:pt idx="358">
                  <c:v>43350.491784143516</c:v>
                </c:pt>
                <c:pt idx="359">
                  <c:v>43350.49179803241</c:v>
                </c:pt>
                <c:pt idx="360">
                  <c:v>43350.491811921296</c:v>
                </c:pt>
                <c:pt idx="361">
                  <c:v>43350.491825810182</c:v>
                </c:pt>
                <c:pt idx="362">
                  <c:v>43350.491839699076</c:v>
                </c:pt>
                <c:pt idx="363">
                  <c:v>43350.491853587962</c:v>
                </c:pt>
                <c:pt idx="364">
                  <c:v>43350.491867476849</c:v>
                </c:pt>
                <c:pt idx="365">
                  <c:v>43350.491881365742</c:v>
                </c:pt>
                <c:pt idx="366">
                  <c:v>43350.491895254629</c:v>
                </c:pt>
                <c:pt idx="367">
                  <c:v>43350.491909143515</c:v>
                </c:pt>
                <c:pt idx="368">
                  <c:v>43350.491923032409</c:v>
                </c:pt>
                <c:pt idx="369">
                  <c:v>43350.491936921295</c:v>
                </c:pt>
                <c:pt idx="370">
                  <c:v>43350.491950810188</c:v>
                </c:pt>
                <c:pt idx="371">
                  <c:v>43350.491964699075</c:v>
                </c:pt>
                <c:pt idx="372">
                  <c:v>43350.491978587961</c:v>
                </c:pt>
                <c:pt idx="373">
                  <c:v>43350.491992476855</c:v>
                </c:pt>
                <c:pt idx="374">
                  <c:v>43350.492006365741</c:v>
                </c:pt>
                <c:pt idx="375">
                  <c:v>43350.492020254627</c:v>
                </c:pt>
                <c:pt idx="376">
                  <c:v>43350.492034143521</c:v>
                </c:pt>
                <c:pt idx="377">
                  <c:v>43350.492048032407</c:v>
                </c:pt>
                <c:pt idx="378">
                  <c:v>43350.492061921293</c:v>
                </c:pt>
                <c:pt idx="379">
                  <c:v>43350.492075810187</c:v>
                </c:pt>
                <c:pt idx="380">
                  <c:v>43350.492089699073</c:v>
                </c:pt>
                <c:pt idx="381">
                  <c:v>43350.49210358796</c:v>
                </c:pt>
                <c:pt idx="382">
                  <c:v>43350.492117476853</c:v>
                </c:pt>
                <c:pt idx="383">
                  <c:v>43350.49213136574</c:v>
                </c:pt>
                <c:pt idx="384">
                  <c:v>43350.492145254633</c:v>
                </c:pt>
                <c:pt idx="385">
                  <c:v>43350.49215914352</c:v>
                </c:pt>
                <c:pt idx="386">
                  <c:v>43350.492173032406</c:v>
                </c:pt>
                <c:pt idx="387">
                  <c:v>43350.492186921299</c:v>
                </c:pt>
                <c:pt idx="388">
                  <c:v>43350.492200810186</c:v>
                </c:pt>
                <c:pt idx="389">
                  <c:v>43350.492214699072</c:v>
                </c:pt>
                <c:pt idx="390">
                  <c:v>43350.492228587966</c:v>
                </c:pt>
                <c:pt idx="391">
                  <c:v>43350.492242476852</c:v>
                </c:pt>
                <c:pt idx="392">
                  <c:v>43350.492256365738</c:v>
                </c:pt>
                <c:pt idx="393">
                  <c:v>43350.492270254632</c:v>
                </c:pt>
                <c:pt idx="394">
                  <c:v>43350.492284143518</c:v>
                </c:pt>
                <c:pt idx="395">
                  <c:v>43350.492298032405</c:v>
                </c:pt>
                <c:pt idx="396">
                  <c:v>43350.492311921298</c:v>
                </c:pt>
                <c:pt idx="397">
                  <c:v>43350.492325810184</c:v>
                </c:pt>
                <c:pt idx="398">
                  <c:v>43350.492339699071</c:v>
                </c:pt>
                <c:pt idx="399">
                  <c:v>43350.492353587964</c:v>
                </c:pt>
                <c:pt idx="400">
                  <c:v>43350.492367476851</c:v>
                </c:pt>
                <c:pt idx="401">
                  <c:v>43350.492381365744</c:v>
                </c:pt>
                <c:pt idx="402">
                  <c:v>43350.492395254631</c:v>
                </c:pt>
                <c:pt idx="403">
                  <c:v>43350.492409143517</c:v>
                </c:pt>
                <c:pt idx="404">
                  <c:v>43350.49242303241</c:v>
                </c:pt>
                <c:pt idx="405">
                  <c:v>43350.492436921297</c:v>
                </c:pt>
                <c:pt idx="406">
                  <c:v>43350.492450810183</c:v>
                </c:pt>
                <c:pt idx="407">
                  <c:v>43350.492464699077</c:v>
                </c:pt>
                <c:pt idx="408">
                  <c:v>43350.492478587963</c:v>
                </c:pt>
                <c:pt idx="409">
                  <c:v>43350.492492476849</c:v>
                </c:pt>
                <c:pt idx="410">
                  <c:v>43350.492506365743</c:v>
                </c:pt>
                <c:pt idx="411">
                  <c:v>43350.492520254629</c:v>
                </c:pt>
                <c:pt idx="412">
                  <c:v>43350.492534143516</c:v>
                </c:pt>
                <c:pt idx="413">
                  <c:v>43350.492548032409</c:v>
                </c:pt>
                <c:pt idx="414">
                  <c:v>43350.492561921295</c:v>
                </c:pt>
                <c:pt idx="415">
                  <c:v>43350.492575810182</c:v>
                </c:pt>
                <c:pt idx="416">
                  <c:v>43350.492589699075</c:v>
                </c:pt>
                <c:pt idx="417">
                  <c:v>43350.492603587962</c:v>
                </c:pt>
                <c:pt idx="418">
                  <c:v>43350.492617476855</c:v>
                </c:pt>
                <c:pt idx="419">
                  <c:v>43350.492631365742</c:v>
                </c:pt>
                <c:pt idx="420">
                  <c:v>43350.492645254628</c:v>
                </c:pt>
                <c:pt idx="421">
                  <c:v>43350.492659143521</c:v>
                </c:pt>
                <c:pt idx="422">
                  <c:v>43350.492673032408</c:v>
                </c:pt>
                <c:pt idx="423">
                  <c:v>43350.492686921294</c:v>
                </c:pt>
                <c:pt idx="424">
                  <c:v>43350.492700810188</c:v>
                </c:pt>
                <c:pt idx="425">
                  <c:v>43350.492714699074</c:v>
                </c:pt>
                <c:pt idx="426">
                  <c:v>43350.49272858796</c:v>
                </c:pt>
                <c:pt idx="427">
                  <c:v>43350.492742476854</c:v>
                </c:pt>
                <c:pt idx="428">
                  <c:v>43350.49275636574</c:v>
                </c:pt>
                <c:pt idx="429">
                  <c:v>43350.492770254627</c:v>
                </c:pt>
                <c:pt idx="430">
                  <c:v>43350.49278414352</c:v>
                </c:pt>
                <c:pt idx="431">
                  <c:v>43350.492798032406</c:v>
                </c:pt>
                <c:pt idx="432">
                  <c:v>43350.492811921293</c:v>
                </c:pt>
                <c:pt idx="433">
                  <c:v>43350.492825810186</c:v>
                </c:pt>
                <c:pt idx="434">
                  <c:v>43350.492839699073</c:v>
                </c:pt>
                <c:pt idx="435">
                  <c:v>43350.492853587966</c:v>
                </c:pt>
                <c:pt idx="436">
                  <c:v>43350.492867476853</c:v>
                </c:pt>
                <c:pt idx="437">
                  <c:v>43350.492881365739</c:v>
                </c:pt>
                <c:pt idx="438">
                  <c:v>43350.492895254632</c:v>
                </c:pt>
                <c:pt idx="439">
                  <c:v>43350.492909143519</c:v>
                </c:pt>
                <c:pt idx="440">
                  <c:v>43350.492923032405</c:v>
                </c:pt>
                <c:pt idx="441">
                  <c:v>43350.492936921299</c:v>
                </c:pt>
                <c:pt idx="442">
                  <c:v>43350.492950810185</c:v>
                </c:pt>
                <c:pt idx="443">
                  <c:v>43350.492964699071</c:v>
                </c:pt>
                <c:pt idx="444">
                  <c:v>43350.492978587965</c:v>
                </c:pt>
                <c:pt idx="445">
                  <c:v>43350.492992476851</c:v>
                </c:pt>
                <c:pt idx="446">
                  <c:v>43350.493006365738</c:v>
                </c:pt>
                <c:pt idx="447">
                  <c:v>43350.493020254631</c:v>
                </c:pt>
                <c:pt idx="448">
                  <c:v>43350.493034143517</c:v>
                </c:pt>
                <c:pt idx="449">
                  <c:v>43350.493048032411</c:v>
                </c:pt>
                <c:pt idx="450">
                  <c:v>43350.493061921297</c:v>
                </c:pt>
                <c:pt idx="451">
                  <c:v>43350.493075810184</c:v>
                </c:pt>
                <c:pt idx="452">
                  <c:v>43350.493089699077</c:v>
                </c:pt>
                <c:pt idx="453">
                  <c:v>43350.493103587964</c:v>
                </c:pt>
                <c:pt idx="454">
                  <c:v>43350.49311747685</c:v>
                </c:pt>
                <c:pt idx="455">
                  <c:v>43350.493131365743</c:v>
                </c:pt>
                <c:pt idx="456">
                  <c:v>43350.49314525463</c:v>
                </c:pt>
                <c:pt idx="457">
                  <c:v>43350.493159143516</c:v>
                </c:pt>
                <c:pt idx="458">
                  <c:v>43350.49317303241</c:v>
                </c:pt>
                <c:pt idx="459">
                  <c:v>43350.493186921296</c:v>
                </c:pt>
                <c:pt idx="460">
                  <c:v>43350.493200810182</c:v>
                </c:pt>
                <c:pt idx="461">
                  <c:v>43350.493214699076</c:v>
                </c:pt>
                <c:pt idx="462">
                  <c:v>43350.493228587962</c:v>
                </c:pt>
                <c:pt idx="463">
                  <c:v>43350.493242476849</c:v>
                </c:pt>
                <c:pt idx="464">
                  <c:v>43350.493256365742</c:v>
                </c:pt>
                <c:pt idx="465">
                  <c:v>43350.493270254628</c:v>
                </c:pt>
                <c:pt idx="466">
                  <c:v>43350.493284143522</c:v>
                </c:pt>
                <c:pt idx="467">
                  <c:v>43350.493298032408</c:v>
                </c:pt>
                <c:pt idx="468">
                  <c:v>43350.493311921295</c:v>
                </c:pt>
                <c:pt idx="469">
                  <c:v>43350.493325810188</c:v>
                </c:pt>
                <c:pt idx="470">
                  <c:v>43350.493339699075</c:v>
                </c:pt>
                <c:pt idx="471">
                  <c:v>43350.493353587961</c:v>
                </c:pt>
                <c:pt idx="472">
                  <c:v>43350.493367476854</c:v>
                </c:pt>
                <c:pt idx="473">
                  <c:v>43350.493381365741</c:v>
                </c:pt>
                <c:pt idx="474">
                  <c:v>43350.493395254627</c:v>
                </c:pt>
                <c:pt idx="475">
                  <c:v>43350.493409143521</c:v>
                </c:pt>
                <c:pt idx="476">
                  <c:v>43350.493423032407</c:v>
                </c:pt>
                <c:pt idx="477">
                  <c:v>43350.493436921293</c:v>
                </c:pt>
                <c:pt idx="478">
                  <c:v>43350.493450810187</c:v>
                </c:pt>
                <c:pt idx="479">
                  <c:v>43350.493464699073</c:v>
                </c:pt>
                <c:pt idx="480">
                  <c:v>43350.49347858796</c:v>
                </c:pt>
                <c:pt idx="481">
                  <c:v>43350.493492476853</c:v>
                </c:pt>
                <c:pt idx="482">
                  <c:v>43350.493506365739</c:v>
                </c:pt>
                <c:pt idx="483">
                  <c:v>43350.493520254633</c:v>
                </c:pt>
                <c:pt idx="484">
                  <c:v>43350.493534143519</c:v>
                </c:pt>
                <c:pt idx="485">
                  <c:v>43350.493548032406</c:v>
                </c:pt>
                <c:pt idx="486">
                  <c:v>43350.493561921299</c:v>
                </c:pt>
                <c:pt idx="487">
                  <c:v>43350.493575810186</c:v>
                </c:pt>
                <c:pt idx="488">
                  <c:v>43350.493589699072</c:v>
                </c:pt>
                <c:pt idx="489">
                  <c:v>43350.493603587965</c:v>
                </c:pt>
                <c:pt idx="490">
                  <c:v>43350.493617476852</c:v>
                </c:pt>
                <c:pt idx="491">
                  <c:v>43350.493631365738</c:v>
                </c:pt>
                <c:pt idx="492">
                  <c:v>43350.493645254632</c:v>
                </c:pt>
                <c:pt idx="493">
                  <c:v>43350.493659143518</c:v>
                </c:pt>
                <c:pt idx="494">
                  <c:v>43350.493673032404</c:v>
                </c:pt>
                <c:pt idx="495">
                  <c:v>43350.493686921298</c:v>
                </c:pt>
                <c:pt idx="496">
                  <c:v>43350.493700810184</c:v>
                </c:pt>
                <c:pt idx="497">
                  <c:v>43350.493714699071</c:v>
                </c:pt>
                <c:pt idx="498">
                  <c:v>43350.493728587964</c:v>
                </c:pt>
                <c:pt idx="499">
                  <c:v>43350.49374247685</c:v>
                </c:pt>
                <c:pt idx="500">
                  <c:v>43350.493756365744</c:v>
                </c:pt>
                <c:pt idx="501">
                  <c:v>43350.49377025463</c:v>
                </c:pt>
                <c:pt idx="502">
                  <c:v>43350.493784143517</c:v>
                </c:pt>
                <c:pt idx="503">
                  <c:v>43350.49379803241</c:v>
                </c:pt>
                <c:pt idx="504">
                  <c:v>43350.493811921297</c:v>
                </c:pt>
                <c:pt idx="505">
                  <c:v>43350.493825810183</c:v>
                </c:pt>
                <c:pt idx="506">
                  <c:v>43350.493839699076</c:v>
                </c:pt>
                <c:pt idx="507">
                  <c:v>43350.493853587963</c:v>
                </c:pt>
                <c:pt idx="508">
                  <c:v>43350.493867476849</c:v>
                </c:pt>
                <c:pt idx="509">
                  <c:v>43350.493881365743</c:v>
                </c:pt>
                <c:pt idx="510">
                  <c:v>43350.493895254629</c:v>
                </c:pt>
                <c:pt idx="511">
                  <c:v>43350.493909143515</c:v>
                </c:pt>
                <c:pt idx="512">
                  <c:v>43350.493923032409</c:v>
                </c:pt>
                <c:pt idx="513">
                  <c:v>43350.493936921295</c:v>
                </c:pt>
                <c:pt idx="514">
                  <c:v>43350.493950810182</c:v>
                </c:pt>
                <c:pt idx="515">
                  <c:v>43350.493964699075</c:v>
                </c:pt>
                <c:pt idx="516">
                  <c:v>43350.493978587961</c:v>
                </c:pt>
                <c:pt idx="517">
                  <c:v>43350.493992476855</c:v>
                </c:pt>
                <c:pt idx="518">
                  <c:v>43350.494006365741</c:v>
                </c:pt>
                <c:pt idx="519">
                  <c:v>43350.494020254628</c:v>
                </c:pt>
                <c:pt idx="520">
                  <c:v>43350.494034143521</c:v>
                </c:pt>
                <c:pt idx="521">
                  <c:v>43350.494048032408</c:v>
                </c:pt>
                <c:pt idx="522">
                  <c:v>43350.494061921294</c:v>
                </c:pt>
                <c:pt idx="523">
                  <c:v>43350.494075810187</c:v>
                </c:pt>
                <c:pt idx="524">
                  <c:v>43350.494089699074</c:v>
                </c:pt>
                <c:pt idx="525">
                  <c:v>43350.49410358796</c:v>
                </c:pt>
                <c:pt idx="526">
                  <c:v>43350.494117476854</c:v>
                </c:pt>
                <c:pt idx="527">
                  <c:v>43350.49413136574</c:v>
                </c:pt>
                <c:pt idx="528">
                  <c:v>43350.494145254626</c:v>
                </c:pt>
                <c:pt idx="529">
                  <c:v>43350.49415914352</c:v>
                </c:pt>
                <c:pt idx="530">
                  <c:v>43350.494173032406</c:v>
                </c:pt>
                <c:pt idx="531">
                  <c:v>43350.4941869213</c:v>
                </c:pt>
                <c:pt idx="532">
                  <c:v>43350.494200810186</c:v>
                </c:pt>
                <c:pt idx="533">
                  <c:v>43350.494214699072</c:v>
                </c:pt>
                <c:pt idx="534">
                  <c:v>43350.494228587966</c:v>
                </c:pt>
                <c:pt idx="535">
                  <c:v>43350.494242476852</c:v>
                </c:pt>
                <c:pt idx="536">
                  <c:v>43350.494256365739</c:v>
                </c:pt>
                <c:pt idx="537">
                  <c:v>43350.494270254632</c:v>
                </c:pt>
                <c:pt idx="538">
                  <c:v>43350.494284143519</c:v>
                </c:pt>
                <c:pt idx="539">
                  <c:v>43350.494298032405</c:v>
                </c:pt>
                <c:pt idx="540">
                  <c:v>43350.494311921299</c:v>
                </c:pt>
                <c:pt idx="541">
                  <c:v>43350.494325810185</c:v>
                </c:pt>
                <c:pt idx="542">
                  <c:v>43350.494339699071</c:v>
                </c:pt>
                <c:pt idx="543">
                  <c:v>43350.494353587965</c:v>
                </c:pt>
                <c:pt idx="544">
                  <c:v>43350.494367476851</c:v>
                </c:pt>
                <c:pt idx="545">
                  <c:v>43350.494381365737</c:v>
                </c:pt>
                <c:pt idx="546">
                  <c:v>43350.494395254631</c:v>
                </c:pt>
                <c:pt idx="547">
                  <c:v>43350.494409143517</c:v>
                </c:pt>
                <c:pt idx="548">
                  <c:v>43350.494423032411</c:v>
                </c:pt>
                <c:pt idx="549">
                  <c:v>43350.494436921297</c:v>
                </c:pt>
                <c:pt idx="550">
                  <c:v>43350.494450810183</c:v>
                </c:pt>
                <c:pt idx="551">
                  <c:v>43350.494464699077</c:v>
                </c:pt>
                <c:pt idx="552">
                  <c:v>43350.494478587963</c:v>
                </c:pt>
                <c:pt idx="553">
                  <c:v>43350.49449247685</c:v>
                </c:pt>
                <c:pt idx="554">
                  <c:v>43350.494506365743</c:v>
                </c:pt>
                <c:pt idx="555">
                  <c:v>43350.49452025463</c:v>
                </c:pt>
                <c:pt idx="556">
                  <c:v>43350.494534143516</c:v>
                </c:pt>
                <c:pt idx="557">
                  <c:v>43350.49454803241</c:v>
                </c:pt>
                <c:pt idx="558">
                  <c:v>43350.494561921296</c:v>
                </c:pt>
                <c:pt idx="559">
                  <c:v>43350.494575810182</c:v>
                </c:pt>
                <c:pt idx="560">
                  <c:v>43350.494589699076</c:v>
                </c:pt>
                <c:pt idx="561">
                  <c:v>43350.494603587962</c:v>
                </c:pt>
                <c:pt idx="562">
                  <c:v>43350.494617476848</c:v>
                </c:pt>
                <c:pt idx="563">
                  <c:v>43350.494631365742</c:v>
                </c:pt>
                <c:pt idx="564">
                  <c:v>43350.494645254628</c:v>
                </c:pt>
                <c:pt idx="565">
                  <c:v>43350.494659143522</c:v>
                </c:pt>
                <c:pt idx="566">
                  <c:v>43350.494673032408</c:v>
                </c:pt>
                <c:pt idx="567">
                  <c:v>43350.494686921294</c:v>
                </c:pt>
                <c:pt idx="568">
                  <c:v>43350.494700810188</c:v>
                </c:pt>
                <c:pt idx="569">
                  <c:v>43350.494714699074</c:v>
                </c:pt>
                <c:pt idx="570">
                  <c:v>43350.494728587961</c:v>
                </c:pt>
                <c:pt idx="571">
                  <c:v>43350.494742476854</c:v>
                </c:pt>
                <c:pt idx="572">
                  <c:v>43350.494756365741</c:v>
                </c:pt>
                <c:pt idx="573">
                  <c:v>43350.494770254627</c:v>
                </c:pt>
                <c:pt idx="574">
                  <c:v>43350.494784143521</c:v>
                </c:pt>
                <c:pt idx="575">
                  <c:v>43350.494798032407</c:v>
                </c:pt>
                <c:pt idx="576">
                  <c:v>43350.494811921293</c:v>
                </c:pt>
                <c:pt idx="577">
                  <c:v>43350.494825810187</c:v>
                </c:pt>
                <c:pt idx="578">
                  <c:v>43350.494839699073</c:v>
                </c:pt>
                <c:pt idx="579">
                  <c:v>43350.494853587959</c:v>
                </c:pt>
                <c:pt idx="580">
                  <c:v>43350.494867476853</c:v>
                </c:pt>
                <c:pt idx="581">
                  <c:v>43350.494881365739</c:v>
                </c:pt>
                <c:pt idx="582">
                  <c:v>43350.494895254633</c:v>
                </c:pt>
                <c:pt idx="583">
                  <c:v>43350.494909143519</c:v>
                </c:pt>
                <c:pt idx="584">
                  <c:v>43350.494923032405</c:v>
                </c:pt>
                <c:pt idx="585">
                  <c:v>43350.494936921299</c:v>
                </c:pt>
                <c:pt idx="586">
                  <c:v>43350.494950810185</c:v>
                </c:pt>
                <c:pt idx="587">
                  <c:v>43350.494964699072</c:v>
                </c:pt>
                <c:pt idx="588">
                  <c:v>43350.494978587965</c:v>
                </c:pt>
                <c:pt idx="589">
                  <c:v>43350.494992476852</c:v>
                </c:pt>
                <c:pt idx="590">
                  <c:v>43350.495006365738</c:v>
                </c:pt>
                <c:pt idx="591">
                  <c:v>43350.495020254632</c:v>
                </c:pt>
                <c:pt idx="592">
                  <c:v>43350.495034143518</c:v>
                </c:pt>
                <c:pt idx="593">
                  <c:v>43350.495048032404</c:v>
                </c:pt>
                <c:pt idx="594">
                  <c:v>43350.495061921298</c:v>
                </c:pt>
                <c:pt idx="595">
                  <c:v>43350.495075810184</c:v>
                </c:pt>
                <c:pt idx="596">
                  <c:v>43350.495089699078</c:v>
                </c:pt>
                <c:pt idx="597">
                  <c:v>43350.495103587964</c:v>
                </c:pt>
                <c:pt idx="598">
                  <c:v>43350.49511747685</c:v>
                </c:pt>
                <c:pt idx="599">
                  <c:v>43350.495131365744</c:v>
                </c:pt>
                <c:pt idx="600">
                  <c:v>43350.49514525463</c:v>
                </c:pt>
                <c:pt idx="601">
                  <c:v>43350.495159143517</c:v>
                </c:pt>
                <c:pt idx="602">
                  <c:v>43350.49517303241</c:v>
                </c:pt>
                <c:pt idx="603">
                  <c:v>43350.495186921296</c:v>
                </c:pt>
                <c:pt idx="604">
                  <c:v>43350.495200810183</c:v>
                </c:pt>
                <c:pt idx="605">
                  <c:v>43350.495214699076</c:v>
                </c:pt>
                <c:pt idx="606">
                  <c:v>43350.495228587963</c:v>
                </c:pt>
                <c:pt idx="607">
                  <c:v>43350.495242476849</c:v>
                </c:pt>
                <c:pt idx="608">
                  <c:v>43350.495256365743</c:v>
                </c:pt>
                <c:pt idx="609">
                  <c:v>43350.495270254629</c:v>
                </c:pt>
                <c:pt idx="610">
                  <c:v>43350.495284143515</c:v>
                </c:pt>
                <c:pt idx="611">
                  <c:v>43350.495298032409</c:v>
                </c:pt>
                <c:pt idx="612">
                  <c:v>43350.495311921295</c:v>
                </c:pt>
                <c:pt idx="613">
                  <c:v>43350.495325810189</c:v>
                </c:pt>
                <c:pt idx="614">
                  <c:v>43350.495339699075</c:v>
                </c:pt>
                <c:pt idx="615">
                  <c:v>43350.495353587961</c:v>
                </c:pt>
                <c:pt idx="616">
                  <c:v>43350.495367476855</c:v>
                </c:pt>
                <c:pt idx="617">
                  <c:v>43350.495381365741</c:v>
                </c:pt>
                <c:pt idx="618">
                  <c:v>43350.495395254628</c:v>
                </c:pt>
                <c:pt idx="619">
                  <c:v>43350.495409143521</c:v>
                </c:pt>
                <c:pt idx="620">
                  <c:v>43350.495423032407</c:v>
                </c:pt>
                <c:pt idx="621">
                  <c:v>43350.495436921294</c:v>
                </c:pt>
                <c:pt idx="622">
                  <c:v>43350.495450810187</c:v>
                </c:pt>
                <c:pt idx="623">
                  <c:v>43350.495464699074</c:v>
                </c:pt>
                <c:pt idx="624">
                  <c:v>43350.49547858796</c:v>
                </c:pt>
                <c:pt idx="625">
                  <c:v>43350.495492476854</c:v>
                </c:pt>
                <c:pt idx="626">
                  <c:v>43350.49550636574</c:v>
                </c:pt>
                <c:pt idx="627">
                  <c:v>43350.495520254626</c:v>
                </c:pt>
                <c:pt idx="628">
                  <c:v>43350.49553414352</c:v>
                </c:pt>
                <c:pt idx="629">
                  <c:v>43350.495548032406</c:v>
                </c:pt>
                <c:pt idx="630">
                  <c:v>43350.4955619213</c:v>
                </c:pt>
                <c:pt idx="631">
                  <c:v>43350.495575810186</c:v>
                </c:pt>
                <c:pt idx="632">
                  <c:v>43350.495589699072</c:v>
                </c:pt>
                <c:pt idx="633">
                  <c:v>43350.495603587966</c:v>
                </c:pt>
                <c:pt idx="634">
                  <c:v>43350.495617476852</c:v>
                </c:pt>
                <c:pt idx="635">
                  <c:v>43350.495631365739</c:v>
                </c:pt>
                <c:pt idx="636">
                  <c:v>43350.495645254632</c:v>
                </c:pt>
                <c:pt idx="637">
                  <c:v>43350.495659143518</c:v>
                </c:pt>
                <c:pt idx="638">
                  <c:v>43350.495673032405</c:v>
                </c:pt>
                <c:pt idx="639">
                  <c:v>43350.495686921298</c:v>
                </c:pt>
                <c:pt idx="640">
                  <c:v>43350.495700810185</c:v>
                </c:pt>
                <c:pt idx="641">
                  <c:v>43350.495714699071</c:v>
                </c:pt>
                <c:pt idx="642">
                  <c:v>43350.495728587965</c:v>
                </c:pt>
                <c:pt idx="643">
                  <c:v>43350.495742476851</c:v>
                </c:pt>
                <c:pt idx="644">
                  <c:v>43350.495756365737</c:v>
                </c:pt>
                <c:pt idx="645">
                  <c:v>43350.495770254631</c:v>
                </c:pt>
                <c:pt idx="646">
                  <c:v>43350.495784143517</c:v>
                </c:pt>
                <c:pt idx="647">
                  <c:v>43350.495798032411</c:v>
                </c:pt>
                <c:pt idx="648">
                  <c:v>43350.495811921297</c:v>
                </c:pt>
                <c:pt idx="649">
                  <c:v>43350.495825810183</c:v>
                </c:pt>
                <c:pt idx="650">
                  <c:v>43350.495839699077</c:v>
                </c:pt>
                <c:pt idx="651">
                  <c:v>43350.495853587963</c:v>
                </c:pt>
                <c:pt idx="652">
                  <c:v>43350.49586747685</c:v>
                </c:pt>
                <c:pt idx="653">
                  <c:v>43350.495881365743</c:v>
                </c:pt>
                <c:pt idx="654">
                  <c:v>43350.495895254629</c:v>
                </c:pt>
                <c:pt idx="655">
                  <c:v>43350.495909143516</c:v>
                </c:pt>
                <c:pt idx="656">
                  <c:v>43350.495923032409</c:v>
                </c:pt>
                <c:pt idx="657">
                  <c:v>43350.495936921296</c:v>
                </c:pt>
                <c:pt idx="658">
                  <c:v>43350.495950810182</c:v>
                </c:pt>
                <c:pt idx="659">
                  <c:v>43350.495964699076</c:v>
                </c:pt>
                <c:pt idx="660">
                  <c:v>43350.495978587962</c:v>
                </c:pt>
                <c:pt idx="661">
                  <c:v>43350.495992476855</c:v>
                </c:pt>
                <c:pt idx="662">
                  <c:v>43350.496006365742</c:v>
                </c:pt>
                <c:pt idx="663">
                  <c:v>43350.496020254628</c:v>
                </c:pt>
                <c:pt idx="664">
                  <c:v>43350.496034143522</c:v>
                </c:pt>
                <c:pt idx="665">
                  <c:v>43350.496048032408</c:v>
                </c:pt>
                <c:pt idx="666">
                  <c:v>43350.496061921294</c:v>
                </c:pt>
                <c:pt idx="667">
                  <c:v>43350.496075810188</c:v>
                </c:pt>
                <c:pt idx="668">
                  <c:v>43350.496089699074</c:v>
                </c:pt>
                <c:pt idx="669">
                  <c:v>43350.496103587961</c:v>
                </c:pt>
                <c:pt idx="670">
                  <c:v>43350.496117476854</c:v>
                </c:pt>
                <c:pt idx="671">
                  <c:v>43350.49613136574</c:v>
                </c:pt>
                <c:pt idx="672">
                  <c:v>43350.496145254627</c:v>
                </c:pt>
                <c:pt idx="673">
                  <c:v>43350.49615914352</c:v>
                </c:pt>
                <c:pt idx="674">
                  <c:v>43350.496173032407</c:v>
                </c:pt>
                <c:pt idx="675">
                  <c:v>43350.496186921293</c:v>
                </c:pt>
                <c:pt idx="676">
                  <c:v>43350.496200810187</c:v>
                </c:pt>
                <c:pt idx="677">
                  <c:v>43350.496214699073</c:v>
                </c:pt>
                <c:pt idx="678">
                  <c:v>43350.496228587966</c:v>
                </c:pt>
                <c:pt idx="679">
                  <c:v>43350.496242476853</c:v>
                </c:pt>
                <c:pt idx="680">
                  <c:v>43350.496256365739</c:v>
                </c:pt>
                <c:pt idx="681">
                  <c:v>43350.496270254633</c:v>
                </c:pt>
                <c:pt idx="682">
                  <c:v>43350.496284143519</c:v>
                </c:pt>
                <c:pt idx="683">
                  <c:v>43350.496298032405</c:v>
                </c:pt>
                <c:pt idx="684">
                  <c:v>43350.496311921299</c:v>
                </c:pt>
                <c:pt idx="685">
                  <c:v>43350.496325810185</c:v>
                </c:pt>
                <c:pt idx="686">
                  <c:v>43350.496339699072</c:v>
                </c:pt>
                <c:pt idx="687">
                  <c:v>43350.496353587965</c:v>
                </c:pt>
                <c:pt idx="688">
                  <c:v>43350.496367476851</c:v>
                </c:pt>
                <c:pt idx="689">
                  <c:v>43350.496381365738</c:v>
                </c:pt>
                <c:pt idx="690">
                  <c:v>43350.496395254631</c:v>
                </c:pt>
                <c:pt idx="691">
                  <c:v>43350.496409143518</c:v>
                </c:pt>
                <c:pt idx="692">
                  <c:v>43350.496423032404</c:v>
                </c:pt>
                <c:pt idx="693">
                  <c:v>43350.496436921298</c:v>
                </c:pt>
                <c:pt idx="694">
                  <c:v>43350.496450810184</c:v>
                </c:pt>
                <c:pt idx="695">
                  <c:v>43350.496464699077</c:v>
                </c:pt>
                <c:pt idx="696">
                  <c:v>43350.496478587964</c:v>
                </c:pt>
                <c:pt idx="697">
                  <c:v>43350.49649247685</c:v>
                </c:pt>
                <c:pt idx="698">
                  <c:v>43350.496506365744</c:v>
                </c:pt>
                <c:pt idx="699">
                  <c:v>43350.49652025463</c:v>
                </c:pt>
                <c:pt idx="700">
                  <c:v>43350.496534143516</c:v>
                </c:pt>
                <c:pt idx="701">
                  <c:v>43350.49654803241</c:v>
                </c:pt>
                <c:pt idx="702">
                  <c:v>43350.496561921296</c:v>
                </c:pt>
                <c:pt idx="703">
                  <c:v>43350.496575810183</c:v>
                </c:pt>
                <c:pt idx="704">
                  <c:v>43350.496589699076</c:v>
                </c:pt>
                <c:pt idx="705">
                  <c:v>43350.496603587962</c:v>
                </c:pt>
                <c:pt idx="706">
                  <c:v>43350.496617476849</c:v>
                </c:pt>
                <c:pt idx="707">
                  <c:v>43350.496631365742</c:v>
                </c:pt>
                <c:pt idx="708">
                  <c:v>43350.496645254629</c:v>
                </c:pt>
                <c:pt idx="709">
                  <c:v>43350.496659143515</c:v>
                </c:pt>
                <c:pt idx="710">
                  <c:v>43350.496673032409</c:v>
                </c:pt>
                <c:pt idx="711">
                  <c:v>43350.496686921295</c:v>
                </c:pt>
                <c:pt idx="712">
                  <c:v>43350.496700810188</c:v>
                </c:pt>
                <c:pt idx="713">
                  <c:v>43350.496714699075</c:v>
                </c:pt>
                <c:pt idx="714">
                  <c:v>43350.496728587961</c:v>
                </c:pt>
                <c:pt idx="715">
                  <c:v>43350.496742476855</c:v>
                </c:pt>
                <c:pt idx="716">
                  <c:v>43350.496756365741</c:v>
                </c:pt>
                <c:pt idx="717">
                  <c:v>43350.496770254627</c:v>
                </c:pt>
                <c:pt idx="718">
                  <c:v>43350.496784143521</c:v>
                </c:pt>
                <c:pt idx="719">
                  <c:v>43350.496798032407</c:v>
                </c:pt>
                <c:pt idx="720">
                  <c:v>43350.496811921294</c:v>
                </c:pt>
                <c:pt idx="721">
                  <c:v>43350.496825810187</c:v>
                </c:pt>
                <c:pt idx="722">
                  <c:v>43350.496839699073</c:v>
                </c:pt>
                <c:pt idx="723">
                  <c:v>43350.49685358796</c:v>
                </c:pt>
                <c:pt idx="724">
                  <c:v>43350.496867476853</c:v>
                </c:pt>
                <c:pt idx="725">
                  <c:v>43350.49688136574</c:v>
                </c:pt>
                <c:pt idx="726">
                  <c:v>43350.496895254626</c:v>
                </c:pt>
                <c:pt idx="727">
                  <c:v>43350.49690914352</c:v>
                </c:pt>
                <c:pt idx="728">
                  <c:v>43350.496923032406</c:v>
                </c:pt>
                <c:pt idx="729">
                  <c:v>43350.496936921299</c:v>
                </c:pt>
                <c:pt idx="730">
                  <c:v>43350.496950810186</c:v>
                </c:pt>
                <c:pt idx="731">
                  <c:v>43350.496964699072</c:v>
                </c:pt>
                <c:pt idx="732">
                  <c:v>43350.496978587966</c:v>
                </c:pt>
                <c:pt idx="733">
                  <c:v>43350.496992476852</c:v>
                </c:pt>
                <c:pt idx="734">
                  <c:v>43350.497006365738</c:v>
                </c:pt>
                <c:pt idx="735">
                  <c:v>43350.497020254632</c:v>
                </c:pt>
                <c:pt idx="736">
                  <c:v>43350.497034143518</c:v>
                </c:pt>
                <c:pt idx="737">
                  <c:v>43350.497048032405</c:v>
                </c:pt>
                <c:pt idx="738">
                  <c:v>43350.497061921298</c:v>
                </c:pt>
                <c:pt idx="739">
                  <c:v>43350.497075810184</c:v>
                </c:pt>
                <c:pt idx="740">
                  <c:v>43350.497089699071</c:v>
                </c:pt>
                <c:pt idx="741">
                  <c:v>43350.497103587964</c:v>
                </c:pt>
                <c:pt idx="742">
                  <c:v>43350.497117476851</c:v>
                </c:pt>
                <c:pt idx="743">
                  <c:v>43350.497131365744</c:v>
                </c:pt>
                <c:pt idx="744">
                  <c:v>43350.497145254631</c:v>
                </c:pt>
                <c:pt idx="745">
                  <c:v>43350.497159143517</c:v>
                </c:pt>
                <c:pt idx="746">
                  <c:v>43350.497173032411</c:v>
                </c:pt>
                <c:pt idx="747">
                  <c:v>43350.497186921297</c:v>
                </c:pt>
                <c:pt idx="748">
                  <c:v>43350.497200810183</c:v>
                </c:pt>
                <c:pt idx="749">
                  <c:v>43350.497214699077</c:v>
                </c:pt>
                <c:pt idx="750">
                  <c:v>43350.497228587963</c:v>
                </c:pt>
                <c:pt idx="751">
                  <c:v>43350.497242476849</c:v>
                </c:pt>
                <c:pt idx="752">
                  <c:v>43350.497256365743</c:v>
                </c:pt>
                <c:pt idx="753">
                  <c:v>43350.497270254629</c:v>
                </c:pt>
                <c:pt idx="754">
                  <c:v>43350.497284143516</c:v>
                </c:pt>
                <c:pt idx="755">
                  <c:v>43350.497298032409</c:v>
                </c:pt>
                <c:pt idx="756">
                  <c:v>43350.497311921295</c:v>
                </c:pt>
                <c:pt idx="757">
                  <c:v>43350.497325810182</c:v>
                </c:pt>
                <c:pt idx="758">
                  <c:v>43350.497339699075</c:v>
                </c:pt>
                <c:pt idx="759">
                  <c:v>43350.497353587962</c:v>
                </c:pt>
                <c:pt idx="760">
                  <c:v>43350.497367476855</c:v>
                </c:pt>
                <c:pt idx="761">
                  <c:v>43350.497381365742</c:v>
                </c:pt>
                <c:pt idx="762">
                  <c:v>43350.497395254628</c:v>
                </c:pt>
                <c:pt idx="763">
                  <c:v>43350.497409143522</c:v>
                </c:pt>
                <c:pt idx="764">
                  <c:v>43350.497423032408</c:v>
                </c:pt>
                <c:pt idx="765">
                  <c:v>43350.497436921294</c:v>
                </c:pt>
                <c:pt idx="766">
                  <c:v>43350.497450810188</c:v>
                </c:pt>
                <c:pt idx="767">
                  <c:v>43350.497464699074</c:v>
                </c:pt>
                <c:pt idx="768">
                  <c:v>43350.49747858796</c:v>
                </c:pt>
                <c:pt idx="769">
                  <c:v>43350.497492476854</c:v>
                </c:pt>
                <c:pt idx="770">
                  <c:v>43350.49750636574</c:v>
                </c:pt>
                <c:pt idx="771">
                  <c:v>43350.497520254627</c:v>
                </c:pt>
                <c:pt idx="772">
                  <c:v>43350.49753414352</c:v>
                </c:pt>
                <c:pt idx="773">
                  <c:v>43350.497548032406</c:v>
                </c:pt>
                <c:pt idx="774">
                  <c:v>43350.497561921293</c:v>
                </c:pt>
                <c:pt idx="775">
                  <c:v>43350.497575810186</c:v>
                </c:pt>
                <c:pt idx="776">
                  <c:v>43350.497589699073</c:v>
                </c:pt>
                <c:pt idx="777">
                  <c:v>43350.497603587966</c:v>
                </c:pt>
                <c:pt idx="778">
                  <c:v>43350.497617476853</c:v>
                </c:pt>
                <c:pt idx="779">
                  <c:v>43350.497631365739</c:v>
                </c:pt>
                <c:pt idx="780">
                  <c:v>43350.497645254633</c:v>
                </c:pt>
                <c:pt idx="781">
                  <c:v>43350.497659143519</c:v>
                </c:pt>
                <c:pt idx="782">
                  <c:v>43350.497673032405</c:v>
                </c:pt>
                <c:pt idx="783">
                  <c:v>43350.497686921299</c:v>
                </c:pt>
                <c:pt idx="784">
                  <c:v>43350.497700810185</c:v>
                </c:pt>
                <c:pt idx="785">
                  <c:v>43350.497714699071</c:v>
                </c:pt>
                <c:pt idx="786">
                  <c:v>43350.497728587965</c:v>
                </c:pt>
                <c:pt idx="787">
                  <c:v>43350.497742476851</c:v>
                </c:pt>
                <c:pt idx="788">
                  <c:v>43350.497756365738</c:v>
                </c:pt>
                <c:pt idx="789">
                  <c:v>43350.497770254631</c:v>
                </c:pt>
                <c:pt idx="790">
                  <c:v>43350.497784143517</c:v>
                </c:pt>
                <c:pt idx="791">
                  <c:v>43350.497798032404</c:v>
                </c:pt>
                <c:pt idx="792">
                  <c:v>43350.497811921297</c:v>
                </c:pt>
                <c:pt idx="793">
                  <c:v>43350.497825810184</c:v>
                </c:pt>
                <c:pt idx="794">
                  <c:v>43350.497839699077</c:v>
                </c:pt>
                <c:pt idx="795">
                  <c:v>43350.497853587964</c:v>
                </c:pt>
                <c:pt idx="796">
                  <c:v>43350.49786747685</c:v>
                </c:pt>
                <c:pt idx="797">
                  <c:v>43350.497881365744</c:v>
                </c:pt>
                <c:pt idx="798">
                  <c:v>43350.49789525463</c:v>
                </c:pt>
                <c:pt idx="799">
                  <c:v>43350.497909143516</c:v>
                </c:pt>
                <c:pt idx="800">
                  <c:v>43350.49792303241</c:v>
                </c:pt>
                <c:pt idx="801">
                  <c:v>43350.497936921296</c:v>
                </c:pt>
                <c:pt idx="802">
                  <c:v>43350.497950810182</c:v>
                </c:pt>
                <c:pt idx="803">
                  <c:v>43350.497964699076</c:v>
                </c:pt>
                <c:pt idx="804">
                  <c:v>43350.497978587962</c:v>
                </c:pt>
                <c:pt idx="805">
                  <c:v>43350.497992476849</c:v>
                </c:pt>
                <c:pt idx="806">
                  <c:v>43350.498006365742</c:v>
                </c:pt>
                <c:pt idx="807">
                  <c:v>43350.498020254628</c:v>
                </c:pt>
                <c:pt idx="808">
                  <c:v>43350.498034143522</c:v>
                </c:pt>
                <c:pt idx="809">
                  <c:v>43350.498048032408</c:v>
                </c:pt>
                <c:pt idx="810">
                  <c:v>43350.498061921295</c:v>
                </c:pt>
                <c:pt idx="811">
                  <c:v>43350.498075810188</c:v>
                </c:pt>
                <c:pt idx="812">
                  <c:v>43350.498089699075</c:v>
                </c:pt>
                <c:pt idx="813">
                  <c:v>43350.498103587961</c:v>
                </c:pt>
                <c:pt idx="814">
                  <c:v>43350.498117476855</c:v>
                </c:pt>
                <c:pt idx="815">
                  <c:v>43350.498131365741</c:v>
                </c:pt>
                <c:pt idx="816">
                  <c:v>43350.498145254627</c:v>
                </c:pt>
                <c:pt idx="817">
                  <c:v>43350.498159143521</c:v>
                </c:pt>
                <c:pt idx="818">
                  <c:v>43350.498173032407</c:v>
                </c:pt>
                <c:pt idx="819">
                  <c:v>43350.498186921293</c:v>
                </c:pt>
                <c:pt idx="820">
                  <c:v>43350.498200810187</c:v>
                </c:pt>
                <c:pt idx="821">
                  <c:v>43350.498214699073</c:v>
                </c:pt>
                <c:pt idx="822">
                  <c:v>43350.49822858796</c:v>
                </c:pt>
                <c:pt idx="823">
                  <c:v>43350.498242476853</c:v>
                </c:pt>
                <c:pt idx="824">
                  <c:v>43350.49825636574</c:v>
                </c:pt>
                <c:pt idx="825">
                  <c:v>43350.498270254633</c:v>
                </c:pt>
                <c:pt idx="826">
                  <c:v>43350.498284143519</c:v>
                </c:pt>
                <c:pt idx="827">
                  <c:v>43350.498298032406</c:v>
                </c:pt>
                <c:pt idx="828">
                  <c:v>43350.498311921299</c:v>
                </c:pt>
                <c:pt idx="829">
                  <c:v>43350.498325810186</c:v>
                </c:pt>
                <c:pt idx="830">
                  <c:v>43350.498339699072</c:v>
                </c:pt>
                <c:pt idx="831">
                  <c:v>43350.498353587966</c:v>
                </c:pt>
                <c:pt idx="832">
                  <c:v>43350.498367476852</c:v>
                </c:pt>
                <c:pt idx="833">
                  <c:v>43350.498381365738</c:v>
                </c:pt>
                <c:pt idx="834">
                  <c:v>43350.498395254632</c:v>
                </c:pt>
                <c:pt idx="835">
                  <c:v>43350.498409143518</c:v>
                </c:pt>
                <c:pt idx="836">
                  <c:v>43350.498423032404</c:v>
                </c:pt>
                <c:pt idx="837">
                  <c:v>43350.498436921298</c:v>
                </c:pt>
                <c:pt idx="838">
                  <c:v>43350.498450810184</c:v>
                </c:pt>
                <c:pt idx="839">
                  <c:v>43350.498464699071</c:v>
                </c:pt>
                <c:pt idx="840">
                  <c:v>43350.498478587964</c:v>
                </c:pt>
                <c:pt idx="841">
                  <c:v>43350.498492476851</c:v>
                </c:pt>
                <c:pt idx="842">
                  <c:v>43350.498506365744</c:v>
                </c:pt>
                <c:pt idx="843">
                  <c:v>43350.49852025463</c:v>
                </c:pt>
                <c:pt idx="844">
                  <c:v>43350.498534143517</c:v>
                </c:pt>
                <c:pt idx="845">
                  <c:v>43350.49854803241</c:v>
                </c:pt>
                <c:pt idx="846">
                  <c:v>43350.498561921297</c:v>
                </c:pt>
                <c:pt idx="847">
                  <c:v>43350.498575810183</c:v>
                </c:pt>
                <c:pt idx="848">
                  <c:v>43350.498589699077</c:v>
                </c:pt>
                <c:pt idx="849">
                  <c:v>43350.498603587963</c:v>
                </c:pt>
                <c:pt idx="850">
                  <c:v>43350.498617476849</c:v>
                </c:pt>
                <c:pt idx="851">
                  <c:v>43350.498631365743</c:v>
                </c:pt>
                <c:pt idx="852">
                  <c:v>43350.498645254629</c:v>
                </c:pt>
                <c:pt idx="853">
                  <c:v>43350.498659143515</c:v>
                </c:pt>
                <c:pt idx="854">
                  <c:v>43350.498673032409</c:v>
                </c:pt>
                <c:pt idx="855">
                  <c:v>43350.498686921295</c:v>
                </c:pt>
                <c:pt idx="856">
                  <c:v>43350.498700810182</c:v>
                </c:pt>
                <c:pt idx="857">
                  <c:v>43350.498714699075</c:v>
                </c:pt>
                <c:pt idx="858">
                  <c:v>43350.498728587962</c:v>
                </c:pt>
                <c:pt idx="859">
                  <c:v>43350.498742476855</c:v>
                </c:pt>
                <c:pt idx="860">
                  <c:v>43350.498756365741</c:v>
                </c:pt>
                <c:pt idx="861">
                  <c:v>43350.498770254628</c:v>
                </c:pt>
                <c:pt idx="862">
                  <c:v>43350.498784143521</c:v>
                </c:pt>
                <c:pt idx="863">
                  <c:v>43350.498798032408</c:v>
                </c:pt>
                <c:pt idx="864">
                  <c:v>43350.498811921294</c:v>
                </c:pt>
                <c:pt idx="865">
                  <c:v>43350.498825810188</c:v>
                </c:pt>
                <c:pt idx="866">
                  <c:v>43350.498839699074</c:v>
                </c:pt>
                <c:pt idx="867">
                  <c:v>43350.49885358796</c:v>
                </c:pt>
                <c:pt idx="868">
                  <c:v>43350.498867476854</c:v>
                </c:pt>
                <c:pt idx="869">
                  <c:v>43350.49888136574</c:v>
                </c:pt>
                <c:pt idx="870">
                  <c:v>43350.498895254626</c:v>
                </c:pt>
                <c:pt idx="871">
                  <c:v>43350.49890914352</c:v>
                </c:pt>
                <c:pt idx="872">
                  <c:v>43350.498923032406</c:v>
                </c:pt>
                <c:pt idx="873">
                  <c:v>43350.4989369213</c:v>
                </c:pt>
                <c:pt idx="874">
                  <c:v>43350.498950810186</c:v>
                </c:pt>
                <c:pt idx="875">
                  <c:v>43350.498964699073</c:v>
                </c:pt>
                <c:pt idx="876">
                  <c:v>43350.498978587966</c:v>
                </c:pt>
                <c:pt idx="877">
                  <c:v>43350.498992476852</c:v>
                </c:pt>
                <c:pt idx="878">
                  <c:v>43350.499006365739</c:v>
                </c:pt>
                <c:pt idx="879">
                  <c:v>43350.499020254632</c:v>
                </c:pt>
                <c:pt idx="880">
                  <c:v>43350.499034143519</c:v>
                </c:pt>
                <c:pt idx="881">
                  <c:v>43350.499048032405</c:v>
                </c:pt>
                <c:pt idx="882">
                  <c:v>43350.499061921299</c:v>
                </c:pt>
                <c:pt idx="883">
                  <c:v>43350.499075810185</c:v>
                </c:pt>
                <c:pt idx="884">
                  <c:v>43350.499089699071</c:v>
                </c:pt>
                <c:pt idx="885">
                  <c:v>43350.499103587965</c:v>
                </c:pt>
                <c:pt idx="886">
                  <c:v>43350.499117476851</c:v>
                </c:pt>
                <c:pt idx="887">
                  <c:v>43350.499131365737</c:v>
                </c:pt>
                <c:pt idx="888">
                  <c:v>43350.499145254631</c:v>
                </c:pt>
                <c:pt idx="889">
                  <c:v>43350.499159143517</c:v>
                </c:pt>
                <c:pt idx="890">
                  <c:v>43350.499173032411</c:v>
                </c:pt>
                <c:pt idx="891">
                  <c:v>43350.499186921297</c:v>
                </c:pt>
                <c:pt idx="892">
                  <c:v>43350.499200810184</c:v>
                </c:pt>
                <c:pt idx="893">
                  <c:v>43350.499214699077</c:v>
                </c:pt>
                <c:pt idx="894">
                  <c:v>43350.499228587963</c:v>
                </c:pt>
                <c:pt idx="895">
                  <c:v>43350.49924247685</c:v>
                </c:pt>
                <c:pt idx="896">
                  <c:v>43350.499256365743</c:v>
                </c:pt>
                <c:pt idx="897">
                  <c:v>43350.49927025463</c:v>
                </c:pt>
                <c:pt idx="898">
                  <c:v>43350.499284143516</c:v>
                </c:pt>
                <c:pt idx="899">
                  <c:v>43350.49929803241</c:v>
                </c:pt>
                <c:pt idx="900">
                  <c:v>43350.499311921296</c:v>
                </c:pt>
                <c:pt idx="901">
                  <c:v>43350.499325810182</c:v>
                </c:pt>
                <c:pt idx="902">
                  <c:v>43350.499339699076</c:v>
                </c:pt>
                <c:pt idx="903">
                  <c:v>43350.499353587962</c:v>
                </c:pt>
                <c:pt idx="904">
                  <c:v>43350.499367476848</c:v>
                </c:pt>
                <c:pt idx="905">
                  <c:v>43350.499381365742</c:v>
                </c:pt>
                <c:pt idx="906">
                  <c:v>43350.499395254628</c:v>
                </c:pt>
                <c:pt idx="907">
                  <c:v>43350.499409143522</c:v>
                </c:pt>
                <c:pt idx="908">
                  <c:v>43350.499423032408</c:v>
                </c:pt>
                <c:pt idx="909">
                  <c:v>43350.499436921295</c:v>
                </c:pt>
                <c:pt idx="910">
                  <c:v>43350.499450810188</c:v>
                </c:pt>
                <c:pt idx="911">
                  <c:v>43350.499464699074</c:v>
                </c:pt>
                <c:pt idx="912">
                  <c:v>43350.499478587961</c:v>
                </c:pt>
                <c:pt idx="913">
                  <c:v>43350.499492476854</c:v>
                </c:pt>
                <c:pt idx="914">
                  <c:v>43350.499506365741</c:v>
                </c:pt>
                <c:pt idx="915">
                  <c:v>43350.499520254627</c:v>
                </c:pt>
                <c:pt idx="916">
                  <c:v>43350.499534143521</c:v>
                </c:pt>
                <c:pt idx="917">
                  <c:v>43350.499548032407</c:v>
                </c:pt>
                <c:pt idx="918">
                  <c:v>43350.499561921293</c:v>
                </c:pt>
                <c:pt idx="919">
                  <c:v>43350.499575810187</c:v>
                </c:pt>
                <c:pt idx="920">
                  <c:v>43350.499589699073</c:v>
                </c:pt>
                <c:pt idx="921">
                  <c:v>43350.499603587959</c:v>
                </c:pt>
                <c:pt idx="922">
                  <c:v>43350.499617476853</c:v>
                </c:pt>
                <c:pt idx="923">
                  <c:v>43350.499631365739</c:v>
                </c:pt>
                <c:pt idx="924">
                  <c:v>43350.499645254633</c:v>
                </c:pt>
                <c:pt idx="925">
                  <c:v>43350.499659143519</c:v>
                </c:pt>
                <c:pt idx="926">
                  <c:v>43350.499673032406</c:v>
                </c:pt>
                <c:pt idx="927">
                  <c:v>43350.499686921299</c:v>
                </c:pt>
                <c:pt idx="928">
                  <c:v>43350.499700810185</c:v>
                </c:pt>
                <c:pt idx="929">
                  <c:v>43350.499714699072</c:v>
                </c:pt>
                <c:pt idx="930">
                  <c:v>43350.499728587965</c:v>
                </c:pt>
                <c:pt idx="931">
                  <c:v>43350.499742476852</c:v>
                </c:pt>
                <c:pt idx="932">
                  <c:v>43350.499756365738</c:v>
                </c:pt>
                <c:pt idx="933">
                  <c:v>43350.499770254632</c:v>
                </c:pt>
                <c:pt idx="934">
                  <c:v>43350.499784143518</c:v>
                </c:pt>
                <c:pt idx="935">
                  <c:v>43350.499798032404</c:v>
                </c:pt>
                <c:pt idx="936">
                  <c:v>43350.499811921298</c:v>
                </c:pt>
                <c:pt idx="937">
                  <c:v>43350.499825810184</c:v>
                </c:pt>
                <c:pt idx="938">
                  <c:v>43350.49983969907</c:v>
                </c:pt>
                <c:pt idx="939">
                  <c:v>43350.499853587964</c:v>
                </c:pt>
                <c:pt idx="940">
                  <c:v>43350.49986747685</c:v>
                </c:pt>
                <c:pt idx="941">
                  <c:v>43350.499881365744</c:v>
                </c:pt>
                <c:pt idx="942">
                  <c:v>43350.49989525463</c:v>
                </c:pt>
                <c:pt idx="943">
                  <c:v>43350.499909143517</c:v>
                </c:pt>
                <c:pt idx="944">
                  <c:v>43350.49992303241</c:v>
                </c:pt>
                <c:pt idx="945">
                  <c:v>43350.499936921296</c:v>
                </c:pt>
                <c:pt idx="946">
                  <c:v>43350.499950810183</c:v>
                </c:pt>
                <c:pt idx="947">
                  <c:v>43350.499964699076</c:v>
                </c:pt>
                <c:pt idx="948">
                  <c:v>43350.499978587963</c:v>
                </c:pt>
                <c:pt idx="949">
                  <c:v>43350.499992476849</c:v>
                </c:pt>
                <c:pt idx="950">
                  <c:v>43350.500006365743</c:v>
                </c:pt>
                <c:pt idx="951">
                  <c:v>43350.500020254629</c:v>
                </c:pt>
                <c:pt idx="952">
                  <c:v>43350.500034143515</c:v>
                </c:pt>
                <c:pt idx="953">
                  <c:v>43350.500048032409</c:v>
                </c:pt>
                <c:pt idx="954">
                  <c:v>43350.500061921295</c:v>
                </c:pt>
                <c:pt idx="955">
                  <c:v>43350.500075810189</c:v>
                </c:pt>
                <c:pt idx="956">
                  <c:v>43350.500089699075</c:v>
                </c:pt>
                <c:pt idx="957">
                  <c:v>43350.500103587961</c:v>
                </c:pt>
                <c:pt idx="958">
                  <c:v>43350.500117476855</c:v>
                </c:pt>
                <c:pt idx="959">
                  <c:v>43350.500131365741</c:v>
                </c:pt>
                <c:pt idx="960">
                  <c:v>43350.500145254628</c:v>
                </c:pt>
                <c:pt idx="961">
                  <c:v>43350.500159143521</c:v>
                </c:pt>
                <c:pt idx="962">
                  <c:v>43350.500173032407</c:v>
                </c:pt>
                <c:pt idx="963">
                  <c:v>43350.500186921294</c:v>
                </c:pt>
                <c:pt idx="964">
                  <c:v>43350.500200810187</c:v>
                </c:pt>
                <c:pt idx="965">
                  <c:v>43350.500214699074</c:v>
                </c:pt>
                <c:pt idx="966">
                  <c:v>43350.50022858796</c:v>
                </c:pt>
                <c:pt idx="967">
                  <c:v>43350.500242476854</c:v>
                </c:pt>
                <c:pt idx="968">
                  <c:v>43350.50025636574</c:v>
                </c:pt>
                <c:pt idx="969">
                  <c:v>43350.500270254626</c:v>
                </c:pt>
                <c:pt idx="970">
                  <c:v>43350.50028414352</c:v>
                </c:pt>
                <c:pt idx="971">
                  <c:v>43350.500298032406</c:v>
                </c:pt>
                <c:pt idx="972">
                  <c:v>43350.5003119213</c:v>
                </c:pt>
                <c:pt idx="973">
                  <c:v>43350.500325810186</c:v>
                </c:pt>
                <c:pt idx="974">
                  <c:v>43350.500339699072</c:v>
                </c:pt>
                <c:pt idx="975">
                  <c:v>43350.500353587966</c:v>
                </c:pt>
                <c:pt idx="976">
                  <c:v>43350.500367476852</c:v>
                </c:pt>
                <c:pt idx="977">
                  <c:v>43350.500381365739</c:v>
                </c:pt>
                <c:pt idx="978">
                  <c:v>43350.500395254632</c:v>
                </c:pt>
                <c:pt idx="979">
                  <c:v>43350.500409143518</c:v>
                </c:pt>
                <c:pt idx="980">
                  <c:v>43350.500423032405</c:v>
                </c:pt>
                <c:pt idx="981">
                  <c:v>43350.500436921298</c:v>
                </c:pt>
                <c:pt idx="982">
                  <c:v>43350.500450810185</c:v>
                </c:pt>
                <c:pt idx="983">
                  <c:v>43350.500464699071</c:v>
                </c:pt>
                <c:pt idx="984">
                  <c:v>43350.500478587965</c:v>
                </c:pt>
                <c:pt idx="985">
                  <c:v>43350.500492476851</c:v>
                </c:pt>
                <c:pt idx="986">
                  <c:v>43350.500506365737</c:v>
                </c:pt>
                <c:pt idx="987">
                  <c:v>43350.500520254631</c:v>
                </c:pt>
                <c:pt idx="988">
                  <c:v>43350.500534143517</c:v>
                </c:pt>
                <c:pt idx="989">
                  <c:v>43350.500548032411</c:v>
                </c:pt>
                <c:pt idx="990">
                  <c:v>43350.500561921297</c:v>
                </c:pt>
                <c:pt idx="991">
                  <c:v>43350.500575810183</c:v>
                </c:pt>
                <c:pt idx="992">
                  <c:v>43350.500589699077</c:v>
                </c:pt>
                <c:pt idx="993">
                  <c:v>43350.500603587963</c:v>
                </c:pt>
                <c:pt idx="994">
                  <c:v>43350.50061747685</c:v>
                </c:pt>
                <c:pt idx="995">
                  <c:v>43350.500631365743</c:v>
                </c:pt>
                <c:pt idx="996">
                  <c:v>43350.500645254629</c:v>
                </c:pt>
                <c:pt idx="997">
                  <c:v>43350.500659143516</c:v>
                </c:pt>
                <c:pt idx="998">
                  <c:v>43350.500673032409</c:v>
                </c:pt>
                <c:pt idx="999">
                  <c:v>43350.500686921296</c:v>
                </c:pt>
                <c:pt idx="1000">
                  <c:v>43350.500700810182</c:v>
                </c:pt>
                <c:pt idx="1001">
                  <c:v>43350.500714699076</c:v>
                </c:pt>
                <c:pt idx="1002">
                  <c:v>43350.500728587962</c:v>
                </c:pt>
                <c:pt idx="1003">
                  <c:v>43350.500742476848</c:v>
                </c:pt>
                <c:pt idx="1004">
                  <c:v>43350.500756365742</c:v>
                </c:pt>
                <c:pt idx="1005">
                  <c:v>43350.500770254628</c:v>
                </c:pt>
                <c:pt idx="1006">
                  <c:v>43350.500784143522</c:v>
                </c:pt>
                <c:pt idx="1007">
                  <c:v>43350.500798032408</c:v>
                </c:pt>
                <c:pt idx="1008">
                  <c:v>43350.500811921294</c:v>
                </c:pt>
                <c:pt idx="1009">
                  <c:v>43350.500825810188</c:v>
                </c:pt>
                <c:pt idx="1010">
                  <c:v>43350.500839699074</c:v>
                </c:pt>
                <c:pt idx="1011">
                  <c:v>43350.500853587961</c:v>
                </c:pt>
                <c:pt idx="1012">
                  <c:v>43350.500867476854</c:v>
                </c:pt>
                <c:pt idx="1013">
                  <c:v>43350.50088136574</c:v>
                </c:pt>
                <c:pt idx="1014">
                  <c:v>43350.500895254627</c:v>
                </c:pt>
                <c:pt idx="1015">
                  <c:v>43350.50090914352</c:v>
                </c:pt>
                <c:pt idx="1016">
                  <c:v>43350.500923032407</c:v>
                </c:pt>
                <c:pt idx="1017">
                  <c:v>43350.500936921293</c:v>
                </c:pt>
                <c:pt idx="1018">
                  <c:v>43350.500950810187</c:v>
                </c:pt>
                <c:pt idx="1019">
                  <c:v>43350.500964699073</c:v>
                </c:pt>
                <c:pt idx="1020">
                  <c:v>43350.500978587967</c:v>
                </c:pt>
                <c:pt idx="1021">
                  <c:v>43350.500992476853</c:v>
                </c:pt>
                <c:pt idx="1022">
                  <c:v>43350.501006365739</c:v>
                </c:pt>
                <c:pt idx="1023">
                  <c:v>43350.501020254633</c:v>
                </c:pt>
                <c:pt idx="1024">
                  <c:v>43350.501034143519</c:v>
                </c:pt>
                <c:pt idx="1025">
                  <c:v>43350.501048032405</c:v>
                </c:pt>
                <c:pt idx="1026">
                  <c:v>43350.501061921299</c:v>
                </c:pt>
                <c:pt idx="1027">
                  <c:v>43350.501075810185</c:v>
                </c:pt>
                <c:pt idx="1028">
                  <c:v>43350.501089699072</c:v>
                </c:pt>
                <c:pt idx="1029">
                  <c:v>43350.501103587965</c:v>
                </c:pt>
                <c:pt idx="1030">
                  <c:v>43350.501117476852</c:v>
                </c:pt>
                <c:pt idx="1031">
                  <c:v>43350.501131365738</c:v>
                </c:pt>
                <c:pt idx="1032">
                  <c:v>43350.501145254631</c:v>
                </c:pt>
                <c:pt idx="1033">
                  <c:v>43350.501159143518</c:v>
                </c:pt>
                <c:pt idx="1034">
                  <c:v>43350.501173032404</c:v>
                </c:pt>
                <c:pt idx="1035">
                  <c:v>43350.501186921298</c:v>
                </c:pt>
                <c:pt idx="1036">
                  <c:v>43350.501200810184</c:v>
                </c:pt>
                <c:pt idx="1037">
                  <c:v>43350.501214699078</c:v>
                </c:pt>
                <c:pt idx="1038">
                  <c:v>43350.501228587964</c:v>
                </c:pt>
                <c:pt idx="1039">
                  <c:v>43350.50124247685</c:v>
                </c:pt>
                <c:pt idx="1040">
                  <c:v>43350.501256365744</c:v>
                </c:pt>
                <c:pt idx="1041">
                  <c:v>43350.50127025463</c:v>
                </c:pt>
                <c:pt idx="1042">
                  <c:v>43350.501284143516</c:v>
                </c:pt>
                <c:pt idx="1043">
                  <c:v>43350.50129803241</c:v>
                </c:pt>
                <c:pt idx="1044">
                  <c:v>43350.501311921296</c:v>
                </c:pt>
                <c:pt idx="1045">
                  <c:v>43350.501325810183</c:v>
                </c:pt>
                <c:pt idx="1046">
                  <c:v>43350.501339699076</c:v>
                </c:pt>
                <c:pt idx="1047">
                  <c:v>43350.501353587963</c:v>
                </c:pt>
                <c:pt idx="1048">
                  <c:v>43350.501367476849</c:v>
                </c:pt>
                <c:pt idx="1049">
                  <c:v>43350.501381365742</c:v>
                </c:pt>
                <c:pt idx="1050">
                  <c:v>43350.501395254629</c:v>
                </c:pt>
                <c:pt idx="1051">
                  <c:v>43350.501409143515</c:v>
                </c:pt>
                <c:pt idx="1052">
                  <c:v>43350.501423032409</c:v>
                </c:pt>
                <c:pt idx="1053">
                  <c:v>43350.501436921295</c:v>
                </c:pt>
                <c:pt idx="1054">
                  <c:v>43350.501450810189</c:v>
                </c:pt>
                <c:pt idx="1055">
                  <c:v>43350.501464699075</c:v>
                </c:pt>
                <c:pt idx="1056">
                  <c:v>43350.501478587961</c:v>
                </c:pt>
                <c:pt idx="1057">
                  <c:v>43350.501492476855</c:v>
                </c:pt>
                <c:pt idx="1058">
                  <c:v>43350.501506365741</c:v>
                </c:pt>
                <c:pt idx="1059">
                  <c:v>43350.501520254627</c:v>
                </c:pt>
                <c:pt idx="1060">
                  <c:v>43350.501534143521</c:v>
                </c:pt>
                <c:pt idx="1061">
                  <c:v>43350.501548032407</c:v>
                </c:pt>
                <c:pt idx="1062">
                  <c:v>43350.501561921294</c:v>
                </c:pt>
                <c:pt idx="1063">
                  <c:v>43350.501575810187</c:v>
                </c:pt>
                <c:pt idx="1064">
                  <c:v>43350.501589699074</c:v>
                </c:pt>
                <c:pt idx="1065">
                  <c:v>43350.50160358796</c:v>
                </c:pt>
                <c:pt idx="1066">
                  <c:v>43350.501617476853</c:v>
                </c:pt>
                <c:pt idx="1067">
                  <c:v>43350.50163136574</c:v>
                </c:pt>
                <c:pt idx="1068">
                  <c:v>43350.501645254626</c:v>
                </c:pt>
                <c:pt idx="1069">
                  <c:v>43350.50165914352</c:v>
                </c:pt>
                <c:pt idx="1070">
                  <c:v>43350.501673032406</c:v>
                </c:pt>
                <c:pt idx="1071">
                  <c:v>43350.5016869213</c:v>
                </c:pt>
                <c:pt idx="1072">
                  <c:v>43350.501700810186</c:v>
                </c:pt>
                <c:pt idx="1073">
                  <c:v>43350.501714699072</c:v>
                </c:pt>
                <c:pt idx="1074">
                  <c:v>43350.501728587966</c:v>
                </c:pt>
                <c:pt idx="1075">
                  <c:v>43350.501742476852</c:v>
                </c:pt>
                <c:pt idx="1076">
                  <c:v>43350.501756365738</c:v>
                </c:pt>
                <c:pt idx="1077">
                  <c:v>43350.501770254632</c:v>
                </c:pt>
                <c:pt idx="1078">
                  <c:v>43350.501784143518</c:v>
                </c:pt>
                <c:pt idx="1079">
                  <c:v>43350.501798032405</c:v>
                </c:pt>
                <c:pt idx="1080">
                  <c:v>43350.501811921298</c:v>
                </c:pt>
                <c:pt idx="1081">
                  <c:v>43350.501825810185</c:v>
                </c:pt>
                <c:pt idx="1082">
                  <c:v>43350.501839699071</c:v>
                </c:pt>
                <c:pt idx="1083">
                  <c:v>43350.501853587964</c:v>
                </c:pt>
                <c:pt idx="1084">
                  <c:v>43350.501867476851</c:v>
                </c:pt>
                <c:pt idx="1085">
                  <c:v>43350.501881365744</c:v>
                </c:pt>
                <c:pt idx="1086">
                  <c:v>43350.501895254631</c:v>
                </c:pt>
                <c:pt idx="1087">
                  <c:v>43350.501909143517</c:v>
                </c:pt>
                <c:pt idx="1088">
                  <c:v>43350.501923032411</c:v>
                </c:pt>
                <c:pt idx="1089">
                  <c:v>43350.501936921297</c:v>
                </c:pt>
                <c:pt idx="1090">
                  <c:v>43350.501950810183</c:v>
                </c:pt>
                <c:pt idx="1091">
                  <c:v>43350.501964699077</c:v>
                </c:pt>
                <c:pt idx="1092">
                  <c:v>43350.501978587963</c:v>
                </c:pt>
                <c:pt idx="1093">
                  <c:v>43350.501992476849</c:v>
                </c:pt>
                <c:pt idx="1094">
                  <c:v>43350.502006365743</c:v>
                </c:pt>
                <c:pt idx="1095">
                  <c:v>43350.502020254629</c:v>
                </c:pt>
                <c:pt idx="1096">
                  <c:v>43350.502034143516</c:v>
                </c:pt>
                <c:pt idx="1097">
                  <c:v>43350.502048032409</c:v>
                </c:pt>
                <c:pt idx="1098">
                  <c:v>43350.502061921296</c:v>
                </c:pt>
                <c:pt idx="1099">
                  <c:v>43350.502075810182</c:v>
                </c:pt>
                <c:pt idx="1100">
                  <c:v>43350.502089699075</c:v>
                </c:pt>
                <c:pt idx="1101">
                  <c:v>43350.502103587962</c:v>
                </c:pt>
                <c:pt idx="1102">
                  <c:v>43350.502117476855</c:v>
                </c:pt>
                <c:pt idx="1103">
                  <c:v>43350.502131365742</c:v>
                </c:pt>
                <c:pt idx="1104">
                  <c:v>43350.502145254628</c:v>
                </c:pt>
                <c:pt idx="1105">
                  <c:v>43350.502159143522</c:v>
                </c:pt>
                <c:pt idx="1106">
                  <c:v>43350.502173032408</c:v>
                </c:pt>
                <c:pt idx="1107">
                  <c:v>43350.502186921294</c:v>
                </c:pt>
                <c:pt idx="1108">
                  <c:v>43350.502200810188</c:v>
                </c:pt>
                <c:pt idx="1109">
                  <c:v>43350.502214699074</c:v>
                </c:pt>
                <c:pt idx="1110">
                  <c:v>43350.50222858796</c:v>
                </c:pt>
                <c:pt idx="1111">
                  <c:v>43350.502242476854</c:v>
                </c:pt>
                <c:pt idx="1112">
                  <c:v>43350.50225636574</c:v>
                </c:pt>
                <c:pt idx="1113">
                  <c:v>43350.502270254627</c:v>
                </c:pt>
                <c:pt idx="1114">
                  <c:v>43350.50228414352</c:v>
                </c:pt>
                <c:pt idx="1115">
                  <c:v>43350.502298032407</c:v>
                </c:pt>
                <c:pt idx="1116">
                  <c:v>43350.502311921293</c:v>
                </c:pt>
                <c:pt idx="1117">
                  <c:v>43350.502325810186</c:v>
                </c:pt>
                <c:pt idx="1118">
                  <c:v>43350.502339699073</c:v>
                </c:pt>
                <c:pt idx="1119">
                  <c:v>43350.502353587966</c:v>
                </c:pt>
                <c:pt idx="1120">
                  <c:v>43350.502367476853</c:v>
                </c:pt>
                <c:pt idx="1121">
                  <c:v>43350.502381365739</c:v>
                </c:pt>
                <c:pt idx="1122">
                  <c:v>43350.502395254633</c:v>
                </c:pt>
                <c:pt idx="1123">
                  <c:v>43350.502409143519</c:v>
                </c:pt>
                <c:pt idx="1124">
                  <c:v>43350.502423032405</c:v>
                </c:pt>
                <c:pt idx="1125">
                  <c:v>43350.502436921299</c:v>
                </c:pt>
                <c:pt idx="1126">
                  <c:v>43350.502450810185</c:v>
                </c:pt>
                <c:pt idx="1127">
                  <c:v>43350.502464699071</c:v>
                </c:pt>
                <c:pt idx="1128">
                  <c:v>43350.502478587965</c:v>
                </c:pt>
                <c:pt idx="1129">
                  <c:v>43350.502492476851</c:v>
                </c:pt>
                <c:pt idx="1130">
                  <c:v>43350.502506365738</c:v>
                </c:pt>
                <c:pt idx="1131">
                  <c:v>43350.502520254631</c:v>
                </c:pt>
                <c:pt idx="1132">
                  <c:v>43350.502534143518</c:v>
                </c:pt>
                <c:pt idx="1133">
                  <c:v>43350.502548032404</c:v>
                </c:pt>
                <c:pt idx="1134">
                  <c:v>43350.502561921297</c:v>
                </c:pt>
                <c:pt idx="1135">
                  <c:v>43350.502575810184</c:v>
                </c:pt>
                <c:pt idx="1136">
                  <c:v>43350.502589699077</c:v>
                </c:pt>
                <c:pt idx="1137">
                  <c:v>43350.502603587964</c:v>
                </c:pt>
                <c:pt idx="1138">
                  <c:v>43350.50261747685</c:v>
                </c:pt>
                <c:pt idx="1139">
                  <c:v>43350.502631365744</c:v>
                </c:pt>
                <c:pt idx="1140">
                  <c:v>43350.50264525463</c:v>
                </c:pt>
                <c:pt idx="1141">
                  <c:v>43350.502659143516</c:v>
                </c:pt>
                <c:pt idx="1142">
                  <c:v>43350.50267303241</c:v>
                </c:pt>
                <c:pt idx="1143">
                  <c:v>43350.502686921296</c:v>
                </c:pt>
                <c:pt idx="1144">
                  <c:v>43350.502700810182</c:v>
                </c:pt>
                <c:pt idx="1145">
                  <c:v>43350.502714699076</c:v>
                </c:pt>
                <c:pt idx="1146">
                  <c:v>43350.502728587962</c:v>
                </c:pt>
                <c:pt idx="1147">
                  <c:v>43350.502742476849</c:v>
                </c:pt>
                <c:pt idx="1148">
                  <c:v>43350.502756365742</c:v>
                </c:pt>
                <c:pt idx="1149">
                  <c:v>43350.502770254629</c:v>
                </c:pt>
                <c:pt idx="1150">
                  <c:v>43350.502784143522</c:v>
                </c:pt>
                <c:pt idx="1151">
                  <c:v>43350.502798032408</c:v>
                </c:pt>
                <c:pt idx="1152">
                  <c:v>43350.502811921295</c:v>
                </c:pt>
                <c:pt idx="1153">
                  <c:v>43350.502825810188</c:v>
                </c:pt>
                <c:pt idx="1154">
                  <c:v>43350.502839699075</c:v>
                </c:pt>
                <c:pt idx="1155">
                  <c:v>43350.502853587961</c:v>
                </c:pt>
                <c:pt idx="1156">
                  <c:v>43350.502867476855</c:v>
                </c:pt>
                <c:pt idx="1157">
                  <c:v>43350.502881365741</c:v>
                </c:pt>
                <c:pt idx="1158">
                  <c:v>43350.502895254627</c:v>
                </c:pt>
                <c:pt idx="1159">
                  <c:v>43350.502909143521</c:v>
                </c:pt>
                <c:pt idx="1160">
                  <c:v>43350.502923032407</c:v>
                </c:pt>
                <c:pt idx="1161">
                  <c:v>43350.502936921293</c:v>
                </c:pt>
                <c:pt idx="1162">
                  <c:v>43350.502950810187</c:v>
                </c:pt>
                <c:pt idx="1163">
                  <c:v>43350.502964699073</c:v>
                </c:pt>
                <c:pt idx="1164">
                  <c:v>43350.50297858796</c:v>
                </c:pt>
                <c:pt idx="1165">
                  <c:v>43350.502992476853</c:v>
                </c:pt>
                <c:pt idx="1166">
                  <c:v>43350.50300636574</c:v>
                </c:pt>
                <c:pt idx="1167">
                  <c:v>43350.503020254633</c:v>
                </c:pt>
                <c:pt idx="1168">
                  <c:v>43350.503034143519</c:v>
                </c:pt>
                <c:pt idx="1169">
                  <c:v>43350.503048032406</c:v>
                </c:pt>
                <c:pt idx="1170">
                  <c:v>43350.503061921299</c:v>
                </c:pt>
                <c:pt idx="1171">
                  <c:v>43350.503075810186</c:v>
                </c:pt>
                <c:pt idx="1172">
                  <c:v>43350.503089699072</c:v>
                </c:pt>
                <c:pt idx="1173">
                  <c:v>43350.503103587966</c:v>
                </c:pt>
                <c:pt idx="1174">
                  <c:v>43350.503117476852</c:v>
                </c:pt>
                <c:pt idx="1175">
                  <c:v>43350.503131365738</c:v>
                </c:pt>
                <c:pt idx="1176">
                  <c:v>43350.503145254632</c:v>
                </c:pt>
                <c:pt idx="1177">
                  <c:v>43350.503159143518</c:v>
                </c:pt>
                <c:pt idx="1178">
                  <c:v>43350.503173032404</c:v>
                </c:pt>
                <c:pt idx="1179">
                  <c:v>43350.503186921298</c:v>
                </c:pt>
                <c:pt idx="1180">
                  <c:v>43350.503200810184</c:v>
                </c:pt>
                <c:pt idx="1181">
                  <c:v>43350.503214699071</c:v>
                </c:pt>
                <c:pt idx="1182">
                  <c:v>43350.503228587964</c:v>
                </c:pt>
                <c:pt idx="1183">
                  <c:v>43350.503242476851</c:v>
                </c:pt>
                <c:pt idx="1184">
                  <c:v>43350.503256365744</c:v>
                </c:pt>
                <c:pt idx="1185">
                  <c:v>43350.50327025463</c:v>
                </c:pt>
                <c:pt idx="1186">
                  <c:v>43350.503284143517</c:v>
                </c:pt>
                <c:pt idx="1187">
                  <c:v>43350.50329803241</c:v>
                </c:pt>
                <c:pt idx="1188">
                  <c:v>43350.503311921297</c:v>
                </c:pt>
                <c:pt idx="1189">
                  <c:v>43350.503325810183</c:v>
                </c:pt>
                <c:pt idx="1190">
                  <c:v>43350.503339699077</c:v>
                </c:pt>
                <c:pt idx="1191">
                  <c:v>43350.503353587963</c:v>
                </c:pt>
                <c:pt idx="1192">
                  <c:v>43350.503367476849</c:v>
                </c:pt>
                <c:pt idx="1193">
                  <c:v>43350.503381365743</c:v>
                </c:pt>
                <c:pt idx="1194">
                  <c:v>43350.503395254629</c:v>
                </c:pt>
                <c:pt idx="1195">
                  <c:v>43350.503409143515</c:v>
                </c:pt>
                <c:pt idx="1196">
                  <c:v>43350.503423032409</c:v>
                </c:pt>
                <c:pt idx="1197">
                  <c:v>43350.503436921295</c:v>
                </c:pt>
                <c:pt idx="1198">
                  <c:v>43350.503450810182</c:v>
                </c:pt>
                <c:pt idx="1199">
                  <c:v>43350.503464699075</c:v>
                </c:pt>
                <c:pt idx="1200">
                  <c:v>43350.503478587962</c:v>
                </c:pt>
                <c:pt idx="1201">
                  <c:v>43350.503492476855</c:v>
                </c:pt>
                <c:pt idx="1202">
                  <c:v>43350.503506365741</c:v>
                </c:pt>
                <c:pt idx="1203">
                  <c:v>43350.503520254628</c:v>
                </c:pt>
                <c:pt idx="1204">
                  <c:v>43350.503534143521</c:v>
                </c:pt>
                <c:pt idx="1205">
                  <c:v>43350.503548032408</c:v>
                </c:pt>
                <c:pt idx="1206">
                  <c:v>43350.503561921294</c:v>
                </c:pt>
                <c:pt idx="1207">
                  <c:v>43350.503575810188</c:v>
                </c:pt>
                <c:pt idx="1208">
                  <c:v>43350.503589699074</c:v>
                </c:pt>
                <c:pt idx="1209">
                  <c:v>43350.50360358796</c:v>
                </c:pt>
                <c:pt idx="1210">
                  <c:v>43350.503617476854</c:v>
                </c:pt>
                <c:pt idx="1211">
                  <c:v>43350.50363136574</c:v>
                </c:pt>
                <c:pt idx="1212">
                  <c:v>43350.503645254626</c:v>
                </c:pt>
                <c:pt idx="1213">
                  <c:v>43350.50365914352</c:v>
                </c:pt>
                <c:pt idx="1214">
                  <c:v>43350.503673032406</c:v>
                </c:pt>
                <c:pt idx="1215">
                  <c:v>43350.503686921293</c:v>
                </c:pt>
                <c:pt idx="1216">
                  <c:v>43350.503700810186</c:v>
                </c:pt>
                <c:pt idx="1217">
                  <c:v>43350.503714699073</c:v>
                </c:pt>
                <c:pt idx="1218">
                  <c:v>43350.503728587966</c:v>
                </c:pt>
                <c:pt idx="1219">
                  <c:v>43350.503742476852</c:v>
                </c:pt>
                <c:pt idx="1220">
                  <c:v>43350.503756365739</c:v>
                </c:pt>
                <c:pt idx="1221">
                  <c:v>43350.503770254632</c:v>
                </c:pt>
                <c:pt idx="1222">
                  <c:v>43350.503784143519</c:v>
                </c:pt>
                <c:pt idx="1223">
                  <c:v>43350.503798032405</c:v>
                </c:pt>
                <c:pt idx="1224">
                  <c:v>43350.503811921299</c:v>
                </c:pt>
                <c:pt idx="1225">
                  <c:v>43350.503825810185</c:v>
                </c:pt>
                <c:pt idx="1226">
                  <c:v>43350.503839699071</c:v>
                </c:pt>
                <c:pt idx="1227">
                  <c:v>43350.503853587965</c:v>
                </c:pt>
                <c:pt idx="1228">
                  <c:v>43350.503867476851</c:v>
                </c:pt>
                <c:pt idx="1229">
                  <c:v>43350.503881365737</c:v>
                </c:pt>
                <c:pt idx="1230">
                  <c:v>43350.503895254631</c:v>
                </c:pt>
                <c:pt idx="1231">
                  <c:v>43350.503909143517</c:v>
                </c:pt>
                <c:pt idx="1232">
                  <c:v>43350.503923032411</c:v>
                </c:pt>
                <c:pt idx="1233">
                  <c:v>43350.503936921297</c:v>
                </c:pt>
                <c:pt idx="1234">
                  <c:v>43350.503950810184</c:v>
                </c:pt>
                <c:pt idx="1235">
                  <c:v>43350.503964699077</c:v>
                </c:pt>
                <c:pt idx="1236">
                  <c:v>43350.503978587964</c:v>
                </c:pt>
                <c:pt idx="1237">
                  <c:v>43350.50399247685</c:v>
                </c:pt>
                <c:pt idx="1238">
                  <c:v>43350.504006365743</c:v>
                </c:pt>
                <c:pt idx="1239">
                  <c:v>43350.50402025463</c:v>
                </c:pt>
                <c:pt idx="1240">
                  <c:v>43350.504034143516</c:v>
                </c:pt>
                <c:pt idx="1241">
                  <c:v>43350.50404803241</c:v>
                </c:pt>
                <c:pt idx="1242">
                  <c:v>43350.504061921296</c:v>
                </c:pt>
                <c:pt idx="1243">
                  <c:v>43350.504075810182</c:v>
                </c:pt>
                <c:pt idx="1244">
                  <c:v>43350.504089699076</c:v>
                </c:pt>
                <c:pt idx="1245">
                  <c:v>43350.504103587962</c:v>
                </c:pt>
                <c:pt idx="1246">
                  <c:v>43350.504117476848</c:v>
                </c:pt>
                <c:pt idx="1247">
                  <c:v>43350.504131365742</c:v>
                </c:pt>
                <c:pt idx="1248">
                  <c:v>43350.504145254628</c:v>
                </c:pt>
                <c:pt idx="1249">
                  <c:v>43350.504159143522</c:v>
                </c:pt>
                <c:pt idx="1250">
                  <c:v>43350.504173032408</c:v>
                </c:pt>
                <c:pt idx="1251">
                  <c:v>43350.504186921295</c:v>
                </c:pt>
                <c:pt idx="1252">
                  <c:v>43350.504200810188</c:v>
                </c:pt>
                <c:pt idx="1253">
                  <c:v>43350.504214699075</c:v>
                </c:pt>
                <c:pt idx="1254">
                  <c:v>43350.504228587961</c:v>
                </c:pt>
                <c:pt idx="1255">
                  <c:v>43350.504242476854</c:v>
                </c:pt>
                <c:pt idx="1256">
                  <c:v>43350.504256365741</c:v>
                </c:pt>
                <c:pt idx="1257">
                  <c:v>43350.504270254627</c:v>
                </c:pt>
                <c:pt idx="1258">
                  <c:v>43350.504284143521</c:v>
                </c:pt>
                <c:pt idx="1259">
                  <c:v>43350.504298032407</c:v>
                </c:pt>
                <c:pt idx="1260">
                  <c:v>43350.504311921293</c:v>
                </c:pt>
                <c:pt idx="1261">
                  <c:v>43350.504325810187</c:v>
                </c:pt>
                <c:pt idx="1262">
                  <c:v>43350.504339699073</c:v>
                </c:pt>
                <c:pt idx="1263">
                  <c:v>43350.504353587959</c:v>
                </c:pt>
                <c:pt idx="1264">
                  <c:v>43350.504367476853</c:v>
                </c:pt>
                <c:pt idx="1265">
                  <c:v>43350.504381365739</c:v>
                </c:pt>
                <c:pt idx="1266">
                  <c:v>43350.504395254633</c:v>
                </c:pt>
                <c:pt idx="1267">
                  <c:v>43350.504409143519</c:v>
                </c:pt>
                <c:pt idx="1268">
                  <c:v>43350.504423032406</c:v>
                </c:pt>
                <c:pt idx="1269">
                  <c:v>43350.504436921299</c:v>
                </c:pt>
                <c:pt idx="1270">
                  <c:v>43350.504450810186</c:v>
                </c:pt>
                <c:pt idx="1271">
                  <c:v>43350.504464699072</c:v>
                </c:pt>
                <c:pt idx="1272">
                  <c:v>43350.504478587965</c:v>
                </c:pt>
                <c:pt idx="1273">
                  <c:v>43350.504492476852</c:v>
                </c:pt>
                <c:pt idx="1274">
                  <c:v>43350.504506365738</c:v>
                </c:pt>
                <c:pt idx="1275">
                  <c:v>43350.504520254632</c:v>
                </c:pt>
                <c:pt idx="1276">
                  <c:v>43350.504534143518</c:v>
                </c:pt>
                <c:pt idx="1277">
                  <c:v>43350.504548032404</c:v>
                </c:pt>
                <c:pt idx="1278">
                  <c:v>43350.504561921298</c:v>
                </c:pt>
                <c:pt idx="1279">
                  <c:v>43350.504575810184</c:v>
                </c:pt>
                <c:pt idx="1280">
                  <c:v>43350.50458969907</c:v>
                </c:pt>
                <c:pt idx="1281">
                  <c:v>43350.504603587964</c:v>
                </c:pt>
                <c:pt idx="1282">
                  <c:v>43350.50461747685</c:v>
                </c:pt>
                <c:pt idx="1283">
                  <c:v>43350.504631365744</c:v>
                </c:pt>
                <c:pt idx="1284">
                  <c:v>43350.50464525463</c:v>
                </c:pt>
                <c:pt idx="1285">
                  <c:v>43350.504659143517</c:v>
                </c:pt>
                <c:pt idx="1286">
                  <c:v>43350.50467303241</c:v>
                </c:pt>
                <c:pt idx="1287">
                  <c:v>43350.504686921297</c:v>
                </c:pt>
                <c:pt idx="1288">
                  <c:v>43350.504700810183</c:v>
                </c:pt>
                <c:pt idx="1289">
                  <c:v>43350.504714699076</c:v>
                </c:pt>
                <c:pt idx="1290">
                  <c:v>43350.504728587963</c:v>
                </c:pt>
                <c:pt idx="1291">
                  <c:v>43350.504742476849</c:v>
                </c:pt>
                <c:pt idx="1292">
                  <c:v>43350.504756365743</c:v>
                </c:pt>
                <c:pt idx="1293">
                  <c:v>43350.504770254629</c:v>
                </c:pt>
                <c:pt idx="1294">
                  <c:v>43350.504784143515</c:v>
                </c:pt>
                <c:pt idx="1295">
                  <c:v>43350.504798032409</c:v>
                </c:pt>
                <c:pt idx="1296">
                  <c:v>43350.504811921295</c:v>
                </c:pt>
                <c:pt idx="1297">
                  <c:v>43350.504825810189</c:v>
                </c:pt>
                <c:pt idx="1298">
                  <c:v>43350.504839699075</c:v>
                </c:pt>
                <c:pt idx="1299">
                  <c:v>43350.504853587961</c:v>
                </c:pt>
                <c:pt idx="1300">
                  <c:v>43350.504867476855</c:v>
                </c:pt>
                <c:pt idx="1301">
                  <c:v>43350.504881365741</c:v>
                </c:pt>
                <c:pt idx="1302">
                  <c:v>43350.504895254628</c:v>
                </c:pt>
                <c:pt idx="1303">
                  <c:v>43350.504909143521</c:v>
                </c:pt>
                <c:pt idx="1304">
                  <c:v>43350.504923032408</c:v>
                </c:pt>
                <c:pt idx="1305">
                  <c:v>43350.504936921294</c:v>
                </c:pt>
                <c:pt idx="1306">
                  <c:v>43350.504950810187</c:v>
                </c:pt>
                <c:pt idx="1307">
                  <c:v>43350.504964699074</c:v>
                </c:pt>
                <c:pt idx="1308">
                  <c:v>43350.50497858796</c:v>
                </c:pt>
                <c:pt idx="1309">
                  <c:v>43350.504992476854</c:v>
                </c:pt>
                <c:pt idx="1310">
                  <c:v>43350.50500636574</c:v>
                </c:pt>
                <c:pt idx="1311">
                  <c:v>43350.505020254626</c:v>
                </c:pt>
                <c:pt idx="1312">
                  <c:v>43350.50503414352</c:v>
                </c:pt>
                <c:pt idx="1313">
                  <c:v>43350.505048032406</c:v>
                </c:pt>
                <c:pt idx="1314">
                  <c:v>43350.5050619213</c:v>
                </c:pt>
                <c:pt idx="1315">
                  <c:v>43350.505075810186</c:v>
                </c:pt>
                <c:pt idx="1316">
                  <c:v>43350.505089699072</c:v>
                </c:pt>
                <c:pt idx="1317">
                  <c:v>43350.505103587966</c:v>
                </c:pt>
                <c:pt idx="1318">
                  <c:v>43350.505117476852</c:v>
                </c:pt>
                <c:pt idx="1319">
                  <c:v>43350.505131365739</c:v>
                </c:pt>
                <c:pt idx="1320">
                  <c:v>43350.505145254632</c:v>
                </c:pt>
                <c:pt idx="1321">
                  <c:v>43350.505159143519</c:v>
                </c:pt>
                <c:pt idx="1322">
                  <c:v>43350.505173032405</c:v>
                </c:pt>
                <c:pt idx="1323">
                  <c:v>43350.505186921298</c:v>
                </c:pt>
                <c:pt idx="1324">
                  <c:v>43350.505200810185</c:v>
                </c:pt>
                <c:pt idx="1325">
                  <c:v>43350.505214699071</c:v>
                </c:pt>
                <c:pt idx="1326">
                  <c:v>43350.505228587965</c:v>
                </c:pt>
                <c:pt idx="1327">
                  <c:v>43350.505242476851</c:v>
                </c:pt>
                <c:pt idx="1328">
                  <c:v>43350.505256365737</c:v>
                </c:pt>
                <c:pt idx="1329">
                  <c:v>43350.505270254631</c:v>
                </c:pt>
                <c:pt idx="1330">
                  <c:v>43350.505284143517</c:v>
                </c:pt>
                <c:pt idx="1331">
                  <c:v>43350.505298032411</c:v>
                </c:pt>
                <c:pt idx="1332">
                  <c:v>43350.505311921297</c:v>
                </c:pt>
                <c:pt idx="1333">
                  <c:v>43350.505325810183</c:v>
                </c:pt>
                <c:pt idx="1334">
                  <c:v>43350.505339699077</c:v>
                </c:pt>
                <c:pt idx="1335">
                  <c:v>43350.505353587963</c:v>
                </c:pt>
                <c:pt idx="1336">
                  <c:v>43350.50536747685</c:v>
                </c:pt>
                <c:pt idx="1337">
                  <c:v>43350.505381365743</c:v>
                </c:pt>
                <c:pt idx="1338">
                  <c:v>43350.50539525463</c:v>
                </c:pt>
                <c:pt idx="1339">
                  <c:v>43350.505409143516</c:v>
                </c:pt>
                <c:pt idx="1340">
                  <c:v>43350.505423032409</c:v>
                </c:pt>
                <c:pt idx="1341">
                  <c:v>43350.505436921296</c:v>
                </c:pt>
                <c:pt idx="1342">
                  <c:v>43350.505450810182</c:v>
                </c:pt>
                <c:pt idx="1343">
                  <c:v>43350.505464699076</c:v>
                </c:pt>
                <c:pt idx="1344">
                  <c:v>43350.505478587962</c:v>
                </c:pt>
                <c:pt idx="1345">
                  <c:v>43350.505492476848</c:v>
                </c:pt>
                <c:pt idx="1346">
                  <c:v>43350.505506365742</c:v>
                </c:pt>
                <c:pt idx="1347">
                  <c:v>43350.505520254628</c:v>
                </c:pt>
                <c:pt idx="1348">
                  <c:v>43350.505534143522</c:v>
                </c:pt>
                <c:pt idx="1349">
                  <c:v>43350.505548032408</c:v>
                </c:pt>
                <c:pt idx="1350">
                  <c:v>43350.505561921294</c:v>
                </c:pt>
                <c:pt idx="1351">
                  <c:v>43350.505575810188</c:v>
                </c:pt>
                <c:pt idx="1352">
                  <c:v>43350.505589699074</c:v>
                </c:pt>
                <c:pt idx="1353">
                  <c:v>43350.505603587961</c:v>
                </c:pt>
                <c:pt idx="1354">
                  <c:v>43350.505617476854</c:v>
                </c:pt>
                <c:pt idx="1355">
                  <c:v>43350.505631365741</c:v>
                </c:pt>
                <c:pt idx="1356">
                  <c:v>43350.505645254627</c:v>
                </c:pt>
                <c:pt idx="1357">
                  <c:v>43350.50565914352</c:v>
                </c:pt>
                <c:pt idx="1358">
                  <c:v>43350.505673032407</c:v>
                </c:pt>
                <c:pt idx="1359">
                  <c:v>43350.505686921293</c:v>
                </c:pt>
                <c:pt idx="1360">
                  <c:v>43350.505700810187</c:v>
                </c:pt>
                <c:pt idx="1361">
                  <c:v>43350.505714699073</c:v>
                </c:pt>
                <c:pt idx="1362">
                  <c:v>43350.505728587967</c:v>
                </c:pt>
                <c:pt idx="1363">
                  <c:v>43350.505742476853</c:v>
                </c:pt>
                <c:pt idx="1364">
                  <c:v>43350.505756365739</c:v>
                </c:pt>
                <c:pt idx="1365">
                  <c:v>43350.505770254633</c:v>
                </c:pt>
                <c:pt idx="1366">
                  <c:v>43350.505784143519</c:v>
                </c:pt>
                <c:pt idx="1367">
                  <c:v>43350.505798032405</c:v>
                </c:pt>
                <c:pt idx="1368">
                  <c:v>43350.505811921299</c:v>
                </c:pt>
                <c:pt idx="1369">
                  <c:v>43350.505825810185</c:v>
                </c:pt>
                <c:pt idx="1370">
                  <c:v>43350.505839699072</c:v>
                </c:pt>
                <c:pt idx="1371">
                  <c:v>43350.505853587965</c:v>
                </c:pt>
                <c:pt idx="1372">
                  <c:v>43350.505867476852</c:v>
                </c:pt>
                <c:pt idx="1373">
                  <c:v>43350.505881365738</c:v>
                </c:pt>
                <c:pt idx="1374">
                  <c:v>43350.505895254631</c:v>
                </c:pt>
                <c:pt idx="1375">
                  <c:v>43350.505909143518</c:v>
                </c:pt>
                <c:pt idx="1376">
                  <c:v>43350.505923032404</c:v>
                </c:pt>
                <c:pt idx="1377">
                  <c:v>43350.505936921298</c:v>
                </c:pt>
                <c:pt idx="1378">
                  <c:v>43350.505950810184</c:v>
                </c:pt>
                <c:pt idx="1379">
                  <c:v>43350.505964699078</c:v>
                </c:pt>
                <c:pt idx="1380">
                  <c:v>43350.505978587964</c:v>
                </c:pt>
                <c:pt idx="1381">
                  <c:v>43350.50599247685</c:v>
                </c:pt>
                <c:pt idx="1382">
                  <c:v>43350.506006365744</c:v>
                </c:pt>
                <c:pt idx="1383">
                  <c:v>43350.50602025463</c:v>
                </c:pt>
                <c:pt idx="1384">
                  <c:v>43350.506034143516</c:v>
                </c:pt>
                <c:pt idx="1385">
                  <c:v>43350.50604803241</c:v>
                </c:pt>
                <c:pt idx="1386">
                  <c:v>43350.506061921296</c:v>
                </c:pt>
                <c:pt idx="1387">
                  <c:v>43350.506075810183</c:v>
                </c:pt>
                <c:pt idx="1388">
                  <c:v>43350.506089699076</c:v>
                </c:pt>
                <c:pt idx="1389">
                  <c:v>43350.506103587963</c:v>
                </c:pt>
                <c:pt idx="1390">
                  <c:v>43350.506117476849</c:v>
                </c:pt>
                <c:pt idx="1391">
                  <c:v>43350.506131365742</c:v>
                </c:pt>
                <c:pt idx="1392">
                  <c:v>43350.506145254629</c:v>
                </c:pt>
                <c:pt idx="1393">
                  <c:v>43350.506159143515</c:v>
                </c:pt>
                <c:pt idx="1394">
                  <c:v>43350.506173032409</c:v>
                </c:pt>
                <c:pt idx="1395">
                  <c:v>43350.506186921295</c:v>
                </c:pt>
                <c:pt idx="1396">
                  <c:v>43350.506200810189</c:v>
                </c:pt>
                <c:pt idx="1397">
                  <c:v>43350.506214699075</c:v>
                </c:pt>
                <c:pt idx="1398">
                  <c:v>43350.506228587961</c:v>
                </c:pt>
                <c:pt idx="1399">
                  <c:v>43350.506242476855</c:v>
                </c:pt>
                <c:pt idx="1400">
                  <c:v>43350.506256365741</c:v>
                </c:pt>
                <c:pt idx="1401">
                  <c:v>43350.506270254627</c:v>
                </c:pt>
                <c:pt idx="1402">
                  <c:v>43350.506284143521</c:v>
                </c:pt>
                <c:pt idx="1403">
                  <c:v>43350.506298032407</c:v>
                </c:pt>
                <c:pt idx="1404">
                  <c:v>43350.506311921294</c:v>
                </c:pt>
                <c:pt idx="1405">
                  <c:v>43350.506325810187</c:v>
                </c:pt>
                <c:pt idx="1406">
                  <c:v>43350.506339699074</c:v>
                </c:pt>
                <c:pt idx="1407">
                  <c:v>43350.50635358796</c:v>
                </c:pt>
                <c:pt idx="1408">
                  <c:v>43350.506367476853</c:v>
                </c:pt>
                <c:pt idx="1409">
                  <c:v>43350.50638136574</c:v>
                </c:pt>
                <c:pt idx="1410">
                  <c:v>43350.506395254626</c:v>
                </c:pt>
                <c:pt idx="1411">
                  <c:v>43350.50640914352</c:v>
                </c:pt>
                <c:pt idx="1412">
                  <c:v>43350.506423032406</c:v>
                </c:pt>
                <c:pt idx="1413">
                  <c:v>43350.5064369213</c:v>
                </c:pt>
                <c:pt idx="1414">
                  <c:v>43350.506450810186</c:v>
                </c:pt>
                <c:pt idx="1415">
                  <c:v>43350.506464699072</c:v>
                </c:pt>
                <c:pt idx="1416">
                  <c:v>43350.506478587966</c:v>
                </c:pt>
                <c:pt idx="1417">
                  <c:v>43350.506492476852</c:v>
                </c:pt>
                <c:pt idx="1418">
                  <c:v>43350.506506365738</c:v>
                </c:pt>
                <c:pt idx="1419">
                  <c:v>43350.506520254632</c:v>
                </c:pt>
                <c:pt idx="1420">
                  <c:v>43350.506534143518</c:v>
                </c:pt>
                <c:pt idx="1421">
                  <c:v>43350.506548032405</c:v>
                </c:pt>
                <c:pt idx="1422">
                  <c:v>43350.506561921298</c:v>
                </c:pt>
                <c:pt idx="1423">
                  <c:v>43350.506575810185</c:v>
                </c:pt>
                <c:pt idx="1424">
                  <c:v>43350.506589699071</c:v>
                </c:pt>
                <c:pt idx="1425">
                  <c:v>43350.506603587964</c:v>
                </c:pt>
                <c:pt idx="1426">
                  <c:v>43350.506617476851</c:v>
                </c:pt>
                <c:pt idx="1427">
                  <c:v>43350.506631365737</c:v>
                </c:pt>
                <c:pt idx="1428">
                  <c:v>43350.506645254631</c:v>
                </c:pt>
                <c:pt idx="1429">
                  <c:v>43350.506659143517</c:v>
                </c:pt>
                <c:pt idx="1430">
                  <c:v>43350.506673032411</c:v>
                </c:pt>
                <c:pt idx="1431">
                  <c:v>43350.506686921297</c:v>
                </c:pt>
                <c:pt idx="1432">
                  <c:v>43350.506700810183</c:v>
                </c:pt>
                <c:pt idx="1433">
                  <c:v>43350.506714699077</c:v>
                </c:pt>
                <c:pt idx="1434">
                  <c:v>43350.506728587963</c:v>
                </c:pt>
                <c:pt idx="1435">
                  <c:v>43350.506742476849</c:v>
                </c:pt>
                <c:pt idx="1436">
                  <c:v>43350.506756365743</c:v>
                </c:pt>
                <c:pt idx="1437">
                  <c:v>43350.506770254629</c:v>
                </c:pt>
                <c:pt idx="1438">
                  <c:v>43350.506784143516</c:v>
                </c:pt>
                <c:pt idx="1439">
                  <c:v>43350.506798032409</c:v>
                </c:pt>
                <c:pt idx="1440">
                  <c:v>43350.506811921296</c:v>
                </c:pt>
                <c:pt idx="1441">
                  <c:v>43350.506825810182</c:v>
                </c:pt>
                <c:pt idx="1442">
                  <c:v>43350.506839699075</c:v>
                </c:pt>
                <c:pt idx="1443">
                  <c:v>43350.506853587962</c:v>
                </c:pt>
                <c:pt idx="1444">
                  <c:v>43350.506867476855</c:v>
                </c:pt>
                <c:pt idx="1445">
                  <c:v>43350.506881365742</c:v>
                </c:pt>
                <c:pt idx="1446">
                  <c:v>43350.506895254628</c:v>
                </c:pt>
                <c:pt idx="1447">
                  <c:v>43350.506909143522</c:v>
                </c:pt>
                <c:pt idx="1448">
                  <c:v>43350.506923032408</c:v>
                </c:pt>
                <c:pt idx="1449">
                  <c:v>43350.506936921294</c:v>
                </c:pt>
                <c:pt idx="1450">
                  <c:v>43350.506950810188</c:v>
                </c:pt>
                <c:pt idx="1451">
                  <c:v>43350.506964699074</c:v>
                </c:pt>
                <c:pt idx="1452">
                  <c:v>43350.50697858796</c:v>
                </c:pt>
                <c:pt idx="1453">
                  <c:v>43350.506992476854</c:v>
                </c:pt>
                <c:pt idx="1454">
                  <c:v>43350.50700636574</c:v>
                </c:pt>
                <c:pt idx="1455">
                  <c:v>43350.507020254627</c:v>
                </c:pt>
                <c:pt idx="1456">
                  <c:v>43350.50703414352</c:v>
                </c:pt>
                <c:pt idx="1457">
                  <c:v>43350.507048032407</c:v>
                </c:pt>
                <c:pt idx="1458">
                  <c:v>43350.507061921293</c:v>
                </c:pt>
                <c:pt idx="1459">
                  <c:v>43350.507075810187</c:v>
                </c:pt>
                <c:pt idx="1460">
                  <c:v>43350.507089699073</c:v>
                </c:pt>
                <c:pt idx="1461">
                  <c:v>43350.507103587966</c:v>
                </c:pt>
                <c:pt idx="1462">
                  <c:v>43350.507117476853</c:v>
                </c:pt>
                <c:pt idx="1463">
                  <c:v>43350.507131365739</c:v>
                </c:pt>
                <c:pt idx="1464">
                  <c:v>43350.507145254633</c:v>
                </c:pt>
                <c:pt idx="1465">
                  <c:v>43350.507159143519</c:v>
                </c:pt>
                <c:pt idx="1466">
                  <c:v>43350.507173032405</c:v>
                </c:pt>
                <c:pt idx="1467">
                  <c:v>43350.507186921299</c:v>
                </c:pt>
                <c:pt idx="1468">
                  <c:v>43350.507200810185</c:v>
                </c:pt>
                <c:pt idx="1469">
                  <c:v>43350.507214699071</c:v>
                </c:pt>
                <c:pt idx="1470">
                  <c:v>43350.507228587965</c:v>
                </c:pt>
                <c:pt idx="1471">
                  <c:v>43350.507242476851</c:v>
                </c:pt>
                <c:pt idx="1472">
                  <c:v>43350.507256365738</c:v>
                </c:pt>
                <c:pt idx="1473">
                  <c:v>43350.507270254631</c:v>
                </c:pt>
                <c:pt idx="1474">
                  <c:v>43350.507284143518</c:v>
                </c:pt>
                <c:pt idx="1475">
                  <c:v>43350.507298032404</c:v>
                </c:pt>
                <c:pt idx="1476">
                  <c:v>43350.507311921298</c:v>
                </c:pt>
                <c:pt idx="1477">
                  <c:v>43350.507325810184</c:v>
                </c:pt>
                <c:pt idx="1478">
                  <c:v>43350.507339699077</c:v>
                </c:pt>
                <c:pt idx="1479">
                  <c:v>43350.507353587964</c:v>
                </c:pt>
                <c:pt idx="1480">
                  <c:v>43350.50736747685</c:v>
                </c:pt>
                <c:pt idx="1481">
                  <c:v>43350.507381365744</c:v>
                </c:pt>
                <c:pt idx="1482">
                  <c:v>43350.50739525463</c:v>
                </c:pt>
                <c:pt idx="1483">
                  <c:v>43350.507409143516</c:v>
                </c:pt>
                <c:pt idx="1484">
                  <c:v>43350.50742303241</c:v>
                </c:pt>
                <c:pt idx="1485">
                  <c:v>43350.507436921296</c:v>
                </c:pt>
                <c:pt idx="1486">
                  <c:v>43350.507450810182</c:v>
                </c:pt>
                <c:pt idx="1487">
                  <c:v>43350.507464699076</c:v>
                </c:pt>
                <c:pt idx="1488">
                  <c:v>43350.507478587962</c:v>
                </c:pt>
                <c:pt idx="1489">
                  <c:v>43350.507492476849</c:v>
                </c:pt>
                <c:pt idx="1490">
                  <c:v>43350.507506365742</c:v>
                </c:pt>
                <c:pt idx="1491">
                  <c:v>43350.507520254629</c:v>
                </c:pt>
                <c:pt idx="1492">
                  <c:v>43350.507534143515</c:v>
                </c:pt>
                <c:pt idx="1493">
                  <c:v>43350.507548032409</c:v>
                </c:pt>
                <c:pt idx="1494">
                  <c:v>43350.507561921295</c:v>
                </c:pt>
                <c:pt idx="1495">
                  <c:v>43350.507575810188</c:v>
                </c:pt>
                <c:pt idx="1496">
                  <c:v>43350.507589699075</c:v>
                </c:pt>
                <c:pt idx="1497">
                  <c:v>43350.507603587961</c:v>
                </c:pt>
                <c:pt idx="1498">
                  <c:v>43350.507617476855</c:v>
                </c:pt>
                <c:pt idx="1499">
                  <c:v>43350.507631365741</c:v>
                </c:pt>
                <c:pt idx="1500">
                  <c:v>43350.507645254627</c:v>
                </c:pt>
                <c:pt idx="1501">
                  <c:v>43350.507659143521</c:v>
                </c:pt>
                <c:pt idx="1502">
                  <c:v>43350.507673032407</c:v>
                </c:pt>
                <c:pt idx="1503">
                  <c:v>43350.507686921293</c:v>
                </c:pt>
                <c:pt idx="1504">
                  <c:v>43350.507700810187</c:v>
                </c:pt>
                <c:pt idx="1505">
                  <c:v>43350.507714699073</c:v>
                </c:pt>
                <c:pt idx="1506">
                  <c:v>43350.50772858796</c:v>
                </c:pt>
                <c:pt idx="1507">
                  <c:v>43350.507742476853</c:v>
                </c:pt>
                <c:pt idx="1508">
                  <c:v>43350.50775636574</c:v>
                </c:pt>
                <c:pt idx="1509">
                  <c:v>43350.507770254633</c:v>
                </c:pt>
                <c:pt idx="1510">
                  <c:v>43350.50778414352</c:v>
                </c:pt>
                <c:pt idx="1511">
                  <c:v>43350.507798032406</c:v>
                </c:pt>
                <c:pt idx="1512">
                  <c:v>43350.507811921299</c:v>
                </c:pt>
                <c:pt idx="1513">
                  <c:v>43350.507825810186</c:v>
                </c:pt>
                <c:pt idx="1514">
                  <c:v>43350.507839699072</c:v>
                </c:pt>
                <c:pt idx="1515">
                  <c:v>43350.507853587966</c:v>
                </c:pt>
                <c:pt idx="1516">
                  <c:v>43350.507867476852</c:v>
                </c:pt>
                <c:pt idx="1517">
                  <c:v>43350.507881365738</c:v>
                </c:pt>
                <c:pt idx="1518">
                  <c:v>43350.507895254632</c:v>
                </c:pt>
                <c:pt idx="1519">
                  <c:v>43350.507909143518</c:v>
                </c:pt>
                <c:pt idx="1520">
                  <c:v>43350.507923032405</c:v>
                </c:pt>
                <c:pt idx="1521">
                  <c:v>43350.507936921298</c:v>
                </c:pt>
                <c:pt idx="1522">
                  <c:v>43350.507950810184</c:v>
                </c:pt>
                <c:pt idx="1523">
                  <c:v>43350.507964699071</c:v>
                </c:pt>
                <c:pt idx="1524">
                  <c:v>43350.507978587964</c:v>
                </c:pt>
                <c:pt idx="1525">
                  <c:v>43350.507992476851</c:v>
                </c:pt>
                <c:pt idx="1526">
                  <c:v>43350.508006365744</c:v>
                </c:pt>
                <c:pt idx="1527">
                  <c:v>43350.508020254631</c:v>
                </c:pt>
                <c:pt idx="1528">
                  <c:v>43350.508034143517</c:v>
                </c:pt>
                <c:pt idx="1529">
                  <c:v>43350.50804803241</c:v>
                </c:pt>
                <c:pt idx="1530">
                  <c:v>43350.508061921297</c:v>
                </c:pt>
                <c:pt idx="1531">
                  <c:v>43350.508075810183</c:v>
                </c:pt>
                <c:pt idx="1532">
                  <c:v>43350.508089699077</c:v>
                </c:pt>
                <c:pt idx="1533">
                  <c:v>43350.508103587963</c:v>
                </c:pt>
                <c:pt idx="1534">
                  <c:v>43350.508117476849</c:v>
                </c:pt>
                <c:pt idx="1535">
                  <c:v>43350.508131365743</c:v>
                </c:pt>
                <c:pt idx="1536">
                  <c:v>43350.508145254629</c:v>
                </c:pt>
                <c:pt idx="1537">
                  <c:v>43350.508159143516</c:v>
                </c:pt>
                <c:pt idx="1538">
                  <c:v>43350.508173032409</c:v>
                </c:pt>
                <c:pt idx="1539">
                  <c:v>43350.508186921295</c:v>
                </c:pt>
                <c:pt idx="1540">
                  <c:v>43350.508200810182</c:v>
                </c:pt>
                <c:pt idx="1541">
                  <c:v>43350.508214699075</c:v>
                </c:pt>
                <c:pt idx="1542">
                  <c:v>43350.508228587962</c:v>
                </c:pt>
                <c:pt idx="1543">
                  <c:v>43350.508242476855</c:v>
                </c:pt>
                <c:pt idx="1544">
                  <c:v>43350.508256365742</c:v>
                </c:pt>
                <c:pt idx="1545">
                  <c:v>43350.508270254628</c:v>
                </c:pt>
                <c:pt idx="1546">
                  <c:v>43350.508284143521</c:v>
                </c:pt>
                <c:pt idx="1547">
                  <c:v>43350.508298032408</c:v>
                </c:pt>
                <c:pt idx="1548">
                  <c:v>43350.508311921294</c:v>
                </c:pt>
                <c:pt idx="1549">
                  <c:v>43350.508325810188</c:v>
                </c:pt>
                <c:pt idx="1550">
                  <c:v>43350.508339699074</c:v>
                </c:pt>
                <c:pt idx="1551">
                  <c:v>43350.50835358796</c:v>
                </c:pt>
                <c:pt idx="1552">
                  <c:v>43350.508367476854</c:v>
                </c:pt>
                <c:pt idx="1553">
                  <c:v>43350.50838136574</c:v>
                </c:pt>
                <c:pt idx="1554">
                  <c:v>43350.508395254627</c:v>
                </c:pt>
                <c:pt idx="1555">
                  <c:v>43350.50840914352</c:v>
                </c:pt>
                <c:pt idx="1556">
                  <c:v>43350.508423032406</c:v>
                </c:pt>
                <c:pt idx="1557">
                  <c:v>43350.508436921293</c:v>
                </c:pt>
                <c:pt idx="1558">
                  <c:v>43350.508450810186</c:v>
                </c:pt>
                <c:pt idx="1559">
                  <c:v>43350.508464699073</c:v>
                </c:pt>
                <c:pt idx="1560">
                  <c:v>43350.508478587966</c:v>
                </c:pt>
                <c:pt idx="1561">
                  <c:v>43350.508492476853</c:v>
                </c:pt>
                <c:pt idx="1562">
                  <c:v>43350.508506365739</c:v>
                </c:pt>
                <c:pt idx="1563">
                  <c:v>43350.508520254632</c:v>
                </c:pt>
                <c:pt idx="1564">
                  <c:v>43350.508534143519</c:v>
                </c:pt>
                <c:pt idx="1565">
                  <c:v>43350.508548032405</c:v>
                </c:pt>
                <c:pt idx="1566">
                  <c:v>43350.508561921299</c:v>
                </c:pt>
                <c:pt idx="1567">
                  <c:v>43350.508575810185</c:v>
                </c:pt>
                <c:pt idx="1568">
                  <c:v>43350.508589699071</c:v>
                </c:pt>
                <c:pt idx="1569">
                  <c:v>43350.508603587965</c:v>
                </c:pt>
                <c:pt idx="1570">
                  <c:v>43350.508617476851</c:v>
                </c:pt>
                <c:pt idx="1571">
                  <c:v>43350.508631365738</c:v>
                </c:pt>
                <c:pt idx="1572">
                  <c:v>43350.508645254631</c:v>
                </c:pt>
                <c:pt idx="1573">
                  <c:v>43350.508659143517</c:v>
                </c:pt>
                <c:pt idx="1574">
                  <c:v>43350.508673032411</c:v>
                </c:pt>
                <c:pt idx="1575">
                  <c:v>43350.508686921297</c:v>
                </c:pt>
                <c:pt idx="1576">
                  <c:v>43350.508700810184</c:v>
                </c:pt>
                <c:pt idx="1577">
                  <c:v>43350.508714699077</c:v>
                </c:pt>
                <c:pt idx="1578">
                  <c:v>43350.508728587964</c:v>
                </c:pt>
                <c:pt idx="1579">
                  <c:v>43350.50874247685</c:v>
                </c:pt>
                <c:pt idx="1580">
                  <c:v>43350.508756365743</c:v>
                </c:pt>
                <c:pt idx="1581">
                  <c:v>43350.50877025463</c:v>
                </c:pt>
                <c:pt idx="1582">
                  <c:v>43350.508784143516</c:v>
                </c:pt>
                <c:pt idx="1583">
                  <c:v>43350.50879803241</c:v>
                </c:pt>
                <c:pt idx="1584">
                  <c:v>43350.508811921296</c:v>
                </c:pt>
                <c:pt idx="1585">
                  <c:v>43350.508825810182</c:v>
                </c:pt>
                <c:pt idx="1586">
                  <c:v>43350.508839699076</c:v>
                </c:pt>
                <c:pt idx="1587">
                  <c:v>43350.508853587962</c:v>
                </c:pt>
                <c:pt idx="1588">
                  <c:v>43350.508867476849</c:v>
                </c:pt>
                <c:pt idx="1589">
                  <c:v>43350.508881365742</c:v>
                </c:pt>
                <c:pt idx="1590">
                  <c:v>43350.508895254628</c:v>
                </c:pt>
                <c:pt idx="1591">
                  <c:v>43350.508909143522</c:v>
                </c:pt>
                <c:pt idx="1592">
                  <c:v>43350.508923032408</c:v>
                </c:pt>
                <c:pt idx="1593">
                  <c:v>43350.508936921295</c:v>
                </c:pt>
                <c:pt idx="1594">
                  <c:v>43350.508950810188</c:v>
                </c:pt>
                <c:pt idx="1595">
                  <c:v>43350.508964699075</c:v>
                </c:pt>
                <c:pt idx="1596">
                  <c:v>43350.508978587961</c:v>
                </c:pt>
                <c:pt idx="1597">
                  <c:v>43350.508992476854</c:v>
                </c:pt>
                <c:pt idx="1598">
                  <c:v>43350.509006365741</c:v>
                </c:pt>
                <c:pt idx="1599">
                  <c:v>43350.509020254627</c:v>
                </c:pt>
                <c:pt idx="1600">
                  <c:v>43350.509034143521</c:v>
                </c:pt>
                <c:pt idx="1601">
                  <c:v>43350.509048032407</c:v>
                </c:pt>
                <c:pt idx="1602">
                  <c:v>43350.509061921293</c:v>
                </c:pt>
                <c:pt idx="1603">
                  <c:v>43350.509075810187</c:v>
                </c:pt>
                <c:pt idx="1604">
                  <c:v>43350.509089699073</c:v>
                </c:pt>
                <c:pt idx="1605">
                  <c:v>43350.50910358796</c:v>
                </c:pt>
                <c:pt idx="1606">
                  <c:v>43350.509117476853</c:v>
                </c:pt>
                <c:pt idx="1607">
                  <c:v>43350.509131365739</c:v>
                </c:pt>
                <c:pt idx="1608">
                  <c:v>43350.509145254633</c:v>
                </c:pt>
                <c:pt idx="1609">
                  <c:v>43350.509159143519</c:v>
                </c:pt>
                <c:pt idx="1610">
                  <c:v>43350.509173032406</c:v>
                </c:pt>
                <c:pt idx="1611">
                  <c:v>43350.509186921299</c:v>
                </c:pt>
                <c:pt idx="1612">
                  <c:v>43350.509200810186</c:v>
                </c:pt>
                <c:pt idx="1613">
                  <c:v>43350.509214699072</c:v>
                </c:pt>
                <c:pt idx="1614">
                  <c:v>43350.509228587965</c:v>
                </c:pt>
                <c:pt idx="1615">
                  <c:v>43350.509242476852</c:v>
                </c:pt>
                <c:pt idx="1616">
                  <c:v>43350.509256365738</c:v>
                </c:pt>
                <c:pt idx="1617">
                  <c:v>43350.509270254632</c:v>
                </c:pt>
                <c:pt idx="1618">
                  <c:v>43350.509284143518</c:v>
                </c:pt>
                <c:pt idx="1619">
                  <c:v>43350.509298032404</c:v>
                </c:pt>
                <c:pt idx="1620">
                  <c:v>43350.509311921298</c:v>
                </c:pt>
                <c:pt idx="1621">
                  <c:v>43350.509325810184</c:v>
                </c:pt>
                <c:pt idx="1622">
                  <c:v>43350.509339699071</c:v>
                </c:pt>
                <c:pt idx="1623">
                  <c:v>43350.509353587964</c:v>
                </c:pt>
                <c:pt idx="1624">
                  <c:v>43350.50936747685</c:v>
                </c:pt>
                <c:pt idx="1625">
                  <c:v>43350.509381365744</c:v>
                </c:pt>
                <c:pt idx="1626">
                  <c:v>43350.50939525463</c:v>
                </c:pt>
                <c:pt idx="1627">
                  <c:v>43350.509409143517</c:v>
                </c:pt>
                <c:pt idx="1628">
                  <c:v>43350.50942303241</c:v>
                </c:pt>
                <c:pt idx="1629">
                  <c:v>43350.509436921297</c:v>
                </c:pt>
                <c:pt idx="1630">
                  <c:v>43350.509450810183</c:v>
                </c:pt>
                <c:pt idx="1631">
                  <c:v>43350.509464699076</c:v>
                </c:pt>
                <c:pt idx="1632">
                  <c:v>43350.509478587963</c:v>
                </c:pt>
                <c:pt idx="1633">
                  <c:v>43350.509492476849</c:v>
                </c:pt>
                <c:pt idx="1634">
                  <c:v>43350.509506365743</c:v>
                </c:pt>
                <c:pt idx="1635">
                  <c:v>43350.509520254629</c:v>
                </c:pt>
                <c:pt idx="1636">
                  <c:v>43350.509534143515</c:v>
                </c:pt>
                <c:pt idx="1637">
                  <c:v>43350.509548032409</c:v>
                </c:pt>
                <c:pt idx="1638">
                  <c:v>43350.509561921295</c:v>
                </c:pt>
                <c:pt idx="1639">
                  <c:v>43350.509575810182</c:v>
                </c:pt>
                <c:pt idx="1640">
                  <c:v>43350.509589699075</c:v>
                </c:pt>
                <c:pt idx="1641">
                  <c:v>43350.509603587961</c:v>
                </c:pt>
                <c:pt idx="1642">
                  <c:v>43350.509617476855</c:v>
                </c:pt>
                <c:pt idx="1643">
                  <c:v>43350.509631365741</c:v>
                </c:pt>
                <c:pt idx="1644">
                  <c:v>43350.509645254628</c:v>
                </c:pt>
                <c:pt idx="1645">
                  <c:v>43350.509659143521</c:v>
                </c:pt>
                <c:pt idx="1646">
                  <c:v>43350.509673032408</c:v>
                </c:pt>
                <c:pt idx="1647">
                  <c:v>43350.509686921294</c:v>
                </c:pt>
                <c:pt idx="1648">
                  <c:v>43350.509700810187</c:v>
                </c:pt>
                <c:pt idx="1649">
                  <c:v>43350.509714699074</c:v>
                </c:pt>
                <c:pt idx="1650">
                  <c:v>43350.50972858796</c:v>
                </c:pt>
                <c:pt idx="1651">
                  <c:v>43350.509742476854</c:v>
                </c:pt>
                <c:pt idx="1652">
                  <c:v>43350.50975636574</c:v>
                </c:pt>
                <c:pt idx="1653">
                  <c:v>43350.509770254626</c:v>
                </c:pt>
                <c:pt idx="1654">
                  <c:v>43350.50978414352</c:v>
                </c:pt>
                <c:pt idx="1655">
                  <c:v>43350.509798032406</c:v>
                </c:pt>
                <c:pt idx="1656">
                  <c:v>43350.5098119213</c:v>
                </c:pt>
                <c:pt idx="1657">
                  <c:v>43350.509825810186</c:v>
                </c:pt>
                <c:pt idx="1658">
                  <c:v>43350.509839699072</c:v>
                </c:pt>
                <c:pt idx="1659">
                  <c:v>43350.509853587966</c:v>
                </c:pt>
                <c:pt idx="1660">
                  <c:v>43350.509867476852</c:v>
                </c:pt>
                <c:pt idx="1661">
                  <c:v>43350.509881365739</c:v>
                </c:pt>
                <c:pt idx="1662">
                  <c:v>43350.509895254632</c:v>
                </c:pt>
                <c:pt idx="1663">
                  <c:v>43350.509909143519</c:v>
                </c:pt>
                <c:pt idx="1664">
                  <c:v>43350.509923032405</c:v>
                </c:pt>
                <c:pt idx="1665">
                  <c:v>43350.509936921299</c:v>
                </c:pt>
                <c:pt idx="1666">
                  <c:v>43350.509950810185</c:v>
                </c:pt>
                <c:pt idx="1667">
                  <c:v>43350.509964699071</c:v>
                </c:pt>
                <c:pt idx="1668">
                  <c:v>43350.509978587965</c:v>
                </c:pt>
                <c:pt idx="1669">
                  <c:v>43350.509992476851</c:v>
                </c:pt>
                <c:pt idx="1670">
                  <c:v>43350.510006365737</c:v>
                </c:pt>
                <c:pt idx="1671">
                  <c:v>43350.510020254631</c:v>
                </c:pt>
                <c:pt idx="1672">
                  <c:v>43350.510034143517</c:v>
                </c:pt>
                <c:pt idx="1673">
                  <c:v>43350.510048032411</c:v>
                </c:pt>
                <c:pt idx="1674">
                  <c:v>43350.510061921297</c:v>
                </c:pt>
                <c:pt idx="1675">
                  <c:v>43350.510075810183</c:v>
                </c:pt>
                <c:pt idx="1676">
                  <c:v>43350.510089699077</c:v>
                </c:pt>
                <c:pt idx="1677">
                  <c:v>43350.510103587963</c:v>
                </c:pt>
                <c:pt idx="1678">
                  <c:v>43350.51011747685</c:v>
                </c:pt>
                <c:pt idx="1679">
                  <c:v>43350.510131365743</c:v>
                </c:pt>
                <c:pt idx="1680">
                  <c:v>43350.51014525463</c:v>
                </c:pt>
                <c:pt idx="1681">
                  <c:v>43350.510159143516</c:v>
                </c:pt>
                <c:pt idx="1682">
                  <c:v>43350.51017303241</c:v>
                </c:pt>
                <c:pt idx="1683">
                  <c:v>43350.510186921296</c:v>
                </c:pt>
                <c:pt idx="1684">
                  <c:v>43350.510200810182</c:v>
                </c:pt>
                <c:pt idx="1685">
                  <c:v>43350.510214699076</c:v>
                </c:pt>
                <c:pt idx="1686">
                  <c:v>43350.510228587962</c:v>
                </c:pt>
                <c:pt idx="1687">
                  <c:v>43350.510242476848</c:v>
                </c:pt>
                <c:pt idx="1688">
                  <c:v>43350.510256365742</c:v>
                </c:pt>
                <c:pt idx="1689">
                  <c:v>43350.510270254628</c:v>
                </c:pt>
                <c:pt idx="1690">
                  <c:v>43350.510284143522</c:v>
                </c:pt>
                <c:pt idx="1691">
                  <c:v>43350.510298032408</c:v>
                </c:pt>
                <c:pt idx="1692">
                  <c:v>43350.510311921294</c:v>
                </c:pt>
                <c:pt idx="1693">
                  <c:v>43350.510325810188</c:v>
                </c:pt>
                <c:pt idx="1694">
                  <c:v>43350.510339699074</c:v>
                </c:pt>
                <c:pt idx="1695">
                  <c:v>43350.510353587961</c:v>
                </c:pt>
                <c:pt idx="1696">
                  <c:v>43350.510367476854</c:v>
                </c:pt>
                <c:pt idx="1697">
                  <c:v>43350.510381365741</c:v>
                </c:pt>
                <c:pt idx="1698">
                  <c:v>43350.510395254627</c:v>
                </c:pt>
                <c:pt idx="1699">
                  <c:v>43350.510409143521</c:v>
                </c:pt>
                <c:pt idx="1700">
                  <c:v>43350.510423032407</c:v>
                </c:pt>
                <c:pt idx="1701">
                  <c:v>43350.510436921293</c:v>
                </c:pt>
                <c:pt idx="1702">
                  <c:v>43350.510450810187</c:v>
                </c:pt>
                <c:pt idx="1703">
                  <c:v>43350.510464699073</c:v>
                </c:pt>
                <c:pt idx="1704">
                  <c:v>43350.510478587959</c:v>
                </c:pt>
                <c:pt idx="1705">
                  <c:v>43350.510492476853</c:v>
                </c:pt>
                <c:pt idx="1706">
                  <c:v>43350.510506365739</c:v>
                </c:pt>
                <c:pt idx="1707">
                  <c:v>43350.510520254633</c:v>
                </c:pt>
                <c:pt idx="1708">
                  <c:v>43350.510534143519</c:v>
                </c:pt>
                <c:pt idx="1709">
                  <c:v>43350.510548032405</c:v>
                </c:pt>
                <c:pt idx="1710">
                  <c:v>43350.510561921299</c:v>
                </c:pt>
                <c:pt idx="1711">
                  <c:v>43350.510575810185</c:v>
                </c:pt>
                <c:pt idx="1712">
                  <c:v>43350.510589699072</c:v>
                </c:pt>
                <c:pt idx="1713">
                  <c:v>43350.510603587965</c:v>
                </c:pt>
                <c:pt idx="1714">
                  <c:v>43350.510617476852</c:v>
                </c:pt>
                <c:pt idx="1715">
                  <c:v>43350.510631365738</c:v>
                </c:pt>
                <c:pt idx="1716">
                  <c:v>43350.510645254632</c:v>
                </c:pt>
                <c:pt idx="1717">
                  <c:v>43350.510659143518</c:v>
                </c:pt>
                <c:pt idx="1718">
                  <c:v>43350.510673032404</c:v>
                </c:pt>
                <c:pt idx="1719">
                  <c:v>43350.510686921298</c:v>
                </c:pt>
                <c:pt idx="1720">
                  <c:v>43350.510700810184</c:v>
                </c:pt>
                <c:pt idx="1721">
                  <c:v>43350.510714699078</c:v>
                </c:pt>
                <c:pt idx="1722">
                  <c:v>43350.510728587964</c:v>
                </c:pt>
                <c:pt idx="1723">
                  <c:v>43350.51074247685</c:v>
                </c:pt>
                <c:pt idx="1724">
                  <c:v>43350.510756365744</c:v>
                </c:pt>
                <c:pt idx="1725">
                  <c:v>43350.51077025463</c:v>
                </c:pt>
                <c:pt idx="1726">
                  <c:v>43350.510784143517</c:v>
                </c:pt>
                <c:pt idx="1727">
                  <c:v>43350.51079803241</c:v>
                </c:pt>
                <c:pt idx="1728">
                  <c:v>43350.510811921296</c:v>
                </c:pt>
                <c:pt idx="1729">
                  <c:v>43350.510825810183</c:v>
                </c:pt>
                <c:pt idx="1730">
                  <c:v>43350.510839699076</c:v>
                </c:pt>
                <c:pt idx="1731">
                  <c:v>43350.510853587963</c:v>
                </c:pt>
                <c:pt idx="1732">
                  <c:v>43350.510867476849</c:v>
                </c:pt>
                <c:pt idx="1733">
                  <c:v>43350.510881365743</c:v>
                </c:pt>
                <c:pt idx="1734">
                  <c:v>43350.510895254629</c:v>
                </c:pt>
                <c:pt idx="1735">
                  <c:v>43350.510909143515</c:v>
                </c:pt>
                <c:pt idx="1736">
                  <c:v>43350.510923032409</c:v>
                </c:pt>
                <c:pt idx="1737">
                  <c:v>43350.510936921295</c:v>
                </c:pt>
                <c:pt idx="1738">
                  <c:v>43350.510950810189</c:v>
                </c:pt>
                <c:pt idx="1739">
                  <c:v>43350.510964699075</c:v>
                </c:pt>
                <c:pt idx="1740">
                  <c:v>43350.510978587961</c:v>
                </c:pt>
                <c:pt idx="1741">
                  <c:v>43350.510992476855</c:v>
                </c:pt>
                <c:pt idx="1742">
                  <c:v>43350.511006365741</c:v>
                </c:pt>
                <c:pt idx="1743">
                  <c:v>43350.511020254628</c:v>
                </c:pt>
                <c:pt idx="1744">
                  <c:v>43350.511034143521</c:v>
                </c:pt>
                <c:pt idx="1745">
                  <c:v>43350.511048032407</c:v>
                </c:pt>
                <c:pt idx="1746">
                  <c:v>43350.511061921294</c:v>
                </c:pt>
                <c:pt idx="1747">
                  <c:v>43350.511075810187</c:v>
                </c:pt>
                <c:pt idx="1748">
                  <c:v>43350.511089699074</c:v>
                </c:pt>
                <c:pt idx="1749">
                  <c:v>43350.51110358796</c:v>
                </c:pt>
                <c:pt idx="1750">
                  <c:v>43350.511117476854</c:v>
                </c:pt>
                <c:pt idx="1751">
                  <c:v>43350.51113136574</c:v>
                </c:pt>
                <c:pt idx="1752">
                  <c:v>43350.511145254626</c:v>
                </c:pt>
                <c:pt idx="1753">
                  <c:v>43350.51115914352</c:v>
                </c:pt>
                <c:pt idx="1754">
                  <c:v>43350.511173032406</c:v>
                </c:pt>
                <c:pt idx="1755">
                  <c:v>43350.5111869213</c:v>
                </c:pt>
                <c:pt idx="1756">
                  <c:v>43350.511200810186</c:v>
                </c:pt>
                <c:pt idx="1757">
                  <c:v>43350.511214699072</c:v>
                </c:pt>
                <c:pt idx="1758">
                  <c:v>43350.511228587966</c:v>
                </c:pt>
                <c:pt idx="1759">
                  <c:v>43350.511242476852</c:v>
                </c:pt>
                <c:pt idx="1760">
                  <c:v>43350.511256365739</c:v>
                </c:pt>
                <c:pt idx="1761">
                  <c:v>43350.511270254632</c:v>
                </c:pt>
                <c:pt idx="1762">
                  <c:v>43350.511284143518</c:v>
                </c:pt>
                <c:pt idx="1763">
                  <c:v>43350.511298032405</c:v>
                </c:pt>
                <c:pt idx="1764">
                  <c:v>43350.511311921298</c:v>
                </c:pt>
                <c:pt idx="1765">
                  <c:v>43350.511325810185</c:v>
                </c:pt>
                <c:pt idx="1766">
                  <c:v>43350.511339699071</c:v>
                </c:pt>
                <c:pt idx="1767">
                  <c:v>43350.511353587965</c:v>
                </c:pt>
                <c:pt idx="1768">
                  <c:v>43350.511367476851</c:v>
                </c:pt>
                <c:pt idx="1769">
                  <c:v>43350.511381365737</c:v>
                </c:pt>
                <c:pt idx="1770">
                  <c:v>43350.511395254631</c:v>
                </c:pt>
                <c:pt idx="1771">
                  <c:v>43350.511409143517</c:v>
                </c:pt>
                <c:pt idx="1772">
                  <c:v>43350.511423032411</c:v>
                </c:pt>
                <c:pt idx="1773">
                  <c:v>43350.511436921297</c:v>
                </c:pt>
                <c:pt idx="1774">
                  <c:v>43350.511450810183</c:v>
                </c:pt>
                <c:pt idx="1775">
                  <c:v>43350.511464699077</c:v>
                </c:pt>
                <c:pt idx="1776">
                  <c:v>43350.511478587963</c:v>
                </c:pt>
                <c:pt idx="1777">
                  <c:v>43350.51149247685</c:v>
                </c:pt>
                <c:pt idx="1778">
                  <c:v>43350.511506365743</c:v>
                </c:pt>
                <c:pt idx="1779">
                  <c:v>43350.511520254629</c:v>
                </c:pt>
                <c:pt idx="1780">
                  <c:v>43350.511534143516</c:v>
                </c:pt>
                <c:pt idx="1781">
                  <c:v>43350.511548032409</c:v>
                </c:pt>
                <c:pt idx="1782">
                  <c:v>43350.511561921296</c:v>
                </c:pt>
                <c:pt idx="1783">
                  <c:v>43350.511575810182</c:v>
                </c:pt>
                <c:pt idx="1784">
                  <c:v>43350.511589699076</c:v>
                </c:pt>
                <c:pt idx="1785">
                  <c:v>43350.511603587962</c:v>
                </c:pt>
                <c:pt idx="1786">
                  <c:v>43350.511617476855</c:v>
                </c:pt>
                <c:pt idx="1787">
                  <c:v>43350.511631365742</c:v>
                </c:pt>
                <c:pt idx="1788">
                  <c:v>43350.511645254628</c:v>
                </c:pt>
                <c:pt idx="1789">
                  <c:v>43350.511659143522</c:v>
                </c:pt>
                <c:pt idx="1790">
                  <c:v>43350.511673032408</c:v>
                </c:pt>
                <c:pt idx="1791">
                  <c:v>43350.511686921294</c:v>
                </c:pt>
                <c:pt idx="1792">
                  <c:v>43350.511700810188</c:v>
                </c:pt>
                <c:pt idx="1793">
                  <c:v>43350.511714699074</c:v>
                </c:pt>
                <c:pt idx="1794">
                  <c:v>43350.511728587961</c:v>
                </c:pt>
                <c:pt idx="1795">
                  <c:v>43350.511742476854</c:v>
                </c:pt>
                <c:pt idx="1796">
                  <c:v>43350.51175636574</c:v>
                </c:pt>
                <c:pt idx="1797">
                  <c:v>43350.511770254627</c:v>
                </c:pt>
                <c:pt idx="1798">
                  <c:v>43350.51178414352</c:v>
                </c:pt>
                <c:pt idx="1799">
                  <c:v>43350.511798032407</c:v>
                </c:pt>
                <c:pt idx="1800">
                  <c:v>43350.511811921293</c:v>
                </c:pt>
                <c:pt idx="1801">
                  <c:v>43350.511825810187</c:v>
                </c:pt>
                <c:pt idx="1802">
                  <c:v>43350.511839699073</c:v>
                </c:pt>
                <c:pt idx="1803">
                  <c:v>43350.511853587966</c:v>
                </c:pt>
                <c:pt idx="1804">
                  <c:v>43350.511867476853</c:v>
                </c:pt>
                <c:pt idx="1805">
                  <c:v>43350.511881365739</c:v>
                </c:pt>
                <c:pt idx="1806">
                  <c:v>43350.511895254633</c:v>
                </c:pt>
                <c:pt idx="1807">
                  <c:v>43350.511909143519</c:v>
                </c:pt>
                <c:pt idx="1808">
                  <c:v>43350.511923032405</c:v>
                </c:pt>
                <c:pt idx="1809">
                  <c:v>43350.511936921299</c:v>
                </c:pt>
                <c:pt idx="1810">
                  <c:v>43350.511950810185</c:v>
                </c:pt>
                <c:pt idx="1811">
                  <c:v>43350.511964699072</c:v>
                </c:pt>
                <c:pt idx="1812">
                  <c:v>43350.511978587965</c:v>
                </c:pt>
                <c:pt idx="1813">
                  <c:v>43350.511992476851</c:v>
                </c:pt>
                <c:pt idx="1814">
                  <c:v>43350.512006365738</c:v>
                </c:pt>
                <c:pt idx="1815">
                  <c:v>43350.512020254631</c:v>
                </c:pt>
                <c:pt idx="1816">
                  <c:v>43350.512034143518</c:v>
                </c:pt>
                <c:pt idx="1817">
                  <c:v>43350.512048032404</c:v>
                </c:pt>
                <c:pt idx="1818">
                  <c:v>43350.512061921298</c:v>
                </c:pt>
                <c:pt idx="1819">
                  <c:v>43350.512075810184</c:v>
                </c:pt>
                <c:pt idx="1820">
                  <c:v>43350.512089699077</c:v>
                </c:pt>
                <c:pt idx="1821">
                  <c:v>43350.512103587964</c:v>
                </c:pt>
                <c:pt idx="1822">
                  <c:v>43350.51211747685</c:v>
                </c:pt>
                <c:pt idx="1823">
                  <c:v>43350.512131365744</c:v>
                </c:pt>
                <c:pt idx="1824">
                  <c:v>43350.51214525463</c:v>
                </c:pt>
                <c:pt idx="1825">
                  <c:v>43350.512159143516</c:v>
                </c:pt>
                <c:pt idx="1826">
                  <c:v>43350.51217303241</c:v>
                </c:pt>
                <c:pt idx="1827">
                  <c:v>43350.512186921296</c:v>
                </c:pt>
                <c:pt idx="1828">
                  <c:v>43350.512200810183</c:v>
                </c:pt>
                <c:pt idx="1829">
                  <c:v>43350.512214699076</c:v>
                </c:pt>
                <c:pt idx="1830">
                  <c:v>43350.512228587962</c:v>
                </c:pt>
                <c:pt idx="1831">
                  <c:v>43350.512242476849</c:v>
                </c:pt>
                <c:pt idx="1832">
                  <c:v>43350.512256365742</c:v>
                </c:pt>
                <c:pt idx="1833">
                  <c:v>43350.512270254629</c:v>
                </c:pt>
                <c:pt idx="1834">
                  <c:v>43350.512284143515</c:v>
                </c:pt>
                <c:pt idx="1835">
                  <c:v>43350.512298032409</c:v>
                </c:pt>
                <c:pt idx="1836">
                  <c:v>43350.512311921295</c:v>
                </c:pt>
                <c:pt idx="1837">
                  <c:v>43350.512325810188</c:v>
                </c:pt>
                <c:pt idx="1838">
                  <c:v>43350.512339699075</c:v>
                </c:pt>
                <c:pt idx="1839">
                  <c:v>43350.512353587961</c:v>
                </c:pt>
                <c:pt idx="1840">
                  <c:v>43350.512367476855</c:v>
                </c:pt>
                <c:pt idx="1841">
                  <c:v>43350.512381365741</c:v>
                </c:pt>
                <c:pt idx="1842">
                  <c:v>43350.512395254627</c:v>
                </c:pt>
                <c:pt idx="1843">
                  <c:v>43350.512409143521</c:v>
                </c:pt>
                <c:pt idx="1844">
                  <c:v>43350.512423032407</c:v>
                </c:pt>
                <c:pt idx="1845">
                  <c:v>43350.512436921294</c:v>
                </c:pt>
                <c:pt idx="1846">
                  <c:v>43350.512450810187</c:v>
                </c:pt>
                <c:pt idx="1847">
                  <c:v>43350.512464699073</c:v>
                </c:pt>
                <c:pt idx="1848">
                  <c:v>43350.51247858796</c:v>
                </c:pt>
                <c:pt idx="1849">
                  <c:v>43350.512492476853</c:v>
                </c:pt>
                <c:pt idx="1850">
                  <c:v>43350.51250636574</c:v>
                </c:pt>
                <c:pt idx="1851">
                  <c:v>43350.512520254626</c:v>
                </c:pt>
                <c:pt idx="1852">
                  <c:v>43350.51253414352</c:v>
                </c:pt>
                <c:pt idx="1853">
                  <c:v>43350.512548032406</c:v>
                </c:pt>
                <c:pt idx="1854">
                  <c:v>43350.512561921299</c:v>
                </c:pt>
                <c:pt idx="1855">
                  <c:v>43350.512575810186</c:v>
                </c:pt>
                <c:pt idx="1856">
                  <c:v>43350.512589699072</c:v>
                </c:pt>
                <c:pt idx="1857">
                  <c:v>43350.512603587966</c:v>
                </c:pt>
                <c:pt idx="1858">
                  <c:v>43350.512617476852</c:v>
                </c:pt>
                <c:pt idx="1859">
                  <c:v>43350.512631365738</c:v>
                </c:pt>
                <c:pt idx="1860">
                  <c:v>43350.512645254632</c:v>
                </c:pt>
                <c:pt idx="1861">
                  <c:v>43350.512659143518</c:v>
                </c:pt>
                <c:pt idx="1862">
                  <c:v>43350.512673032405</c:v>
                </c:pt>
                <c:pt idx="1863">
                  <c:v>43350.512686921298</c:v>
                </c:pt>
                <c:pt idx="1864">
                  <c:v>43350.512700810184</c:v>
                </c:pt>
                <c:pt idx="1865">
                  <c:v>43350.512714699071</c:v>
                </c:pt>
                <c:pt idx="1866">
                  <c:v>43350.512728587964</c:v>
                </c:pt>
                <c:pt idx="1867">
                  <c:v>43350.512742476851</c:v>
                </c:pt>
                <c:pt idx="1868">
                  <c:v>43350.512756365744</c:v>
                </c:pt>
                <c:pt idx="1869">
                  <c:v>43350.512770254631</c:v>
                </c:pt>
                <c:pt idx="1870">
                  <c:v>43350.512784143517</c:v>
                </c:pt>
                <c:pt idx="1871">
                  <c:v>43350.512798032411</c:v>
                </c:pt>
                <c:pt idx="1872">
                  <c:v>43350.512811921297</c:v>
                </c:pt>
                <c:pt idx="1873">
                  <c:v>43350.512825810183</c:v>
                </c:pt>
                <c:pt idx="1874">
                  <c:v>43350.512839699077</c:v>
                </c:pt>
                <c:pt idx="1875">
                  <c:v>43350.512853587963</c:v>
                </c:pt>
                <c:pt idx="1876">
                  <c:v>43350.512867476849</c:v>
                </c:pt>
                <c:pt idx="1877">
                  <c:v>43350.512881365743</c:v>
                </c:pt>
                <c:pt idx="1878">
                  <c:v>43350.512895254629</c:v>
                </c:pt>
                <c:pt idx="1879">
                  <c:v>43350.512909143516</c:v>
                </c:pt>
                <c:pt idx="1880">
                  <c:v>43350.512923032409</c:v>
                </c:pt>
                <c:pt idx="1881">
                  <c:v>43350.512936921295</c:v>
                </c:pt>
                <c:pt idx="1882">
                  <c:v>43350.512950810182</c:v>
                </c:pt>
                <c:pt idx="1883">
                  <c:v>43350.512964699075</c:v>
                </c:pt>
                <c:pt idx="1884">
                  <c:v>43350.512978587962</c:v>
                </c:pt>
                <c:pt idx="1885">
                  <c:v>43350.512992476855</c:v>
                </c:pt>
                <c:pt idx="1886">
                  <c:v>43350.513006365742</c:v>
                </c:pt>
                <c:pt idx="1887">
                  <c:v>43350.513020254628</c:v>
                </c:pt>
                <c:pt idx="1888">
                  <c:v>43350.513034143522</c:v>
                </c:pt>
                <c:pt idx="1889">
                  <c:v>43350.513048032408</c:v>
                </c:pt>
                <c:pt idx="1890">
                  <c:v>43350.513061921294</c:v>
                </c:pt>
                <c:pt idx="1891">
                  <c:v>43350.513075810188</c:v>
                </c:pt>
                <c:pt idx="1892">
                  <c:v>43350.513089699074</c:v>
                </c:pt>
                <c:pt idx="1893">
                  <c:v>43350.51310358796</c:v>
                </c:pt>
                <c:pt idx="1894">
                  <c:v>43350.513117476854</c:v>
                </c:pt>
                <c:pt idx="1895">
                  <c:v>43350.51313136574</c:v>
                </c:pt>
                <c:pt idx="1896">
                  <c:v>43350.513145254627</c:v>
                </c:pt>
                <c:pt idx="1897">
                  <c:v>43350.51315914352</c:v>
                </c:pt>
                <c:pt idx="1898">
                  <c:v>43350.513173032406</c:v>
                </c:pt>
                <c:pt idx="1899">
                  <c:v>43350.513186921293</c:v>
                </c:pt>
                <c:pt idx="1900">
                  <c:v>43350.513200810186</c:v>
                </c:pt>
                <c:pt idx="1901">
                  <c:v>43350.513214699073</c:v>
                </c:pt>
                <c:pt idx="1902">
                  <c:v>43350.513228587966</c:v>
                </c:pt>
                <c:pt idx="1903">
                  <c:v>43350.513242476853</c:v>
                </c:pt>
                <c:pt idx="1904">
                  <c:v>43350.513256365739</c:v>
                </c:pt>
                <c:pt idx="1905">
                  <c:v>43350.513270254633</c:v>
                </c:pt>
                <c:pt idx="1906">
                  <c:v>43350.513284143519</c:v>
                </c:pt>
                <c:pt idx="1907">
                  <c:v>43350.513298032405</c:v>
                </c:pt>
                <c:pt idx="1908">
                  <c:v>43350.513311921299</c:v>
                </c:pt>
                <c:pt idx="1909">
                  <c:v>43350.513325810185</c:v>
                </c:pt>
                <c:pt idx="1910">
                  <c:v>43350.513339699071</c:v>
                </c:pt>
                <c:pt idx="1911">
                  <c:v>43350.513353587965</c:v>
                </c:pt>
                <c:pt idx="1912">
                  <c:v>43350.513367476851</c:v>
                </c:pt>
                <c:pt idx="1913">
                  <c:v>43350.513381365738</c:v>
                </c:pt>
                <c:pt idx="1914">
                  <c:v>43350.513395254631</c:v>
                </c:pt>
                <c:pt idx="1915">
                  <c:v>43350.513409143517</c:v>
                </c:pt>
                <c:pt idx="1916">
                  <c:v>43350.513423032404</c:v>
                </c:pt>
                <c:pt idx="1917">
                  <c:v>43350.513436921297</c:v>
                </c:pt>
                <c:pt idx="1918">
                  <c:v>43350.513450810184</c:v>
                </c:pt>
                <c:pt idx="1919">
                  <c:v>43350.513464699077</c:v>
                </c:pt>
                <c:pt idx="1920">
                  <c:v>43350.513478587964</c:v>
                </c:pt>
                <c:pt idx="1921">
                  <c:v>43350.51349247685</c:v>
                </c:pt>
                <c:pt idx="1922">
                  <c:v>43350.513506365744</c:v>
                </c:pt>
                <c:pt idx="1923">
                  <c:v>43350.51352025463</c:v>
                </c:pt>
                <c:pt idx="1924">
                  <c:v>43350.513534143516</c:v>
                </c:pt>
                <c:pt idx="1925">
                  <c:v>43350.51354803241</c:v>
                </c:pt>
                <c:pt idx="1926">
                  <c:v>43350.513561921296</c:v>
                </c:pt>
                <c:pt idx="1927">
                  <c:v>43350.513575810182</c:v>
                </c:pt>
                <c:pt idx="1928">
                  <c:v>43350.513589699076</c:v>
                </c:pt>
                <c:pt idx="1929">
                  <c:v>43350.513603587962</c:v>
                </c:pt>
                <c:pt idx="1930">
                  <c:v>43350.513617476849</c:v>
                </c:pt>
                <c:pt idx="1931">
                  <c:v>43350.513631365742</c:v>
                </c:pt>
                <c:pt idx="1932">
                  <c:v>43350.513645254628</c:v>
                </c:pt>
                <c:pt idx="1933">
                  <c:v>43350.513659143522</c:v>
                </c:pt>
                <c:pt idx="1934">
                  <c:v>43350.513673032408</c:v>
                </c:pt>
                <c:pt idx="1935">
                  <c:v>43350.513686921295</c:v>
                </c:pt>
                <c:pt idx="1936">
                  <c:v>43350.513700810188</c:v>
                </c:pt>
                <c:pt idx="1937">
                  <c:v>43350.513714699075</c:v>
                </c:pt>
                <c:pt idx="1938">
                  <c:v>43350.513728587961</c:v>
                </c:pt>
                <c:pt idx="1939">
                  <c:v>43350.513742476855</c:v>
                </c:pt>
                <c:pt idx="1940">
                  <c:v>43350.513756365741</c:v>
                </c:pt>
                <c:pt idx="1941">
                  <c:v>43350.513770254627</c:v>
                </c:pt>
                <c:pt idx="1942">
                  <c:v>43350.513784143521</c:v>
                </c:pt>
                <c:pt idx="1943">
                  <c:v>43350.513798032407</c:v>
                </c:pt>
                <c:pt idx="1944">
                  <c:v>43350.513811921293</c:v>
                </c:pt>
                <c:pt idx="1945">
                  <c:v>43350.513825810187</c:v>
                </c:pt>
                <c:pt idx="1946">
                  <c:v>43350.513839699073</c:v>
                </c:pt>
                <c:pt idx="1947">
                  <c:v>43350.51385358796</c:v>
                </c:pt>
                <c:pt idx="1948">
                  <c:v>43350.513867476853</c:v>
                </c:pt>
                <c:pt idx="1949">
                  <c:v>43350.51388136574</c:v>
                </c:pt>
                <c:pt idx="1950">
                  <c:v>43350.513895254633</c:v>
                </c:pt>
                <c:pt idx="1951">
                  <c:v>43350.513909143519</c:v>
                </c:pt>
                <c:pt idx="1952">
                  <c:v>43350.513923032406</c:v>
                </c:pt>
                <c:pt idx="1953">
                  <c:v>43350.513936921299</c:v>
                </c:pt>
                <c:pt idx="1954">
                  <c:v>43350.513950810186</c:v>
                </c:pt>
                <c:pt idx="1955">
                  <c:v>43350.513964699072</c:v>
                </c:pt>
                <c:pt idx="1956">
                  <c:v>43350.513978587966</c:v>
                </c:pt>
                <c:pt idx="1957">
                  <c:v>43350.513992476852</c:v>
                </c:pt>
                <c:pt idx="1958">
                  <c:v>43350.514006365738</c:v>
                </c:pt>
                <c:pt idx="1959">
                  <c:v>43350.514020254632</c:v>
                </c:pt>
                <c:pt idx="1960">
                  <c:v>43350.514034143518</c:v>
                </c:pt>
                <c:pt idx="1961">
                  <c:v>43350.514048032404</c:v>
                </c:pt>
                <c:pt idx="1962">
                  <c:v>43350.514061921298</c:v>
                </c:pt>
                <c:pt idx="1963">
                  <c:v>43350.514075810184</c:v>
                </c:pt>
                <c:pt idx="1964">
                  <c:v>43350.514089699071</c:v>
                </c:pt>
                <c:pt idx="1965">
                  <c:v>43350.514103587964</c:v>
                </c:pt>
                <c:pt idx="1966">
                  <c:v>43350.514117476851</c:v>
                </c:pt>
                <c:pt idx="1967">
                  <c:v>43350.514131365744</c:v>
                </c:pt>
                <c:pt idx="1968">
                  <c:v>43350.51414525463</c:v>
                </c:pt>
                <c:pt idx="1969">
                  <c:v>43350.514159143517</c:v>
                </c:pt>
                <c:pt idx="1970">
                  <c:v>43350.51417303241</c:v>
                </c:pt>
                <c:pt idx="1971">
                  <c:v>43350.514186921297</c:v>
                </c:pt>
                <c:pt idx="1972">
                  <c:v>43350.514200810183</c:v>
                </c:pt>
                <c:pt idx="1973">
                  <c:v>43350.514214699077</c:v>
                </c:pt>
                <c:pt idx="1974">
                  <c:v>43350.514228587963</c:v>
                </c:pt>
                <c:pt idx="1975">
                  <c:v>43350.514242476849</c:v>
                </c:pt>
                <c:pt idx="1976">
                  <c:v>43350.514256365743</c:v>
                </c:pt>
                <c:pt idx="1977">
                  <c:v>43350.514270254629</c:v>
                </c:pt>
                <c:pt idx="1978">
                  <c:v>43350.514284143515</c:v>
                </c:pt>
                <c:pt idx="1979">
                  <c:v>43350.514298032409</c:v>
                </c:pt>
                <c:pt idx="1980">
                  <c:v>43350.514311921295</c:v>
                </c:pt>
                <c:pt idx="1981">
                  <c:v>43350.514325810182</c:v>
                </c:pt>
                <c:pt idx="1982">
                  <c:v>43350.514339699075</c:v>
                </c:pt>
                <c:pt idx="1983">
                  <c:v>43350.514353587962</c:v>
                </c:pt>
                <c:pt idx="1984">
                  <c:v>43350.514367476855</c:v>
                </c:pt>
                <c:pt idx="1985">
                  <c:v>43350.514381365741</c:v>
                </c:pt>
                <c:pt idx="1986">
                  <c:v>43350.514395254628</c:v>
                </c:pt>
                <c:pt idx="1987">
                  <c:v>43350.514409143521</c:v>
                </c:pt>
                <c:pt idx="1988">
                  <c:v>43350.514423032408</c:v>
                </c:pt>
                <c:pt idx="1989">
                  <c:v>43350.514436921294</c:v>
                </c:pt>
                <c:pt idx="1990">
                  <c:v>43350.514450810188</c:v>
                </c:pt>
                <c:pt idx="1991">
                  <c:v>43350.514464699074</c:v>
                </c:pt>
                <c:pt idx="1992">
                  <c:v>43350.51447858796</c:v>
                </c:pt>
                <c:pt idx="1993">
                  <c:v>43350.514492476854</c:v>
                </c:pt>
                <c:pt idx="1994">
                  <c:v>43350.51450636574</c:v>
                </c:pt>
                <c:pt idx="1995">
                  <c:v>43350.514520254626</c:v>
                </c:pt>
                <c:pt idx="1996">
                  <c:v>43350.51453414352</c:v>
                </c:pt>
                <c:pt idx="1997">
                  <c:v>43350.514548032406</c:v>
                </c:pt>
                <c:pt idx="1998">
                  <c:v>43350.5145619213</c:v>
                </c:pt>
                <c:pt idx="1999">
                  <c:v>43350.514575810186</c:v>
                </c:pt>
                <c:pt idx="2000">
                  <c:v>43350.514589699073</c:v>
                </c:pt>
                <c:pt idx="2001">
                  <c:v>43350.514603587966</c:v>
                </c:pt>
                <c:pt idx="2002">
                  <c:v>43350.514617476852</c:v>
                </c:pt>
                <c:pt idx="2003">
                  <c:v>43350.514631365739</c:v>
                </c:pt>
                <c:pt idx="2004">
                  <c:v>43350.514645254632</c:v>
                </c:pt>
                <c:pt idx="2005">
                  <c:v>43350.514659143519</c:v>
                </c:pt>
                <c:pt idx="2006">
                  <c:v>43350.514673032405</c:v>
                </c:pt>
                <c:pt idx="2007">
                  <c:v>43350.514686921299</c:v>
                </c:pt>
                <c:pt idx="2008">
                  <c:v>43350.514700810185</c:v>
                </c:pt>
                <c:pt idx="2009">
                  <c:v>43350.514714699071</c:v>
                </c:pt>
                <c:pt idx="2010">
                  <c:v>43350.514728587965</c:v>
                </c:pt>
                <c:pt idx="2011">
                  <c:v>43350.514742476851</c:v>
                </c:pt>
                <c:pt idx="2012">
                  <c:v>43350.514756365737</c:v>
                </c:pt>
                <c:pt idx="2013">
                  <c:v>43350.514770254631</c:v>
                </c:pt>
                <c:pt idx="2014">
                  <c:v>43350.514784143517</c:v>
                </c:pt>
                <c:pt idx="2015">
                  <c:v>43350.514798032411</c:v>
                </c:pt>
                <c:pt idx="2016">
                  <c:v>43350.514811921297</c:v>
                </c:pt>
                <c:pt idx="2017">
                  <c:v>43350.514825810184</c:v>
                </c:pt>
                <c:pt idx="2018">
                  <c:v>43350.514839699077</c:v>
                </c:pt>
                <c:pt idx="2019">
                  <c:v>43350.514853587963</c:v>
                </c:pt>
                <c:pt idx="2020">
                  <c:v>43350.51486747685</c:v>
                </c:pt>
                <c:pt idx="2021">
                  <c:v>43350.514881365743</c:v>
                </c:pt>
                <c:pt idx="2022">
                  <c:v>43350.51489525463</c:v>
                </c:pt>
                <c:pt idx="2023">
                  <c:v>43350.514909143516</c:v>
                </c:pt>
                <c:pt idx="2024">
                  <c:v>43350.51492303241</c:v>
                </c:pt>
                <c:pt idx="2025">
                  <c:v>43350.514936921296</c:v>
                </c:pt>
                <c:pt idx="2026">
                  <c:v>43350.514950810182</c:v>
                </c:pt>
                <c:pt idx="2027">
                  <c:v>43350.514964699076</c:v>
                </c:pt>
                <c:pt idx="2028">
                  <c:v>43350.514978587962</c:v>
                </c:pt>
                <c:pt idx="2029">
                  <c:v>43350.514992476848</c:v>
                </c:pt>
                <c:pt idx="2030">
                  <c:v>43350.515006365742</c:v>
                </c:pt>
                <c:pt idx="2031">
                  <c:v>43350.515020254628</c:v>
                </c:pt>
                <c:pt idx="2032">
                  <c:v>43350.515034143522</c:v>
                </c:pt>
                <c:pt idx="2033">
                  <c:v>43350.515048032408</c:v>
                </c:pt>
                <c:pt idx="2034">
                  <c:v>43350.515061921295</c:v>
                </c:pt>
                <c:pt idx="2035">
                  <c:v>43350.515075810188</c:v>
                </c:pt>
                <c:pt idx="2036">
                  <c:v>43350.515089699074</c:v>
                </c:pt>
                <c:pt idx="2037">
                  <c:v>43350.515103587961</c:v>
                </c:pt>
                <c:pt idx="2038">
                  <c:v>43350.515117476854</c:v>
                </c:pt>
                <c:pt idx="2039">
                  <c:v>43350.515131365741</c:v>
                </c:pt>
                <c:pt idx="2040">
                  <c:v>43350.515145254627</c:v>
                </c:pt>
                <c:pt idx="2041">
                  <c:v>43350.515159143521</c:v>
                </c:pt>
                <c:pt idx="2042">
                  <c:v>43350.515173032407</c:v>
                </c:pt>
                <c:pt idx="2043">
                  <c:v>43350.515186921293</c:v>
                </c:pt>
                <c:pt idx="2044">
                  <c:v>43350.515200810187</c:v>
                </c:pt>
                <c:pt idx="2045">
                  <c:v>43350.515214699073</c:v>
                </c:pt>
                <c:pt idx="2046">
                  <c:v>43350.515228587959</c:v>
                </c:pt>
                <c:pt idx="2047">
                  <c:v>43350.515242476853</c:v>
                </c:pt>
                <c:pt idx="2048">
                  <c:v>43350.515256365739</c:v>
                </c:pt>
                <c:pt idx="2049">
                  <c:v>43350.515270254633</c:v>
                </c:pt>
                <c:pt idx="2050">
                  <c:v>43350.515284143519</c:v>
                </c:pt>
                <c:pt idx="2051">
                  <c:v>43350.515298032406</c:v>
                </c:pt>
                <c:pt idx="2052">
                  <c:v>43350.515311921299</c:v>
                </c:pt>
                <c:pt idx="2053">
                  <c:v>43350.515325810185</c:v>
                </c:pt>
                <c:pt idx="2054">
                  <c:v>43350.515339699072</c:v>
                </c:pt>
                <c:pt idx="2055">
                  <c:v>43350.515353587965</c:v>
                </c:pt>
                <c:pt idx="2056">
                  <c:v>43350.515367476852</c:v>
                </c:pt>
                <c:pt idx="2057">
                  <c:v>43350.515381365738</c:v>
                </c:pt>
                <c:pt idx="2058">
                  <c:v>43350.515395254632</c:v>
                </c:pt>
                <c:pt idx="2059">
                  <c:v>43350.515409143518</c:v>
                </c:pt>
                <c:pt idx="2060">
                  <c:v>43350.515423032404</c:v>
                </c:pt>
                <c:pt idx="2061">
                  <c:v>43350.515436921298</c:v>
                </c:pt>
                <c:pt idx="2062">
                  <c:v>43350.515450810184</c:v>
                </c:pt>
                <c:pt idx="2063">
                  <c:v>43350.51546469907</c:v>
                </c:pt>
                <c:pt idx="2064">
                  <c:v>43350.515478587964</c:v>
                </c:pt>
                <c:pt idx="2065">
                  <c:v>43350.51549247685</c:v>
                </c:pt>
                <c:pt idx="2066">
                  <c:v>43350.515506365744</c:v>
                </c:pt>
                <c:pt idx="2067">
                  <c:v>43350.51552025463</c:v>
                </c:pt>
                <c:pt idx="2068">
                  <c:v>43350.515534143517</c:v>
                </c:pt>
                <c:pt idx="2069">
                  <c:v>43350.51554803241</c:v>
                </c:pt>
                <c:pt idx="2070">
                  <c:v>43350.515561921296</c:v>
                </c:pt>
                <c:pt idx="2071">
                  <c:v>43350.515575810183</c:v>
                </c:pt>
                <c:pt idx="2072">
                  <c:v>43350.515589699076</c:v>
                </c:pt>
                <c:pt idx="2073">
                  <c:v>43350.515603587963</c:v>
                </c:pt>
                <c:pt idx="2074">
                  <c:v>43350.515617476849</c:v>
                </c:pt>
                <c:pt idx="2075">
                  <c:v>43350.515631365743</c:v>
                </c:pt>
                <c:pt idx="2076">
                  <c:v>43350.515645254629</c:v>
                </c:pt>
                <c:pt idx="2077">
                  <c:v>43350.515659143515</c:v>
                </c:pt>
                <c:pt idx="2078">
                  <c:v>43350.515673032409</c:v>
                </c:pt>
                <c:pt idx="2079">
                  <c:v>43350.515686921295</c:v>
                </c:pt>
                <c:pt idx="2080">
                  <c:v>43350.515700810189</c:v>
                </c:pt>
                <c:pt idx="2081">
                  <c:v>43350.515714699075</c:v>
                </c:pt>
                <c:pt idx="2082">
                  <c:v>43350.515728587961</c:v>
                </c:pt>
                <c:pt idx="2083">
                  <c:v>43350.515742476855</c:v>
                </c:pt>
                <c:pt idx="2084">
                  <c:v>43350.515756365741</c:v>
                </c:pt>
                <c:pt idx="2085">
                  <c:v>43350.515770254628</c:v>
                </c:pt>
                <c:pt idx="2086">
                  <c:v>43350.515784143521</c:v>
                </c:pt>
                <c:pt idx="2087">
                  <c:v>43350.515798032407</c:v>
                </c:pt>
                <c:pt idx="2088">
                  <c:v>43350.515811921294</c:v>
                </c:pt>
                <c:pt idx="2089">
                  <c:v>43350.515825810187</c:v>
                </c:pt>
                <c:pt idx="2090">
                  <c:v>43350.515839699074</c:v>
                </c:pt>
                <c:pt idx="2091">
                  <c:v>43350.51585358796</c:v>
                </c:pt>
                <c:pt idx="2092">
                  <c:v>43350.515867476854</c:v>
                </c:pt>
                <c:pt idx="2093">
                  <c:v>43350.51588136574</c:v>
                </c:pt>
                <c:pt idx="2094">
                  <c:v>43350.515895254626</c:v>
                </c:pt>
                <c:pt idx="2095">
                  <c:v>43350.51590914352</c:v>
                </c:pt>
                <c:pt idx="2096">
                  <c:v>43350.515923032406</c:v>
                </c:pt>
                <c:pt idx="2097">
                  <c:v>43350.5159369213</c:v>
                </c:pt>
                <c:pt idx="2098">
                  <c:v>43350.515950810186</c:v>
                </c:pt>
                <c:pt idx="2099">
                  <c:v>43350.515964699072</c:v>
                </c:pt>
                <c:pt idx="2100">
                  <c:v>43350.515978587966</c:v>
                </c:pt>
                <c:pt idx="2101">
                  <c:v>43350.515992476852</c:v>
                </c:pt>
                <c:pt idx="2102">
                  <c:v>43350.516006365739</c:v>
                </c:pt>
                <c:pt idx="2103">
                  <c:v>43350.516020254632</c:v>
                </c:pt>
                <c:pt idx="2104">
                  <c:v>43350.516034143518</c:v>
                </c:pt>
                <c:pt idx="2105">
                  <c:v>43350.516048032405</c:v>
                </c:pt>
                <c:pt idx="2106">
                  <c:v>43350.516061921298</c:v>
                </c:pt>
                <c:pt idx="2107">
                  <c:v>43350.516075810185</c:v>
                </c:pt>
                <c:pt idx="2108">
                  <c:v>43350.516089699071</c:v>
                </c:pt>
                <c:pt idx="2109">
                  <c:v>43350.516103587965</c:v>
                </c:pt>
                <c:pt idx="2110">
                  <c:v>43350.516117476851</c:v>
                </c:pt>
                <c:pt idx="2111">
                  <c:v>43350.516131365737</c:v>
                </c:pt>
                <c:pt idx="2112">
                  <c:v>43350.516145254631</c:v>
                </c:pt>
                <c:pt idx="2113">
                  <c:v>43350.516159143517</c:v>
                </c:pt>
                <c:pt idx="2114">
                  <c:v>43350.516173032411</c:v>
                </c:pt>
                <c:pt idx="2115">
                  <c:v>43350.516186921297</c:v>
                </c:pt>
                <c:pt idx="2116">
                  <c:v>43350.516200810183</c:v>
                </c:pt>
                <c:pt idx="2117">
                  <c:v>43350.516214699077</c:v>
                </c:pt>
                <c:pt idx="2118">
                  <c:v>43350.516228587963</c:v>
                </c:pt>
                <c:pt idx="2119">
                  <c:v>43350.51624247685</c:v>
                </c:pt>
                <c:pt idx="2120">
                  <c:v>43350.516256365743</c:v>
                </c:pt>
                <c:pt idx="2121">
                  <c:v>43350.516270254629</c:v>
                </c:pt>
                <c:pt idx="2122">
                  <c:v>43350.516284143516</c:v>
                </c:pt>
                <c:pt idx="2123">
                  <c:v>43350.516298032409</c:v>
                </c:pt>
                <c:pt idx="2124">
                  <c:v>43350.516311921296</c:v>
                </c:pt>
                <c:pt idx="2125">
                  <c:v>43350.516325810182</c:v>
                </c:pt>
                <c:pt idx="2126">
                  <c:v>43350.516339699076</c:v>
                </c:pt>
                <c:pt idx="2127">
                  <c:v>43350.516353587962</c:v>
                </c:pt>
                <c:pt idx="2128">
                  <c:v>43350.516367476848</c:v>
                </c:pt>
                <c:pt idx="2129">
                  <c:v>43350.516381365742</c:v>
                </c:pt>
                <c:pt idx="2130">
                  <c:v>43350.516395254628</c:v>
                </c:pt>
                <c:pt idx="2131">
                  <c:v>43350.516409143522</c:v>
                </c:pt>
                <c:pt idx="2132">
                  <c:v>43350.516423032408</c:v>
                </c:pt>
                <c:pt idx="2133">
                  <c:v>43350.516436921294</c:v>
                </c:pt>
                <c:pt idx="2134">
                  <c:v>43350.516450810188</c:v>
                </c:pt>
                <c:pt idx="2135">
                  <c:v>43350.516464699074</c:v>
                </c:pt>
                <c:pt idx="2136">
                  <c:v>43350.516478587961</c:v>
                </c:pt>
                <c:pt idx="2137">
                  <c:v>43350.516492476854</c:v>
                </c:pt>
                <c:pt idx="2138">
                  <c:v>43350.51650636574</c:v>
                </c:pt>
                <c:pt idx="2139">
                  <c:v>43350.516520254627</c:v>
                </c:pt>
                <c:pt idx="2140">
                  <c:v>43350.51653414352</c:v>
                </c:pt>
                <c:pt idx="2141">
                  <c:v>43350.516548032407</c:v>
                </c:pt>
                <c:pt idx="2142">
                  <c:v>43350.516561921293</c:v>
                </c:pt>
                <c:pt idx="2143">
                  <c:v>43350.516575810187</c:v>
                </c:pt>
                <c:pt idx="2144">
                  <c:v>43350.516589699073</c:v>
                </c:pt>
                <c:pt idx="2145">
                  <c:v>43350.516603587967</c:v>
                </c:pt>
                <c:pt idx="2146">
                  <c:v>43350.516617476853</c:v>
                </c:pt>
                <c:pt idx="2147">
                  <c:v>43350.516631365739</c:v>
                </c:pt>
                <c:pt idx="2148">
                  <c:v>43350.516645254633</c:v>
                </c:pt>
                <c:pt idx="2149">
                  <c:v>43350.516659143519</c:v>
                </c:pt>
                <c:pt idx="2150">
                  <c:v>43350.516673032405</c:v>
                </c:pt>
                <c:pt idx="2151">
                  <c:v>43350.516686921299</c:v>
                </c:pt>
                <c:pt idx="2152">
                  <c:v>43350.516700810185</c:v>
                </c:pt>
                <c:pt idx="2153">
                  <c:v>43350.516714699072</c:v>
                </c:pt>
                <c:pt idx="2154">
                  <c:v>43350.516728587965</c:v>
                </c:pt>
                <c:pt idx="2155">
                  <c:v>43350.516742476852</c:v>
                </c:pt>
                <c:pt idx="2156">
                  <c:v>43350.516756365738</c:v>
                </c:pt>
                <c:pt idx="2157">
                  <c:v>43350.516770254631</c:v>
                </c:pt>
                <c:pt idx="2158">
                  <c:v>43350.516784143518</c:v>
                </c:pt>
                <c:pt idx="2159">
                  <c:v>43350.516798032404</c:v>
                </c:pt>
                <c:pt idx="2160">
                  <c:v>43350.516811921298</c:v>
                </c:pt>
                <c:pt idx="2161">
                  <c:v>43350.516825810184</c:v>
                </c:pt>
                <c:pt idx="2162">
                  <c:v>43350.516839699078</c:v>
                </c:pt>
                <c:pt idx="2163">
                  <c:v>43350.516853587964</c:v>
                </c:pt>
                <c:pt idx="2164">
                  <c:v>43350.51686747685</c:v>
                </c:pt>
                <c:pt idx="2165">
                  <c:v>43350.516881365744</c:v>
                </c:pt>
                <c:pt idx="2166">
                  <c:v>43350.51689525463</c:v>
                </c:pt>
                <c:pt idx="2167">
                  <c:v>43350.516909143516</c:v>
                </c:pt>
                <c:pt idx="2168">
                  <c:v>43350.51692303241</c:v>
                </c:pt>
                <c:pt idx="2169">
                  <c:v>43350.516936921296</c:v>
                </c:pt>
                <c:pt idx="2170">
                  <c:v>43350.516950810183</c:v>
                </c:pt>
                <c:pt idx="2171">
                  <c:v>43350.516964699076</c:v>
                </c:pt>
                <c:pt idx="2172">
                  <c:v>43350.516978587963</c:v>
                </c:pt>
                <c:pt idx="2173">
                  <c:v>43350.516992476849</c:v>
                </c:pt>
                <c:pt idx="2174">
                  <c:v>43350.517006365742</c:v>
                </c:pt>
                <c:pt idx="2175">
                  <c:v>43350.517020254629</c:v>
                </c:pt>
                <c:pt idx="2176">
                  <c:v>43350.517034143515</c:v>
                </c:pt>
                <c:pt idx="2177">
                  <c:v>43350.517048032409</c:v>
                </c:pt>
                <c:pt idx="2178">
                  <c:v>43350.517061921295</c:v>
                </c:pt>
                <c:pt idx="2179">
                  <c:v>43350.517075810189</c:v>
                </c:pt>
                <c:pt idx="2180">
                  <c:v>43350.517089699075</c:v>
                </c:pt>
                <c:pt idx="2181">
                  <c:v>43350.517103587961</c:v>
                </c:pt>
                <c:pt idx="2182">
                  <c:v>43350.517117476855</c:v>
                </c:pt>
                <c:pt idx="2183">
                  <c:v>43350.517131365741</c:v>
                </c:pt>
                <c:pt idx="2184">
                  <c:v>43350.517145254627</c:v>
                </c:pt>
                <c:pt idx="2185">
                  <c:v>43350.517159143521</c:v>
                </c:pt>
                <c:pt idx="2186">
                  <c:v>43350.517173032407</c:v>
                </c:pt>
                <c:pt idx="2187">
                  <c:v>43350.517186921294</c:v>
                </c:pt>
                <c:pt idx="2188">
                  <c:v>43350.517200810187</c:v>
                </c:pt>
                <c:pt idx="2189">
                  <c:v>43350.517214699074</c:v>
                </c:pt>
                <c:pt idx="2190">
                  <c:v>43350.51722858796</c:v>
                </c:pt>
                <c:pt idx="2191">
                  <c:v>43350.517242476853</c:v>
                </c:pt>
                <c:pt idx="2192">
                  <c:v>43350.51725636574</c:v>
                </c:pt>
                <c:pt idx="2193">
                  <c:v>43350.517270254626</c:v>
                </c:pt>
                <c:pt idx="2194">
                  <c:v>43350.51728414352</c:v>
                </c:pt>
                <c:pt idx="2195">
                  <c:v>43350.517298032406</c:v>
                </c:pt>
                <c:pt idx="2196">
                  <c:v>43350.5173119213</c:v>
                </c:pt>
                <c:pt idx="2197">
                  <c:v>43350.517325810186</c:v>
                </c:pt>
                <c:pt idx="2198">
                  <c:v>43350.517339699072</c:v>
                </c:pt>
                <c:pt idx="2199">
                  <c:v>43350.517353587966</c:v>
                </c:pt>
                <c:pt idx="2200">
                  <c:v>43350.517367476852</c:v>
                </c:pt>
                <c:pt idx="2201">
                  <c:v>43350.517381365738</c:v>
                </c:pt>
                <c:pt idx="2202">
                  <c:v>43350.517395254632</c:v>
                </c:pt>
                <c:pt idx="2203">
                  <c:v>43350.517409143518</c:v>
                </c:pt>
                <c:pt idx="2204">
                  <c:v>43350.517423032405</c:v>
                </c:pt>
                <c:pt idx="2205">
                  <c:v>43350.517436921298</c:v>
                </c:pt>
                <c:pt idx="2206">
                  <c:v>43350.517450810185</c:v>
                </c:pt>
                <c:pt idx="2207">
                  <c:v>43350.517464699071</c:v>
                </c:pt>
                <c:pt idx="2208">
                  <c:v>43350.517478587964</c:v>
                </c:pt>
                <c:pt idx="2209">
                  <c:v>43350.517492476851</c:v>
                </c:pt>
                <c:pt idx="2210">
                  <c:v>43350.517506365744</c:v>
                </c:pt>
                <c:pt idx="2211">
                  <c:v>43350.517520254631</c:v>
                </c:pt>
                <c:pt idx="2212">
                  <c:v>43350.517534143517</c:v>
                </c:pt>
                <c:pt idx="2213">
                  <c:v>43350.517548032411</c:v>
                </c:pt>
                <c:pt idx="2214">
                  <c:v>43350.517561921297</c:v>
                </c:pt>
                <c:pt idx="2215">
                  <c:v>43350.517575810183</c:v>
                </c:pt>
                <c:pt idx="2216">
                  <c:v>43350.517589699077</c:v>
                </c:pt>
                <c:pt idx="2217">
                  <c:v>43350.517603587963</c:v>
                </c:pt>
                <c:pt idx="2218">
                  <c:v>43350.517617476849</c:v>
                </c:pt>
                <c:pt idx="2219">
                  <c:v>43350.517631365743</c:v>
                </c:pt>
                <c:pt idx="2220">
                  <c:v>43350.517645254629</c:v>
                </c:pt>
                <c:pt idx="2221">
                  <c:v>43350.517659143516</c:v>
                </c:pt>
                <c:pt idx="2222">
                  <c:v>43350.517673032409</c:v>
                </c:pt>
                <c:pt idx="2223">
                  <c:v>43350.517686921296</c:v>
                </c:pt>
                <c:pt idx="2224">
                  <c:v>43350.517700810182</c:v>
                </c:pt>
                <c:pt idx="2225">
                  <c:v>43350.517714699075</c:v>
                </c:pt>
                <c:pt idx="2226">
                  <c:v>43350.517728587962</c:v>
                </c:pt>
                <c:pt idx="2227">
                  <c:v>43350.517742476855</c:v>
                </c:pt>
                <c:pt idx="2228">
                  <c:v>43350.517756365742</c:v>
                </c:pt>
                <c:pt idx="2229">
                  <c:v>43350.517770254628</c:v>
                </c:pt>
                <c:pt idx="2230">
                  <c:v>43350.517784143522</c:v>
                </c:pt>
                <c:pt idx="2231">
                  <c:v>43350.517798032408</c:v>
                </c:pt>
                <c:pt idx="2232">
                  <c:v>43350.517811921294</c:v>
                </c:pt>
                <c:pt idx="2233">
                  <c:v>43350.517825810188</c:v>
                </c:pt>
                <c:pt idx="2234">
                  <c:v>43350.517839699074</c:v>
                </c:pt>
                <c:pt idx="2235">
                  <c:v>43350.51785358796</c:v>
                </c:pt>
                <c:pt idx="2236">
                  <c:v>43350.517867476854</c:v>
                </c:pt>
                <c:pt idx="2237">
                  <c:v>43350.51788136574</c:v>
                </c:pt>
                <c:pt idx="2238">
                  <c:v>43350.517895254627</c:v>
                </c:pt>
                <c:pt idx="2239">
                  <c:v>43350.51790914352</c:v>
                </c:pt>
                <c:pt idx="2240">
                  <c:v>43350.517923032407</c:v>
                </c:pt>
                <c:pt idx="2241">
                  <c:v>43350.517936921293</c:v>
                </c:pt>
                <c:pt idx="2242">
                  <c:v>43350.517950810186</c:v>
                </c:pt>
                <c:pt idx="2243">
                  <c:v>43350.517964699073</c:v>
                </c:pt>
                <c:pt idx="2244">
                  <c:v>43350.517978587966</c:v>
                </c:pt>
                <c:pt idx="2245">
                  <c:v>43350.517992476853</c:v>
                </c:pt>
                <c:pt idx="2246">
                  <c:v>43350.518006365739</c:v>
                </c:pt>
                <c:pt idx="2247">
                  <c:v>43350.518020254633</c:v>
                </c:pt>
                <c:pt idx="2248">
                  <c:v>43350.518034143519</c:v>
                </c:pt>
                <c:pt idx="2249">
                  <c:v>43350.518048032405</c:v>
                </c:pt>
                <c:pt idx="2250">
                  <c:v>43350.518061921299</c:v>
                </c:pt>
                <c:pt idx="2251">
                  <c:v>43350.518075810185</c:v>
                </c:pt>
                <c:pt idx="2252">
                  <c:v>43350.518089699071</c:v>
                </c:pt>
                <c:pt idx="2253">
                  <c:v>43350.518103587965</c:v>
                </c:pt>
                <c:pt idx="2254">
                  <c:v>43350.518117476851</c:v>
                </c:pt>
                <c:pt idx="2255">
                  <c:v>43350.518131365738</c:v>
                </c:pt>
                <c:pt idx="2256">
                  <c:v>43350.518145254631</c:v>
                </c:pt>
                <c:pt idx="2257">
                  <c:v>43350.518159143518</c:v>
                </c:pt>
                <c:pt idx="2258">
                  <c:v>43350.518173032404</c:v>
                </c:pt>
                <c:pt idx="2259">
                  <c:v>43350.518186921297</c:v>
                </c:pt>
                <c:pt idx="2260">
                  <c:v>43350.518200810184</c:v>
                </c:pt>
                <c:pt idx="2261">
                  <c:v>43350.518214699077</c:v>
                </c:pt>
                <c:pt idx="2262">
                  <c:v>43350.518228587964</c:v>
                </c:pt>
                <c:pt idx="2263">
                  <c:v>43350.51824247685</c:v>
                </c:pt>
                <c:pt idx="2264">
                  <c:v>43350.518256365744</c:v>
                </c:pt>
                <c:pt idx="2265">
                  <c:v>43350.51827025463</c:v>
                </c:pt>
                <c:pt idx="2266">
                  <c:v>43350.518284143516</c:v>
                </c:pt>
                <c:pt idx="2267">
                  <c:v>43350.51829803241</c:v>
                </c:pt>
                <c:pt idx="2268">
                  <c:v>43350.518311921296</c:v>
                </c:pt>
                <c:pt idx="2269">
                  <c:v>43350.518325810182</c:v>
                </c:pt>
                <c:pt idx="2270">
                  <c:v>43350.518339699076</c:v>
                </c:pt>
                <c:pt idx="2271">
                  <c:v>43350.518353587962</c:v>
                </c:pt>
                <c:pt idx="2272">
                  <c:v>43350.518367476849</c:v>
                </c:pt>
                <c:pt idx="2273">
                  <c:v>43350.518381365742</c:v>
                </c:pt>
                <c:pt idx="2274">
                  <c:v>43350.518395254629</c:v>
                </c:pt>
                <c:pt idx="2275">
                  <c:v>43350.518409143522</c:v>
                </c:pt>
                <c:pt idx="2276">
                  <c:v>43350.518423032408</c:v>
                </c:pt>
                <c:pt idx="2277">
                  <c:v>43350.518436921295</c:v>
                </c:pt>
                <c:pt idx="2278">
                  <c:v>43350.518450810188</c:v>
                </c:pt>
                <c:pt idx="2279">
                  <c:v>43350.518464699075</c:v>
                </c:pt>
                <c:pt idx="2280">
                  <c:v>43350.518478587961</c:v>
                </c:pt>
                <c:pt idx="2281">
                  <c:v>43350.518492476855</c:v>
                </c:pt>
                <c:pt idx="2282">
                  <c:v>43350.518506365741</c:v>
                </c:pt>
                <c:pt idx="2283">
                  <c:v>43350.518520254627</c:v>
                </c:pt>
                <c:pt idx="2284">
                  <c:v>43350.518534143521</c:v>
                </c:pt>
                <c:pt idx="2285">
                  <c:v>43350.518548032407</c:v>
                </c:pt>
                <c:pt idx="2286">
                  <c:v>43350.518561921293</c:v>
                </c:pt>
                <c:pt idx="2287">
                  <c:v>43350.518575810187</c:v>
                </c:pt>
                <c:pt idx="2288">
                  <c:v>43350.518589699073</c:v>
                </c:pt>
                <c:pt idx="2289">
                  <c:v>43350.51860358796</c:v>
                </c:pt>
                <c:pt idx="2290">
                  <c:v>43350.518617476853</c:v>
                </c:pt>
                <c:pt idx="2291">
                  <c:v>43350.51863136574</c:v>
                </c:pt>
                <c:pt idx="2292">
                  <c:v>43350.518645254633</c:v>
                </c:pt>
                <c:pt idx="2293">
                  <c:v>43350.518659143519</c:v>
                </c:pt>
                <c:pt idx="2294">
                  <c:v>43350.518673032406</c:v>
                </c:pt>
                <c:pt idx="2295">
                  <c:v>43350.518686921299</c:v>
                </c:pt>
                <c:pt idx="2296">
                  <c:v>43350.518700810186</c:v>
                </c:pt>
                <c:pt idx="2297">
                  <c:v>43350.518714699072</c:v>
                </c:pt>
                <c:pt idx="2298">
                  <c:v>43350.518728587966</c:v>
                </c:pt>
                <c:pt idx="2299">
                  <c:v>43350.518742476852</c:v>
                </c:pt>
                <c:pt idx="2300">
                  <c:v>43350.518756365738</c:v>
                </c:pt>
                <c:pt idx="2301">
                  <c:v>43350.518770254632</c:v>
                </c:pt>
                <c:pt idx="2302">
                  <c:v>43350.518784143518</c:v>
                </c:pt>
                <c:pt idx="2303">
                  <c:v>43350.518798032404</c:v>
                </c:pt>
                <c:pt idx="2304">
                  <c:v>43350.518811921298</c:v>
                </c:pt>
                <c:pt idx="2305">
                  <c:v>43350.518825810184</c:v>
                </c:pt>
                <c:pt idx="2306">
                  <c:v>43350.518839699071</c:v>
                </c:pt>
                <c:pt idx="2307">
                  <c:v>43350.518853587964</c:v>
                </c:pt>
                <c:pt idx="2308">
                  <c:v>43350.518867476851</c:v>
                </c:pt>
                <c:pt idx="2309">
                  <c:v>43350.518881365744</c:v>
                </c:pt>
                <c:pt idx="2310">
                  <c:v>43350.51889525463</c:v>
                </c:pt>
                <c:pt idx="2311">
                  <c:v>43350.518909143517</c:v>
                </c:pt>
                <c:pt idx="2312">
                  <c:v>43350.51892303241</c:v>
                </c:pt>
                <c:pt idx="2313">
                  <c:v>43350.518936921297</c:v>
                </c:pt>
                <c:pt idx="2314">
                  <c:v>43350.518950810183</c:v>
                </c:pt>
                <c:pt idx="2315">
                  <c:v>43350.518964699077</c:v>
                </c:pt>
                <c:pt idx="2316">
                  <c:v>43350.518978587963</c:v>
                </c:pt>
                <c:pt idx="2317">
                  <c:v>43350.518992476849</c:v>
                </c:pt>
                <c:pt idx="2318">
                  <c:v>43350.519006365743</c:v>
                </c:pt>
                <c:pt idx="2319">
                  <c:v>43350.519020254629</c:v>
                </c:pt>
                <c:pt idx="2320">
                  <c:v>43350.519034143515</c:v>
                </c:pt>
                <c:pt idx="2321">
                  <c:v>43350.519048032409</c:v>
                </c:pt>
                <c:pt idx="2322">
                  <c:v>43350.519061921295</c:v>
                </c:pt>
                <c:pt idx="2323">
                  <c:v>43350.519075810182</c:v>
                </c:pt>
                <c:pt idx="2324">
                  <c:v>43350.519089699075</c:v>
                </c:pt>
                <c:pt idx="2325">
                  <c:v>43350.519103587962</c:v>
                </c:pt>
                <c:pt idx="2326">
                  <c:v>43350.519117476855</c:v>
                </c:pt>
                <c:pt idx="2327">
                  <c:v>43350.519131365741</c:v>
                </c:pt>
                <c:pt idx="2328">
                  <c:v>43350.519145254628</c:v>
                </c:pt>
                <c:pt idx="2329">
                  <c:v>43350.519159143521</c:v>
                </c:pt>
                <c:pt idx="2330">
                  <c:v>43350.519173032408</c:v>
                </c:pt>
                <c:pt idx="2331">
                  <c:v>43350.519186921294</c:v>
                </c:pt>
                <c:pt idx="2332">
                  <c:v>43350.519200810188</c:v>
                </c:pt>
                <c:pt idx="2333">
                  <c:v>43350.519214699074</c:v>
                </c:pt>
                <c:pt idx="2334">
                  <c:v>43350.51922858796</c:v>
                </c:pt>
                <c:pt idx="2335">
                  <c:v>43350.519242476854</c:v>
                </c:pt>
                <c:pt idx="2336">
                  <c:v>43350.51925636574</c:v>
                </c:pt>
                <c:pt idx="2337">
                  <c:v>43350.519270254626</c:v>
                </c:pt>
                <c:pt idx="2338">
                  <c:v>43350.51928414352</c:v>
                </c:pt>
                <c:pt idx="2339">
                  <c:v>43350.519298032406</c:v>
                </c:pt>
                <c:pt idx="2340">
                  <c:v>43350.519311921293</c:v>
                </c:pt>
                <c:pt idx="2341">
                  <c:v>43350.519325810186</c:v>
                </c:pt>
                <c:pt idx="2342">
                  <c:v>43350.519339699073</c:v>
                </c:pt>
                <c:pt idx="2343">
                  <c:v>43350.519353587966</c:v>
                </c:pt>
                <c:pt idx="2344">
                  <c:v>43350.519367476852</c:v>
                </c:pt>
                <c:pt idx="2345">
                  <c:v>43350.519381365739</c:v>
                </c:pt>
                <c:pt idx="2346">
                  <c:v>43350.519395254632</c:v>
                </c:pt>
                <c:pt idx="2347">
                  <c:v>43350.519409143519</c:v>
                </c:pt>
                <c:pt idx="2348">
                  <c:v>43350.519423032405</c:v>
                </c:pt>
                <c:pt idx="2349">
                  <c:v>43350.519436921299</c:v>
                </c:pt>
                <c:pt idx="2350">
                  <c:v>43350.519450810185</c:v>
                </c:pt>
                <c:pt idx="2351">
                  <c:v>43350.519464699071</c:v>
                </c:pt>
                <c:pt idx="2352">
                  <c:v>43350.519478587965</c:v>
                </c:pt>
                <c:pt idx="2353">
                  <c:v>43350.519492476851</c:v>
                </c:pt>
                <c:pt idx="2354">
                  <c:v>43350.519506365737</c:v>
                </c:pt>
                <c:pt idx="2355">
                  <c:v>43350.519520254631</c:v>
                </c:pt>
                <c:pt idx="2356">
                  <c:v>43350.519534143517</c:v>
                </c:pt>
                <c:pt idx="2357">
                  <c:v>43350.519548032411</c:v>
                </c:pt>
                <c:pt idx="2358">
                  <c:v>43350.519561921297</c:v>
                </c:pt>
                <c:pt idx="2359">
                  <c:v>43350.519575810184</c:v>
                </c:pt>
                <c:pt idx="2360">
                  <c:v>43350.519589699077</c:v>
                </c:pt>
                <c:pt idx="2361">
                  <c:v>43350.519603587964</c:v>
                </c:pt>
                <c:pt idx="2362">
                  <c:v>43350.51961747685</c:v>
                </c:pt>
                <c:pt idx="2363">
                  <c:v>43350.519631365743</c:v>
                </c:pt>
                <c:pt idx="2364">
                  <c:v>43350.51964525463</c:v>
                </c:pt>
                <c:pt idx="2365">
                  <c:v>43350.519659143516</c:v>
                </c:pt>
                <c:pt idx="2366">
                  <c:v>43350.51967303241</c:v>
                </c:pt>
                <c:pt idx="2367">
                  <c:v>43350.519686921296</c:v>
                </c:pt>
                <c:pt idx="2368">
                  <c:v>43350.519700810182</c:v>
                </c:pt>
                <c:pt idx="2369">
                  <c:v>43350.519714699076</c:v>
                </c:pt>
                <c:pt idx="2370">
                  <c:v>43350.519728587962</c:v>
                </c:pt>
                <c:pt idx="2371">
                  <c:v>43350.519742476848</c:v>
                </c:pt>
                <c:pt idx="2372">
                  <c:v>43350.519756365742</c:v>
                </c:pt>
                <c:pt idx="2373">
                  <c:v>43350.519770254628</c:v>
                </c:pt>
                <c:pt idx="2374">
                  <c:v>43350.519784143522</c:v>
                </c:pt>
                <c:pt idx="2375">
                  <c:v>43350.519798032408</c:v>
                </c:pt>
                <c:pt idx="2376">
                  <c:v>43350.519811921295</c:v>
                </c:pt>
                <c:pt idx="2377">
                  <c:v>43350.519825810188</c:v>
                </c:pt>
                <c:pt idx="2378">
                  <c:v>43350.519839699075</c:v>
                </c:pt>
                <c:pt idx="2379">
                  <c:v>43350.519853587961</c:v>
                </c:pt>
                <c:pt idx="2380">
                  <c:v>43350.519867476854</c:v>
                </c:pt>
                <c:pt idx="2381">
                  <c:v>43350.519881365741</c:v>
                </c:pt>
                <c:pt idx="2382">
                  <c:v>43350.519895254627</c:v>
                </c:pt>
                <c:pt idx="2383">
                  <c:v>43350.519909143521</c:v>
                </c:pt>
                <c:pt idx="2384">
                  <c:v>43350.519923032407</c:v>
                </c:pt>
                <c:pt idx="2385">
                  <c:v>43350.519936921293</c:v>
                </c:pt>
                <c:pt idx="2386">
                  <c:v>43350.519950810187</c:v>
                </c:pt>
                <c:pt idx="2387">
                  <c:v>43350.519964699073</c:v>
                </c:pt>
                <c:pt idx="2388">
                  <c:v>43350.519978587959</c:v>
                </c:pt>
                <c:pt idx="2389">
                  <c:v>43350.519992476853</c:v>
                </c:pt>
                <c:pt idx="2390">
                  <c:v>43350.520006365739</c:v>
                </c:pt>
                <c:pt idx="2391">
                  <c:v>43350.520020254633</c:v>
                </c:pt>
                <c:pt idx="2392">
                  <c:v>43350.520034143519</c:v>
                </c:pt>
                <c:pt idx="2393">
                  <c:v>43350.520048032406</c:v>
                </c:pt>
                <c:pt idx="2394">
                  <c:v>43350.520061921299</c:v>
                </c:pt>
                <c:pt idx="2395">
                  <c:v>43350.520075810186</c:v>
                </c:pt>
                <c:pt idx="2396">
                  <c:v>43350.520089699072</c:v>
                </c:pt>
                <c:pt idx="2397">
                  <c:v>43350.520103587965</c:v>
                </c:pt>
                <c:pt idx="2398">
                  <c:v>43350.520117476852</c:v>
                </c:pt>
                <c:pt idx="2399">
                  <c:v>43350.520131365738</c:v>
                </c:pt>
                <c:pt idx="2400">
                  <c:v>43350.520145254632</c:v>
                </c:pt>
                <c:pt idx="2401">
                  <c:v>43350.520159143518</c:v>
                </c:pt>
                <c:pt idx="2402">
                  <c:v>43350.520173032404</c:v>
                </c:pt>
                <c:pt idx="2403">
                  <c:v>43350.520186921298</c:v>
                </c:pt>
                <c:pt idx="2404">
                  <c:v>43350.520200810184</c:v>
                </c:pt>
                <c:pt idx="2405">
                  <c:v>43350.52021469907</c:v>
                </c:pt>
                <c:pt idx="2406">
                  <c:v>43350.520228587964</c:v>
                </c:pt>
                <c:pt idx="2407">
                  <c:v>43350.52024247685</c:v>
                </c:pt>
                <c:pt idx="2408">
                  <c:v>43350.520256365744</c:v>
                </c:pt>
                <c:pt idx="2409">
                  <c:v>43350.52027025463</c:v>
                </c:pt>
                <c:pt idx="2410">
                  <c:v>43350.520284143517</c:v>
                </c:pt>
                <c:pt idx="2411">
                  <c:v>43350.52029803241</c:v>
                </c:pt>
                <c:pt idx="2412">
                  <c:v>43350.520311921297</c:v>
                </c:pt>
                <c:pt idx="2413">
                  <c:v>43350.520325810183</c:v>
                </c:pt>
                <c:pt idx="2414">
                  <c:v>43350.520339699076</c:v>
                </c:pt>
                <c:pt idx="2415">
                  <c:v>43350.520353587963</c:v>
                </c:pt>
                <c:pt idx="2416">
                  <c:v>43350.520367476849</c:v>
                </c:pt>
                <c:pt idx="2417">
                  <c:v>43350.520381365743</c:v>
                </c:pt>
                <c:pt idx="2418">
                  <c:v>43350.520395254629</c:v>
                </c:pt>
                <c:pt idx="2419">
                  <c:v>43350.520409143515</c:v>
                </c:pt>
                <c:pt idx="2420">
                  <c:v>43350.520423032409</c:v>
                </c:pt>
                <c:pt idx="2421">
                  <c:v>43350.520436921295</c:v>
                </c:pt>
                <c:pt idx="2422">
                  <c:v>43350.520450810189</c:v>
                </c:pt>
                <c:pt idx="2423">
                  <c:v>43350.520464699075</c:v>
                </c:pt>
                <c:pt idx="2424">
                  <c:v>43350.520478587961</c:v>
                </c:pt>
                <c:pt idx="2425">
                  <c:v>43350.520492476855</c:v>
                </c:pt>
                <c:pt idx="2426">
                  <c:v>43350.520506365741</c:v>
                </c:pt>
                <c:pt idx="2427">
                  <c:v>43350.520520254628</c:v>
                </c:pt>
                <c:pt idx="2428">
                  <c:v>43350.520534143521</c:v>
                </c:pt>
                <c:pt idx="2429">
                  <c:v>43350.520548032408</c:v>
                </c:pt>
                <c:pt idx="2430">
                  <c:v>43350.520561921294</c:v>
                </c:pt>
                <c:pt idx="2431">
                  <c:v>43350.520575810187</c:v>
                </c:pt>
                <c:pt idx="2432">
                  <c:v>43350.520589699074</c:v>
                </c:pt>
                <c:pt idx="2433">
                  <c:v>43350.52060358796</c:v>
                </c:pt>
                <c:pt idx="2434">
                  <c:v>43350.520617476854</c:v>
                </c:pt>
                <c:pt idx="2435">
                  <c:v>43350.52063136574</c:v>
                </c:pt>
                <c:pt idx="2436">
                  <c:v>43350.520645254626</c:v>
                </c:pt>
                <c:pt idx="2437">
                  <c:v>43350.52065914352</c:v>
                </c:pt>
                <c:pt idx="2438">
                  <c:v>43350.520673032406</c:v>
                </c:pt>
                <c:pt idx="2439">
                  <c:v>43350.5206869213</c:v>
                </c:pt>
                <c:pt idx="2440">
                  <c:v>43350.520700810186</c:v>
                </c:pt>
                <c:pt idx="2441">
                  <c:v>43350.520714699072</c:v>
                </c:pt>
                <c:pt idx="2442">
                  <c:v>43350.520728587966</c:v>
                </c:pt>
                <c:pt idx="2443">
                  <c:v>43350.520742476852</c:v>
                </c:pt>
                <c:pt idx="2444">
                  <c:v>43350.520756365739</c:v>
                </c:pt>
                <c:pt idx="2445">
                  <c:v>43350.520770254632</c:v>
                </c:pt>
                <c:pt idx="2446">
                  <c:v>43350.520784143519</c:v>
                </c:pt>
                <c:pt idx="2447">
                  <c:v>43350.520798032405</c:v>
                </c:pt>
                <c:pt idx="2448">
                  <c:v>43350.520811921298</c:v>
                </c:pt>
                <c:pt idx="2449">
                  <c:v>43350.520825810185</c:v>
                </c:pt>
                <c:pt idx="2450">
                  <c:v>43350.520839699071</c:v>
                </c:pt>
                <c:pt idx="2451">
                  <c:v>43350.520853587965</c:v>
                </c:pt>
                <c:pt idx="2452">
                  <c:v>43350.520867476851</c:v>
                </c:pt>
                <c:pt idx="2453">
                  <c:v>43350.520881365737</c:v>
                </c:pt>
                <c:pt idx="2454">
                  <c:v>43350.520895254631</c:v>
                </c:pt>
                <c:pt idx="2455">
                  <c:v>43350.520909143517</c:v>
                </c:pt>
                <c:pt idx="2456">
                  <c:v>43350.520923032411</c:v>
                </c:pt>
                <c:pt idx="2457">
                  <c:v>43350.520936921297</c:v>
                </c:pt>
                <c:pt idx="2458">
                  <c:v>43350.520950810183</c:v>
                </c:pt>
                <c:pt idx="2459">
                  <c:v>43350.520964699077</c:v>
                </c:pt>
                <c:pt idx="2460">
                  <c:v>43350.520978587963</c:v>
                </c:pt>
                <c:pt idx="2461">
                  <c:v>43350.52099247685</c:v>
                </c:pt>
                <c:pt idx="2462">
                  <c:v>43350.521006365743</c:v>
                </c:pt>
                <c:pt idx="2463">
                  <c:v>43350.52102025463</c:v>
                </c:pt>
                <c:pt idx="2464">
                  <c:v>43350.521034143516</c:v>
                </c:pt>
                <c:pt idx="2465">
                  <c:v>43350.521048032409</c:v>
                </c:pt>
                <c:pt idx="2466">
                  <c:v>43350.521061921296</c:v>
                </c:pt>
                <c:pt idx="2467">
                  <c:v>43350.521075810182</c:v>
                </c:pt>
                <c:pt idx="2468">
                  <c:v>43350.521089699076</c:v>
                </c:pt>
                <c:pt idx="2469">
                  <c:v>43350.521103587962</c:v>
                </c:pt>
                <c:pt idx="2470">
                  <c:v>43350.521117476848</c:v>
                </c:pt>
                <c:pt idx="2471">
                  <c:v>43350.521131365742</c:v>
                </c:pt>
                <c:pt idx="2472">
                  <c:v>43350.521145254628</c:v>
                </c:pt>
                <c:pt idx="2473">
                  <c:v>43350.521159143522</c:v>
                </c:pt>
                <c:pt idx="2474">
                  <c:v>43350.521173032408</c:v>
                </c:pt>
                <c:pt idx="2475">
                  <c:v>43350.521186921294</c:v>
                </c:pt>
                <c:pt idx="2476">
                  <c:v>43350.521200810188</c:v>
                </c:pt>
                <c:pt idx="2477">
                  <c:v>43350.521214699074</c:v>
                </c:pt>
                <c:pt idx="2478">
                  <c:v>43350.521228587961</c:v>
                </c:pt>
                <c:pt idx="2479">
                  <c:v>43350.521242476854</c:v>
                </c:pt>
                <c:pt idx="2480">
                  <c:v>43350.521256365741</c:v>
                </c:pt>
                <c:pt idx="2481">
                  <c:v>43350.521270254627</c:v>
                </c:pt>
                <c:pt idx="2482">
                  <c:v>43350.52128414352</c:v>
                </c:pt>
                <c:pt idx="2483">
                  <c:v>43350.521298032407</c:v>
                </c:pt>
                <c:pt idx="2484">
                  <c:v>43350.521311921293</c:v>
                </c:pt>
                <c:pt idx="2485">
                  <c:v>43350.521325810187</c:v>
                </c:pt>
                <c:pt idx="2486">
                  <c:v>43350.521339699073</c:v>
                </c:pt>
                <c:pt idx="2487">
                  <c:v>43350.521353587967</c:v>
                </c:pt>
                <c:pt idx="2488">
                  <c:v>43350.521367476853</c:v>
                </c:pt>
                <c:pt idx="2489">
                  <c:v>43350.521381365739</c:v>
                </c:pt>
                <c:pt idx="2490">
                  <c:v>43350.521395254633</c:v>
                </c:pt>
                <c:pt idx="2491">
                  <c:v>43350.521409143519</c:v>
                </c:pt>
                <c:pt idx="2492">
                  <c:v>43350.521423032405</c:v>
                </c:pt>
                <c:pt idx="2493">
                  <c:v>43350.521436921299</c:v>
                </c:pt>
                <c:pt idx="2494">
                  <c:v>43350.521450810185</c:v>
                </c:pt>
                <c:pt idx="2495">
                  <c:v>43350.521464699072</c:v>
                </c:pt>
                <c:pt idx="2496">
                  <c:v>43350.521478587965</c:v>
                </c:pt>
                <c:pt idx="2497">
                  <c:v>43350.521492476852</c:v>
                </c:pt>
                <c:pt idx="2498">
                  <c:v>43350.521506365738</c:v>
                </c:pt>
                <c:pt idx="2499">
                  <c:v>43350.521520254631</c:v>
                </c:pt>
                <c:pt idx="2500">
                  <c:v>43350.521534143518</c:v>
                </c:pt>
                <c:pt idx="2501">
                  <c:v>43350.521548032404</c:v>
                </c:pt>
                <c:pt idx="2502">
                  <c:v>43350.521561921298</c:v>
                </c:pt>
                <c:pt idx="2503">
                  <c:v>43350.521575810184</c:v>
                </c:pt>
                <c:pt idx="2504">
                  <c:v>43350.521589699078</c:v>
                </c:pt>
                <c:pt idx="2505">
                  <c:v>43350.521603587964</c:v>
                </c:pt>
                <c:pt idx="2506">
                  <c:v>43350.52161747685</c:v>
                </c:pt>
                <c:pt idx="2507">
                  <c:v>43350.521631365744</c:v>
                </c:pt>
                <c:pt idx="2508">
                  <c:v>43350.52164525463</c:v>
                </c:pt>
                <c:pt idx="2509">
                  <c:v>43350.521659143516</c:v>
                </c:pt>
                <c:pt idx="2510">
                  <c:v>43350.52167303241</c:v>
                </c:pt>
                <c:pt idx="2511">
                  <c:v>43350.521686921296</c:v>
                </c:pt>
                <c:pt idx="2512">
                  <c:v>43350.521700810183</c:v>
                </c:pt>
                <c:pt idx="2513">
                  <c:v>43350.521714699076</c:v>
                </c:pt>
                <c:pt idx="2514">
                  <c:v>43350.521728587963</c:v>
                </c:pt>
                <c:pt idx="2515">
                  <c:v>43350.521742476849</c:v>
                </c:pt>
                <c:pt idx="2516">
                  <c:v>43350.521756365742</c:v>
                </c:pt>
                <c:pt idx="2517">
                  <c:v>43350.521770254629</c:v>
                </c:pt>
                <c:pt idx="2518">
                  <c:v>43350.521784143515</c:v>
                </c:pt>
                <c:pt idx="2519">
                  <c:v>43350.521798032409</c:v>
                </c:pt>
                <c:pt idx="2520">
                  <c:v>43350.521811921295</c:v>
                </c:pt>
                <c:pt idx="2521">
                  <c:v>43350.521825810189</c:v>
                </c:pt>
                <c:pt idx="2522">
                  <c:v>43350.521839699075</c:v>
                </c:pt>
                <c:pt idx="2523">
                  <c:v>43350.521853587961</c:v>
                </c:pt>
                <c:pt idx="2524">
                  <c:v>43350.521867476855</c:v>
                </c:pt>
                <c:pt idx="2525">
                  <c:v>43350.521881365741</c:v>
                </c:pt>
                <c:pt idx="2526">
                  <c:v>43350.521895254627</c:v>
                </c:pt>
                <c:pt idx="2527">
                  <c:v>43350.521909143521</c:v>
                </c:pt>
                <c:pt idx="2528">
                  <c:v>43350.521923032407</c:v>
                </c:pt>
                <c:pt idx="2529">
                  <c:v>43350.521936921294</c:v>
                </c:pt>
                <c:pt idx="2530">
                  <c:v>43350.521950810187</c:v>
                </c:pt>
                <c:pt idx="2531">
                  <c:v>43350.521964699074</c:v>
                </c:pt>
                <c:pt idx="2532">
                  <c:v>43350.52197858796</c:v>
                </c:pt>
                <c:pt idx="2533">
                  <c:v>43350.521992476853</c:v>
                </c:pt>
                <c:pt idx="2534">
                  <c:v>43350.52200636574</c:v>
                </c:pt>
                <c:pt idx="2535">
                  <c:v>43350.522020254626</c:v>
                </c:pt>
                <c:pt idx="2536">
                  <c:v>43350.52203414352</c:v>
                </c:pt>
                <c:pt idx="2537">
                  <c:v>43350.522048032406</c:v>
                </c:pt>
                <c:pt idx="2538">
                  <c:v>43350.5220619213</c:v>
                </c:pt>
                <c:pt idx="2539">
                  <c:v>43350.522075810186</c:v>
                </c:pt>
                <c:pt idx="2540">
                  <c:v>43350.522089699072</c:v>
                </c:pt>
                <c:pt idx="2541">
                  <c:v>43350.522103587966</c:v>
                </c:pt>
                <c:pt idx="2542">
                  <c:v>43350.522117476852</c:v>
                </c:pt>
                <c:pt idx="2543">
                  <c:v>43350.522131365738</c:v>
                </c:pt>
                <c:pt idx="2544">
                  <c:v>43350.522145254632</c:v>
                </c:pt>
                <c:pt idx="2545">
                  <c:v>43350.522159143518</c:v>
                </c:pt>
                <c:pt idx="2546">
                  <c:v>43350.522173032405</c:v>
                </c:pt>
                <c:pt idx="2547">
                  <c:v>43350.522186921298</c:v>
                </c:pt>
                <c:pt idx="2548">
                  <c:v>43350.522200810185</c:v>
                </c:pt>
                <c:pt idx="2549">
                  <c:v>43350.522214699071</c:v>
                </c:pt>
                <c:pt idx="2550">
                  <c:v>43350.522228587964</c:v>
                </c:pt>
                <c:pt idx="2551">
                  <c:v>43350.522242476851</c:v>
                </c:pt>
                <c:pt idx="2552">
                  <c:v>43350.522256365737</c:v>
                </c:pt>
                <c:pt idx="2553">
                  <c:v>43350.522270254631</c:v>
                </c:pt>
                <c:pt idx="2554">
                  <c:v>43350.522284143517</c:v>
                </c:pt>
                <c:pt idx="2555">
                  <c:v>43350.522298032411</c:v>
                </c:pt>
                <c:pt idx="2556">
                  <c:v>43350.522311921297</c:v>
                </c:pt>
                <c:pt idx="2557">
                  <c:v>43350.522325810183</c:v>
                </c:pt>
                <c:pt idx="2558">
                  <c:v>43350.522339699077</c:v>
                </c:pt>
                <c:pt idx="2559">
                  <c:v>43350.522353587963</c:v>
                </c:pt>
                <c:pt idx="2560">
                  <c:v>43350.522367476849</c:v>
                </c:pt>
                <c:pt idx="2561">
                  <c:v>43350.522381365743</c:v>
                </c:pt>
                <c:pt idx="2562">
                  <c:v>43350.522395254629</c:v>
                </c:pt>
                <c:pt idx="2563">
                  <c:v>43350.522409143516</c:v>
                </c:pt>
                <c:pt idx="2564">
                  <c:v>43350.522423032409</c:v>
                </c:pt>
                <c:pt idx="2565">
                  <c:v>43350.522436921296</c:v>
                </c:pt>
                <c:pt idx="2566">
                  <c:v>43350.522450810182</c:v>
                </c:pt>
                <c:pt idx="2567">
                  <c:v>43350.522464699075</c:v>
                </c:pt>
                <c:pt idx="2568">
                  <c:v>43350.522478587962</c:v>
                </c:pt>
                <c:pt idx="2569">
                  <c:v>43350.522492476855</c:v>
                </c:pt>
                <c:pt idx="2570">
                  <c:v>43350.522506365742</c:v>
                </c:pt>
                <c:pt idx="2571">
                  <c:v>43350.522520254628</c:v>
                </c:pt>
                <c:pt idx="2572">
                  <c:v>43350.522534143522</c:v>
                </c:pt>
                <c:pt idx="2573">
                  <c:v>43350.522548032408</c:v>
                </c:pt>
                <c:pt idx="2574">
                  <c:v>43350.522561921294</c:v>
                </c:pt>
                <c:pt idx="2575">
                  <c:v>43350.522575810188</c:v>
                </c:pt>
                <c:pt idx="2576">
                  <c:v>43350.522589699074</c:v>
                </c:pt>
                <c:pt idx="2577">
                  <c:v>43350.52260358796</c:v>
                </c:pt>
                <c:pt idx="2578">
                  <c:v>43350.522617476854</c:v>
                </c:pt>
                <c:pt idx="2579">
                  <c:v>43350.52263136574</c:v>
                </c:pt>
                <c:pt idx="2580">
                  <c:v>43350.522645254627</c:v>
                </c:pt>
                <c:pt idx="2581">
                  <c:v>43350.52265914352</c:v>
                </c:pt>
                <c:pt idx="2582">
                  <c:v>43350.522673032407</c:v>
                </c:pt>
                <c:pt idx="2583">
                  <c:v>43350.522686921293</c:v>
                </c:pt>
                <c:pt idx="2584">
                  <c:v>43350.522700810187</c:v>
                </c:pt>
                <c:pt idx="2585">
                  <c:v>43350.522714699073</c:v>
                </c:pt>
                <c:pt idx="2586">
                  <c:v>43350.522728587966</c:v>
                </c:pt>
                <c:pt idx="2587">
                  <c:v>43350.522742476853</c:v>
                </c:pt>
                <c:pt idx="2588">
                  <c:v>43350.522756365739</c:v>
                </c:pt>
                <c:pt idx="2589">
                  <c:v>43350.522770254633</c:v>
                </c:pt>
                <c:pt idx="2590">
                  <c:v>43350.522784143519</c:v>
                </c:pt>
                <c:pt idx="2591">
                  <c:v>43350.522798032405</c:v>
                </c:pt>
                <c:pt idx="2592">
                  <c:v>43350.522811921299</c:v>
                </c:pt>
                <c:pt idx="2593">
                  <c:v>43350.522825810185</c:v>
                </c:pt>
                <c:pt idx="2594">
                  <c:v>43350.522839699071</c:v>
                </c:pt>
                <c:pt idx="2595">
                  <c:v>43350.522853587965</c:v>
                </c:pt>
                <c:pt idx="2596">
                  <c:v>43350.522867476851</c:v>
                </c:pt>
                <c:pt idx="2597">
                  <c:v>43350.522881365738</c:v>
                </c:pt>
                <c:pt idx="2598">
                  <c:v>43350.522895254631</c:v>
                </c:pt>
                <c:pt idx="2599">
                  <c:v>43350.522909143518</c:v>
                </c:pt>
                <c:pt idx="2600">
                  <c:v>43350.522923032404</c:v>
                </c:pt>
                <c:pt idx="2601">
                  <c:v>43350.522936921298</c:v>
                </c:pt>
                <c:pt idx="2602">
                  <c:v>43350.522950810184</c:v>
                </c:pt>
                <c:pt idx="2603">
                  <c:v>43350.522964699077</c:v>
                </c:pt>
                <c:pt idx="2604">
                  <c:v>43350.522978587964</c:v>
                </c:pt>
                <c:pt idx="2605">
                  <c:v>43350.52299247685</c:v>
                </c:pt>
                <c:pt idx="2606">
                  <c:v>43350.523006365744</c:v>
                </c:pt>
                <c:pt idx="2607">
                  <c:v>43350.52302025463</c:v>
                </c:pt>
                <c:pt idx="2608">
                  <c:v>43350.523034143516</c:v>
                </c:pt>
                <c:pt idx="2609">
                  <c:v>43350.52304803241</c:v>
                </c:pt>
                <c:pt idx="2610">
                  <c:v>43350.523061921296</c:v>
                </c:pt>
                <c:pt idx="2611">
                  <c:v>43350.523075810182</c:v>
                </c:pt>
                <c:pt idx="2612">
                  <c:v>43350.523089699076</c:v>
                </c:pt>
                <c:pt idx="2613">
                  <c:v>43350.523103587962</c:v>
                </c:pt>
                <c:pt idx="2614">
                  <c:v>43350.523117476849</c:v>
                </c:pt>
                <c:pt idx="2615">
                  <c:v>43350.523131365742</c:v>
                </c:pt>
                <c:pt idx="2616">
                  <c:v>43350.523145254629</c:v>
                </c:pt>
                <c:pt idx="2617">
                  <c:v>43350.523159143515</c:v>
                </c:pt>
                <c:pt idx="2618">
                  <c:v>43350.523173032409</c:v>
                </c:pt>
                <c:pt idx="2619">
                  <c:v>43350.523186921295</c:v>
                </c:pt>
                <c:pt idx="2620">
                  <c:v>43350.523200810188</c:v>
                </c:pt>
                <c:pt idx="2621">
                  <c:v>43350.523214699075</c:v>
                </c:pt>
                <c:pt idx="2622">
                  <c:v>43350.523228587961</c:v>
                </c:pt>
                <c:pt idx="2623">
                  <c:v>43350.523242476855</c:v>
                </c:pt>
                <c:pt idx="2624">
                  <c:v>43350.523256365741</c:v>
                </c:pt>
                <c:pt idx="2625">
                  <c:v>43350.523270254627</c:v>
                </c:pt>
                <c:pt idx="2626">
                  <c:v>43350.523284143521</c:v>
                </c:pt>
                <c:pt idx="2627">
                  <c:v>43350.523298032407</c:v>
                </c:pt>
                <c:pt idx="2628">
                  <c:v>43350.523311921293</c:v>
                </c:pt>
                <c:pt idx="2629">
                  <c:v>43350.523325810187</c:v>
                </c:pt>
                <c:pt idx="2630">
                  <c:v>43350.523339699073</c:v>
                </c:pt>
                <c:pt idx="2631">
                  <c:v>43350.52335358796</c:v>
                </c:pt>
                <c:pt idx="2632">
                  <c:v>43350.523367476853</c:v>
                </c:pt>
                <c:pt idx="2633">
                  <c:v>43350.52338136574</c:v>
                </c:pt>
                <c:pt idx="2634">
                  <c:v>43350.523395254633</c:v>
                </c:pt>
                <c:pt idx="2635">
                  <c:v>43350.52340914352</c:v>
                </c:pt>
                <c:pt idx="2636">
                  <c:v>43350.523423032406</c:v>
                </c:pt>
                <c:pt idx="2637">
                  <c:v>43350.523436921299</c:v>
                </c:pt>
                <c:pt idx="2638">
                  <c:v>43350.523450810186</c:v>
                </c:pt>
                <c:pt idx="2639">
                  <c:v>43350.523464699072</c:v>
                </c:pt>
                <c:pt idx="2640">
                  <c:v>43350.523478587966</c:v>
                </c:pt>
                <c:pt idx="2641">
                  <c:v>43350.523492476852</c:v>
                </c:pt>
                <c:pt idx="2642">
                  <c:v>43350.523506365738</c:v>
                </c:pt>
                <c:pt idx="2643">
                  <c:v>43350.523520254632</c:v>
                </c:pt>
                <c:pt idx="2644">
                  <c:v>43350.523534143518</c:v>
                </c:pt>
                <c:pt idx="2645">
                  <c:v>43350.523548032405</c:v>
                </c:pt>
                <c:pt idx="2646">
                  <c:v>43350.523561921298</c:v>
                </c:pt>
                <c:pt idx="2647">
                  <c:v>43350.523575810184</c:v>
                </c:pt>
                <c:pt idx="2648">
                  <c:v>43350.523589699071</c:v>
                </c:pt>
                <c:pt idx="2649">
                  <c:v>43350.523603587964</c:v>
                </c:pt>
                <c:pt idx="2650">
                  <c:v>43350.523617476851</c:v>
                </c:pt>
                <c:pt idx="2651">
                  <c:v>43350.523631365744</c:v>
                </c:pt>
                <c:pt idx="2652">
                  <c:v>43350.523645254631</c:v>
                </c:pt>
                <c:pt idx="2653">
                  <c:v>43350.523659143517</c:v>
                </c:pt>
                <c:pt idx="2654">
                  <c:v>43350.52367303241</c:v>
                </c:pt>
                <c:pt idx="2655">
                  <c:v>43350.523686921297</c:v>
                </c:pt>
                <c:pt idx="2656">
                  <c:v>43350.523700810183</c:v>
                </c:pt>
                <c:pt idx="2657">
                  <c:v>43350.523714699077</c:v>
                </c:pt>
                <c:pt idx="2658">
                  <c:v>43350.523728587963</c:v>
                </c:pt>
                <c:pt idx="2659">
                  <c:v>43350.523742476849</c:v>
                </c:pt>
                <c:pt idx="2660">
                  <c:v>43350.523756365743</c:v>
                </c:pt>
                <c:pt idx="2661">
                  <c:v>43350.523770254629</c:v>
                </c:pt>
                <c:pt idx="2662">
                  <c:v>43350.523784143516</c:v>
                </c:pt>
                <c:pt idx="2663">
                  <c:v>43350.523798032409</c:v>
                </c:pt>
                <c:pt idx="2664">
                  <c:v>43350.523811921295</c:v>
                </c:pt>
                <c:pt idx="2665">
                  <c:v>43350.523825810182</c:v>
                </c:pt>
                <c:pt idx="2666">
                  <c:v>43350.523839699075</c:v>
                </c:pt>
                <c:pt idx="2667">
                  <c:v>43350.523853587962</c:v>
                </c:pt>
                <c:pt idx="2668">
                  <c:v>43350.523867476855</c:v>
                </c:pt>
                <c:pt idx="2669">
                  <c:v>43350.523881365742</c:v>
                </c:pt>
                <c:pt idx="2670">
                  <c:v>43350.523895254628</c:v>
                </c:pt>
                <c:pt idx="2671">
                  <c:v>43350.523909143521</c:v>
                </c:pt>
                <c:pt idx="2672">
                  <c:v>43350.523923032408</c:v>
                </c:pt>
                <c:pt idx="2673">
                  <c:v>43350.523936921294</c:v>
                </c:pt>
                <c:pt idx="2674">
                  <c:v>43350.523950810188</c:v>
                </c:pt>
                <c:pt idx="2675">
                  <c:v>43350.523964699074</c:v>
                </c:pt>
                <c:pt idx="2676">
                  <c:v>43350.52397858796</c:v>
                </c:pt>
                <c:pt idx="2677">
                  <c:v>43350.523992476854</c:v>
                </c:pt>
                <c:pt idx="2678">
                  <c:v>43350.52400636574</c:v>
                </c:pt>
                <c:pt idx="2679">
                  <c:v>43350.524020254627</c:v>
                </c:pt>
                <c:pt idx="2680">
                  <c:v>43350.52403414352</c:v>
                </c:pt>
                <c:pt idx="2681">
                  <c:v>43350.524048032406</c:v>
                </c:pt>
                <c:pt idx="2682">
                  <c:v>43350.524061921293</c:v>
                </c:pt>
                <c:pt idx="2683">
                  <c:v>43350.524075810186</c:v>
                </c:pt>
                <c:pt idx="2684">
                  <c:v>43350.524089699073</c:v>
                </c:pt>
                <c:pt idx="2685">
                  <c:v>43350.524103587966</c:v>
                </c:pt>
                <c:pt idx="2686">
                  <c:v>43350.524117476853</c:v>
                </c:pt>
                <c:pt idx="2687">
                  <c:v>43350.524131365739</c:v>
                </c:pt>
                <c:pt idx="2688">
                  <c:v>43350.524145254632</c:v>
                </c:pt>
                <c:pt idx="2689">
                  <c:v>43350.524159143519</c:v>
                </c:pt>
                <c:pt idx="2690">
                  <c:v>43350.524173032405</c:v>
                </c:pt>
                <c:pt idx="2691">
                  <c:v>43350.524186921299</c:v>
                </c:pt>
                <c:pt idx="2692">
                  <c:v>43350.524200810185</c:v>
                </c:pt>
                <c:pt idx="2693">
                  <c:v>43350.524214699071</c:v>
                </c:pt>
                <c:pt idx="2694">
                  <c:v>43350.524228587965</c:v>
                </c:pt>
                <c:pt idx="2695">
                  <c:v>43350.524242476851</c:v>
                </c:pt>
                <c:pt idx="2696">
                  <c:v>43350.524256365738</c:v>
                </c:pt>
                <c:pt idx="2697">
                  <c:v>43350.524270254631</c:v>
                </c:pt>
                <c:pt idx="2698">
                  <c:v>43350.524284143517</c:v>
                </c:pt>
                <c:pt idx="2699">
                  <c:v>43350.524298032411</c:v>
                </c:pt>
                <c:pt idx="2700">
                  <c:v>43350.524311921297</c:v>
                </c:pt>
                <c:pt idx="2701">
                  <c:v>43350.524325810184</c:v>
                </c:pt>
                <c:pt idx="2702">
                  <c:v>43350.524339699077</c:v>
                </c:pt>
                <c:pt idx="2703">
                  <c:v>43350.524353587964</c:v>
                </c:pt>
                <c:pt idx="2704">
                  <c:v>43350.52436747685</c:v>
                </c:pt>
                <c:pt idx="2705">
                  <c:v>43350.524381365743</c:v>
                </c:pt>
                <c:pt idx="2706">
                  <c:v>43350.52439525463</c:v>
                </c:pt>
                <c:pt idx="2707">
                  <c:v>43350.524409143516</c:v>
                </c:pt>
                <c:pt idx="2708">
                  <c:v>43350.52442303241</c:v>
                </c:pt>
                <c:pt idx="2709">
                  <c:v>43350.524436921296</c:v>
                </c:pt>
                <c:pt idx="2710">
                  <c:v>43350.524450810182</c:v>
                </c:pt>
                <c:pt idx="2711">
                  <c:v>43350.524464699076</c:v>
                </c:pt>
                <c:pt idx="2712">
                  <c:v>43350.524478587962</c:v>
                </c:pt>
                <c:pt idx="2713">
                  <c:v>43350.524492476849</c:v>
                </c:pt>
                <c:pt idx="2714">
                  <c:v>43350.524506365742</c:v>
                </c:pt>
                <c:pt idx="2715">
                  <c:v>43350.524520254628</c:v>
                </c:pt>
                <c:pt idx="2716">
                  <c:v>43350.524534143522</c:v>
                </c:pt>
                <c:pt idx="2717">
                  <c:v>43350.524548032408</c:v>
                </c:pt>
                <c:pt idx="2718">
                  <c:v>43350.524561921295</c:v>
                </c:pt>
                <c:pt idx="2719">
                  <c:v>43350.524575810188</c:v>
                </c:pt>
                <c:pt idx="2720">
                  <c:v>43350.524589699075</c:v>
                </c:pt>
                <c:pt idx="2721">
                  <c:v>43350.524603587961</c:v>
                </c:pt>
                <c:pt idx="2722">
                  <c:v>43350.524617476854</c:v>
                </c:pt>
                <c:pt idx="2723">
                  <c:v>43350.524631365741</c:v>
                </c:pt>
                <c:pt idx="2724">
                  <c:v>43350.524645254627</c:v>
                </c:pt>
                <c:pt idx="2725">
                  <c:v>43350.524659143521</c:v>
                </c:pt>
                <c:pt idx="2726">
                  <c:v>43350.524673032407</c:v>
                </c:pt>
                <c:pt idx="2727">
                  <c:v>43350.524686921293</c:v>
                </c:pt>
                <c:pt idx="2728">
                  <c:v>43350.524700810187</c:v>
                </c:pt>
                <c:pt idx="2729">
                  <c:v>43350.524714699073</c:v>
                </c:pt>
                <c:pt idx="2730">
                  <c:v>43350.52472858796</c:v>
                </c:pt>
                <c:pt idx="2731">
                  <c:v>43350.524742476853</c:v>
                </c:pt>
                <c:pt idx="2732">
                  <c:v>43350.524756365739</c:v>
                </c:pt>
                <c:pt idx="2733">
                  <c:v>43350.524770254633</c:v>
                </c:pt>
                <c:pt idx="2734">
                  <c:v>43350.524784143519</c:v>
                </c:pt>
                <c:pt idx="2735">
                  <c:v>43350.524798032406</c:v>
                </c:pt>
                <c:pt idx="2736">
                  <c:v>43350.524811921299</c:v>
                </c:pt>
                <c:pt idx="2737">
                  <c:v>43350.524825810186</c:v>
                </c:pt>
                <c:pt idx="2738">
                  <c:v>43350.524839699072</c:v>
                </c:pt>
                <c:pt idx="2739">
                  <c:v>43350.524853587965</c:v>
                </c:pt>
                <c:pt idx="2740">
                  <c:v>43350.524867476852</c:v>
                </c:pt>
                <c:pt idx="2741">
                  <c:v>43350.524881365738</c:v>
                </c:pt>
                <c:pt idx="2742">
                  <c:v>43350.524895254632</c:v>
                </c:pt>
                <c:pt idx="2743">
                  <c:v>43350.524909143518</c:v>
                </c:pt>
                <c:pt idx="2744">
                  <c:v>43350.524923032404</c:v>
                </c:pt>
                <c:pt idx="2745">
                  <c:v>43350.524936921298</c:v>
                </c:pt>
                <c:pt idx="2746">
                  <c:v>43350.524950810184</c:v>
                </c:pt>
                <c:pt idx="2747">
                  <c:v>43350.524964699071</c:v>
                </c:pt>
                <c:pt idx="2748">
                  <c:v>43350.524978587964</c:v>
                </c:pt>
                <c:pt idx="2749">
                  <c:v>43350.52499247685</c:v>
                </c:pt>
                <c:pt idx="2750">
                  <c:v>43350.525006365744</c:v>
                </c:pt>
                <c:pt idx="2751">
                  <c:v>43350.52502025463</c:v>
                </c:pt>
                <c:pt idx="2752">
                  <c:v>43350.525034143517</c:v>
                </c:pt>
                <c:pt idx="2753">
                  <c:v>43350.52504803241</c:v>
                </c:pt>
                <c:pt idx="2754">
                  <c:v>43350.525061921297</c:v>
                </c:pt>
                <c:pt idx="2755">
                  <c:v>43350.525075810183</c:v>
                </c:pt>
                <c:pt idx="2756">
                  <c:v>43350.525089699076</c:v>
                </c:pt>
                <c:pt idx="2757">
                  <c:v>43350.525103587963</c:v>
                </c:pt>
                <c:pt idx="2758">
                  <c:v>43350.525117476849</c:v>
                </c:pt>
                <c:pt idx="2759">
                  <c:v>43350.525131365743</c:v>
                </c:pt>
                <c:pt idx="2760">
                  <c:v>43350.525145254629</c:v>
                </c:pt>
                <c:pt idx="2761">
                  <c:v>43350.525159143515</c:v>
                </c:pt>
                <c:pt idx="2762">
                  <c:v>43350.525173032409</c:v>
                </c:pt>
                <c:pt idx="2763">
                  <c:v>43350.525186921295</c:v>
                </c:pt>
                <c:pt idx="2764">
                  <c:v>43350.525200810182</c:v>
                </c:pt>
                <c:pt idx="2765">
                  <c:v>43350.525214699075</c:v>
                </c:pt>
                <c:pt idx="2766">
                  <c:v>43350.525228587961</c:v>
                </c:pt>
                <c:pt idx="2767">
                  <c:v>43350.525242476855</c:v>
                </c:pt>
                <c:pt idx="2768">
                  <c:v>43350.525256365741</c:v>
                </c:pt>
                <c:pt idx="2769">
                  <c:v>43350.525270254628</c:v>
                </c:pt>
                <c:pt idx="2770">
                  <c:v>43350.525284143521</c:v>
                </c:pt>
                <c:pt idx="2771">
                  <c:v>43350.525298032408</c:v>
                </c:pt>
                <c:pt idx="2772">
                  <c:v>43350.525311921294</c:v>
                </c:pt>
                <c:pt idx="2773">
                  <c:v>43350.525325810187</c:v>
                </c:pt>
                <c:pt idx="2774">
                  <c:v>43350.525339699074</c:v>
                </c:pt>
                <c:pt idx="2775">
                  <c:v>43350.52535358796</c:v>
                </c:pt>
                <c:pt idx="2776">
                  <c:v>43350.525367476854</c:v>
                </c:pt>
                <c:pt idx="2777">
                  <c:v>43350.52538136574</c:v>
                </c:pt>
                <c:pt idx="2778">
                  <c:v>43350.525395254626</c:v>
                </c:pt>
                <c:pt idx="2779">
                  <c:v>43350.52540914352</c:v>
                </c:pt>
                <c:pt idx="2780">
                  <c:v>43350.525423032406</c:v>
                </c:pt>
                <c:pt idx="2781">
                  <c:v>43350.5254369213</c:v>
                </c:pt>
                <c:pt idx="2782">
                  <c:v>43350.525450810186</c:v>
                </c:pt>
                <c:pt idx="2783">
                  <c:v>43350.525464699072</c:v>
                </c:pt>
                <c:pt idx="2784">
                  <c:v>43350.525478587966</c:v>
                </c:pt>
                <c:pt idx="2785">
                  <c:v>43350.525492476852</c:v>
                </c:pt>
                <c:pt idx="2786">
                  <c:v>43350.525506365739</c:v>
                </c:pt>
                <c:pt idx="2787">
                  <c:v>43350.525520254632</c:v>
                </c:pt>
                <c:pt idx="2788">
                  <c:v>43350.525534143519</c:v>
                </c:pt>
                <c:pt idx="2789">
                  <c:v>43350.525548032405</c:v>
                </c:pt>
                <c:pt idx="2790">
                  <c:v>43350.525561921299</c:v>
                </c:pt>
                <c:pt idx="2791">
                  <c:v>43350.525575810185</c:v>
                </c:pt>
                <c:pt idx="2792">
                  <c:v>43350.525589699071</c:v>
                </c:pt>
                <c:pt idx="2793">
                  <c:v>43350.525603587965</c:v>
                </c:pt>
                <c:pt idx="2794">
                  <c:v>43350.525617476851</c:v>
                </c:pt>
                <c:pt idx="2795">
                  <c:v>43350.525631365737</c:v>
                </c:pt>
                <c:pt idx="2796">
                  <c:v>43350.525645254631</c:v>
                </c:pt>
                <c:pt idx="2797">
                  <c:v>43350.525659143517</c:v>
                </c:pt>
                <c:pt idx="2798">
                  <c:v>43350.525673032411</c:v>
                </c:pt>
                <c:pt idx="2799">
                  <c:v>43350.525686921297</c:v>
                </c:pt>
                <c:pt idx="2800">
                  <c:v>43350.525700810183</c:v>
                </c:pt>
                <c:pt idx="2801">
                  <c:v>43350.525714699077</c:v>
                </c:pt>
                <c:pt idx="2802">
                  <c:v>43350.525728587963</c:v>
                </c:pt>
                <c:pt idx="2803">
                  <c:v>43350.52574247685</c:v>
                </c:pt>
                <c:pt idx="2804">
                  <c:v>43350.525756365743</c:v>
                </c:pt>
                <c:pt idx="2805">
                  <c:v>43350.52577025463</c:v>
                </c:pt>
                <c:pt idx="2806">
                  <c:v>43350.525784143516</c:v>
                </c:pt>
                <c:pt idx="2807">
                  <c:v>43350.52579803241</c:v>
                </c:pt>
                <c:pt idx="2808">
                  <c:v>43350.525811921296</c:v>
                </c:pt>
                <c:pt idx="2809">
                  <c:v>43350.525825810182</c:v>
                </c:pt>
                <c:pt idx="2810">
                  <c:v>43350.525839699076</c:v>
                </c:pt>
                <c:pt idx="2811">
                  <c:v>43350.525853587962</c:v>
                </c:pt>
                <c:pt idx="2812">
                  <c:v>43350.525867476848</c:v>
                </c:pt>
                <c:pt idx="2813">
                  <c:v>43350.525881365742</c:v>
                </c:pt>
                <c:pt idx="2814">
                  <c:v>43350.525895254628</c:v>
                </c:pt>
                <c:pt idx="2815">
                  <c:v>43350.525909143522</c:v>
                </c:pt>
                <c:pt idx="2816">
                  <c:v>43350.525923032408</c:v>
                </c:pt>
                <c:pt idx="2817">
                  <c:v>43350.525936921294</c:v>
                </c:pt>
                <c:pt idx="2818">
                  <c:v>43350.525950810188</c:v>
                </c:pt>
                <c:pt idx="2819">
                  <c:v>43350.525964699074</c:v>
                </c:pt>
                <c:pt idx="2820">
                  <c:v>43350.525978587961</c:v>
                </c:pt>
                <c:pt idx="2821">
                  <c:v>43350.525992476854</c:v>
                </c:pt>
                <c:pt idx="2822">
                  <c:v>43350.526006365741</c:v>
                </c:pt>
                <c:pt idx="2823">
                  <c:v>43350.526020254627</c:v>
                </c:pt>
                <c:pt idx="2824">
                  <c:v>43350.526034143521</c:v>
                </c:pt>
                <c:pt idx="2825">
                  <c:v>43350.526048032407</c:v>
                </c:pt>
                <c:pt idx="2826">
                  <c:v>43350.526061921293</c:v>
                </c:pt>
                <c:pt idx="2827">
                  <c:v>43350.526075810187</c:v>
                </c:pt>
                <c:pt idx="2828">
                  <c:v>43350.526089699073</c:v>
                </c:pt>
                <c:pt idx="2829">
                  <c:v>43350.526103587959</c:v>
                </c:pt>
                <c:pt idx="2830">
                  <c:v>43350.526117476853</c:v>
                </c:pt>
                <c:pt idx="2831">
                  <c:v>43350.526131365739</c:v>
                </c:pt>
                <c:pt idx="2832">
                  <c:v>43350.526145254633</c:v>
                </c:pt>
                <c:pt idx="2833">
                  <c:v>43350.526159143519</c:v>
                </c:pt>
                <c:pt idx="2834">
                  <c:v>43350.526173032405</c:v>
                </c:pt>
                <c:pt idx="2835">
                  <c:v>43350.526186921299</c:v>
                </c:pt>
                <c:pt idx="2836">
                  <c:v>43350.526200810185</c:v>
                </c:pt>
                <c:pt idx="2837">
                  <c:v>43350.526214699072</c:v>
                </c:pt>
                <c:pt idx="2838">
                  <c:v>43350.526228587965</c:v>
                </c:pt>
                <c:pt idx="2839">
                  <c:v>43350.526242476852</c:v>
                </c:pt>
                <c:pt idx="2840">
                  <c:v>43350.526256365738</c:v>
                </c:pt>
                <c:pt idx="2841">
                  <c:v>43350.526270254632</c:v>
                </c:pt>
                <c:pt idx="2842">
                  <c:v>43350.526284143518</c:v>
                </c:pt>
                <c:pt idx="2843">
                  <c:v>43350.526298032404</c:v>
                </c:pt>
                <c:pt idx="2844">
                  <c:v>43350.526311921298</c:v>
                </c:pt>
                <c:pt idx="2845">
                  <c:v>43350.526325810184</c:v>
                </c:pt>
                <c:pt idx="2846">
                  <c:v>43350.526339699078</c:v>
                </c:pt>
                <c:pt idx="2847">
                  <c:v>43350.526353587964</c:v>
                </c:pt>
                <c:pt idx="2848">
                  <c:v>43350.52636747685</c:v>
                </c:pt>
                <c:pt idx="2849">
                  <c:v>43350.526381365744</c:v>
                </c:pt>
                <c:pt idx="2850">
                  <c:v>43350.52639525463</c:v>
                </c:pt>
                <c:pt idx="2851">
                  <c:v>43350.526409143517</c:v>
                </c:pt>
                <c:pt idx="2852">
                  <c:v>43350.52642303241</c:v>
                </c:pt>
                <c:pt idx="2853">
                  <c:v>43350.526436921296</c:v>
                </c:pt>
                <c:pt idx="2854">
                  <c:v>43350.526450810183</c:v>
                </c:pt>
                <c:pt idx="2855">
                  <c:v>43350.526464699076</c:v>
                </c:pt>
                <c:pt idx="2856">
                  <c:v>43350.526478587963</c:v>
                </c:pt>
                <c:pt idx="2857">
                  <c:v>43350.526492476849</c:v>
                </c:pt>
                <c:pt idx="2858">
                  <c:v>43350.526506365743</c:v>
                </c:pt>
                <c:pt idx="2859">
                  <c:v>43350.526520254629</c:v>
                </c:pt>
                <c:pt idx="2860">
                  <c:v>43350.526534143515</c:v>
                </c:pt>
                <c:pt idx="2861">
                  <c:v>43350.526548032409</c:v>
                </c:pt>
                <c:pt idx="2862">
                  <c:v>43350.526561921295</c:v>
                </c:pt>
                <c:pt idx="2863">
                  <c:v>43350.526575810189</c:v>
                </c:pt>
                <c:pt idx="2864">
                  <c:v>43350.526589699075</c:v>
                </c:pt>
                <c:pt idx="2865">
                  <c:v>43350.526603587961</c:v>
                </c:pt>
                <c:pt idx="2866">
                  <c:v>43350.526617476855</c:v>
                </c:pt>
                <c:pt idx="2867">
                  <c:v>43350.526631365741</c:v>
                </c:pt>
                <c:pt idx="2868">
                  <c:v>43350.526645254628</c:v>
                </c:pt>
                <c:pt idx="2869">
                  <c:v>43350.526659143521</c:v>
                </c:pt>
                <c:pt idx="2870">
                  <c:v>43350.526673032407</c:v>
                </c:pt>
                <c:pt idx="2871">
                  <c:v>43350.526686921294</c:v>
                </c:pt>
                <c:pt idx="2872">
                  <c:v>43350.526700810187</c:v>
                </c:pt>
                <c:pt idx="2873">
                  <c:v>43350.526714699074</c:v>
                </c:pt>
                <c:pt idx="2874">
                  <c:v>43350.52672858796</c:v>
                </c:pt>
                <c:pt idx="2875">
                  <c:v>43350.526742476854</c:v>
                </c:pt>
                <c:pt idx="2876">
                  <c:v>43350.52675636574</c:v>
                </c:pt>
                <c:pt idx="2877">
                  <c:v>43350.526770254626</c:v>
                </c:pt>
                <c:pt idx="2878">
                  <c:v>43350.52678414352</c:v>
                </c:pt>
                <c:pt idx="2879">
                  <c:v>43350.526798032406</c:v>
                </c:pt>
                <c:pt idx="2880">
                  <c:v>43350.5268119213</c:v>
                </c:pt>
                <c:pt idx="2881">
                  <c:v>43350.526825810186</c:v>
                </c:pt>
                <c:pt idx="2882">
                  <c:v>43350.526839699072</c:v>
                </c:pt>
                <c:pt idx="2883">
                  <c:v>43350.526853587966</c:v>
                </c:pt>
                <c:pt idx="2884">
                  <c:v>43350.526867476852</c:v>
                </c:pt>
                <c:pt idx="2885">
                  <c:v>43350.526881365739</c:v>
                </c:pt>
                <c:pt idx="2886">
                  <c:v>43350.526895254632</c:v>
                </c:pt>
                <c:pt idx="2887">
                  <c:v>43350.526909143518</c:v>
                </c:pt>
                <c:pt idx="2888">
                  <c:v>43350.526923032405</c:v>
                </c:pt>
                <c:pt idx="2889">
                  <c:v>43350.526936921298</c:v>
                </c:pt>
                <c:pt idx="2890">
                  <c:v>43350.526950810185</c:v>
                </c:pt>
                <c:pt idx="2891">
                  <c:v>43350.526964699071</c:v>
                </c:pt>
                <c:pt idx="2892">
                  <c:v>43350.526978587965</c:v>
                </c:pt>
                <c:pt idx="2893">
                  <c:v>43350.526992476851</c:v>
                </c:pt>
                <c:pt idx="2894">
                  <c:v>43350.527006365737</c:v>
                </c:pt>
                <c:pt idx="2895">
                  <c:v>43350.527020254631</c:v>
                </c:pt>
                <c:pt idx="2896">
                  <c:v>43350.527034143517</c:v>
                </c:pt>
                <c:pt idx="2897">
                  <c:v>43350.527048032411</c:v>
                </c:pt>
                <c:pt idx="2898">
                  <c:v>43350.527061921297</c:v>
                </c:pt>
                <c:pt idx="2899">
                  <c:v>43350.527075810183</c:v>
                </c:pt>
                <c:pt idx="2900">
                  <c:v>43350.527089699077</c:v>
                </c:pt>
                <c:pt idx="2901">
                  <c:v>43350.527103587963</c:v>
                </c:pt>
                <c:pt idx="2902">
                  <c:v>43350.52711747685</c:v>
                </c:pt>
                <c:pt idx="2903">
                  <c:v>43350.527131365743</c:v>
                </c:pt>
                <c:pt idx="2904">
                  <c:v>43350.527145254629</c:v>
                </c:pt>
                <c:pt idx="2905">
                  <c:v>43350.527159143516</c:v>
                </c:pt>
                <c:pt idx="2906">
                  <c:v>43350.527173032409</c:v>
                </c:pt>
                <c:pt idx="2907">
                  <c:v>43350.527186921296</c:v>
                </c:pt>
                <c:pt idx="2908">
                  <c:v>43350.527200810182</c:v>
                </c:pt>
                <c:pt idx="2909">
                  <c:v>43350.527214699076</c:v>
                </c:pt>
                <c:pt idx="2910">
                  <c:v>43350.527228587962</c:v>
                </c:pt>
                <c:pt idx="2911">
                  <c:v>43350.527242476855</c:v>
                </c:pt>
                <c:pt idx="2912">
                  <c:v>43350.527256365742</c:v>
                </c:pt>
                <c:pt idx="2913">
                  <c:v>43350.527270254628</c:v>
                </c:pt>
                <c:pt idx="2914">
                  <c:v>43350.527284143522</c:v>
                </c:pt>
                <c:pt idx="2915">
                  <c:v>43350.527298032408</c:v>
                </c:pt>
                <c:pt idx="2916">
                  <c:v>43350.527311921294</c:v>
                </c:pt>
                <c:pt idx="2917">
                  <c:v>43350.527325810188</c:v>
                </c:pt>
                <c:pt idx="2918">
                  <c:v>43350.527339699074</c:v>
                </c:pt>
                <c:pt idx="2919">
                  <c:v>43350.527353587961</c:v>
                </c:pt>
                <c:pt idx="2920">
                  <c:v>43350.527367476854</c:v>
                </c:pt>
                <c:pt idx="2921">
                  <c:v>43350.52738136574</c:v>
                </c:pt>
                <c:pt idx="2922">
                  <c:v>43350.527395254627</c:v>
                </c:pt>
                <c:pt idx="2923">
                  <c:v>43350.52740914352</c:v>
                </c:pt>
                <c:pt idx="2924">
                  <c:v>43350.527423032407</c:v>
                </c:pt>
                <c:pt idx="2925">
                  <c:v>43350.527436921293</c:v>
                </c:pt>
                <c:pt idx="2926">
                  <c:v>43350.527450810187</c:v>
                </c:pt>
                <c:pt idx="2927">
                  <c:v>43350.527464699073</c:v>
                </c:pt>
                <c:pt idx="2928">
                  <c:v>43350.527478587966</c:v>
                </c:pt>
                <c:pt idx="2929">
                  <c:v>43350.527492476853</c:v>
                </c:pt>
                <c:pt idx="2930">
                  <c:v>43350.527506365739</c:v>
                </c:pt>
                <c:pt idx="2931">
                  <c:v>43350.527520254633</c:v>
                </c:pt>
                <c:pt idx="2932">
                  <c:v>43350.527534143519</c:v>
                </c:pt>
                <c:pt idx="2933">
                  <c:v>43350.527548032405</c:v>
                </c:pt>
                <c:pt idx="2934">
                  <c:v>43350.527561921299</c:v>
                </c:pt>
                <c:pt idx="2935">
                  <c:v>43350.527575810185</c:v>
                </c:pt>
                <c:pt idx="2936">
                  <c:v>43350.527589699072</c:v>
                </c:pt>
                <c:pt idx="2937">
                  <c:v>43350.527603587965</c:v>
                </c:pt>
                <c:pt idx="2938">
                  <c:v>43350.527617476851</c:v>
                </c:pt>
                <c:pt idx="2939">
                  <c:v>43350.527631365738</c:v>
                </c:pt>
                <c:pt idx="2940">
                  <c:v>43350.527645254631</c:v>
                </c:pt>
                <c:pt idx="2941">
                  <c:v>43350.527659143518</c:v>
                </c:pt>
                <c:pt idx="2942">
                  <c:v>43350.527673032404</c:v>
                </c:pt>
                <c:pt idx="2943">
                  <c:v>43350.527686921298</c:v>
                </c:pt>
                <c:pt idx="2944">
                  <c:v>43350.527700810184</c:v>
                </c:pt>
                <c:pt idx="2945">
                  <c:v>43350.527714699077</c:v>
                </c:pt>
                <c:pt idx="2946">
                  <c:v>43350.527728587964</c:v>
                </c:pt>
                <c:pt idx="2947">
                  <c:v>43350.52774247685</c:v>
                </c:pt>
                <c:pt idx="2948">
                  <c:v>43350.527756365744</c:v>
                </c:pt>
                <c:pt idx="2949">
                  <c:v>43350.52777025463</c:v>
                </c:pt>
                <c:pt idx="2950">
                  <c:v>43350.527784143516</c:v>
                </c:pt>
                <c:pt idx="2951">
                  <c:v>43350.52779803241</c:v>
                </c:pt>
                <c:pt idx="2952">
                  <c:v>43350.527811921296</c:v>
                </c:pt>
                <c:pt idx="2953">
                  <c:v>43350.527825810183</c:v>
                </c:pt>
                <c:pt idx="2954">
                  <c:v>43350.527839699076</c:v>
                </c:pt>
                <c:pt idx="2955">
                  <c:v>43350.527853587962</c:v>
                </c:pt>
                <c:pt idx="2956">
                  <c:v>43350.527867476849</c:v>
                </c:pt>
                <c:pt idx="2957">
                  <c:v>43350.527881365742</c:v>
                </c:pt>
                <c:pt idx="2958">
                  <c:v>43350.527895254629</c:v>
                </c:pt>
                <c:pt idx="2959">
                  <c:v>43350.527909143515</c:v>
                </c:pt>
                <c:pt idx="2960">
                  <c:v>43350.527923032409</c:v>
                </c:pt>
                <c:pt idx="2961">
                  <c:v>43350.527936921295</c:v>
                </c:pt>
                <c:pt idx="2962">
                  <c:v>43350.527950810188</c:v>
                </c:pt>
                <c:pt idx="2963">
                  <c:v>43350.527964699075</c:v>
                </c:pt>
                <c:pt idx="2964">
                  <c:v>43350.527978587961</c:v>
                </c:pt>
                <c:pt idx="2965">
                  <c:v>43350.527992476855</c:v>
                </c:pt>
                <c:pt idx="2966">
                  <c:v>43350.528006365741</c:v>
                </c:pt>
                <c:pt idx="2967">
                  <c:v>43350.528020254627</c:v>
                </c:pt>
                <c:pt idx="2968">
                  <c:v>43350.528034143521</c:v>
                </c:pt>
                <c:pt idx="2969">
                  <c:v>43350.528048032407</c:v>
                </c:pt>
                <c:pt idx="2970">
                  <c:v>43350.528061921294</c:v>
                </c:pt>
                <c:pt idx="2971">
                  <c:v>43350.528075810187</c:v>
                </c:pt>
                <c:pt idx="2972">
                  <c:v>43350.528089699073</c:v>
                </c:pt>
                <c:pt idx="2973">
                  <c:v>43350.52810358796</c:v>
                </c:pt>
                <c:pt idx="2974">
                  <c:v>43350.528117476853</c:v>
                </c:pt>
                <c:pt idx="2975">
                  <c:v>43350.52813136574</c:v>
                </c:pt>
                <c:pt idx="2976">
                  <c:v>43350.528145254626</c:v>
                </c:pt>
                <c:pt idx="2977">
                  <c:v>43350.52815914352</c:v>
                </c:pt>
                <c:pt idx="2978">
                  <c:v>43350.528173032406</c:v>
                </c:pt>
                <c:pt idx="2979">
                  <c:v>43350.528186921299</c:v>
                </c:pt>
                <c:pt idx="2980">
                  <c:v>43350.528200810186</c:v>
                </c:pt>
                <c:pt idx="2981">
                  <c:v>43350.528214699072</c:v>
                </c:pt>
                <c:pt idx="2982">
                  <c:v>43350.528228587966</c:v>
                </c:pt>
                <c:pt idx="2983">
                  <c:v>43350.528242476852</c:v>
                </c:pt>
                <c:pt idx="2984">
                  <c:v>43350.528256365738</c:v>
                </c:pt>
                <c:pt idx="2985">
                  <c:v>43350.528270254632</c:v>
                </c:pt>
                <c:pt idx="2986">
                  <c:v>43350.528284143518</c:v>
                </c:pt>
                <c:pt idx="2987">
                  <c:v>43350.528298032405</c:v>
                </c:pt>
                <c:pt idx="2988">
                  <c:v>43350.528311921298</c:v>
                </c:pt>
                <c:pt idx="2989">
                  <c:v>43350.528325810184</c:v>
                </c:pt>
                <c:pt idx="2990">
                  <c:v>43350.528339699071</c:v>
                </c:pt>
                <c:pt idx="2991">
                  <c:v>43350.528353587964</c:v>
                </c:pt>
                <c:pt idx="2992">
                  <c:v>43350.528367476851</c:v>
                </c:pt>
                <c:pt idx="2993">
                  <c:v>43350.528381365744</c:v>
                </c:pt>
                <c:pt idx="2994">
                  <c:v>43350.528395254631</c:v>
                </c:pt>
                <c:pt idx="2995">
                  <c:v>43350.528409143517</c:v>
                </c:pt>
                <c:pt idx="2996">
                  <c:v>43350.528423032411</c:v>
                </c:pt>
                <c:pt idx="2997">
                  <c:v>43350.528436921297</c:v>
                </c:pt>
                <c:pt idx="2998">
                  <c:v>43350.528450810183</c:v>
                </c:pt>
                <c:pt idx="2999">
                  <c:v>43350.528464699077</c:v>
                </c:pt>
                <c:pt idx="3000">
                  <c:v>43350.528478587963</c:v>
                </c:pt>
                <c:pt idx="3001">
                  <c:v>43350.528492476849</c:v>
                </c:pt>
                <c:pt idx="3002">
                  <c:v>43350.528506365743</c:v>
                </c:pt>
                <c:pt idx="3003">
                  <c:v>43350.528520254629</c:v>
                </c:pt>
                <c:pt idx="3004">
                  <c:v>43350.528534143516</c:v>
                </c:pt>
                <c:pt idx="3005">
                  <c:v>43350.528548032409</c:v>
                </c:pt>
                <c:pt idx="3006">
                  <c:v>43350.528561921295</c:v>
                </c:pt>
                <c:pt idx="3007">
                  <c:v>43350.528575810182</c:v>
                </c:pt>
                <c:pt idx="3008">
                  <c:v>43350.528589699075</c:v>
                </c:pt>
                <c:pt idx="3009">
                  <c:v>43350.528603587962</c:v>
                </c:pt>
                <c:pt idx="3010">
                  <c:v>43350.528617476855</c:v>
                </c:pt>
                <c:pt idx="3011">
                  <c:v>43350.528631365742</c:v>
                </c:pt>
                <c:pt idx="3012">
                  <c:v>43350.528645254628</c:v>
                </c:pt>
                <c:pt idx="3013">
                  <c:v>43350.528659143522</c:v>
                </c:pt>
                <c:pt idx="3014">
                  <c:v>43350.528673032408</c:v>
                </c:pt>
                <c:pt idx="3015">
                  <c:v>43350.528686921294</c:v>
                </c:pt>
                <c:pt idx="3016">
                  <c:v>43350.528700810188</c:v>
                </c:pt>
                <c:pt idx="3017">
                  <c:v>43350.528714699074</c:v>
                </c:pt>
                <c:pt idx="3018">
                  <c:v>43350.52872858796</c:v>
                </c:pt>
                <c:pt idx="3019">
                  <c:v>43350.528742476854</c:v>
                </c:pt>
                <c:pt idx="3020">
                  <c:v>43350.52875636574</c:v>
                </c:pt>
                <c:pt idx="3021">
                  <c:v>43350.528770254627</c:v>
                </c:pt>
                <c:pt idx="3022">
                  <c:v>43350.52878414352</c:v>
                </c:pt>
                <c:pt idx="3023">
                  <c:v>43350.528798032406</c:v>
                </c:pt>
                <c:pt idx="3024">
                  <c:v>43350.528811921293</c:v>
                </c:pt>
                <c:pt idx="3025">
                  <c:v>43350.528825810186</c:v>
                </c:pt>
                <c:pt idx="3026">
                  <c:v>43350.528839699073</c:v>
                </c:pt>
                <c:pt idx="3027">
                  <c:v>43350.528853587966</c:v>
                </c:pt>
                <c:pt idx="3028">
                  <c:v>43350.528867476853</c:v>
                </c:pt>
                <c:pt idx="3029">
                  <c:v>43350.528881365739</c:v>
                </c:pt>
                <c:pt idx="3030">
                  <c:v>43350.528895254633</c:v>
                </c:pt>
                <c:pt idx="3031">
                  <c:v>43350.528909143519</c:v>
                </c:pt>
                <c:pt idx="3032">
                  <c:v>43350.528923032405</c:v>
                </c:pt>
                <c:pt idx="3033">
                  <c:v>43350.528936921299</c:v>
                </c:pt>
                <c:pt idx="3034">
                  <c:v>43350.528950810185</c:v>
                </c:pt>
                <c:pt idx="3035">
                  <c:v>43350.528964699071</c:v>
                </c:pt>
                <c:pt idx="3036">
                  <c:v>43350.528978587965</c:v>
                </c:pt>
                <c:pt idx="3037">
                  <c:v>43350.528992476851</c:v>
                </c:pt>
                <c:pt idx="3038">
                  <c:v>43350.529006365738</c:v>
                </c:pt>
                <c:pt idx="3039">
                  <c:v>43350.529020254631</c:v>
                </c:pt>
                <c:pt idx="3040">
                  <c:v>43350.529034143517</c:v>
                </c:pt>
                <c:pt idx="3041">
                  <c:v>43350.529048032404</c:v>
                </c:pt>
                <c:pt idx="3042">
                  <c:v>43350.529061921297</c:v>
                </c:pt>
                <c:pt idx="3043">
                  <c:v>43350.529075810184</c:v>
                </c:pt>
                <c:pt idx="3044">
                  <c:v>43350.529089699077</c:v>
                </c:pt>
                <c:pt idx="3045">
                  <c:v>43350.529103587964</c:v>
                </c:pt>
                <c:pt idx="3046">
                  <c:v>43350.52911747685</c:v>
                </c:pt>
                <c:pt idx="3047">
                  <c:v>43350.529131365744</c:v>
                </c:pt>
                <c:pt idx="3048">
                  <c:v>43350.52914525463</c:v>
                </c:pt>
                <c:pt idx="3049">
                  <c:v>43350.529159143516</c:v>
                </c:pt>
                <c:pt idx="3050">
                  <c:v>43350.52917303241</c:v>
                </c:pt>
                <c:pt idx="3051">
                  <c:v>43350.529186921296</c:v>
                </c:pt>
                <c:pt idx="3052">
                  <c:v>43350.529200810182</c:v>
                </c:pt>
                <c:pt idx="3053">
                  <c:v>43350.529214699076</c:v>
                </c:pt>
                <c:pt idx="3054">
                  <c:v>43350.529228587962</c:v>
                </c:pt>
                <c:pt idx="3055">
                  <c:v>43350.529242476849</c:v>
                </c:pt>
                <c:pt idx="3056">
                  <c:v>43350.529256365742</c:v>
                </c:pt>
                <c:pt idx="3057">
                  <c:v>43350.529270254628</c:v>
                </c:pt>
                <c:pt idx="3058">
                  <c:v>43350.529284143522</c:v>
                </c:pt>
                <c:pt idx="3059">
                  <c:v>43350.529298032408</c:v>
                </c:pt>
                <c:pt idx="3060">
                  <c:v>43350.529311921295</c:v>
                </c:pt>
                <c:pt idx="3061">
                  <c:v>43350.529325810188</c:v>
                </c:pt>
                <c:pt idx="3062">
                  <c:v>43350.529339699075</c:v>
                </c:pt>
                <c:pt idx="3063">
                  <c:v>43350.529353587961</c:v>
                </c:pt>
                <c:pt idx="3064">
                  <c:v>43350.529367476855</c:v>
                </c:pt>
                <c:pt idx="3065">
                  <c:v>43350.529381365741</c:v>
                </c:pt>
                <c:pt idx="3066">
                  <c:v>43350.529395254627</c:v>
                </c:pt>
                <c:pt idx="3067">
                  <c:v>43350.529409143521</c:v>
                </c:pt>
                <c:pt idx="3068">
                  <c:v>43350.529423032407</c:v>
                </c:pt>
                <c:pt idx="3069">
                  <c:v>43350.529436921293</c:v>
                </c:pt>
                <c:pt idx="3070">
                  <c:v>43350.529450810187</c:v>
                </c:pt>
                <c:pt idx="3071">
                  <c:v>43350.529464699073</c:v>
                </c:pt>
                <c:pt idx="3072">
                  <c:v>43350.52947858796</c:v>
                </c:pt>
                <c:pt idx="3073">
                  <c:v>43350.529492476853</c:v>
                </c:pt>
                <c:pt idx="3074">
                  <c:v>43350.52950636574</c:v>
                </c:pt>
                <c:pt idx="3075">
                  <c:v>43350.529520254633</c:v>
                </c:pt>
                <c:pt idx="3076">
                  <c:v>43350.529534143519</c:v>
                </c:pt>
                <c:pt idx="3077">
                  <c:v>43350.529548032406</c:v>
                </c:pt>
                <c:pt idx="3078">
                  <c:v>43350.529561921299</c:v>
                </c:pt>
                <c:pt idx="3079">
                  <c:v>43350.529575810186</c:v>
                </c:pt>
                <c:pt idx="3080">
                  <c:v>43350.529589699072</c:v>
                </c:pt>
                <c:pt idx="3081">
                  <c:v>43350.529603587966</c:v>
                </c:pt>
                <c:pt idx="3082">
                  <c:v>43350.529617476852</c:v>
                </c:pt>
                <c:pt idx="3083">
                  <c:v>43350.529631365738</c:v>
                </c:pt>
                <c:pt idx="3084">
                  <c:v>43350.529645254632</c:v>
                </c:pt>
                <c:pt idx="3085">
                  <c:v>43350.529659143518</c:v>
                </c:pt>
                <c:pt idx="3086">
                  <c:v>43350.529673032404</c:v>
                </c:pt>
                <c:pt idx="3087">
                  <c:v>43350.529686921298</c:v>
                </c:pt>
                <c:pt idx="3088">
                  <c:v>43350.529700810184</c:v>
                </c:pt>
                <c:pt idx="3089">
                  <c:v>43350.529714699071</c:v>
                </c:pt>
                <c:pt idx="3090">
                  <c:v>43350.529728587964</c:v>
                </c:pt>
                <c:pt idx="3091">
                  <c:v>43350.529742476851</c:v>
                </c:pt>
                <c:pt idx="3092">
                  <c:v>43350.529756365744</c:v>
                </c:pt>
                <c:pt idx="3093">
                  <c:v>43350.52977025463</c:v>
                </c:pt>
                <c:pt idx="3094">
                  <c:v>43350.529784143517</c:v>
                </c:pt>
                <c:pt idx="3095">
                  <c:v>43350.52979803241</c:v>
                </c:pt>
                <c:pt idx="3096">
                  <c:v>43350.529811921297</c:v>
                </c:pt>
                <c:pt idx="3097">
                  <c:v>43350.529825810183</c:v>
                </c:pt>
                <c:pt idx="3098">
                  <c:v>43350.529839699077</c:v>
                </c:pt>
                <c:pt idx="3099">
                  <c:v>43350.529853587963</c:v>
                </c:pt>
                <c:pt idx="3100">
                  <c:v>43350.529867476849</c:v>
                </c:pt>
                <c:pt idx="3101">
                  <c:v>43350.529881365743</c:v>
                </c:pt>
                <c:pt idx="3102">
                  <c:v>43350.529895254629</c:v>
                </c:pt>
                <c:pt idx="3103">
                  <c:v>43350.529909143515</c:v>
                </c:pt>
                <c:pt idx="3104">
                  <c:v>43350.529923032409</c:v>
                </c:pt>
                <c:pt idx="3105">
                  <c:v>43350.529936921295</c:v>
                </c:pt>
                <c:pt idx="3106">
                  <c:v>43350.529950810182</c:v>
                </c:pt>
                <c:pt idx="3107">
                  <c:v>43350.529964699075</c:v>
                </c:pt>
                <c:pt idx="3108">
                  <c:v>43350.529978587962</c:v>
                </c:pt>
                <c:pt idx="3109">
                  <c:v>43350.529992476855</c:v>
                </c:pt>
                <c:pt idx="3110">
                  <c:v>43350.530006365741</c:v>
                </c:pt>
                <c:pt idx="3111">
                  <c:v>43350.530020254628</c:v>
                </c:pt>
                <c:pt idx="3112">
                  <c:v>43350.530034143521</c:v>
                </c:pt>
                <c:pt idx="3113">
                  <c:v>43350.530048032408</c:v>
                </c:pt>
                <c:pt idx="3114">
                  <c:v>43350.530061921294</c:v>
                </c:pt>
                <c:pt idx="3115">
                  <c:v>43350.530075810188</c:v>
                </c:pt>
                <c:pt idx="3116">
                  <c:v>43350.530089699074</c:v>
                </c:pt>
                <c:pt idx="3117">
                  <c:v>43350.53010358796</c:v>
                </c:pt>
                <c:pt idx="3118">
                  <c:v>43350.530117476854</c:v>
                </c:pt>
                <c:pt idx="3119">
                  <c:v>43350.53013136574</c:v>
                </c:pt>
                <c:pt idx="3120">
                  <c:v>43350.530145254626</c:v>
                </c:pt>
                <c:pt idx="3121">
                  <c:v>43350.53015914352</c:v>
                </c:pt>
                <c:pt idx="3122">
                  <c:v>43350.530173032406</c:v>
                </c:pt>
                <c:pt idx="3123">
                  <c:v>43350.5301869213</c:v>
                </c:pt>
                <c:pt idx="3124">
                  <c:v>43350.530200810186</c:v>
                </c:pt>
                <c:pt idx="3125">
                  <c:v>43350.530214699073</c:v>
                </c:pt>
                <c:pt idx="3126">
                  <c:v>43350.530228587966</c:v>
                </c:pt>
                <c:pt idx="3127">
                  <c:v>43350.530242476852</c:v>
                </c:pt>
                <c:pt idx="3128">
                  <c:v>43350.530256365739</c:v>
                </c:pt>
                <c:pt idx="3129">
                  <c:v>43350.530270254632</c:v>
                </c:pt>
                <c:pt idx="3130">
                  <c:v>43350.530284143519</c:v>
                </c:pt>
                <c:pt idx="3131">
                  <c:v>43350.530298032405</c:v>
                </c:pt>
                <c:pt idx="3132">
                  <c:v>43350.530311921299</c:v>
                </c:pt>
                <c:pt idx="3133">
                  <c:v>43350.530325810185</c:v>
                </c:pt>
                <c:pt idx="3134">
                  <c:v>43350.530339699071</c:v>
                </c:pt>
                <c:pt idx="3135">
                  <c:v>43350.530353587965</c:v>
                </c:pt>
                <c:pt idx="3136">
                  <c:v>43350.530367476851</c:v>
                </c:pt>
                <c:pt idx="3137">
                  <c:v>43350.530381365737</c:v>
                </c:pt>
                <c:pt idx="3138">
                  <c:v>43350.530395254631</c:v>
                </c:pt>
                <c:pt idx="3139">
                  <c:v>43350.530409143517</c:v>
                </c:pt>
                <c:pt idx="3140">
                  <c:v>43350.530423032411</c:v>
                </c:pt>
                <c:pt idx="3141">
                  <c:v>43350.530436921297</c:v>
                </c:pt>
                <c:pt idx="3142">
                  <c:v>43350.530450810184</c:v>
                </c:pt>
                <c:pt idx="3143">
                  <c:v>43350.530464699077</c:v>
                </c:pt>
                <c:pt idx="3144">
                  <c:v>43350.530478587963</c:v>
                </c:pt>
                <c:pt idx="3145">
                  <c:v>43350.53049247685</c:v>
                </c:pt>
                <c:pt idx="3146">
                  <c:v>43350.530506365743</c:v>
                </c:pt>
                <c:pt idx="3147">
                  <c:v>43350.53052025463</c:v>
                </c:pt>
                <c:pt idx="3148">
                  <c:v>43350.530534143516</c:v>
                </c:pt>
                <c:pt idx="3149">
                  <c:v>43350.53054803241</c:v>
                </c:pt>
                <c:pt idx="3150">
                  <c:v>43350.530561921296</c:v>
                </c:pt>
                <c:pt idx="3151">
                  <c:v>43350.530575810182</c:v>
                </c:pt>
                <c:pt idx="3152">
                  <c:v>43350.530589699076</c:v>
                </c:pt>
                <c:pt idx="3153">
                  <c:v>43350.530603587962</c:v>
                </c:pt>
                <c:pt idx="3154">
                  <c:v>43350.530617476848</c:v>
                </c:pt>
                <c:pt idx="3155">
                  <c:v>43350.530631365742</c:v>
                </c:pt>
                <c:pt idx="3156">
                  <c:v>43350.530645254628</c:v>
                </c:pt>
                <c:pt idx="3157">
                  <c:v>43350.530659143522</c:v>
                </c:pt>
                <c:pt idx="3158">
                  <c:v>43350.530673032408</c:v>
                </c:pt>
                <c:pt idx="3159">
                  <c:v>43350.530686921295</c:v>
                </c:pt>
                <c:pt idx="3160">
                  <c:v>43350.530700810188</c:v>
                </c:pt>
                <c:pt idx="3161">
                  <c:v>43350.530714699074</c:v>
                </c:pt>
                <c:pt idx="3162">
                  <c:v>43350.530728587961</c:v>
                </c:pt>
                <c:pt idx="3163">
                  <c:v>43350.530742476854</c:v>
                </c:pt>
                <c:pt idx="3164">
                  <c:v>43350.530756365741</c:v>
                </c:pt>
                <c:pt idx="3165">
                  <c:v>43350.530770254627</c:v>
                </c:pt>
                <c:pt idx="3166">
                  <c:v>43350.530784143521</c:v>
                </c:pt>
                <c:pt idx="3167">
                  <c:v>43350.530798032407</c:v>
                </c:pt>
                <c:pt idx="3168">
                  <c:v>43350.530811921293</c:v>
                </c:pt>
                <c:pt idx="3169">
                  <c:v>43350.530825810187</c:v>
                </c:pt>
                <c:pt idx="3170">
                  <c:v>43350.530839699073</c:v>
                </c:pt>
                <c:pt idx="3171">
                  <c:v>43350.530853587959</c:v>
                </c:pt>
                <c:pt idx="3172">
                  <c:v>43350.530867476853</c:v>
                </c:pt>
                <c:pt idx="3173">
                  <c:v>43350.530881365739</c:v>
                </c:pt>
                <c:pt idx="3174">
                  <c:v>43350.530895254633</c:v>
                </c:pt>
                <c:pt idx="3175">
                  <c:v>43350.530909143519</c:v>
                </c:pt>
                <c:pt idx="3176">
                  <c:v>43350.530923032406</c:v>
                </c:pt>
                <c:pt idx="3177">
                  <c:v>43350.530936921299</c:v>
                </c:pt>
                <c:pt idx="3178">
                  <c:v>43350.530950810185</c:v>
                </c:pt>
                <c:pt idx="3179">
                  <c:v>43350.530964699072</c:v>
                </c:pt>
                <c:pt idx="3180">
                  <c:v>43350.530978587965</c:v>
                </c:pt>
                <c:pt idx="3181">
                  <c:v>43350.530992476852</c:v>
                </c:pt>
                <c:pt idx="3182">
                  <c:v>43350.531006365738</c:v>
                </c:pt>
                <c:pt idx="3183">
                  <c:v>43350.531020254632</c:v>
                </c:pt>
                <c:pt idx="3184">
                  <c:v>43350.531034143518</c:v>
                </c:pt>
                <c:pt idx="3185">
                  <c:v>43350.531048032404</c:v>
                </c:pt>
                <c:pt idx="3186">
                  <c:v>43350.531061921298</c:v>
                </c:pt>
                <c:pt idx="3187">
                  <c:v>43350.531075810184</c:v>
                </c:pt>
                <c:pt idx="3188">
                  <c:v>43350.53108969907</c:v>
                </c:pt>
                <c:pt idx="3189">
                  <c:v>43350.531103587964</c:v>
                </c:pt>
                <c:pt idx="3190">
                  <c:v>43350.53111747685</c:v>
                </c:pt>
                <c:pt idx="3191">
                  <c:v>43350.531131365744</c:v>
                </c:pt>
                <c:pt idx="3192">
                  <c:v>43350.53114525463</c:v>
                </c:pt>
                <c:pt idx="3193">
                  <c:v>43350.531159143517</c:v>
                </c:pt>
                <c:pt idx="3194">
                  <c:v>43350.53117303241</c:v>
                </c:pt>
                <c:pt idx="3195">
                  <c:v>43350.531186921296</c:v>
                </c:pt>
                <c:pt idx="3196">
                  <c:v>43350.531200810183</c:v>
                </c:pt>
                <c:pt idx="3197">
                  <c:v>43350.531214699076</c:v>
                </c:pt>
                <c:pt idx="3198">
                  <c:v>43350.531228587963</c:v>
                </c:pt>
                <c:pt idx="3199">
                  <c:v>43350.531242476849</c:v>
                </c:pt>
                <c:pt idx="3200">
                  <c:v>43350.531256365743</c:v>
                </c:pt>
                <c:pt idx="3201">
                  <c:v>43350.531270254629</c:v>
                </c:pt>
                <c:pt idx="3202">
                  <c:v>43350.531284143515</c:v>
                </c:pt>
                <c:pt idx="3203">
                  <c:v>43350.531298032409</c:v>
                </c:pt>
                <c:pt idx="3204">
                  <c:v>43350.531311921295</c:v>
                </c:pt>
                <c:pt idx="3205">
                  <c:v>43350.531325810189</c:v>
                </c:pt>
                <c:pt idx="3206">
                  <c:v>43350.531339699075</c:v>
                </c:pt>
                <c:pt idx="3207">
                  <c:v>43350.531353587961</c:v>
                </c:pt>
                <c:pt idx="3208">
                  <c:v>43350.531367476855</c:v>
                </c:pt>
                <c:pt idx="3209">
                  <c:v>43350.531381365741</c:v>
                </c:pt>
                <c:pt idx="3210">
                  <c:v>43350.531395254628</c:v>
                </c:pt>
                <c:pt idx="3211">
                  <c:v>43350.531409143521</c:v>
                </c:pt>
                <c:pt idx="3212">
                  <c:v>43350.531423032407</c:v>
                </c:pt>
                <c:pt idx="3213">
                  <c:v>43350.531436921294</c:v>
                </c:pt>
                <c:pt idx="3214">
                  <c:v>43350.531450810187</c:v>
                </c:pt>
                <c:pt idx="3215">
                  <c:v>43350.531464699074</c:v>
                </c:pt>
                <c:pt idx="3216">
                  <c:v>43350.53147858796</c:v>
                </c:pt>
                <c:pt idx="3217">
                  <c:v>43350.531492476854</c:v>
                </c:pt>
                <c:pt idx="3218">
                  <c:v>43350.53150636574</c:v>
                </c:pt>
                <c:pt idx="3219">
                  <c:v>43350.531520254626</c:v>
                </c:pt>
                <c:pt idx="3220">
                  <c:v>43350.53153414352</c:v>
                </c:pt>
                <c:pt idx="3221">
                  <c:v>43350.531548032406</c:v>
                </c:pt>
                <c:pt idx="3222">
                  <c:v>43350.5315619213</c:v>
                </c:pt>
                <c:pt idx="3223">
                  <c:v>43350.531575810186</c:v>
                </c:pt>
                <c:pt idx="3224">
                  <c:v>43350.531589699072</c:v>
                </c:pt>
                <c:pt idx="3225">
                  <c:v>43350.531603587966</c:v>
                </c:pt>
                <c:pt idx="3226">
                  <c:v>43350.531617476852</c:v>
                </c:pt>
                <c:pt idx="3227">
                  <c:v>43350.531631365739</c:v>
                </c:pt>
                <c:pt idx="3228">
                  <c:v>43350.531645254632</c:v>
                </c:pt>
                <c:pt idx="3229">
                  <c:v>43350.531659143518</c:v>
                </c:pt>
                <c:pt idx="3230">
                  <c:v>43350.531673032405</c:v>
                </c:pt>
                <c:pt idx="3231">
                  <c:v>43350.531686921298</c:v>
                </c:pt>
                <c:pt idx="3232">
                  <c:v>43350.531700810185</c:v>
                </c:pt>
                <c:pt idx="3233">
                  <c:v>43350.531714699071</c:v>
                </c:pt>
                <c:pt idx="3234">
                  <c:v>43350.531728587965</c:v>
                </c:pt>
                <c:pt idx="3235">
                  <c:v>43350.531742476851</c:v>
                </c:pt>
                <c:pt idx="3236">
                  <c:v>43350.531756365737</c:v>
                </c:pt>
                <c:pt idx="3237">
                  <c:v>43350.531770254631</c:v>
                </c:pt>
                <c:pt idx="3238">
                  <c:v>43350.531784143517</c:v>
                </c:pt>
                <c:pt idx="3239">
                  <c:v>43350.531798032411</c:v>
                </c:pt>
                <c:pt idx="3240">
                  <c:v>43350.531811921297</c:v>
                </c:pt>
                <c:pt idx="3241">
                  <c:v>43350.531825810183</c:v>
                </c:pt>
                <c:pt idx="3242">
                  <c:v>43350.531839699077</c:v>
                </c:pt>
                <c:pt idx="3243">
                  <c:v>43350.531853587963</c:v>
                </c:pt>
                <c:pt idx="3244">
                  <c:v>43350.53186747685</c:v>
                </c:pt>
                <c:pt idx="3245">
                  <c:v>43350.531881365743</c:v>
                </c:pt>
                <c:pt idx="3246">
                  <c:v>43350.531895254629</c:v>
                </c:pt>
                <c:pt idx="3247">
                  <c:v>43350.531909143516</c:v>
                </c:pt>
                <c:pt idx="3248">
                  <c:v>43350.531923032409</c:v>
                </c:pt>
                <c:pt idx="3249">
                  <c:v>43350.531936921296</c:v>
                </c:pt>
                <c:pt idx="3250">
                  <c:v>43350.531950810182</c:v>
                </c:pt>
                <c:pt idx="3251">
                  <c:v>43350.531964699076</c:v>
                </c:pt>
                <c:pt idx="3252">
                  <c:v>43350.531978587962</c:v>
                </c:pt>
                <c:pt idx="3253">
                  <c:v>43350.531992476848</c:v>
                </c:pt>
                <c:pt idx="3254">
                  <c:v>43350.532006365742</c:v>
                </c:pt>
                <c:pt idx="3255">
                  <c:v>43350.532020254628</c:v>
                </c:pt>
                <c:pt idx="3256">
                  <c:v>43350.532034143522</c:v>
                </c:pt>
                <c:pt idx="3257">
                  <c:v>43350.532048032408</c:v>
                </c:pt>
                <c:pt idx="3258">
                  <c:v>43350.532061921294</c:v>
                </c:pt>
                <c:pt idx="3259">
                  <c:v>43350.532075810188</c:v>
                </c:pt>
                <c:pt idx="3260">
                  <c:v>43350.532089699074</c:v>
                </c:pt>
                <c:pt idx="3261">
                  <c:v>43350.532103587961</c:v>
                </c:pt>
                <c:pt idx="3262">
                  <c:v>43350.532117476854</c:v>
                </c:pt>
                <c:pt idx="3263">
                  <c:v>43350.53213136574</c:v>
                </c:pt>
                <c:pt idx="3264">
                  <c:v>43350.532145254627</c:v>
                </c:pt>
                <c:pt idx="3265">
                  <c:v>43350.53215914352</c:v>
                </c:pt>
                <c:pt idx="3266">
                  <c:v>43350.532173032407</c:v>
                </c:pt>
                <c:pt idx="3267">
                  <c:v>43350.532186921293</c:v>
                </c:pt>
                <c:pt idx="3268">
                  <c:v>43350.532200810187</c:v>
                </c:pt>
                <c:pt idx="3269">
                  <c:v>43350.532214699073</c:v>
                </c:pt>
                <c:pt idx="3270">
                  <c:v>43350.532228587967</c:v>
                </c:pt>
                <c:pt idx="3271">
                  <c:v>43350.532242476853</c:v>
                </c:pt>
                <c:pt idx="3272">
                  <c:v>43350.532256365739</c:v>
                </c:pt>
                <c:pt idx="3273">
                  <c:v>43350.532270254633</c:v>
                </c:pt>
                <c:pt idx="3274">
                  <c:v>43350.532284143519</c:v>
                </c:pt>
                <c:pt idx="3275">
                  <c:v>43350.532298032405</c:v>
                </c:pt>
                <c:pt idx="3276">
                  <c:v>43350.532311921299</c:v>
                </c:pt>
                <c:pt idx="3277">
                  <c:v>43350.532325810185</c:v>
                </c:pt>
                <c:pt idx="3278">
                  <c:v>43350.532339699072</c:v>
                </c:pt>
                <c:pt idx="3279">
                  <c:v>43350.532353587965</c:v>
                </c:pt>
                <c:pt idx="3280">
                  <c:v>43350.532367476852</c:v>
                </c:pt>
                <c:pt idx="3281">
                  <c:v>43350.532381365738</c:v>
                </c:pt>
                <c:pt idx="3282">
                  <c:v>43350.532395254631</c:v>
                </c:pt>
                <c:pt idx="3283">
                  <c:v>43350.532409143518</c:v>
                </c:pt>
                <c:pt idx="3284">
                  <c:v>43350.532423032404</c:v>
                </c:pt>
                <c:pt idx="3285">
                  <c:v>43350.532436921298</c:v>
                </c:pt>
                <c:pt idx="3286">
                  <c:v>43350.532450810184</c:v>
                </c:pt>
                <c:pt idx="3287">
                  <c:v>43350.532464699078</c:v>
                </c:pt>
                <c:pt idx="3288">
                  <c:v>43350.532478587964</c:v>
                </c:pt>
                <c:pt idx="3289">
                  <c:v>43350.53249247685</c:v>
                </c:pt>
                <c:pt idx="3290">
                  <c:v>43350.532506365744</c:v>
                </c:pt>
                <c:pt idx="3291">
                  <c:v>43350.53252025463</c:v>
                </c:pt>
                <c:pt idx="3292">
                  <c:v>43350.532534143516</c:v>
                </c:pt>
                <c:pt idx="3293">
                  <c:v>43350.53254803241</c:v>
                </c:pt>
                <c:pt idx="3294">
                  <c:v>43350.532561921296</c:v>
                </c:pt>
                <c:pt idx="3295">
                  <c:v>43350.532575810183</c:v>
                </c:pt>
                <c:pt idx="3296">
                  <c:v>43350.532589699076</c:v>
                </c:pt>
                <c:pt idx="3297">
                  <c:v>43350.532603587963</c:v>
                </c:pt>
                <c:pt idx="3298">
                  <c:v>43350.532617476849</c:v>
                </c:pt>
                <c:pt idx="3299">
                  <c:v>43350.532631365742</c:v>
                </c:pt>
                <c:pt idx="3300">
                  <c:v>43350.532645254629</c:v>
                </c:pt>
                <c:pt idx="3301">
                  <c:v>43350.532659143515</c:v>
                </c:pt>
                <c:pt idx="3302">
                  <c:v>43350.532673032409</c:v>
                </c:pt>
                <c:pt idx="3303">
                  <c:v>43350.532686921295</c:v>
                </c:pt>
                <c:pt idx="3304">
                  <c:v>43350.532700810189</c:v>
                </c:pt>
                <c:pt idx="3305">
                  <c:v>43350.532714699075</c:v>
                </c:pt>
                <c:pt idx="3306">
                  <c:v>43350.532728587961</c:v>
                </c:pt>
                <c:pt idx="3307">
                  <c:v>43350.532742476855</c:v>
                </c:pt>
                <c:pt idx="3308">
                  <c:v>43350.532756365741</c:v>
                </c:pt>
                <c:pt idx="3309">
                  <c:v>43350.532770254627</c:v>
                </c:pt>
                <c:pt idx="3310">
                  <c:v>43350.532784143521</c:v>
                </c:pt>
                <c:pt idx="3311">
                  <c:v>43350.532798032407</c:v>
                </c:pt>
                <c:pt idx="3312">
                  <c:v>43350.532811921294</c:v>
                </c:pt>
                <c:pt idx="3313">
                  <c:v>43350.532825810187</c:v>
                </c:pt>
                <c:pt idx="3314">
                  <c:v>43350.532839699074</c:v>
                </c:pt>
                <c:pt idx="3315">
                  <c:v>43350.53285358796</c:v>
                </c:pt>
                <c:pt idx="3316">
                  <c:v>43350.532867476853</c:v>
                </c:pt>
                <c:pt idx="3317">
                  <c:v>43350.53288136574</c:v>
                </c:pt>
                <c:pt idx="3318">
                  <c:v>43350.532895254626</c:v>
                </c:pt>
                <c:pt idx="3319">
                  <c:v>43350.53290914352</c:v>
                </c:pt>
                <c:pt idx="3320">
                  <c:v>43350.532923032406</c:v>
                </c:pt>
                <c:pt idx="3321">
                  <c:v>43350.5329369213</c:v>
                </c:pt>
                <c:pt idx="3322">
                  <c:v>43350.532950810186</c:v>
                </c:pt>
                <c:pt idx="3323">
                  <c:v>43350.532964699072</c:v>
                </c:pt>
                <c:pt idx="3324">
                  <c:v>43350.532978587966</c:v>
                </c:pt>
                <c:pt idx="3325">
                  <c:v>43350.532992476852</c:v>
                </c:pt>
                <c:pt idx="3326">
                  <c:v>43350.533006365738</c:v>
                </c:pt>
                <c:pt idx="3327">
                  <c:v>43350.533020254632</c:v>
                </c:pt>
                <c:pt idx="3328">
                  <c:v>43350.533034143518</c:v>
                </c:pt>
                <c:pt idx="3329">
                  <c:v>43350.533048032405</c:v>
                </c:pt>
                <c:pt idx="3330">
                  <c:v>43350.533061921298</c:v>
                </c:pt>
                <c:pt idx="3331">
                  <c:v>43350.533075810185</c:v>
                </c:pt>
                <c:pt idx="3332">
                  <c:v>43350.533089699071</c:v>
                </c:pt>
                <c:pt idx="3333">
                  <c:v>43350.533103587964</c:v>
                </c:pt>
                <c:pt idx="3334">
                  <c:v>43350.533117476851</c:v>
                </c:pt>
                <c:pt idx="3335">
                  <c:v>43350.533131365744</c:v>
                </c:pt>
                <c:pt idx="3336">
                  <c:v>43350.533145254631</c:v>
                </c:pt>
                <c:pt idx="3337">
                  <c:v>43350.533159143517</c:v>
                </c:pt>
                <c:pt idx="3338">
                  <c:v>43350.533173032411</c:v>
                </c:pt>
                <c:pt idx="3339">
                  <c:v>43350.533186921297</c:v>
                </c:pt>
                <c:pt idx="3340">
                  <c:v>43350.533200810183</c:v>
                </c:pt>
                <c:pt idx="3341">
                  <c:v>43350.533214699077</c:v>
                </c:pt>
                <c:pt idx="3342">
                  <c:v>43350.533228587963</c:v>
                </c:pt>
                <c:pt idx="3343">
                  <c:v>43350.533242476849</c:v>
                </c:pt>
                <c:pt idx="3344">
                  <c:v>43350.533256365743</c:v>
                </c:pt>
                <c:pt idx="3345">
                  <c:v>43350.533270254629</c:v>
                </c:pt>
                <c:pt idx="3346">
                  <c:v>43350.533284143516</c:v>
                </c:pt>
                <c:pt idx="3347">
                  <c:v>43350.533298032409</c:v>
                </c:pt>
                <c:pt idx="3348">
                  <c:v>43350.533311921296</c:v>
                </c:pt>
                <c:pt idx="3349">
                  <c:v>43350.533325810182</c:v>
                </c:pt>
                <c:pt idx="3350">
                  <c:v>43350.533339699075</c:v>
                </c:pt>
                <c:pt idx="3351">
                  <c:v>43350.533353587962</c:v>
                </c:pt>
                <c:pt idx="3352">
                  <c:v>43350.533367476855</c:v>
                </c:pt>
                <c:pt idx="3353">
                  <c:v>43350.533381365742</c:v>
                </c:pt>
                <c:pt idx="3354">
                  <c:v>43350.533395254628</c:v>
                </c:pt>
                <c:pt idx="3355">
                  <c:v>43350.533409143522</c:v>
                </c:pt>
                <c:pt idx="3356">
                  <c:v>43350.533423032408</c:v>
                </c:pt>
                <c:pt idx="3357">
                  <c:v>43350.533436921294</c:v>
                </c:pt>
                <c:pt idx="3358">
                  <c:v>43350.533450810188</c:v>
                </c:pt>
                <c:pt idx="3359">
                  <c:v>43350.533464699074</c:v>
                </c:pt>
                <c:pt idx="3360">
                  <c:v>43350.53347858796</c:v>
                </c:pt>
                <c:pt idx="3361">
                  <c:v>43350.533492476854</c:v>
                </c:pt>
                <c:pt idx="3362">
                  <c:v>43350.53350636574</c:v>
                </c:pt>
                <c:pt idx="3363">
                  <c:v>43350.533520254627</c:v>
                </c:pt>
                <c:pt idx="3364">
                  <c:v>43350.53353414352</c:v>
                </c:pt>
                <c:pt idx="3365">
                  <c:v>43350.533548032407</c:v>
                </c:pt>
                <c:pt idx="3366">
                  <c:v>43350.533561921293</c:v>
                </c:pt>
                <c:pt idx="3367">
                  <c:v>43350.533575810186</c:v>
                </c:pt>
                <c:pt idx="3368">
                  <c:v>43350.533589699073</c:v>
                </c:pt>
                <c:pt idx="3369">
                  <c:v>43350.533603587966</c:v>
                </c:pt>
                <c:pt idx="3370">
                  <c:v>43350.533617476853</c:v>
                </c:pt>
                <c:pt idx="3371">
                  <c:v>43350.533631365739</c:v>
                </c:pt>
                <c:pt idx="3372">
                  <c:v>43350.533645254633</c:v>
                </c:pt>
                <c:pt idx="3373">
                  <c:v>43350.533659143519</c:v>
                </c:pt>
                <c:pt idx="3374">
                  <c:v>43350.533673032405</c:v>
                </c:pt>
                <c:pt idx="3375">
                  <c:v>43350.533686921299</c:v>
                </c:pt>
                <c:pt idx="3376">
                  <c:v>43350.533700810185</c:v>
                </c:pt>
                <c:pt idx="3377">
                  <c:v>43350.533714699071</c:v>
                </c:pt>
                <c:pt idx="3378">
                  <c:v>43350.533728587965</c:v>
                </c:pt>
                <c:pt idx="3379">
                  <c:v>43350.533742476851</c:v>
                </c:pt>
                <c:pt idx="3380">
                  <c:v>43350.533756365738</c:v>
                </c:pt>
                <c:pt idx="3381">
                  <c:v>43350.533770254631</c:v>
                </c:pt>
                <c:pt idx="3382">
                  <c:v>43350.533784143518</c:v>
                </c:pt>
                <c:pt idx="3383">
                  <c:v>43350.533798032404</c:v>
                </c:pt>
                <c:pt idx="3384">
                  <c:v>43350.533811921297</c:v>
                </c:pt>
                <c:pt idx="3385">
                  <c:v>43350.533825810184</c:v>
                </c:pt>
                <c:pt idx="3386">
                  <c:v>43350.533839699077</c:v>
                </c:pt>
                <c:pt idx="3387">
                  <c:v>43350.533853587964</c:v>
                </c:pt>
                <c:pt idx="3388">
                  <c:v>43350.53386747685</c:v>
                </c:pt>
                <c:pt idx="3389">
                  <c:v>43350.533881365744</c:v>
                </c:pt>
                <c:pt idx="3390">
                  <c:v>43350.53389525463</c:v>
                </c:pt>
                <c:pt idx="3391">
                  <c:v>43350.533909143516</c:v>
                </c:pt>
                <c:pt idx="3392">
                  <c:v>43350.53392303241</c:v>
                </c:pt>
                <c:pt idx="3393">
                  <c:v>43350.533936921296</c:v>
                </c:pt>
                <c:pt idx="3394">
                  <c:v>43350.533950810182</c:v>
                </c:pt>
                <c:pt idx="3395">
                  <c:v>43350.533964699076</c:v>
                </c:pt>
                <c:pt idx="3396">
                  <c:v>43350.533978587962</c:v>
                </c:pt>
                <c:pt idx="3397">
                  <c:v>43350.533992476849</c:v>
                </c:pt>
                <c:pt idx="3398">
                  <c:v>43350.534006365742</c:v>
                </c:pt>
                <c:pt idx="3399">
                  <c:v>43350.534020254629</c:v>
                </c:pt>
                <c:pt idx="3400">
                  <c:v>43350.534034143522</c:v>
                </c:pt>
                <c:pt idx="3401">
                  <c:v>43350.534048032408</c:v>
                </c:pt>
                <c:pt idx="3402">
                  <c:v>43350.534061921295</c:v>
                </c:pt>
                <c:pt idx="3403">
                  <c:v>43350.534075810188</c:v>
                </c:pt>
                <c:pt idx="3404">
                  <c:v>43350.534089699075</c:v>
                </c:pt>
                <c:pt idx="3405">
                  <c:v>43350.534103587961</c:v>
                </c:pt>
                <c:pt idx="3406">
                  <c:v>43350.534117476855</c:v>
                </c:pt>
                <c:pt idx="3407">
                  <c:v>43350.534131365741</c:v>
                </c:pt>
                <c:pt idx="3408">
                  <c:v>43350.534145254627</c:v>
                </c:pt>
                <c:pt idx="3409">
                  <c:v>43350.534159143521</c:v>
                </c:pt>
                <c:pt idx="3410">
                  <c:v>43350.534173032407</c:v>
                </c:pt>
                <c:pt idx="3411">
                  <c:v>43350.534186921293</c:v>
                </c:pt>
                <c:pt idx="3412">
                  <c:v>43350.534200810187</c:v>
                </c:pt>
                <c:pt idx="3413">
                  <c:v>43350.534214699073</c:v>
                </c:pt>
                <c:pt idx="3414">
                  <c:v>43350.53422858796</c:v>
                </c:pt>
                <c:pt idx="3415">
                  <c:v>43350.534242476853</c:v>
                </c:pt>
                <c:pt idx="3416">
                  <c:v>43350.53425636574</c:v>
                </c:pt>
                <c:pt idx="3417">
                  <c:v>43350.534270254633</c:v>
                </c:pt>
                <c:pt idx="3418">
                  <c:v>43350.534284143519</c:v>
                </c:pt>
                <c:pt idx="3419">
                  <c:v>43350.534298032406</c:v>
                </c:pt>
                <c:pt idx="3420">
                  <c:v>43350.534311921299</c:v>
                </c:pt>
                <c:pt idx="3421">
                  <c:v>43350.534325810186</c:v>
                </c:pt>
                <c:pt idx="3422">
                  <c:v>43350.534339699072</c:v>
                </c:pt>
                <c:pt idx="3423">
                  <c:v>43350.534353587966</c:v>
                </c:pt>
                <c:pt idx="3424">
                  <c:v>43350.534367476852</c:v>
                </c:pt>
                <c:pt idx="3425">
                  <c:v>43350.534381365738</c:v>
                </c:pt>
                <c:pt idx="3426">
                  <c:v>43350.534395254632</c:v>
                </c:pt>
                <c:pt idx="3427">
                  <c:v>43350.534409143518</c:v>
                </c:pt>
                <c:pt idx="3428">
                  <c:v>43350.534423032404</c:v>
                </c:pt>
                <c:pt idx="3429">
                  <c:v>43350.534436921298</c:v>
                </c:pt>
                <c:pt idx="3430">
                  <c:v>43350.534450810184</c:v>
                </c:pt>
                <c:pt idx="3431">
                  <c:v>43350.534464699071</c:v>
                </c:pt>
                <c:pt idx="3432">
                  <c:v>43350.534478587964</c:v>
                </c:pt>
                <c:pt idx="3433">
                  <c:v>43350.534492476851</c:v>
                </c:pt>
                <c:pt idx="3434">
                  <c:v>43350.534506365744</c:v>
                </c:pt>
                <c:pt idx="3435">
                  <c:v>43350.53452025463</c:v>
                </c:pt>
                <c:pt idx="3436">
                  <c:v>43350.534534143517</c:v>
                </c:pt>
                <c:pt idx="3437">
                  <c:v>43350.53454803241</c:v>
                </c:pt>
                <c:pt idx="3438">
                  <c:v>43350.534561921297</c:v>
                </c:pt>
                <c:pt idx="3439">
                  <c:v>43350.534575810183</c:v>
                </c:pt>
                <c:pt idx="3440">
                  <c:v>43350.534589699077</c:v>
                </c:pt>
                <c:pt idx="3441">
                  <c:v>43350.534603587963</c:v>
                </c:pt>
                <c:pt idx="3442">
                  <c:v>43350.534617476849</c:v>
                </c:pt>
                <c:pt idx="3443">
                  <c:v>43350.534631365743</c:v>
                </c:pt>
                <c:pt idx="3444">
                  <c:v>43350.534645254629</c:v>
                </c:pt>
                <c:pt idx="3445">
                  <c:v>43350.534659143515</c:v>
                </c:pt>
                <c:pt idx="3446">
                  <c:v>43350.534673032409</c:v>
                </c:pt>
                <c:pt idx="3447">
                  <c:v>43350.534686921295</c:v>
                </c:pt>
                <c:pt idx="3448">
                  <c:v>43350.534700810182</c:v>
                </c:pt>
                <c:pt idx="3449">
                  <c:v>43350.534714699075</c:v>
                </c:pt>
                <c:pt idx="3450">
                  <c:v>43350.534728587962</c:v>
                </c:pt>
                <c:pt idx="3451">
                  <c:v>43350.534742476855</c:v>
                </c:pt>
                <c:pt idx="3452">
                  <c:v>43350.534756365741</c:v>
                </c:pt>
                <c:pt idx="3453">
                  <c:v>43350.534770254628</c:v>
                </c:pt>
                <c:pt idx="3454">
                  <c:v>43350.534784143521</c:v>
                </c:pt>
                <c:pt idx="3455">
                  <c:v>43350.534798032408</c:v>
                </c:pt>
                <c:pt idx="3456">
                  <c:v>43350.534811921294</c:v>
                </c:pt>
                <c:pt idx="3457">
                  <c:v>43350.534825810188</c:v>
                </c:pt>
                <c:pt idx="3458">
                  <c:v>43350.534839699074</c:v>
                </c:pt>
                <c:pt idx="3459">
                  <c:v>43350.53485358796</c:v>
                </c:pt>
                <c:pt idx="3460">
                  <c:v>43350.534867476854</c:v>
                </c:pt>
                <c:pt idx="3461">
                  <c:v>43350.53488136574</c:v>
                </c:pt>
                <c:pt idx="3462">
                  <c:v>43350.534895254626</c:v>
                </c:pt>
                <c:pt idx="3463">
                  <c:v>43350.53490914352</c:v>
                </c:pt>
                <c:pt idx="3464">
                  <c:v>43350.534923032406</c:v>
                </c:pt>
                <c:pt idx="3465">
                  <c:v>43350.534936921293</c:v>
                </c:pt>
                <c:pt idx="3466">
                  <c:v>43350.534950810186</c:v>
                </c:pt>
                <c:pt idx="3467">
                  <c:v>43350.534964699073</c:v>
                </c:pt>
                <c:pt idx="3468">
                  <c:v>43350.534978587966</c:v>
                </c:pt>
                <c:pt idx="3469">
                  <c:v>43350.534992476852</c:v>
                </c:pt>
                <c:pt idx="3470">
                  <c:v>43350.535006365739</c:v>
                </c:pt>
                <c:pt idx="3471">
                  <c:v>43350.535020254632</c:v>
                </c:pt>
                <c:pt idx="3472">
                  <c:v>43350.535034143519</c:v>
                </c:pt>
                <c:pt idx="3473">
                  <c:v>43350.535048032405</c:v>
                </c:pt>
                <c:pt idx="3474">
                  <c:v>43350.535061921299</c:v>
                </c:pt>
                <c:pt idx="3475">
                  <c:v>43350.535075810185</c:v>
                </c:pt>
                <c:pt idx="3476">
                  <c:v>43350.535089699071</c:v>
                </c:pt>
                <c:pt idx="3477">
                  <c:v>43350.535103587965</c:v>
                </c:pt>
                <c:pt idx="3478">
                  <c:v>43350.535117476851</c:v>
                </c:pt>
                <c:pt idx="3479">
                  <c:v>43350.535131365737</c:v>
                </c:pt>
                <c:pt idx="3480">
                  <c:v>43350.535145254631</c:v>
                </c:pt>
                <c:pt idx="3481">
                  <c:v>43350.535159143517</c:v>
                </c:pt>
                <c:pt idx="3482">
                  <c:v>43350.535173032411</c:v>
                </c:pt>
                <c:pt idx="3483">
                  <c:v>43350.535186921297</c:v>
                </c:pt>
                <c:pt idx="3484">
                  <c:v>43350.535200810184</c:v>
                </c:pt>
                <c:pt idx="3485">
                  <c:v>43350.535214699077</c:v>
                </c:pt>
                <c:pt idx="3486">
                  <c:v>43350.535228587964</c:v>
                </c:pt>
                <c:pt idx="3487">
                  <c:v>43350.53524247685</c:v>
                </c:pt>
                <c:pt idx="3488">
                  <c:v>43350.535256365743</c:v>
                </c:pt>
                <c:pt idx="3489">
                  <c:v>43350.53527025463</c:v>
                </c:pt>
                <c:pt idx="3490">
                  <c:v>43350.535284143516</c:v>
                </c:pt>
                <c:pt idx="3491">
                  <c:v>43350.53529803241</c:v>
                </c:pt>
                <c:pt idx="3492">
                  <c:v>43350.535311921296</c:v>
                </c:pt>
                <c:pt idx="3493">
                  <c:v>43350.535325810182</c:v>
                </c:pt>
                <c:pt idx="3494">
                  <c:v>43350.535339699076</c:v>
                </c:pt>
                <c:pt idx="3495">
                  <c:v>43350.535353587962</c:v>
                </c:pt>
                <c:pt idx="3496">
                  <c:v>43350.535367476848</c:v>
                </c:pt>
                <c:pt idx="3497">
                  <c:v>43350.535381365742</c:v>
                </c:pt>
                <c:pt idx="3498">
                  <c:v>43350.535395254628</c:v>
                </c:pt>
                <c:pt idx="3499">
                  <c:v>43350.535409143522</c:v>
                </c:pt>
                <c:pt idx="3500">
                  <c:v>43350.535423032408</c:v>
                </c:pt>
                <c:pt idx="3501">
                  <c:v>43350.535436921295</c:v>
                </c:pt>
                <c:pt idx="3502">
                  <c:v>43350.535450810188</c:v>
                </c:pt>
                <c:pt idx="3503">
                  <c:v>43350.535464699075</c:v>
                </c:pt>
                <c:pt idx="3504">
                  <c:v>43350.535478587961</c:v>
                </c:pt>
                <c:pt idx="3505">
                  <c:v>43350.535492476854</c:v>
                </c:pt>
                <c:pt idx="3506">
                  <c:v>43350.535506365741</c:v>
                </c:pt>
                <c:pt idx="3507">
                  <c:v>43350.535520254627</c:v>
                </c:pt>
                <c:pt idx="3508">
                  <c:v>43350.535534143521</c:v>
                </c:pt>
                <c:pt idx="3509">
                  <c:v>43350.535548032407</c:v>
                </c:pt>
                <c:pt idx="3510">
                  <c:v>43350.535561921293</c:v>
                </c:pt>
                <c:pt idx="3511">
                  <c:v>43350.535575810187</c:v>
                </c:pt>
                <c:pt idx="3512">
                  <c:v>43350.535589699073</c:v>
                </c:pt>
                <c:pt idx="3513">
                  <c:v>43350.535603587959</c:v>
                </c:pt>
                <c:pt idx="3514">
                  <c:v>43350.535617476853</c:v>
                </c:pt>
                <c:pt idx="3515">
                  <c:v>43350.535631365739</c:v>
                </c:pt>
                <c:pt idx="3516">
                  <c:v>43350.535645254633</c:v>
                </c:pt>
                <c:pt idx="3517">
                  <c:v>43350.535659143519</c:v>
                </c:pt>
                <c:pt idx="3518">
                  <c:v>43350.535673032406</c:v>
                </c:pt>
                <c:pt idx="3519">
                  <c:v>43350.535686921299</c:v>
                </c:pt>
                <c:pt idx="3520">
                  <c:v>43350.535700810186</c:v>
                </c:pt>
                <c:pt idx="3521">
                  <c:v>43350.535714699072</c:v>
                </c:pt>
                <c:pt idx="3522">
                  <c:v>43350.535728587965</c:v>
                </c:pt>
                <c:pt idx="3523">
                  <c:v>43350.535742476852</c:v>
                </c:pt>
                <c:pt idx="3524">
                  <c:v>43350.535756365738</c:v>
                </c:pt>
                <c:pt idx="3525">
                  <c:v>43350.535770254632</c:v>
                </c:pt>
                <c:pt idx="3526">
                  <c:v>43350.535784143518</c:v>
                </c:pt>
                <c:pt idx="3527">
                  <c:v>43350.535798032404</c:v>
                </c:pt>
                <c:pt idx="3528">
                  <c:v>43350.535811921298</c:v>
                </c:pt>
                <c:pt idx="3529">
                  <c:v>43350.535825810184</c:v>
                </c:pt>
                <c:pt idx="3530">
                  <c:v>43350.53583969907</c:v>
                </c:pt>
                <c:pt idx="3531">
                  <c:v>43350.535853587964</c:v>
                </c:pt>
                <c:pt idx="3532">
                  <c:v>43350.53586747685</c:v>
                </c:pt>
                <c:pt idx="3533">
                  <c:v>43350.535881365744</c:v>
                </c:pt>
                <c:pt idx="3534">
                  <c:v>43350.53589525463</c:v>
                </c:pt>
                <c:pt idx="3535">
                  <c:v>43350.535909143517</c:v>
                </c:pt>
                <c:pt idx="3536">
                  <c:v>43350.53592303241</c:v>
                </c:pt>
                <c:pt idx="3537">
                  <c:v>43350.535936921297</c:v>
                </c:pt>
                <c:pt idx="3538">
                  <c:v>43350.535950810183</c:v>
                </c:pt>
                <c:pt idx="3539">
                  <c:v>43350.535964699076</c:v>
                </c:pt>
                <c:pt idx="3540">
                  <c:v>43350.535978587963</c:v>
                </c:pt>
                <c:pt idx="3541">
                  <c:v>43350.535992476849</c:v>
                </c:pt>
                <c:pt idx="3542">
                  <c:v>43350.536006365743</c:v>
                </c:pt>
                <c:pt idx="3543">
                  <c:v>43350.536020254629</c:v>
                </c:pt>
                <c:pt idx="3544">
                  <c:v>43350.536034143515</c:v>
                </c:pt>
                <c:pt idx="3545">
                  <c:v>43350.536048032409</c:v>
                </c:pt>
                <c:pt idx="3546">
                  <c:v>43350.536061921295</c:v>
                </c:pt>
                <c:pt idx="3547">
                  <c:v>43350.536075810189</c:v>
                </c:pt>
                <c:pt idx="3548">
                  <c:v>43350.536089699075</c:v>
                </c:pt>
                <c:pt idx="3549">
                  <c:v>43350.536103587961</c:v>
                </c:pt>
                <c:pt idx="3550">
                  <c:v>43350.536117476855</c:v>
                </c:pt>
                <c:pt idx="3551">
                  <c:v>43350.536131365741</c:v>
                </c:pt>
                <c:pt idx="3552">
                  <c:v>43350.536145254628</c:v>
                </c:pt>
                <c:pt idx="3553">
                  <c:v>43350.536159143521</c:v>
                </c:pt>
                <c:pt idx="3554">
                  <c:v>43350.536173032408</c:v>
                </c:pt>
                <c:pt idx="3555">
                  <c:v>43350.536186921294</c:v>
                </c:pt>
                <c:pt idx="3556">
                  <c:v>43350.536200810187</c:v>
                </c:pt>
                <c:pt idx="3557">
                  <c:v>43350.536214699074</c:v>
                </c:pt>
                <c:pt idx="3558">
                  <c:v>43350.53622858796</c:v>
                </c:pt>
                <c:pt idx="3559">
                  <c:v>43350.536242476854</c:v>
                </c:pt>
                <c:pt idx="3560">
                  <c:v>43350.53625636574</c:v>
                </c:pt>
                <c:pt idx="3561">
                  <c:v>43350.536270254626</c:v>
                </c:pt>
                <c:pt idx="3562">
                  <c:v>43350.53628414352</c:v>
                </c:pt>
                <c:pt idx="3563">
                  <c:v>43350.536298032406</c:v>
                </c:pt>
                <c:pt idx="3564">
                  <c:v>43350.5363119213</c:v>
                </c:pt>
                <c:pt idx="3565">
                  <c:v>43350.536325810186</c:v>
                </c:pt>
                <c:pt idx="3566">
                  <c:v>43350.536339699072</c:v>
                </c:pt>
                <c:pt idx="3567">
                  <c:v>43350.536353587966</c:v>
                </c:pt>
                <c:pt idx="3568">
                  <c:v>43350.536367476852</c:v>
                </c:pt>
                <c:pt idx="3569">
                  <c:v>43350.536381365739</c:v>
                </c:pt>
                <c:pt idx="3570">
                  <c:v>43350.536395254632</c:v>
                </c:pt>
                <c:pt idx="3571">
                  <c:v>43350.536409143519</c:v>
                </c:pt>
                <c:pt idx="3572">
                  <c:v>43350.536423032405</c:v>
                </c:pt>
                <c:pt idx="3573">
                  <c:v>43350.536436921298</c:v>
                </c:pt>
                <c:pt idx="3574">
                  <c:v>43350.536450810185</c:v>
                </c:pt>
                <c:pt idx="3575">
                  <c:v>43350.536464699071</c:v>
                </c:pt>
                <c:pt idx="3576">
                  <c:v>43350.536478587965</c:v>
                </c:pt>
                <c:pt idx="3577">
                  <c:v>43350.536492476851</c:v>
                </c:pt>
                <c:pt idx="3578">
                  <c:v>43350.536506365737</c:v>
                </c:pt>
                <c:pt idx="3579">
                  <c:v>43350.536520254631</c:v>
                </c:pt>
                <c:pt idx="3580">
                  <c:v>43350.536534143517</c:v>
                </c:pt>
                <c:pt idx="3581">
                  <c:v>43350.536548032411</c:v>
                </c:pt>
                <c:pt idx="3582">
                  <c:v>43350.536561921297</c:v>
                </c:pt>
                <c:pt idx="3583">
                  <c:v>43350.536575810183</c:v>
                </c:pt>
                <c:pt idx="3584">
                  <c:v>43350.536589699077</c:v>
                </c:pt>
                <c:pt idx="3585">
                  <c:v>43350.536603587963</c:v>
                </c:pt>
                <c:pt idx="3586">
                  <c:v>43350.53661747685</c:v>
                </c:pt>
                <c:pt idx="3587">
                  <c:v>43350.536631365743</c:v>
                </c:pt>
                <c:pt idx="3588">
                  <c:v>43350.53664525463</c:v>
                </c:pt>
                <c:pt idx="3589">
                  <c:v>43350.536659143516</c:v>
                </c:pt>
                <c:pt idx="3590">
                  <c:v>43350.536673032409</c:v>
                </c:pt>
                <c:pt idx="3591">
                  <c:v>43350.536686921296</c:v>
                </c:pt>
                <c:pt idx="3592">
                  <c:v>43350.536700810182</c:v>
                </c:pt>
                <c:pt idx="3593">
                  <c:v>43350.536714699076</c:v>
                </c:pt>
                <c:pt idx="3594">
                  <c:v>43350.536728587962</c:v>
                </c:pt>
                <c:pt idx="3595">
                  <c:v>43350.536742476848</c:v>
                </c:pt>
                <c:pt idx="3596">
                  <c:v>43350.536756365742</c:v>
                </c:pt>
                <c:pt idx="3597">
                  <c:v>43350.536770254628</c:v>
                </c:pt>
                <c:pt idx="3598">
                  <c:v>43350.536784143522</c:v>
                </c:pt>
                <c:pt idx="3599">
                  <c:v>43350.536798032408</c:v>
                </c:pt>
                <c:pt idx="3600">
                  <c:v>43350.536811921294</c:v>
                </c:pt>
                <c:pt idx="3601">
                  <c:v>43350.536825810188</c:v>
                </c:pt>
                <c:pt idx="3602">
                  <c:v>43350.536839699074</c:v>
                </c:pt>
                <c:pt idx="3603">
                  <c:v>43350.536853587961</c:v>
                </c:pt>
                <c:pt idx="3604">
                  <c:v>43350.536867476854</c:v>
                </c:pt>
                <c:pt idx="3605">
                  <c:v>43350.536881365741</c:v>
                </c:pt>
                <c:pt idx="3606">
                  <c:v>43350.536895254627</c:v>
                </c:pt>
                <c:pt idx="3607">
                  <c:v>43350.53690914352</c:v>
                </c:pt>
                <c:pt idx="3608">
                  <c:v>43350.536923032407</c:v>
                </c:pt>
                <c:pt idx="3609">
                  <c:v>43350.536936921293</c:v>
                </c:pt>
                <c:pt idx="3610">
                  <c:v>43350.536950810187</c:v>
                </c:pt>
                <c:pt idx="3611">
                  <c:v>43350.536964699073</c:v>
                </c:pt>
                <c:pt idx="3612">
                  <c:v>43350.536978587967</c:v>
                </c:pt>
                <c:pt idx="3613">
                  <c:v>43350.536992476853</c:v>
                </c:pt>
                <c:pt idx="3614">
                  <c:v>43350.537006365739</c:v>
                </c:pt>
                <c:pt idx="3615">
                  <c:v>43350.537020254633</c:v>
                </c:pt>
                <c:pt idx="3616">
                  <c:v>43350.537034143519</c:v>
                </c:pt>
                <c:pt idx="3617">
                  <c:v>43350.537048032405</c:v>
                </c:pt>
                <c:pt idx="3618">
                  <c:v>43350.537061921299</c:v>
                </c:pt>
                <c:pt idx="3619">
                  <c:v>43350.537075810185</c:v>
                </c:pt>
                <c:pt idx="3620">
                  <c:v>43350.537089699072</c:v>
                </c:pt>
                <c:pt idx="3621">
                  <c:v>43350.537103587965</c:v>
                </c:pt>
                <c:pt idx="3622">
                  <c:v>43350.537117476852</c:v>
                </c:pt>
                <c:pt idx="3623">
                  <c:v>43350.537131365738</c:v>
                </c:pt>
                <c:pt idx="3624">
                  <c:v>43350.537145254631</c:v>
                </c:pt>
                <c:pt idx="3625">
                  <c:v>43350.537159143518</c:v>
                </c:pt>
                <c:pt idx="3626">
                  <c:v>43350.537173032404</c:v>
                </c:pt>
                <c:pt idx="3627">
                  <c:v>43350.537186921298</c:v>
                </c:pt>
                <c:pt idx="3628">
                  <c:v>43350.537200810184</c:v>
                </c:pt>
                <c:pt idx="3629">
                  <c:v>43350.537214699078</c:v>
                </c:pt>
                <c:pt idx="3630">
                  <c:v>43350.537228587964</c:v>
                </c:pt>
                <c:pt idx="3631">
                  <c:v>43350.53724247685</c:v>
                </c:pt>
                <c:pt idx="3632">
                  <c:v>43350.537256365744</c:v>
                </c:pt>
                <c:pt idx="3633">
                  <c:v>43350.53727025463</c:v>
                </c:pt>
                <c:pt idx="3634">
                  <c:v>43350.537284143516</c:v>
                </c:pt>
                <c:pt idx="3635">
                  <c:v>43350.53729803241</c:v>
                </c:pt>
                <c:pt idx="3636">
                  <c:v>43350.537311921296</c:v>
                </c:pt>
                <c:pt idx="3637">
                  <c:v>43350.537325810183</c:v>
                </c:pt>
                <c:pt idx="3638">
                  <c:v>43350.537339699076</c:v>
                </c:pt>
                <c:pt idx="3639">
                  <c:v>43350.537353587963</c:v>
                </c:pt>
                <c:pt idx="3640">
                  <c:v>43350.537367476849</c:v>
                </c:pt>
                <c:pt idx="3641">
                  <c:v>43350.537381365742</c:v>
                </c:pt>
                <c:pt idx="3642">
                  <c:v>43350.537395254629</c:v>
                </c:pt>
                <c:pt idx="3643">
                  <c:v>43350.537409143515</c:v>
                </c:pt>
                <c:pt idx="3644">
                  <c:v>43350.537423032409</c:v>
                </c:pt>
                <c:pt idx="3645">
                  <c:v>43350.537436921295</c:v>
                </c:pt>
                <c:pt idx="3646">
                  <c:v>43350.537450810189</c:v>
                </c:pt>
                <c:pt idx="3647">
                  <c:v>43350.537464699075</c:v>
                </c:pt>
                <c:pt idx="3648">
                  <c:v>43350.537478587961</c:v>
                </c:pt>
                <c:pt idx="3649">
                  <c:v>43350.537492476855</c:v>
                </c:pt>
                <c:pt idx="3650">
                  <c:v>43350.537506365741</c:v>
                </c:pt>
                <c:pt idx="3651">
                  <c:v>43350.537520254627</c:v>
                </c:pt>
                <c:pt idx="3652">
                  <c:v>43350.537534143521</c:v>
                </c:pt>
                <c:pt idx="3653">
                  <c:v>43350.537548032407</c:v>
                </c:pt>
                <c:pt idx="3654">
                  <c:v>43350.537561921294</c:v>
                </c:pt>
                <c:pt idx="3655">
                  <c:v>43350.537575810187</c:v>
                </c:pt>
                <c:pt idx="3656">
                  <c:v>43350.537589699074</c:v>
                </c:pt>
                <c:pt idx="3657">
                  <c:v>43350.53760358796</c:v>
                </c:pt>
                <c:pt idx="3658">
                  <c:v>43350.537617476853</c:v>
                </c:pt>
                <c:pt idx="3659">
                  <c:v>43350.53763136574</c:v>
                </c:pt>
                <c:pt idx="3660">
                  <c:v>43350.537645254626</c:v>
                </c:pt>
                <c:pt idx="3661">
                  <c:v>43350.53765914352</c:v>
                </c:pt>
                <c:pt idx="3662">
                  <c:v>43350.537673032406</c:v>
                </c:pt>
                <c:pt idx="3663">
                  <c:v>43350.5376869213</c:v>
                </c:pt>
                <c:pt idx="3664">
                  <c:v>43350.537700810186</c:v>
                </c:pt>
                <c:pt idx="3665">
                  <c:v>43350.537714699072</c:v>
                </c:pt>
                <c:pt idx="3666">
                  <c:v>43350.537728587966</c:v>
                </c:pt>
                <c:pt idx="3667">
                  <c:v>43350.537742476852</c:v>
                </c:pt>
                <c:pt idx="3668">
                  <c:v>43350.537756365738</c:v>
                </c:pt>
                <c:pt idx="3669">
                  <c:v>43350.537770254632</c:v>
                </c:pt>
                <c:pt idx="3670">
                  <c:v>43350.537784143518</c:v>
                </c:pt>
                <c:pt idx="3671">
                  <c:v>43350.537798032405</c:v>
                </c:pt>
                <c:pt idx="3672">
                  <c:v>43350.537811921298</c:v>
                </c:pt>
                <c:pt idx="3673">
                  <c:v>43350.537825810185</c:v>
                </c:pt>
                <c:pt idx="3674">
                  <c:v>43350.537839699071</c:v>
                </c:pt>
                <c:pt idx="3675">
                  <c:v>43350.537853587964</c:v>
                </c:pt>
                <c:pt idx="3676">
                  <c:v>43350.537867476851</c:v>
                </c:pt>
                <c:pt idx="3677">
                  <c:v>43350.537881365737</c:v>
                </c:pt>
                <c:pt idx="3678">
                  <c:v>43350.537895254631</c:v>
                </c:pt>
                <c:pt idx="3679">
                  <c:v>43350.537909143517</c:v>
                </c:pt>
                <c:pt idx="3680">
                  <c:v>43350.537923032411</c:v>
                </c:pt>
                <c:pt idx="3681">
                  <c:v>43350.537936921297</c:v>
                </c:pt>
                <c:pt idx="3682">
                  <c:v>43350.537950810183</c:v>
                </c:pt>
                <c:pt idx="3683">
                  <c:v>43350.537964699077</c:v>
                </c:pt>
                <c:pt idx="3684">
                  <c:v>43350.537978587963</c:v>
                </c:pt>
                <c:pt idx="3685">
                  <c:v>43350.537992476849</c:v>
                </c:pt>
                <c:pt idx="3686">
                  <c:v>43350.538006365743</c:v>
                </c:pt>
                <c:pt idx="3687">
                  <c:v>43350.538020254629</c:v>
                </c:pt>
                <c:pt idx="3688">
                  <c:v>43350.538034143516</c:v>
                </c:pt>
                <c:pt idx="3689">
                  <c:v>43350.538048032409</c:v>
                </c:pt>
                <c:pt idx="3690">
                  <c:v>43350.538061921296</c:v>
                </c:pt>
                <c:pt idx="3691">
                  <c:v>43350.538075810182</c:v>
                </c:pt>
                <c:pt idx="3692">
                  <c:v>43350.538089699075</c:v>
                </c:pt>
                <c:pt idx="3693">
                  <c:v>43350.538103587962</c:v>
                </c:pt>
                <c:pt idx="3694">
                  <c:v>43350.538117476855</c:v>
                </c:pt>
                <c:pt idx="3695">
                  <c:v>43350.538131365742</c:v>
                </c:pt>
                <c:pt idx="3696">
                  <c:v>43350.538145254628</c:v>
                </c:pt>
                <c:pt idx="3697">
                  <c:v>43350.538159143522</c:v>
                </c:pt>
                <c:pt idx="3698">
                  <c:v>43350.538173032408</c:v>
                </c:pt>
                <c:pt idx="3699">
                  <c:v>43350.538186921294</c:v>
                </c:pt>
                <c:pt idx="3700">
                  <c:v>43350.538200810188</c:v>
                </c:pt>
                <c:pt idx="3701">
                  <c:v>43350.538214699074</c:v>
                </c:pt>
                <c:pt idx="3702">
                  <c:v>43350.53822858796</c:v>
                </c:pt>
                <c:pt idx="3703">
                  <c:v>43350.538242476854</c:v>
                </c:pt>
                <c:pt idx="3704">
                  <c:v>43350.53825636574</c:v>
                </c:pt>
                <c:pt idx="3705">
                  <c:v>43350.538270254627</c:v>
                </c:pt>
                <c:pt idx="3706">
                  <c:v>43350.53828414352</c:v>
                </c:pt>
                <c:pt idx="3707">
                  <c:v>43350.538298032407</c:v>
                </c:pt>
                <c:pt idx="3708">
                  <c:v>43350.538311921293</c:v>
                </c:pt>
                <c:pt idx="3709">
                  <c:v>43350.538325810187</c:v>
                </c:pt>
                <c:pt idx="3710">
                  <c:v>43350.538339699073</c:v>
                </c:pt>
                <c:pt idx="3711">
                  <c:v>43350.538353587966</c:v>
                </c:pt>
                <c:pt idx="3712">
                  <c:v>43350.538367476853</c:v>
                </c:pt>
                <c:pt idx="3713">
                  <c:v>43350.538381365739</c:v>
                </c:pt>
                <c:pt idx="3714">
                  <c:v>43350.538395254633</c:v>
                </c:pt>
                <c:pt idx="3715">
                  <c:v>43350.538409143519</c:v>
                </c:pt>
                <c:pt idx="3716">
                  <c:v>43350.538423032405</c:v>
                </c:pt>
                <c:pt idx="3717">
                  <c:v>43350.538436921299</c:v>
                </c:pt>
                <c:pt idx="3718">
                  <c:v>43350.538450810185</c:v>
                </c:pt>
                <c:pt idx="3719">
                  <c:v>43350.538464699071</c:v>
                </c:pt>
                <c:pt idx="3720">
                  <c:v>43350.538478587965</c:v>
                </c:pt>
                <c:pt idx="3721">
                  <c:v>43350.538492476851</c:v>
                </c:pt>
                <c:pt idx="3722">
                  <c:v>43350.538506365738</c:v>
                </c:pt>
                <c:pt idx="3723">
                  <c:v>43350.538520254631</c:v>
                </c:pt>
                <c:pt idx="3724">
                  <c:v>43350.538534143518</c:v>
                </c:pt>
                <c:pt idx="3725">
                  <c:v>43350.538548032404</c:v>
                </c:pt>
                <c:pt idx="3726">
                  <c:v>43350.538561921298</c:v>
                </c:pt>
                <c:pt idx="3727">
                  <c:v>43350.538575810184</c:v>
                </c:pt>
                <c:pt idx="3728">
                  <c:v>43350.538589699077</c:v>
                </c:pt>
                <c:pt idx="3729">
                  <c:v>43350.538603587964</c:v>
                </c:pt>
                <c:pt idx="3730">
                  <c:v>43350.53861747685</c:v>
                </c:pt>
                <c:pt idx="3731">
                  <c:v>43350.538631365744</c:v>
                </c:pt>
                <c:pt idx="3732">
                  <c:v>43350.53864525463</c:v>
                </c:pt>
                <c:pt idx="3733">
                  <c:v>43350.538659143516</c:v>
                </c:pt>
                <c:pt idx="3734">
                  <c:v>43350.53867303241</c:v>
                </c:pt>
                <c:pt idx="3735">
                  <c:v>43350.538686921296</c:v>
                </c:pt>
                <c:pt idx="3736">
                  <c:v>43350.538700810182</c:v>
                </c:pt>
                <c:pt idx="3737">
                  <c:v>43350.538714699076</c:v>
                </c:pt>
                <c:pt idx="3738">
                  <c:v>43350.538728587962</c:v>
                </c:pt>
                <c:pt idx="3739">
                  <c:v>43350.538742476849</c:v>
                </c:pt>
                <c:pt idx="3740">
                  <c:v>43350.538756365742</c:v>
                </c:pt>
                <c:pt idx="3741">
                  <c:v>43350.538770254629</c:v>
                </c:pt>
                <c:pt idx="3742">
                  <c:v>43350.538784143515</c:v>
                </c:pt>
                <c:pt idx="3743">
                  <c:v>43350.538798032409</c:v>
                </c:pt>
                <c:pt idx="3744">
                  <c:v>43350.538811921295</c:v>
                </c:pt>
                <c:pt idx="3745">
                  <c:v>43350.538825810188</c:v>
                </c:pt>
                <c:pt idx="3746">
                  <c:v>43350.538839699075</c:v>
                </c:pt>
                <c:pt idx="3747">
                  <c:v>43350.538853587961</c:v>
                </c:pt>
                <c:pt idx="3748">
                  <c:v>43350.538867476855</c:v>
                </c:pt>
                <c:pt idx="3749">
                  <c:v>43350.538881365741</c:v>
                </c:pt>
                <c:pt idx="3750">
                  <c:v>43350.538895254627</c:v>
                </c:pt>
                <c:pt idx="3751">
                  <c:v>43350.538909143521</c:v>
                </c:pt>
                <c:pt idx="3752">
                  <c:v>43350.538923032407</c:v>
                </c:pt>
                <c:pt idx="3753">
                  <c:v>43350.538936921293</c:v>
                </c:pt>
                <c:pt idx="3754">
                  <c:v>43350.538950810187</c:v>
                </c:pt>
                <c:pt idx="3755">
                  <c:v>43350.538964699073</c:v>
                </c:pt>
                <c:pt idx="3756">
                  <c:v>43350.53897858796</c:v>
                </c:pt>
                <c:pt idx="3757">
                  <c:v>43350.538992476853</c:v>
                </c:pt>
                <c:pt idx="3758">
                  <c:v>43350.53900636574</c:v>
                </c:pt>
                <c:pt idx="3759">
                  <c:v>43350.539020254633</c:v>
                </c:pt>
                <c:pt idx="3760">
                  <c:v>43350.53903414352</c:v>
                </c:pt>
                <c:pt idx="3761">
                  <c:v>43350.539048032406</c:v>
                </c:pt>
                <c:pt idx="3762">
                  <c:v>43350.539061921299</c:v>
                </c:pt>
                <c:pt idx="3763">
                  <c:v>43350.539075810186</c:v>
                </c:pt>
                <c:pt idx="3764">
                  <c:v>43350.539089699072</c:v>
                </c:pt>
                <c:pt idx="3765">
                  <c:v>43350.539103587966</c:v>
                </c:pt>
                <c:pt idx="3766">
                  <c:v>43350.539117476852</c:v>
                </c:pt>
                <c:pt idx="3767">
                  <c:v>43350.539131365738</c:v>
                </c:pt>
                <c:pt idx="3768">
                  <c:v>43350.539145254632</c:v>
                </c:pt>
                <c:pt idx="3769">
                  <c:v>43350.539159143518</c:v>
                </c:pt>
                <c:pt idx="3770">
                  <c:v>43350.539173032405</c:v>
                </c:pt>
                <c:pt idx="3771">
                  <c:v>43350.539186921298</c:v>
                </c:pt>
                <c:pt idx="3772">
                  <c:v>43350.539200810184</c:v>
                </c:pt>
                <c:pt idx="3773">
                  <c:v>43350.539214699071</c:v>
                </c:pt>
                <c:pt idx="3774">
                  <c:v>43350.539228587964</c:v>
                </c:pt>
                <c:pt idx="3775">
                  <c:v>43350.539242476851</c:v>
                </c:pt>
                <c:pt idx="3776">
                  <c:v>43350.539256365744</c:v>
                </c:pt>
                <c:pt idx="3777">
                  <c:v>43350.539270254631</c:v>
                </c:pt>
                <c:pt idx="3778">
                  <c:v>43350.539284143517</c:v>
                </c:pt>
                <c:pt idx="3779">
                  <c:v>43350.53929803241</c:v>
                </c:pt>
                <c:pt idx="3780">
                  <c:v>43350.539311921297</c:v>
                </c:pt>
                <c:pt idx="3781">
                  <c:v>43350.539325810183</c:v>
                </c:pt>
                <c:pt idx="3782">
                  <c:v>43350.539339699077</c:v>
                </c:pt>
                <c:pt idx="3783">
                  <c:v>43350.539353587963</c:v>
                </c:pt>
                <c:pt idx="3784">
                  <c:v>43350.539367476849</c:v>
                </c:pt>
                <c:pt idx="3785">
                  <c:v>43350.539381365743</c:v>
                </c:pt>
                <c:pt idx="3786">
                  <c:v>43350.539395254629</c:v>
                </c:pt>
                <c:pt idx="3787">
                  <c:v>43350.539409143516</c:v>
                </c:pt>
                <c:pt idx="3788">
                  <c:v>43350.539423032409</c:v>
                </c:pt>
                <c:pt idx="3789">
                  <c:v>43350.539436921295</c:v>
                </c:pt>
                <c:pt idx="3790">
                  <c:v>43350.539450810182</c:v>
                </c:pt>
                <c:pt idx="3791">
                  <c:v>43350.539464699075</c:v>
                </c:pt>
                <c:pt idx="3792">
                  <c:v>43350.539478587962</c:v>
                </c:pt>
                <c:pt idx="3793">
                  <c:v>43350.539492476855</c:v>
                </c:pt>
                <c:pt idx="3794">
                  <c:v>43350.539506365742</c:v>
                </c:pt>
                <c:pt idx="3795">
                  <c:v>43350.539520254628</c:v>
                </c:pt>
                <c:pt idx="3796">
                  <c:v>43350.539534143521</c:v>
                </c:pt>
                <c:pt idx="3797">
                  <c:v>43350.539548032408</c:v>
                </c:pt>
                <c:pt idx="3798">
                  <c:v>43350.539561921294</c:v>
                </c:pt>
                <c:pt idx="3799">
                  <c:v>43350.539575810188</c:v>
                </c:pt>
                <c:pt idx="3800">
                  <c:v>43350.539589699074</c:v>
                </c:pt>
                <c:pt idx="3801">
                  <c:v>43350.53960358796</c:v>
                </c:pt>
                <c:pt idx="3802">
                  <c:v>43350.539617476854</c:v>
                </c:pt>
                <c:pt idx="3803">
                  <c:v>43350.53963136574</c:v>
                </c:pt>
                <c:pt idx="3804">
                  <c:v>43350.539645254627</c:v>
                </c:pt>
                <c:pt idx="3805">
                  <c:v>43350.53965914352</c:v>
                </c:pt>
                <c:pt idx="3806">
                  <c:v>43350.539673032406</c:v>
                </c:pt>
                <c:pt idx="3807">
                  <c:v>43350.539686921293</c:v>
                </c:pt>
                <c:pt idx="3808">
                  <c:v>43350.539700810186</c:v>
                </c:pt>
                <c:pt idx="3809">
                  <c:v>43350.539714699073</c:v>
                </c:pt>
                <c:pt idx="3810">
                  <c:v>43350.539728587966</c:v>
                </c:pt>
                <c:pt idx="3811">
                  <c:v>43350.539742476853</c:v>
                </c:pt>
                <c:pt idx="3812">
                  <c:v>43350.539756365739</c:v>
                </c:pt>
                <c:pt idx="3813">
                  <c:v>43350.539770254632</c:v>
                </c:pt>
                <c:pt idx="3814">
                  <c:v>43350.539784143519</c:v>
                </c:pt>
                <c:pt idx="3815">
                  <c:v>43350.539798032405</c:v>
                </c:pt>
                <c:pt idx="3816">
                  <c:v>43350.539811921299</c:v>
                </c:pt>
                <c:pt idx="3817">
                  <c:v>43350.539825810185</c:v>
                </c:pt>
                <c:pt idx="3818">
                  <c:v>43350.539839699071</c:v>
                </c:pt>
                <c:pt idx="3819">
                  <c:v>43350.539853587965</c:v>
                </c:pt>
                <c:pt idx="3820">
                  <c:v>43350.539867476851</c:v>
                </c:pt>
                <c:pt idx="3821">
                  <c:v>43350.539881365738</c:v>
                </c:pt>
                <c:pt idx="3822">
                  <c:v>43350.539895254631</c:v>
                </c:pt>
                <c:pt idx="3823">
                  <c:v>43350.539909143517</c:v>
                </c:pt>
                <c:pt idx="3824">
                  <c:v>43350.539923032411</c:v>
                </c:pt>
                <c:pt idx="3825">
                  <c:v>43350.539936921297</c:v>
                </c:pt>
                <c:pt idx="3826">
                  <c:v>43350.539950810184</c:v>
                </c:pt>
                <c:pt idx="3827">
                  <c:v>43350.539964699077</c:v>
                </c:pt>
                <c:pt idx="3828">
                  <c:v>43350.539978587964</c:v>
                </c:pt>
                <c:pt idx="3829">
                  <c:v>43350.53999247685</c:v>
                </c:pt>
                <c:pt idx="3830">
                  <c:v>43350.540006365743</c:v>
                </c:pt>
                <c:pt idx="3831">
                  <c:v>43350.54002025463</c:v>
                </c:pt>
                <c:pt idx="3832">
                  <c:v>43350.540034143516</c:v>
                </c:pt>
                <c:pt idx="3833">
                  <c:v>43350.54004803241</c:v>
                </c:pt>
                <c:pt idx="3834">
                  <c:v>43350.540061921296</c:v>
                </c:pt>
                <c:pt idx="3835">
                  <c:v>43350.540075810182</c:v>
                </c:pt>
                <c:pt idx="3836">
                  <c:v>43350.540089699076</c:v>
                </c:pt>
                <c:pt idx="3837">
                  <c:v>43350.540103587962</c:v>
                </c:pt>
                <c:pt idx="3838">
                  <c:v>43350.540117476849</c:v>
                </c:pt>
                <c:pt idx="3839">
                  <c:v>43350.540131365742</c:v>
                </c:pt>
                <c:pt idx="3840">
                  <c:v>43350.540145254628</c:v>
                </c:pt>
                <c:pt idx="3841">
                  <c:v>43350.540159143522</c:v>
                </c:pt>
                <c:pt idx="3842">
                  <c:v>43350.540173032408</c:v>
                </c:pt>
                <c:pt idx="3843">
                  <c:v>43350.540186921295</c:v>
                </c:pt>
                <c:pt idx="3844">
                  <c:v>43350.540200810188</c:v>
                </c:pt>
                <c:pt idx="3845">
                  <c:v>43350.540214699075</c:v>
                </c:pt>
                <c:pt idx="3846">
                  <c:v>43350.540228587961</c:v>
                </c:pt>
                <c:pt idx="3847">
                  <c:v>43350.540242476854</c:v>
                </c:pt>
                <c:pt idx="3848">
                  <c:v>43350.540256365741</c:v>
                </c:pt>
                <c:pt idx="3849">
                  <c:v>43350.540270254627</c:v>
                </c:pt>
                <c:pt idx="3850">
                  <c:v>43350.540284143521</c:v>
                </c:pt>
                <c:pt idx="3851">
                  <c:v>43350.540298032407</c:v>
                </c:pt>
                <c:pt idx="3852">
                  <c:v>43350.540311921293</c:v>
                </c:pt>
                <c:pt idx="3853">
                  <c:v>43350.540325810187</c:v>
                </c:pt>
                <c:pt idx="3854">
                  <c:v>43350.540339699073</c:v>
                </c:pt>
                <c:pt idx="3855">
                  <c:v>43350.54035358796</c:v>
                </c:pt>
                <c:pt idx="3856">
                  <c:v>43350.540367476853</c:v>
                </c:pt>
                <c:pt idx="3857">
                  <c:v>43350.540381365739</c:v>
                </c:pt>
                <c:pt idx="3858">
                  <c:v>43350.540395254633</c:v>
                </c:pt>
                <c:pt idx="3859">
                  <c:v>43350.540409143519</c:v>
                </c:pt>
                <c:pt idx="3860">
                  <c:v>43350.540423032406</c:v>
                </c:pt>
                <c:pt idx="3861">
                  <c:v>43350.540436921299</c:v>
                </c:pt>
                <c:pt idx="3862">
                  <c:v>43350.540450810186</c:v>
                </c:pt>
                <c:pt idx="3863">
                  <c:v>43350.540464699072</c:v>
                </c:pt>
                <c:pt idx="3864">
                  <c:v>43350.540478587965</c:v>
                </c:pt>
                <c:pt idx="3865">
                  <c:v>43350.540492476852</c:v>
                </c:pt>
                <c:pt idx="3866">
                  <c:v>43350.540506365738</c:v>
                </c:pt>
                <c:pt idx="3867">
                  <c:v>43350.540520254632</c:v>
                </c:pt>
                <c:pt idx="3868">
                  <c:v>43350.540534143518</c:v>
                </c:pt>
                <c:pt idx="3869">
                  <c:v>43350.540548032404</c:v>
                </c:pt>
                <c:pt idx="3870">
                  <c:v>43350.540561921298</c:v>
                </c:pt>
                <c:pt idx="3871">
                  <c:v>43350.540575810184</c:v>
                </c:pt>
                <c:pt idx="3872">
                  <c:v>43350.540589699071</c:v>
                </c:pt>
                <c:pt idx="3873">
                  <c:v>43350.540603587964</c:v>
                </c:pt>
                <c:pt idx="3874">
                  <c:v>43350.54061747685</c:v>
                </c:pt>
                <c:pt idx="3875">
                  <c:v>43350.540631365744</c:v>
                </c:pt>
                <c:pt idx="3876">
                  <c:v>43350.54064525463</c:v>
                </c:pt>
                <c:pt idx="3877">
                  <c:v>43350.540659143517</c:v>
                </c:pt>
                <c:pt idx="3878">
                  <c:v>43350.54067303241</c:v>
                </c:pt>
                <c:pt idx="3879">
                  <c:v>43350.540686921297</c:v>
                </c:pt>
                <c:pt idx="3880">
                  <c:v>43350.540700810183</c:v>
                </c:pt>
                <c:pt idx="3881">
                  <c:v>43350.540714699076</c:v>
                </c:pt>
                <c:pt idx="3882">
                  <c:v>43350.540728587963</c:v>
                </c:pt>
                <c:pt idx="3883">
                  <c:v>43350.540742476849</c:v>
                </c:pt>
                <c:pt idx="3884">
                  <c:v>43350.540756365743</c:v>
                </c:pt>
                <c:pt idx="3885">
                  <c:v>43350.540770254629</c:v>
                </c:pt>
                <c:pt idx="3886">
                  <c:v>43350.540784143515</c:v>
                </c:pt>
                <c:pt idx="3887">
                  <c:v>43350.540798032409</c:v>
                </c:pt>
                <c:pt idx="3888">
                  <c:v>43350.540811921295</c:v>
                </c:pt>
                <c:pt idx="3889">
                  <c:v>43350.540825810182</c:v>
                </c:pt>
                <c:pt idx="3890">
                  <c:v>43350.540839699075</c:v>
                </c:pt>
                <c:pt idx="3891">
                  <c:v>43350.540853587961</c:v>
                </c:pt>
                <c:pt idx="3892">
                  <c:v>43350.540867476855</c:v>
                </c:pt>
                <c:pt idx="3893">
                  <c:v>43350.540881365741</c:v>
                </c:pt>
                <c:pt idx="3894">
                  <c:v>43350.540895254628</c:v>
                </c:pt>
                <c:pt idx="3895">
                  <c:v>43350.540909143521</c:v>
                </c:pt>
                <c:pt idx="3896">
                  <c:v>43350.540923032408</c:v>
                </c:pt>
                <c:pt idx="3897">
                  <c:v>43350.540936921294</c:v>
                </c:pt>
                <c:pt idx="3898">
                  <c:v>43350.540950810187</c:v>
                </c:pt>
                <c:pt idx="3899">
                  <c:v>43350.540964699074</c:v>
                </c:pt>
                <c:pt idx="3900">
                  <c:v>43350.54097858796</c:v>
                </c:pt>
                <c:pt idx="3901">
                  <c:v>43350.540992476854</c:v>
                </c:pt>
                <c:pt idx="3902">
                  <c:v>43350.54100636574</c:v>
                </c:pt>
                <c:pt idx="3903">
                  <c:v>43350.541020254626</c:v>
                </c:pt>
                <c:pt idx="3904">
                  <c:v>43350.54103414352</c:v>
                </c:pt>
                <c:pt idx="3905">
                  <c:v>43350.541048032406</c:v>
                </c:pt>
                <c:pt idx="3906">
                  <c:v>43350.5410619213</c:v>
                </c:pt>
                <c:pt idx="3907">
                  <c:v>43350.541075810186</c:v>
                </c:pt>
                <c:pt idx="3908">
                  <c:v>43350.541089699072</c:v>
                </c:pt>
                <c:pt idx="3909">
                  <c:v>43350.541103587966</c:v>
                </c:pt>
                <c:pt idx="3910">
                  <c:v>43350.541117476852</c:v>
                </c:pt>
                <c:pt idx="3911">
                  <c:v>43350.541131365739</c:v>
                </c:pt>
                <c:pt idx="3912">
                  <c:v>43350.541145254632</c:v>
                </c:pt>
                <c:pt idx="3913">
                  <c:v>43350.541159143519</c:v>
                </c:pt>
                <c:pt idx="3914">
                  <c:v>43350.541173032405</c:v>
                </c:pt>
                <c:pt idx="3915">
                  <c:v>43350.541186921299</c:v>
                </c:pt>
                <c:pt idx="3916">
                  <c:v>43350.541200810185</c:v>
                </c:pt>
                <c:pt idx="3917">
                  <c:v>43350.541214699071</c:v>
                </c:pt>
                <c:pt idx="3918">
                  <c:v>43350.541228587965</c:v>
                </c:pt>
                <c:pt idx="3919">
                  <c:v>43350.541242476851</c:v>
                </c:pt>
                <c:pt idx="3920">
                  <c:v>43350.541256365737</c:v>
                </c:pt>
                <c:pt idx="3921">
                  <c:v>43350.541270254631</c:v>
                </c:pt>
                <c:pt idx="3922">
                  <c:v>43350.541284143517</c:v>
                </c:pt>
                <c:pt idx="3923">
                  <c:v>43350.541298032411</c:v>
                </c:pt>
                <c:pt idx="3924">
                  <c:v>43350.541311921297</c:v>
                </c:pt>
                <c:pt idx="3925">
                  <c:v>43350.541325810183</c:v>
                </c:pt>
                <c:pt idx="3926">
                  <c:v>43350.541339699077</c:v>
                </c:pt>
                <c:pt idx="3927">
                  <c:v>43350.541353587963</c:v>
                </c:pt>
                <c:pt idx="3928">
                  <c:v>43350.54136747685</c:v>
                </c:pt>
                <c:pt idx="3929">
                  <c:v>43350.541381365743</c:v>
                </c:pt>
                <c:pt idx="3930">
                  <c:v>43350.54139525463</c:v>
                </c:pt>
                <c:pt idx="3931">
                  <c:v>43350.541409143516</c:v>
                </c:pt>
                <c:pt idx="3932">
                  <c:v>43350.54142303241</c:v>
                </c:pt>
                <c:pt idx="3933">
                  <c:v>43350.541436921296</c:v>
                </c:pt>
                <c:pt idx="3934">
                  <c:v>43350.541450810182</c:v>
                </c:pt>
                <c:pt idx="3935">
                  <c:v>43350.541464699076</c:v>
                </c:pt>
                <c:pt idx="3936">
                  <c:v>43350.541478587962</c:v>
                </c:pt>
                <c:pt idx="3937">
                  <c:v>43350.541492476848</c:v>
                </c:pt>
                <c:pt idx="3938">
                  <c:v>43350.541506365742</c:v>
                </c:pt>
                <c:pt idx="3939">
                  <c:v>43350.541520254628</c:v>
                </c:pt>
                <c:pt idx="3940">
                  <c:v>43350.541534143522</c:v>
                </c:pt>
                <c:pt idx="3941">
                  <c:v>43350.541548032408</c:v>
                </c:pt>
                <c:pt idx="3942">
                  <c:v>43350.541561921294</c:v>
                </c:pt>
                <c:pt idx="3943">
                  <c:v>43350.541575810188</c:v>
                </c:pt>
                <c:pt idx="3944">
                  <c:v>43350.541589699074</c:v>
                </c:pt>
                <c:pt idx="3945">
                  <c:v>43350.541603587961</c:v>
                </c:pt>
                <c:pt idx="3946">
                  <c:v>43350.541617476854</c:v>
                </c:pt>
                <c:pt idx="3947">
                  <c:v>43350.541631365741</c:v>
                </c:pt>
                <c:pt idx="3948">
                  <c:v>43350.541645254627</c:v>
                </c:pt>
                <c:pt idx="3949">
                  <c:v>43350.541659143521</c:v>
                </c:pt>
                <c:pt idx="3950">
                  <c:v>43350.541673032407</c:v>
                </c:pt>
                <c:pt idx="3951">
                  <c:v>43350.541686921293</c:v>
                </c:pt>
                <c:pt idx="3952">
                  <c:v>43350.541700810187</c:v>
                </c:pt>
                <c:pt idx="3953">
                  <c:v>43350.541714699073</c:v>
                </c:pt>
                <c:pt idx="3954">
                  <c:v>43350.541728587959</c:v>
                </c:pt>
                <c:pt idx="3955">
                  <c:v>43350.541742476853</c:v>
                </c:pt>
                <c:pt idx="3956">
                  <c:v>43350.541756365739</c:v>
                </c:pt>
                <c:pt idx="3957">
                  <c:v>43350.541770254633</c:v>
                </c:pt>
                <c:pt idx="3958">
                  <c:v>43350.541784143519</c:v>
                </c:pt>
                <c:pt idx="3959">
                  <c:v>43350.541798032405</c:v>
                </c:pt>
                <c:pt idx="3960">
                  <c:v>43350.541811921299</c:v>
                </c:pt>
                <c:pt idx="3961">
                  <c:v>43350.541825810185</c:v>
                </c:pt>
                <c:pt idx="3962">
                  <c:v>43350.541839699072</c:v>
                </c:pt>
                <c:pt idx="3963">
                  <c:v>43350.541853587965</c:v>
                </c:pt>
                <c:pt idx="3964">
                  <c:v>43350.541867476852</c:v>
                </c:pt>
                <c:pt idx="3965">
                  <c:v>43350.541881365738</c:v>
                </c:pt>
                <c:pt idx="3966">
                  <c:v>43350.541895254632</c:v>
                </c:pt>
                <c:pt idx="3967">
                  <c:v>43350.541909143518</c:v>
                </c:pt>
                <c:pt idx="3968">
                  <c:v>43350.541923032404</c:v>
                </c:pt>
                <c:pt idx="3969">
                  <c:v>43350.541936921298</c:v>
                </c:pt>
                <c:pt idx="3970">
                  <c:v>43350.541950810184</c:v>
                </c:pt>
                <c:pt idx="3971">
                  <c:v>43350.541964699078</c:v>
                </c:pt>
                <c:pt idx="3972">
                  <c:v>43350.541978587964</c:v>
                </c:pt>
                <c:pt idx="3973">
                  <c:v>43350.54199247685</c:v>
                </c:pt>
                <c:pt idx="3974">
                  <c:v>43350.542006365744</c:v>
                </c:pt>
                <c:pt idx="3975">
                  <c:v>43350.54202025463</c:v>
                </c:pt>
                <c:pt idx="3976">
                  <c:v>43350.542034143517</c:v>
                </c:pt>
                <c:pt idx="3977">
                  <c:v>43350.54204803241</c:v>
                </c:pt>
                <c:pt idx="3978">
                  <c:v>43350.542061921296</c:v>
                </c:pt>
                <c:pt idx="3979">
                  <c:v>43350.542075810183</c:v>
                </c:pt>
                <c:pt idx="3980">
                  <c:v>43350.542089699076</c:v>
                </c:pt>
                <c:pt idx="3981">
                  <c:v>43350.542103587963</c:v>
                </c:pt>
                <c:pt idx="3982">
                  <c:v>43350.542117476849</c:v>
                </c:pt>
                <c:pt idx="3983">
                  <c:v>43350.542131365743</c:v>
                </c:pt>
                <c:pt idx="3984">
                  <c:v>43350.542145254629</c:v>
                </c:pt>
                <c:pt idx="3985">
                  <c:v>43350.542159143515</c:v>
                </c:pt>
                <c:pt idx="3986">
                  <c:v>43350.542173032409</c:v>
                </c:pt>
                <c:pt idx="3987">
                  <c:v>43350.542186921295</c:v>
                </c:pt>
                <c:pt idx="3988">
                  <c:v>43350.542200810189</c:v>
                </c:pt>
                <c:pt idx="3989">
                  <c:v>43350.542214699075</c:v>
                </c:pt>
                <c:pt idx="3990">
                  <c:v>43350.542228587961</c:v>
                </c:pt>
                <c:pt idx="3991">
                  <c:v>43350.542242476855</c:v>
                </c:pt>
                <c:pt idx="3992">
                  <c:v>43350.542256365741</c:v>
                </c:pt>
                <c:pt idx="3993">
                  <c:v>43350.542270254628</c:v>
                </c:pt>
                <c:pt idx="3994">
                  <c:v>43350.542284143521</c:v>
                </c:pt>
                <c:pt idx="3995">
                  <c:v>43350.542298032407</c:v>
                </c:pt>
                <c:pt idx="3996">
                  <c:v>43350.542311921294</c:v>
                </c:pt>
                <c:pt idx="3997">
                  <c:v>43350.542325810187</c:v>
                </c:pt>
                <c:pt idx="3998">
                  <c:v>43350.542339699074</c:v>
                </c:pt>
                <c:pt idx="3999">
                  <c:v>43350.54235358796</c:v>
                </c:pt>
                <c:pt idx="4000">
                  <c:v>43350.542367476854</c:v>
                </c:pt>
                <c:pt idx="4001">
                  <c:v>43350.54238136574</c:v>
                </c:pt>
                <c:pt idx="4002">
                  <c:v>43350.542395254626</c:v>
                </c:pt>
                <c:pt idx="4003">
                  <c:v>43350.54240914352</c:v>
                </c:pt>
                <c:pt idx="4004">
                  <c:v>43350.542423032406</c:v>
                </c:pt>
                <c:pt idx="4005">
                  <c:v>43350.5424369213</c:v>
                </c:pt>
                <c:pt idx="4006">
                  <c:v>43350.542450810186</c:v>
                </c:pt>
                <c:pt idx="4007">
                  <c:v>43350.542464699072</c:v>
                </c:pt>
                <c:pt idx="4008">
                  <c:v>43350.542478587966</c:v>
                </c:pt>
                <c:pt idx="4009">
                  <c:v>43350.542492476852</c:v>
                </c:pt>
                <c:pt idx="4010">
                  <c:v>43350.542506365739</c:v>
                </c:pt>
                <c:pt idx="4011">
                  <c:v>43350.542520254632</c:v>
                </c:pt>
                <c:pt idx="4012">
                  <c:v>43350.542534143518</c:v>
                </c:pt>
                <c:pt idx="4013">
                  <c:v>43350.542548032405</c:v>
                </c:pt>
                <c:pt idx="4014">
                  <c:v>43350.542561921298</c:v>
                </c:pt>
                <c:pt idx="4015">
                  <c:v>43350.542575810185</c:v>
                </c:pt>
                <c:pt idx="4016">
                  <c:v>43350.542589699071</c:v>
                </c:pt>
                <c:pt idx="4017">
                  <c:v>43350.542603587965</c:v>
                </c:pt>
                <c:pt idx="4018">
                  <c:v>43350.542617476851</c:v>
                </c:pt>
                <c:pt idx="4019">
                  <c:v>43350.542631365737</c:v>
                </c:pt>
                <c:pt idx="4020">
                  <c:v>43350.542645254631</c:v>
                </c:pt>
                <c:pt idx="4021">
                  <c:v>43350.542659143517</c:v>
                </c:pt>
                <c:pt idx="4022">
                  <c:v>43350.542673032411</c:v>
                </c:pt>
                <c:pt idx="4023">
                  <c:v>43350.542686921297</c:v>
                </c:pt>
                <c:pt idx="4024">
                  <c:v>43350.542700810183</c:v>
                </c:pt>
                <c:pt idx="4025">
                  <c:v>43350.542714699077</c:v>
                </c:pt>
                <c:pt idx="4026">
                  <c:v>43350.542728587963</c:v>
                </c:pt>
                <c:pt idx="4027">
                  <c:v>43350.54274247685</c:v>
                </c:pt>
                <c:pt idx="4028">
                  <c:v>43350.542756365743</c:v>
                </c:pt>
                <c:pt idx="4029">
                  <c:v>43350.542770254629</c:v>
                </c:pt>
                <c:pt idx="4030">
                  <c:v>43350.542784143516</c:v>
                </c:pt>
                <c:pt idx="4031">
                  <c:v>43350.542798032409</c:v>
                </c:pt>
                <c:pt idx="4032">
                  <c:v>43350.542811921296</c:v>
                </c:pt>
                <c:pt idx="4033">
                  <c:v>43350.542825810182</c:v>
                </c:pt>
                <c:pt idx="4034">
                  <c:v>43350.542839699076</c:v>
                </c:pt>
                <c:pt idx="4035">
                  <c:v>43350.542853587962</c:v>
                </c:pt>
                <c:pt idx="4036">
                  <c:v>43350.542867476855</c:v>
                </c:pt>
                <c:pt idx="4037">
                  <c:v>43350.542881365742</c:v>
                </c:pt>
                <c:pt idx="4038">
                  <c:v>43350.542895254628</c:v>
                </c:pt>
                <c:pt idx="4039">
                  <c:v>43350.542909143522</c:v>
                </c:pt>
                <c:pt idx="4040">
                  <c:v>43350.542923032408</c:v>
                </c:pt>
                <c:pt idx="4041">
                  <c:v>43350.542936921294</c:v>
                </c:pt>
                <c:pt idx="4042">
                  <c:v>43350.542950810188</c:v>
                </c:pt>
                <c:pt idx="4043">
                  <c:v>43350.542964699074</c:v>
                </c:pt>
                <c:pt idx="4044">
                  <c:v>43350.542978587961</c:v>
                </c:pt>
                <c:pt idx="4045">
                  <c:v>43350.542992476854</c:v>
                </c:pt>
                <c:pt idx="4046">
                  <c:v>43350.54300636574</c:v>
                </c:pt>
                <c:pt idx="4047">
                  <c:v>43350.543020254627</c:v>
                </c:pt>
                <c:pt idx="4048">
                  <c:v>43350.54303414352</c:v>
                </c:pt>
                <c:pt idx="4049">
                  <c:v>43350.543048032407</c:v>
                </c:pt>
                <c:pt idx="4050">
                  <c:v>43350.543061921293</c:v>
                </c:pt>
                <c:pt idx="4051">
                  <c:v>43350.543075810187</c:v>
                </c:pt>
                <c:pt idx="4052">
                  <c:v>43350.543089699073</c:v>
                </c:pt>
                <c:pt idx="4053">
                  <c:v>43350.543103587966</c:v>
                </c:pt>
                <c:pt idx="4054">
                  <c:v>43350.543117476853</c:v>
                </c:pt>
                <c:pt idx="4055">
                  <c:v>43350.543131365739</c:v>
                </c:pt>
                <c:pt idx="4056">
                  <c:v>43350.543145254633</c:v>
                </c:pt>
                <c:pt idx="4057">
                  <c:v>43350.543159143519</c:v>
                </c:pt>
                <c:pt idx="4058">
                  <c:v>43350.543173032405</c:v>
                </c:pt>
                <c:pt idx="4059">
                  <c:v>43350.543186921299</c:v>
                </c:pt>
                <c:pt idx="4060">
                  <c:v>43350.543200810185</c:v>
                </c:pt>
                <c:pt idx="4061">
                  <c:v>43350.543214699072</c:v>
                </c:pt>
                <c:pt idx="4062">
                  <c:v>43350.543228587965</c:v>
                </c:pt>
                <c:pt idx="4063">
                  <c:v>43350.543242476851</c:v>
                </c:pt>
                <c:pt idx="4064">
                  <c:v>43350.543256365738</c:v>
                </c:pt>
                <c:pt idx="4065">
                  <c:v>43350.543270254631</c:v>
                </c:pt>
                <c:pt idx="4066">
                  <c:v>43350.543284143518</c:v>
                </c:pt>
                <c:pt idx="4067">
                  <c:v>43350.543298032404</c:v>
                </c:pt>
                <c:pt idx="4068">
                  <c:v>43350.543311921298</c:v>
                </c:pt>
                <c:pt idx="4069">
                  <c:v>43350.543325810184</c:v>
                </c:pt>
                <c:pt idx="4070">
                  <c:v>43350.543339699077</c:v>
                </c:pt>
                <c:pt idx="4071">
                  <c:v>43350.543353587964</c:v>
                </c:pt>
                <c:pt idx="4072">
                  <c:v>43350.54336747685</c:v>
                </c:pt>
                <c:pt idx="4073">
                  <c:v>43350.543381365744</c:v>
                </c:pt>
                <c:pt idx="4074">
                  <c:v>43350.54339525463</c:v>
                </c:pt>
                <c:pt idx="4075">
                  <c:v>43350.543409143516</c:v>
                </c:pt>
                <c:pt idx="4076">
                  <c:v>43350.54342303241</c:v>
                </c:pt>
                <c:pt idx="4077">
                  <c:v>43350.543436921296</c:v>
                </c:pt>
                <c:pt idx="4078">
                  <c:v>43350.543450810183</c:v>
                </c:pt>
                <c:pt idx="4079">
                  <c:v>43350.543464699076</c:v>
                </c:pt>
                <c:pt idx="4080">
                  <c:v>43350.543478587962</c:v>
                </c:pt>
                <c:pt idx="4081">
                  <c:v>43350.543492476849</c:v>
                </c:pt>
                <c:pt idx="4082">
                  <c:v>43350.543506365742</c:v>
                </c:pt>
                <c:pt idx="4083">
                  <c:v>43350.543520254629</c:v>
                </c:pt>
                <c:pt idx="4084">
                  <c:v>43350.543534143515</c:v>
                </c:pt>
                <c:pt idx="4085">
                  <c:v>43350.543548032409</c:v>
                </c:pt>
                <c:pt idx="4086">
                  <c:v>43350.543561921295</c:v>
                </c:pt>
                <c:pt idx="4087">
                  <c:v>43350.543575810188</c:v>
                </c:pt>
                <c:pt idx="4088">
                  <c:v>43350.543589699075</c:v>
                </c:pt>
                <c:pt idx="4089">
                  <c:v>43350.543603587961</c:v>
                </c:pt>
                <c:pt idx="4090">
                  <c:v>43350.543617476855</c:v>
                </c:pt>
                <c:pt idx="4091">
                  <c:v>43350.543631365741</c:v>
                </c:pt>
                <c:pt idx="4092">
                  <c:v>43350.543645254627</c:v>
                </c:pt>
                <c:pt idx="4093">
                  <c:v>43350.543659143521</c:v>
                </c:pt>
                <c:pt idx="4094">
                  <c:v>43350.543673032407</c:v>
                </c:pt>
                <c:pt idx="4095">
                  <c:v>43350.543686921294</c:v>
                </c:pt>
                <c:pt idx="4096">
                  <c:v>43350.543700810187</c:v>
                </c:pt>
                <c:pt idx="4097">
                  <c:v>43350.543714699073</c:v>
                </c:pt>
                <c:pt idx="4098">
                  <c:v>43350.54372858796</c:v>
                </c:pt>
                <c:pt idx="4099">
                  <c:v>43350.543742476853</c:v>
                </c:pt>
                <c:pt idx="4100">
                  <c:v>43350.54375636574</c:v>
                </c:pt>
                <c:pt idx="4101">
                  <c:v>43350.543770254626</c:v>
                </c:pt>
                <c:pt idx="4102">
                  <c:v>43350.54378414352</c:v>
                </c:pt>
                <c:pt idx="4103">
                  <c:v>43350.543798032406</c:v>
                </c:pt>
                <c:pt idx="4104">
                  <c:v>43350.543811921299</c:v>
                </c:pt>
                <c:pt idx="4105">
                  <c:v>43350.543825810186</c:v>
                </c:pt>
                <c:pt idx="4106">
                  <c:v>43350.543839699072</c:v>
                </c:pt>
                <c:pt idx="4107">
                  <c:v>43350.543853587966</c:v>
                </c:pt>
                <c:pt idx="4108">
                  <c:v>43350.543867476852</c:v>
                </c:pt>
                <c:pt idx="4109">
                  <c:v>43350.543881365738</c:v>
                </c:pt>
                <c:pt idx="4110">
                  <c:v>43350.543895254632</c:v>
                </c:pt>
                <c:pt idx="4111">
                  <c:v>43350.543909143518</c:v>
                </c:pt>
                <c:pt idx="4112">
                  <c:v>43350.543923032405</c:v>
                </c:pt>
                <c:pt idx="4113">
                  <c:v>43350.543936921298</c:v>
                </c:pt>
                <c:pt idx="4114">
                  <c:v>43350.543950810184</c:v>
                </c:pt>
                <c:pt idx="4115">
                  <c:v>43350.543964699071</c:v>
                </c:pt>
                <c:pt idx="4116">
                  <c:v>43350.543978587964</c:v>
                </c:pt>
                <c:pt idx="4117">
                  <c:v>43350.543992476851</c:v>
                </c:pt>
                <c:pt idx="4118">
                  <c:v>43350.544006365744</c:v>
                </c:pt>
                <c:pt idx="4119">
                  <c:v>43350.544020254631</c:v>
                </c:pt>
                <c:pt idx="4120">
                  <c:v>43350.544034143517</c:v>
                </c:pt>
                <c:pt idx="4121">
                  <c:v>43350.544048032411</c:v>
                </c:pt>
                <c:pt idx="4122">
                  <c:v>43350.544061921297</c:v>
                </c:pt>
                <c:pt idx="4123">
                  <c:v>43350.544075810183</c:v>
                </c:pt>
                <c:pt idx="4124">
                  <c:v>43350.544089699077</c:v>
                </c:pt>
                <c:pt idx="4125">
                  <c:v>43350.544103587963</c:v>
                </c:pt>
                <c:pt idx="4126">
                  <c:v>43350.544117476849</c:v>
                </c:pt>
                <c:pt idx="4127">
                  <c:v>43350.544131365743</c:v>
                </c:pt>
                <c:pt idx="4128">
                  <c:v>43350.544145254629</c:v>
                </c:pt>
                <c:pt idx="4129">
                  <c:v>43350.544159143516</c:v>
                </c:pt>
                <c:pt idx="4130">
                  <c:v>43350.544173032409</c:v>
                </c:pt>
                <c:pt idx="4131">
                  <c:v>43350.544186921295</c:v>
                </c:pt>
                <c:pt idx="4132">
                  <c:v>43350.544200810182</c:v>
                </c:pt>
                <c:pt idx="4133">
                  <c:v>43350.544214699075</c:v>
                </c:pt>
                <c:pt idx="4134">
                  <c:v>43350.544228587962</c:v>
                </c:pt>
                <c:pt idx="4135">
                  <c:v>43350.544242476855</c:v>
                </c:pt>
                <c:pt idx="4136">
                  <c:v>43350.544256365742</c:v>
                </c:pt>
                <c:pt idx="4137">
                  <c:v>43350.544270254628</c:v>
                </c:pt>
                <c:pt idx="4138">
                  <c:v>43350.544284143522</c:v>
                </c:pt>
                <c:pt idx="4139">
                  <c:v>43350.544298032408</c:v>
                </c:pt>
                <c:pt idx="4140">
                  <c:v>43350.544311921294</c:v>
                </c:pt>
                <c:pt idx="4141">
                  <c:v>43350.544325810188</c:v>
                </c:pt>
                <c:pt idx="4142">
                  <c:v>43350.544339699074</c:v>
                </c:pt>
                <c:pt idx="4143">
                  <c:v>43350.54435358796</c:v>
                </c:pt>
                <c:pt idx="4144">
                  <c:v>43350.544367476854</c:v>
                </c:pt>
                <c:pt idx="4145">
                  <c:v>43350.54438136574</c:v>
                </c:pt>
                <c:pt idx="4146">
                  <c:v>43350.544395254627</c:v>
                </c:pt>
                <c:pt idx="4147">
                  <c:v>43350.54440914352</c:v>
                </c:pt>
                <c:pt idx="4148">
                  <c:v>43350.544423032406</c:v>
                </c:pt>
                <c:pt idx="4149">
                  <c:v>43350.544436921293</c:v>
                </c:pt>
                <c:pt idx="4150">
                  <c:v>43350.544450810186</c:v>
                </c:pt>
                <c:pt idx="4151">
                  <c:v>43350.544464699073</c:v>
                </c:pt>
                <c:pt idx="4152">
                  <c:v>43350.544478587966</c:v>
                </c:pt>
                <c:pt idx="4153">
                  <c:v>43350.544492476853</c:v>
                </c:pt>
                <c:pt idx="4154">
                  <c:v>43350.544506365739</c:v>
                </c:pt>
                <c:pt idx="4155">
                  <c:v>43350.544520254633</c:v>
                </c:pt>
                <c:pt idx="4156">
                  <c:v>43350.544534143519</c:v>
                </c:pt>
                <c:pt idx="4157">
                  <c:v>43350.544548032405</c:v>
                </c:pt>
                <c:pt idx="4158">
                  <c:v>43350.544561921299</c:v>
                </c:pt>
                <c:pt idx="4159">
                  <c:v>43350.544575810185</c:v>
                </c:pt>
                <c:pt idx="4160">
                  <c:v>43350.544589699071</c:v>
                </c:pt>
                <c:pt idx="4161">
                  <c:v>43350.544603587965</c:v>
                </c:pt>
                <c:pt idx="4162">
                  <c:v>43350.544617476851</c:v>
                </c:pt>
                <c:pt idx="4163">
                  <c:v>43350.544631365738</c:v>
                </c:pt>
                <c:pt idx="4164">
                  <c:v>43350.544645254631</c:v>
                </c:pt>
                <c:pt idx="4165">
                  <c:v>43350.544659143517</c:v>
                </c:pt>
                <c:pt idx="4166">
                  <c:v>43350.544673032404</c:v>
                </c:pt>
                <c:pt idx="4167">
                  <c:v>43350.544686921297</c:v>
                </c:pt>
                <c:pt idx="4168">
                  <c:v>43350.544700810184</c:v>
                </c:pt>
                <c:pt idx="4169">
                  <c:v>43350.544714699077</c:v>
                </c:pt>
                <c:pt idx="4170">
                  <c:v>43350.544728587964</c:v>
                </c:pt>
                <c:pt idx="4171">
                  <c:v>43350.54474247685</c:v>
                </c:pt>
                <c:pt idx="4172">
                  <c:v>43350.544756365744</c:v>
                </c:pt>
                <c:pt idx="4173">
                  <c:v>43350.54477025463</c:v>
                </c:pt>
                <c:pt idx="4174">
                  <c:v>43350.544784143516</c:v>
                </c:pt>
                <c:pt idx="4175">
                  <c:v>43350.54479803241</c:v>
                </c:pt>
                <c:pt idx="4176">
                  <c:v>43350.544811921296</c:v>
                </c:pt>
                <c:pt idx="4177">
                  <c:v>43350.544825810182</c:v>
                </c:pt>
                <c:pt idx="4178">
                  <c:v>43350.544839699076</c:v>
                </c:pt>
                <c:pt idx="4179">
                  <c:v>43350.544853587962</c:v>
                </c:pt>
                <c:pt idx="4180">
                  <c:v>43350.544867476849</c:v>
                </c:pt>
                <c:pt idx="4181">
                  <c:v>43350.544881365742</c:v>
                </c:pt>
                <c:pt idx="4182">
                  <c:v>43350.544895254628</c:v>
                </c:pt>
                <c:pt idx="4183">
                  <c:v>43350.544909143522</c:v>
                </c:pt>
                <c:pt idx="4184">
                  <c:v>43350.544923032408</c:v>
                </c:pt>
                <c:pt idx="4185">
                  <c:v>43350.544936921295</c:v>
                </c:pt>
                <c:pt idx="4186">
                  <c:v>43350.544950810188</c:v>
                </c:pt>
                <c:pt idx="4187">
                  <c:v>43350.544964699075</c:v>
                </c:pt>
                <c:pt idx="4188">
                  <c:v>43350.544978587961</c:v>
                </c:pt>
                <c:pt idx="4189">
                  <c:v>43350.544992476855</c:v>
                </c:pt>
                <c:pt idx="4190">
                  <c:v>43350.545006365741</c:v>
                </c:pt>
                <c:pt idx="4191">
                  <c:v>43350.545020254627</c:v>
                </c:pt>
                <c:pt idx="4192">
                  <c:v>43350.545034143521</c:v>
                </c:pt>
                <c:pt idx="4193">
                  <c:v>43350.545048032407</c:v>
                </c:pt>
                <c:pt idx="4194">
                  <c:v>43350.545061921293</c:v>
                </c:pt>
                <c:pt idx="4195">
                  <c:v>43350.545075810187</c:v>
                </c:pt>
                <c:pt idx="4196">
                  <c:v>43350.545089699073</c:v>
                </c:pt>
                <c:pt idx="4197">
                  <c:v>43350.54510358796</c:v>
                </c:pt>
                <c:pt idx="4198">
                  <c:v>43350.545117476853</c:v>
                </c:pt>
                <c:pt idx="4199">
                  <c:v>43350.54513136574</c:v>
                </c:pt>
                <c:pt idx="4200">
                  <c:v>43350.545145254633</c:v>
                </c:pt>
                <c:pt idx="4201">
                  <c:v>43350.545159143519</c:v>
                </c:pt>
                <c:pt idx="4202">
                  <c:v>43350.545173032406</c:v>
                </c:pt>
                <c:pt idx="4203">
                  <c:v>43350.545186921299</c:v>
                </c:pt>
                <c:pt idx="4204">
                  <c:v>43350.545200810186</c:v>
                </c:pt>
                <c:pt idx="4205">
                  <c:v>43350.545214699072</c:v>
                </c:pt>
                <c:pt idx="4206">
                  <c:v>43350.545228587966</c:v>
                </c:pt>
                <c:pt idx="4207">
                  <c:v>43350.545242476852</c:v>
                </c:pt>
                <c:pt idx="4208">
                  <c:v>43350.545256365738</c:v>
                </c:pt>
                <c:pt idx="4209">
                  <c:v>43350.545270254632</c:v>
                </c:pt>
                <c:pt idx="4210">
                  <c:v>43350.545284143518</c:v>
                </c:pt>
                <c:pt idx="4211">
                  <c:v>43350.545298032404</c:v>
                </c:pt>
                <c:pt idx="4212">
                  <c:v>43350.545311921298</c:v>
                </c:pt>
                <c:pt idx="4213">
                  <c:v>43350.545325810184</c:v>
                </c:pt>
                <c:pt idx="4214">
                  <c:v>43350.545339699071</c:v>
                </c:pt>
                <c:pt idx="4215">
                  <c:v>43350.545353587964</c:v>
                </c:pt>
                <c:pt idx="4216">
                  <c:v>43350.545367476851</c:v>
                </c:pt>
                <c:pt idx="4217">
                  <c:v>43350.545381365744</c:v>
                </c:pt>
                <c:pt idx="4218">
                  <c:v>43350.54539525463</c:v>
                </c:pt>
                <c:pt idx="4219">
                  <c:v>43350.545409143517</c:v>
                </c:pt>
                <c:pt idx="4220">
                  <c:v>43350.54542303241</c:v>
                </c:pt>
                <c:pt idx="4221">
                  <c:v>43350.545436921297</c:v>
                </c:pt>
                <c:pt idx="4222">
                  <c:v>43350.545450810183</c:v>
                </c:pt>
                <c:pt idx="4223">
                  <c:v>43350.545464699077</c:v>
                </c:pt>
                <c:pt idx="4224">
                  <c:v>43350.545478587963</c:v>
                </c:pt>
                <c:pt idx="4225">
                  <c:v>43350.545492476849</c:v>
                </c:pt>
                <c:pt idx="4226">
                  <c:v>43350.545506365743</c:v>
                </c:pt>
                <c:pt idx="4227">
                  <c:v>43350.545520254629</c:v>
                </c:pt>
                <c:pt idx="4228">
                  <c:v>43350.545534143515</c:v>
                </c:pt>
                <c:pt idx="4229">
                  <c:v>43350.545548032409</c:v>
                </c:pt>
                <c:pt idx="4230">
                  <c:v>43350.545561921295</c:v>
                </c:pt>
                <c:pt idx="4231">
                  <c:v>43350.545575810182</c:v>
                </c:pt>
                <c:pt idx="4232">
                  <c:v>43350.545589699075</c:v>
                </c:pt>
                <c:pt idx="4233">
                  <c:v>43350.545603587962</c:v>
                </c:pt>
                <c:pt idx="4234">
                  <c:v>43350.545617476855</c:v>
                </c:pt>
                <c:pt idx="4235">
                  <c:v>43350.545631365741</c:v>
                </c:pt>
                <c:pt idx="4236">
                  <c:v>43350.545645254628</c:v>
                </c:pt>
                <c:pt idx="4237">
                  <c:v>43350.545659143521</c:v>
                </c:pt>
                <c:pt idx="4238">
                  <c:v>43350.545673032408</c:v>
                </c:pt>
                <c:pt idx="4239">
                  <c:v>43350.545686921294</c:v>
                </c:pt>
                <c:pt idx="4240">
                  <c:v>43350.545700810188</c:v>
                </c:pt>
                <c:pt idx="4241">
                  <c:v>43350.545714699074</c:v>
                </c:pt>
                <c:pt idx="4242">
                  <c:v>43350.54572858796</c:v>
                </c:pt>
                <c:pt idx="4243">
                  <c:v>43350.545742476854</c:v>
                </c:pt>
                <c:pt idx="4244">
                  <c:v>43350.54575636574</c:v>
                </c:pt>
                <c:pt idx="4245">
                  <c:v>43350.545770254626</c:v>
                </c:pt>
                <c:pt idx="4246">
                  <c:v>43350.54578414352</c:v>
                </c:pt>
                <c:pt idx="4247">
                  <c:v>43350.545798032406</c:v>
                </c:pt>
                <c:pt idx="4248">
                  <c:v>43350.5458119213</c:v>
                </c:pt>
                <c:pt idx="4249">
                  <c:v>43350.545825810186</c:v>
                </c:pt>
                <c:pt idx="4250">
                  <c:v>43350.545839699073</c:v>
                </c:pt>
                <c:pt idx="4251">
                  <c:v>43350.545853587966</c:v>
                </c:pt>
                <c:pt idx="4252">
                  <c:v>43350.545867476852</c:v>
                </c:pt>
                <c:pt idx="4253">
                  <c:v>43350.545881365739</c:v>
                </c:pt>
                <c:pt idx="4254">
                  <c:v>43350.545895254632</c:v>
                </c:pt>
                <c:pt idx="4255">
                  <c:v>43350.545909143519</c:v>
                </c:pt>
                <c:pt idx="4256">
                  <c:v>43350.545923032405</c:v>
                </c:pt>
                <c:pt idx="4257">
                  <c:v>43350.545936921299</c:v>
                </c:pt>
                <c:pt idx="4258">
                  <c:v>43350.545950810185</c:v>
                </c:pt>
                <c:pt idx="4259">
                  <c:v>43350.545964699071</c:v>
                </c:pt>
                <c:pt idx="4260">
                  <c:v>43350.545978587965</c:v>
                </c:pt>
                <c:pt idx="4261">
                  <c:v>43350.545992476851</c:v>
                </c:pt>
                <c:pt idx="4262">
                  <c:v>43350.546006365737</c:v>
                </c:pt>
                <c:pt idx="4263">
                  <c:v>43350.546020254631</c:v>
                </c:pt>
                <c:pt idx="4264">
                  <c:v>43350.546034143517</c:v>
                </c:pt>
                <c:pt idx="4265">
                  <c:v>43350.546048032411</c:v>
                </c:pt>
                <c:pt idx="4266">
                  <c:v>43350.546061921297</c:v>
                </c:pt>
                <c:pt idx="4267">
                  <c:v>43350.546075810184</c:v>
                </c:pt>
                <c:pt idx="4268">
                  <c:v>43350.546089699077</c:v>
                </c:pt>
                <c:pt idx="4269">
                  <c:v>43350.546103587963</c:v>
                </c:pt>
                <c:pt idx="4270">
                  <c:v>43350.54611747685</c:v>
                </c:pt>
                <c:pt idx="4271">
                  <c:v>43350.546131365743</c:v>
                </c:pt>
                <c:pt idx="4272">
                  <c:v>43350.54614525463</c:v>
                </c:pt>
                <c:pt idx="4273">
                  <c:v>43350.546159143516</c:v>
                </c:pt>
                <c:pt idx="4274">
                  <c:v>43350.54617303241</c:v>
                </c:pt>
                <c:pt idx="4275">
                  <c:v>43350.546186921296</c:v>
                </c:pt>
                <c:pt idx="4276">
                  <c:v>43350.546200810182</c:v>
                </c:pt>
                <c:pt idx="4277">
                  <c:v>43350.546214699076</c:v>
                </c:pt>
                <c:pt idx="4278">
                  <c:v>43350.546228587962</c:v>
                </c:pt>
                <c:pt idx="4279">
                  <c:v>43350.546242476848</c:v>
                </c:pt>
                <c:pt idx="4280">
                  <c:v>43350.546256365742</c:v>
                </c:pt>
                <c:pt idx="4281">
                  <c:v>43350.546270254628</c:v>
                </c:pt>
                <c:pt idx="4282">
                  <c:v>43350.546284143522</c:v>
                </c:pt>
                <c:pt idx="4283">
                  <c:v>43350.546298032408</c:v>
                </c:pt>
                <c:pt idx="4284">
                  <c:v>43350.546311921295</c:v>
                </c:pt>
                <c:pt idx="4285">
                  <c:v>43350.546325810188</c:v>
                </c:pt>
                <c:pt idx="4286">
                  <c:v>43350.546339699074</c:v>
                </c:pt>
                <c:pt idx="4287">
                  <c:v>43350.546353587961</c:v>
                </c:pt>
                <c:pt idx="4288">
                  <c:v>43350.546367476854</c:v>
                </c:pt>
                <c:pt idx="4289">
                  <c:v>43350.546381365741</c:v>
                </c:pt>
                <c:pt idx="4290">
                  <c:v>43350.546395254627</c:v>
                </c:pt>
                <c:pt idx="4291">
                  <c:v>43350.546409143521</c:v>
                </c:pt>
                <c:pt idx="4292">
                  <c:v>43350.546423032407</c:v>
                </c:pt>
                <c:pt idx="4293">
                  <c:v>43350.546436921293</c:v>
                </c:pt>
                <c:pt idx="4294">
                  <c:v>43350.546450810187</c:v>
                </c:pt>
                <c:pt idx="4295">
                  <c:v>43350.546464699073</c:v>
                </c:pt>
                <c:pt idx="4296">
                  <c:v>43350.546478587959</c:v>
                </c:pt>
                <c:pt idx="4297">
                  <c:v>43350.546492476853</c:v>
                </c:pt>
                <c:pt idx="4298">
                  <c:v>43350.546506365739</c:v>
                </c:pt>
                <c:pt idx="4299">
                  <c:v>43350.546520254633</c:v>
                </c:pt>
                <c:pt idx="4300">
                  <c:v>43350.546534143519</c:v>
                </c:pt>
                <c:pt idx="4301">
                  <c:v>43350.546548032406</c:v>
                </c:pt>
                <c:pt idx="4302">
                  <c:v>43350.546561921299</c:v>
                </c:pt>
                <c:pt idx="4303">
                  <c:v>43350.546575810185</c:v>
                </c:pt>
                <c:pt idx="4304">
                  <c:v>43350.546589699072</c:v>
                </c:pt>
                <c:pt idx="4305">
                  <c:v>43350.546603587965</c:v>
                </c:pt>
                <c:pt idx="4306">
                  <c:v>43350.546617476852</c:v>
                </c:pt>
                <c:pt idx="4307">
                  <c:v>43350.546631365738</c:v>
                </c:pt>
                <c:pt idx="4308">
                  <c:v>43350.546645254632</c:v>
                </c:pt>
                <c:pt idx="4309">
                  <c:v>43350.546659143518</c:v>
                </c:pt>
                <c:pt idx="4310">
                  <c:v>43350.546673032404</c:v>
                </c:pt>
                <c:pt idx="4311">
                  <c:v>43350.546686921298</c:v>
                </c:pt>
                <c:pt idx="4312">
                  <c:v>43350.546700810184</c:v>
                </c:pt>
                <c:pt idx="4313">
                  <c:v>43350.54671469907</c:v>
                </c:pt>
                <c:pt idx="4314">
                  <c:v>43350.546728587964</c:v>
                </c:pt>
                <c:pt idx="4315">
                  <c:v>43350.54674247685</c:v>
                </c:pt>
                <c:pt idx="4316">
                  <c:v>43350.546756365744</c:v>
                </c:pt>
                <c:pt idx="4317">
                  <c:v>43350.54677025463</c:v>
                </c:pt>
                <c:pt idx="4318">
                  <c:v>43350.546784143517</c:v>
                </c:pt>
                <c:pt idx="4319">
                  <c:v>43350.54679803241</c:v>
                </c:pt>
                <c:pt idx="4320">
                  <c:v>43350.546811921296</c:v>
                </c:pt>
                <c:pt idx="4321">
                  <c:v>43350.546825810183</c:v>
                </c:pt>
                <c:pt idx="4322">
                  <c:v>43350.546839699076</c:v>
                </c:pt>
                <c:pt idx="4323">
                  <c:v>43350.546853587963</c:v>
                </c:pt>
                <c:pt idx="4324">
                  <c:v>43350.546867476849</c:v>
                </c:pt>
                <c:pt idx="4325">
                  <c:v>43350.546881365743</c:v>
                </c:pt>
                <c:pt idx="4326">
                  <c:v>43350.546895254629</c:v>
                </c:pt>
                <c:pt idx="4327">
                  <c:v>43350.546909143515</c:v>
                </c:pt>
                <c:pt idx="4328">
                  <c:v>43350.546923032409</c:v>
                </c:pt>
                <c:pt idx="4329">
                  <c:v>43350.546936921295</c:v>
                </c:pt>
                <c:pt idx="4330">
                  <c:v>43350.546950810189</c:v>
                </c:pt>
                <c:pt idx="4331">
                  <c:v>43350.546964699075</c:v>
                </c:pt>
                <c:pt idx="4332">
                  <c:v>43350.546978587961</c:v>
                </c:pt>
                <c:pt idx="4333">
                  <c:v>43350.546992476855</c:v>
                </c:pt>
                <c:pt idx="4334">
                  <c:v>43350.547006365741</c:v>
                </c:pt>
                <c:pt idx="4335">
                  <c:v>43350.547020254628</c:v>
                </c:pt>
                <c:pt idx="4336">
                  <c:v>43350.547034143521</c:v>
                </c:pt>
                <c:pt idx="4337">
                  <c:v>43350.547048032407</c:v>
                </c:pt>
                <c:pt idx="4338">
                  <c:v>43350.547061921294</c:v>
                </c:pt>
                <c:pt idx="4339">
                  <c:v>43350.547075810187</c:v>
                </c:pt>
                <c:pt idx="4340">
                  <c:v>43350.547089699074</c:v>
                </c:pt>
                <c:pt idx="4341">
                  <c:v>43350.54710358796</c:v>
                </c:pt>
                <c:pt idx="4342">
                  <c:v>43350.547117476854</c:v>
                </c:pt>
                <c:pt idx="4343">
                  <c:v>43350.54713136574</c:v>
                </c:pt>
                <c:pt idx="4344">
                  <c:v>43350.547145254626</c:v>
                </c:pt>
                <c:pt idx="4345">
                  <c:v>43350.54715914352</c:v>
                </c:pt>
                <c:pt idx="4346">
                  <c:v>43350.547173032406</c:v>
                </c:pt>
                <c:pt idx="4347">
                  <c:v>43350.5471869213</c:v>
                </c:pt>
                <c:pt idx="4348">
                  <c:v>43350.547200810186</c:v>
                </c:pt>
                <c:pt idx="4349">
                  <c:v>43350.547214699072</c:v>
                </c:pt>
                <c:pt idx="4350">
                  <c:v>43350.547228587966</c:v>
                </c:pt>
                <c:pt idx="4351">
                  <c:v>43350.547242476852</c:v>
                </c:pt>
                <c:pt idx="4352">
                  <c:v>43350.547256365739</c:v>
                </c:pt>
                <c:pt idx="4353">
                  <c:v>43350.547270254632</c:v>
                </c:pt>
                <c:pt idx="4354">
                  <c:v>43350.547284143518</c:v>
                </c:pt>
                <c:pt idx="4355">
                  <c:v>43350.547298032405</c:v>
                </c:pt>
                <c:pt idx="4356">
                  <c:v>43350.547311921298</c:v>
                </c:pt>
                <c:pt idx="4357">
                  <c:v>43350.547325810185</c:v>
                </c:pt>
                <c:pt idx="4358">
                  <c:v>43350.547339699071</c:v>
                </c:pt>
                <c:pt idx="4359">
                  <c:v>43350.547353587965</c:v>
                </c:pt>
                <c:pt idx="4360">
                  <c:v>43350.547367476851</c:v>
                </c:pt>
                <c:pt idx="4361">
                  <c:v>43350.547381365737</c:v>
                </c:pt>
                <c:pt idx="4362">
                  <c:v>43350.547395254631</c:v>
                </c:pt>
                <c:pt idx="4363">
                  <c:v>43350.547409143517</c:v>
                </c:pt>
                <c:pt idx="4364">
                  <c:v>43350.547423032411</c:v>
                </c:pt>
                <c:pt idx="4365">
                  <c:v>43350.547436921297</c:v>
                </c:pt>
                <c:pt idx="4366">
                  <c:v>43350.547450810183</c:v>
                </c:pt>
                <c:pt idx="4367">
                  <c:v>43350.547464699077</c:v>
                </c:pt>
                <c:pt idx="4368">
                  <c:v>43350.547478587963</c:v>
                </c:pt>
                <c:pt idx="4369">
                  <c:v>43350.54749247685</c:v>
                </c:pt>
                <c:pt idx="4370">
                  <c:v>43350.547506365743</c:v>
                </c:pt>
                <c:pt idx="4371">
                  <c:v>43350.547520254629</c:v>
                </c:pt>
                <c:pt idx="4372">
                  <c:v>43350.547534143516</c:v>
                </c:pt>
                <c:pt idx="4373">
                  <c:v>43350.547548032409</c:v>
                </c:pt>
                <c:pt idx="4374">
                  <c:v>43350.547561921296</c:v>
                </c:pt>
                <c:pt idx="4375">
                  <c:v>43350.547575810182</c:v>
                </c:pt>
                <c:pt idx="4376">
                  <c:v>43350.547589699076</c:v>
                </c:pt>
                <c:pt idx="4377">
                  <c:v>43350.547603587962</c:v>
                </c:pt>
                <c:pt idx="4378">
                  <c:v>43350.547617476848</c:v>
                </c:pt>
                <c:pt idx="4379">
                  <c:v>43350.547631365742</c:v>
                </c:pt>
                <c:pt idx="4380">
                  <c:v>43350.547645254628</c:v>
                </c:pt>
                <c:pt idx="4381">
                  <c:v>43350.547659143522</c:v>
                </c:pt>
                <c:pt idx="4382">
                  <c:v>43350.547673032408</c:v>
                </c:pt>
                <c:pt idx="4383">
                  <c:v>43350.547686921294</c:v>
                </c:pt>
                <c:pt idx="4384">
                  <c:v>43350.547700810188</c:v>
                </c:pt>
                <c:pt idx="4385">
                  <c:v>43350.547714699074</c:v>
                </c:pt>
                <c:pt idx="4386">
                  <c:v>43350.547728587961</c:v>
                </c:pt>
                <c:pt idx="4387">
                  <c:v>43350.547742476854</c:v>
                </c:pt>
                <c:pt idx="4388">
                  <c:v>43350.54775636574</c:v>
                </c:pt>
                <c:pt idx="4389">
                  <c:v>43350.547770254627</c:v>
                </c:pt>
                <c:pt idx="4390">
                  <c:v>43350.54778414352</c:v>
                </c:pt>
                <c:pt idx="4391">
                  <c:v>43350.547798032407</c:v>
                </c:pt>
                <c:pt idx="4392">
                  <c:v>43350.547811921293</c:v>
                </c:pt>
                <c:pt idx="4393">
                  <c:v>43350.547825810187</c:v>
                </c:pt>
                <c:pt idx="4394">
                  <c:v>43350.547839699073</c:v>
                </c:pt>
                <c:pt idx="4395">
                  <c:v>43350.547853587967</c:v>
                </c:pt>
                <c:pt idx="4396">
                  <c:v>43350.547867476853</c:v>
                </c:pt>
                <c:pt idx="4397">
                  <c:v>43350.547881365739</c:v>
                </c:pt>
                <c:pt idx="4398">
                  <c:v>43350.547895254633</c:v>
                </c:pt>
                <c:pt idx="4399">
                  <c:v>43350.547909143519</c:v>
                </c:pt>
                <c:pt idx="4400">
                  <c:v>43350.547923032405</c:v>
                </c:pt>
                <c:pt idx="4401">
                  <c:v>43350.547936921299</c:v>
                </c:pt>
                <c:pt idx="4402">
                  <c:v>43350.547950810185</c:v>
                </c:pt>
                <c:pt idx="4403">
                  <c:v>43350.547964699072</c:v>
                </c:pt>
                <c:pt idx="4404">
                  <c:v>43350.547978587965</c:v>
                </c:pt>
                <c:pt idx="4405">
                  <c:v>43350.547992476852</c:v>
                </c:pt>
                <c:pt idx="4406">
                  <c:v>43350.548006365738</c:v>
                </c:pt>
                <c:pt idx="4407">
                  <c:v>43350.548020254631</c:v>
                </c:pt>
                <c:pt idx="4408">
                  <c:v>43350.548034143518</c:v>
                </c:pt>
                <c:pt idx="4409">
                  <c:v>43350.548048032404</c:v>
                </c:pt>
                <c:pt idx="4410">
                  <c:v>43350.548061921298</c:v>
                </c:pt>
                <c:pt idx="4411">
                  <c:v>43350.548075810184</c:v>
                </c:pt>
                <c:pt idx="4412">
                  <c:v>43350.548089699078</c:v>
                </c:pt>
                <c:pt idx="4413">
                  <c:v>43350.548103587964</c:v>
                </c:pt>
                <c:pt idx="4414">
                  <c:v>43350.54811747685</c:v>
                </c:pt>
                <c:pt idx="4415">
                  <c:v>43350.548131365744</c:v>
                </c:pt>
                <c:pt idx="4416">
                  <c:v>43350.54814525463</c:v>
                </c:pt>
                <c:pt idx="4417">
                  <c:v>43350.548159143516</c:v>
                </c:pt>
                <c:pt idx="4418">
                  <c:v>43350.54817303241</c:v>
                </c:pt>
                <c:pt idx="4419">
                  <c:v>43350.548186921296</c:v>
                </c:pt>
                <c:pt idx="4420">
                  <c:v>43350.548200810183</c:v>
                </c:pt>
                <c:pt idx="4421">
                  <c:v>43350.548214699076</c:v>
                </c:pt>
                <c:pt idx="4422">
                  <c:v>43350.548228587963</c:v>
                </c:pt>
                <c:pt idx="4423">
                  <c:v>43350.548242476849</c:v>
                </c:pt>
                <c:pt idx="4424">
                  <c:v>43350.548256365742</c:v>
                </c:pt>
                <c:pt idx="4425">
                  <c:v>43350.548270254629</c:v>
                </c:pt>
                <c:pt idx="4426">
                  <c:v>43350.548284143515</c:v>
                </c:pt>
                <c:pt idx="4427">
                  <c:v>43350.548298032409</c:v>
                </c:pt>
                <c:pt idx="4428">
                  <c:v>43350.548311921295</c:v>
                </c:pt>
                <c:pt idx="4429">
                  <c:v>43350.548325810189</c:v>
                </c:pt>
                <c:pt idx="4430">
                  <c:v>43350.548339699075</c:v>
                </c:pt>
                <c:pt idx="4431">
                  <c:v>43350.548353587961</c:v>
                </c:pt>
                <c:pt idx="4432">
                  <c:v>43350.548367476855</c:v>
                </c:pt>
                <c:pt idx="4433">
                  <c:v>43350.548381365741</c:v>
                </c:pt>
                <c:pt idx="4434">
                  <c:v>43350.548395254627</c:v>
                </c:pt>
                <c:pt idx="4435">
                  <c:v>43350.548409143521</c:v>
                </c:pt>
                <c:pt idx="4436">
                  <c:v>43350.548423032407</c:v>
                </c:pt>
                <c:pt idx="4437">
                  <c:v>43350.548436921294</c:v>
                </c:pt>
                <c:pt idx="4438">
                  <c:v>43350.548450810187</c:v>
                </c:pt>
                <c:pt idx="4439">
                  <c:v>43350.548464699074</c:v>
                </c:pt>
                <c:pt idx="4440">
                  <c:v>43350.54847858796</c:v>
                </c:pt>
                <c:pt idx="4441">
                  <c:v>43350.548492476853</c:v>
                </c:pt>
                <c:pt idx="4442">
                  <c:v>43350.54850636574</c:v>
                </c:pt>
                <c:pt idx="4443">
                  <c:v>43350.548520254626</c:v>
                </c:pt>
                <c:pt idx="4444">
                  <c:v>43350.54853414352</c:v>
                </c:pt>
                <c:pt idx="4445">
                  <c:v>43350.548548032406</c:v>
                </c:pt>
                <c:pt idx="4446">
                  <c:v>43350.5485619213</c:v>
                </c:pt>
                <c:pt idx="4447">
                  <c:v>43350.548575810186</c:v>
                </c:pt>
                <c:pt idx="4448">
                  <c:v>43350.548589699072</c:v>
                </c:pt>
                <c:pt idx="4449">
                  <c:v>43350.548603587966</c:v>
                </c:pt>
                <c:pt idx="4450">
                  <c:v>43350.548617476852</c:v>
                </c:pt>
                <c:pt idx="4451">
                  <c:v>43350.548631365738</c:v>
                </c:pt>
                <c:pt idx="4452">
                  <c:v>43350.548645254632</c:v>
                </c:pt>
                <c:pt idx="4453">
                  <c:v>43350.548659143518</c:v>
                </c:pt>
                <c:pt idx="4454">
                  <c:v>43350.548673032405</c:v>
                </c:pt>
                <c:pt idx="4455">
                  <c:v>43350.548686921298</c:v>
                </c:pt>
                <c:pt idx="4456">
                  <c:v>43350.548700810185</c:v>
                </c:pt>
                <c:pt idx="4457">
                  <c:v>43350.548714699071</c:v>
                </c:pt>
                <c:pt idx="4458">
                  <c:v>43350.548728587964</c:v>
                </c:pt>
                <c:pt idx="4459">
                  <c:v>43350.548742476851</c:v>
                </c:pt>
                <c:pt idx="4460">
                  <c:v>43350.548756365744</c:v>
                </c:pt>
                <c:pt idx="4461">
                  <c:v>43350.548770254631</c:v>
                </c:pt>
                <c:pt idx="4462">
                  <c:v>43350.548784143517</c:v>
                </c:pt>
                <c:pt idx="4463">
                  <c:v>43350.548798032411</c:v>
                </c:pt>
                <c:pt idx="4464">
                  <c:v>43350.548811921297</c:v>
                </c:pt>
                <c:pt idx="4465">
                  <c:v>43350.548825810183</c:v>
                </c:pt>
                <c:pt idx="4466">
                  <c:v>43350.548839699077</c:v>
                </c:pt>
                <c:pt idx="4467">
                  <c:v>43350.548853587963</c:v>
                </c:pt>
                <c:pt idx="4468">
                  <c:v>43350.548867476849</c:v>
                </c:pt>
                <c:pt idx="4469">
                  <c:v>43350.548881365743</c:v>
                </c:pt>
                <c:pt idx="4470">
                  <c:v>43350.548895254629</c:v>
                </c:pt>
                <c:pt idx="4471">
                  <c:v>43350.548909143516</c:v>
                </c:pt>
                <c:pt idx="4472">
                  <c:v>43350.548923032409</c:v>
                </c:pt>
                <c:pt idx="4473">
                  <c:v>43350.548936921296</c:v>
                </c:pt>
                <c:pt idx="4474">
                  <c:v>43350.548950810182</c:v>
                </c:pt>
                <c:pt idx="4475">
                  <c:v>43350.548964699075</c:v>
                </c:pt>
                <c:pt idx="4476">
                  <c:v>43350.548978587962</c:v>
                </c:pt>
                <c:pt idx="4477">
                  <c:v>43350.548992476855</c:v>
                </c:pt>
                <c:pt idx="4478">
                  <c:v>43350.549006365742</c:v>
                </c:pt>
                <c:pt idx="4479">
                  <c:v>43350.549020254628</c:v>
                </c:pt>
                <c:pt idx="4480">
                  <c:v>43350.549034143522</c:v>
                </c:pt>
                <c:pt idx="4481">
                  <c:v>43350.549048032408</c:v>
                </c:pt>
                <c:pt idx="4482">
                  <c:v>43350.549061921294</c:v>
                </c:pt>
                <c:pt idx="4483">
                  <c:v>43350.549075810188</c:v>
                </c:pt>
                <c:pt idx="4484">
                  <c:v>43350.549089699074</c:v>
                </c:pt>
                <c:pt idx="4485">
                  <c:v>43350.54910358796</c:v>
                </c:pt>
                <c:pt idx="4486">
                  <c:v>43350.549117476854</c:v>
                </c:pt>
                <c:pt idx="4487">
                  <c:v>43350.54913136574</c:v>
                </c:pt>
                <c:pt idx="4488">
                  <c:v>43350.549145254627</c:v>
                </c:pt>
                <c:pt idx="4489">
                  <c:v>43350.54915914352</c:v>
                </c:pt>
                <c:pt idx="4490">
                  <c:v>43350.549173032407</c:v>
                </c:pt>
                <c:pt idx="4491">
                  <c:v>43350.549186921293</c:v>
                </c:pt>
                <c:pt idx="4492">
                  <c:v>43350.549200810186</c:v>
                </c:pt>
                <c:pt idx="4493">
                  <c:v>43350.549214699073</c:v>
                </c:pt>
                <c:pt idx="4494">
                  <c:v>43350.549228587966</c:v>
                </c:pt>
                <c:pt idx="4495">
                  <c:v>43350.549242476853</c:v>
                </c:pt>
                <c:pt idx="4496">
                  <c:v>43350.549256365739</c:v>
                </c:pt>
                <c:pt idx="4497">
                  <c:v>43350.549270254633</c:v>
                </c:pt>
                <c:pt idx="4498">
                  <c:v>43350.549284143519</c:v>
                </c:pt>
                <c:pt idx="4499">
                  <c:v>43350.549298032405</c:v>
                </c:pt>
                <c:pt idx="4500">
                  <c:v>43350.549311921299</c:v>
                </c:pt>
                <c:pt idx="4501">
                  <c:v>43350.549325810185</c:v>
                </c:pt>
                <c:pt idx="4502">
                  <c:v>43350.549339699071</c:v>
                </c:pt>
                <c:pt idx="4503">
                  <c:v>43350.549353587965</c:v>
                </c:pt>
                <c:pt idx="4504">
                  <c:v>43350.549367476851</c:v>
                </c:pt>
                <c:pt idx="4505">
                  <c:v>43350.549381365738</c:v>
                </c:pt>
                <c:pt idx="4506">
                  <c:v>43350.549395254631</c:v>
                </c:pt>
                <c:pt idx="4507">
                  <c:v>43350.549409143518</c:v>
                </c:pt>
                <c:pt idx="4508">
                  <c:v>43350.549423032404</c:v>
                </c:pt>
                <c:pt idx="4509">
                  <c:v>43350.549436921297</c:v>
                </c:pt>
                <c:pt idx="4510">
                  <c:v>43350.549450810184</c:v>
                </c:pt>
                <c:pt idx="4511">
                  <c:v>43350.549464699077</c:v>
                </c:pt>
                <c:pt idx="4512">
                  <c:v>43350.549478587964</c:v>
                </c:pt>
                <c:pt idx="4513">
                  <c:v>43350.54949247685</c:v>
                </c:pt>
                <c:pt idx="4514">
                  <c:v>43350.549506365744</c:v>
                </c:pt>
                <c:pt idx="4515">
                  <c:v>43350.54952025463</c:v>
                </c:pt>
                <c:pt idx="4516">
                  <c:v>43350.549534143516</c:v>
                </c:pt>
                <c:pt idx="4517">
                  <c:v>43350.54954803241</c:v>
                </c:pt>
                <c:pt idx="4518">
                  <c:v>43350.549561921296</c:v>
                </c:pt>
                <c:pt idx="4519">
                  <c:v>43350.549575810182</c:v>
                </c:pt>
                <c:pt idx="4520">
                  <c:v>43350.549589699076</c:v>
                </c:pt>
                <c:pt idx="4521">
                  <c:v>43350.549603587962</c:v>
                </c:pt>
                <c:pt idx="4522">
                  <c:v>43350.549617476849</c:v>
                </c:pt>
                <c:pt idx="4523">
                  <c:v>43350.549631365742</c:v>
                </c:pt>
                <c:pt idx="4524">
                  <c:v>43350.549645254629</c:v>
                </c:pt>
                <c:pt idx="4525">
                  <c:v>43350.549659143522</c:v>
                </c:pt>
                <c:pt idx="4526">
                  <c:v>43350.549673032408</c:v>
                </c:pt>
                <c:pt idx="4527">
                  <c:v>43350.549686921295</c:v>
                </c:pt>
                <c:pt idx="4528">
                  <c:v>43350.549700810188</c:v>
                </c:pt>
                <c:pt idx="4529">
                  <c:v>43350.549714699075</c:v>
                </c:pt>
                <c:pt idx="4530">
                  <c:v>43350.549728587961</c:v>
                </c:pt>
                <c:pt idx="4531">
                  <c:v>43350.549742476855</c:v>
                </c:pt>
                <c:pt idx="4532">
                  <c:v>43350.549756365741</c:v>
                </c:pt>
                <c:pt idx="4533">
                  <c:v>43350.549770254627</c:v>
                </c:pt>
                <c:pt idx="4534">
                  <c:v>43350.549784143521</c:v>
                </c:pt>
                <c:pt idx="4535">
                  <c:v>43350.549798032407</c:v>
                </c:pt>
                <c:pt idx="4536">
                  <c:v>43350.549811921293</c:v>
                </c:pt>
                <c:pt idx="4537">
                  <c:v>43350.549825810187</c:v>
                </c:pt>
                <c:pt idx="4538">
                  <c:v>43350.549839699073</c:v>
                </c:pt>
                <c:pt idx="4539">
                  <c:v>43350.54985358796</c:v>
                </c:pt>
                <c:pt idx="4540">
                  <c:v>43350.549867476853</c:v>
                </c:pt>
                <c:pt idx="4541">
                  <c:v>43350.54988136574</c:v>
                </c:pt>
                <c:pt idx="4542">
                  <c:v>43350.549895254633</c:v>
                </c:pt>
                <c:pt idx="4543">
                  <c:v>43350.549909143519</c:v>
                </c:pt>
                <c:pt idx="4544">
                  <c:v>43350.549923032406</c:v>
                </c:pt>
                <c:pt idx="4545">
                  <c:v>43350.549936921299</c:v>
                </c:pt>
                <c:pt idx="4546">
                  <c:v>43350.549950810186</c:v>
                </c:pt>
                <c:pt idx="4547">
                  <c:v>43350.549964699072</c:v>
                </c:pt>
                <c:pt idx="4548">
                  <c:v>43350.549978587966</c:v>
                </c:pt>
                <c:pt idx="4549">
                  <c:v>43350.549992476852</c:v>
                </c:pt>
                <c:pt idx="4550">
                  <c:v>43350.550006365738</c:v>
                </c:pt>
                <c:pt idx="4551">
                  <c:v>43350.550020254632</c:v>
                </c:pt>
                <c:pt idx="4552">
                  <c:v>43350.550034143518</c:v>
                </c:pt>
                <c:pt idx="4553">
                  <c:v>43350.550048032404</c:v>
                </c:pt>
                <c:pt idx="4554">
                  <c:v>43350.550061921298</c:v>
                </c:pt>
                <c:pt idx="4555">
                  <c:v>43350.550075810184</c:v>
                </c:pt>
                <c:pt idx="4556">
                  <c:v>43350.550089699071</c:v>
                </c:pt>
                <c:pt idx="4557">
                  <c:v>43350.550103587964</c:v>
                </c:pt>
                <c:pt idx="4558">
                  <c:v>43350.550117476851</c:v>
                </c:pt>
                <c:pt idx="4559">
                  <c:v>43350.550131365744</c:v>
                </c:pt>
                <c:pt idx="4560">
                  <c:v>43350.55014525463</c:v>
                </c:pt>
                <c:pt idx="4561">
                  <c:v>43350.550159143517</c:v>
                </c:pt>
                <c:pt idx="4562">
                  <c:v>43350.55017303241</c:v>
                </c:pt>
                <c:pt idx="4563">
                  <c:v>43350.550186921297</c:v>
                </c:pt>
                <c:pt idx="4564">
                  <c:v>43350.550200810183</c:v>
                </c:pt>
                <c:pt idx="4565">
                  <c:v>43350.550214699077</c:v>
                </c:pt>
                <c:pt idx="4566">
                  <c:v>43350.550228587963</c:v>
                </c:pt>
                <c:pt idx="4567">
                  <c:v>43350.550242476849</c:v>
                </c:pt>
                <c:pt idx="4568">
                  <c:v>43350.550256365743</c:v>
                </c:pt>
                <c:pt idx="4569">
                  <c:v>43350.550270254629</c:v>
                </c:pt>
                <c:pt idx="4570">
                  <c:v>43350.550284143515</c:v>
                </c:pt>
                <c:pt idx="4571">
                  <c:v>43350.550298032409</c:v>
                </c:pt>
                <c:pt idx="4572">
                  <c:v>43350.550311921295</c:v>
                </c:pt>
                <c:pt idx="4573">
                  <c:v>43350.550325810182</c:v>
                </c:pt>
                <c:pt idx="4574">
                  <c:v>43350.550339699075</c:v>
                </c:pt>
                <c:pt idx="4575">
                  <c:v>43350.550353587962</c:v>
                </c:pt>
                <c:pt idx="4576">
                  <c:v>43350.550367476855</c:v>
                </c:pt>
                <c:pt idx="4577">
                  <c:v>43350.550381365741</c:v>
                </c:pt>
                <c:pt idx="4578">
                  <c:v>43350.550395254628</c:v>
                </c:pt>
                <c:pt idx="4579">
                  <c:v>43350.550409143521</c:v>
                </c:pt>
                <c:pt idx="4580">
                  <c:v>43350.550423032408</c:v>
                </c:pt>
                <c:pt idx="4581">
                  <c:v>43350.550436921294</c:v>
                </c:pt>
                <c:pt idx="4582">
                  <c:v>43350.550450810188</c:v>
                </c:pt>
                <c:pt idx="4583">
                  <c:v>43350.550464699074</c:v>
                </c:pt>
                <c:pt idx="4584">
                  <c:v>43350.55047858796</c:v>
                </c:pt>
                <c:pt idx="4585">
                  <c:v>43350.550492476854</c:v>
                </c:pt>
                <c:pt idx="4586">
                  <c:v>43350.55050636574</c:v>
                </c:pt>
                <c:pt idx="4587">
                  <c:v>43350.550520254626</c:v>
                </c:pt>
                <c:pt idx="4588">
                  <c:v>43350.55053414352</c:v>
                </c:pt>
                <c:pt idx="4589">
                  <c:v>43350.550548032406</c:v>
                </c:pt>
                <c:pt idx="4590">
                  <c:v>43350.550561921293</c:v>
                </c:pt>
                <c:pt idx="4591">
                  <c:v>43350.550575810186</c:v>
                </c:pt>
                <c:pt idx="4592">
                  <c:v>43350.550589699073</c:v>
                </c:pt>
                <c:pt idx="4593">
                  <c:v>43350.550603587966</c:v>
                </c:pt>
                <c:pt idx="4594">
                  <c:v>43350.550617476852</c:v>
                </c:pt>
                <c:pt idx="4595">
                  <c:v>43350.550631365739</c:v>
                </c:pt>
                <c:pt idx="4596">
                  <c:v>43350.550645254632</c:v>
                </c:pt>
                <c:pt idx="4597">
                  <c:v>43350.550659143519</c:v>
                </c:pt>
                <c:pt idx="4598">
                  <c:v>43350.550673032405</c:v>
                </c:pt>
                <c:pt idx="4599">
                  <c:v>43350.550686921299</c:v>
                </c:pt>
                <c:pt idx="4600">
                  <c:v>43350.550700810185</c:v>
                </c:pt>
                <c:pt idx="4601">
                  <c:v>43350.550714699071</c:v>
                </c:pt>
                <c:pt idx="4602">
                  <c:v>43350.550728587965</c:v>
                </c:pt>
                <c:pt idx="4603">
                  <c:v>43350.550742476851</c:v>
                </c:pt>
                <c:pt idx="4604">
                  <c:v>43350.550756365737</c:v>
                </c:pt>
                <c:pt idx="4605">
                  <c:v>43350.550770254631</c:v>
                </c:pt>
                <c:pt idx="4606">
                  <c:v>43350.550784143517</c:v>
                </c:pt>
                <c:pt idx="4607">
                  <c:v>43350.550798032411</c:v>
                </c:pt>
                <c:pt idx="4608">
                  <c:v>43350.550811921297</c:v>
                </c:pt>
                <c:pt idx="4609">
                  <c:v>43350.550825810184</c:v>
                </c:pt>
                <c:pt idx="4610">
                  <c:v>43350.550839699077</c:v>
                </c:pt>
                <c:pt idx="4611">
                  <c:v>43350.550853587964</c:v>
                </c:pt>
                <c:pt idx="4612">
                  <c:v>43350.55086747685</c:v>
                </c:pt>
                <c:pt idx="4613">
                  <c:v>43350.550881365743</c:v>
                </c:pt>
                <c:pt idx="4614">
                  <c:v>43350.55089525463</c:v>
                </c:pt>
                <c:pt idx="4615">
                  <c:v>43350.550909143516</c:v>
                </c:pt>
                <c:pt idx="4616">
                  <c:v>43350.55092303241</c:v>
                </c:pt>
                <c:pt idx="4617">
                  <c:v>43350.550936921296</c:v>
                </c:pt>
                <c:pt idx="4618">
                  <c:v>43350.550950810182</c:v>
                </c:pt>
                <c:pt idx="4619">
                  <c:v>43350.550964699076</c:v>
                </c:pt>
                <c:pt idx="4620">
                  <c:v>43350.550978587962</c:v>
                </c:pt>
                <c:pt idx="4621">
                  <c:v>43350.550992476848</c:v>
                </c:pt>
                <c:pt idx="4622">
                  <c:v>43350.551006365742</c:v>
                </c:pt>
                <c:pt idx="4623">
                  <c:v>43350.551020254628</c:v>
                </c:pt>
                <c:pt idx="4624">
                  <c:v>43350.551034143522</c:v>
                </c:pt>
                <c:pt idx="4625">
                  <c:v>43350.551048032408</c:v>
                </c:pt>
                <c:pt idx="4626">
                  <c:v>43350.551061921295</c:v>
                </c:pt>
                <c:pt idx="4627">
                  <c:v>43350.551075810188</c:v>
                </c:pt>
                <c:pt idx="4628">
                  <c:v>43350.551089699075</c:v>
                </c:pt>
                <c:pt idx="4629">
                  <c:v>43350.551103587961</c:v>
                </c:pt>
                <c:pt idx="4630">
                  <c:v>43350.551117476854</c:v>
                </c:pt>
                <c:pt idx="4631">
                  <c:v>43350.551131365741</c:v>
                </c:pt>
                <c:pt idx="4632">
                  <c:v>43350.551145254627</c:v>
                </c:pt>
                <c:pt idx="4633">
                  <c:v>43350.551159143521</c:v>
                </c:pt>
                <c:pt idx="4634">
                  <c:v>43350.551173032407</c:v>
                </c:pt>
                <c:pt idx="4635">
                  <c:v>43350.551186921293</c:v>
                </c:pt>
                <c:pt idx="4636">
                  <c:v>43350.551200810187</c:v>
                </c:pt>
                <c:pt idx="4637">
                  <c:v>43350.551214699073</c:v>
                </c:pt>
                <c:pt idx="4638">
                  <c:v>43350.551228587959</c:v>
                </c:pt>
                <c:pt idx="4639">
                  <c:v>43350.551242476853</c:v>
                </c:pt>
                <c:pt idx="4640">
                  <c:v>43350.551256365739</c:v>
                </c:pt>
                <c:pt idx="4641">
                  <c:v>43350.551270254633</c:v>
                </c:pt>
                <c:pt idx="4642">
                  <c:v>43350.551284143519</c:v>
                </c:pt>
                <c:pt idx="4643">
                  <c:v>43350.551298032406</c:v>
                </c:pt>
                <c:pt idx="4644">
                  <c:v>43350.551311921299</c:v>
                </c:pt>
                <c:pt idx="4645">
                  <c:v>43350.551325810186</c:v>
                </c:pt>
                <c:pt idx="4646">
                  <c:v>43350.551339699072</c:v>
                </c:pt>
                <c:pt idx="4647">
                  <c:v>43350.551353587965</c:v>
                </c:pt>
                <c:pt idx="4648">
                  <c:v>43350.551367476852</c:v>
                </c:pt>
                <c:pt idx="4649">
                  <c:v>43350.551381365738</c:v>
                </c:pt>
                <c:pt idx="4650">
                  <c:v>43350.551395254632</c:v>
                </c:pt>
                <c:pt idx="4651">
                  <c:v>43350.551409143518</c:v>
                </c:pt>
                <c:pt idx="4652">
                  <c:v>43350.551423032404</c:v>
                </c:pt>
                <c:pt idx="4653">
                  <c:v>43350.551436921298</c:v>
                </c:pt>
                <c:pt idx="4654">
                  <c:v>43350.551450810184</c:v>
                </c:pt>
                <c:pt idx="4655">
                  <c:v>43350.55146469907</c:v>
                </c:pt>
                <c:pt idx="4656">
                  <c:v>43350.551478587964</c:v>
                </c:pt>
                <c:pt idx="4657">
                  <c:v>43350.55149247685</c:v>
                </c:pt>
                <c:pt idx="4658">
                  <c:v>43350.551506365744</c:v>
                </c:pt>
                <c:pt idx="4659">
                  <c:v>43350.55152025463</c:v>
                </c:pt>
                <c:pt idx="4660">
                  <c:v>43350.551534143517</c:v>
                </c:pt>
                <c:pt idx="4661">
                  <c:v>43350.55154803241</c:v>
                </c:pt>
                <c:pt idx="4662">
                  <c:v>43350.551561921297</c:v>
                </c:pt>
                <c:pt idx="4663">
                  <c:v>43350.551575810183</c:v>
                </c:pt>
                <c:pt idx="4664">
                  <c:v>43350.551589699076</c:v>
                </c:pt>
                <c:pt idx="4665">
                  <c:v>43350.551603587963</c:v>
                </c:pt>
                <c:pt idx="4666">
                  <c:v>43350.551617476849</c:v>
                </c:pt>
                <c:pt idx="4667">
                  <c:v>43350.551631365743</c:v>
                </c:pt>
                <c:pt idx="4668">
                  <c:v>43350.551645254629</c:v>
                </c:pt>
                <c:pt idx="4669">
                  <c:v>43350.551659143515</c:v>
                </c:pt>
                <c:pt idx="4670">
                  <c:v>43350.551673032409</c:v>
                </c:pt>
                <c:pt idx="4671">
                  <c:v>43350.551686921295</c:v>
                </c:pt>
                <c:pt idx="4672">
                  <c:v>43350.551700810189</c:v>
                </c:pt>
                <c:pt idx="4673">
                  <c:v>43350.551714699075</c:v>
                </c:pt>
                <c:pt idx="4674">
                  <c:v>43350.551728587961</c:v>
                </c:pt>
                <c:pt idx="4675">
                  <c:v>43350.551742476855</c:v>
                </c:pt>
                <c:pt idx="4676">
                  <c:v>43350.551756365741</c:v>
                </c:pt>
                <c:pt idx="4677">
                  <c:v>43350.551770254628</c:v>
                </c:pt>
                <c:pt idx="4678">
                  <c:v>43350.551784143521</c:v>
                </c:pt>
                <c:pt idx="4679">
                  <c:v>43350.551798032408</c:v>
                </c:pt>
                <c:pt idx="4680">
                  <c:v>43350.551811921294</c:v>
                </c:pt>
                <c:pt idx="4681">
                  <c:v>43350.551825810187</c:v>
                </c:pt>
                <c:pt idx="4682">
                  <c:v>43350.551839699074</c:v>
                </c:pt>
                <c:pt idx="4683">
                  <c:v>43350.55185358796</c:v>
                </c:pt>
                <c:pt idx="4684">
                  <c:v>43350.551867476854</c:v>
                </c:pt>
                <c:pt idx="4685">
                  <c:v>43350.55188136574</c:v>
                </c:pt>
                <c:pt idx="4686">
                  <c:v>43350.551895254626</c:v>
                </c:pt>
                <c:pt idx="4687">
                  <c:v>43350.55190914352</c:v>
                </c:pt>
                <c:pt idx="4688">
                  <c:v>43350.551923032406</c:v>
                </c:pt>
                <c:pt idx="4689">
                  <c:v>43350.5519369213</c:v>
                </c:pt>
                <c:pt idx="4690">
                  <c:v>43350.551950810186</c:v>
                </c:pt>
                <c:pt idx="4691">
                  <c:v>43350.551964699072</c:v>
                </c:pt>
                <c:pt idx="4692">
                  <c:v>43350.551978587966</c:v>
                </c:pt>
                <c:pt idx="4693">
                  <c:v>43350.551992476852</c:v>
                </c:pt>
                <c:pt idx="4694">
                  <c:v>43350.552006365739</c:v>
                </c:pt>
                <c:pt idx="4695">
                  <c:v>43350.552020254632</c:v>
                </c:pt>
                <c:pt idx="4696">
                  <c:v>43350.552034143519</c:v>
                </c:pt>
                <c:pt idx="4697">
                  <c:v>43350.552048032405</c:v>
                </c:pt>
                <c:pt idx="4698">
                  <c:v>43350.552061921298</c:v>
                </c:pt>
                <c:pt idx="4699">
                  <c:v>43350.552075810185</c:v>
                </c:pt>
                <c:pt idx="4700">
                  <c:v>43350.552089699071</c:v>
                </c:pt>
                <c:pt idx="4701">
                  <c:v>43350.552103587965</c:v>
                </c:pt>
                <c:pt idx="4702">
                  <c:v>43350.552117476851</c:v>
                </c:pt>
                <c:pt idx="4703">
                  <c:v>43350.552131365737</c:v>
                </c:pt>
                <c:pt idx="4704">
                  <c:v>43350.552145254631</c:v>
                </c:pt>
                <c:pt idx="4705">
                  <c:v>43350.552159143517</c:v>
                </c:pt>
                <c:pt idx="4706">
                  <c:v>43350.552173032411</c:v>
                </c:pt>
                <c:pt idx="4707">
                  <c:v>43350.552186921297</c:v>
                </c:pt>
                <c:pt idx="4708">
                  <c:v>43350.552200810183</c:v>
                </c:pt>
                <c:pt idx="4709">
                  <c:v>43350.552214699077</c:v>
                </c:pt>
                <c:pt idx="4710">
                  <c:v>43350.552228587963</c:v>
                </c:pt>
                <c:pt idx="4711">
                  <c:v>43350.55224247685</c:v>
                </c:pt>
                <c:pt idx="4712">
                  <c:v>43350.552256365743</c:v>
                </c:pt>
                <c:pt idx="4713">
                  <c:v>43350.55227025463</c:v>
                </c:pt>
                <c:pt idx="4714">
                  <c:v>43350.552284143516</c:v>
                </c:pt>
                <c:pt idx="4715">
                  <c:v>43350.552298032409</c:v>
                </c:pt>
                <c:pt idx="4716">
                  <c:v>43350.552311921296</c:v>
                </c:pt>
                <c:pt idx="4717">
                  <c:v>43350.552325810182</c:v>
                </c:pt>
                <c:pt idx="4718">
                  <c:v>43350.552339699076</c:v>
                </c:pt>
                <c:pt idx="4719">
                  <c:v>43350.552353587962</c:v>
                </c:pt>
                <c:pt idx="4720">
                  <c:v>43350.552367476848</c:v>
                </c:pt>
                <c:pt idx="4721">
                  <c:v>43350.552381365742</c:v>
                </c:pt>
                <c:pt idx="4722">
                  <c:v>43350.552395254628</c:v>
                </c:pt>
                <c:pt idx="4723">
                  <c:v>43350.552409143522</c:v>
                </c:pt>
                <c:pt idx="4724">
                  <c:v>43350.552423032408</c:v>
                </c:pt>
                <c:pt idx="4725">
                  <c:v>43350.552436921294</c:v>
                </c:pt>
                <c:pt idx="4726">
                  <c:v>43350.552450810188</c:v>
                </c:pt>
                <c:pt idx="4727">
                  <c:v>43350.552464699074</c:v>
                </c:pt>
                <c:pt idx="4728">
                  <c:v>43350.552478587961</c:v>
                </c:pt>
                <c:pt idx="4729">
                  <c:v>43350.552492476854</c:v>
                </c:pt>
                <c:pt idx="4730">
                  <c:v>43350.552506365741</c:v>
                </c:pt>
                <c:pt idx="4731">
                  <c:v>43350.552520254627</c:v>
                </c:pt>
                <c:pt idx="4732">
                  <c:v>43350.55253414352</c:v>
                </c:pt>
                <c:pt idx="4733">
                  <c:v>43350.552548032407</c:v>
                </c:pt>
                <c:pt idx="4734">
                  <c:v>43350.552561921293</c:v>
                </c:pt>
                <c:pt idx="4735">
                  <c:v>43350.552575810187</c:v>
                </c:pt>
                <c:pt idx="4736">
                  <c:v>43350.552589699073</c:v>
                </c:pt>
                <c:pt idx="4737">
                  <c:v>43350.552603587967</c:v>
                </c:pt>
                <c:pt idx="4738">
                  <c:v>43350.552617476853</c:v>
                </c:pt>
                <c:pt idx="4739">
                  <c:v>43350.552631365739</c:v>
                </c:pt>
                <c:pt idx="4740">
                  <c:v>43350.552645254633</c:v>
                </c:pt>
                <c:pt idx="4741">
                  <c:v>43350.552659143519</c:v>
                </c:pt>
                <c:pt idx="4742">
                  <c:v>43350.552673032405</c:v>
                </c:pt>
                <c:pt idx="4743">
                  <c:v>43350.552686921299</c:v>
                </c:pt>
                <c:pt idx="4744">
                  <c:v>43350.552700810185</c:v>
                </c:pt>
                <c:pt idx="4745">
                  <c:v>43350.552714699072</c:v>
                </c:pt>
                <c:pt idx="4746">
                  <c:v>43350.552728587965</c:v>
                </c:pt>
                <c:pt idx="4747">
                  <c:v>43350.552742476852</c:v>
                </c:pt>
                <c:pt idx="4748">
                  <c:v>43350.552756365738</c:v>
                </c:pt>
                <c:pt idx="4749">
                  <c:v>43350.552770254631</c:v>
                </c:pt>
                <c:pt idx="4750">
                  <c:v>43350.552784143518</c:v>
                </c:pt>
                <c:pt idx="4751">
                  <c:v>43350.552798032404</c:v>
                </c:pt>
                <c:pt idx="4752">
                  <c:v>43350.552811921298</c:v>
                </c:pt>
                <c:pt idx="4753">
                  <c:v>43350.552825810184</c:v>
                </c:pt>
                <c:pt idx="4754">
                  <c:v>43350.552839699078</c:v>
                </c:pt>
                <c:pt idx="4755">
                  <c:v>43350.552853587964</c:v>
                </c:pt>
                <c:pt idx="4756">
                  <c:v>43350.55286747685</c:v>
                </c:pt>
                <c:pt idx="4757">
                  <c:v>43350.552881365744</c:v>
                </c:pt>
                <c:pt idx="4758">
                  <c:v>43350.55289525463</c:v>
                </c:pt>
                <c:pt idx="4759">
                  <c:v>43350.552909143516</c:v>
                </c:pt>
                <c:pt idx="4760">
                  <c:v>43350.55292303241</c:v>
                </c:pt>
                <c:pt idx="4761">
                  <c:v>43350.552936921296</c:v>
                </c:pt>
                <c:pt idx="4762">
                  <c:v>43350.552950810183</c:v>
                </c:pt>
                <c:pt idx="4763">
                  <c:v>43350.552964699076</c:v>
                </c:pt>
                <c:pt idx="4764">
                  <c:v>43350.552978587963</c:v>
                </c:pt>
                <c:pt idx="4765">
                  <c:v>43350.552992476849</c:v>
                </c:pt>
                <c:pt idx="4766">
                  <c:v>43350.553006365742</c:v>
                </c:pt>
                <c:pt idx="4767">
                  <c:v>43350.553020254629</c:v>
                </c:pt>
                <c:pt idx="4768">
                  <c:v>43350.553034143515</c:v>
                </c:pt>
                <c:pt idx="4769">
                  <c:v>43350.553048032409</c:v>
                </c:pt>
                <c:pt idx="4770">
                  <c:v>43350.553061921295</c:v>
                </c:pt>
                <c:pt idx="4771">
                  <c:v>43350.553075810189</c:v>
                </c:pt>
                <c:pt idx="4772">
                  <c:v>43350.553089699075</c:v>
                </c:pt>
                <c:pt idx="4773">
                  <c:v>43350.553103587961</c:v>
                </c:pt>
                <c:pt idx="4774">
                  <c:v>43350.553117476855</c:v>
                </c:pt>
                <c:pt idx="4775">
                  <c:v>43350.553131365741</c:v>
                </c:pt>
                <c:pt idx="4776">
                  <c:v>43350.553145254627</c:v>
                </c:pt>
                <c:pt idx="4777">
                  <c:v>43350.553159143521</c:v>
                </c:pt>
                <c:pt idx="4778">
                  <c:v>43350.553173032407</c:v>
                </c:pt>
                <c:pt idx="4779">
                  <c:v>43350.553186921294</c:v>
                </c:pt>
                <c:pt idx="4780">
                  <c:v>43350.553200810187</c:v>
                </c:pt>
                <c:pt idx="4781">
                  <c:v>43350.553214699074</c:v>
                </c:pt>
                <c:pt idx="4782">
                  <c:v>43350.55322858796</c:v>
                </c:pt>
                <c:pt idx="4783">
                  <c:v>43350.553242476853</c:v>
                </c:pt>
                <c:pt idx="4784">
                  <c:v>43350.55325636574</c:v>
                </c:pt>
                <c:pt idx="4785">
                  <c:v>43350.553270254626</c:v>
                </c:pt>
                <c:pt idx="4786">
                  <c:v>43350.55328414352</c:v>
                </c:pt>
                <c:pt idx="4787">
                  <c:v>43350.553298032406</c:v>
                </c:pt>
                <c:pt idx="4788">
                  <c:v>43350.5533119213</c:v>
                </c:pt>
                <c:pt idx="4789">
                  <c:v>43350.553325810186</c:v>
                </c:pt>
                <c:pt idx="4790">
                  <c:v>43350.553339699072</c:v>
                </c:pt>
                <c:pt idx="4791">
                  <c:v>43350.553353587966</c:v>
                </c:pt>
                <c:pt idx="4792">
                  <c:v>43350.553367476852</c:v>
                </c:pt>
                <c:pt idx="4793">
                  <c:v>43350.553381365738</c:v>
                </c:pt>
                <c:pt idx="4794">
                  <c:v>43350.553395254632</c:v>
                </c:pt>
                <c:pt idx="4795">
                  <c:v>43350.553409143518</c:v>
                </c:pt>
                <c:pt idx="4796">
                  <c:v>43350.553423032405</c:v>
                </c:pt>
                <c:pt idx="4797">
                  <c:v>43350.553436921298</c:v>
                </c:pt>
                <c:pt idx="4798">
                  <c:v>43350.553450810185</c:v>
                </c:pt>
                <c:pt idx="4799">
                  <c:v>43350.553464699071</c:v>
                </c:pt>
                <c:pt idx="4800">
                  <c:v>43350.553478587964</c:v>
                </c:pt>
                <c:pt idx="4801">
                  <c:v>43350.553492476851</c:v>
                </c:pt>
                <c:pt idx="4802">
                  <c:v>43350.553506365737</c:v>
                </c:pt>
                <c:pt idx="4803">
                  <c:v>43350.553520254631</c:v>
                </c:pt>
                <c:pt idx="4804">
                  <c:v>43350.553534143517</c:v>
                </c:pt>
                <c:pt idx="4805">
                  <c:v>43350.553548032411</c:v>
                </c:pt>
                <c:pt idx="4806">
                  <c:v>43350.553561921297</c:v>
                </c:pt>
                <c:pt idx="4807">
                  <c:v>43350.553575810183</c:v>
                </c:pt>
                <c:pt idx="4808">
                  <c:v>43350.553589699077</c:v>
                </c:pt>
                <c:pt idx="4809">
                  <c:v>43350.553603587963</c:v>
                </c:pt>
                <c:pt idx="4810">
                  <c:v>43350.553617476849</c:v>
                </c:pt>
                <c:pt idx="4811">
                  <c:v>43350.553631365743</c:v>
                </c:pt>
                <c:pt idx="4812">
                  <c:v>43350.553645254629</c:v>
                </c:pt>
                <c:pt idx="4813">
                  <c:v>43350.553659143516</c:v>
                </c:pt>
                <c:pt idx="4814">
                  <c:v>43350.553673032409</c:v>
                </c:pt>
                <c:pt idx="4815">
                  <c:v>43350.553686921296</c:v>
                </c:pt>
                <c:pt idx="4816">
                  <c:v>43350.553700810182</c:v>
                </c:pt>
                <c:pt idx="4817">
                  <c:v>43350.553714699075</c:v>
                </c:pt>
                <c:pt idx="4818">
                  <c:v>43350.553728587962</c:v>
                </c:pt>
                <c:pt idx="4819">
                  <c:v>43350.553742476855</c:v>
                </c:pt>
                <c:pt idx="4820">
                  <c:v>43350.553756365742</c:v>
                </c:pt>
                <c:pt idx="4821">
                  <c:v>43350.553770254628</c:v>
                </c:pt>
                <c:pt idx="4822">
                  <c:v>43350.553784143522</c:v>
                </c:pt>
                <c:pt idx="4823">
                  <c:v>43350.553798032408</c:v>
                </c:pt>
                <c:pt idx="4824">
                  <c:v>43350.553811921294</c:v>
                </c:pt>
                <c:pt idx="4825">
                  <c:v>43350.553825810188</c:v>
                </c:pt>
                <c:pt idx="4826">
                  <c:v>43350.553839699074</c:v>
                </c:pt>
                <c:pt idx="4827">
                  <c:v>43350.55385358796</c:v>
                </c:pt>
                <c:pt idx="4828">
                  <c:v>43350.553867476854</c:v>
                </c:pt>
                <c:pt idx="4829">
                  <c:v>43350.55388136574</c:v>
                </c:pt>
                <c:pt idx="4830">
                  <c:v>43350.553895254627</c:v>
                </c:pt>
                <c:pt idx="4831">
                  <c:v>43350.55390914352</c:v>
                </c:pt>
                <c:pt idx="4832">
                  <c:v>43350.553923032407</c:v>
                </c:pt>
                <c:pt idx="4833">
                  <c:v>43350.553936921293</c:v>
                </c:pt>
                <c:pt idx="4834">
                  <c:v>43350.553950810187</c:v>
                </c:pt>
                <c:pt idx="4835">
                  <c:v>43350.553964699073</c:v>
                </c:pt>
                <c:pt idx="4836">
                  <c:v>43350.553978587966</c:v>
                </c:pt>
                <c:pt idx="4837">
                  <c:v>43350.553992476853</c:v>
                </c:pt>
                <c:pt idx="4838">
                  <c:v>43350.554006365739</c:v>
                </c:pt>
                <c:pt idx="4839">
                  <c:v>43350.554020254633</c:v>
                </c:pt>
                <c:pt idx="4840">
                  <c:v>43350.554034143519</c:v>
                </c:pt>
                <c:pt idx="4841">
                  <c:v>43350.554048032405</c:v>
                </c:pt>
                <c:pt idx="4842">
                  <c:v>43350.554061921299</c:v>
                </c:pt>
                <c:pt idx="4843">
                  <c:v>43350.554075810185</c:v>
                </c:pt>
                <c:pt idx="4844">
                  <c:v>43350.554089699071</c:v>
                </c:pt>
                <c:pt idx="4845">
                  <c:v>43350.554103587965</c:v>
                </c:pt>
                <c:pt idx="4846">
                  <c:v>43350.554117476851</c:v>
                </c:pt>
                <c:pt idx="4847">
                  <c:v>43350.554131365738</c:v>
                </c:pt>
                <c:pt idx="4848">
                  <c:v>43350.554145254631</c:v>
                </c:pt>
                <c:pt idx="4849">
                  <c:v>43350.554159143518</c:v>
                </c:pt>
                <c:pt idx="4850">
                  <c:v>43350.554173032404</c:v>
                </c:pt>
                <c:pt idx="4851">
                  <c:v>43350.554186921298</c:v>
                </c:pt>
                <c:pt idx="4852">
                  <c:v>43350.554200810184</c:v>
                </c:pt>
                <c:pt idx="4853">
                  <c:v>43350.554214699077</c:v>
                </c:pt>
                <c:pt idx="4854">
                  <c:v>43350.554228587964</c:v>
                </c:pt>
                <c:pt idx="4855">
                  <c:v>43350.55424247685</c:v>
                </c:pt>
                <c:pt idx="4856">
                  <c:v>43350.554256365744</c:v>
                </c:pt>
                <c:pt idx="4857">
                  <c:v>43350.55427025463</c:v>
                </c:pt>
                <c:pt idx="4858">
                  <c:v>43350.554284143516</c:v>
                </c:pt>
                <c:pt idx="4859">
                  <c:v>43350.55429803241</c:v>
                </c:pt>
                <c:pt idx="4860">
                  <c:v>43350.554311921296</c:v>
                </c:pt>
                <c:pt idx="4861">
                  <c:v>43350.554325810182</c:v>
                </c:pt>
                <c:pt idx="4862">
                  <c:v>43350.554339699076</c:v>
                </c:pt>
                <c:pt idx="4863">
                  <c:v>43350.554353587962</c:v>
                </c:pt>
                <c:pt idx="4864">
                  <c:v>43350.554367476849</c:v>
                </c:pt>
                <c:pt idx="4865">
                  <c:v>43350.554381365742</c:v>
                </c:pt>
                <c:pt idx="4866">
                  <c:v>43350.554395254629</c:v>
                </c:pt>
                <c:pt idx="4867">
                  <c:v>43350.554409143515</c:v>
                </c:pt>
                <c:pt idx="4868">
                  <c:v>43350.554423032409</c:v>
                </c:pt>
                <c:pt idx="4869">
                  <c:v>43350.554436921295</c:v>
                </c:pt>
                <c:pt idx="4870">
                  <c:v>43350.554450810188</c:v>
                </c:pt>
                <c:pt idx="4871">
                  <c:v>43350.554464699075</c:v>
                </c:pt>
                <c:pt idx="4872">
                  <c:v>43350.554478587961</c:v>
                </c:pt>
                <c:pt idx="4873">
                  <c:v>43350.554492476855</c:v>
                </c:pt>
                <c:pt idx="4874">
                  <c:v>43350.554506365741</c:v>
                </c:pt>
                <c:pt idx="4875">
                  <c:v>43350.554520254627</c:v>
                </c:pt>
                <c:pt idx="4876">
                  <c:v>43350.554534143521</c:v>
                </c:pt>
                <c:pt idx="4877">
                  <c:v>43350.554548032407</c:v>
                </c:pt>
                <c:pt idx="4878">
                  <c:v>43350.554561921293</c:v>
                </c:pt>
                <c:pt idx="4879">
                  <c:v>43350.554575810187</c:v>
                </c:pt>
                <c:pt idx="4880">
                  <c:v>43350.554589699073</c:v>
                </c:pt>
                <c:pt idx="4881">
                  <c:v>43350.55460358796</c:v>
                </c:pt>
                <c:pt idx="4882">
                  <c:v>43350.554617476853</c:v>
                </c:pt>
                <c:pt idx="4883">
                  <c:v>43350.55463136574</c:v>
                </c:pt>
                <c:pt idx="4884">
                  <c:v>43350.554645254633</c:v>
                </c:pt>
                <c:pt idx="4885">
                  <c:v>43350.55465914352</c:v>
                </c:pt>
                <c:pt idx="4886">
                  <c:v>43350.554673032406</c:v>
                </c:pt>
                <c:pt idx="4887">
                  <c:v>43350.554686921299</c:v>
                </c:pt>
                <c:pt idx="4888">
                  <c:v>43350.554700810186</c:v>
                </c:pt>
                <c:pt idx="4889">
                  <c:v>43350.554714699072</c:v>
                </c:pt>
                <c:pt idx="4890">
                  <c:v>43350.554728587966</c:v>
                </c:pt>
                <c:pt idx="4891">
                  <c:v>43350.554742476852</c:v>
                </c:pt>
                <c:pt idx="4892">
                  <c:v>43350.554756365738</c:v>
                </c:pt>
                <c:pt idx="4893">
                  <c:v>43350.554770254632</c:v>
                </c:pt>
                <c:pt idx="4894">
                  <c:v>43350.554784143518</c:v>
                </c:pt>
                <c:pt idx="4895">
                  <c:v>43350.554798032405</c:v>
                </c:pt>
                <c:pt idx="4896">
                  <c:v>43350.554811921298</c:v>
                </c:pt>
                <c:pt idx="4897">
                  <c:v>43350.554825810184</c:v>
                </c:pt>
                <c:pt idx="4898">
                  <c:v>43350.554839699071</c:v>
                </c:pt>
                <c:pt idx="4899">
                  <c:v>43350.554853587964</c:v>
                </c:pt>
                <c:pt idx="4900">
                  <c:v>43350.554867476851</c:v>
                </c:pt>
                <c:pt idx="4901">
                  <c:v>43350.554881365744</c:v>
                </c:pt>
                <c:pt idx="4902">
                  <c:v>43350.554895254631</c:v>
                </c:pt>
                <c:pt idx="4903">
                  <c:v>43350.554909143517</c:v>
                </c:pt>
                <c:pt idx="4904">
                  <c:v>43350.55492303241</c:v>
                </c:pt>
                <c:pt idx="4905">
                  <c:v>43350.554936921297</c:v>
                </c:pt>
                <c:pt idx="4906">
                  <c:v>43350.554950810183</c:v>
                </c:pt>
                <c:pt idx="4907">
                  <c:v>43350.554964699077</c:v>
                </c:pt>
                <c:pt idx="4908">
                  <c:v>43350.554978587963</c:v>
                </c:pt>
                <c:pt idx="4909">
                  <c:v>43350.554992476849</c:v>
                </c:pt>
                <c:pt idx="4910">
                  <c:v>43350.555006365743</c:v>
                </c:pt>
                <c:pt idx="4911">
                  <c:v>43350.555020254629</c:v>
                </c:pt>
                <c:pt idx="4912">
                  <c:v>43350.555034143516</c:v>
                </c:pt>
                <c:pt idx="4913">
                  <c:v>43350.555048032409</c:v>
                </c:pt>
                <c:pt idx="4914">
                  <c:v>43350.555061921295</c:v>
                </c:pt>
                <c:pt idx="4915">
                  <c:v>43350.555075810182</c:v>
                </c:pt>
                <c:pt idx="4916">
                  <c:v>43350.555089699075</c:v>
                </c:pt>
                <c:pt idx="4917">
                  <c:v>43350.555103587962</c:v>
                </c:pt>
                <c:pt idx="4918">
                  <c:v>43350.555117476855</c:v>
                </c:pt>
                <c:pt idx="4919">
                  <c:v>43350.555131365742</c:v>
                </c:pt>
                <c:pt idx="4920">
                  <c:v>43350.555145254628</c:v>
                </c:pt>
                <c:pt idx="4921">
                  <c:v>43350.555159143521</c:v>
                </c:pt>
                <c:pt idx="4922">
                  <c:v>43350.555173032408</c:v>
                </c:pt>
                <c:pt idx="4923">
                  <c:v>43350.555186921294</c:v>
                </c:pt>
                <c:pt idx="4924">
                  <c:v>43350.555200810188</c:v>
                </c:pt>
                <c:pt idx="4925">
                  <c:v>43350.555214699074</c:v>
                </c:pt>
                <c:pt idx="4926">
                  <c:v>43350.55522858796</c:v>
                </c:pt>
                <c:pt idx="4927">
                  <c:v>43350.555242476854</c:v>
                </c:pt>
                <c:pt idx="4928">
                  <c:v>43350.55525636574</c:v>
                </c:pt>
                <c:pt idx="4929">
                  <c:v>43350.555270254627</c:v>
                </c:pt>
                <c:pt idx="4930">
                  <c:v>43350.55528414352</c:v>
                </c:pt>
                <c:pt idx="4931">
                  <c:v>43350.555298032406</c:v>
                </c:pt>
                <c:pt idx="4932">
                  <c:v>43350.555311921293</c:v>
                </c:pt>
                <c:pt idx="4933">
                  <c:v>43350.555325810186</c:v>
                </c:pt>
                <c:pt idx="4934">
                  <c:v>43350.555339699073</c:v>
                </c:pt>
                <c:pt idx="4935">
                  <c:v>43350.555353587966</c:v>
                </c:pt>
                <c:pt idx="4936">
                  <c:v>43350.555367476853</c:v>
                </c:pt>
                <c:pt idx="4937">
                  <c:v>43350.555381365739</c:v>
                </c:pt>
                <c:pt idx="4938">
                  <c:v>43350.555395254632</c:v>
                </c:pt>
                <c:pt idx="4939">
                  <c:v>43350.555409143519</c:v>
                </c:pt>
                <c:pt idx="4940">
                  <c:v>43350.555423032405</c:v>
                </c:pt>
                <c:pt idx="4941">
                  <c:v>43350.555436921299</c:v>
                </c:pt>
                <c:pt idx="4942">
                  <c:v>43350.555450810185</c:v>
                </c:pt>
                <c:pt idx="4943">
                  <c:v>43350.555464699071</c:v>
                </c:pt>
                <c:pt idx="4944">
                  <c:v>43350.555478587965</c:v>
                </c:pt>
                <c:pt idx="4945">
                  <c:v>43350.555492476851</c:v>
                </c:pt>
                <c:pt idx="4946">
                  <c:v>43350.555506365738</c:v>
                </c:pt>
                <c:pt idx="4947">
                  <c:v>43350.555520254631</c:v>
                </c:pt>
                <c:pt idx="4948">
                  <c:v>43350.555534143517</c:v>
                </c:pt>
                <c:pt idx="4949">
                  <c:v>43350.555548032411</c:v>
                </c:pt>
                <c:pt idx="4950">
                  <c:v>43350.555561921297</c:v>
                </c:pt>
                <c:pt idx="4951">
                  <c:v>43350.555575810184</c:v>
                </c:pt>
                <c:pt idx="4952">
                  <c:v>43350.555589699077</c:v>
                </c:pt>
                <c:pt idx="4953">
                  <c:v>43350.555603587964</c:v>
                </c:pt>
                <c:pt idx="4954">
                  <c:v>43350.55561747685</c:v>
                </c:pt>
                <c:pt idx="4955">
                  <c:v>43350.555631365743</c:v>
                </c:pt>
                <c:pt idx="4956">
                  <c:v>43350.55564525463</c:v>
                </c:pt>
                <c:pt idx="4957">
                  <c:v>43350.555659143516</c:v>
                </c:pt>
                <c:pt idx="4958">
                  <c:v>43350.55567303241</c:v>
                </c:pt>
                <c:pt idx="4959">
                  <c:v>43350.555686921296</c:v>
                </c:pt>
                <c:pt idx="4960">
                  <c:v>43350.555700810182</c:v>
                </c:pt>
                <c:pt idx="4961">
                  <c:v>43350.555714699076</c:v>
                </c:pt>
                <c:pt idx="4962">
                  <c:v>43350.555728587962</c:v>
                </c:pt>
                <c:pt idx="4963">
                  <c:v>43350.555742476849</c:v>
                </c:pt>
                <c:pt idx="4964">
                  <c:v>43350.555756365742</c:v>
                </c:pt>
                <c:pt idx="4965">
                  <c:v>43350.555770254628</c:v>
                </c:pt>
                <c:pt idx="4966">
                  <c:v>43350.555784143522</c:v>
                </c:pt>
                <c:pt idx="4967">
                  <c:v>43350.555798032408</c:v>
                </c:pt>
                <c:pt idx="4968">
                  <c:v>43350.555811921295</c:v>
                </c:pt>
                <c:pt idx="4969">
                  <c:v>43350.555825810188</c:v>
                </c:pt>
                <c:pt idx="4970">
                  <c:v>43350.555839699075</c:v>
                </c:pt>
                <c:pt idx="4971">
                  <c:v>43350.555853587961</c:v>
                </c:pt>
                <c:pt idx="4972">
                  <c:v>43350.555867476854</c:v>
                </c:pt>
                <c:pt idx="4973">
                  <c:v>43350.555881365741</c:v>
                </c:pt>
                <c:pt idx="4974">
                  <c:v>43350.555895254627</c:v>
                </c:pt>
                <c:pt idx="4975">
                  <c:v>43350.555909143521</c:v>
                </c:pt>
                <c:pt idx="4976">
                  <c:v>43350.555923032407</c:v>
                </c:pt>
                <c:pt idx="4977">
                  <c:v>43350.555936921293</c:v>
                </c:pt>
                <c:pt idx="4978">
                  <c:v>43350.555950810187</c:v>
                </c:pt>
                <c:pt idx="4979">
                  <c:v>43350.555964699073</c:v>
                </c:pt>
                <c:pt idx="4980">
                  <c:v>43350.55597858796</c:v>
                </c:pt>
                <c:pt idx="4981">
                  <c:v>43350.555992476853</c:v>
                </c:pt>
                <c:pt idx="4982">
                  <c:v>43350.556006365739</c:v>
                </c:pt>
                <c:pt idx="4983">
                  <c:v>43350.556020254633</c:v>
                </c:pt>
                <c:pt idx="4984">
                  <c:v>43350.556034143519</c:v>
                </c:pt>
                <c:pt idx="4985">
                  <c:v>43350.556048032406</c:v>
                </c:pt>
                <c:pt idx="4986">
                  <c:v>43350.556061921299</c:v>
                </c:pt>
                <c:pt idx="4987">
                  <c:v>43350.556075810186</c:v>
                </c:pt>
                <c:pt idx="4988">
                  <c:v>43350.556089699072</c:v>
                </c:pt>
                <c:pt idx="4989">
                  <c:v>43350.556103587965</c:v>
                </c:pt>
                <c:pt idx="4990">
                  <c:v>43350.556117476852</c:v>
                </c:pt>
                <c:pt idx="4991">
                  <c:v>43350.556131365738</c:v>
                </c:pt>
                <c:pt idx="4992">
                  <c:v>43350.556145254632</c:v>
                </c:pt>
                <c:pt idx="4993">
                  <c:v>43350.556159143518</c:v>
                </c:pt>
                <c:pt idx="4994">
                  <c:v>43350.556173032404</c:v>
                </c:pt>
                <c:pt idx="4995">
                  <c:v>43350.556186921298</c:v>
                </c:pt>
                <c:pt idx="4996">
                  <c:v>43350.556200810184</c:v>
                </c:pt>
                <c:pt idx="4997">
                  <c:v>43350.556214699071</c:v>
                </c:pt>
                <c:pt idx="4998">
                  <c:v>43350.556228587964</c:v>
                </c:pt>
                <c:pt idx="4999">
                  <c:v>43350.55624247685</c:v>
                </c:pt>
                <c:pt idx="5000">
                  <c:v>43350.556256365744</c:v>
                </c:pt>
                <c:pt idx="5001">
                  <c:v>43350.55627025463</c:v>
                </c:pt>
                <c:pt idx="5002">
                  <c:v>43350.556284143517</c:v>
                </c:pt>
                <c:pt idx="5003">
                  <c:v>43350.55629803241</c:v>
                </c:pt>
                <c:pt idx="5004">
                  <c:v>43350.556311921297</c:v>
                </c:pt>
                <c:pt idx="5005">
                  <c:v>43350.556325810183</c:v>
                </c:pt>
                <c:pt idx="5006">
                  <c:v>43350.556339699076</c:v>
                </c:pt>
                <c:pt idx="5007">
                  <c:v>43350.556353587963</c:v>
                </c:pt>
                <c:pt idx="5008">
                  <c:v>43350.556367476849</c:v>
                </c:pt>
                <c:pt idx="5009">
                  <c:v>43350.556381365743</c:v>
                </c:pt>
                <c:pt idx="5010">
                  <c:v>43350.556395254629</c:v>
                </c:pt>
                <c:pt idx="5011">
                  <c:v>43350.556409143515</c:v>
                </c:pt>
                <c:pt idx="5012">
                  <c:v>43350.556423032409</c:v>
                </c:pt>
                <c:pt idx="5013">
                  <c:v>43350.556436921295</c:v>
                </c:pt>
                <c:pt idx="5014">
                  <c:v>43350.556450810182</c:v>
                </c:pt>
                <c:pt idx="5015">
                  <c:v>43350.556464699075</c:v>
                </c:pt>
                <c:pt idx="5016">
                  <c:v>43350.556478587961</c:v>
                </c:pt>
                <c:pt idx="5017">
                  <c:v>43350.556492476855</c:v>
                </c:pt>
                <c:pt idx="5018">
                  <c:v>43350.556506365741</c:v>
                </c:pt>
                <c:pt idx="5019">
                  <c:v>43350.556520254628</c:v>
                </c:pt>
                <c:pt idx="5020">
                  <c:v>43350.556534143521</c:v>
                </c:pt>
                <c:pt idx="5021">
                  <c:v>43350.556548032408</c:v>
                </c:pt>
                <c:pt idx="5022">
                  <c:v>43350.556561921294</c:v>
                </c:pt>
                <c:pt idx="5023">
                  <c:v>43350.556575810187</c:v>
                </c:pt>
                <c:pt idx="5024">
                  <c:v>43350.556589699074</c:v>
                </c:pt>
                <c:pt idx="5025">
                  <c:v>43350.55660358796</c:v>
                </c:pt>
                <c:pt idx="5026">
                  <c:v>43350.556617476854</c:v>
                </c:pt>
                <c:pt idx="5027">
                  <c:v>43350.55663136574</c:v>
                </c:pt>
                <c:pt idx="5028">
                  <c:v>43350.556645254626</c:v>
                </c:pt>
                <c:pt idx="5029">
                  <c:v>43350.55665914352</c:v>
                </c:pt>
                <c:pt idx="5030">
                  <c:v>43350.556673032406</c:v>
                </c:pt>
                <c:pt idx="5031">
                  <c:v>43350.5566869213</c:v>
                </c:pt>
                <c:pt idx="5032">
                  <c:v>43350.556700810186</c:v>
                </c:pt>
                <c:pt idx="5033">
                  <c:v>43350.556714699072</c:v>
                </c:pt>
                <c:pt idx="5034">
                  <c:v>43350.556728587966</c:v>
                </c:pt>
                <c:pt idx="5035">
                  <c:v>43350.556742476852</c:v>
                </c:pt>
                <c:pt idx="5036">
                  <c:v>43350.556756365739</c:v>
                </c:pt>
                <c:pt idx="5037">
                  <c:v>43350.556770254632</c:v>
                </c:pt>
                <c:pt idx="5038">
                  <c:v>43350.556784143519</c:v>
                </c:pt>
                <c:pt idx="5039">
                  <c:v>43350.556798032405</c:v>
                </c:pt>
                <c:pt idx="5040">
                  <c:v>43350.556811921299</c:v>
                </c:pt>
                <c:pt idx="5041">
                  <c:v>43350.556825810185</c:v>
                </c:pt>
                <c:pt idx="5042">
                  <c:v>43350.556839699071</c:v>
                </c:pt>
                <c:pt idx="5043">
                  <c:v>43350.556853587965</c:v>
                </c:pt>
                <c:pt idx="5044">
                  <c:v>43350.556867476851</c:v>
                </c:pt>
                <c:pt idx="5045">
                  <c:v>43350.556881365737</c:v>
                </c:pt>
                <c:pt idx="5046">
                  <c:v>43350.556895254631</c:v>
                </c:pt>
                <c:pt idx="5047">
                  <c:v>43350.556909143517</c:v>
                </c:pt>
                <c:pt idx="5048">
                  <c:v>43350.556923032411</c:v>
                </c:pt>
                <c:pt idx="5049">
                  <c:v>43350.556936921297</c:v>
                </c:pt>
                <c:pt idx="5050">
                  <c:v>43350.556950810183</c:v>
                </c:pt>
                <c:pt idx="5051">
                  <c:v>43350.556964699077</c:v>
                </c:pt>
                <c:pt idx="5052">
                  <c:v>43350.556978587963</c:v>
                </c:pt>
                <c:pt idx="5053">
                  <c:v>43350.55699247685</c:v>
                </c:pt>
                <c:pt idx="5054">
                  <c:v>43350.557006365743</c:v>
                </c:pt>
                <c:pt idx="5055">
                  <c:v>43350.55702025463</c:v>
                </c:pt>
                <c:pt idx="5056">
                  <c:v>43350.557034143516</c:v>
                </c:pt>
                <c:pt idx="5057">
                  <c:v>43350.55704803241</c:v>
                </c:pt>
                <c:pt idx="5058">
                  <c:v>43350.557061921296</c:v>
                </c:pt>
                <c:pt idx="5059">
                  <c:v>43350.557075810182</c:v>
                </c:pt>
                <c:pt idx="5060">
                  <c:v>43350.557089699076</c:v>
                </c:pt>
                <c:pt idx="5061">
                  <c:v>43350.557103587962</c:v>
                </c:pt>
                <c:pt idx="5062">
                  <c:v>43350.557117476848</c:v>
                </c:pt>
                <c:pt idx="5063">
                  <c:v>43350.557131365742</c:v>
                </c:pt>
                <c:pt idx="5064">
                  <c:v>43350.557145254628</c:v>
                </c:pt>
                <c:pt idx="5065">
                  <c:v>43350.557159143522</c:v>
                </c:pt>
                <c:pt idx="5066">
                  <c:v>43350.557173032408</c:v>
                </c:pt>
                <c:pt idx="5067">
                  <c:v>43350.557186921294</c:v>
                </c:pt>
                <c:pt idx="5068">
                  <c:v>43350.557200810188</c:v>
                </c:pt>
                <c:pt idx="5069">
                  <c:v>43350.557214699074</c:v>
                </c:pt>
                <c:pt idx="5070">
                  <c:v>43350.557228587961</c:v>
                </c:pt>
                <c:pt idx="5071">
                  <c:v>43350.557242476854</c:v>
                </c:pt>
                <c:pt idx="5072">
                  <c:v>43350.557256365741</c:v>
                </c:pt>
                <c:pt idx="5073">
                  <c:v>43350.557270254627</c:v>
                </c:pt>
                <c:pt idx="5074">
                  <c:v>43350.557284143521</c:v>
                </c:pt>
                <c:pt idx="5075">
                  <c:v>43350.557298032407</c:v>
                </c:pt>
                <c:pt idx="5076">
                  <c:v>43350.557311921293</c:v>
                </c:pt>
                <c:pt idx="5077">
                  <c:v>43350.557325810187</c:v>
                </c:pt>
                <c:pt idx="5078">
                  <c:v>43350.557339699073</c:v>
                </c:pt>
                <c:pt idx="5079">
                  <c:v>43350.557353587959</c:v>
                </c:pt>
                <c:pt idx="5080">
                  <c:v>43350.557367476853</c:v>
                </c:pt>
                <c:pt idx="5081">
                  <c:v>43350.557381365739</c:v>
                </c:pt>
                <c:pt idx="5082">
                  <c:v>43350.557395254633</c:v>
                </c:pt>
                <c:pt idx="5083">
                  <c:v>43350.557409143519</c:v>
                </c:pt>
                <c:pt idx="5084">
                  <c:v>43350.557423032405</c:v>
                </c:pt>
                <c:pt idx="5085">
                  <c:v>43350.557436921299</c:v>
                </c:pt>
                <c:pt idx="5086">
                  <c:v>43350.557450810185</c:v>
                </c:pt>
                <c:pt idx="5087">
                  <c:v>43350.557464699072</c:v>
                </c:pt>
                <c:pt idx="5088">
                  <c:v>43350.557478587965</c:v>
                </c:pt>
                <c:pt idx="5089">
                  <c:v>43350.557492476852</c:v>
                </c:pt>
                <c:pt idx="5090">
                  <c:v>43350.557506365738</c:v>
                </c:pt>
                <c:pt idx="5091">
                  <c:v>43350.557520254632</c:v>
                </c:pt>
                <c:pt idx="5092">
                  <c:v>43350.557534143518</c:v>
                </c:pt>
                <c:pt idx="5093">
                  <c:v>43350.557548032404</c:v>
                </c:pt>
                <c:pt idx="5094">
                  <c:v>43350.557561921298</c:v>
                </c:pt>
                <c:pt idx="5095">
                  <c:v>43350.557575810184</c:v>
                </c:pt>
                <c:pt idx="5096">
                  <c:v>43350.557589699078</c:v>
                </c:pt>
                <c:pt idx="5097">
                  <c:v>43350.557603587964</c:v>
                </c:pt>
                <c:pt idx="5098">
                  <c:v>43350.55761747685</c:v>
                </c:pt>
                <c:pt idx="5099">
                  <c:v>43350.557631365744</c:v>
                </c:pt>
                <c:pt idx="5100">
                  <c:v>43350.55764525463</c:v>
                </c:pt>
                <c:pt idx="5101">
                  <c:v>43350.557659143517</c:v>
                </c:pt>
                <c:pt idx="5102">
                  <c:v>43350.55767303241</c:v>
                </c:pt>
                <c:pt idx="5103">
                  <c:v>43350.557686921296</c:v>
                </c:pt>
                <c:pt idx="5104">
                  <c:v>43350.557700810183</c:v>
                </c:pt>
                <c:pt idx="5105">
                  <c:v>43350.557714699076</c:v>
                </c:pt>
                <c:pt idx="5106">
                  <c:v>43350.557728587963</c:v>
                </c:pt>
                <c:pt idx="5107">
                  <c:v>43350.557742476849</c:v>
                </c:pt>
                <c:pt idx="5108">
                  <c:v>43350.557756365743</c:v>
                </c:pt>
                <c:pt idx="5109">
                  <c:v>43350.557770254629</c:v>
                </c:pt>
                <c:pt idx="5110">
                  <c:v>43350.557784143515</c:v>
                </c:pt>
                <c:pt idx="5111">
                  <c:v>43350.557798032409</c:v>
                </c:pt>
                <c:pt idx="5112">
                  <c:v>43350.557811921295</c:v>
                </c:pt>
                <c:pt idx="5113">
                  <c:v>43350.557825810189</c:v>
                </c:pt>
                <c:pt idx="5114">
                  <c:v>43350.557839699075</c:v>
                </c:pt>
                <c:pt idx="5115">
                  <c:v>43350.557853587961</c:v>
                </c:pt>
                <c:pt idx="5116">
                  <c:v>43350.557867476855</c:v>
                </c:pt>
                <c:pt idx="5117">
                  <c:v>43350.557881365741</c:v>
                </c:pt>
                <c:pt idx="5118">
                  <c:v>43350.557895254628</c:v>
                </c:pt>
                <c:pt idx="5119">
                  <c:v>43350.557909143521</c:v>
                </c:pt>
                <c:pt idx="5120">
                  <c:v>43350.557923032407</c:v>
                </c:pt>
                <c:pt idx="5121">
                  <c:v>43350.557936921294</c:v>
                </c:pt>
                <c:pt idx="5122">
                  <c:v>43350.557950810187</c:v>
                </c:pt>
                <c:pt idx="5123">
                  <c:v>43350.557964699074</c:v>
                </c:pt>
                <c:pt idx="5124">
                  <c:v>43350.55797858796</c:v>
                </c:pt>
                <c:pt idx="5125">
                  <c:v>43350.557992476854</c:v>
                </c:pt>
                <c:pt idx="5126">
                  <c:v>43350.55800636574</c:v>
                </c:pt>
                <c:pt idx="5127">
                  <c:v>43350.558020254626</c:v>
                </c:pt>
                <c:pt idx="5128">
                  <c:v>43350.55803414352</c:v>
                </c:pt>
                <c:pt idx="5129">
                  <c:v>43350.558048032406</c:v>
                </c:pt>
                <c:pt idx="5130">
                  <c:v>43350.5580619213</c:v>
                </c:pt>
                <c:pt idx="5131">
                  <c:v>43350.558075810186</c:v>
                </c:pt>
                <c:pt idx="5132">
                  <c:v>43350.558089699072</c:v>
                </c:pt>
                <c:pt idx="5133">
                  <c:v>43350.558103587966</c:v>
                </c:pt>
                <c:pt idx="5134">
                  <c:v>43350.558117476852</c:v>
                </c:pt>
                <c:pt idx="5135">
                  <c:v>43350.558131365739</c:v>
                </c:pt>
                <c:pt idx="5136">
                  <c:v>43350.558145254632</c:v>
                </c:pt>
                <c:pt idx="5137">
                  <c:v>43350.558159143518</c:v>
                </c:pt>
                <c:pt idx="5138">
                  <c:v>43350.558173032405</c:v>
                </c:pt>
                <c:pt idx="5139">
                  <c:v>43350.558186921298</c:v>
                </c:pt>
                <c:pt idx="5140">
                  <c:v>43350.558200810185</c:v>
                </c:pt>
                <c:pt idx="5141">
                  <c:v>43350.558214699071</c:v>
                </c:pt>
                <c:pt idx="5142">
                  <c:v>43350.558228587965</c:v>
                </c:pt>
                <c:pt idx="5143">
                  <c:v>43350.558242476851</c:v>
                </c:pt>
                <c:pt idx="5144">
                  <c:v>43350.558256365737</c:v>
                </c:pt>
                <c:pt idx="5145">
                  <c:v>43350.558270254631</c:v>
                </c:pt>
                <c:pt idx="5146">
                  <c:v>43350.558284143517</c:v>
                </c:pt>
                <c:pt idx="5147">
                  <c:v>43350.558298032411</c:v>
                </c:pt>
                <c:pt idx="5148">
                  <c:v>43350.558311921297</c:v>
                </c:pt>
                <c:pt idx="5149">
                  <c:v>43350.558325810183</c:v>
                </c:pt>
                <c:pt idx="5150">
                  <c:v>43350.558339699077</c:v>
                </c:pt>
                <c:pt idx="5151">
                  <c:v>43350.558353587963</c:v>
                </c:pt>
                <c:pt idx="5152">
                  <c:v>43350.55836747685</c:v>
                </c:pt>
                <c:pt idx="5153">
                  <c:v>43350.558381365743</c:v>
                </c:pt>
                <c:pt idx="5154">
                  <c:v>43350.558395254629</c:v>
                </c:pt>
                <c:pt idx="5155">
                  <c:v>43350.558409143516</c:v>
                </c:pt>
                <c:pt idx="5156">
                  <c:v>43350.558423032409</c:v>
                </c:pt>
                <c:pt idx="5157">
                  <c:v>43350.558436921296</c:v>
                </c:pt>
                <c:pt idx="5158">
                  <c:v>43350.558450810182</c:v>
                </c:pt>
                <c:pt idx="5159">
                  <c:v>43350.558464699076</c:v>
                </c:pt>
                <c:pt idx="5160">
                  <c:v>43350.558478587962</c:v>
                </c:pt>
                <c:pt idx="5161">
                  <c:v>43350.558492476855</c:v>
                </c:pt>
                <c:pt idx="5162">
                  <c:v>43350.558506365742</c:v>
                </c:pt>
                <c:pt idx="5163">
                  <c:v>43350.558520254628</c:v>
                </c:pt>
                <c:pt idx="5164">
                  <c:v>43350.558534143522</c:v>
                </c:pt>
                <c:pt idx="5165">
                  <c:v>43350.558548032408</c:v>
                </c:pt>
                <c:pt idx="5166">
                  <c:v>43350.558561921294</c:v>
                </c:pt>
                <c:pt idx="5167">
                  <c:v>43350.558575810188</c:v>
                </c:pt>
                <c:pt idx="5168">
                  <c:v>43350.558589699074</c:v>
                </c:pt>
                <c:pt idx="5169">
                  <c:v>43350.558603587961</c:v>
                </c:pt>
                <c:pt idx="5170">
                  <c:v>43350.558617476854</c:v>
                </c:pt>
                <c:pt idx="5171">
                  <c:v>43350.55863136574</c:v>
                </c:pt>
                <c:pt idx="5172">
                  <c:v>43350.558645254627</c:v>
                </c:pt>
                <c:pt idx="5173">
                  <c:v>43350.55865914352</c:v>
                </c:pt>
                <c:pt idx="5174">
                  <c:v>43350.558673032407</c:v>
                </c:pt>
                <c:pt idx="5175">
                  <c:v>43350.558686921293</c:v>
                </c:pt>
                <c:pt idx="5176">
                  <c:v>43350.558700810187</c:v>
                </c:pt>
                <c:pt idx="5177">
                  <c:v>43350.558714699073</c:v>
                </c:pt>
                <c:pt idx="5178">
                  <c:v>43350.558728587966</c:v>
                </c:pt>
                <c:pt idx="5179">
                  <c:v>43350.558742476853</c:v>
                </c:pt>
                <c:pt idx="5180">
                  <c:v>43350.558756365739</c:v>
                </c:pt>
                <c:pt idx="5181">
                  <c:v>43350.558770254633</c:v>
                </c:pt>
                <c:pt idx="5182">
                  <c:v>43350.558784143519</c:v>
                </c:pt>
                <c:pt idx="5183">
                  <c:v>43350.558798032405</c:v>
                </c:pt>
                <c:pt idx="5184">
                  <c:v>43350.558811921299</c:v>
                </c:pt>
                <c:pt idx="5185">
                  <c:v>43350.558825810185</c:v>
                </c:pt>
                <c:pt idx="5186">
                  <c:v>43350.558839699072</c:v>
                </c:pt>
                <c:pt idx="5187">
                  <c:v>43350.558853587965</c:v>
                </c:pt>
                <c:pt idx="5188">
                  <c:v>43350.558867476851</c:v>
                </c:pt>
                <c:pt idx="5189">
                  <c:v>43350.558881365738</c:v>
                </c:pt>
                <c:pt idx="5190">
                  <c:v>43350.558895254631</c:v>
                </c:pt>
                <c:pt idx="5191">
                  <c:v>43350.558909143518</c:v>
                </c:pt>
                <c:pt idx="5192">
                  <c:v>43350.558923032404</c:v>
                </c:pt>
                <c:pt idx="5193">
                  <c:v>43350.558936921298</c:v>
                </c:pt>
                <c:pt idx="5194">
                  <c:v>43350.558950810184</c:v>
                </c:pt>
                <c:pt idx="5195">
                  <c:v>43350.558964699077</c:v>
                </c:pt>
                <c:pt idx="5196">
                  <c:v>43350.558978587964</c:v>
                </c:pt>
                <c:pt idx="5197">
                  <c:v>43350.55899247685</c:v>
                </c:pt>
                <c:pt idx="5198">
                  <c:v>43350.559006365744</c:v>
                </c:pt>
                <c:pt idx="5199">
                  <c:v>43350.55902025463</c:v>
                </c:pt>
                <c:pt idx="5200">
                  <c:v>43350.559034143516</c:v>
                </c:pt>
                <c:pt idx="5201">
                  <c:v>43350.55904803241</c:v>
                </c:pt>
                <c:pt idx="5202">
                  <c:v>43350.559061921296</c:v>
                </c:pt>
                <c:pt idx="5203">
                  <c:v>43350.559075810183</c:v>
                </c:pt>
                <c:pt idx="5204">
                  <c:v>43350.559089699076</c:v>
                </c:pt>
                <c:pt idx="5205">
                  <c:v>43350.559103587962</c:v>
                </c:pt>
                <c:pt idx="5206">
                  <c:v>43350.559117476849</c:v>
                </c:pt>
                <c:pt idx="5207">
                  <c:v>43350.559131365742</c:v>
                </c:pt>
                <c:pt idx="5208">
                  <c:v>43350.559145254629</c:v>
                </c:pt>
                <c:pt idx="5209">
                  <c:v>43350.559159143515</c:v>
                </c:pt>
                <c:pt idx="5210">
                  <c:v>43350.559173032409</c:v>
                </c:pt>
                <c:pt idx="5211">
                  <c:v>43350.559186921295</c:v>
                </c:pt>
                <c:pt idx="5212">
                  <c:v>43350.559200810188</c:v>
                </c:pt>
                <c:pt idx="5213">
                  <c:v>43350.559214699075</c:v>
                </c:pt>
                <c:pt idx="5214">
                  <c:v>43350.559228587961</c:v>
                </c:pt>
                <c:pt idx="5215">
                  <c:v>43350.559242476855</c:v>
                </c:pt>
                <c:pt idx="5216">
                  <c:v>43350.559256365741</c:v>
                </c:pt>
                <c:pt idx="5217">
                  <c:v>43350.559270254627</c:v>
                </c:pt>
                <c:pt idx="5218">
                  <c:v>43350.559284143521</c:v>
                </c:pt>
                <c:pt idx="5219">
                  <c:v>43350.559298032407</c:v>
                </c:pt>
                <c:pt idx="5220">
                  <c:v>43350.559311921294</c:v>
                </c:pt>
                <c:pt idx="5221">
                  <c:v>43350.559325810187</c:v>
                </c:pt>
                <c:pt idx="5222">
                  <c:v>43350.559339699073</c:v>
                </c:pt>
                <c:pt idx="5223">
                  <c:v>43350.55935358796</c:v>
                </c:pt>
                <c:pt idx="5224">
                  <c:v>43350.559367476853</c:v>
                </c:pt>
                <c:pt idx="5225">
                  <c:v>43350.55938136574</c:v>
                </c:pt>
                <c:pt idx="5226">
                  <c:v>43350.559395254626</c:v>
                </c:pt>
                <c:pt idx="5227">
                  <c:v>43350.55940914352</c:v>
                </c:pt>
                <c:pt idx="5228">
                  <c:v>43350.559423032406</c:v>
                </c:pt>
                <c:pt idx="5229">
                  <c:v>43350.559436921299</c:v>
                </c:pt>
                <c:pt idx="5230">
                  <c:v>43350.559450810186</c:v>
                </c:pt>
                <c:pt idx="5231">
                  <c:v>43350.559464699072</c:v>
                </c:pt>
                <c:pt idx="5232">
                  <c:v>43350.559478587966</c:v>
                </c:pt>
                <c:pt idx="5233">
                  <c:v>43350.559492476852</c:v>
                </c:pt>
                <c:pt idx="5234">
                  <c:v>43350.559506365738</c:v>
                </c:pt>
                <c:pt idx="5235">
                  <c:v>43350.559520254632</c:v>
                </c:pt>
                <c:pt idx="5236">
                  <c:v>43350.559534143518</c:v>
                </c:pt>
                <c:pt idx="5237">
                  <c:v>43350.559548032405</c:v>
                </c:pt>
                <c:pt idx="5238">
                  <c:v>43350.559561921298</c:v>
                </c:pt>
                <c:pt idx="5239">
                  <c:v>43350.559575810184</c:v>
                </c:pt>
                <c:pt idx="5240">
                  <c:v>43350.559589699071</c:v>
                </c:pt>
                <c:pt idx="5241">
                  <c:v>43350.559603587964</c:v>
                </c:pt>
                <c:pt idx="5242">
                  <c:v>43350.559617476851</c:v>
                </c:pt>
                <c:pt idx="5243">
                  <c:v>43350.559631365744</c:v>
                </c:pt>
                <c:pt idx="5244">
                  <c:v>43350.559645254631</c:v>
                </c:pt>
                <c:pt idx="5245">
                  <c:v>43350.559659143517</c:v>
                </c:pt>
                <c:pt idx="5246">
                  <c:v>43350.559673032411</c:v>
                </c:pt>
                <c:pt idx="5247">
                  <c:v>43350.559686921297</c:v>
                </c:pt>
                <c:pt idx="5248">
                  <c:v>43350.559700810183</c:v>
                </c:pt>
                <c:pt idx="5249">
                  <c:v>43350.559714699077</c:v>
                </c:pt>
                <c:pt idx="5250">
                  <c:v>43350.559728587963</c:v>
                </c:pt>
                <c:pt idx="5251">
                  <c:v>43350.559742476849</c:v>
                </c:pt>
                <c:pt idx="5252">
                  <c:v>43350.559756365743</c:v>
                </c:pt>
                <c:pt idx="5253">
                  <c:v>43350.559770254629</c:v>
                </c:pt>
                <c:pt idx="5254">
                  <c:v>43350.559784143516</c:v>
                </c:pt>
                <c:pt idx="5255">
                  <c:v>43350.559798032409</c:v>
                </c:pt>
                <c:pt idx="5256">
                  <c:v>43350.559811921295</c:v>
                </c:pt>
                <c:pt idx="5257">
                  <c:v>43350.559825810182</c:v>
                </c:pt>
                <c:pt idx="5258">
                  <c:v>43350.559839699075</c:v>
                </c:pt>
                <c:pt idx="5259">
                  <c:v>43350.559853587962</c:v>
                </c:pt>
                <c:pt idx="5260">
                  <c:v>43350.559867476855</c:v>
                </c:pt>
                <c:pt idx="5261">
                  <c:v>43350.559881365742</c:v>
                </c:pt>
                <c:pt idx="5262">
                  <c:v>43350.559895254628</c:v>
                </c:pt>
                <c:pt idx="5263">
                  <c:v>43350.559909143522</c:v>
                </c:pt>
                <c:pt idx="5264">
                  <c:v>43350.559923032408</c:v>
                </c:pt>
                <c:pt idx="5265">
                  <c:v>43350.559936921294</c:v>
                </c:pt>
                <c:pt idx="5266">
                  <c:v>43350.559950810188</c:v>
                </c:pt>
                <c:pt idx="5267">
                  <c:v>43350.559964699074</c:v>
                </c:pt>
                <c:pt idx="5268">
                  <c:v>43350.55997858796</c:v>
                </c:pt>
                <c:pt idx="5269">
                  <c:v>43350.559992476854</c:v>
                </c:pt>
                <c:pt idx="5270">
                  <c:v>43350.56000636574</c:v>
                </c:pt>
                <c:pt idx="5271">
                  <c:v>43350.560020254627</c:v>
                </c:pt>
                <c:pt idx="5272">
                  <c:v>43350.56003414352</c:v>
                </c:pt>
                <c:pt idx="5273">
                  <c:v>43350.560048032406</c:v>
                </c:pt>
                <c:pt idx="5274">
                  <c:v>43350.560061921293</c:v>
                </c:pt>
                <c:pt idx="5275">
                  <c:v>43350.560075810186</c:v>
                </c:pt>
                <c:pt idx="5276">
                  <c:v>43350.560089699073</c:v>
                </c:pt>
                <c:pt idx="5277">
                  <c:v>43350.560103587966</c:v>
                </c:pt>
                <c:pt idx="5278">
                  <c:v>43350.560117476853</c:v>
                </c:pt>
                <c:pt idx="5279">
                  <c:v>43350.560131365739</c:v>
                </c:pt>
                <c:pt idx="5280">
                  <c:v>43350.560145254633</c:v>
                </c:pt>
                <c:pt idx="5281">
                  <c:v>43350.560159143519</c:v>
                </c:pt>
                <c:pt idx="5282">
                  <c:v>43350.560173032405</c:v>
                </c:pt>
                <c:pt idx="5283">
                  <c:v>43350.560186921299</c:v>
                </c:pt>
                <c:pt idx="5284">
                  <c:v>43350.560200810185</c:v>
                </c:pt>
                <c:pt idx="5285">
                  <c:v>43350.560214699071</c:v>
                </c:pt>
                <c:pt idx="5286">
                  <c:v>43350.560228587965</c:v>
                </c:pt>
                <c:pt idx="5287">
                  <c:v>43350.560242476851</c:v>
                </c:pt>
                <c:pt idx="5288">
                  <c:v>43350.560256365738</c:v>
                </c:pt>
                <c:pt idx="5289">
                  <c:v>43350.560270254631</c:v>
                </c:pt>
                <c:pt idx="5290">
                  <c:v>43350.560284143517</c:v>
                </c:pt>
                <c:pt idx="5291">
                  <c:v>43350.560298032404</c:v>
                </c:pt>
                <c:pt idx="5292">
                  <c:v>43350.560311921297</c:v>
                </c:pt>
                <c:pt idx="5293">
                  <c:v>43350.560325810184</c:v>
                </c:pt>
                <c:pt idx="5294">
                  <c:v>43350.560339699077</c:v>
                </c:pt>
                <c:pt idx="5295">
                  <c:v>43350.560353587964</c:v>
                </c:pt>
                <c:pt idx="5296">
                  <c:v>43350.56036747685</c:v>
                </c:pt>
                <c:pt idx="5297">
                  <c:v>43350.560381365744</c:v>
                </c:pt>
                <c:pt idx="5298">
                  <c:v>43350.56039525463</c:v>
                </c:pt>
                <c:pt idx="5299">
                  <c:v>43350.560409143516</c:v>
                </c:pt>
                <c:pt idx="5300">
                  <c:v>43350.56042303241</c:v>
                </c:pt>
                <c:pt idx="5301">
                  <c:v>43350.560436921296</c:v>
                </c:pt>
                <c:pt idx="5302">
                  <c:v>43350.560450810182</c:v>
                </c:pt>
                <c:pt idx="5303">
                  <c:v>43350.560464699076</c:v>
                </c:pt>
                <c:pt idx="5304">
                  <c:v>43350.560478587962</c:v>
                </c:pt>
                <c:pt idx="5305">
                  <c:v>43350.560492476849</c:v>
                </c:pt>
                <c:pt idx="5306">
                  <c:v>43350.560506365742</c:v>
                </c:pt>
                <c:pt idx="5307">
                  <c:v>43350.560520254628</c:v>
                </c:pt>
                <c:pt idx="5308">
                  <c:v>43350.560534143522</c:v>
                </c:pt>
                <c:pt idx="5309">
                  <c:v>43350.560548032408</c:v>
                </c:pt>
                <c:pt idx="5310">
                  <c:v>43350.560561921295</c:v>
                </c:pt>
                <c:pt idx="5311">
                  <c:v>43350.560575810188</c:v>
                </c:pt>
                <c:pt idx="5312">
                  <c:v>43350.560589699075</c:v>
                </c:pt>
                <c:pt idx="5313">
                  <c:v>43350.560603587961</c:v>
                </c:pt>
                <c:pt idx="5314">
                  <c:v>43350.560617476855</c:v>
                </c:pt>
                <c:pt idx="5315">
                  <c:v>43350.560631365741</c:v>
                </c:pt>
                <c:pt idx="5316">
                  <c:v>43350.560645254627</c:v>
                </c:pt>
                <c:pt idx="5317">
                  <c:v>43350.560659143521</c:v>
                </c:pt>
                <c:pt idx="5318">
                  <c:v>43350.560673032407</c:v>
                </c:pt>
                <c:pt idx="5319">
                  <c:v>43350.560686921293</c:v>
                </c:pt>
                <c:pt idx="5320">
                  <c:v>43350.560700810187</c:v>
                </c:pt>
                <c:pt idx="5321">
                  <c:v>43350.560714699073</c:v>
                </c:pt>
                <c:pt idx="5322">
                  <c:v>43350.56072858796</c:v>
                </c:pt>
                <c:pt idx="5323">
                  <c:v>43350.560742476853</c:v>
                </c:pt>
                <c:pt idx="5324">
                  <c:v>43350.56075636574</c:v>
                </c:pt>
                <c:pt idx="5325">
                  <c:v>43350.560770254633</c:v>
                </c:pt>
                <c:pt idx="5326">
                  <c:v>43350.560784143519</c:v>
                </c:pt>
                <c:pt idx="5327">
                  <c:v>43350.560798032406</c:v>
                </c:pt>
                <c:pt idx="5328">
                  <c:v>43350.560811921299</c:v>
                </c:pt>
                <c:pt idx="5329">
                  <c:v>43350.560825810186</c:v>
                </c:pt>
                <c:pt idx="5330">
                  <c:v>43350.560839699072</c:v>
                </c:pt>
                <c:pt idx="5331">
                  <c:v>43350.560853587966</c:v>
                </c:pt>
                <c:pt idx="5332">
                  <c:v>43350.560867476852</c:v>
                </c:pt>
                <c:pt idx="5333">
                  <c:v>43350.560881365738</c:v>
                </c:pt>
                <c:pt idx="5334">
                  <c:v>43350.560895254632</c:v>
                </c:pt>
                <c:pt idx="5335">
                  <c:v>43350.560909143518</c:v>
                </c:pt>
                <c:pt idx="5336">
                  <c:v>43350.560923032404</c:v>
                </c:pt>
                <c:pt idx="5337">
                  <c:v>43350.560936921298</c:v>
                </c:pt>
                <c:pt idx="5338">
                  <c:v>43350.560950810184</c:v>
                </c:pt>
                <c:pt idx="5339">
                  <c:v>43350.560964699071</c:v>
                </c:pt>
                <c:pt idx="5340">
                  <c:v>43350.560978587964</c:v>
                </c:pt>
                <c:pt idx="5341">
                  <c:v>43350.560992476851</c:v>
                </c:pt>
                <c:pt idx="5342">
                  <c:v>43350.561006365744</c:v>
                </c:pt>
                <c:pt idx="5343">
                  <c:v>43350.56102025463</c:v>
                </c:pt>
                <c:pt idx="5344">
                  <c:v>43350.561034143517</c:v>
                </c:pt>
                <c:pt idx="5345">
                  <c:v>43350.56104803241</c:v>
                </c:pt>
                <c:pt idx="5346">
                  <c:v>43350.561061921297</c:v>
                </c:pt>
                <c:pt idx="5347">
                  <c:v>43350.561075810183</c:v>
                </c:pt>
                <c:pt idx="5348">
                  <c:v>43350.561089699077</c:v>
                </c:pt>
                <c:pt idx="5349">
                  <c:v>43350.561103587963</c:v>
                </c:pt>
                <c:pt idx="5350">
                  <c:v>43350.561117476849</c:v>
                </c:pt>
                <c:pt idx="5351">
                  <c:v>43350.561131365743</c:v>
                </c:pt>
                <c:pt idx="5352">
                  <c:v>43350.561145254629</c:v>
                </c:pt>
                <c:pt idx="5353">
                  <c:v>43350.561159143515</c:v>
                </c:pt>
                <c:pt idx="5354">
                  <c:v>43350.561173032409</c:v>
                </c:pt>
                <c:pt idx="5355">
                  <c:v>43350.561186921295</c:v>
                </c:pt>
                <c:pt idx="5356">
                  <c:v>43350.561200810182</c:v>
                </c:pt>
                <c:pt idx="5357">
                  <c:v>43350.561214699075</c:v>
                </c:pt>
                <c:pt idx="5358">
                  <c:v>43350.561228587962</c:v>
                </c:pt>
                <c:pt idx="5359">
                  <c:v>43350.561242476855</c:v>
                </c:pt>
                <c:pt idx="5360">
                  <c:v>43350.561256365741</c:v>
                </c:pt>
                <c:pt idx="5361">
                  <c:v>43350.561270254628</c:v>
                </c:pt>
                <c:pt idx="5362">
                  <c:v>43350.561284143521</c:v>
                </c:pt>
                <c:pt idx="5363">
                  <c:v>43350.561298032408</c:v>
                </c:pt>
                <c:pt idx="5364">
                  <c:v>43350.561311921294</c:v>
                </c:pt>
                <c:pt idx="5365">
                  <c:v>43350.561325810188</c:v>
                </c:pt>
                <c:pt idx="5366">
                  <c:v>43350.561339699074</c:v>
                </c:pt>
                <c:pt idx="5367">
                  <c:v>43350.56135358796</c:v>
                </c:pt>
                <c:pt idx="5368">
                  <c:v>43350.561367476854</c:v>
                </c:pt>
                <c:pt idx="5369">
                  <c:v>43350.56138136574</c:v>
                </c:pt>
                <c:pt idx="5370">
                  <c:v>43350.561395254626</c:v>
                </c:pt>
                <c:pt idx="5371">
                  <c:v>43350.56140914352</c:v>
                </c:pt>
                <c:pt idx="5372">
                  <c:v>43350.561423032406</c:v>
                </c:pt>
                <c:pt idx="5373">
                  <c:v>43350.5614369213</c:v>
                </c:pt>
                <c:pt idx="5374">
                  <c:v>43350.561450810186</c:v>
                </c:pt>
                <c:pt idx="5375">
                  <c:v>43350.561464699073</c:v>
                </c:pt>
                <c:pt idx="5376">
                  <c:v>43350.561478587966</c:v>
                </c:pt>
                <c:pt idx="5377">
                  <c:v>43350.561492476852</c:v>
                </c:pt>
                <c:pt idx="5378">
                  <c:v>43350.561506365739</c:v>
                </c:pt>
                <c:pt idx="5379">
                  <c:v>43350.561520254632</c:v>
                </c:pt>
                <c:pt idx="5380">
                  <c:v>43350.561534143519</c:v>
                </c:pt>
                <c:pt idx="5381">
                  <c:v>43350.561548032405</c:v>
                </c:pt>
                <c:pt idx="5382">
                  <c:v>43350.561561921299</c:v>
                </c:pt>
                <c:pt idx="5383">
                  <c:v>43350.561575810185</c:v>
                </c:pt>
                <c:pt idx="5384">
                  <c:v>43350.561589699071</c:v>
                </c:pt>
                <c:pt idx="5385">
                  <c:v>43350.561603587965</c:v>
                </c:pt>
                <c:pt idx="5386">
                  <c:v>43350.561617476851</c:v>
                </c:pt>
                <c:pt idx="5387">
                  <c:v>43350.561631365737</c:v>
                </c:pt>
                <c:pt idx="5388">
                  <c:v>43350.561645254631</c:v>
                </c:pt>
                <c:pt idx="5389">
                  <c:v>43350.561659143517</c:v>
                </c:pt>
                <c:pt idx="5390">
                  <c:v>43350.561673032411</c:v>
                </c:pt>
                <c:pt idx="5391">
                  <c:v>43350.561686921297</c:v>
                </c:pt>
                <c:pt idx="5392">
                  <c:v>43350.561700810184</c:v>
                </c:pt>
                <c:pt idx="5393">
                  <c:v>43350.561714699077</c:v>
                </c:pt>
                <c:pt idx="5394">
                  <c:v>43350.561728587963</c:v>
                </c:pt>
                <c:pt idx="5395">
                  <c:v>43350.56174247685</c:v>
                </c:pt>
                <c:pt idx="5396">
                  <c:v>43350.561756365743</c:v>
                </c:pt>
                <c:pt idx="5397">
                  <c:v>43350.56177025463</c:v>
                </c:pt>
                <c:pt idx="5398">
                  <c:v>43350.561784143516</c:v>
                </c:pt>
                <c:pt idx="5399">
                  <c:v>43350.56179803241</c:v>
                </c:pt>
                <c:pt idx="5400">
                  <c:v>43350.561811921296</c:v>
                </c:pt>
                <c:pt idx="5401">
                  <c:v>43350.561825810182</c:v>
                </c:pt>
                <c:pt idx="5402">
                  <c:v>43350.561839699076</c:v>
                </c:pt>
                <c:pt idx="5403">
                  <c:v>43350.561853587962</c:v>
                </c:pt>
                <c:pt idx="5404">
                  <c:v>43350.561867476848</c:v>
                </c:pt>
                <c:pt idx="5405">
                  <c:v>43350.561881365742</c:v>
                </c:pt>
                <c:pt idx="5406">
                  <c:v>43350.561895254628</c:v>
                </c:pt>
                <c:pt idx="5407">
                  <c:v>43350.561909143522</c:v>
                </c:pt>
                <c:pt idx="5408">
                  <c:v>43350.561923032408</c:v>
                </c:pt>
                <c:pt idx="5409">
                  <c:v>43350.561936921295</c:v>
                </c:pt>
                <c:pt idx="5410">
                  <c:v>43350.561950810188</c:v>
                </c:pt>
                <c:pt idx="5411">
                  <c:v>43350.561964699074</c:v>
                </c:pt>
                <c:pt idx="5412">
                  <c:v>43350.561978587961</c:v>
                </c:pt>
                <c:pt idx="5413">
                  <c:v>43350.561992476854</c:v>
                </c:pt>
                <c:pt idx="5414">
                  <c:v>43350.562006365741</c:v>
                </c:pt>
                <c:pt idx="5415">
                  <c:v>43350.562020254627</c:v>
                </c:pt>
                <c:pt idx="5416">
                  <c:v>43350.562034143521</c:v>
                </c:pt>
                <c:pt idx="5417">
                  <c:v>43350.562048032407</c:v>
                </c:pt>
                <c:pt idx="5418">
                  <c:v>43350.562061921293</c:v>
                </c:pt>
                <c:pt idx="5419">
                  <c:v>43350.562075810187</c:v>
                </c:pt>
                <c:pt idx="5420">
                  <c:v>43350.562089699073</c:v>
                </c:pt>
                <c:pt idx="5421">
                  <c:v>43350.562103587959</c:v>
                </c:pt>
                <c:pt idx="5422">
                  <c:v>43350.562117476853</c:v>
                </c:pt>
                <c:pt idx="5423">
                  <c:v>43350.562131365739</c:v>
                </c:pt>
                <c:pt idx="5424">
                  <c:v>43350.562145254633</c:v>
                </c:pt>
                <c:pt idx="5425">
                  <c:v>43350.562159143519</c:v>
                </c:pt>
                <c:pt idx="5426">
                  <c:v>43350.562173032406</c:v>
                </c:pt>
                <c:pt idx="5427">
                  <c:v>43350.562186921299</c:v>
                </c:pt>
                <c:pt idx="5428">
                  <c:v>43350.562200810185</c:v>
                </c:pt>
                <c:pt idx="5429">
                  <c:v>43350.562214699072</c:v>
                </c:pt>
                <c:pt idx="5430">
                  <c:v>43350.562228587965</c:v>
                </c:pt>
                <c:pt idx="5431">
                  <c:v>43350.562242476852</c:v>
                </c:pt>
                <c:pt idx="5432">
                  <c:v>43350.562256365738</c:v>
                </c:pt>
                <c:pt idx="5433">
                  <c:v>43350.562270254632</c:v>
                </c:pt>
                <c:pt idx="5434">
                  <c:v>43350.562284143518</c:v>
                </c:pt>
                <c:pt idx="5435">
                  <c:v>43350.562298032404</c:v>
                </c:pt>
                <c:pt idx="5436">
                  <c:v>43350.562311921298</c:v>
                </c:pt>
                <c:pt idx="5437">
                  <c:v>43350.562325810184</c:v>
                </c:pt>
                <c:pt idx="5438">
                  <c:v>43350.56233969907</c:v>
                </c:pt>
                <c:pt idx="5439">
                  <c:v>43350.562353587964</c:v>
                </c:pt>
                <c:pt idx="5440">
                  <c:v>43350.56236747685</c:v>
                </c:pt>
                <c:pt idx="5441">
                  <c:v>43350.562381365744</c:v>
                </c:pt>
                <c:pt idx="5442">
                  <c:v>43350.56239525463</c:v>
                </c:pt>
                <c:pt idx="5443">
                  <c:v>43350.562409143517</c:v>
                </c:pt>
                <c:pt idx="5444">
                  <c:v>43350.56242303241</c:v>
                </c:pt>
                <c:pt idx="5445">
                  <c:v>43350.562436921296</c:v>
                </c:pt>
                <c:pt idx="5446">
                  <c:v>43350.562450810183</c:v>
                </c:pt>
                <c:pt idx="5447">
                  <c:v>43350.562464699076</c:v>
                </c:pt>
                <c:pt idx="5448">
                  <c:v>43350.562478587963</c:v>
                </c:pt>
                <c:pt idx="5449">
                  <c:v>43350.562492476849</c:v>
                </c:pt>
                <c:pt idx="5450">
                  <c:v>43350.562506365743</c:v>
                </c:pt>
                <c:pt idx="5451">
                  <c:v>43350.562520254629</c:v>
                </c:pt>
                <c:pt idx="5452">
                  <c:v>43350.562534143515</c:v>
                </c:pt>
                <c:pt idx="5453">
                  <c:v>43350.562548032409</c:v>
                </c:pt>
                <c:pt idx="5454">
                  <c:v>43350.562561921295</c:v>
                </c:pt>
                <c:pt idx="5455">
                  <c:v>43350.562575810189</c:v>
                </c:pt>
                <c:pt idx="5456">
                  <c:v>43350.562589699075</c:v>
                </c:pt>
                <c:pt idx="5457">
                  <c:v>43350.562603587961</c:v>
                </c:pt>
                <c:pt idx="5458">
                  <c:v>43350.562617476855</c:v>
                </c:pt>
                <c:pt idx="5459">
                  <c:v>43350.562631365741</c:v>
                </c:pt>
                <c:pt idx="5460">
                  <c:v>43350.562645254628</c:v>
                </c:pt>
                <c:pt idx="5461">
                  <c:v>43350.562659143521</c:v>
                </c:pt>
                <c:pt idx="5462">
                  <c:v>43350.562673032407</c:v>
                </c:pt>
                <c:pt idx="5463">
                  <c:v>43350.562686921294</c:v>
                </c:pt>
                <c:pt idx="5464">
                  <c:v>43350.562700810187</c:v>
                </c:pt>
                <c:pt idx="5465">
                  <c:v>43350.562714699074</c:v>
                </c:pt>
                <c:pt idx="5466">
                  <c:v>43350.56272858796</c:v>
                </c:pt>
                <c:pt idx="5467">
                  <c:v>43350.562742476854</c:v>
                </c:pt>
                <c:pt idx="5468">
                  <c:v>43350.56275636574</c:v>
                </c:pt>
                <c:pt idx="5469">
                  <c:v>43350.562770254626</c:v>
                </c:pt>
                <c:pt idx="5470">
                  <c:v>43350.56278414352</c:v>
                </c:pt>
                <c:pt idx="5471">
                  <c:v>43350.562798032406</c:v>
                </c:pt>
                <c:pt idx="5472">
                  <c:v>43350.5628119213</c:v>
                </c:pt>
                <c:pt idx="5473">
                  <c:v>43350.562825810186</c:v>
                </c:pt>
                <c:pt idx="5474">
                  <c:v>43350.562839699072</c:v>
                </c:pt>
                <c:pt idx="5475">
                  <c:v>43350.562853587966</c:v>
                </c:pt>
                <c:pt idx="5476">
                  <c:v>43350.562867476852</c:v>
                </c:pt>
                <c:pt idx="5477">
                  <c:v>43350.562881365739</c:v>
                </c:pt>
                <c:pt idx="5478">
                  <c:v>43350.562895254632</c:v>
                </c:pt>
                <c:pt idx="5479">
                  <c:v>43350.562909143518</c:v>
                </c:pt>
                <c:pt idx="5480">
                  <c:v>43350.562923032405</c:v>
                </c:pt>
                <c:pt idx="5481">
                  <c:v>43350.562936921298</c:v>
                </c:pt>
                <c:pt idx="5482">
                  <c:v>43350.562950810185</c:v>
                </c:pt>
                <c:pt idx="5483">
                  <c:v>43350.562964699071</c:v>
                </c:pt>
                <c:pt idx="5484">
                  <c:v>43350.562978587965</c:v>
                </c:pt>
                <c:pt idx="5485">
                  <c:v>43350.562992476851</c:v>
                </c:pt>
                <c:pt idx="5486">
                  <c:v>43350.563006365737</c:v>
                </c:pt>
                <c:pt idx="5487">
                  <c:v>43350.563020254631</c:v>
                </c:pt>
                <c:pt idx="5488">
                  <c:v>43350.563034143517</c:v>
                </c:pt>
                <c:pt idx="5489">
                  <c:v>43350.563048032411</c:v>
                </c:pt>
                <c:pt idx="5490">
                  <c:v>43350.563061921297</c:v>
                </c:pt>
                <c:pt idx="5491">
                  <c:v>43350.563075810183</c:v>
                </c:pt>
                <c:pt idx="5492">
                  <c:v>43350.563089699077</c:v>
                </c:pt>
                <c:pt idx="5493">
                  <c:v>43350.563103587963</c:v>
                </c:pt>
                <c:pt idx="5494">
                  <c:v>43350.56311747685</c:v>
                </c:pt>
                <c:pt idx="5495">
                  <c:v>43350.563131365743</c:v>
                </c:pt>
                <c:pt idx="5496">
                  <c:v>43350.563145254629</c:v>
                </c:pt>
                <c:pt idx="5497">
                  <c:v>43350.563159143516</c:v>
                </c:pt>
                <c:pt idx="5498">
                  <c:v>43350.563173032409</c:v>
                </c:pt>
                <c:pt idx="5499">
                  <c:v>43350.563186921296</c:v>
                </c:pt>
                <c:pt idx="5500">
                  <c:v>43350.563200810182</c:v>
                </c:pt>
                <c:pt idx="5501">
                  <c:v>43350.563214699076</c:v>
                </c:pt>
                <c:pt idx="5502">
                  <c:v>43350.563228587962</c:v>
                </c:pt>
                <c:pt idx="5503">
                  <c:v>43350.563242476848</c:v>
                </c:pt>
                <c:pt idx="5504">
                  <c:v>43350.563256365742</c:v>
                </c:pt>
                <c:pt idx="5505">
                  <c:v>43350.563270254628</c:v>
                </c:pt>
                <c:pt idx="5506">
                  <c:v>43350.563284143522</c:v>
                </c:pt>
                <c:pt idx="5507">
                  <c:v>43350.563298032408</c:v>
                </c:pt>
                <c:pt idx="5508">
                  <c:v>43350.563311921294</c:v>
                </c:pt>
                <c:pt idx="5509">
                  <c:v>43350.563325810188</c:v>
                </c:pt>
                <c:pt idx="5510">
                  <c:v>43350.563339699074</c:v>
                </c:pt>
                <c:pt idx="5511">
                  <c:v>43350.563353587961</c:v>
                </c:pt>
                <c:pt idx="5512">
                  <c:v>43350.563367476854</c:v>
                </c:pt>
                <c:pt idx="5513">
                  <c:v>43350.56338136574</c:v>
                </c:pt>
                <c:pt idx="5514">
                  <c:v>43350.563395254627</c:v>
                </c:pt>
                <c:pt idx="5515">
                  <c:v>43350.56340914352</c:v>
                </c:pt>
                <c:pt idx="5516">
                  <c:v>43350.563423032407</c:v>
                </c:pt>
                <c:pt idx="5517">
                  <c:v>43350.563436921293</c:v>
                </c:pt>
                <c:pt idx="5518">
                  <c:v>43350.563450810187</c:v>
                </c:pt>
                <c:pt idx="5519">
                  <c:v>43350.563464699073</c:v>
                </c:pt>
                <c:pt idx="5520">
                  <c:v>43350.563478587967</c:v>
                </c:pt>
                <c:pt idx="5521">
                  <c:v>43350.563492476853</c:v>
                </c:pt>
                <c:pt idx="5522">
                  <c:v>43350.563506365739</c:v>
                </c:pt>
                <c:pt idx="5523">
                  <c:v>43350.563520254633</c:v>
                </c:pt>
                <c:pt idx="5524">
                  <c:v>43350.563534143519</c:v>
                </c:pt>
                <c:pt idx="5525">
                  <c:v>43350.563548032405</c:v>
                </c:pt>
                <c:pt idx="5526">
                  <c:v>43350.563561921299</c:v>
                </c:pt>
                <c:pt idx="5527">
                  <c:v>43350.563575810185</c:v>
                </c:pt>
                <c:pt idx="5528">
                  <c:v>43350.563589699072</c:v>
                </c:pt>
                <c:pt idx="5529">
                  <c:v>43350.563603587965</c:v>
                </c:pt>
                <c:pt idx="5530">
                  <c:v>43350.563617476852</c:v>
                </c:pt>
                <c:pt idx="5531">
                  <c:v>43350.563631365738</c:v>
                </c:pt>
                <c:pt idx="5532">
                  <c:v>43350.563645254631</c:v>
                </c:pt>
                <c:pt idx="5533">
                  <c:v>43350.563659143518</c:v>
                </c:pt>
                <c:pt idx="5534">
                  <c:v>43350.563673032404</c:v>
                </c:pt>
                <c:pt idx="5535">
                  <c:v>43350.563686921298</c:v>
                </c:pt>
                <c:pt idx="5536">
                  <c:v>43350.563700810184</c:v>
                </c:pt>
                <c:pt idx="5537">
                  <c:v>43350.563714699078</c:v>
                </c:pt>
                <c:pt idx="5538">
                  <c:v>43350.563728587964</c:v>
                </c:pt>
                <c:pt idx="5539">
                  <c:v>43350.56374247685</c:v>
                </c:pt>
                <c:pt idx="5540">
                  <c:v>43350.563756365744</c:v>
                </c:pt>
                <c:pt idx="5541">
                  <c:v>43350.56377025463</c:v>
                </c:pt>
                <c:pt idx="5542">
                  <c:v>43350.563784143516</c:v>
                </c:pt>
                <c:pt idx="5543">
                  <c:v>43350.56379803241</c:v>
                </c:pt>
                <c:pt idx="5544">
                  <c:v>43350.563811921296</c:v>
                </c:pt>
                <c:pt idx="5545">
                  <c:v>43350.563825810183</c:v>
                </c:pt>
                <c:pt idx="5546">
                  <c:v>43350.563839699076</c:v>
                </c:pt>
                <c:pt idx="5547">
                  <c:v>43350.563853587963</c:v>
                </c:pt>
                <c:pt idx="5548">
                  <c:v>43350.563867476849</c:v>
                </c:pt>
                <c:pt idx="5549">
                  <c:v>43350.563881365742</c:v>
                </c:pt>
                <c:pt idx="5550">
                  <c:v>43350.563895254629</c:v>
                </c:pt>
                <c:pt idx="5551">
                  <c:v>43350.563909143515</c:v>
                </c:pt>
                <c:pt idx="5552">
                  <c:v>43350.563923032409</c:v>
                </c:pt>
                <c:pt idx="5553">
                  <c:v>43350.563936921295</c:v>
                </c:pt>
                <c:pt idx="5554">
                  <c:v>43350.563950810189</c:v>
                </c:pt>
                <c:pt idx="5555">
                  <c:v>43350.563964699075</c:v>
                </c:pt>
                <c:pt idx="5556">
                  <c:v>43350.563978587961</c:v>
                </c:pt>
                <c:pt idx="5557">
                  <c:v>43350.563992476855</c:v>
                </c:pt>
                <c:pt idx="5558">
                  <c:v>43350.564006365741</c:v>
                </c:pt>
                <c:pt idx="5559">
                  <c:v>43350.564020254627</c:v>
                </c:pt>
                <c:pt idx="5560">
                  <c:v>43350.564034143521</c:v>
                </c:pt>
                <c:pt idx="5561">
                  <c:v>43350.564048032407</c:v>
                </c:pt>
                <c:pt idx="5562">
                  <c:v>43350.564061921294</c:v>
                </c:pt>
                <c:pt idx="5563">
                  <c:v>43350.564075810187</c:v>
                </c:pt>
                <c:pt idx="5564">
                  <c:v>43350.564089699074</c:v>
                </c:pt>
                <c:pt idx="5565">
                  <c:v>43350.56410358796</c:v>
                </c:pt>
                <c:pt idx="5566">
                  <c:v>43350.564117476853</c:v>
                </c:pt>
                <c:pt idx="5567">
                  <c:v>43350.56413136574</c:v>
                </c:pt>
                <c:pt idx="5568">
                  <c:v>43350.564145254626</c:v>
                </c:pt>
                <c:pt idx="5569">
                  <c:v>43350.56415914352</c:v>
                </c:pt>
                <c:pt idx="5570">
                  <c:v>43350.564173032406</c:v>
                </c:pt>
                <c:pt idx="5571">
                  <c:v>43350.5641869213</c:v>
                </c:pt>
                <c:pt idx="5572">
                  <c:v>43350.564200810186</c:v>
                </c:pt>
                <c:pt idx="5573">
                  <c:v>43350.564214699072</c:v>
                </c:pt>
                <c:pt idx="5574">
                  <c:v>43350.564228587966</c:v>
                </c:pt>
                <c:pt idx="5575">
                  <c:v>43350.564242476852</c:v>
                </c:pt>
                <c:pt idx="5576">
                  <c:v>43350.564256365738</c:v>
                </c:pt>
                <c:pt idx="5577">
                  <c:v>43350.564270254632</c:v>
                </c:pt>
                <c:pt idx="5578">
                  <c:v>43350.564284143518</c:v>
                </c:pt>
                <c:pt idx="5579">
                  <c:v>43350.564298032405</c:v>
                </c:pt>
                <c:pt idx="5580">
                  <c:v>43350.564311921298</c:v>
                </c:pt>
                <c:pt idx="5581">
                  <c:v>43350.564325810185</c:v>
                </c:pt>
                <c:pt idx="5582">
                  <c:v>43350.564339699071</c:v>
                </c:pt>
                <c:pt idx="5583">
                  <c:v>43350.564353587964</c:v>
                </c:pt>
                <c:pt idx="5584">
                  <c:v>43350.564367476851</c:v>
                </c:pt>
                <c:pt idx="5585">
                  <c:v>43350.564381365744</c:v>
                </c:pt>
                <c:pt idx="5586">
                  <c:v>43350.564395254631</c:v>
                </c:pt>
                <c:pt idx="5587">
                  <c:v>43350.564409143517</c:v>
                </c:pt>
                <c:pt idx="5588">
                  <c:v>43350.564423032411</c:v>
                </c:pt>
                <c:pt idx="5589">
                  <c:v>43350.564436921297</c:v>
                </c:pt>
                <c:pt idx="5590">
                  <c:v>43350.564450810183</c:v>
                </c:pt>
                <c:pt idx="5591">
                  <c:v>43350.564464699077</c:v>
                </c:pt>
                <c:pt idx="5592">
                  <c:v>43350.564478587963</c:v>
                </c:pt>
                <c:pt idx="5593">
                  <c:v>43350.564492476849</c:v>
                </c:pt>
                <c:pt idx="5594">
                  <c:v>43350.564506365743</c:v>
                </c:pt>
                <c:pt idx="5595">
                  <c:v>43350.564520254629</c:v>
                </c:pt>
                <c:pt idx="5596">
                  <c:v>43350.564534143516</c:v>
                </c:pt>
                <c:pt idx="5597">
                  <c:v>43350.564548032409</c:v>
                </c:pt>
                <c:pt idx="5598">
                  <c:v>43350.564561921296</c:v>
                </c:pt>
                <c:pt idx="5599">
                  <c:v>43350.564575810182</c:v>
                </c:pt>
                <c:pt idx="5600">
                  <c:v>43350.564589699075</c:v>
                </c:pt>
                <c:pt idx="5601">
                  <c:v>43350.564603587962</c:v>
                </c:pt>
                <c:pt idx="5602">
                  <c:v>43350.564617476855</c:v>
                </c:pt>
                <c:pt idx="5603">
                  <c:v>43350.564631365742</c:v>
                </c:pt>
                <c:pt idx="5604">
                  <c:v>43350.564645254628</c:v>
                </c:pt>
                <c:pt idx="5605">
                  <c:v>43350.564659143522</c:v>
                </c:pt>
                <c:pt idx="5606">
                  <c:v>43350.564673032408</c:v>
                </c:pt>
                <c:pt idx="5607">
                  <c:v>43350.564686921294</c:v>
                </c:pt>
                <c:pt idx="5608">
                  <c:v>43350.564700810188</c:v>
                </c:pt>
                <c:pt idx="5609">
                  <c:v>43350.564714699074</c:v>
                </c:pt>
                <c:pt idx="5610">
                  <c:v>43350.56472858796</c:v>
                </c:pt>
                <c:pt idx="5611">
                  <c:v>43350.564742476854</c:v>
                </c:pt>
                <c:pt idx="5612">
                  <c:v>43350.56475636574</c:v>
                </c:pt>
                <c:pt idx="5613">
                  <c:v>43350.564770254627</c:v>
                </c:pt>
                <c:pt idx="5614">
                  <c:v>43350.56478414352</c:v>
                </c:pt>
                <c:pt idx="5615">
                  <c:v>43350.564798032407</c:v>
                </c:pt>
                <c:pt idx="5616">
                  <c:v>43350.564811921293</c:v>
                </c:pt>
                <c:pt idx="5617">
                  <c:v>43350.564825810186</c:v>
                </c:pt>
                <c:pt idx="5618">
                  <c:v>43350.564839699073</c:v>
                </c:pt>
                <c:pt idx="5619">
                  <c:v>43350.564853587966</c:v>
                </c:pt>
                <c:pt idx="5620">
                  <c:v>43350.564867476853</c:v>
                </c:pt>
                <c:pt idx="5621">
                  <c:v>43350.564881365739</c:v>
                </c:pt>
                <c:pt idx="5622">
                  <c:v>43350.564895254633</c:v>
                </c:pt>
                <c:pt idx="5623">
                  <c:v>43350.564909143519</c:v>
                </c:pt>
                <c:pt idx="5624">
                  <c:v>43350.564923032405</c:v>
                </c:pt>
                <c:pt idx="5625">
                  <c:v>43350.564936921299</c:v>
                </c:pt>
                <c:pt idx="5626">
                  <c:v>43350.564950810185</c:v>
                </c:pt>
                <c:pt idx="5627">
                  <c:v>43350.564964699071</c:v>
                </c:pt>
                <c:pt idx="5628">
                  <c:v>43350.564978587965</c:v>
                </c:pt>
                <c:pt idx="5629">
                  <c:v>43350.564992476851</c:v>
                </c:pt>
                <c:pt idx="5630">
                  <c:v>43350.565006365738</c:v>
                </c:pt>
                <c:pt idx="5631">
                  <c:v>43350.565020254631</c:v>
                </c:pt>
                <c:pt idx="5632">
                  <c:v>43350.565034143518</c:v>
                </c:pt>
                <c:pt idx="5633">
                  <c:v>43350.565048032404</c:v>
                </c:pt>
                <c:pt idx="5634">
                  <c:v>43350.565061921297</c:v>
                </c:pt>
                <c:pt idx="5635">
                  <c:v>43350.565075810184</c:v>
                </c:pt>
                <c:pt idx="5636">
                  <c:v>43350.565089699077</c:v>
                </c:pt>
                <c:pt idx="5637">
                  <c:v>43350.565103587964</c:v>
                </c:pt>
                <c:pt idx="5638">
                  <c:v>43350.56511747685</c:v>
                </c:pt>
                <c:pt idx="5639">
                  <c:v>43350.565131365744</c:v>
                </c:pt>
                <c:pt idx="5640">
                  <c:v>43350.56514525463</c:v>
                </c:pt>
                <c:pt idx="5641">
                  <c:v>43350.565159143516</c:v>
                </c:pt>
                <c:pt idx="5642">
                  <c:v>43350.56517303241</c:v>
                </c:pt>
                <c:pt idx="5643">
                  <c:v>43350.565186921296</c:v>
                </c:pt>
                <c:pt idx="5644">
                  <c:v>43350.565200810182</c:v>
                </c:pt>
                <c:pt idx="5645">
                  <c:v>43350.565214699076</c:v>
                </c:pt>
                <c:pt idx="5646">
                  <c:v>43350.565228587962</c:v>
                </c:pt>
                <c:pt idx="5647">
                  <c:v>43350.565242476849</c:v>
                </c:pt>
                <c:pt idx="5648">
                  <c:v>43350.565256365742</c:v>
                </c:pt>
                <c:pt idx="5649">
                  <c:v>43350.565270254629</c:v>
                </c:pt>
                <c:pt idx="5650">
                  <c:v>43350.565284143522</c:v>
                </c:pt>
                <c:pt idx="5651">
                  <c:v>43350.565298032408</c:v>
                </c:pt>
                <c:pt idx="5652">
                  <c:v>43350.565311921295</c:v>
                </c:pt>
                <c:pt idx="5653">
                  <c:v>43350.565325810188</c:v>
                </c:pt>
                <c:pt idx="5654">
                  <c:v>43350.565339699075</c:v>
                </c:pt>
                <c:pt idx="5655">
                  <c:v>43350.565353587961</c:v>
                </c:pt>
                <c:pt idx="5656">
                  <c:v>43350.565367476855</c:v>
                </c:pt>
                <c:pt idx="5657">
                  <c:v>43350.565381365741</c:v>
                </c:pt>
                <c:pt idx="5658">
                  <c:v>43350.565395254627</c:v>
                </c:pt>
                <c:pt idx="5659">
                  <c:v>43350.565409143521</c:v>
                </c:pt>
                <c:pt idx="5660">
                  <c:v>43350.565423032407</c:v>
                </c:pt>
                <c:pt idx="5661">
                  <c:v>43350.565436921293</c:v>
                </c:pt>
                <c:pt idx="5662">
                  <c:v>43350.565450810187</c:v>
                </c:pt>
                <c:pt idx="5663">
                  <c:v>43350.565464699073</c:v>
                </c:pt>
                <c:pt idx="5664">
                  <c:v>43350.56547858796</c:v>
                </c:pt>
                <c:pt idx="5665">
                  <c:v>43350.565492476853</c:v>
                </c:pt>
                <c:pt idx="5666">
                  <c:v>43350.56550636574</c:v>
                </c:pt>
                <c:pt idx="5667">
                  <c:v>43350.565520254633</c:v>
                </c:pt>
                <c:pt idx="5668">
                  <c:v>43350.565534143519</c:v>
                </c:pt>
                <c:pt idx="5669">
                  <c:v>43350.565548032406</c:v>
                </c:pt>
                <c:pt idx="5670">
                  <c:v>43350.565561921299</c:v>
                </c:pt>
                <c:pt idx="5671">
                  <c:v>43350.565575810186</c:v>
                </c:pt>
                <c:pt idx="5672">
                  <c:v>43350.565589699072</c:v>
                </c:pt>
                <c:pt idx="5673">
                  <c:v>43350.565603587966</c:v>
                </c:pt>
                <c:pt idx="5674">
                  <c:v>43350.565617476852</c:v>
                </c:pt>
                <c:pt idx="5675">
                  <c:v>43350.565631365738</c:v>
                </c:pt>
                <c:pt idx="5676">
                  <c:v>43350.565645254632</c:v>
                </c:pt>
                <c:pt idx="5677">
                  <c:v>43350.565659143518</c:v>
                </c:pt>
                <c:pt idx="5678">
                  <c:v>43350.565673032404</c:v>
                </c:pt>
                <c:pt idx="5679">
                  <c:v>43350.565686921298</c:v>
                </c:pt>
                <c:pt idx="5680">
                  <c:v>43350.565700810184</c:v>
                </c:pt>
                <c:pt idx="5681">
                  <c:v>43350.565714699071</c:v>
                </c:pt>
                <c:pt idx="5682">
                  <c:v>43350.565728587964</c:v>
                </c:pt>
                <c:pt idx="5683">
                  <c:v>43350.565742476851</c:v>
                </c:pt>
                <c:pt idx="5684">
                  <c:v>43350.565756365744</c:v>
                </c:pt>
                <c:pt idx="5685">
                  <c:v>43350.56577025463</c:v>
                </c:pt>
                <c:pt idx="5686">
                  <c:v>43350.565784143517</c:v>
                </c:pt>
                <c:pt idx="5687">
                  <c:v>43350.56579803241</c:v>
                </c:pt>
                <c:pt idx="5688">
                  <c:v>43350.565811921297</c:v>
                </c:pt>
                <c:pt idx="5689">
                  <c:v>43350.565825810183</c:v>
                </c:pt>
                <c:pt idx="5690">
                  <c:v>43350.565839699077</c:v>
                </c:pt>
                <c:pt idx="5691">
                  <c:v>43350.565853587963</c:v>
                </c:pt>
                <c:pt idx="5692">
                  <c:v>43350.565867476849</c:v>
                </c:pt>
                <c:pt idx="5693">
                  <c:v>43350.565881365743</c:v>
                </c:pt>
                <c:pt idx="5694">
                  <c:v>43350.565895254629</c:v>
                </c:pt>
                <c:pt idx="5695">
                  <c:v>43350.565909143515</c:v>
                </c:pt>
                <c:pt idx="5696">
                  <c:v>43350.565923032409</c:v>
                </c:pt>
                <c:pt idx="5697">
                  <c:v>43350.565936921295</c:v>
                </c:pt>
                <c:pt idx="5698">
                  <c:v>43350.565950810182</c:v>
                </c:pt>
                <c:pt idx="5699">
                  <c:v>43350.565964699075</c:v>
                </c:pt>
                <c:pt idx="5700">
                  <c:v>43350.565978587962</c:v>
                </c:pt>
                <c:pt idx="5701">
                  <c:v>43350.565992476855</c:v>
                </c:pt>
                <c:pt idx="5702">
                  <c:v>43350.566006365741</c:v>
                </c:pt>
                <c:pt idx="5703">
                  <c:v>43350.566020254628</c:v>
                </c:pt>
                <c:pt idx="5704">
                  <c:v>43350.566034143521</c:v>
                </c:pt>
                <c:pt idx="5705">
                  <c:v>43350.566048032408</c:v>
                </c:pt>
                <c:pt idx="5706">
                  <c:v>43350.566061921294</c:v>
                </c:pt>
                <c:pt idx="5707">
                  <c:v>43350.566075810188</c:v>
                </c:pt>
                <c:pt idx="5708">
                  <c:v>43350.566089699074</c:v>
                </c:pt>
                <c:pt idx="5709">
                  <c:v>43350.56610358796</c:v>
                </c:pt>
                <c:pt idx="5710">
                  <c:v>43350.566117476854</c:v>
                </c:pt>
                <c:pt idx="5711">
                  <c:v>43350.56613136574</c:v>
                </c:pt>
                <c:pt idx="5712">
                  <c:v>43350.566145254626</c:v>
                </c:pt>
                <c:pt idx="5713">
                  <c:v>43350.56615914352</c:v>
                </c:pt>
                <c:pt idx="5714">
                  <c:v>43350.566173032406</c:v>
                </c:pt>
                <c:pt idx="5715">
                  <c:v>43350.566186921293</c:v>
                </c:pt>
                <c:pt idx="5716">
                  <c:v>43350.566200810186</c:v>
                </c:pt>
                <c:pt idx="5717">
                  <c:v>43350.566214699073</c:v>
                </c:pt>
                <c:pt idx="5718">
                  <c:v>43350.566228587966</c:v>
                </c:pt>
                <c:pt idx="5719">
                  <c:v>43350.566242476852</c:v>
                </c:pt>
                <c:pt idx="5720">
                  <c:v>43350.566256365739</c:v>
                </c:pt>
                <c:pt idx="5721">
                  <c:v>43350.566270254632</c:v>
                </c:pt>
                <c:pt idx="5722">
                  <c:v>43350.566284143519</c:v>
                </c:pt>
                <c:pt idx="5723">
                  <c:v>43350.566298032405</c:v>
                </c:pt>
                <c:pt idx="5724">
                  <c:v>43350.566311921299</c:v>
                </c:pt>
                <c:pt idx="5725">
                  <c:v>43350.566325810185</c:v>
                </c:pt>
                <c:pt idx="5726">
                  <c:v>43350.566339699071</c:v>
                </c:pt>
                <c:pt idx="5727">
                  <c:v>43350.566353587965</c:v>
                </c:pt>
                <c:pt idx="5728">
                  <c:v>43350.566367476851</c:v>
                </c:pt>
                <c:pt idx="5729">
                  <c:v>43350.566381365737</c:v>
                </c:pt>
                <c:pt idx="5730">
                  <c:v>43350.566395254631</c:v>
                </c:pt>
                <c:pt idx="5731">
                  <c:v>43350.566409143517</c:v>
                </c:pt>
                <c:pt idx="5732">
                  <c:v>43350.566423032411</c:v>
                </c:pt>
                <c:pt idx="5733">
                  <c:v>43350.566436921297</c:v>
                </c:pt>
                <c:pt idx="5734">
                  <c:v>43350.566450810184</c:v>
                </c:pt>
                <c:pt idx="5735">
                  <c:v>43350.566464699077</c:v>
                </c:pt>
                <c:pt idx="5736">
                  <c:v>43350.566478587964</c:v>
                </c:pt>
                <c:pt idx="5737">
                  <c:v>43350.56649247685</c:v>
                </c:pt>
                <c:pt idx="5738">
                  <c:v>43350.566506365743</c:v>
                </c:pt>
                <c:pt idx="5739">
                  <c:v>43350.56652025463</c:v>
                </c:pt>
                <c:pt idx="5740">
                  <c:v>43350.566534143516</c:v>
                </c:pt>
                <c:pt idx="5741">
                  <c:v>43350.56654803241</c:v>
                </c:pt>
                <c:pt idx="5742">
                  <c:v>43350.566561921296</c:v>
                </c:pt>
                <c:pt idx="5743">
                  <c:v>43350.566575810182</c:v>
                </c:pt>
                <c:pt idx="5744">
                  <c:v>43350.566589699076</c:v>
                </c:pt>
                <c:pt idx="5745">
                  <c:v>43350.566603587962</c:v>
                </c:pt>
                <c:pt idx="5746">
                  <c:v>43350.566617476848</c:v>
                </c:pt>
                <c:pt idx="5747">
                  <c:v>43350.566631365742</c:v>
                </c:pt>
                <c:pt idx="5748">
                  <c:v>43350.566645254628</c:v>
                </c:pt>
                <c:pt idx="5749">
                  <c:v>43350.566659143522</c:v>
                </c:pt>
                <c:pt idx="5750">
                  <c:v>43350.566673032408</c:v>
                </c:pt>
                <c:pt idx="5751">
                  <c:v>43350.566686921295</c:v>
                </c:pt>
                <c:pt idx="5752">
                  <c:v>43350.566700810188</c:v>
                </c:pt>
                <c:pt idx="5753">
                  <c:v>43350.566714699075</c:v>
                </c:pt>
                <c:pt idx="5754">
                  <c:v>43350.566728587961</c:v>
                </c:pt>
                <c:pt idx="5755">
                  <c:v>43350.566742476854</c:v>
                </c:pt>
                <c:pt idx="5756">
                  <c:v>43350.566756365741</c:v>
                </c:pt>
                <c:pt idx="5757">
                  <c:v>43350.566770254627</c:v>
                </c:pt>
                <c:pt idx="5758">
                  <c:v>43350.566784143521</c:v>
                </c:pt>
                <c:pt idx="5759">
                  <c:v>43350.566798032407</c:v>
                </c:pt>
                <c:pt idx="5760">
                  <c:v>43350.566811921293</c:v>
                </c:pt>
                <c:pt idx="5761">
                  <c:v>43350.566825810187</c:v>
                </c:pt>
                <c:pt idx="5762">
                  <c:v>43350.566839699073</c:v>
                </c:pt>
                <c:pt idx="5763">
                  <c:v>43350.566853587959</c:v>
                </c:pt>
                <c:pt idx="5764">
                  <c:v>43350.566867476853</c:v>
                </c:pt>
                <c:pt idx="5765">
                  <c:v>43350.566881365739</c:v>
                </c:pt>
                <c:pt idx="5766">
                  <c:v>43350.566895254633</c:v>
                </c:pt>
                <c:pt idx="5767">
                  <c:v>43350.566909143519</c:v>
                </c:pt>
                <c:pt idx="5768">
                  <c:v>43350.566923032406</c:v>
                </c:pt>
                <c:pt idx="5769">
                  <c:v>43350.566936921299</c:v>
                </c:pt>
                <c:pt idx="5770">
                  <c:v>43350.566950810186</c:v>
                </c:pt>
                <c:pt idx="5771">
                  <c:v>43350.566964699072</c:v>
                </c:pt>
                <c:pt idx="5772">
                  <c:v>43350.566978587965</c:v>
                </c:pt>
                <c:pt idx="5773">
                  <c:v>43350.566992476852</c:v>
                </c:pt>
                <c:pt idx="5774">
                  <c:v>43350.567006365738</c:v>
                </c:pt>
                <c:pt idx="5775">
                  <c:v>43350.567020254632</c:v>
                </c:pt>
                <c:pt idx="5776">
                  <c:v>43350.567034143518</c:v>
                </c:pt>
                <c:pt idx="5777">
                  <c:v>43350.567048032404</c:v>
                </c:pt>
                <c:pt idx="5778">
                  <c:v>43350.567061921298</c:v>
                </c:pt>
                <c:pt idx="5779">
                  <c:v>43350.567075810184</c:v>
                </c:pt>
                <c:pt idx="5780">
                  <c:v>43350.56708969907</c:v>
                </c:pt>
                <c:pt idx="5781">
                  <c:v>43350.567103587964</c:v>
                </c:pt>
                <c:pt idx="5782">
                  <c:v>43350.56711747685</c:v>
                </c:pt>
                <c:pt idx="5783">
                  <c:v>43350.567131365744</c:v>
                </c:pt>
                <c:pt idx="5784">
                  <c:v>43350.56714525463</c:v>
                </c:pt>
                <c:pt idx="5785">
                  <c:v>43350.567159143517</c:v>
                </c:pt>
                <c:pt idx="5786">
                  <c:v>43350.56717303241</c:v>
                </c:pt>
                <c:pt idx="5787">
                  <c:v>43350.567186921297</c:v>
                </c:pt>
                <c:pt idx="5788">
                  <c:v>43350.567200810183</c:v>
                </c:pt>
                <c:pt idx="5789">
                  <c:v>43350.567214699076</c:v>
                </c:pt>
                <c:pt idx="5790">
                  <c:v>43350.567228587963</c:v>
                </c:pt>
                <c:pt idx="5791">
                  <c:v>43350.567242476849</c:v>
                </c:pt>
                <c:pt idx="5792">
                  <c:v>43350.567256365743</c:v>
                </c:pt>
                <c:pt idx="5793">
                  <c:v>43350.567270254629</c:v>
                </c:pt>
                <c:pt idx="5794">
                  <c:v>43350.567284143515</c:v>
                </c:pt>
                <c:pt idx="5795">
                  <c:v>43350.567298032409</c:v>
                </c:pt>
                <c:pt idx="5796">
                  <c:v>43350.567311921295</c:v>
                </c:pt>
                <c:pt idx="5797">
                  <c:v>43350.567325810189</c:v>
                </c:pt>
                <c:pt idx="5798">
                  <c:v>43350.567339699075</c:v>
                </c:pt>
                <c:pt idx="5799">
                  <c:v>43350.567353587961</c:v>
                </c:pt>
                <c:pt idx="5800">
                  <c:v>43350.567367476855</c:v>
                </c:pt>
                <c:pt idx="5801">
                  <c:v>43350.567381365741</c:v>
                </c:pt>
                <c:pt idx="5802">
                  <c:v>43350.567395254628</c:v>
                </c:pt>
                <c:pt idx="5803">
                  <c:v>43350.567409143521</c:v>
                </c:pt>
                <c:pt idx="5804">
                  <c:v>43350.567423032408</c:v>
                </c:pt>
                <c:pt idx="5805">
                  <c:v>43350.567436921294</c:v>
                </c:pt>
                <c:pt idx="5806">
                  <c:v>43350.567450810187</c:v>
                </c:pt>
                <c:pt idx="5807">
                  <c:v>43350.567464699074</c:v>
                </c:pt>
                <c:pt idx="5808">
                  <c:v>43350.56747858796</c:v>
                </c:pt>
                <c:pt idx="5809">
                  <c:v>43350.567492476854</c:v>
                </c:pt>
                <c:pt idx="5810">
                  <c:v>43350.56750636574</c:v>
                </c:pt>
                <c:pt idx="5811">
                  <c:v>43350.567520254626</c:v>
                </c:pt>
                <c:pt idx="5812">
                  <c:v>43350.56753414352</c:v>
                </c:pt>
                <c:pt idx="5813">
                  <c:v>43350.567548032406</c:v>
                </c:pt>
                <c:pt idx="5814">
                  <c:v>43350.5675619213</c:v>
                </c:pt>
                <c:pt idx="5815">
                  <c:v>43350.567575810186</c:v>
                </c:pt>
                <c:pt idx="5816">
                  <c:v>43350.567589699072</c:v>
                </c:pt>
                <c:pt idx="5817">
                  <c:v>43350.567603587966</c:v>
                </c:pt>
                <c:pt idx="5818">
                  <c:v>43350.567617476852</c:v>
                </c:pt>
                <c:pt idx="5819">
                  <c:v>43350.567631365739</c:v>
                </c:pt>
                <c:pt idx="5820">
                  <c:v>43350.567645254632</c:v>
                </c:pt>
                <c:pt idx="5821">
                  <c:v>43350.567659143519</c:v>
                </c:pt>
                <c:pt idx="5822">
                  <c:v>43350.567673032405</c:v>
                </c:pt>
                <c:pt idx="5823">
                  <c:v>43350.567686921298</c:v>
                </c:pt>
                <c:pt idx="5824">
                  <c:v>43350.567700810185</c:v>
                </c:pt>
                <c:pt idx="5825">
                  <c:v>43350.567714699071</c:v>
                </c:pt>
                <c:pt idx="5826">
                  <c:v>43350.567728587965</c:v>
                </c:pt>
                <c:pt idx="5827">
                  <c:v>43350.567742476851</c:v>
                </c:pt>
                <c:pt idx="5828">
                  <c:v>43350.567756365737</c:v>
                </c:pt>
                <c:pt idx="5829">
                  <c:v>43350.567770254631</c:v>
                </c:pt>
                <c:pt idx="5830">
                  <c:v>43350.567784143517</c:v>
                </c:pt>
                <c:pt idx="5831">
                  <c:v>43350.567798032411</c:v>
                </c:pt>
                <c:pt idx="5832">
                  <c:v>43350.567811921297</c:v>
                </c:pt>
                <c:pt idx="5833">
                  <c:v>43350.567825810183</c:v>
                </c:pt>
                <c:pt idx="5834">
                  <c:v>43350.567839699077</c:v>
                </c:pt>
                <c:pt idx="5835">
                  <c:v>43350.567853587963</c:v>
                </c:pt>
                <c:pt idx="5836">
                  <c:v>43350.56786747685</c:v>
                </c:pt>
                <c:pt idx="5837">
                  <c:v>43350.567881365743</c:v>
                </c:pt>
                <c:pt idx="5838">
                  <c:v>43350.56789525463</c:v>
                </c:pt>
                <c:pt idx="5839">
                  <c:v>43350.567909143516</c:v>
                </c:pt>
                <c:pt idx="5840">
                  <c:v>43350.567923032409</c:v>
                </c:pt>
                <c:pt idx="5841">
                  <c:v>43350.567936921296</c:v>
                </c:pt>
                <c:pt idx="5842">
                  <c:v>43350.567950810182</c:v>
                </c:pt>
                <c:pt idx="5843">
                  <c:v>43350.567964699076</c:v>
                </c:pt>
                <c:pt idx="5844">
                  <c:v>43350.567978587962</c:v>
                </c:pt>
                <c:pt idx="5845">
                  <c:v>43350.567992476848</c:v>
                </c:pt>
                <c:pt idx="5846">
                  <c:v>43350.568006365742</c:v>
                </c:pt>
                <c:pt idx="5847">
                  <c:v>43350.568020254628</c:v>
                </c:pt>
                <c:pt idx="5848">
                  <c:v>43350.568034143522</c:v>
                </c:pt>
                <c:pt idx="5849">
                  <c:v>43350.568048032408</c:v>
                </c:pt>
                <c:pt idx="5850">
                  <c:v>43350.568061921294</c:v>
                </c:pt>
                <c:pt idx="5851">
                  <c:v>43350.568075810188</c:v>
                </c:pt>
                <c:pt idx="5852">
                  <c:v>43350.568089699074</c:v>
                </c:pt>
                <c:pt idx="5853">
                  <c:v>43350.568103587961</c:v>
                </c:pt>
                <c:pt idx="5854">
                  <c:v>43350.568117476854</c:v>
                </c:pt>
                <c:pt idx="5855">
                  <c:v>43350.568131365741</c:v>
                </c:pt>
                <c:pt idx="5856">
                  <c:v>43350.568145254627</c:v>
                </c:pt>
                <c:pt idx="5857">
                  <c:v>43350.56815914352</c:v>
                </c:pt>
                <c:pt idx="5858">
                  <c:v>43350.568173032407</c:v>
                </c:pt>
                <c:pt idx="5859">
                  <c:v>43350.568186921293</c:v>
                </c:pt>
                <c:pt idx="5860">
                  <c:v>43350.568200810187</c:v>
                </c:pt>
                <c:pt idx="5861">
                  <c:v>43350.568214699073</c:v>
                </c:pt>
                <c:pt idx="5862">
                  <c:v>43350.568228587967</c:v>
                </c:pt>
                <c:pt idx="5863">
                  <c:v>43350.568242476853</c:v>
                </c:pt>
                <c:pt idx="5864">
                  <c:v>43350.568256365739</c:v>
                </c:pt>
                <c:pt idx="5865">
                  <c:v>43350.568270254633</c:v>
                </c:pt>
                <c:pt idx="5866">
                  <c:v>43350.568284143519</c:v>
                </c:pt>
                <c:pt idx="5867">
                  <c:v>43350.568298032405</c:v>
                </c:pt>
                <c:pt idx="5868">
                  <c:v>43350.568311921299</c:v>
                </c:pt>
                <c:pt idx="5869">
                  <c:v>43350.568325810185</c:v>
                </c:pt>
                <c:pt idx="5870">
                  <c:v>43350.568339699072</c:v>
                </c:pt>
                <c:pt idx="5871">
                  <c:v>43350.568353587965</c:v>
                </c:pt>
                <c:pt idx="5872">
                  <c:v>43350.568367476852</c:v>
                </c:pt>
                <c:pt idx="5873">
                  <c:v>43350.568381365738</c:v>
                </c:pt>
                <c:pt idx="5874">
                  <c:v>43350.568395254631</c:v>
                </c:pt>
                <c:pt idx="5875">
                  <c:v>43350.568409143518</c:v>
                </c:pt>
                <c:pt idx="5876">
                  <c:v>43350.568423032404</c:v>
                </c:pt>
                <c:pt idx="5877">
                  <c:v>43350.568436921298</c:v>
                </c:pt>
                <c:pt idx="5878">
                  <c:v>43350.568450810184</c:v>
                </c:pt>
                <c:pt idx="5879">
                  <c:v>43350.568464699078</c:v>
                </c:pt>
                <c:pt idx="5880">
                  <c:v>43350.568478587964</c:v>
                </c:pt>
                <c:pt idx="5881">
                  <c:v>43350.56849247685</c:v>
                </c:pt>
                <c:pt idx="5882">
                  <c:v>43350.568506365744</c:v>
                </c:pt>
                <c:pt idx="5883">
                  <c:v>43350.56852025463</c:v>
                </c:pt>
                <c:pt idx="5884">
                  <c:v>43350.568534143516</c:v>
                </c:pt>
                <c:pt idx="5885">
                  <c:v>43350.56854803241</c:v>
                </c:pt>
                <c:pt idx="5886">
                  <c:v>43350.568561921296</c:v>
                </c:pt>
                <c:pt idx="5887">
                  <c:v>43350.568575810183</c:v>
                </c:pt>
                <c:pt idx="5888">
                  <c:v>43350.568589699076</c:v>
                </c:pt>
                <c:pt idx="5889">
                  <c:v>43350.568603587963</c:v>
                </c:pt>
                <c:pt idx="5890">
                  <c:v>43350.568617476849</c:v>
                </c:pt>
                <c:pt idx="5891">
                  <c:v>43350.568631365742</c:v>
                </c:pt>
                <c:pt idx="5892">
                  <c:v>43350.568645254629</c:v>
                </c:pt>
                <c:pt idx="5893">
                  <c:v>43350.568659143515</c:v>
                </c:pt>
                <c:pt idx="5894">
                  <c:v>43350.568673032409</c:v>
                </c:pt>
                <c:pt idx="5895">
                  <c:v>43350.568686921295</c:v>
                </c:pt>
                <c:pt idx="5896">
                  <c:v>43350.568700810189</c:v>
                </c:pt>
                <c:pt idx="5897">
                  <c:v>43350.568714699075</c:v>
                </c:pt>
                <c:pt idx="5898">
                  <c:v>43350.568728587961</c:v>
                </c:pt>
                <c:pt idx="5899">
                  <c:v>43350.568742476855</c:v>
                </c:pt>
                <c:pt idx="5900">
                  <c:v>43350.568756365741</c:v>
                </c:pt>
                <c:pt idx="5901">
                  <c:v>43350.568770254627</c:v>
                </c:pt>
                <c:pt idx="5902">
                  <c:v>43350.568784143521</c:v>
                </c:pt>
                <c:pt idx="5903">
                  <c:v>43350.568798032407</c:v>
                </c:pt>
                <c:pt idx="5904">
                  <c:v>43350.568811921294</c:v>
                </c:pt>
                <c:pt idx="5905">
                  <c:v>43350.568825810187</c:v>
                </c:pt>
                <c:pt idx="5906">
                  <c:v>43350.568839699074</c:v>
                </c:pt>
                <c:pt idx="5907">
                  <c:v>43350.56885358796</c:v>
                </c:pt>
                <c:pt idx="5908">
                  <c:v>43350.568867476853</c:v>
                </c:pt>
                <c:pt idx="5909">
                  <c:v>43350.56888136574</c:v>
                </c:pt>
                <c:pt idx="5910">
                  <c:v>43350.568895254626</c:v>
                </c:pt>
                <c:pt idx="5911">
                  <c:v>43350.56890914352</c:v>
                </c:pt>
                <c:pt idx="5912">
                  <c:v>43350.568923032406</c:v>
                </c:pt>
                <c:pt idx="5913">
                  <c:v>43350.5689369213</c:v>
                </c:pt>
                <c:pt idx="5914">
                  <c:v>43350.568950810186</c:v>
                </c:pt>
                <c:pt idx="5915">
                  <c:v>43350.568964699072</c:v>
                </c:pt>
                <c:pt idx="5916">
                  <c:v>43350.568978587966</c:v>
                </c:pt>
                <c:pt idx="5917">
                  <c:v>43350.568992476852</c:v>
                </c:pt>
                <c:pt idx="5918">
                  <c:v>43350.569006365738</c:v>
                </c:pt>
                <c:pt idx="5919">
                  <c:v>43350.569020254632</c:v>
                </c:pt>
                <c:pt idx="5920">
                  <c:v>43350.569034143518</c:v>
                </c:pt>
                <c:pt idx="5921">
                  <c:v>43350.569048032405</c:v>
                </c:pt>
                <c:pt idx="5922">
                  <c:v>43350.569061921298</c:v>
                </c:pt>
                <c:pt idx="5923">
                  <c:v>43350.569075810185</c:v>
                </c:pt>
                <c:pt idx="5924">
                  <c:v>43350.569089699071</c:v>
                </c:pt>
                <c:pt idx="5925">
                  <c:v>43350.569103587964</c:v>
                </c:pt>
                <c:pt idx="5926">
                  <c:v>43350.569117476851</c:v>
                </c:pt>
                <c:pt idx="5927">
                  <c:v>43350.569131365737</c:v>
                </c:pt>
                <c:pt idx="5928">
                  <c:v>43350.569145254631</c:v>
                </c:pt>
                <c:pt idx="5929">
                  <c:v>43350.569159143517</c:v>
                </c:pt>
                <c:pt idx="5930">
                  <c:v>43350.569173032411</c:v>
                </c:pt>
                <c:pt idx="5931">
                  <c:v>43350.569186921297</c:v>
                </c:pt>
                <c:pt idx="5932">
                  <c:v>43350.569200810183</c:v>
                </c:pt>
                <c:pt idx="5933">
                  <c:v>43350.569214699077</c:v>
                </c:pt>
                <c:pt idx="5934">
                  <c:v>43350.569228587963</c:v>
                </c:pt>
                <c:pt idx="5935">
                  <c:v>43350.569242476849</c:v>
                </c:pt>
                <c:pt idx="5936">
                  <c:v>43350.569256365743</c:v>
                </c:pt>
                <c:pt idx="5937">
                  <c:v>43350.569270254629</c:v>
                </c:pt>
                <c:pt idx="5938">
                  <c:v>43350.569284143516</c:v>
                </c:pt>
                <c:pt idx="5939">
                  <c:v>43350.569298032409</c:v>
                </c:pt>
                <c:pt idx="5940">
                  <c:v>43350.569311921296</c:v>
                </c:pt>
                <c:pt idx="5941">
                  <c:v>43350.569325810182</c:v>
                </c:pt>
                <c:pt idx="5942">
                  <c:v>43350.569339699075</c:v>
                </c:pt>
                <c:pt idx="5943">
                  <c:v>43350.569353587962</c:v>
                </c:pt>
                <c:pt idx="5944">
                  <c:v>43350.569367476855</c:v>
                </c:pt>
                <c:pt idx="5945">
                  <c:v>43350.569381365742</c:v>
                </c:pt>
                <c:pt idx="5946">
                  <c:v>43350.569395254628</c:v>
                </c:pt>
                <c:pt idx="5947">
                  <c:v>43350.569409143522</c:v>
                </c:pt>
                <c:pt idx="5948">
                  <c:v>43350.569423032408</c:v>
                </c:pt>
                <c:pt idx="5949">
                  <c:v>43350.569436921294</c:v>
                </c:pt>
                <c:pt idx="5950">
                  <c:v>43350.569450810188</c:v>
                </c:pt>
                <c:pt idx="5951">
                  <c:v>43350.569464699074</c:v>
                </c:pt>
                <c:pt idx="5952">
                  <c:v>43350.56947858796</c:v>
                </c:pt>
                <c:pt idx="5953">
                  <c:v>43350.569492476854</c:v>
                </c:pt>
                <c:pt idx="5954">
                  <c:v>43350.56950636574</c:v>
                </c:pt>
                <c:pt idx="5955">
                  <c:v>43350.569520254627</c:v>
                </c:pt>
                <c:pt idx="5956">
                  <c:v>43350.56953414352</c:v>
                </c:pt>
                <c:pt idx="5957">
                  <c:v>43350.569548032407</c:v>
                </c:pt>
                <c:pt idx="5958">
                  <c:v>43350.569561921293</c:v>
                </c:pt>
                <c:pt idx="5959">
                  <c:v>43350.569575810187</c:v>
                </c:pt>
                <c:pt idx="5960">
                  <c:v>43350.569589699073</c:v>
                </c:pt>
                <c:pt idx="5961">
                  <c:v>43350.569603587966</c:v>
                </c:pt>
                <c:pt idx="5962">
                  <c:v>43350.569617476853</c:v>
                </c:pt>
                <c:pt idx="5963">
                  <c:v>43350.569631365739</c:v>
                </c:pt>
                <c:pt idx="5964">
                  <c:v>43350.569645254633</c:v>
                </c:pt>
                <c:pt idx="5965">
                  <c:v>43350.569659143519</c:v>
                </c:pt>
                <c:pt idx="5966">
                  <c:v>43350.569673032405</c:v>
                </c:pt>
                <c:pt idx="5967">
                  <c:v>43350.569686921299</c:v>
                </c:pt>
                <c:pt idx="5968">
                  <c:v>43350.569700810185</c:v>
                </c:pt>
                <c:pt idx="5969">
                  <c:v>43350.569714699071</c:v>
                </c:pt>
                <c:pt idx="5970">
                  <c:v>43350.569728587965</c:v>
                </c:pt>
                <c:pt idx="5971">
                  <c:v>43350.569742476851</c:v>
                </c:pt>
                <c:pt idx="5972">
                  <c:v>43350.569756365738</c:v>
                </c:pt>
                <c:pt idx="5973">
                  <c:v>43350.569770254631</c:v>
                </c:pt>
                <c:pt idx="5974">
                  <c:v>43350.569784143518</c:v>
                </c:pt>
                <c:pt idx="5975">
                  <c:v>43350.569798032404</c:v>
                </c:pt>
                <c:pt idx="5976">
                  <c:v>43350.569811921298</c:v>
                </c:pt>
                <c:pt idx="5977">
                  <c:v>43350.569825810184</c:v>
                </c:pt>
                <c:pt idx="5978">
                  <c:v>43350.569839699077</c:v>
                </c:pt>
                <c:pt idx="5979">
                  <c:v>43350.569853587964</c:v>
                </c:pt>
                <c:pt idx="5980">
                  <c:v>43350.56986747685</c:v>
                </c:pt>
                <c:pt idx="5981">
                  <c:v>43350.569881365744</c:v>
                </c:pt>
                <c:pt idx="5982">
                  <c:v>43350.56989525463</c:v>
                </c:pt>
                <c:pt idx="5983">
                  <c:v>43350.569909143516</c:v>
                </c:pt>
                <c:pt idx="5984">
                  <c:v>43350.56992303241</c:v>
                </c:pt>
                <c:pt idx="5985">
                  <c:v>43350.569936921296</c:v>
                </c:pt>
                <c:pt idx="5986">
                  <c:v>43350.569950810182</c:v>
                </c:pt>
                <c:pt idx="5987">
                  <c:v>43350.569964699076</c:v>
                </c:pt>
                <c:pt idx="5988">
                  <c:v>43350.569978587962</c:v>
                </c:pt>
                <c:pt idx="5989">
                  <c:v>43350.569992476849</c:v>
                </c:pt>
                <c:pt idx="5990">
                  <c:v>43350.570006365742</c:v>
                </c:pt>
                <c:pt idx="5991">
                  <c:v>43350.570020254629</c:v>
                </c:pt>
                <c:pt idx="5992">
                  <c:v>43350.570034143515</c:v>
                </c:pt>
                <c:pt idx="5993">
                  <c:v>43350.570048032409</c:v>
                </c:pt>
                <c:pt idx="5994">
                  <c:v>43350.570061921295</c:v>
                </c:pt>
                <c:pt idx="5995">
                  <c:v>43350.570075810188</c:v>
                </c:pt>
                <c:pt idx="5996">
                  <c:v>43350.570089699075</c:v>
                </c:pt>
                <c:pt idx="5997">
                  <c:v>43350.570103587961</c:v>
                </c:pt>
                <c:pt idx="5998">
                  <c:v>43350.570117476855</c:v>
                </c:pt>
                <c:pt idx="5999">
                  <c:v>43350.570131365741</c:v>
                </c:pt>
                <c:pt idx="6000">
                  <c:v>43350.570145254627</c:v>
                </c:pt>
                <c:pt idx="6001">
                  <c:v>43350.570159143521</c:v>
                </c:pt>
                <c:pt idx="6002">
                  <c:v>43350.570173032407</c:v>
                </c:pt>
                <c:pt idx="6003">
                  <c:v>43350.570186921293</c:v>
                </c:pt>
                <c:pt idx="6004">
                  <c:v>43350.570200810187</c:v>
                </c:pt>
                <c:pt idx="6005">
                  <c:v>43350.570214699073</c:v>
                </c:pt>
                <c:pt idx="6006">
                  <c:v>43350.57022858796</c:v>
                </c:pt>
                <c:pt idx="6007">
                  <c:v>43350.570242476853</c:v>
                </c:pt>
                <c:pt idx="6008">
                  <c:v>43350.57025636574</c:v>
                </c:pt>
                <c:pt idx="6009">
                  <c:v>43350.570270254633</c:v>
                </c:pt>
                <c:pt idx="6010">
                  <c:v>43350.57028414352</c:v>
                </c:pt>
                <c:pt idx="6011">
                  <c:v>43350.570298032406</c:v>
                </c:pt>
                <c:pt idx="6012">
                  <c:v>43350.570311921299</c:v>
                </c:pt>
                <c:pt idx="6013">
                  <c:v>43350.570325810186</c:v>
                </c:pt>
                <c:pt idx="6014">
                  <c:v>43350.570339699072</c:v>
                </c:pt>
                <c:pt idx="6015">
                  <c:v>43350.570353587966</c:v>
                </c:pt>
                <c:pt idx="6016">
                  <c:v>43350.570367476852</c:v>
                </c:pt>
                <c:pt idx="6017">
                  <c:v>43350.570381365738</c:v>
                </c:pt>
                <c:pt idx="6018">
                  <c:v>43350.570395254632</c:v>
                </c:pt>
                <c:pt idx="6019">
                  <c:v>43350.570409143518</c:v>
                </c:pt>
                <c:pt idx="6020">
                  <c:v>43350.570423032405</c:v>
                </c:pt>
                <c:pt idx="6021">
                  <c:v>43350.570436921298</c:v>
                </c:pt>
                <c:pt idx="6022">
                  <c:v>43350.570450810184</c:v>
                </c:pt>
                <c:pt idx="6023">
                  <c:v>43350.570464699071</c:v>
                </c:pt>
                <c:pt idx="6024">
                  <c:v>43350.570478587964</c:v>
                </c:pt>
                <c:pt idx="6025">
                  <c:v>43350.570492476851</c:v>
                </c:pt>
                <c:pt idx="6026">
                  <c:v>43350.570506365744</c:v>
                </c:pt>
                <c:pt idx="6027">
                  <c:v>43350.570520254631</c:v>
                </c:pt>
                <c:pt idx="6028">
                  <c:v>43350.570534143517</c:v>
                </c:pt>
                <c:pt idx="6029">
                  <c:v>43350.57054803241</c:v>
                </c:pt>
                <c:pt idx="6030">
                  <c:v>43350.570561921297</c:v>
                </c:pt>
                <c:pt idx="6031">
                  <c:v>43350.570575810183</c:v>
                </c:pt>
                <c:pt idx="6032">
                  <c:v>43350.570589699077</c:v>
                </c:pt>
                <c:pt idx="6033">
                  <c:v>43350.570603587963</c:v>
                </c:pt>
                <c:pt idx="6034">
                  <c:v>43350.570617476849</c:v>
                </c:pt>
                <c:pt idx="6035">
                  <c:v>43350.570631365743</c:v>
                </c:pt>
                <c:pt idx="6036">
                  <c:v>43350.570645254629</c:v>
                </c:pt>
                <c:pt idx="6037">
                  <c:v>43350.570659143516</c:v>
                </c:pt>
                <c:pt idx="6038">
                  <c:v>43350.570673032409</c:v>
                </c:pt>
                <c:pt idx="6039">
                  <c:v>43350.570686921295</c:v>
                </c:pt>
                <c:pt idx="6040">
                  <c:v>43350.570700810182</c:v>
                </c:pt>
                <c:pt idx="6041">
                  <c:v>43350.570714699075</c:v>
                </c:pt>
                <c:pt idx="6042">
                  <c:v>43350.570728587962</c:v>
                </c:pt>
                <c:pt idx="6043">
                  <c:v>43350.570742476855</c:v>
                </c:pt>
                <c:pt idx="6044">
                  <c:v>43350.570756365742</c:v>
                </c:pt>
                <c:pt idx="6045">
                  <c:v>43350.570770254628</c:v>
                </c:pt>
                <c:pt idx="6046">
                  <c:v>43350.570784143521</c:v>
                </c:pt>
                <c:pt idx="6047">
                  <c:v>43350.570798032408</c:v>
                </c:pt>
                <c:pt idx="6048">
                  <c:v>43350.570811921294</c:v>
                </c:pt>
                <c:pt idx="6049">
                  <c:v>43350.570825810188</c:v>
                </c:pt>
                <c:pt idx="6050">
                  <c:v>43350.570839699074</c:v>
                </c:pt>
                <c:pt idx="6051">
                  <c:v>43350.57085358796</c:v>
                </c:pt>
                <c:pt idx="6052">
                  <c:v>43350.570867476854</c:v>
                </c:pt>
                <c:pt idx="6053">
                  <c:v>43350.57088136574</c:v>
                </c:pt>
                <c:pt idx="6054">
                  <c:v>43350.570895254627</c:v>
                </c:pt>
                <c:pt idx="6055">
                  <c:v>43350.57090914352</c:v>
                </c:pt>
                <c:pt idx="6056">
                  <c:v>43350.570923032406</c:v>
                </c:pt>
                <c:pt idx="6057">
                  <c:v>43350.570936921293</c:v>
                </c:pt>
                <c:pt idx="6058">
                  <c:v>43350.570950810186</c:v>
                </c:pt>
                <c:pt idx="6059">
                  <c:v>43350.570964699073</c:v>
                </c:pt>
                <c:pt idx="6060">
                  <c:v>43350.570978587966</c:v>
                </c:pt>
                <c:pt idx="6061">
                  <c:v>43350.570992476853</c:v>
                </c:pt>
                <c:pt idx="6062">
                  <c:v>43350.571006365739</c:v>
                </c:pt>
                <c:pt idx="6063">
                  <c:v>43350.571020254632</c:v>
                </c:pt>
                <c:pt idx="6064">
                  <c:v>43350.571034143519</c:v>
                </c:pt>
                <c:pt idx="6065">
                  <c:v>43350.571048032405</c:v>
                </c:pt>
                <c:pt idx="6066">
                  <c:v>43350.571061921299</c:v>
                </c:pt>
                <c:pt idx="6067">
                  <c:v>43350.571075810185</c:v>
                </c:pt>
                <c:pt idx="6068">
                  <c:v>43350.571089699071</c:v>
                </c:pt>
                <c:pt idx="6069">
                  <c:v>43350.571103587965</c:v>
                </c:pt>
                <c:pt idx="6070">
                  <c:v>43350.571117476851</c:v>
                </c:pt>
                <c:pt idx="6071">
                  <c:v>43350.571131365738</c:v>
                </c:pt>
                <c:pt idx="6072">
                  <c:v>43350.571145254631</c:v>
                </c:pt>
                <c:pt idx="6073">
                  <c:v>43350.571159143517</c:v>
                </c:pt>
                <c:pt idx="6074">
                  <c:v>43350.571173032411</c:v>
                </c:pt>
                <c:pt idx="6075">
                  <c:v>43350.571186921297</c:v>
                </c:pt>
                <c:pt idx="6076">
                  <c:v>43350.571200810184</c:v>
                </c:pt>
                <c:pt idx="6077">
                  <c:v>43350.571214699077</c:v>
                </c:pt>
                <c:pt idx="6078">
                  <c:v>43350.571228587964</c:v>
                </c:pt>
                <c:pt idx="6079">
                  <c:v>43350.57124247685</c:v>
                </c:pt>
                <c:pt idx="6080">
                  <c:v>43350.571256365743</c:v>
                </c:pt>
                <c:pt idx="6081">
                  <c:v>43350.57127025463</c:v>
                </c:pt>
                <c:pt idx="6082">
                  <c:v>43350.571284143516</c:v>
                </c:pt>
                <c:pt idx="6083">
                  <c:v>43350.57129803241</c:v>
                </c:pt>
                <c:pt idx="6084">
                  <c:v>43350.571311921296</c:v>
                </c:pt>
                <c:pt idx="6085">
                  <c:v>43350.571325810182</c:v>
                </c:pt>
                <c:pt idx="6086">
                  <c:v>43350.571339699076</c:v>
                </c:pt>
                <c:pt idx="6087">
                  <c:v>43350.571353587962</c:v>
                </c:pt>
                <c:pt idx="6088">
                  <c:v>43350.571367476849</c:v>
                </c:pt>
                <c:pt idx="6089">
                  <c:v>43350.571381365742</c:v>
                </c:pt>
                <c:pt idx="6090">
                  <c:v>43350.571395254628</c:v>
                </c:pt>
                <c:pt idx="6091">
                  <c:v>43350.571409143522</c:v>
                </c:pt>
                <c:pt idx="6092">
                  <c:v>43350.571423032408</c:v>
                </c:pt>
                <c:pt idx="6093">
                  <c:v>43350.571436921295</c:v>
                </c:pt>
                <c:pt idx="6094">
                  <c:v>43350.571450810188</c:v>
                </c:pt>
                <c:pt idx="6095">
                  <c:v>43350.571464699075</c:v>
                </c:pt>
                <c:pt idx="6096">
                  <c:v>43350.571478587961</c:v>
                </c:pt>
                <c:pt idx="6097">
                  <c:v>43350.571492476854</c:v>
                </c:pt>
                <c:pt idx="6098">
                  <c:v>43350.571506365741</c:v>
                </c:pt>
                <c:pt idx="6099">
                  <c:v>43350.571520254627</c:v>
                </c:pt>
                <c:pt idx="6100">
                  <c:v>43350.571534143521</c:v>
                </c:pt>
                <c:pt idx="6101">
                  <c:v>43350.571548032407</c:v>
                </c:pt>
                <c:pt idx="6102">
                  <c:v>43350.571561921293</c:v>
                </c:pt>
                <c:pt idx="6103">
                  <c:v>43350.571575810187</c:v>
                </c:pt>
                <c:pt idx="6104">
                  <c:v>43350.571589699073</c:v>
                </c:pt>
                <c:pt idx="6105">
                  <c:v>43350.57160358796</c:v>
                </c:pt>
                <c:pt idx="6106">
                  <c:v>43350.571617476853</c:v>
                </c:pt>
                <c:pt idx="6107">
                  <c:v>43350.571631365739</c:v>
                </c:pt>
                <c:pt idx="6108">
                  <c:v>43350.571645254633</c:v>
                </c:pt>
                <c:pt idx="6109">
                  <c:v>43350.571659143519</c:v>
                </c:pt>
                <c:pt idx="6110">
                  <c:v>43350.571673032406</c:v>
                </c:pt>
                <c:pt idx="6111">
                  <c:v>43350.571686921299</c:v>
                </c:pt>
                <c:pt idx="6112">
                  <c:v>43350.571700810186</c:v>
                </c:pt>
                <c:pt idx="6113">
                  <c:v>43350.571714699072</c:v>
                </c:pt>
                <c:pt idx="6114">
                  <c:v>43350.571728587965</c:v>
                </c:pt>
                <c:pt idx="6115">
                  <c:v>43350.571742476852</c:v>
                </c:pt>
                <c:pt idx="6116">
                  <c:v>43350.571756365738</c:v>
                </c:pt>
                <c:pt idx="6117">
                  <c:v>43350.571770254632</c:v>
                </c:pt>
                <c:pt idx="6118">
                  <c:v>43350.571784143518</c:v>
                </c:pt>
                <c:pt idx="6119">
                  <c:v>43350.571798032404</c:v>
                </c:pt>
                <c:pt idx="6120">
                  <c:v>43350.571811921298</c:v>
                </c:pt>
                <c:pt idx="6121">
                  <c:v>43350.571825810184</c:v>
                </c:pt>
                <c:pt idx="6122">
                  <c:v>43350.571839699071</c:v>
                </c:pt>
                <c:pt idx="6123">
                  <c:v>43350.571853587964</c:v>
                </c:pt>
                <c:pt idx="6124">
                  <c:v>43350.57186747685</c:v>
                </c:pt>
                <c:pt idx="6125">
                  <c:v>43350.571881365744</c:v>
                </c:pt>
                <c:pt idx="6126">
                  <c:v>43350.57189525463</c:v>
                </c:pt>
                <c:pt idx="6127">
                  <c:v>43350.571909143517</c:v>
                </c:pt>
                <c:pt idx="6128">
                  <c:v>43350.57192303241</c:v>
                </c:pt>
                <c:pt idx="6129">
                  <c:v>43350.571936921297</c:v>
                </c:pt>
                <c:pt idx="6130">
                  <c:v>43350.571950810183</c:v>
                </c:pt>
                <c:pt idx="6131">
                  <c:v>43350.571964699076</c:v>
                </c:pt>
                <c:pt idx="6132">
                  <c:v>43350.571978587963</c:v>
                </c:pt>
                <c:pt idx="6133">
                  <c:v>43350.571992476849</c:v>
                </c:pt>
                <c:pt idx="6134">
                  <c:v>43350.572006365743</c:v>
                </c:pt>
                <c:pt idx="6135">
                  <c:v>43350.572020254629</c:v>
                </c:pt>
                <c:pt idx="6136">
                  <c:v>43350.572034143515</c:v>
                </c:pt>
                <c:pt idx="6137">
                  <c:v>43350.572048032409</c:v>
                </c:pt>
                <c:pt idx="6138">
                  <c:v>43350.572061921295</c:v>
                </c:pt>
                <c:pt idx="6139">
                  <c:v>43350.572075810182</c:v>
                </c:pt>
                <c:pt idx="6140">
                  <c:v>43350.572089699075</c:v>
                </c:pt>
                <c:pt idx="6141">
                  <c:v>43350.572103587961</c:v>
                </c:pt>
                <c:pt idx="6142">
                  <c:v>43350.572117476855</c:v>
                </c:pt>
                <c:pt idx="6143">
                  <c:v>43350.572131365741</c:v>
                </c:pt>
                <c:pt idx="6144">
                  <c:v>43350.572145254628</c:v>
                </c:pt>
                <c:pt idx="6145">
                  <c:v>43350.572159143521</c:v>
                </c:pt>
                <c:pt idx="6146">
                  <c:v>43350.572173032408</c:v>
                </c:pt>
                <c:pt idx="6147">
                  <c:v>43350.572186921294</c:v>
                </c:pt>
                <c:pt idx="6148">
                  <c:v>43350.572200810187</c:v>
                </c:pt>
                <c:pt idx="6149">
                  <c:v>43350.572214699074</c:v>
                </c:pt>
                <c:pt idx="6150">
                  <c:v>43350.57222858796</c:v>
                </c:pt>
                <c:pt idx="6151">
                  <c:v>43350.572242476854</c:v>
                </c:pt>
                <c:pt idx="6152">
                  <c:v>43350.57225636574</c:v>
                </c:pt>
                <c:pt idx="6153">
                  <c:v>43350.572270254626</c:v>
                </c:pt>
                <c:pt idx="6154">
                  <c:v>43350.57228414352</c:v>
                </c:pt>
                <c:pt idx="6155">
                  <c:v>43350.572298032406</c:v>
                </c:pt>
                <c:pt idx="6156">
                  <c:v>43350.5723119213</c:v>
                </c:pt>
                <c:pt idx="6157">
                  <c:v>43350.572325810186</c:v>
                </c:pt>
                <c:pt idx="6158">
                  <c:v>43350.572339699072</c:v>
                </c:pt>
                <c:pt idx="6159">
                  <c:v>43350.572353587966</c:v>
                </c:pt>
                <c:pt idx="6160">
                  <c:v>43350.572367476852</c:v>
                </c:pt>
                <c:pt idx="6161">
                  <c:v>43350.572381365739</c:v>
                </c:pt>
                <c:pt idx="6162">
                  <c:v>43350.572395254632</c:v>
                </c:pt>
                <c:pt idx="6163">
                  <c:v>43350.572409143519</c:v>
                </c:pt>
                <c:pt idx="6164">
                  <c:v>43350.572423032405</c:v>
                </c:pt>
                <c:pt idx="6165">
                  <c:v>43350.572436921299</c:v>
                </c:pt>
                <c:pt idx="6166">
                  <c:v>43350.572450810185</c:v>
                </c:pt>
                <c:pt idx="6167">
                  <c:v>43350.572464699071</c:v>
                </c:pt>
                <c:pt idx="6168">
                  <c:v>43350.572478587965</c:v>
                </c:pt>
                <c:pt idx="6169">
                  <c:v>43350.572492476851</c:v>
                </c:pt>
                <c:pt idx="6170">
                  <c:v>43350.572506365737</c:v>
                </c:pt>
                <c:pt idx="6171">
                  <c:v>43350.572520254631</c:v>
                </c:pt>
                <c:pt idx="6172">
                  <c:v>43350.572534143517</c:v>
                </c:pt>
                <c:pt idx="6173">
                  <c:v>43350.572548032411</c:v>
                </c:pt>
                <c:pt idx="6174">
                  <c:v>43350.572561921297</c:v>
                </c:pt>
                <c:pt idx="6175">
                  <c:v>43350.572575810183</c:v>
                </c:pt>
                <c:pt idx="6176">
                  <c:v>43350.572589699077</c:v>
                </c:pt>
                <c:pt idx="6177">
                  <c:v>43350.572603587963</c:v>
                </c:pt>
                <c:pt idx="6178">
                  <c:v>43350.57261747685</c:v>
                </c:pt>
                <c:pt idx="6179">
                  <c:v>43350.572631365743</c:v>
                </c:pt>
                <c:pt idx="6180">
                  <c:v>43350.57264525463</c:v>
                </c:pt>
                <c:pt idx="6181">
                  <c:v>43350.572659143516</c:v>
                </c:pt>
                <c:pt idx="6182">
                  <c:v>43350.57267303241</c:v>
                </c:pt>
                <c:pt idx="6183">
                  <c:v>43350.572686921296</c:v>
                </c:pt>
                <c:pt idx="6184">
                  <c:v>43350.572700810182</c:v>
                </c:pt>
                <c:pt idx="6185">
                  <c:v>43350.572714699076</c:v>
                </c:pt>
                <c:pt idx="6186">
                  <c:v>43350.572728587962</c:v>
                </c:pt>
                <c:pt idx="6187">
                  <c:v>43350.572742476848</c:v>
                </c:pt>
                <c:pt idx="6188">
                  <c:v>43350.572756365742</c:v>
                </c:pt>
                <c:pt idx="6189">
                  <c:v>43350.572770254628</c:v>
                </c:pt>
                <c:pt idx="6190">
                  <c:v>43350.572784143522</c:v>
                </c:pt>
                <c:pt idx="6191">
                  <c:v>43350.572798032408</c:v>
                </c:pt>
                <c:pt idx="6192">
                  <c:v>43350.572811921294</c:v>
                </c:pt>
                <c:pt idx="6193">
                  <c:v>43350.572825810188</c:v>
                </c:pt>
                <c:pt idx="6194">
                  <c:v>43350.572839699074</c:v>
                </c:pt>
                <c:pt idx="6195">
                  <c:v>43350.572853587961</c:v>
                </c:pt>
                <c:pt idx="6196">
                  <c:v>43350.572867476854</c:v>
                </c:pt>
                <c:pt idx="6197">
                  <c:v>43350.572881365741</c:v>
                </c:pt>
                <c:pt idx="6198">
                  <c:v>43350.572895254627</c:v>
                </c:pt>
                <c:pt idx="6199">
                  <c:v>43350.572909143521</c:v>
                </c:pt>
                <c:pt idx="6200">
                  <c:v>43350.572923032407</c:v>
                </c:pt>
                <c:pt idx="6201">
                  <c:v>43350.572936921293</c:v>
                </c:pt>
                <c:pt idx="6202">
                  <c:v>43350.572950810187</c:v>
                </c:pt>
                <c:pt idx="6203">
                  <c:v>43350.572964699073</c:v>
                </c:pt>
                <c:pt idx="6204">
                  <c:v>43350.572978587959</c:v>
                </c:pt>
                <c:pt idx="6205">
                  <c:v>43350.572992476853</c:v>
                </c:pt>
                <c:pt idx="6206">
                  <c:v>43350.573006365739</c:v>
                </c:pt>
                <c:pt idx="6207">
                  <c:v>43350.573020254633</c:v>
                </c:pt>
                <c:pt idx="6208">
                  <c:v>43350.573034143519</c:v>
                </c:pt>
                <c:pt idx="6209">
                  <c:v>43350.573048032405</c:v>
                </c:pt>
                <c:pt idx="6210">
                  <c:v>43350.573061921299</c:v>
                </c:pt>
                <c:pt idx="6211">
                  <c:v>43350.573075810185</c:v>
                </c:pt>
                <c:pt idx="6212">
                  <c:v>43350.573089699072</c:v>
                </c:pt>
                <c:pt idx="6213">
                  <c:v>43350.573103587965</c:v>
                </c:pt>
                <c:pt idx="6214">
                  <c:v>43350.573117476852</c:v>
                </c:pt>
                <c:pt idx="6215">
                  <c:v>43350.573131365738</c:v>
                </c:pt>
                <c:pt idx="6216">
                  <c:v>43350.573145254632</c:v>
                </c:pt>
                <c:pt idx="6217">
                  <c:v>43350.573159143518</c:v>
                </c:pt>
                <c:pt idx="6218">
                  <c:v>43350.573173032404</c:v>
                </c:pt>
                <c:pt idx="6219">
                  <c:v>43350.573186921298</c:v>
                </c:pt>
                <c:pt idx="6220">
                  <c:v>43350.573200810184</c:v>
                </c:pt>
                <c:pt idx="6221">
                  <c:v>43350.573214699078</c:v>
                </c:pt>
                <c:pt idx="6222">
                  <c:v>43350.573228587964</c:v>
                </c:pt>
                <c:pt idx="6223">
                  <c:v>43350.57324247685</c:v>
                </c:pt>
                <c:pt idx="6224">
                  <c:v>43350.573256365744</c:v>
                </c:pt>
                <c:pt idx="6225">
                  <c:v>43350.57327025463</c:v>
                </c:pt>
                <c:pt idx="6226">
                  <c:v>43350.573284143517</c:v>
                </c:pt>
                <c:pt idx="6227">
                  <c:v>43350.57329803241</c:v>
                </c:pt>
                <c:pt idx="6228">
                  <c:v>43350.573311921296</c:v>
                </c:pt>
                <c:pt idx="6229">
                  <c:v>43350.573325810183</c:v>
                </c:pt>
                <c:pt idx="6230">
                  <c:v>43350.573339699076</c:v>
                </c:pt>
                <c:pt idx="6231">
                  <c:v>43350.573353587963</c:v>
                </c:pt>
                <c:pt idx="6232">
                  <c:v>43350.573367476849</c:v>
                </c:pt>
                <c:pt idx="6233">
                  <c:v>43350.573381365743</c:v>
                </c:pt>
                <c:pt idx="6234">
                  <c:v>43350.573395254629</c:v>
                </c:pt>
                <c:pt idx="6235">
                  <c:v>43350.573409143515</c:v>
                </c:pt>
                <c:pt idx="6236">
                  <c:v>43350.573423032409</c:v>
                </c:pt>
                <c:pt idx="6237">
                  <c:v>43350.573436921295</c:v>
                </c:pt>
                <c:pt idx="6238">
                  <c:v>43350.573450810189</c:v>
                </c:pt>
                <c:pt idx="6239">
                  <c:v>43350.573464699075</c:v>
                </c:pt>
                <c:pt idx="6240">
                  <c:v>43350.573478587961</c:v>
                </c:pt>
                <c:pt idx="6241">
                  <c:v>43350.573492476855</c:v>
                </c:pt>
                <c:pt idx="6242">
                  <c:v>43350.573506365741</c:v>
                </c:pt>
                <c:pt idx="6243">
                  <c:v>43350.573520254628</c:v>
                </c:pt>
                <c:pt idx="6244">
                  <c:v>43350.573534143521</c:v>
                </c:pt>
                <c:pt idx="6245">
                  <c:v>43350.573548032407</c:v>
                </c:pt>
                <c:pt idx="6246">
                  <c:v>43350.573561921294</c:v>
                </c:pt>
                <c:pt idx="6247">
                  <c:v>43350.573575810187</c:v>
                </c:pt>
                <c:pt idx="6248">
                  <c:v>43350.573589699074</c:v>
                </c:pt>
                <c:pt idx="6249">
                  <c:v>43350.57360358796</c:v>
                </c:pt>
                <c:pt idx="6250">
                  <c:v>43350.573617476854</c:v>
                </c:pt>
                <c:pt idx="6251">
                  <c:v>43350.57363136574</c:v>
                </c:pt>
                <c:pt idx="6252">
                  <c:v>43350.573645254626</c:v>
                </c:pt>
                <c:pt idx="6253">
                  <c:v>43350.57365914352</c:v>
                </c:pt>
                <c:pt idx="6254">
                  <c:v>43350.573673032406</c:v>
                </c:pt>
                <c:pt idx="6255">
                  <c:v>43350.5736869213</c:v>
                </c:pt>
                <c:pt idx="6256">
                  <c:v>43350.573700810186</c:v>
                </c:pt>
                <c:pt idx="6257">
                  <c:v>43350.573714699072</c:v>
                </c:pt>
                <c:pt idx="6258">
                  <c:v>43350.573728587966</c:v>
                </c:pt>
                <c:pt idx="6259">
                  <c:v>43350.573742476852</c:v>
                </c:pt>
                <c:pt idx="6260">
                  <c:v>43350.573756365739</c:v>
                </c:pt>
                <c:pt idx="6261">
                  <c:v>43350.573770254632</c:v>
                </c:pt>
                <c:pt idx="6262">
                  <c:v>43350.573784143518</c:v>
                </c:pt>
                <c:pt idx="6263">
                  <c:v>43350.573798032405</c:v>
                </c:pt>
                <c:pt idx="6264">
                  <c:v>43350.573811921298</c:v>
                </c:pt>
                <c:pt idx="6265">
                  <c:v>43350.573825810185</c:v>
                </c:pt>
                <c:pt idx="6266">
                  <c:v>43350.573839699071</c:v>
                </c:pt>
                <c:pt idx="6267">
                  <c:v>43350.573853587965</c:v>
                </c:pt>
                <c:pt idx="6268">
                  <c:v>43350.573867476851</c:v>
                </c:pt>
                <c:pt idx="6269">
                  <c:v>43350.573881365737</c:v>
                </c:pt>
                <c:pt idx="6270">
                  <c:v>43350.573895254631</c:v>
                </c:pt>
                <c:pt idx="6271">
                  <c:v>43350.573909143517</c:v>
                </c:pt>
                <c:pt idx="6272">
                  <c:v>43350.573923032411</c:v>
                </c:pt>
                <c:pt idx="6273">
                  <c:v>43350.573936921297</c:v>
                </c:pt>
                <c:pt idx="6274">
                  <c:v>43350.573950810183</c:v>
                </c:pt>
                <c:pt idx="6275">
                  <c:v>43350.573964699077</c:v>
                </c:pt>
                <c:pt idx="6276">
                  <c:v>43350.573978587963</c:v>
                </c:pt>
                <c:pt idx="6277">
                  <c:v>43350.57399247685</c:v>
                </c:pt>
                <c:pt idx="6278">
                  <c:v>43350.574006365743</c:v>
                </c:pt>
                <c:pt idx="6279">
                  <c:v>43350.574020254629</c:v>
                </c:pt>
                <c:pt idx="6280">
                  <c:v>43350.574034143516</c:v>
                </c:pt>
                <c:pt idx="6281">
                  <c:v>43350.574048032409</c:v>
                </c:pt>
                <c:pt idx="6282">
                  <c:v>43350.574061921296</c:v>
                </c:pt>
                <c:pt idx="6283">
                  <c:v>43350.574075810182</c:v>
                </c:pt>
                <c:pt idx="6284">
                  <c:v>43350.574089699076</c:v>
                </c:pt>
                <c:pt idx="6285">
                  <c:v>43350.574103587962</c:v>
                </c:pt>
                <c:pt idx="6286">
                  <c:v>43350.574117476855</c:v>
                </c:pt>
                <c:pt idx="6287">
                  <c:v>43350.574131365742</c:v>
                </c:pt>
                <c:pt idx="6288">
                  <c:v>43350.574145254628</c:v>
                </c:pt>
                <c:pt idx="6289">
                  <c:v>43350.574159143522</c:v>
                </c:pt>
                <c:pt idx="6290">
                  <c:v>43350.574173032408</c:v>
                </c:pt>
                <c:pt idx="6291">
                  <c:v>43350.574186921294</c:v>
                </c:pt>
                <c:pt idx="6292">
                  <c:v>43350.574200810188</c:v>
                </c:pt>
                <c:pt idx="6293">
                  <c:v>43350.574214699074</c:v>
                </c:pt>
                <c:pt idx="6294">
                  <c:v>43350.574228587961</c:v>
                </c:pt>
                <c:pt idx="6295">
                  <c:v>43350.574242476854</c:v>
                </c:pt>
                <c:pt idx="6296">
                  <c:v>43350.57425636574</c:v>
                </c:pt>
                <c:pt idx="6297">
                  <c:v>43350.574270254627</c:v>
                </c:pt>
                <c:pt idx="6298">
                  <c:v>43350.57428414352</c:v>
                </c:pt>
                <c:pt idx="6299">
                  <c:v>43350.574298032407</c:v>
                </c:pt>
                <c:pt idx="6300">
                  <c:v>43350.574311921293</c:v>
                </c:pt>
                <c:pt idx="6301">
                  <c:v>43350.574325810187</c:v>
                </c:pt>
                <c:pt idx="6302">
                  <c:v>43350.574339699073</c:v>
                </c:pt>
                <c:pt idx="6303">
                  <c:v>43350.574353587966</c:v>
                </c:pt>
                <c:pt idx="6304">
                  <c:v>43350.574367476853</c:v>
                </c:pt>
                <c:pt idx="6305">
                  <c:v>43350.574381365739</c:v>
                </c:pt>
                <c:pt idx="6306">
                  <c:v>43350.574395254633</c:v>
                </c:pt>
                <c:pt idx="6307">
                  <c:v>43350.574409143519</c:v>
                </c:pt>
                <c:pt idx="6308">
                  <c:v>43350.574423032405</c:v>
                </c:pt>
                <c:pt idx="6309">
                  <c:v>43350.574436921299</c:v>
                </c:pt>
                <c:pt idx="6310">
                  <c:v>43350.574450810185</c:v>
                </c:pt>
                <c:pt idx="6311">
                  <c:v>43350.574464699072</c:v>
                </c:pt>
                <c:pt idx="6312">
                  <c:v>43350.574478587965</c:v>
                </c:pt>
                <c:pt idx="6313">
                  <c:v>43350.574492476851</c:v>
                </c:pt>
                <c:pt idx="6314">
                  <c:v>43350.574506365738</c:v>
                </c:pt>
                <c:pt idx="6315">
                  <c:v>43350.574520254631</c:v>
                </c:pt>
                <c:pt idx="6316">
                  <c:v>43350.574534143518</c:v>
                </c:pt>
                <c:pt idx="6317">
                  <c:v>43350.574548032404</c:v>
                </c:pt>
                <c:pt idx="6318">
                  <c:v>43350.574561921298</c:v>
                </c:pt>
                <c:pt idx="6319">
                  <c:v>43350.574575810184</c:v>
                </c:pt>
                <c:pt idx="6320">
                  <c:v>43350.574589699077</c:v>
                </c:pt>
                <c:pt idx="6321">
                  <c:v>43350.574603587964</c:v>
                </c:pt>
                <c:pt idx="6322">
                  <c:v>43350.57461747685</c:v>
                </c:pt>
                <c:pt idx="6323">
                  <c:v>43350.574631365744</c:v>
                </c:pt>
                <c:pt idx="6324">
                  <c:v>43350.57464525463</c:v>
                </c:pt>
                <c:pt idx="6325">
                  <c:v>43350.574659143516</c:v>
                </c:pt>
                <c:pt idx="6326">
                  <c:v>43350.57467303241</c:v>
                </c:pt>
                <c:pt idx="6327">
                  <c:v>43350.574686921296</c:v>
                </c:pt>
                <c:pt idx="6328">
                  <c:v>43350.574700810183</c:v>
                </c:pt>
                <c:pt idx="6329">
                  <c:v>43350.574714699076</c:v>
                </c:pt>
                <c:pt idx="6330">
                  <c:v>43350.574728587962</c:v>
                </c:pt>
                <c:pt idx="6331">
                  <c:v>43350.574742476849</c:v>
                </c:pt>
                <c:pt idx="6332">
                  <c:v>43350.574756365742</c:v>
                </c:pt>
                <c:pt idx="6333">
                  <c:v>43350.574770254629</c:v>
                </c:pt>
                <c:pt idx="6334">
                  <c:v>43350.574784143515</c:v>
                </c:pt>
                <c:pt idx="6335">
                  <c:v>43350.574798032409</c:v>
                </c:pt>
                <c:pt idx="6336">
                  <c:v>43350.574811921295</c:v>
                </c:pt>
                <c:pt idx="6337">
                  <c:v>43350.574825810188</c:v>
                </c:pt>
                <c:pt idx="6338">
                  <c:v>43350.574839699075</c:v>
                </c:pt>
                <c:pt idx="6339">
                  <c:v>43350.574853587961</c:v>
                </c:pt>
                <c:pt idx="6340">
                  <c:v>43350.574867476855</c:v>
                </c:pt>
                <c:pt idx="6341">
                  <c:v>43350.574881365741</c:v>
                </c:pt>
                <c:pt idx="6342">
                  <c:v>43350.574895254627</c:v>
                </c:pt>
                <c:pt idx="6343">
                  <c:v>43350.574909143521</c:v>
                </c:pt>
                <c:pt idx="6344">
                  <c:v>43350.574923032407</c:v>
                </c:pt>
                <c:pt idx="6345">
                  <c:v>43350.574936921294</c:v>
                </c:pt>
                <c:pt idx="6346">
                  <c:v>43350.574950810187</c:v>
                </c:pt>
                <c:pt idx="6347">
                  <c:v>43350.574964699073</c:v>
                </c:pt>
                <c:pt idx="6348">
                  <c:v>43350.57497858796</c:v>
                </c:pt>
                <c:pt idx="6349">
                  <c:v>43350.574992476853</c:v>
                </c:pt>
                <c:pt idx="6350">
                  <c:v>43350.57500636574</c:v>
                </c:pt>
                <c:pt idx="6351">
                  <c:v>43350.575020254626</c:v>
                </c:pt>
                <c:pt idx="6352">
                  <c:v>43350.57503414352</c:v>
                </c:pt>
                <c:pt idx="6353">
                  <c:v>43350.575048032406</c:v>
                </c:pt>
                <c:pt idx="6354">
                  <c:v>43350.575061921299</c:v>
                </c:pt>
                <c:pt idx="6355">
                  <c:v>43350.575075810186</c:v>
                </c:pt>
                <c:pt idx="6356">
                  <c:v>43350.575089699072</c:v>
                </c:pt>
                <c:pt idx="6357">
                  <c:v>43350.575103587966</c:v>
                </c:pt>
                <c:pt idx="6358">
                  <c:v>43350.575117476852</c:v>
                </c:pt>
                <c:pt idx="6359">
                  <c:v>43350.575131365738</c:v>
                </c:pt>
                <c:pt idx="6360">
                  <c:v>43350.575145254632</c:v>
                </c:pt>
                <c:pt idx="6361">
                  <c:v>43350.575159143518</c:v>
                </c:pt>
                <c:pt idx="6362">
                  <c:v>43350.575173032405</c:v>
                </c:pt>
                <c:pt idx="6363">
                  <c:v>43350.575186921298</c:v>
                </c:pt>
                <c:pt idx="6364">
                  <c:v>43350.575200810184</c:v>
                </c:pt>
                <c:pt idx="6365">
                  <c:v>43350.575214699071</c:v>
                </c:pt>
                <c:pt idx="6366">
                  <c:v>43350.575228587964</c:v>
                </c:pt>
                <c:pt idx="6367">
                  <c:v>43350.575242476851</c:v>
                </c:pt>
                <c:pt idx="6368">
                  <c:v>43350.575256365744</c:v>
                </c:pt>
                <c:pt idx="6369">
                  <c:v>43350.575270254631</c:v>
                </c:pt>
                <c:pt idx="6370">
                  <c:v>43350.575284143517</c:v>
                </c:pt>
                <c:pt idx="6371">
                  <c:v>43350.575298032411</c:v>
                </c:pt>
                <c:pt idx="6372">
                  <c:v>43350.575311921297</c:v>
                </c:pt>
                <c:pt idx="6373">
                  <c:v>43350.575325810183</c:v>
                </c:pt>
                <c:pt idx="6374">
                  <c:v>43350.575339699077</c:v>
                </c:pt>
                <c:pt idx="6375">
                  <c:v>43350.575353587963</c:v>
                </c:pt>
                <c:pt idx="6376">
                  <c:v>43350.575367476849</c:v>
                </c:pt>
                <c:pt idx="6377">
                  <c:v>43350.575381365743</c:v>
                </c:pt>
                <c:pt idx="6378">
                  <c:v>43350.575395254629</c:v>
                </c:pt>
                <c:pt idx="6379">
                  <c:v>43350.575409143516</c:v>
                </c:pt>
                <c:pt idx="6380">
                  <c:v>43350.575423032409</c:v>
                </c:pt>
                <c:pt idx="6381">
                  <c:v>43350.575436921295</c:v>
                </c:pt>
                <c:pt idx="6382">
                  <c:v>43350.575450810182</c:v>
                </c:pt>
                <c:pt idx="6383">
                  <c:v>43350.575464699075</c:v>
                </c:pt>
                <c:pt idx="6384">
                  <c:v>43350.575478587962</c:v>
                </c:pt>
                <c:pt idx="6385">
                  <c:v>43350.575492476855</c:v>
                </c:pt>
                <c:pt idx="6386">
                  <c:v>43350.575506365742</c:v>
                </c:pt>
                <c:pt idx="6387">
                  <c:v>43350.575520254628</c:v>
                </c:pt>
                <c:pt idx="6388">
                  <c:v>43350.575534143522</c:v>
                </c:pt>
                <c:pt idx="6389">
                  <c:v>43350.575548032408</c:v>
                </c:pt>
                <c:pt idx="6390">
                  <c:v>43350.575561921294</c:v>
                </c:pt>
                <c:pt idx="6391">
                  <c:v>43350.575575810188</c:v>
                </c:pt>
                <c:pt idx="6392">
                  <c:v>43350.575589699074</c:v>
                </c:pt>
                <c:pt idx="6393">
                  <c:v>43350.57560358796</c:v>
                </c:pt>
                <c:pt idx="6394">
                  <c:v>43350.575617476854</c:v>
                </c:pt>
                <c:pt idx="6395">
                  <c:v>43350.57563136574</c:v>
                </c:pt>
                <c:pt idx="6396">
                  <c:v>43350.575645254627</c:v>
                </c:pt>
                <c:pt idx="6397">
                  <c:v>43350.57565914352</c:v>
                </c:pt>
                <c:pt idx="6398">
                  <c:v>43350.575673032406</c:v>
                </c:pt>
                <c:pt idx="6399">
                  <c:v>43350.575686921293</c:v>
                </c:pt>
                <c:pt idx="6400">
                  <c:v>43350.575700810186</c:v>
                </c:pt>
                <c:pt idx="6401">
                  <c:v>43350.575714699073</c:v>
                </c:pt>
                <c:pt idx="6402">
                  <c:v>43350.575728587966</c:v>
                </c:pt>
                <c:pt idx="6403">
                  <c:v>43350.575742476853</c:v>
                </c:pt>
                <c:pt idx="6404">
                  <c:v>43350.575756365739</c:v>
                </c:pt>
                <c:pt idx="6405">
                  <c:v>43350.575770254633</c:v>
                </c:pt>
                <c:pt idx="6406">
                  <c:v>43350.575784143519</c:v>
                </c:pt>
                <c:pt idx="6407">
                  <c:v>43350.575798032405</c:v>
                </c:pt>
                <c:pt idx="6408">
                  <c:v>43350.575811921299</c:v>
                </c:pt>
                <c:pt idx="6409">
                  <c:v>43350.575825810185</c:v>
                </c:pt>
                <c:pt idx="6410">
                  <c:v>43350.575839699071</c:v>
                </c:pt>
                <c:pt idx="6411">
                  <c:v>43350.575853587965</c:v>
                </c:pt>
                <c:pt idx="6412">
                  <c:v>43350.575867476851</c:v>
                </c:pt>
                <c:pt idx="6413">
                  <c:v>43350.575881365738</c:v>
                </c:pt>
                <c:pt idx="6414">
                  <c:v>43350.575895254631</c:v>
                </c:pt>
                <c:pt idx="6415">
                  <c:v>43350.575909143517</c:v>
                </c:pt>
                <c:pt idx="6416">
                  <c:v>43350.575923032404</c:v>
                </c:pt>
                <c:pt idx="6417">
                  <c:v>43350.575936921297</c:v>
                </c:pt>
                <c:pt idx="6418">
                  <c:v>43350.575950810184</c:v>
                </c:pt>
                <c:pt idx="6419">
                  <c:v>43350.575964699077</c:v>
                </c:pt>
                <c:pt idx="6420">
                  <c:v>43350.575978587964</c:v>
                </c:pt>
                <c:pt idx="6421">
                  <c:v>43350.57599247685</c:v>
                </c:pt>
                <c:pt idx="6422">
                  <c:v>43350.576006365744</c:v>
                </c:pt>
                <c:pt idx="6423">
                  <c:v>43350.57602025463</c:v>
                </c:pt>
                <c:pt idx="6424">
                  <c:v>43350.576034143516</c:v>
                </c:pt>
                <c:pt idx="6425">
                  <c:v>43350.57604803241</c:v>
                </c:pt>
                <c:pt idx="6426">
                  <c:v>43350.576061921296</c:v>
                </c:pt>
                <c:pt idx="6427">
                  <c:v>43350.576075810182</c:v>
                </c:pt>
                <c:pt idx="6428">
                  <c:v>43350.576089699076</c:v>
                </c:pt>
                <c:pt idx="6429">
                  <c:v>43350.576103587962</c:v>
                </c:pt>
                <c:pt idx="6430">
                  <c:v>43350.576117476849</c:v>
                </c:pt>
                <c:pt idx="6431">
                  <c:v>43350.576131365742</c:v>
                </c:pt>
                <c:pt idx="6432">
                  <c:v>43350.576145254628</c:v>
                </c:pt>
                <c:pt idx="6433">
                  <c:v>43350.576159143522</c:v>
                </c:pt>
                <c:pt idx="6434">
                  <c:v>43350.576173032408</c:v>
                </c:pt>
                <c:pt idx="6435">
                  <c:v>43350.576186921295</c:v>
                </c:pt>
                <c:pt idx="6436">
                  <c:v>43350.576200810188</c:v>
                </c:pt>
                <c:pt idx="6437">
                  <c:v>43350.576214699075</c:v>
                </c:pt>
                <c:pt idx="6438">
                  <c:v>43350.576228587961</c:v>
                </c:pt>
                <c:pt idx="6439">
                  <c:v>43350.576242476855</c:v>
                </c:pt>
                <c:pt idx="6440">
                  <c:v>43350.576256365741</c:v>
                </c:pt>
                <c:pt idx="6441">
                  <c:v>43350.576270254627</c:v>
                </c:pt>
                <c:pt idx="6442">
                  <c:v>43350.576284143521</c:v>
                </c:pt>
                <c:pt idx="6443">
                  <c:v>43350.576298032407</c:v>
                </c:pt>
                <c:pt idx="6444">
                  <c:v>43350.576311921293</c:v>
                </c:pt>
                <c:pt idx="6445">
                  <c:v>43350.576325810187</c:v>
                </c:pt>
                <c:pt idx="6446">
                  <c:v>43350.576339699073</c:v>
                </c:pt>
                <c:pt idx="6447">
                  <c:v>43350.57635358796</c:v>
                </c:pt>
                <c:pt idx="6448">
                  <c:v>43350.576367476853</c:v>
                </c:pt>
                <c:pt idx="6449">
                  <c:v>43350.57638136574</c:v>
                </c:pt>
                <c:pt idx="6450">
                  <c:v>43350.576395254633</c:v>
                </c:pt>
                <c:pt idx="6451">
                  <c:v>43350.576409143519</c:v>
                </c:pt>
                <c:pt idx="6452">
                  <c:v>43350.576423032406</c:v>
                </c:pt>
                <c:pt idx="6453">
                  <c:v>43350.576436921299</c:v>
                </c:pt>
                <c:pt idx="6454">
                  <c:v>43350.576450810186</c:v>
                </c:pt>
                <c:pt idx="6455">
                  <c:v>43350.576464699072</c:v>
                </c:pt>
                <c:pt idx="6456">
                  <c:v>43350.576478587966</c:v>
                </c:pt>
                <c:pt idx="6457">
                  <c:v>43350.576492476852</c:v>
                </c:pt>
                <c:pt idx="6458">
                  <c:v>43350.576506365738</c:v>
                </c:pt>
                <c:pt idx="6459">
                  <c:v>43350.576520254632</c:v>
                </c:pt>
                <c:pt idx="6460">
                  <c:v>43350.576534143518</c:v>
                </c:pt>
                <c:pt idx="6461">
                  <c:v>43350.576548032404</c:v>
                </c:pt>
                <c:pt idx="6462">
                  <c:v>43350.576561921298</c:v>
                </c:pt>
                <c:pt idx="6463">
                  <c:v>43350.576575810184</c:v>
                </c:pt>
                <c:pt idx="6464">
                  <c:v>43350.576589699071</c:v>
                </c:pt>
                <c:pt idx="6465">
                  <c:v>43350.576603587964</c:v>
                </c:pt>
                <c:pt idx="6466">
                  <c:v>43350.576617476851</c:v>
                </c:pt>
                <c:pt idx="6467">
                  <c:v>43350.576631365744</c:v>
                </c:pt>
                <c:pt idx="6468">
                  <c:v>43350.57664525463</c:v>
                </c:pt>
                <c:pt idx="6469">
                  <c:v>43350.576659143517</c:v>
                </c:pt>
                <c:pt idx="6470">
                  <c:v>43350.57667303241</c:v>
                </c:pt>
                <c:pt idx="6471">
                  <c:v>43350.576686921297</c:v>
                </c:pt>
                <c:pt idx="6472">
                  <c:v>43350.576700810183</c:v>
                </c:pt>
                <c:pt idx="6473">
                  <c:v>43350.576714699077</c:v>
                </c:pt>
                <c:pt idx="6474">
                  <c:v>43350.576728587963</c:v>
                </c:pt>
                <c:pt idx="6475">
                  <c:v>43350.576742476849</c:v>
                </c:pt>
                <c:pt idx="6476">
                  <c:v>43350.576756365743</c:v>
                </c:pt>
                <c:pt idx="6477">
                  <c:v>43350.576770254629</c:v>
                </c:pt>
                <c:pt idx="6478">
                  <c:v>43350.576784143515</c:v>
                </c:pt>
                <c:pt idx="6479">
                  <c:v>43350.576798032409</c:v>
                </c:pt>
                <c:pt idx="6480">
                  <c:v>43350.576811921295</c:v>
                </c:pt>
                <c:pt idx="6481">
                  <c:v>43350.576825810182</c:v>
                </c:pt>
                <c:pt idx="6482">
                  <c:v>43350.576839699075</c:v>
                </c:pt>
                <c:pt idx="6483">
                  <c:v>43350.576853587962</c:v>
                </c:pt>
                <c:pt idx="6484">
                  <c:v>43350.576867476855</c:v>
                </c:pt>
                <c:pt idx="6485">
                  <c:v>43350.576881365741</c:v>
                </c:pt>
                <c:pt idx="6486">
                  <c:v>43350.576895254628</c:v>
                </c:pt>
                <c:pt idx="6487">
                  <c:v>43350.576909143521</c:v>
                </c:pt>
                <c:pt idx="6488">
                  <c:v>43350.576923032408</c:v>
                </c:pt>
                <c:pt idx="6489">
                  <c:v>43350.576936921294</c:v>
                </c:pt>
                <c:pt idx="6490">
                  <c:v>43350.576950810188</c:v>
                </c:pt>
                <c:pt idx="6491">
                  <c:v>43350.576964699074</c:v>
                </c:pt>
                <c:pt idx="6492">
                  <c:v>43350.57697858796</c:v>
                </c:pt>
                <c:pt idx="6493">
                  <c:v>43350.576992476854</c:v>
                </c:pt>
                <c:pt idx="6494">
                  <c:v>43350.57700636574</c:v>
                </c:pt>
                <c:pt idx="6495">
                  <c:v>43350.577020254626</c:v>
                </c:pt>
                <c:pt idx="6496">
                  <c:v>43350.57703414352</c:v>
                </c:pt>
                <c:pt idx="6497">
                  <c:v>43350.577048032406</c:v>
                </c:pt>
                <c:pt idx="6498">
                  <c:v>43350.5770619213</c:v>
                </c:pt>
                <c:pt idx="6499">
                  <c:v>43350.577075810186</c:v>
                </c:pt>
                <c:pt idx="6500">
                  <c:v>43350.577089699073</c:v>
                </c:pt>
                <c:pt idx="6501">
                  <c:v>43350.577103587966</c:v>
                </c:pt>
                <c:pt idx="6502">
                  <c:v>43350.577117476852</c:v>
                </c:pt>
                <c:pt idx="6503">
                  <c:v>43350.577131365739</c:v>
                </c:pt>
                <c:pt idx="6504">
                  <c:v>43350.577145254632</c:v>
                </c:pt>
                <c:pt idx="6505">
                  <c:v>43350.577159143519</c:v>
                </c:pt>
                <c:pt idx="6506">
                  <c:v>43350.577173032405</c:v>
                </c:pt>
                <c:pt idx="6507">
                  <c:v>43350.577186921299</c:v>
                </c:pt>
                <c:pt idx="6508">
                  <c:v>43350.577200810185</c:v>
                </c:pt>
                <c:pt idx="6509">
                  <c:v>43350.577214699071</c:v>
                </c:pt>
                <c:pt idx="6510">
                  <c:v>43350.577228587965</c:v>
                </c:pt>
                <c:pt idx="6511">
                  <c:v>43350.577242476851</c:v>
                </c:pt>
                <c:pt idx="6512">
                  <c:v>43350.577256365737</c:v>
                </c:pt>
                <c:pt idx="6513">
                  <c:v>43350.577270254631</c:v>
                </c:pt>
                <c:pt idx="6514">
                  <c:v>43350.577284143517</c:v>
                </c:pt>
                <c:pt idx="6515">
                  <c:v>43350.577298032411</c:v>
                </c:pt>
                <c:pt idx="6516">
                  <c:v>43350.577311921297</c:v>
                </c:pt>
                <c:pt idx="6517">
                  <c:v>43350.577325810184</c:v>
                </c:pt>
                <c:pt idx="6518">
                  <c:v>43350.577339699077</c:v>
                </c:pt>
                <c:pt idx="6519">
                  <c:v>43350.577353587963</c:v>
                </c:pt>
                <c:pt idx="6520">
                  <c:v>43350.57736747685</c:v>
                </c:pt>
                <c:pt idx="6521">
                  <c:v>43350.577381365743</c:v>
                </c:pt>
                <c:pt idx="6522">
                  <c:v>43350.57739525463</c:v>
                </c:pt>
                <c:pt idx="6523">
                  <c:v>43350.577409143516</c:v>
                </c:pt>
                <c:pt idx="6524">
                  <c:v>43350.57742303241</c:v>
                </c:pt>
                <c:pt idx="6525">
                  <c:v>43350.577436921296</c:v>
                </c:pt>
                <c:pt idx="6526">
                  <c:v>43350.577450810182</c:v>
                </c:pt>
                <c:pt idx="6527">
                  <c:v>43350.577464699076</c:v>
                </c:pt>
                <c:pt idx="6528">
                  <c:v>43350.577478587962</c:v>
                </c:pt>
                <c:pt idx="6529">
                  <c:v>43350.577492476848</c:v>
                </c:pt>
                <c:pt idx="6530">
                  <c:v>43350.577506365742</c:v>
                </c:pt>
                <c:pt idx="6531">
                  <c:v>43350.577520254628</c:v>
                </c:pt>
                <c:pt idx="6532">
                  <c:v>43350.577534143522</c:v>
                </c:pt>
                <c:pt idx="6533">
                  <c:v>43350.577548032408</c:v>
                </c:pt>
                <c:pt idx="6534">
                  <c:v>43350.577561921295</c:v>
                </c:pt>
                <c:pt idx="6535">
                  <c:v>43350.577575810188</c:v>
                </c:pt>
                <c:pt idx="6536">
                  <c:v>43350.577589699074</c:v>
                </c:pt>
                <c:pt idx="6537">
                  <c:v>43350.577603587961</c:v>
                </c:pt>
                <c:pt idx="6538">
                  <c:v>43350.577617476854</c:v>
                </c:pt>
                <c:pt idx="6539">
                  <c:v>43350.577631365741</c:v>
                </c:pt>
                <c:pt idx="6540">
                  <c:v>43350.577645254627</c:v>
                </c:pt>
                <c:pt idx="6541">
                  <c:v>43350.577659143521</c:v>
                </c:pt>
                <c:pt idx="6542">
                  <c:v>43350.577673032407</c:v>
                </c:pt>
                <c:pt idx="6543">
                  <c:v>43350.577686921293</c:v>
                </c:pt>
                <c:pt idx="6544">
                  <c:v>43350.577700810187</c:v>
                </c:pt>
                <c:pt idx="6545">
                  <c:v>43350.577714699073</c:v>
                </c:pt>
                <c:pt idx="6546">
                  <c:v>43350.577728587959</c:v>
                </c:pt>
                <c:pt idx="6547">
                  <c:v>43350.577742476853</c:v>
                </c:pt>
                <c:pt idx="6548">
                  <c:v>43350.577756365739</c:v>
                </c:pt>
                <c:pt idx="6549">
                  <c:v>43350.577770254633</c:v>
                </c:pt>
                <c:pt idx="6550">
                  <c:v>43350.577784143519</c:v>
                </c:pt>
                <c:pt idx="6551">
                  <c:v>43350.577798032406</c:v>
                </c:pt>
                <c:pt idx="6552">
                  <c:v>43350.577811921299</c:v>
                </c:pt>
                <c:pt idx="6553">
                  <c:v>43350.577825810185</c:v>
                </c:pt>
                <c:pt idx="6554">
                  <c:v>43350.577839699072</c:v>
                </c:pt>
                <c:pt idx="6555">
                  <c:v>43350.577853587965</c:v>
                </c:pt>
                <c:pt idx="6556">
                  <c:v>43350.577867476852</c:v>
                </c:pt>
                <c:pt idx="6557">
                  <c:v>43350.577881365738</c:v>
                </c:pt>
                <c:pt idx="6558">
                  <c:v>43350.577895254632</c:v>
                </c:pt>
                <c:pt idx="6559">
                  <c:v>43350.577909143518</c:v>
                </c:pt>
                <c:pt idx="6560">
                  <c:v>43350.577923032404</c:v>
                </c:pt>
                <c:pt idx="6561">
                  <c:v>43350.577936921298</c:v>
                </c:pt>
                <c:pt idx="6562">
                  <c:v>43350.577950810184</c:v>
                </c:pt>
                <c:pt idx="6563">
                  <c:v>43350.57796469907</c:v>
                </c:pt>
                <c:pt idx="6564">
                  <c:v>43350.577978587964</c:v>
                </c:pt>
                <c:pt idx="6565">
                  <c:v>43350.57799247685</c:v>
                </c:pt>
                <c:pt idx="6566">
                  <c:v>43350.578006365744</c:v>
                </c:pt>
                <c:pt idx="6567">
                  <c:v>43350.57802025463</c:v>
                </c:pt>
                <c:pt idx="6568">
                  <c:v>43350.578034143517</c:v>
                </c:pt>
                <c:pt idx="6569">
                  <c:v>43350.57804803241</c:v>
                </c:pt>
                <c:pt idx="6570">
                  <c:v>43350.578061921296</c:v>
                </c:pt>
                <c:pt idx="6571">
                  <c:v>43350.578075810183</c:v>
                </c:pt>
                <c:pt idx="6572">
                  <c:v>43350.578089699076</c:v>
                </c:pt>
                <c:pt idx="6573">
                  <c:v>43350.578103587963</c:v>
                </c:pt>
                <c:pt idx="6574">
                  <c:v>43350.578117476849</c:v>
                </c:pt>
                <c:pt idx="6575">
                  <c:v>43350.578131365743</c:v>
                </c:pt>
                <c:pt idx="6576">
                  <c:v>43350.578145254629</c:v>
                </c:pt>
                <c:pt idx="6577">
                  <c:v>43350.578159143515</c:v>
                </c:pt>
                <c:pt idx="6578">
                  <c:v>43350.578173032409</c:v>
                </c:pt>
                <c:pt idx="6579">
                  <c:v>43350.578186921295</c:v>
                </c:pt>
                <c:pt idx="6580">
                  <c:v>43350.578200810189</c:v>
                </c:pt>
                <c:pt idx="6581">
                  <c:v>43350.578214699075</c:v>
                </c:pt>
                <c:pt idx="6582">
                  <c:v>43350.578228587961</c:v>
                </c:pt>
                <c:pt idx="6583">
                  <c:v>43350.578242476855</c:v>
                </c:pt>
                <c:pt idx="6584">
                  <c:v>43350.578256365741</c:v>
                </c:pt>
                <c:pt idx="6585">
                  <c:v>43350.578270254628</c:v>
                </c:pt>
                <c:pt idx="6586">
                  <c:v>43350.578284143521</c:v>
                </c:pt>
                <c:pt idx="6587">
                  <c:v>43350.578298032407</c:v>
                </c:pt>
                <c:pt idx="6588">
                  <c:v>43350.578311921294</c:v>
                </c:pt>
                <c:pt idx="6589">
                  <c:v>43350.578325810187</c:v>
                </c:pt>
                <c:pt idx="6590">
                  <c:v>43350.578339699074</c:v>
                </c:pt>
                <c:pt idx="6591">
                  <c:v>43350.57835358796</c:v>
                </c:pt>
                <c:pt idx="6592">
                  <c:v>43350.578367476854</c:v>
                </c:pt>
                <c:pt idx="6593">
                  <c:v>43350.57838136574</c:v>
                </c:pt>
                <c:pt idx="6594">
                  <c:v>43350.578395254626</c:v>
                </c:pt>
                <c:pt idx="6595">
                  <c:v>43350.57840914352</c:v>
                </c:pt>
                <c:pt idx="6596">
                  <c:v>43350.578423032406</c:v>
                </c:pt>
                <c:pt idx="6597">
                  <c:v>43350.5784369213</c:v>
                </c:pt>
                <c:pt idx="6598">
                  <c:v>43350.578450810186</c:v>
                </c:pt>
                <c:pt idx="6599">
                  <c:v>43350.578464699072</c:v>
                </c:pt>
                <c:pt idx="6600">
                  <c:v>43350.578478587966</c:v>
                </c:pt>
                <c:pt idx="6601">
                  <c:v>43350.578492476852</c:v>
                </c:pt>
                <c:pt idx="6602">
                  <c:v>43350.578506365739</c:v>
                </c:pt>
                <c:pt idx="6603">
                  <c:v>43350.578520254632</c:v>
                </c:pt>
                <c:pt idx="6604">
                  <c:v>43350.578534143518</c:v>
                </c:pt>
                <c:pt idx="6605">
                  <c:v>43350.578548032405</c:v>
                </c:pt>
                <c:pt idx="6606">
                  <c:v>43350.578561921298</c:v>
                </c:pt>
                <c:pt idx="6607">
                  <c:v>43350.578575810185</c:v>
                </c:pt>
                <c:pt idx="6608">
                  <c:v>43350.578589699071</c:v>
                </c:pt>
                <c:pt idx="6609">
                  <c:v>43350.578603587965</c:v>
                </c:pt>
                <c:pt idx="6610">
                  <c:v>43350.578617476851</c:v>
                </c:pt>
                <c:pt idx="6611">
                  <c:v>43350.578631365737</c:v>
                </c:pt>
                <c:pt idx="6612">
                  <c:v>43350.578645254631</c:v>
                </c:pt>
                <c:pt idx="6613">
                  <c:v>43350.578659143517</c:v>
                </c:pt>
                <c:pt idx="6614">
                  <c:v>43350.578673032411</c:v>
                </c:pt>
                <c:pt idx="6615">
                  <c:v>43350.578686921297</c:v>
                </c:pt>
                <c:pt idx="6616">
                  <c:v>43350.578700810183</c:v>
                </c:pt>
                <c:pt idx="6617">
                  <c:v>43350.578714699077</c:v>
                </c:pt>
                <c:pt idx="6618">
                  <c:v>43350.578728587963</c:v>
                </c:pt>
                <c:pt idx="6619">
                  <c:v>43350.57874247685</c:v>
                </c:pt>
                <c:pt idx="6620">
                  <c:v>43350.578756365743</c:v>
                </c:pt>
                <c:pt idx="6621">
                  <c:v>43350.578770254629</c:v>
                </c:pt>
                <c:pt idx="6622">
                  <c:v>43350.578784143516</c:v>
                </c:pt>
                <c:pt idx="6623">
                  <c:v>43350.578798032409</c:v>
                </c:pt>
                <c:pt idx="6624">
                  <c:v>43350.578811921296</c:v>
                </c:pt>
                <c:pt idx="6625">
                  <c:v>43350.578825810182</c:v>
                </c:pt>
                <c:pt idx="6626">
                  <c:v>43350.578839699076</c:v>
                </c:pt>
                <c:pt idx="6627">
                  <c:v>43350.578853587962</c:v>
                </c:pt>
                <c:pt idx="6628">
                  <c:v>43350.578867476848</c:v>
                </c:pt>
                <c:pt idx="6629">
                  <c:v>43350.578881365742</c:v>
                </c:pt>
                <c:pt idx="6630">
                  <c:v>43350.578895254628</c:v>
                </c:pt>
                <c:pt idx="6631">
                  <c:v>43350.578909143522</c:v>
                </c:pt>
                <c:pt idx="6632">
                  <c:v>43350.578923032408</c:v>
                </c:pt>
                <c:pt idx="6633">
                  <c:v>43350.578936921294</c:v>
                </c:pt>
                <c:pt idx="6634">
                  <c:v>43350.578950810188</c:v>
                </c:pt>
                <c:pt idx="6635">
                  <c:v>43350.578964699074</c:v>
                </c:pt>
                <c:pt idx="6636">
                  <c:v>43350.578978587961</c:v>
                </c:pt>
                <c:pt idx="6637">
                  <c:v>43350.578992476854</c:v>
                </c:pt>
                <c:pt idx="6638">
                  <c:v>43350.57900636574</c:v>
                </c:pt>
                <c:pt idx="6639">
                  <c:v>43350.579020254627</c:v>
                </c:pt>
                <c:pt idx="6640">
                  <c:v>43350.57903414352</c:v>
                </c:pt>
                <c:pt idx="6641">
                  <c:v>43350.579048032407</c:v>
                </c:pt>
                <c:pt idx="6642">
                  <c:v>43350.579061921293</c:v>
                </c:pt>
                <c:pt idx="6643">
                  <c:v>43350.579075810187</c:v>
                </c:pt>
                <c:pt idx="6644">
                  <c:v>43350.579089699073</c:v>
                </c:pt>
                <c:pt idx="6645">
                  <c:v>43350.579103587967</c:v>
                </c:pt>
                <c:pt idx="6646">
                  <c:v>43350.579117476853</c:v>
                </c:pt>
                <c:pt idx="6647">
                  <c:v>43350.579131365739</c:v>
                </c:pt>
                <c:pt idx="6648">
                  <c:v>43350.579145254633</c:v>
                </c:pt>
                <c:pt idx="6649">
                  <c:v>43350.579159143519</c:v>
                </c:pt>
                <c:pt idx="6650">
                  <c:v>43350.579173032405</c:v>
                </c:pt>
                <c:pt idx="6651">
                  <c:v>43350.579186921299</c:v>
                </c:pt>
                <c:pt idx="6652">
                  <c:v>43350.579200810185</c:v>
                </c:pt>
                <c:pt idx="6653">
                  <c:v>43350.579214699072</c:v>
                </c:pt>
                <c:pt idx="6654">
                  <c:v>43350.579228587965</c:v>
                </c:pt>
                <c:pt idx="6655">
                  <c:v>43350.579242476852</c:v>
                </c:pt>
                <c:pt idx="6656">
                  <c:v>43350.579256365738</c:v>
                </c:pt>
                <c:pt idx="6657">
                  <c:v>43350.579270254631</c:v>
                </c:pt>
                <c:pt idx="6658">
                  <c:v>43350.579284143518</c:v>
                </c:pt>
                <c:pt idx="6659">
                  <c:v>43350.579298032404</c:v>
                </c:pt>
                <c:pt idx="6660">
                  <c:v>43350.579311921298</c:v>
                </c:pt>
                <c:pt idx="6661">
                  <c:v>43350.579325810184</c:v>
                </c:pt>
                <c:pt idx="6662">
                  <c:v>43350.579339699078</c:v>
                </c:pt>
                <c:pt idx="6663">
                  <c:v>43350.579353587964</c:v>
                </c:pt>
                <c:pt idx="6664">
                  <c:v>43350.57936747685</c:v>
                </c:pt>
                <c:pt idx="6665">
                  <c:v>43350.579381365744</c:v>
                </c:pt>
                <c:pt idx="6666">
                  <c:v>43350.57939525463</c:v>
                </c:pt>
                <c:pt idx="6667">
                  <c:v>43350.579409143516</c:v>
                </c:pt>
                <c:pt idx="6668">
                  <c:v>43350.57942303241</c:v>
                </c:pt>
                <c:pt idx="6669">
                  <c:v>43350.579436921296</c:v>
                </c:pt>
                <c:pt idx="6670">
                  <c:v>43350.579450810183</c:v>
                </c:pt>
                <c:pt idx="6671">
                  <c:v>43350.579464699076</c:v>
                </c:pt>
                <c:pt idx="6672">
                  <c:v>43350.579478587963</c:v>
                </c:pt>
                <c:pt idx="6673">
                  <c:v>43350.579492476849</c:v>
                </c:pt>
                <c:pt idx="6674">
                  <c:v>43350.579506365742</c:v>
                </c:pt>
                <c:pt idx="6675">
                  <c:v>43350.579520254629</c:v>
                </c:pt>
                <c:pt idx="6676">
                  <c:v>43350.579534143515</c:v>
                </c:pt>
                <c:pt idx="6677">
                  <c:v>43350.579548032409</c:v>
                </c:pt>
                <c:pt idx="6678">
                  <c:v>43350.579561921295</c:v>
                </c:pt>
                <c:pt idx="6679">
                  <c:v>43350.579575810189</c:v>
                </c:pt>
                <c:pt idx="6680">
                  <c:v>43350.579589699075</c:v>
                </c:pt>
                <c:pt idx="6681">
                  <c:v>43350.579603587961</c:v>
                </c:pt>
                <c:pt idx="6682">
                  <c:v>43350.579617476855</c:v>
                </c:pt>
                <c:pt idx="6683">
                  <c:v>43350.579631365741</c:v>
                </c:pt>
                <c:pt idx="6684">
                  <c:v>43350.579645254627</c:v>
                </c:pt>
                <c:pt idx="6685">
                  <c:v>43350.579659143521</c:v>
                </c:pt>
                <c:pt idx="6686">
                  <c:v>43350.579673032407</c:v>
                </c:pt>
                <c:pt idx="6687">
                  <c:v>43350.579686921294</c:v>
                </c:pt>
                <c:pt idx="6688">
                  <c:v>43350.579700810187</c:v>
                </c:pt>
                <c:pt idx="6689">
                  <c:v>43350.579714699074</c:v>
                </c:pt>
                <c:pt idx="6690">
                  <c:v>43350.57972858796</c:v>
                </c:pt>
                <c:pt idx="6691">
                  <c:v>43350.579742476853</c:v>
                </c:pt>
                <c:pt idx="6692">
                  <c:v>43350.57975636574</c:v>
                </c:pt>
                <c:pt idx="6693">
                  <c:v>43350.579770254626</c:v>
                </c:pt>
                <c:pt idx="6694">
                  <c:v>43350.57978414352</c:v>
                </c:pt>
                <c:pt idx="6695">
                  <c:v>43350.579798032406</c:v>
                </c:pt>
                <c:pt idx="6696">
                  <c:v>43350.5798119213</c:v>
                </c:pt>
                <c:pt idx="6697">
                  <c:v>43350.579825810186</c:v>
                </c:pt>
                <c:pt idx="6698">
                  <c:v>43350.579839699072</c:v>
                </c:pt>
                <c:pt idx="6699">
                  <c:v>43350.579853587966</c:v>
                </c:pt>
                <c:pt idx="6700">
                  <c:v>43350.579867476852</c:v>
                </c:pt>
                <c:pt idx="6701">
                  <c:v>43350.579881365738</c:v>
                </c:pt>
                <c:pt idx="6702">
                  <c:v>43350.579895254632</c:v>
                </c:pt>
                <c:pt idx="6703">
                  <c:v>43350.579909143518</c:v>
                </c:pt>
                <c:pt idx="6704">
                  <c:v>43350.579923032405</c:v>
                </c:pt>
                <c:pt idx="6705">
                  <c:v>43350.579936921298</c:v>
                </c:pt>
                <c:pt idx="6706">
                  <c:v>43350.579950810185</c:v>
                </c:pt>
                <c:pt idx="6707">
                  <c:v>43350.579964699071</c:v>
                </c:pt>
                <c:pt idx="6708">
                  <c:v>43350.579978587964</c:v>
                </c:pt>
                <c:pt idx="6709">
                  <c:v>43350.579992476851</c:v>
                </c:pt>
                <c:pt idx="6710">
                  <c:v>43350.580006365744</c:v>
                </c:pt>
                <c:pt idx="6711">
                  <c:v>43350.580020254631</c:v>
                </c:pt>
                <c:pt idx="6712">
                  <c:v>43350.580034143517</c:v>
                </c:pt>
                <c:pt idx="6713">
                  <c:v>43350.580048032411</c:v>
                </c:pt>
                <c:pt idx="6714">
                  <c:v>43350.580061921297</c:v>
                </c:pt>
                <c:pt idx="6715">
                  <c:v>43350.580075810183</c:v>
                </c:pt>
                <c:pt idx="6716">
                  <c:v>43350.580089699077</c:v>
                </c:pt>
                <c:pt idx="6717">
                  <c:v>43350.580103587963</c:v>
                </c:pt>
                <c:pt idx="6718">
                  <c:v>43350.580117476849</c:v>
                </c:pt>
                <c:pt idx="6719">
                  <c:v>43350.580131365743</c:v>
                </c:pt>
                <c:pt idx="6720">
                  <c:v>43350.580145254629</c:v>
                </c:pt>
                <c:pt idx="6721">
                  <c:v>43350.580159143516</c:v>
                </c:pt>
                <c:pt idx="6722">
                  <c:v>43350.580173032409</c:v>
                </c:pt>
                <c:pt idx="6723">
                  <c:v>43350.580186921296</c:v>
                </c:pt>
                <c:pt idx="6724">
                  <c:v>43350.580200810182</c:v>
                </c:pt>
                <c:pt idx="6725">
                  <c:v>43350.580214699075</c:v>
                </c:pt>
                <c:pt idx="6726">
                  <c:v>43350.580228587962</c:v>
                </c:pt>
                <c:pt idx="6727">
                  <c:v>43350.580242476855</c:v>
                </c:pt>
                <c:pt idx="6728">
                  <c:v>43350.580256365742</c:v>
                </c:pt>
                <c:pt idx="6729">
                  <c:v>43350.580270254628</c:v>
                </c:pt>
                <c:pt idx="6730">
                  <c:v>43350.580284143522</c:v>
                </c:pt>
                <c:pt idx="6731">
                  <c:v>43350.580298032408</c:v>
                </c:pt>
                <c:pt idx="6732">
                  <c:v>43350.580311921294</c:v>
                </c:pt>
                <c:pt idx="6733">
                  <c:v>43350.580325810188</c:v>
                </c:pt>
                <c:pt idx="6734">
                  <c:v>43350.580339699074</c:v>
                </c:pt>
                <c:pt idx="6735">
                  <c:v>43350.58035358796</c:v>
                </c:pt>
                <c:pt idx="6736">
                  <c:v>43350.580367476854</c:v>
                </c:pt>
                <c:pt idx="6737">
                  <c:v>43350.58038136574</c:v>
                </c:pt>
                <c:pt idx="6738">
                  <c:v>43350.580395254627</c:v>
                </c:pt>
                <c:pt idx="6739">
                  <c:v>43350.58040914352</c:v>
                </c:pt>
                <c:pt idx="6740">
                  <c:v>43350.580423032407</c:v>
                </c:pt>
                <c:pt idx="6741">
                  <c:v>43350.580436921293</c:v>
                </c:pt>
                <c:pt idx="6742">
                  <c:v>43350.580450810186</c:v>
                </c:pt>
                <c:pt idx="6743">
                  <c:v>43350.580464699073</c:v>
                </c:pt>
                <c:pt idx="6744">
                  <c:v>43350.580478587966</c:v>
                </c:pt>
                <c:pt idx="6745">
                  <c:v>43350.580492476853</c:v>
                </c:pt>
                <c:pt idx="6746">
                  <c:v>43350.580506365739</c:v>
                </c:pt>
                <c:pt idx="6747">
                  <c:v>43350.580520254633</c:v>
                </c:pt>
                <c:pt idx="6748">
                  <c:v>43350.580534143519</c:v>
                </c:pt>
                <c:pt idx="6749">
                  <c:v>43350.580548032405</c:v>
                </c:pt>
                <c:pt idx="6750">
                  <c:v>43350.580561921299</c:v>
                </c:pt>
                <c:pt idx="6751">
                  <c:v>43350.580575810185</c:v>
                </c:pt>
                <c:pt idx="6752">
                  <c:v>43350.580589699071</c:v>
                </c:pt>
                <c:pt idx="6753">
                  <c:v>43350.580603587965</c:v>
                </c:pt>
                <c:pt idx="6754">
                  <c:v>43350.580617476851</c:v>
                </c:pt>
                <c:pt idx="6755">
                  <c:v>43350.580631365738</c:v>
                </c:pt>
                <c:pt idx="6756">
                  <c:v>43350.580645254631</c:v>
                </c:pt>
                <c:pt idx="6757">
                  <c:v>43350.580659143518</c:v>
                </c:pt>
                <c:pt idx="6758">
                  <c:v>43350.580673032404</c:v>
                </c:pt>
                <c:pt idx="6759">
                  <c:v>43350.580686921297</c:v>
                </c:pt>
                <c:pt idx="6760">
                  <c:v>43350.580700810184</c:v>
                </c:pt>
                <c:pt idx="6761">
                  <c:v>43350.580714699077</c:v>
                </c:pt>
                <c:pt idx="6762">
                  <c:v>43350.580728587964</c:v>
                </c:pt>
                <c:pt idx="6763">
                  <c:v>43350.58074247685</c:v>
                </c:pt>
                <c:pt idx="6764">
                  <c:v>43350.580756365744</c:v>
                </c:pt>
                <c:pt idx="6765">
                  <c:v>43350.58077025463</c:v>
                </c:pt>
                <c:pt idx="6766">
                  <c:v>43350.580784143516</c:v>
                </c:pt>
                <c:pt idx="6767">
                  <c:v>43350.58079803241</c:v>
                </c:pt>
                <c:pt idx="6768">
                  <c:v>43350.580811921296</c:v>
                </c:pt>
                <c:pt idx="6769">
                  <c:v>43350.580825810182</c:v>
                </c:pt>
                <c:pt idx="6770">
                  <c:v>43350.580839699076</c:v>
                </c:pt>
                <c:pt idx="6771">
                  <c:v>43350.580853587962</c:v>
                </c:pt>
                <c:pt idx="6772">
                  <c:v>43350.580867476849</c:v>
                </c:pt>
                <c:pt idx="6773">
                  <c:v>43350.580881365742</c:v>
                </c:pt>
                <c:pt idx="6774">
                  <c:v>43350.580895254629</c:v>
                </c:pt>
                <c:pt idx="6775">
                  <c:v>43350.580909143522</c:v>
                </c:pt>
                <c:pt idx="6776">
                  <c:v>43350.580923032408</c:v>
                </c:pt>
                <c:pt idx="6777">
                  <c:v>43350.580936921295</c:v>
                </c:pt>
                <c:pt idx="6778">
                  <c:v>43350.580950810188</c:v>
                </c:pt>
                <c:pt idx="6779">
                  <c:v>43350.580964699075</c:v>
                </c:pt>
                <c:pt idx="6780">
                  <c:v>43350.580978587961</c:v>
                </c:pt>
                <c:pt idx="6781">
                  <c:v>43350.580992476855</c:v>
                </c:pt>
                <c:pt idx="6782">
                  <c:v>43350.581006365741</c:v>
                </c:pt>
                <c:pt idx="6783">
                  <c:v>43350.581020254627</c:v>
                </c:pt>
                <c:pt idx="6784">
                  <c:v>43350.581034143521</c:v>
                </c:pt>
                <c:pt idx="6785">
                  <c:v>43350.581048032407</c:v>
                </c:pt>
                <c:pt idx="6786">
                  <c:v>43350.581061921293</c:v>
                </c:pt>
                <c:pt idx="6787">
                  <c:v>43350.581075810187</c:v>
                </c:pt>
                <c:pt idx="6788">
                  <c:v>43350.581089699073</c:v>
                </c:pt>
                <c:pt idx="6789">
                  <c:v>43350.58110358796</c:v>
                </c:pt>
                <c:pt idx="6790">
                  <c:v>43350.581117476853</c:v>
                </c:pt>
                <c:pt idx="6791">
                  <c:v>43350.58113136574</c:v>
                </c:pt>
                <c:pt idx="6792">
                  <c:v>43350.581145254633</c:v>
                </c:pt>
                <c:pt idx="6793">
                  <c:v>43350.581159143519</c:v>
                </c:pt>
                <c:pt idx="6794">
                  <c:v>43350.581173032406</c:v>
                </c:pt>
                <c:pt idx="6795">
                  <c:v>43350.581186921299</c:v>
                </c:pt>
                <c:pt idx="6796">
                  <c:v>43350.581200810186</c:v>
                </c:pt>
                <c:pt idx="6797">
                  <c:v>43350.581214699072</c:v>
                </c:pt>
                <c:pt idx="6798">
                  <c:v>43350.581228587966</c:v>
                </c:pt>
                <c:pt idx="6799">
                  <c:v>43350.581242476852</c:v>
                </c:pt>
                <c:pt idx="6800">
                  <c:v>43350.581256365738</c:v>
                </c:pt>
                <c:pt idx="6801">
                  <c:v>43350.581270254632</c:v>
                </c:pt>
                <c:pt idx="6802">
                  <c:v>43350.581284143518</c:v>
                </c:pt>
                <c:pt idx="6803">
                  <c:v>43350.581298032404</c:v>
                </c:pt>
                <c:pt idx="6804">
                  <c:v>43350.581311921298</c:v>
                </c:pt>
                <c:pt idx="6805">
                  <c:v>43350.581325810184</c:v>
                </c:pt>
                <c:pt idx="6806">
                  <c:v>43350.581339699071</c:v>
                </c:pt>
                <c:pt idx="6807">
                  <c:v>43350.581353587964</c:v>
                </c:pt>
                <c:pt idx="6808">
                  <c:v>43350.581367476851</c:v>
                </c:pt>
                <c:pt idx="6809">
                  <c:v>43350.581381365744</c:v>
                </c:pt>
                <c:pt idx="6810">
                  <c:v>43350.58139525463</c:v>
                </c:pt>
                <c:pt idx="6811">
                  <c:v>43350.581409143517</c:v>
                </c:pt>
                <c:pt idx="6812">
                  <c:v>43350.58142303241</c:v>
                </c:pt>
                <c:pt idx="6813">
                  <c:v>43350.581436921297</c:v>
                </c:pt>
                <c:pt idx="6814">
                  <c:v>43350.581450810183</c:v>
                </c:pt>
                <c:pt idx="6815">
                  <c:v>43350.581464699077</c:v>
                </c:pt>
                <c:pt idx="6816">
                  <c:v>43350.581478587963</c:v>
                </c:pt>
                <c:pt idx="6817">
                  <c:v>43350.581492476849</c:v>
                </c:pt>
                <c:pt idx="6818">
                  <c:v>43350.581506365743</c:v>
                </c:pt>
                <c:pt idx="6819">
                  <c:v>43350.581520254629</c:v>
                </c:pt>
                <c:pt idx="6820">
                  <c:v>43350.581534143515</c:v>
                </c:pt>
                <c:pt idx="6821">
                  <c:v>43350.581548032409</c:v>
                </c:pt>
                <c:pt idx="6822">
                  <c:v>43350.581561921295</c:v>
                </c:pt>
                <c:pt idx="6823">
                  <c:v>43350.581575810182</c:v>
                </c:pt>
                <c:pt idx="6824">
                  <c:v>43350.581589699075</c:v>
                </c:pt>
                <c:pt idx="6825">
                  <c:v>43350.581603587962</c:v>
                </c:pt>
                <c:pt idx="6826">
                  <c:v>43350.581617476855</c:v>
                </c:pt>
                <c:pt idx="6827">
                  <c:v>43350.581631365741</c:v>
                </c:pt>
                <c:pt idx="6828">
                  <c:v>43350.581645254628</c:v>
                </c:pt>
                <c:pt idx="6829">
                  <c:v>43350.581659143521</c:v>
                </c:pt>
                <c:pt idx="6830">
                  <c:v>43350.581673032408</c:v>
                </c:pt>
                <c:pt idx="6831">
                  <c:v>43350.581686921294</c:v>
                </c:pt>
                <c:pt idx="6832">
                  <c:v>43350.581700810188</c:v>
                </c:pt>
                <c:pt idx="6833">
                  <c:v>43350.581714699074</c:v>
                </c:pt>
                <c:pt idx="6834">
                  <c:v>43350.58172858796</c:v>
                </c:pt>
                <c:pt idx="6835">
                  <c:v>43350.581742476854</c:v>
                </c:pt>
                <c:pt idx="6836">
                  <c:v>43350.58175636574</c:v>
                </c:pt>
                <c:pt idx="6837">
                  <c:v>43350.581770254626</c:v>
                </c:pt>
                <c:pt idx="6838">
                  <c:v>43350.58178414352</c:v>
                </c:pt>
                <c:pt idx="6839">
                  <c:v>43350.581798032406</c:v>
                </c:pt>
                <c:pt idx="6840">
                  <c:v>43350.581811921293</c:v>
                </c:pt>
                <c:pt idx="6841">
                  <c:v>43350.581825810186</c:v>
                </c:pt>
                <c:pt idx="6842">
                  <c:v>43350.581839699073</c:v>
                </c:pt>
                <c:pt idx="6843">
                  <c:v>43350.581853587966</c:v>
                </c:pt>
                <c:pt idx="6844">
                  <c:v>43350.581867476852</c:v>
                </c:pt>
                <c:pt idx="6845">
                  <c:v>43350.581881365739</c:v>
                </c:pt>
                <c:pt idx="6846">
                  <c:v>43350.581895254632</c:v>
                </c:pt>
                <c:pt idx="6847">
                  <c:v>43350.581909143519</c:v>
                </c:pt>
                <c:pt idx="6848">
                  <c:v>43350.581923032405</c:v>
                </c:pt>
                <c:pt idx="6849">
                  <c:v>43350.581936921299</c:v>
                </c:pt>
                <c:pt idx="6850">
                  <c:v>43350.581950810185</c:v>
                </c:pt>
                <c:pt idx="6851">
                  <c:v>43350.581964699071</c:v>
                </c:pt>
                <c:pt idx="6852">
                  <c:v>43350.581978587965</c:v>
                </c:pt>
                <c:pt idx="6853">
                  <c:v>43350.581992476851</c:v>
                </c:pt>
                <c:pt idx="6854">
                  <c:v>43350.582006365737</c:v>
                </c:pt>
                <c:pt idx="6855">
                  <c:v>43350.582020254631</c:v>
                </c:pt>
                <c:pt idx="6856">
                  <c:v>43350.582034143517</c:v>
                </c:pt>
                <c:pt idx="6857">
                  <c:v>43350.582048032411</c:v>
                </c:pt>
                <c:pt idx="6858">
                  <c:v>43350.582061921297</c:v>
                </c:pt>
                <c:pt idx="6859">
                  <c:v>43350.582075810184</c:v>
                </c:pt>
                <c:pt idx="6860">
                  <c:v>43350.582089699077</c:v>
                </c:pt>
                <c:pt idx="6861">
                  <c:v>43350.582103587964</c:v>
                </c:pt>
                <c:pt idx="6862">
                  <c:v>43350.58211747685</c:v>
                </c:pt>
                <c:pt idx="6863">
                  <c:v>43350.582131365743</c:v>
                </c:pt>
                <c:pt idx="6864">
                  <c:v>43350.58214525463</c:v>
                </c:pt>
                <c:pt idx="6865">
                  <c:v>43350.582159143516</c:v>
                </c:pt>
                <c:pt idx="6866">
                  <c:v>43350.58217303241</c:v>
                </c:pt>
                <c:pt idx="6867">
                  <c:v>43350.582186921296</c:v>
                </c:pt>
                <c:pt idx="6868">
                  <c:v>43350.582200810182</c:v>
                </c:pt>
                <c:pt idx="6869">
                  <c:v>43350.582214699076</c:v>
                </c:pt>
                <c:pt idx="6870">
                  <c:v>43350.582228587962</c:v>
                </c:pt>
                <c:pt idx="6871">
                  <c:v>43350.582242476848</c:v>
                </c:pt>
                <c:pt idx="6872">
                  <c:v>43350.582256365742</c:v>
                </c:pt>
                <c:pt idx="6873">
                  <c:v>43350.582270254628</c:v>
                </c:pt>
                <c:pt idx="6874">
                  <c:v>43350.582284143522</c:v>
                </c:pt>
                <c:pt idx="6875">
                  <c:v>43350.582298032408</c:v>
                </c:pt>
                <c:pt idx="6876">
                  <c:v>43350.582311921295</c:v>
                </c:pt>
                <c:pt idx="6877">
                  <c:v>43350.582325810188</c:v>
                </c:pt>
                <c:pt idx="6878">
                  <c:v>43350.582339699075</c:v>
                </c:pt>
                <c:pt idx="6879">
                  <c:v>43350.582353587961</c:v>
                </c:pt>
                <c:pt idx="6880">
                  <c:v>43350.582367476854</c:v>
                </c:pt>
                <c:pt idx="6881">
                  <c:v>43350.582381365741</c:v>
                </c:pt>
                <c:pt idx="6882">
                  <c:v>43350.582395254627</c:v>
                </c:pt>
                <c:pt idx="6883">
                  <c:v>43350.582409143521</c:v>
                </c:pt>
                <c:pt idx="6884">
                  <c:v>43350.582423032407</c:v>
                </c:pt>
                <c:pt idx="6885">
                  <c:v>43350.582436921293</c:v>
                </c:pt>
                <c:pt idx="6886">
                  <c:v>43350.582450810187</c:v>
                </c:pt>
                <c:pt idx="6887">
                  <c:v>43350.582464699073</c:v>
                </c:pt>
                <c:pt idx="6888">
                  <c:v>43350.582478587959</c:v>
                </c:pt>
                <c:pt idx="6889">
                  <c:v>43350.582492476853</c:v>
                </c:pt>
                <c:pt idx="6890">
                  <c:v>43350.582506365739</c:v>
                </c:pt>
                <c:pt idx="6891">
                  <c:v>43350.582520254633</c:v>
                </c:pt>
                <c:pt idx="6892">
                  <c:v>43350.582534143519</c:v>
                </c:pt>
                <c:pt idx="6893">
                  <c:v>43350.582548032406</c:v>
                </c:pt>
                <c:pt idx="6894">
                  <c:v>43350.582561921299</c:v>
                </c:pt>
                <c:pt idx="6895">
                  <c:v>43350.582575810186</c:v>
                </c:pt>
                <c:pt idx="6896">
                  <c:v>43350.582589699072</c:v>
                </c:pt>
                <c:pt idx="6897">
                  <c:v>43350.582603587965</c:v>
                </c:pt>
                <c:pt idx="6898">
                  <c:v>43350.582617476852</c:v>
                </c:pt>
                <c:pt idx="6899">
                  <c:v>43350.582631365738</c:v>
                </c:pt>
                <c:pt idx="6900">
                  <c:v>43350.582645254632</c:v>
                </c:pt>
                <c:pt idx="6901">
                  <c:v>43350.582659143518</c:v>
                </c:pt>
                <c:pt idx="6902">
                  <c:v>43350.582673032404</c:v>
                </c:pt>
                <c:pt idx="6903">
                  <c:v>43350.582686921298</c:v>
                </c:pt>
                <c:pt idx="6904">
                  <c:v>43350.582700810184</c:v>
                </c:pt>
                <c:pt idx="6905">
                  <c:v>43350.58271469907</c:v>
                </c:pt>
                <c:pt idx="6906">
                  <c:v>43350.582728587964</c:v>
                </c:pt>
                <c:pt idx="6907">
                  <c:v>43350.58274247685</c:v>
                </c:pt>
                <c:pt idx="6908">
                  <c:v>43350.582756365744</c:v>
                </c:pt>
                <c:pt idx="6909">
                  <c:v>43350.58277025463</c:v>
                </c:pt>
                <c:pt idx="6910">
                  <c:v>43350.582784143517</c:v>
                </c:pt>
                <c:pt idx="6911">
                  <c:v>43350.58279803241</c:v>
                </c:pt>
                <c:pt idx="6912">
                  <c:v>43350.582811921297</c:v>
                </c:pt>
                <c:pt idx="6913">
                  <c:v>43350.582825810183</c:v>
                </c:pt>
                <c:pt idx="6914">
                  <c:v>43350.582839699076</c:v>
                </c:pt>
                <c:pt idx="6915">
                  <c:v>43350.582853587963</c:v>
                </c:pt>
                <c:pt idx="6916">
                  <c:v>43350.582867476849</c:v>
                </c:pt>
                <c:pt idx="6917">
                  <c:v>43350.582881365743</c:v>
                </c:pt>
                <c:pt idx="6918">
                  <c:v>43350.582895254629</c:v>
                </c:pt>
                <c:pt idx="6919">
                  <c:v>43350.582909143515</c:v>
                </c:pt>
                <c:pt idx="6920">
                  <c:v>43350.582923032409</c:v>
                </c:pt>
                <c:pt idx="6921">
                  <c:v>43350.582936921295</c:v>
                </c:pt>
                <c:pt idx="6922">
                  <c:v>43350.582950810189</c:v>
                </c:pt>
                <c:pt idx="6923">
                  <c:v>43350.582964699075</c:v>
                </c:pt>
                <c:pt idx="6924">
                  <c:v>43350.582978587961</c:v>
                </c:pt>
                <c:pt idx="6925">
                  <c:v>43350.582992476855</c:v>
                </c:pt>
                <c:pt idx="6926">
                  <c:v>43350.583006365741</c:v>
                </c:pt>
                <c:pt idx="6927">
                  <c:v>43350.583020254628</c:v>
                </c:pt>
                <c:pt idx="6928">
                  <c:v>43350.583034143521</c:v>
                </c:pt>
                <c:pt idx="6929">
                  <c:v>43350.583048032408</c:v>
                </c:pt>
                <c:pt idx="6930">
                  <c:v>43350.583061921294</c:v>
                </c:pt>
                <c:pt idx="6931">
                  <c:v>43350.583075810187</c:v>
                </c:pt>
                <c:pt idx="6932">
                  <c:v>43350.583089699074</c:v>
                </c:pt>
                <c:pt idx="6933">
                  <c:v>43350.58310358796</c:v>
                </c:pt>
                <c:pt idx="6934">
                  <c:v>43350.583117476854</c:v>
                </c:pt>
                <c:pt idx="6935">
                  <c:v>43350.58313136574</c:v>
                </c:pt>
                <c:pt idx="6936">
                  <c:v>43350.583145254626</c:v>
                </c:pt>
                <c:pt idx="6937">
                  <c:v>43350.58315914352</c:v>
                </c:pt>
                <c:pt idx="6938">
                  <c:v>43350.583173032406</c:v>
                </c:pt>
                <c:pt idx="6939">
                  <c:v>43350.5831869213</c:v>
                </c:pt>
                <c:pt idx="6940">
                  <c:v>43350.583200810186</c:v>
                </c:pt>
                <c:pt idx="6941">
                  <c:v>43350.583214699072</c:v>
                </c:pt>
                <c:pt idx="6942">
                  <c:v>43350.583228587966</c:v>
                </c:pt>
                <c:pt idx="6943">
                  <c:v>43350.583242476852</c:v>
                </c:pt>
                <c:pt idx="6944">
                  <c:v>43350.583256365739</c:v>
                </c:pt>
                <c:pt idx="6945">
                  <c:v>43350.583270254632</c:v>
                </c:pt>
                <c:pt idx="6946">
                  <c:v>43350.583284143519</c:v>
                </c:pt>
                <c:pt idx="6947">
                  <c:v>43350.583298032405</c:v>
                </c:pt>
                <c:pt idx="6948">
                  <c:v>43350.583311921298</c:v>
                </c:pt>
                <c:pt idx="6949">
                  <c:v>43350.583325810185</c:v>
                </c:pt>
                <c:pt idx="6950">
                  <c:v>43350.583339699071</c:v>
                </c:pt>
                <c:pt idx="6951">
                  <c:v>43350.583353587965</c:v>
                </c:pt>
                <c:pt idx="6952">
                  <c:v>43350.583367476851</c:v>
                </c:pt>
                <c:pt idx="6953">
                  <c:v>43350.583381365737</c:v>
                </c:pt>
                <c:pt idx="6954">
                  <c:v>43350.583395254631</c:v>
                </c:pt>
                <c:pt idx="6955">
                  <c:v>43350.583409143517</c:v>
                </c:pt>
                <c:pt idx="6956">
                  <c:v>43350.583423032411</c:v>
                </c:pt>
                <c:pt idx="6957">
                  <c:v>43350.583436921297</c:v>
                </c:pt>
                <c:pt idx="6958">
                  <c:v>43350.583450810183</c:v>
                </c:pt>
                <c:pt idx="6959">
                  <c:v>43350.583464699077</c:v>
                </c:pt>
                <c:pt idx="6960">
                  <c:v>43350.583478587963</c:v>
                </c:pt>
                <c:pt idx="6961">
                  <c:v>43350.58349247685</c:v>
                </c:pt>
                <c:pt idx="6962">
                  <c:v>43350.583506365743</c:v>
                </c:pt>
                <c:pt idx="6963">
                  <c:v>43350.58352025463</c:v>
                </c:pt>
                <c:pt idx="6964">
                  <c:v>43350.583534143516</c:v>
                </c:pt>
                <c:pt idx="6965">
                  <c:v>43350.583548032409</c:v>
                </c:pt>
                <c:pt idx="6966">
                  <c:v>43350.583561921296</c:v>
                </c:pt>
                <c:pt idx="6967">
                  <c:v>43350.583575810182</c:v>
                </c:pt>
                <c:pt idx="6968">
                  <c:v>43350.583589699076</c:v>
                </c:pt>
                <c:pt idx="6969">
                  <c:v>43350.583603587962</c:v>
                </c:pt>
                <c:pt idx="6970">
                  <c:v>43350.583617476848</c:v>
                </c:pt>
                <c:pt idx="6971">
                  <c:v>43350.583631365742</c:v>
                </c:pt>
                <c:pt idx="6972">
                  <c:v>43350.583645254628</c:v>
                </c:pt>
                <c:pt idx="6973">
                  <c:v>43350.583659143522</c:v>
                </c:pt>
                <c:pt idx="6974">
                  <c:v>43350.583673032408</c:v>
                </c:pt>
                <c:pt idx="6975">
                  <c:v>43350.583686921294</c:v>
                </c:pt>
                <c:pt idx="6976">
                  <c:v>43350.583700810188</c:v>
                </c:pt>
                <c:pt idx="6977">
                  <c:v>43350.583714699074</c:v>
                </c:pt>
                <c:pt idx="6978">
                  <c:v>43350.583728587961</c:v>
                </c:pt>
                <c:pt idx="6979">
                  <c:v>43350.583742476854</c:v>
                </c:pt>
                <c:pt idx="6980">
                  <c:v>43350.583756365741</c:v>
                </c:pt>
                <c:pt idx="6981">
                  <c:v>43350.583770254627</c:v>
                </c:pt>
                <c:pt idx="6982">
                  <c:v>43350.58378414352</c:v>
                </c:pt>
                <c:pt idx="6983">
                  <c:v>43350.583798032407</c:v>
                </c:pt>
                <c:pt idx="6984">
                  <c:v>43350.583811921293</c:v>
                </c:pt>
                <c:pt idx="6985">
                  <c:v>43350.583825810187</c:v>
                </c:pt>
                <c:pt idx="6986">
                  <c:v>43350.583839699073</c:v>
                </c:pt>
                <c:pt idx="6987">
                  <c:v>43350.583853587967</c:v>
                </c:pt>
                <c:pt idx="6988">
                  <c:v>43350.583867476853</c:v>
                </c:pt>
                <c:pt idx="6989">
                  <c:v>43350.583881365739</c:v>
                </c:pt>
                <c:pt idx="6990">
                  <c:v>43350.583895254633</c:v>
                </c:pt>
                <c:pt idx="6991">
                  <c:v>43350.583909143519</c:v>
                </c:pt>
                <c:pt idx="6992">
                  <c:v>43350.583923032405</c:v>
                </c:pt>
                <c:pt idx="6993">
                  <c:v>43350.583936921299</c:v>
                </c:pt>
                <c:pt idx="6994">
                  <c:v>43350.583950810185</c:v>
                </c:pt>
                <c:pt idx="6995">
                  <c:v>43350.583964699072</c:v>
                </c:pt>
                <c:pt idx="6996">
                  <c:v>43350.583978587965</c:v>
                </c:pt>
                <c:pt idx="6997">
                  <c:v>43350.583992476852</c:v>
                </c:pt>
                <c:pt idx="6998">
                  <c:v>43350.584006365738</c:v>
                </c:pt>
                <c:pt idx="6999">
                  <c:v>43350.584020254631</c:v>
                </c:pt>
                <c:pt idx="7000">
                  <c:v>43350.584034143518</c:v>
                </c:pt>
                <c:pt idx="7001">
                  <c:v>43350.584048032404</c:v>
                </c:pt>
                <c:pt idx="7002">
                  <c:v>43350.584061921298</c:v>
                </c:pt>
                <c:pt idx="7003">
                  <c:v>43350.584075810184</c:v>
                </c:pt>
                <c:pt idx="7004">
                  <c:v>43350.584089699078</c:v>
                </c:pt>
                <c:pt idx="7005">
                  <c:v>43350.584103587964</c:v>
                </c:pt>
                <c:pt idx="7006">
                  <c:v>43350.58411747685</c:v>
                </c:pt>
                <c:pt idx="7007">
                  <c:v>43350.584131365744</c:v>
                </c:pt>
                <c:pt idx="7008">
                  <c:v>43350.58414525463</c:v>
                </c:pt>
                <c:pt idx="7009">
                  <c:v>43350.584159143516</c:v>
                </c:pt>
                <c:pt idx="7010">
                  <c:v>43350.58417303241</c:v>
                </c:pt>
                <c:pt idx="7011">
                  <c:v>43350.584186921296</c:v>
                </c:pt>
                <c:pt idx="7012">
                  <c:v>43350.584200810183</c:v>
                </c:pt>
                <c:pt idx="7013">
                  <c:v>43350.584214699076</c:v>
                </c:pt>
                <c:pt idx="7014">
                  <c:v>43350.584228587963</c:v>
                </c:pt>
                <c:pt idx="7015">
                  <c:v>43350.584242476849</c:v>
                </c:pt>
                <c:pt idx="7016">
                  <c:v>43350.584256365742</c:v>
                </c:pt>
                <c:pt idx="7017">
                  <c:v>43350.584270254629</c:v>
                </c:pt>
                <c:pt idx="7018">
                  <c:v>43350.584284143515</c:v>
                </c:pt>
                <c:pt idx="7019">
                  <c:v>43350.584298032409</c:v>
                </c:pt>
                <c:pt idx="7020">
                  <c:v>43350.584311921295</c:v>
                </c:pt>
                <c:pt idx="7021">
                  <c:v>43350.584325810189</c:v>
                </c:pt>
                <c:pt idx="7022">
                  <c:v>43350.584339699075</c:v>
                </c:pt>
                <c:pt idx="7023">
                  <c:v>43350.584353587961</c:v>
                </c:pt>
                <c:pt idx="7024">
                  <c:v>43350.584367476855</c:v>
                </c:pt>
                <c:pt idx="7025">
                  <c:v>43350.584381365741</c:v>
                </c:pt>
                <c:pt idx="7026">
                  <c:v>43350.584395254627</c:v>
                </c:pt>
                <c:pt idx="7027">
                  <c:v>43350.584409143521</c:v>
                </c:pt>
                <c:pt idx="7028">
                  <c:v>43350.584423032407</c:v>
                </c:pt>
                <c:pt idx="7029">
                  <c:v>43350.584436921294</c:v>
                </c:pt>
                <c:pt idx="7030">
                  <c:v>43350.584450810187</c:v>
                </c:pt>
                <c:pt idx="7031">
                  <c:v>43350.584464699074</c:v>
                </c:pt>
                <c:pt idx="7032">
                  <c:v>43350.58447858796</c:v>
                </c:pt>
                <c:pt idx="7033">
                  <c:v>43350.584492476853</c:v>
                </c:pt>
                <c:pt idx="7034">
                  <c:v>43350.58450636574</c:v>
                </c:pt>
                <c:pt idx="7035">
                  <c:v>43350.584520254626</c:v>
                </c:pt>
                <c:pt idx="7036">
                  <c:v>43350.58453414352</c:v>
                </c:pt>
                <c:pt idx="7037">
                  <c:v>43350.584548032406</c:v>
                </c:pt>
                <c:pt idx="7038">
                  <c:v>43350.5845619213</c:v>
                </c:pt>
                <c:pt idx="7039">
                  <c:v>43350.584575810186</c:v>
                </c:pt>
                <c:pt idx="7040">
                  <c:v>43350.584589699072</c:v>
                </c:pt>
                <c:pt idx="7041">
                  <c:v>43350.584603587966</c:v>
                </c:pt>
                <c:pt idx="7042">
                  <c:v>43350.584617476852</c:v>
                </c:pt>
                <c:pt idx="7043">
                  <c:v>43350.584631365738</c:v>
                </c:pt>
                <c:pt idx="7044">
                  <c:v>43350.584645254632</c:v>
                </c:pt>
                <c:pt idx="7045">
                  <c:v>43350.584659143518</c:v>
                </c:pt>
                <c:pt idx="7046">
                  <c:v>43350.584673032405</c:v>
                </c:pt>
                <c:pt idx="7047">
                  <c:v>43350.584686921298</c:v>
                </c:pt>
                <c:pt idx="7048">
                  <c:v>43350.584700810185</c:v>
                </c:pt>
                <c:pt idx="7049">
                  <c:v>43350.584714699071</c:v>
                </c:pt>
                <c:pt idx="7050">
                  <c:v>43350.584728587964</c:v>
                </c:pt>
                <c:pt idx="7051">
                  <c:v>43350.584742476851</c:v>
                </c:pt>
                <c:pt idx="7052">
                  <c:v>43350.584756365737</c:v>
                </c:pt>
                <c:pt idx="7053">
                  <c:v>43350.584770254631</c:v>
                </c:pt>
                <c:pt idx="7054">
                  <c:v>43350.584784143517</c:v>
                </c:pt>
                <c:pt idx="7055">
                  <c:v>43350.584798032411</c:v>
                </c:pt>
                <c:pt idx="7056">
                  <c:v>43350.584811921297</c:v>
                </c:pt>
                <c:pt idx="7057">
                  <c:v>43350.584825810183</c:v>
                </c:pt>
                <c:pt idx="7058">
                  <c:v>43350.584839699077</c:v>
                </c:pt>
                <c:pt idx="7059">
                  <c:v>43350.584853587963</c:v>
                </c:pt>
                <c:pt idx="7060">
                  <c:v>43350.584867476849</c:v>
                </c:pt>
                <c:pt idx="7061">
                  <c:v>43350.584881365743</c:v>
                </c:pt>
                <c:pt idx="7062">
                  <c:v>43350.584895254629</c:v>
                </c:pt>
                <c:pt idx="7063">
                  <c:v>43350.584909143516</c:v>
                </c:pt>
                <c:pt idx="7064">
                  <c:v>43350.584923032409</c:v>
                </c:pt>
                <c:pt idx="7065">
                  <c:v>43350.584936921296</c:v>
                </c:pt>
                <c:pt idx="7066">
                  <c:v>43350.584950810182</c:v>
                </c:pt>
                <c:pt idx="7067">
                  <c:v>43350.584964699075</c:v>
                </c:pt>
                <c:pt idx="7068">
                  <c:v>43350.584978587962</c:v>
                </c:pt>
                <c:pt idx="7069">
                  <c:v>43350.584992476855</c:v>
                </c:pt>
                <c:pt idx="7070">
                  <c:v>43350.585006365742</c:v>
                </c:pt>
                <c:pt idx="7071">
                  <c:v>43350.585020254628</c:v>
                </c:pt>
                <c:pt idx="7072">
                  <c:v>43350.585034143522</c:v>
                </c:pt>
                <c:pt idx="7073">
                  <c:v>43350.585048032408</c:v>
                </c:pt>
                <c:pt idx="7074">
                  <c:v>43350.585061921294</c:v>
                </c:pt>
                <c:pt idx="7075">
                  <c:v>43350.585075810188</c:v>
                </c:pt>
                <c:pt idx="7076">
                  <c:v>43350.585089699074</c:v>
                </c:pt>
                <c:pt idx="7077">
                  <c:v>43350.58510358796</c:v>
                </c:pt>
                <c:pt idx="7078">
                  <c:v>43350.585117476854</c:v>
                </c:pt>
                <c:pt idx="7079">
                  <c:v>43350.58513136574</c:v>
                </c:pt>
                <c:pt idx="7080">
                  <c:v>43350.585145254627</c:v>
                </c:pt>
                <c:pt idx="7081">
                  <c:v>43350.58515914352</c:v>
                </c:pt>
                <c:pt idx="7082">
                  <c:v>43350.585173032407</c:v>
                </c:pt>
                <c:pt idx="7083">
                  <c:v>43350.585186921293</c:v>
                </c:pt>
                <c:pt idx="7084">
                  <c:v>43350.585200810187</c:v>
                </c:pt>
                <c:pt idx="7085">
                  <c:v>43350.585214699073</c:v>
                </c:pt>
                <c:pt idx="7086">
                  <c:v>43350.585228587966</c:v>
                </c:pt>
                <c:pt idx="7087">
                  <c:v>43350.585242476853</c:v>
                </c:pt>
                <c:pt idx="7088">
                  <c:v>43350.585256365739</c:v>
                </c:pt>
                <c:pt idx="7089">
                  <c:v>43350.585270254633</c:v>
                </c:pt>
                <c:pt idx="7090">
                  <c:v>43350.585284143519</c:v>
                </c:pt>
                <c:pt idx="7091">
                  <c:v>43350.585298032405</c:v>
                </c:pt>
                <c:pt idx="7092">
                  <c:v>43350.585311921299</c:v>
                </c:pt>
                <c:pt idx="7093">
                  <c:v>43350.585325810185</c:v>
                </c:pt>
                <c:pt idx="7094">
                  <c:v>43350.585339699071</c:v>
                </c:pt>
                <c:pt idx="7095">
                  <c:v>43350.585353587965</c:v>
                </c:pt>
                <c:pt idx="7096">
                  <c:v>43350.585367476851</c:v>
                </c:pt>
                <c:pt idx="7097">
                  <c:v>43350.585381365738</c:v>
                </c:pt>
                <c:pt idx="7098">
                  <c:v>43350.585395254631</c:v>
                </c:pt>
                <c:pt idx="7099">
                  <c:v>43350.585409143518</c:v>
                </c:pt>
                <c:pt idx="7100">
                  <c:v>43350.585423032404</c:v>
                </c:pt>
                <c:pt idx="7101">
                  <c:v>43350.585436921298</c:v>
                </c:pt>
                <c:pt idx="7102">
                  <c:v>43350.585450810184</c:v>
                </c:pt>
                <c:pt idx="7103">
                  <c:v>43350.585464699077</c:v>
                </c:pt>
                <c:pt idx="7104">
                  <c:v>43350.585478587964</c:v>
                </c:pt>
                <c:pt idx="7105">
                  <c:v>43350.58549247685</c:v>
                </c:pt>
                <c:pt idx="7106">
                  <c:v>43350.585506365744</c:v>
                </c:pt>
                <c:pt idx="7107">
                  <c:v>43350.58552025463</c:v>
                </c:pt>
                <c:pt idx="7108">
                  <c:v>43350.585534143516</c:v>
                </c:pt>
                <c:pt idx="7109">
                  <c:v>43350.58554803241</c:v>
                </c:pt>
                <c:pt idx="7110">
                  <c:v>43350.585561921296</c:v>
                </c:pt>
                <c:pt idx="7111">
                  <c:v>43350.585575810182</c:v>
                </c:pt>
                <c:pt idx="7112">
                  <c:v>43350.585589699076</c:v>
                </c:pt>
                <c:pt idx="7113">
                  <c:v>43350.585603587962</c:v>
                </c:pt>
                <c:pt idx="7114">
                  <c:v>43350.585617476849</c:v>
                </c:pt>
                <c:pt idx="7115">
                  <c:v>43350.585631365742</c:v>
                </c:pt>
                <c:pt idx="7116">
                  <c:v>43350.585645254629</c:v>
                </c:pt>
                <c:pt idx="7117">
                  <c:v>43350.585659143515</c:v>
                </c:pt>
                <c:pt idx="7118">
                  <c:v>43350.585673032409</c:v>
                </c:pt>
                <c:pt idx="7119">
                  <c:v>43350.585686921295</c:v>
                </c:pt>
                <c:pt idx="7120">
                  <c:v>43350.585700810188</c:v>
                </c:pt>
                <c:pt idx="7121">
                  <c:v>43350.585714699075</c:v>
                </c:pt>
                <c:pt idx="7122">
                  <c:v>43350.585728587961</c:v>
                </c:pt>
                <c:pt idx="7123">
                  <c:v>43350.585742476855</c:v>
                </c:pt>
                <c:pt idx="7124">
                  <c:v>43350.585756365741</c:v>
                </c:pt>
                <c:pt idx="7125">
                  <c:v>43350.585770254627</c:v>
                </c:pt>
                <c:pt idx="7126">
                  <c:v>43350.585784143521</c:v>
                </c:pt>
                <c:pt idx="7127">
                  <c:v>43350.585798032407</c:v>
                </c:pt>
                <c:pt idx="7128">
                  <c:v>43350.585811921293</c:v>
                </c:pt>
                <c:pt idx="7129">
                  <c:v>43350.585825810187</c:v>
                </c:pt>
                <c:pt idx="7130">
                  <c:v>43350.585839699073</c:v>
                </c:pt>
                <c:pt idx="7131">
                  <c:v>43350.58585358796</c:v>
                </c:pt>
                <c:pt idx="7132">
                  <c:v>43350.585867476853</c:v>
                </c:pt>
                <c:pt idx="7133">
                  <c:v>43350.58588136574</c:v>
                </c:pt>
                <c:pt idx="7134">
                  <c:v>43350.585895254633</c:v>
                </c:pt>
                <c:pt idx="7135">
                  <c:v>43350.58590914352</c:v>
                </c:pt>
                <c:pt idx="7136">
                  <c:v>43350.585923032406</c:v>
                </c:pt>
                <c:pt idx="7137">
                  <c:v>43350.585936921299</c:v>
                </c:pt>
                <c:pt idx="7138">
                  <c:v>43350.585950810186</c:v>
                </c:pt>
                <c:pt idx="7139">
                  <c:v>43350.585964699072</c:v>
                </c:pt>
                <c:pt idx="7140">
                  <c:v>43350.585978587966</c:v>
                </c:pt>
                <c:pt idx="7141">
                  <c:v>43350.585992476852</c:v>
                </c:pt>
                <c:pt idx="7142">
                  <c:v>43350.586006365738</c:v>
                </c:pt>
                <c:pt idx="7143">
                  <c:v>43350.586020254632</c:v>
                </c:pt>
                <c:pt idx="7144">
                  <c:v>43350.586034143518</c:v>
                </c:pt>
                <c:pt idx="7145">
                  <c:v>43350.586048032405</c:v>
                </c:pt>
                <c:pt idx="7146">
                  <c:v>43350.586061921298</c:v>
                </c:pt>
                <c:pt idx="7147">
                  <c:v>43350.586075810184</c:v>
                </c:pt>
                <c:pt idx="7148">
                  <c:v>43350.586089699071</c:v>
                </c:pt>
                <c:pt idx="7149">
                  <c:v>43350.586103587964</c:v>
                </c:pt>
                <c:pt idx="7150">
                  <c:v>43350.586117476851</c:v>
                </c:pt>
                <c:pt idx="7151">
                  <c:v>43350.586131365744</c:v>
                </c:pt>
                <c:pt idx="7152">
                  <c:v>43350.586145254631</c:v>
                </c:pt>
                <c:pt idx="7153">
                  <c:v>43350.586159143517</c:v>
                </c:pt>
                <c:pt idx="7154">
                  <c:v>43350.58617303241</c:v>
                </c:pt>
                <c:pt idx="7155">
                  <c:v>43350.586186921297</c:v>
                </c:pt>
                <c:pt idx="7156">
                  <c:v>43350.586200810183</c:v>
                </c:pt>
                <c:pt idx="7157">
                  <c:v>43350.586214699077</c:v>
                </c:pt>
                <c:pt idx="7158">
                  <c:v>43350.586228587963</c:v>
                </c:pt>
                <c:pt idx="7159">
                  <c:v>43350.586242476849</c:v>
                </c:pt>
                <c:pt idx="7160">
                  <c:v>43350.586256365743</c:v>
                </c:pt>
                <c:pt idx="7161">
                  <c:v>43350.586270254629</c:v>
                </c:pt>
                <c:pt idx="7162">
                  <c:v>43350.586284143516</c:v>
                </c:pt>
                <c:pt idx="7163">
                  <c:v>43350.586298032409</c:v>
                </c:pt>
                <c:pt idx="7164">
                  <c:v>43350.586311921295</c:v>
                </c:pt>
                <c:pt idx="7165">
                  <c:v>43350.586325810182</c:v>
                </c:pt>
                <c:pt idx="7166">
                  <c:v>43350.586339699075</c:v>
                </c:pt>
                <c:pt idx="7167">
                  <c:v>43350.586353587962</c:v>
                </c:pt>
                <c:pt idx="7168">
                  <c:v>43350.586367476855</c:v>
                </c:pt>
                <c:pt idx="7169">
                  <c:v>43350.586381365742</c:v>
                </c:pt>
                <c:pt idx="7170">
                  <c:v>43350.586395254628</c:v>
                </c:pt>
                <c:pt idx="7171">
                  <c:v>43350.586409143521</c:v>
                </c:pt>
                <c:pt idx="7172">
                  <c:v>43350.586423032408</c:v>
                </c:pt>
                <c:pt idx="7173">
                  <c:v>43350.586436921294</c:v>
                </c:pt>
                <c:pt idx="7174">
                  <c:v>43350.586450810188</c:v>
                </c:pt>
                <c:pt idx="7175">
                  <c:v>43350.586464699074</c:v>
                </c:pt>
                <c:pt idx="7176">
                  <c:v>43350.58647858796</c:v>
                </c:pt>
                <c:pt idx="7177">
                  <c:v>43350.586492476854</c:v>
                </c:pt>
                <c:pt idx="7178">
                  <c:v>43350.58650636574</c:v>
                </c:pt>
                <c:pt idx="7179">
                  <c:v>43350.586520254627</c:v>
                </c:pt>
                <c:pt idx="7180">
                  <c:v>43350.58653414352</c:v>
                </c:pt>
                <c:pt idx="7181">
                  <c:v>43350.586548032406</c:v>
                </c:pt>
                <c:pt idx="7182">
                  <c:v>43350.586561921293</c:v>
                </c:pt>
                <c:pt idx="7183">
                  <c:v>43350.586575810186</c:v>
                </c:pt>
                <c:pt idx="7184">
                  <c:v>43350.586589699073</c:v>
                </c:pt>
                <c:pt idx="7185">
                  <c:v>43350.586603587966</c:v>
                </c:pt>
                <c:pt idx="7186">
                  <c:v>43350.586617476853</c:v>
                </c:pt>
                <c:pt idx="7187">
                  <c:v>43350.586631365739</c:v>
                </c:pt>
                <c:pt idx="7188">
                  <c:v>43350.586645254632</c:v>
                </c:pt>
                <c:pt idx="7189">
                  <c:v>43350.586659143519</c:v>
                </c:pt>
                <c:pt idx="7190">
                  <c:v>43350.586673032405</c:v>
                </c:pt>
                <c:pt idx="7191">
                  <c:v>43350.586686921299</c:v>
                </c:pt>
                <c:pt idx="7192">
                  <c:v>43350.586700810185</c:v>
                </c:pt>
                <c:pt idx="7193">
                  <c:v>43350.586714699071</c:v>
                </c:pt>
                <c:pt idx="7194">
                  <c:v>43350.586728587965</c:v>
                </c:pt>
                <c:pt idx="7195">
                  <c:v>43350.586742476851</c:v>
                </c:pt>
                <c:pt idx="7196">
                  <c:v>43350.586756365738</c:v>
                </c:pt>
                <c:pt idx="7197">
                  <c:v>43350.586770254631</c:v>
                </c:pt>
                <c:pt idx="7198">
                  <c:v>43350.586784143517</c:v>
                </c:pt>
                <c:pt idx="7199">
                  <c:v>43350.586798032411</c:v>
                </c:pt>
                <c:pt idx="7200">
                  <c:v>43350.586811921297</c:v>
                </c:pt>
                <c:pt idx="7201">
                  <c:v>43350.586825810184</c:v>
                </c:pt>
                <c:pt idx="7202">
                  <c:v>43350.586839699077</c:v>
                </c:pt>
                <c:pt idx="7203">
                  <c:v>43350.586853587964</c:v>
                </c:pt>
                <c:pt idx="7204">
                  <c:v>43350.58686747685</c:v>
                </c:pt>
                <c:pt idx="7205">
                  <c:v>43350.586881365743</c:v>
                </c:pt>
                <c:pt idx="7206">
                  <c:v>43350.58689525463</c:v>
                </c:pt>
                <c:pt idx="7207">
                  <c:v>43350.586909143516</c:v>
                </c:pt>
                <c:pt idx="7208">
                  <c:v>43350.58692303241</c:v>
                </c:pt>
                <c:pt idx="7209">
                  <c:v>43350.586936921296</c:v>
                </c:pt>
                <c:pt idx="7210">
                  <c:v>43350.586950810182</c:v>
                </c:pt>
                <c:pt idx="7211">
                  <c:v>43350.586964699076</c:v>
                </c:pt>
                <c:pt idx="7212">
                  <c:v>43350.586978587962</c:v>
                </c:pt>
                <c:pt idx="7213">
                  <c:v>43350.586992476849</c:v>
                </c:pt>
                <c:pt idx="7214">
                  <c:v>43350.587006365742</c:v>
                </c:pt>
                <c:pt idx="7215">
                  <c:v>43350.587020254628</c:v>
                </c:pt>
                <c:pt idx="7216">
                  <c:v>43350.587034143522</c:v>
                </c:pt>
                <c:pt idx="7217">
                  <c:v>43350.587048032408</c:v>
                </c:pt>
                <c:pt idx="7218">
                  <c:v>43350.587061921295</c:v>
                </c:pt>
                <c:pt idx="7219">
                  <c:v>43350.587075810188</c:v>
                </c:pt>
                <c:pt idx="7220">
                  <c:v>43350.587089699075</c:v>
                </c:pt>
                <c:pt idx="7221">
                  <c:v>43350.587103587961</c:v>
                </c:pt>
                <c:pt idx="7222">
                  <c:v>43350.587117476854</c:v>
                </c:pt>
                <c:pt idx="7223">
                  <c:v>43350.587131365741</c:v>
                </c:pt>
                <c:pt idx="7224">
                  <c:v>43350.587145254627</c:v>
                </c:pt>
                <c:pt idx="7225">
                  <c:v>43350.587159143521</c:v>
                </c:pt>
                <c:pt idx="7226">
                  <c:v>43350.587173032407</c:v>
                </c:pt>
                <c:pt idx="7227">
                  <c:v>43350.587186921293</c:v>
                </c:pt>
                <c:pt idx="7228">
                  <c:v>43350.587200810187</c:v>
                </c:pt>
                <c:pt idx="7229">
                  <c:v>43350.587214699073</c:v>
                </c:pt>
                <c:pt idx="7230">
                  <c:v>43350.58722858796</c:v>
                </c:pt>
                <c:pt idx="7231">
                  <c:v>43350.587242476853</c:v>
                </c:pt>
                <c:pt idx="7232">
                  <c:v>43350.587256365739</c:v>
                </c:pt>
                <c:pt idx="7233">
                  <c:v>43350.587270254633</c:v>
                </c:pt>
                <c:pt idx="7234">
                  <c:v>43350.587284143519</c:v>
                </c:pt>
                <c:pt idx="7235">
                  <c:v>43350.587298032406</c:v>
                </c:pt>
                <c:pt idx="7236">
                  <c:v>43350.587311921299</c:v>
                </c:pt>
                <c:pt idx="7237">
                  <c:v>43350.587325810186</c:v>
                </c:pt>
                <c:pt idx="7238">
                  <c:v>43350.587339699072</c:v>
                </c:pt>
                <c:pt idx="7239">
                  <c:v>43350.587353587965</c:v>
                </c:pt>
                <c:pt idx="7240">
                  <c:v>43350.587367476852</c:v>
                </c:pt>
                <c:pt idx="7241">
                  <c:v>43350.587381365738</c:v>
                </c:pt>
                <c:pt idx="7242">
                  <c:v>43350.587395254632</c:v>
                </c:pt>
                <c:pt idx="7243">
                  <c:v>43350.587409143518</c:v>
                </c:pt>
                <c:pt idx="7244">
                  <c:v>43350.587423032404</c:v>
                </c:pt>
                <c:pt idx="7245">
                  <c:v>43350.587436921298</c:v>
                </c:pt>
                <c:pt idx="7246">
                  <c:v>43350.587450810184</c:v>
                </c:pt>
                <c:pt idx="7247">
                  <c:v>43350.587464699071</c:v>
                </c:pt>
                <c:pt idx="7248">
                  <c:v>43350.587478587964</c:v>
                </c:pt>
                <c:pt idx="7249">
                  <c:v>43350.58749247685</c:v>
                </c:pt>
                <c:pt idx="7250">
                  <c:v>43350.587506365744</c:v>
                </c:pt>
                <c:pt idx="7251">
                  <c:v>43350.58752025463</c:v>
                </c:pt>
                <c:pt idx="7252">
                  <c:v>43350.587534143517</c:v>
                </c:pt>
                <c:pt idx="7253">
                  <c:v>43350.58754803241</c:v>
                </c:pt>
                <c:pt idx="7254">
                  <c:v>43350.587561921297</c:v>
                </c:pt>
                <c:pt idx="7255">
                  <c:v>43350.587575810183</c:v>
                </c:pt>
                <c:pt idx="7256">
                  <c:v>43350.587589699076</c:v>
                </c:pt>
                <c:pt idx="7257">
                  <c:v>43350.587603587963</c:v>
                </c:pt>
                <c:pt idx="7258">
                  <c:v>43350.587617476849</c:v>
                </c:pt>
                <c:pt idx="7259">
                  <c:v>43350.587631365743</c:v>
                </c:pt>
                <c:pt idx="7260">
                  <c:v>43350.587645254629</c:v>
                </c:pt>
                <c:pt idx="7261">
                  <c:v>43350.587659143515</c:v>
                </c:pt>
                <c:pt idx="7262">
                  <c:v>43350.587673032409</c:v>
                </c:pt>
                <c:pt idx="7263">
                  <c:v>43350.587686921295</c:v>
                </c:pt>
                <c:pt idx="7264">
                  <c:v>43350.587700810182</c:v>
                </c:pt>
                <c:pt idx="7265">
                  <c:v>43350.587714699075</c:v>
                </c:pt>
                <c:pt idx="7266">
                  <c:v>43350.587728587961</c:v>
                </c:pt>
                <c:pt idx="7267">
                  <c:v>43350.587742476855</c:v>
                </c:pt>
                <c:pt idx="7268">
                  <c:v>43350.587756365741</c:v>
                </c:pt>
                <c:pt idx="7269">
                  <c:v>43350.587770254628</c:v>
                </c:pt>
                <c:pt idx="7270">
                  <c:v>43350.587784143521</c:v>
                </c:pt>
                <c:pt idx="7271">
                  <c:v>43350.587798032408</c:v>
                </c:pt>
                <c:pt idx="7272">
                  <c:v>43350.587811921294</c:v>
                </c:pt>
                <c:pt idx="7273">
                  <c:v>43350.587825810187</c:v>
                </c:pt>
                <c:pt idx="7274">
                  <c:v>43350.587839699074</c:v>
                </c:pt>
                <c:pt idx="7275">
                  <c:v>43350.58785358796</c:v>
                </c:pt>
                <c:pt idx="7276">
                  <c:v>43350.587867476854</c:v>
                </c:pt>
                <c:pt idx="7277">
                  <c:v>43350.58788136574</c:v>
                </c:pt>
                <c:pt idx="7278">
                  <c:v>43350.587895254626</c:v>
                </c:pt>
                <c:pt idx="7279">
                  <c:v>43350.58790914352</c:v>
                </c:pt>
                <c:pt idx="7280">
                  <c:v>43350.587923032406</c:v>
                </c:pt>
                <c:pt idx="7281">
                  <c:v>43350.5879369213</c:v>
                </c:pt>
                <c:pt idx="7282">
                  <c:v>43350.587950810186</c:v>
                </c:pt>
                <c:pt idx="7283">
                  <c:v>43350.587964699072</c:v>
                </c:pt>
                <c:pt idx="7284">
                  <c:v>43350.587978587966</c:v>
                </c:pt>
                <c:pt idx="7285">
                  <c:v>43350.587992476852</c:v>
                </c:pt>
                <c:pt idx="7286">
                  <c:v>43350.588006365739</c:v>
                </c:pt>
                <c:pt idx="7287">
                  <c:v>43350.588020254632</c:v>
                </c:pt>
                <c:pt idx="7288">
                  <c:v>43350.588034143519</c:v>
                </c:pt>
                <c:pt idx="7289">
                  <c:v>43350.588048032405</c:v>
                </c:pt>
                <c:pt idx="7290">
                  <c:v>43350.588061921299</c:v>
                </c:pt>
                <c:pt idx="7291">
                  <c:v>43350.588075810185</c:v>
                </c:pt>
                <c:pt idx="7292">
                  <c:v>43350.588089699071</c:v>
                </c:pt>
                <c:pt idx="7293">
                  <c:v>43350.588103587965</c:v>
                </c:pt>
                <c:pt idx="7294">
                  <c:v>43350.588117476851</c:v>
                </c:pt>
                <c:pt idx="7295">
                  <c:v>43350.588131365737</c:v>
                </c:pt>
                <c:pt idx="7296">
                  <c:v>43350.588145254631</c:v>
                </c:pt>
                <c:pt idx="7297">
                  <c:v>43350.588159143517</c:v>
                </c:pt>
                <c:pt idx="7298">
                  <c:v>43350.588173032411</c:v>
                </c:pt>
                <c:pt idx="7299">
                  <c:v>43350.588186921297</c:v>
                </c:pt>
                <c:pt idx="7300">
                  <c:v>43350.588200810183</c:v>
                </c:pt>
                <c:pt idx="7301">
                  <c:v>43350.588214699077</c:v>
                </c:pt>
                <c:pt idx="7302">
                  <c:v>43350.588228587963</c:v>
                </c:pt>
                <c:pt idx="7303">
                  <c:v>43350.58824247685</c:v>
                </c:pt>
                <c:pt idx="7304">
                  <c:v>43350.588256365743</c:v>
                </c:pt>
                <c:pt idx="7305">
                  <c:v>43350.58827025463</c:v>
                </c:pt>
                <c:pt idx="7306">
                  <c:v>43350.588284143516</c:v>
                </c:pt>
                <c:pt idx="7307">
                  <c:v>43350.58829803241</c:v>
                </c:pt>
                <c:pt idx="7308">
                  <c:v>43350.588311921296</c:v>
                </c:pt>
                <c:pt idx="7309">
                  <c:v>43350.588325810182</c:v>
                </c:pt>
                <c:pt idx="7310">
                  <c:v>43350.588339699076</c:v>
                </c:pt>
                <c:pt idx="7311">
                  <c:v>43350.588353587962</c:v>
                </c:pt>
                <c:pt idx="7312">
                  <c:v>43350.588367476848</c:v>
                </c:pt>
                <c:pt idx="7313">
                  <c:v>43350.588381365742</c:v>
                </c:pt>
                <c:pt idx="7314">
                  <c:v>43350.588395254628</c:v>
                </c:pt>
                <c:pt idx="7315">
                  <c:v>43350.588409143522</c:v>
                </c:pt>
                <c:pt idx="7316">
                  <c:v>43350.588423032408</c:v>
                </c:pt>
                <c:pt idx="7317">
                  <c:v>43350.588436921294</c:v>
                </c:pt>
                <c:pt idx="7318">
                  <c:v>43350.588450810188</c:v>
                </c:pt>
                <c:pt idx="7319">
                  <c:v>43350.588464699074</c:v>
                </c:pt>
                <c:pt idx="7320">
                  <c:v>43350.588478587961</c:v>
                </c:pt>
                <c:pt idx="7321">
                  <c:v>43350.588492476854</c:v>
                </c:pt>
                <c:pt idx="7322">
                  <c:v>43350.588506365741</c:v>
                </c:pt>
                <c:pt idx="7323">
                  <c:v>43350.588520254627</c:v>
                </c:pt>
                <c:pt idx="7324">
                  <c:v>43350.588534143521</c:v>
                </c:pt>
                <c:pt idx="7325">
                  <c:v>43350.588548032407</c:v>
                </c:pt>
                <c:pt idx="7326">
                  <c:v>43350.588561921293</c:v>
                </c:pt>
                <c:pt idx="7327">
                  <c:v>43350.588575810187</c:v>
                </c:pt>
                <c:pt idx="7328">
                  <c:v>43350.588589699073</c:v>
                </c:pt>
                <c:pt idx="7329">
                  <c:v>43350.588603587959</c:v>
                </c:pt>
                <c:pt idx="7330">
                  <c:v>43350.588617476853</c:v>
                </c:pt>
                <c:pt idx="7331">
                  <c:v>43350.588631365739</c:v>
                </c:pt>
                <c:pt idx="7332">
                  <c:v>43350.588645254633</c:v>
                </c:pt>
                <c:pt idx="7333">
                  <c:v>43350.588659143519</c:v>
                </c:pt>
                <c:pt idx="7334">
                  <c:v>43350.588673032405</c:v>
                </c:pt>
                <c:pt idx="7335">
                  <c:v>43350.588686921299</c:v>
                </c:pt>
                <c:pt idx="7336">
                  <c:v>43350.588700810185</c:v>
                </c:pt>
                <c:pt idx="7337">
                  <c:v>43350.588714699072</c:v>
                </c:pt>
                <c:pt idx="7338">
                  <c:v>43350.588728587965</c:v>
                </c:pt>
                <c:pt idx="7339">
                  <c:v>43350.588742476852</c:v>
                </c:pt>
                <c:pt idx="7340">
                  <c:v>43350.588756365738</c:v>
                </c:pt>
                <c:pt idx="7341">
                  <c:v>43350.588770254632</c:v>
                </c:pt>
                <c:pt idx="7342">
                  <c:v>43350.588784143518</c:v>
                </c:pt>
                <c:pt idx="7343">
                  <c:v>43350.588798032404</c:v>
                </c:pt>
                <c:pt idx="7344">
                  <c:v>43350.588811921298</c:v>
                </c:pt>
                <c:pt idx="7345">
                  <c:v>43350.588825810184</c:v>
                </c:pt>
                <c:pt idx="7346">
                  <c:v>43350.588839699078</c:v>
                </c:pt>
                <c:pt idx="7347">
                  <c:v>43350.588853587964</c:v>
                </c:pt>
                <c:pt idx="7348">
                  <c:v>43350.58886747685</c:v>
                </c:pt>
                <c:pt idx="7349">
                  <c:v>43350.588881365744</c:v>
                </c:pt>
                <c:pt idx="7350">
                  <c:v>43350.58889525463</c:v>
                </c:pt>
                <c:pt idx="7351">
                  <c:v>43350.588909143517</c:v>
                </c:pt>
                <c:pt idx="7352">
                  <c:v>43350.58892303241</c:v>
                </c:pt>
                <c:pt idx="7353">
                  <c:v>43350.588936921296</c:v>
                </c:pt>
                <c:pt idx="7354">
                  <c:v>43350.588950810183</c:v>
                </c:pt>
                <c:pt idx="7355">
                  <c:v>43350.588964699076</c:v>
                </c:pt>
                <c:pt idx="7356">
                  <c:v>43350.588978587963</c:v>
                </c:pt>
                <c:pt idx="7357">
                  <c:v>43350.588992476849</c:v>
                </c:pt>
                <c:pt idx="7358">
                  <c:v>43350.589006365743</c:v>
                </c:pt>
                <c:pt idx="7359">
                  <c:v>43350.589020254629</c:v>
                </c:pt>
                <c:pt idx="7360">
                  <c:v>43350.589034143515</c:v>
                </c:pt>
                <c:pt idx="7361">
                  <c:v>43350.589048032409</c:v>
                </c:pt>
                <c:pt idx="7362">
                  <c:v>43350.589061921295</c:v>
                </c:pt>
                <c:pt idx="7363">
                  <c:v>43350.589075810189</c:v>
                </c:pt>
                <c:pt idx="7364">
                  <c:v>43350.589089699075</c:v>
                </c:pt>
                <c:pt idx="7365">
                  <c:v>43350.589103587961</c:v>
                </c:pt>
                <c:pt idx="7366">
                  <c:v>43350.589117476855</c:v>
                </c:pt>
                <c:pt idx="7367">
                  <c:v>43350.589131365741</c:v>
                </c:pt>
                <c:pt idx="7368">
                  <c:v>43350.589145254628</c:v>
                </c:pt>
                <c:pt idx="7369">
                  <c:v>43350.589159143521</c:v>
                </c:pt>
                <c:pt idx="7370">
                  <c:v>43350.589173032407</c:v>
                </c:pt>
                <c:pt idx="7371">
                  <c:v>43350.589186921294</c:v>
                </c:pt>
                <c:pt idx="7372">
                  <c:v>43350.589200810187</c:v>
                </c:pt>
                <c:pt idx="7373">
                  <c:v>43350.589214699074</c:v>
                </c:pt>
                <c:pt idx="7374">
                  <c:v>43350.58922858796</c:v>
                </c:pt>
                <c:pt idx="7375">
                  <c:v>43350.589242476854</c:v>
                </c:pt>
                <c:pt idx="7376">
                  <c:v>43350.58925636574</c:v>
                </c:pt>
                <c:pt idx="7377">
                  <c:v>43350.589270254626</c:v>
                </c:pt>
                <c:pt idx="7378">
                  <c:v>43350.58928414352</c:v>
                </c:pt>
                <c:pt idx="7379">
                  <c:v>43350.589298032406</c:v>
                </c:pt>
                <c:pt idx="7380">
                  <c:v>43350.5893119213</c:v>
                </c:pt>
                <c:pt idx="7381">
                  <c:v>43350.589325810186</c:v>
                </c:pt>
                <c:pt idx="7382">
                  <c:v>43350.589339699072</c:v>
                </c:pt>
                <c:pt idx="7383">
                  <c:v>43350.589353587966</c:v>
                </c:pt>
                <c:pt idx="7384">
                  <c:v>43350.589367476852</c:v>
                </c:pt>
                <c:pt idx="7385">
                  <c:v>43350.589381365739</c:v>
                </c:pt>
                <c:pt idx="7386">
                  <c:v>43350.589395254632</c:v>
                </c:pt>
                <c:pt idx="7387">
                  <c:v>43350.589409143518</c:v>
                </c:pt>
                <c:pt idx="7388">
                  <c:v>43350.589423032405</c:v>
                </c:pt>
                <c:pt idx="7389">
                  <c:v>43350.589436921298</c:v>
                </c:pt>
                <c:pt idx="7390">
                  <c:v>43350.589450810185</c:v>
                </c:pt>
                <c:pt idx="7391">
                  <c:v>43350.589464699071</c:v>
                </c:pt>
                <c:pt idx="7392">
                  <c:v>43350.589478587965</c:v>
                </c:pt>
                <c:pt idx="7393">
                  <c:v>43350.589492476851</c:v>
                </c:pt>
                <c:pt idx="7394">
                  <c:v>43350.589506365737</c:v>
                </c:pt>
                <c:pt idx="7395">
                  <c:v>43350.589520254631</c:v>
                </c:pt>
                <c:pt idx="7396">
                  <c:v>43350.589534143517</c:v>
                </c:pt>
                <c:pt idx="7397">
                  <c:v>43350.589548032411</c:v>
                </c:pt>
                <c:pt idx="7398">
                  <c:v>43350.589561921297</c:v>
                </c:pt>
                <c:pt idx="7399">
                  <c:v>43350.589575810183</c:v>
                </c:pt>
                <c:pt idx="7400">
                  <c:v>43350.589589699077</c:v>
                </c:pt>
                <c:pt idx="7401">
                  <c:v>43350.589603587963</c:v>
                </c:pt>
                <c:pt idx="7402">
                  <c:v>43350.58961747685</c:v>
                </c:pt>
                <c:pt idx="7403">
                  <c:v>43350.589631365743</c:v>
                </c:pt>
                <c:pt idx="7404">
                  <c:v>43350.589645254629</c:v>
                </c:pt>
                <c:pt idx="7405">
                  <c:v>43350.589659143516</c:v>
                </c:pt>
                <c:pt idx="7406">
                  <c:v>43350.589673032409</c:v>
                </c:pt>
                <c:pt idx="7407">
                  <c:v>43350.589686921296</c:v>
                </c:pt>
                <c:pt idx="7408">
                  <c:v>43350.589700810182</c:v>
                </c:pt>
                <c:pt idx="7409">
                  <c:v>43350.589714699076</c:v>
                </c:pt>
                <c:pt idx="7410">
                  <c:v>43350.589728587962</c:v>
                </c:pt>
                <c:pt idx="7411">
                  <c:v>43350.589742476855</c:v>
                </c:pt>
                <c:pt idx="7412">
                  <c:v>43350.589756365742</c:v>
                </c:pt>
                <c:pt idx="7413">
                  <c:v>43350.589770254628</c:v>
                </c:pt>
                <c:pt idx="7414">
                  <c:v>43350.589784143522</c:v>
                </c:pt>
                <c:pt idx="7415">
                  <c:v>43350.589798032408</c:v>
                </c:pt>
                <c:pt idx="7416">
                  <c:v>43350.589811921294</c:v>
                </c:pt>
                <c:pt idx="7417">
                  <c:v>43350.589825810188</c:v>
                </c:pt>
                <c:pt idx="7418">
                  <c:v>43350.589839699074</c:v>
                </c:pt>
                <c:pt idx="7419">
                  <c:v>43350.589853587961</c:v>
                </c:pt>
                <c:pt idx="7420">
                  <c:v>43350.589867476854</c:v>
                </c:pt>
                <c:pt idx="7421">
                  <c:v>43350.58988136574</c:v>
                </c:pt>
                <c:pt idx="7422">
                  <c:v>43350.589895254627</c:v>
                </c:pt>
                <c:pt idx="7423">
                  <c:v>43350.58990914352</c:v>
                </c:pt>
                <c:pt idx="7424">
                  <c:v>43350.589923032407</c:v>
                </c:pt>
                <c:pt idx="7425">
                  <c:v>43350.589936921293</c:v>
                </c:pt>
                <c:pt idx="7426">
                  <c:v>43350.589950810187</c:v>
                </c:pt>
                <c:pt idx="7427">
                  <c:v>43350.589964699073</c:v>
                </c:pt>
                <c:pt idx="7428">
                  <c:v>43350.589978587966</c:v>
                </c:pt>
                <c:pt idx="7429">
                  <c:v>43350.589992476853</c:v>
                </c:pt>
                <c:pt idx="7430">
                  <c:v>43350.590006365739</c:v>
                </c:pt>
                <c:pt idx="7431">
                  <c:v>43350.590020254633</c:v>
                </c:pt>
                <c:pt idx="7432">
                  <c:v>43350.590034143519</c:v>
                </c:pt>
                <c:pt idx="7433">
                  <c:v>43350.590048032405</c:v>
                </c:pt>
                <c:pt idx="7434">
                  <c:v>43350.590061921299</c:v>
                </c:pt>
                <c:pt idx="7435">
                  <c:v>43350.590075810185</c:v>
                </c:pt>
                <c:pt idx="7436">
                  <c:v>43350.590089699072</c:v>
                </c:pt>
                <c:pt idx="7437">
                  <c:v>43350.590103587965</c:v>
                </c:pt>
                <c:pt idx="7438">
                  <c:v>43350.590117476851</c:v>
                </c:pt>
                <c:pt idx="7439">
                  <c:v>43350.590131365738</c:v>
                </c:pt>
                <c:pt idx="7440">
                  <c:v>43350.590145254631</c:v>
                </c:pt>
                <c:pt idx="7441">
                  <c:v>43350.590159143518</c:v>
                </c:pt>
                <c:pt idx="7442">
                  <c:v>43350.590173032404</c:v>
                </c:pt>
                <c:pt idx="7443">
                  <c:v>43350.590186921298</c:v>
                </c:pt>
                <c:pt idx="7444">
                  <c:v>43350.590200810184</c:v>
                </c:pt>
                <c:pt idx="7445">
                  <c:v>43350.590214699077</c:v>
                </c:pt>
                <c:pt idx="7446">
                  <c:v>43350.590228587964</c:v>
                </c:pt>
                <c:pt idx="7447">
                  <c:v>43350.59024247685</c:v>
                </c:pt>
                <c:pt idx="7448">
                  <c:v>43350.590256365744</c:v>
                </c:pt>
                <c:pt idx="7449">
                  <c:v>43350.59027025463</c:v>
                </c:pt>
                <c:pt idx="7450">
                  <c:v>43350.590284143516</c:v>
                </c:pt>
                <c:pt idx="7451">
                  <c:v>43350.59029803241</c:v>
                </c:pt>
                <c:pt idx="7452">
                  <c:v>43350.590311921296</c:v>
                </c:pt>
                <c:pt idx="7453">
                  <c:v>43350.590325810183</c:v>
                </c:pt>
                <c:pt idx="7454">
                  <c:v>43350.590339699076</c:v>
                </c:pt>
                <c:pt idx="7455">
                  <c:v>43350.590353587962</c:v>
                </c:pt>
                <c:pt idx="7456">
                  <c:v>43350.590367476849</c:v>
                </c:pt>
                <c:pt idx="7457">
                  <c:v>43350.590381365742</c:v>
                </c:pt>
                <c:pt idx="7458">
                  <c:v>43350.590395254629</c:v>
                </c:pt>
                <c:pt idx="7459">
                  <c:v>43350.590409143515</c:v>
                </c:pt>
                <c:pt idx="7460">
                  <c:v>43350.590423032409</c:v>
                </c:pt>
                <c:pt idx="7461">
                  <c:v>43350.590436921295</c:v>
                </c:pt>
                <c:pt idx="7462">
                  <c:v>43350.590450810188</c:v>
                </c:pt>
                <c:pt idx="7463">
                  <c:v>43350.590464699075</c:v>
                </c:pt>
                <c:pt idx="7464">
                  <c:v>43350.590478587961</c:v>
                </c:pt>
                <c:pt idx="7465">
                  <c:v>43350.590492476855</c:v>
                </c:pt>
                <c:pt idx="7466">
                  <c:v>43350.590506365741</c:v>
                </c:pt>
                <c:pt idx="7467">
                  <c:v>43350.590520254627</c:v>
                </c:pt>
                <c:pt idx="7468">
                  <c:v>43350.590534143521</c:v>
                </c:pt>
                <c:pt idx="7469">
                  <c:v>43350.590548032407</c:v>
                </c:pt>
                <c:pt idx="7470">
                  <c:v>43350.590561921294</c:v>
                </c:pt>
                <c:pt idx="7471">
                  <c:v>43350.590575810187</c:v>
                </c:pt>
                <c:pt idx="7472">
                  <c:v>43350.590589699073</c:v>
                </c:pt>
                <c:pt idx="7473">
                  <c:v>43350.59060358796</c:v>
                </c:pt>
                <c:pt idx="7474">
                  <c:v>43350.590617476853</c:v>
                </c:pt>
                <c:pt idx="7475">
                  <c:v>43350.59063136574</c:v>
                </c:pt>
                <c:pt idx="7476">
                  <c:v>43350.590645254626</c:v>
                </c:pt>
                <c:pt idx="7477">
                  <c:v>43350.59065914352</c:v>
                </c:pt>
                <c:pt idx="7478">
                  <c:v>43350.590673032406</c:v>
                </c:pt>
                <c:pt idx="7479">
                  <c:v>43350.590686921299</c:v>
                </c:pt>
                <c:pt idx="7480">
                  <c:v>43350.590700810186</c:v>
                </c:pt>
                <c:pt idx="7481">
                  <c:v>43350.590714699072</c:v>
                </c:pt>
                <c:pt idx="7482">
                  <c:v>43350.590728587966</c:v>
                </c:pt>
                <c:pt idx="7483">
                  <c:v>43350.590742476852</c:v>
                </c:pt>
                <c:pt idx="7484">
                  <c:v>43350.590756365738</c:v>
                </c:pt>
                <c:pt idx="7485">
                  <c:v>43350.590770254632</c:v>
                </c:pt>
                <c:pt idx="7486">
                  <c:v>43350.590784143518</c:v>
                </c:pt>
                <c:pt idx="7487">
                  <c:v>43350.590798032405</c:v>
                </c:pt>
                <c:pt idx="7488">
                  <c:v>43350.590811921298</c:v>
                </c:pt>
                <c:pt idx="7489">
                  <c:v>43350.590825810184</c:v>
                </c:pt>
                <c:pt idx="7490">
                  <c:v>43350.590839699071</c:v>
                </c:pt>
                <c:pt idx="7491">
                  <c:v>43350.590853587964</c:v>
                </c:pt>
                <c:pt idx="7492">
                  <c:v>43350.590867476851</c:v>
                </c:pt>
                <c:pt idx="7493">
                  <c:v>43350.590881365744</c:v>
                </c:pt>
                <c:pt idx="7494">
                  <c:v>43350.590895254631</c:v>
                </c:pt>
                <c:pt idx="7495">
                  <c:v>43350.590909143517</c:v>
                </c:pt>
                <c:pt idx="7496">
                  <c:v>43350.590923032411</c:v>
                </c:pt>
                <c:pt idx="7497">
                  <c:v>43350.590936921297</c:v>
                </c:pt>
                <c:pt idx="7498">
                  <c:v>43350.590950810183</c:v>
                </c:pt>
                <c:pt idx="7499">
                  <c:v>43350.590964699077</c:v>
                </c:pt>
                <c:pt idx="7500">
                  <c:v>43350.590978587963</c:v>
                </c:pt>
                <c:pt idx="7501">
                  <c:v>43350.590992476849</c:v>
                </c:pt>
                <c:pt idx="7502">
                  <c:v>43350.591006365743</c:v>
                </c:pt>
                <c:pt idx="7503">
                  <c:v>43350.591020254629</c:v>
                </c:pt>
                <c:pt idx="7504">
                  <c:v>43350.591034143516</c:v>
                </c:pt>
                <c:pt idx="7505">
                  <c:v>43350.591048032409</c:v>
                </c:pt>
                <c:pt idx="7506">
                  <c:v>43350.591061921295</c:v>
                </c:pt>
                <c:pt idx="7507">
                  <c:v>43350.591075810182</c:v>
                </c:pt>
                <c:pt idx="7508">
                  <c:v>43350.591089699075</c:v>
                </c:pt>
                <c:pt idx="7509">
                  <c:v>43350.591103587962</c:v>
                </c:pt>
                <c:pt idx="7510">
                  <c:v>43350.591117476855</c:v>
                </c:pt>
                <c:pt idx="7511">
                  <c:v>43350.591131365742</c:v>
                </c:pt>
                <c:pt idx="7512">
                  <c:v>43350.591145254628</c:v>
                </c:pt>
                <c:pt idx="7513">
                  <c:v>43350.591159143522</c:v>
                </c:pt>
                <c:pt idx="7514">
                  <c:v>43350.591173032408</c:v>
                </c:pt>
                <c:pt idx="7515">
                  <c:v>43350.591186921294</c:v>
                </c:pt>
                <c:pt idx="7516">
                  <c:v>43350.591200810188</c:v>
                </c:pt>
                <c:pt idx="7517">
                  <c:v>43350.591214699074</c:v>
                </c:pt>
                <c:pt idx="7518">
                  <c:v>43350.59122858796</c:v>
                </c:pt>
                <c:pt idx="7519">
                  <c:v>43350.591242476854</c:v>
                </c:pt>
                <c:pt idx="7520">
                  <c:v>43350.59125636574</c:v>
                </c:pt>
                <c:pt idx="7521">
                  <c:v>43350.591270254627</c:v>
                </c:pt>
                <c:pt idx="7522">
                  <c:v>43350.59128414352</c:v>
                </c:pt>
                <c:pt idx="7523">
                  <c:v>43350.591298032406</c:v>
                </c:pt>
                <c:pt idx="7524">
                  <c:v>43350.591311921293</c:v>
                </c:pt>
                <c:pt idx="7525">
                  <c:v>43350.591325810186</c:v>
                </c:pt>
                <c:pt idx="7526">
                  <c:v>43350.591339699073</c:v>
                </c:pt>
                <c:pt idx="7527">
                  <c:v>43350.591353587966</c:v>
                </c:pt>
                <c:pt idx="7528">
                  <c:v>43350.591367476853</c:v>
                </c:pt>
                <c:pt idx="7529">
                  <c:v>43350.591381365739</c:v>
                </c:pt>
                <c:pt idx="7530">
                  <c:v>43350.591395254633</c:v>
                </c:pt>
                <c:pt idx="7531">
                  <c:v>43350.591409143519</c:v>
                </c:pt>
                <c:pt idx="7532">
                  <c:v>43350.591423032405</c:v>
                </c:pt>
                <c:pt idx="7533">
                  <c:v>43350.591436921299</c:v>
                </c:pt>
                <c:pt idx="7534">
                  <c:v>43350.591450810185</c:v>
                </c:pt>
                <c:pt idx="7535">
                  <c:v>43350.591464699071</c:v>
                </c:pt>
                <c:pt idx="7536">
                  <c:v>43350.591478587965</c:v>
                </c:pt>
                <c:pt idx="7537">
                  <c:v>43350.591492476851</c:v>
                </c:pt>
                <c:pt idx="7538">
                  <c:v>43350.591506365738</c:v>
                </c:pt>
                <c:pt idx="7539">
                  <c:v>43350.591520254631</c:v>
                </c:pt>
                <c:pt idx="7540">
                  <c:v>43350.591534143517</c:v>
                </c:pt>
                <c:pt idx="7541">
                  <c:v>43350.591548032404</c:v>
                </c:pt>
                <c:pt idx="7542">
                  <c:v>43350.591561921297</c:v>
                </c:pt>
                <c:pt idx="7543">
                  <c:v>43350.591575810184</c:v>
                </c:pt>
                <c:pt idx="7544">
                  <c:v>43350.591589699077</c:v>
                </c:pt>
                <c:pt idx="7545">
                  <c:v>43350.591603587964</c:v>
                </c:pt>
                <c:pt idx="7546">
                  <c:v>43350.59161747685</c:v>
                </c:pt>
                <c:pt idx="7547">
                  <c:v>43350.591631365744</c:v>
                </c:pt>
                <c:pt idx="7548">
                  <c:v>43350.59164525463</c:v>
                </c:pt>
                <c:pt idx="7549">
                  <c:v>43350.591659143516</c:v>
                </c:pt>
                <c:pt idx="7550">
                  <c:v>43350.59167303241</c:v>
                </c:pt>
                <c:pt idx="7551">
                  <c:v>43350.591686921296</c:v>
                </c:pt>
                <c:pt idx="7552">
                  <c:v>43350.591700810182</c:v>
                </c:pt>
                <c:pt idx="7553">
                  <c:v>43350.591714699076</c:v>
                </c:pt>
                <c:pt idx="7554">
                  <c:v>43350.591728587962</c:v>
                </c:pt>
                <c:pt idx="7555">
                  <c:v>43350.591742476849</c:v>
                </c:pt>
                <c:pt idx="7556">
                  <c:v>43350.591756365742</c:v>
                </c:pt>
                <c:pt idx="7557">
                  <c:v>43350.591770254628</c:v>
                </c:pt>
                <c:pt idx="7558">
                  <c:v>43350.591784143522</c:v>
                </c:pt>
                <c:pt idx="7559">
                  <c:v>43350.591798032408</c:v>
                </c:pt>
                <c:pt idx="7560">
                  <c:v>43350.591811921295</c:v>
                </c:pt>
                <c:pt idx="7561">
                  <c:v>43350.591825810188</c:v>
                </c:pt>
                <c:pt idx="7562">
                  <c:v>43350.591839699075</c:v>
                </c:pt>
                <c:pt idx="7563">
                  <c:v>43350.591853587961</c:v>
                </c:pt>
                <c:pt idx="7564">
                  <c:v>43350.591867476855</c:v>
                </c:pt>
                <c:pt idx="7565">
                  <c:v>43350.591881365741</c:v>
                </c:pt>
                <c:pt idx="7566">
                  <c:v>43350.591895254627</c:v>
                </c:pt>
                <c:pt idx="7567">
                  <c:v>43350.591909143521</c:v>
                </c:pt>
                <c:pt idx="7568">
                  <c:v>43350.591923032407</c:v>
                </c:pt>
                <c:pt idx="7569">
                  <c:v>43350.591936921293</c:v>
                </c:pt>
                <c:pt idx="7570">
                  <c:v>43350.591950810187</c:v>
                </c:pt>
                <c:pt idx="7571">
                  <c:v>43350.591964699073</c:v>
                </c:pt>
                <c:pt idx="7572">
                  <c:v>43350.59197858796</c:v>
                </c:pt>
                <c:pt idx="7573">
                  <c:v>43350.591992476853</c:v>
                </c:pt>
                <c:pt idx="7574">
                  <c:v>43350.59200636574</c:v>
                </c:pt>
                <c:pt idx="7575">
                  <c:v>43350.592020254633</c:v>
                </c:pt>
                <c:pt idx="7576">
                  <c:v>43350.592034143519</c:v>
                </c:pt>
                <c:pt idx="7577">
                  <c:v>43350.592048032406</c:v>
                </c:pt>
                <c:pt idx="7578">
                  <c:v>43350.592061921299</c:v>
                </c:pt>
                <c:pt idx="7579">
                  <c:v>43350.592075810186</c:v>
                </c:pt>
                <c:pt idx="7580">
                  <c:v>43350.592089699072</c:v>
                </c:pt>
                <c:pt idx="7581">
                  <c:v>43350.592103587966</c:v>
                </c:pt>
                <c:pt idx="7582">
                  <c:v>43350.592117476852</c:v>
                </c:pt>
                <c:pt idx="7583">
                  <c:v>43350.592131365738</c:v>
                </c:pt>
                <c:pt idx="7584">
                  <c:v>43350.592145254632</c:v>
                </c:pt>
                <c:pt idx="7585">
                  <c:v>43350.592159143518</c:v>
                </c:pt>
                <c:pt idx="7586">
                  <c:v>43350.592173032404</c:v>
                </c:pt>
                <c:pt idx="7587">
                  <c:v>43350.592186921298</c:v>
                </c:pt>
                <c:pt idx="7588">
                  <c:v>43350.592200810184</c:v>
                </c:pt>
                <c:pt idx="7589">
                  <c:v>43350.592214699071</c:v>
                </c:pt>
                <c:pt idx="7590">
                  <c:v>43350.592228587964</c:v>
                </c:pt>
                <c:pt idx="7591">
                  <c:v>43350.592242476851</c:v>
                </c:pt>
                <c:pt idx="7592">
                  <c:v>43350.592256365744</c:v>
                </c:pt>
                <c:pt idx="7593">
                  <c:v>43350.59227025463</c:v>
                </c:pt>
                <c:pt idx="7594">
                  <c:v>43350.592284143517</c:v>
                </c:pt>
                <c:pt idx="7595">
                  <c:v>43350.59229803241</c:v>
                </c:pt>
                <c:pt idx="7596">
                  <c:v>43350.592311921297</c:v>
                </c:pt>
                <c:pt idx="7597">
                  <c:v>43350.592325810183</c:v>
                </c:pt>
                <c:pt idx="7598">
                  <c:v>43350.592339699077</c:v>
                </c:pt>
                <c:pt idx="7599">
                  <c:v>43350.592353587963</c:v>
                </c:pt>
                <c:pt idx="7600">
                  <c:v>43350.592367476849</c:v>
                </c:pt>
                <c:pt idx="7601">
                  <c:v>43350.592381365743</c:v>
                </c:pt>
                <c:pt idx="7602">
                  <c:v>43350.592395254629</c:v>
                </c:pt>
                <c:pt idx="7603">
                  <c:v>43350.592409143515</c:v>
                </c:pt>
                <c:pt idx="7604">
                  <c:v>43350.592423032409</c:v>
                </c:pt>
                <c:pt idx="7605">
                  <c:v>43350.592436921295</c:v>
                </c:pt>
                <c:pt idx="7606">
                  <c:v>43350.592450810182</c:v>
                </c:pt>
                <c:pt idx="7607">
                  <c:v>43350.592464699075</c:v>
                </c:pt>
                <c:pt idx="7608">
                  <c:v>43350.592478587962</c:v>
                </c:pt>
                <c:pt idx="7609">
                  <c:v>43350.592492476855</c:v>
                </c:pt>
                <c:pt idx="7610">
                  <c:v>43350.592506365741</c:v>
                </c:pt>
                <c:pt idx="7611">
                  <c:v>43350.592520254628</c:v>
                </c:pt>
                <c:pt idx="7612">
                  <c:v>43350.592534143521</c:v>
                </c:pt>
                <c:pt idx="7613">
                  <c:v>43350.592548032408</c:v>
                </c:pt>
                <c:pt idx="7614">
                  <c:v>43350.592561921294</c:v>
                </c:pt>
                <c:pt idx="7615">
                  <c:v>43350.592575810188</c:v>
                </c:pt>
                <c:pt idx="7616">
                  <c:v>43350.592589699074</c:v>
                </c:pt>
                <c:pt idx="7617">
                  <c:v>43350.59260358796</c:v>
                </c:pt>
                <c:pt idx="7618">
                  <c:v>43350.592617476854</c:v>
                </c:pt>
                <c:pt idx="7619">
                  <c:v>43350.59263136574</c:v>
                </c:pt>
                <c:pt idx="7620">
                  <c:v>43350.592645254626</c:v>
                </c:pt>
                <c:pt idx="7621">
                  <c:v>43350.59265914352</c:v>
                </c:pt>
                <c:pt idx="7622">
                  <c:v>43350.592673032406</c:v>
                </c:pt>
                <c:pt idx="7623">
                  <c:v>43350.5926869213</c:v>
                </c:pt>
                <c:pt idx="7624">
                  <c:v>43350.592700810186</c:v>
                </c:pt>
                <c:pt idx="7625">
                  <c:v>43350.592714699073</c:v>
                </c:pt>
                <c:pt idx="7626">
                  <c:v>43350.592728587966</c:v>
                </c:pt>
                <c:pt idx="7627">
                  <c:v>43350.592742476852</c:v>
                </c:pt>
                <c:pt idx="7628">
                  <c:v>43350.592756365739</c:v>
                </c:pt>
                <c:pt idx="7629">
                  <c:v>43350.592770254632</c:v>
                </c:pt>
                <c:pt idx="7630">
                  <c:v>43350.592784143519</c:v>
                </c:pt>
                <c:pt idx="7631">
                  <c:v>43350.592798032405</c:v>
                </c:pt>
                <c:pt idx="7632">
                  <c:v>43350.592811921299</c:v>
                </c:pt>
                <c:pt idx="7633">
                  <c:v>43350.592825810185</c:v>
                </c:pt>
                <c:pt idx="7634">
                  <c:v>43350.592839699071</c:v>
                </c:pt>
                <c:pt idx="7635">
                  <c:v>43350.592853587965</c:v>
                </c:pt>
                <c:pt idx="7636">
                  <c:v>43350.592867476851</c:v>
                </c:pt>
                <c:pt idx="7637">
                  <c:v>43350.592881365737</c:v>
                </c:pt>
                <c:pt idx="7638">
                  <c:v>43350.592895254631</c:v>
                </c:pt>
                <c:pt idx="7639">
                  <c:v>43350.592909143517</c:v>
                </c:pt>
                <c:pt idx="7640">
                  <c:v>43350.592923032411</c:v>
                </c:pt>
                <c:pt idx="7641">
                  <c:v>43350.592936921297</c:v>
                </c:pt>
                <c:pt idx="7642">
                  <c:v>43350.592950810184</c:v>
                </c:pt>
                <c:pt idx="7643">
                  <c:v>43350.592964699077</c:v>
                </c:pt>
                <c:pt idx="7644">
                  <c:v>43350.592978587963</c:v>
                </c:pt>
                <c:pt idx="7645">
                  <c:v>43350.59299247685</c:v>
                </c:pt>
                <c:pt idx="7646">
                  <c:v>43350.593006365743</c:v>
                </c:pt>
                <c:pt idx="7647">
                  <c:v>43350.59302025463</c:v>
                </c:pt>
                <c:pt idx="7648">
                  <c:v>43350.593034143516</c:v>
                </c:pt>
                <c:pt idx="7649">
                  <c:v>43350.59304803241</c:v>
                </c:pt>
                <c:pt idx="7650">
                  <c:v>43350.593061921296</c:v>
                </c:pt>
                <c:pt idx="7651">
                  <c:v>43350.593075810182</c:v>
                </c:pt>
                <c:pt idx="7652">
                  <c:v>43350.593089699076</c:v>
                </c:pt>
                <c:pt idx="7653">
                  <c:v>43350.593103587962</c:v>
                </c:pt>
                <c:pt idx="7654">
                  <c:v>43350.593117476848</c:v>
                </c:pt>
                <c:pt idx="7655">
                  <c:v>43350.593131365742</c:v>
                </c:pt>
                <c:pt idx="7656">
                  <c:v>43350.593145254628</c:v>
                </c:pt>
                <c:pt idx="7657">
                  <c:v>43350.593159143522</c:v>
                </c:pt>
                <c:pt idx="7658">
                  <c:v>43350.593173032408</c:v>
                </c:pt>
                <c:pt idx="7659">
                  <c:v>43350.593186921295</c:v>
                </c:pt>
                <c:pt idx="7660">
                  <c:v>43350.593200810188</c:v>
                </c:pt>
                <c:pt idx="7661">
                  <c:v>43350.593214699074</c:v>
                </c:pt>
                <c:pt idx="7662">
                  <c:v>43350.593228587961</c:v>
                </c:pt>
                <c:pt idx="7663">
                  <c:v>43350.593242476854</c:v>
                </c:pt>
                <c:pt idx="7664">
                  <c:v>43350.593256365741</c:v>
                </c:pt>
                <c:pt idx="7665">
                  <c:v>43350.593270254627</c:v>
                </c:pt>
                <c:pt idx="7666">
                  <c:v>43350.593284143521</c:v>
                </c:pt>
                <c:pt idx="7667">
                  <c:v>43350.593298032407</c:v>
                </c:pt>
                <c:pt idx="7668">
                  <c:v>43350.593311921293</c:v>
                </c:pt>
                <c:pt idx="7669">
                  <c:v>43350.593325810187</c:v>
                </c:pt>
                <c:pt idx="7670">
                  <c:v>43350.593339699073</c:v>
                </c:pt>
                <c:pt idx="7671">
                  <c:v>43350.593353587959</c:v>
                </c:pt>
                <c:pt idx="7672">
                  <c:v>43350.593367476853</c:v>
                </c:pt>
                <c:pt idx="7673">
                  <c:v>43350.593381365739</c:v>
                </c:pt>
                <c:pt idx="7674">
                  <c:v>43350.593395254633</c:v>
                </c:pt>
                <c:pt idx="7675">
                  <c:v>43350.593409143519</c:v>
                </c:pt>
                <c:pt idx="7676">
                  <c:v>43350.593423032406</c:v>
                </c:pt>
                <c:pt idx="7677">
                  <c:v>43350.593436921299</c:v>
                </c:pt>
                <c:pt idx="7678">
                  <c:v>43350.593450810185</c:v>
                </c:pt>
                <c:pt idx="7679">
                  <c:v>43350.593464699072</c:v>
                </c:pt>
                <c:pt idx="7680">
                  <c:v>43350.593478587965</c:v>
                </c:pt>
                <c:pt idx="7681">
                  <c:v>43350.593492476852</c:v>
                </c:pt>
                <c:pt idx="7682">
                  <c:v>43350.593506365738</c:v>
                </c:pt>
                <c:pt idx="7683">
                  <c:v>43350.593520254632</c:v>
                </c:pt>
                <c:pt idx="7684">
                  <c:v>43350.593534143518</c:v>
                </c:pt>
                <c:pt idx="7685">
                  <c:v>43350.593548032404</c:v>
                </c:pt>
                <c:pt idx="7686">
                  <c:v>43350.593561921298</c:v>
                </c:pt>
                <c:pt idx="7687">
                  <c:v>43350.593575810184</c:v>
                </c:pt>
                <c:pt idx="7688">
                  <c:v>43350.59358969907</c:v>
                </c:pt>
                <c:pt idx="7689">
                  <c:v>43350.593603587964</c:v>
                </c:pt>
                <c:pt idx="7690">
                  <c:v>43350.59361747685</c:v>
                </c:pt>
                <c:pt idx="7691">
                  <c:v>43350.593631365744</c:v>
                </c:pt>
                <c:pt idx="7692">
                  <c:v>43350.59364525463</c:v>
                </c:pt>
                <c:pt idx="7693">
                  <c:v>43350.593659143517</c:v>
                </c:pt>
                <c:pt idx="7694">
                  <c:v>43350.59367303241</c:v>
                </c:pt>
                <c:pt idx="7695">
                  <c:v>43350.593686921296</c:v>
                </c:pt>
                <c:pt idx="7696">
                  <c:v>43350.593700810183</c:v>
                </c:pt>
                <c:pt idx="7697">
                  <c:v>43350.593714699076</c:v>
                </c:pt>
                <c:pt idx="7698">
                  <c:v>43350.593728587963</c:v>
                </c:pt>
                <c:pt idx="7699">
                  <c:v>43350.593742476849</c:v>
                </c:pt>
                <c:pt idx="7700">
                  <c:v>43350.593756365743</c:v>
                </c:pt>
                <c:pt idx="7701">
                  <c:v>43350.593770254629</c:v>
                </c:pt>
                <c:pt idx="7702">
                  <c:v>43350.593784143515</c:v>
                </c:pt>
                <c:pt idx="7703">
                  <c:v>43350.593798032409</c:v>
                </c:pt>
                <c:pt idx="7704">
                  <c:v>43350.593811921295</c:v>
                </c:pt>
                <c:pt idx="7705">
                  <c:v>43350.593825810189</c:v>
                </c:pt>
                <c:pt idx="7706">
                  <c:v>43350.593839699075</c:v>
                </c:pt>
                <c:pt idx="7707">
                  <c:v>43350.593853587961</c:v>
                </c:pt>
                <c:pt idx="7708">
                  <c:v>43350.593867476855</c:v>
                </c:pt>
                <c:pt idx="7709">
                  <c:v>43350.593881365741</c:v>
                </c:pt>
                <c:pt idx="7710">
                  <c:v>43350.593895254628</c:v>
                </c:pt>
                <c:pt idx="7711">
                  <c:v>43350.593909143521</c:v>
                </c:pt>
                <c:pt idx="7712">
                  <c:v>43350.593923032407</c:v>
                </c:pt>
                <c:pt idx="7713">
                  <c:v>43350.593936921294</c:v>
                </c:pt>
                <c:pt idx="7714">
                  <c:v>43350.593950810187</c:v>
                </c:pt>
                <c:pt idx="7715">
                  <c:v>43350.593964699074</c:v>
                </c:pt>
                <c:pt idx="7716">
                  <c:v>43350.59397858796</c:v>
                </c:pt>
                <c:pt idx="7717">
                  <c:v>43350.593992476854</c:v>
                </c:pt>
                <c:pt idx="7718">
                  <c:v>43350.59400636574</c:v>
                </c:pt>
                <c:pt idx="7719">
                  <c:v>43350.594020254626</c:v>
                </c:pt>
                <c:pt idx="7720">
                  <c:v>43350.59403414352</c:v>
                </c:pt>
                <c:pt idx="7721">
                  <c:v>43350.594048032406</c:v>
                </c:pt>
                <c:pt idx="7722">
                  <c:v>43350.5940619213</c:v>
                </c:pt>
                <c:pt idx="7723">
                  <c:v>43350.594075810186</c:v>
                </c:pt>
                <c:pt idx="7724">
                  <c:v>43350.594089699072</c:v>
                </c:pt>
                <c:pt idx="7725">
                  <c:v>43350.594103587966</c:v>
                </c:pt>
                <c:pt idx="7726">
                  <c:v>43350.594117476852</c:v>
                </c:pt>
                <c:pt idx="7727">
                  <c:v>43350.594131365739</c:v>
                </c:pt>
                <c:pt idx="7728">
                  <c:v>43350.594145254632</c:v>
                </c:pt>
                <c:pt idx="7729">
                  <c:v>43350.594159143518</c:v>
                </c:pt>
                <c:pt idx="7730">
                  <c:v>43350.594173032405</c:v>
                </c:pt>
                <c:pt idx="7731">
                  <c:v>43350.594186921298</c:v>
                </c:pt>
                <c:pt idx="7732">
                  <c:v>43350.594200810185</c:v>
                </c:pt>
                <c:pt idx="7733">
                  <c:v>43350.594214699071</c:v>
                </c:pt>
                <c:pt idx="7734">
                  <c:v>43350.594228587965</c:v>
                </c:pt>
                <c:pt idx="7735">
                  <c:v>43350.594242476851</c:v>
                </c:pt>
                <c:pt idx="7736">
                  <c:v>43350.594256365737</c:v>
                </c:pt>
                <c:pt idx="7737">
                  <c:v>43350.594270254631</c:v>
                </c:pt>
                <c:pt idx="7738">
                  <c:v>43350.594284143517</c:v>
                </c:pt>
                <c:pt idx="7739">
                  <c:v>43350.594298032411</c:v>
                </c:pt>
                <c:pt idx="7740">
                  <c:v>43350.594311921297</c:v>
                </c:pt>
                <c:pt idx="7741">
                  <c:v>43350.594325810183</c:v>
                </c:pt>
                <c:pt idx="7742">
                  <c:v>43350.594339699077</c:v>
                </c:pt>
                <c:pt idx="7743">
                  <c:v>43350.594353587963</c:v>
                </c:pt>
                <c:pt idx="7744">
                  <c:v>43350.59436747685</c:v>
                </c:pt>
                <c:pt idx="7745">
                  <c:v>43350.594381365743</c:v>
                </c:pt>
                <c:pt idx="7746">
                  <c:v>43350.594395254629</c:v>
                </c:pt>
                <c:pt idx="7747">
                  <c:v>43350.594409143516</c:v>
                </c:pt>
                <c:pt idx="7748">
                  <c:v>43350.594423032409</c:v>
                </c:pt>
                <c:pt idx="7749">
                  <c:v>43350.594436921296</c:v>
                </c:pt>
                <c:pt idx="7750">
                  <c:v>43350.594450810182</c:v>
                </c:pt>
                <c:pt idx="7751">
                  <c:v>43350.594464699076</c:v>
                </c:pt>
                <c:pt idx="7752">
                  <c:v>43350.594478587962</c:v>
                </c:pt>
                <c:pt idx="7753">
                  <c:v>43350.594492476848</c:v>
                </c:pt>
                <c:pt idx="7754">
                  <c:v>43350.594506365742</c:v>
                </c:pt>
                <c:pt idx="7755">
                  <c:v>43350.594520254628</c:v>
                </c:pt>
                <c:pt idx="7756">
                  <c:v>43350.594534143522</c:v>
                </c:pt>
                <c:pt idx="7757">
                  <c:v>43350.594548032408</c:v>
                </c:pt>
                <c:pt idx="7758">
                  <c:v>43350.594561921294</c:v>
                </c:pt>
                <c:pt idx="7759">
                  <c:v>43350.594575810188</c:v>
                </c:pt>
                <c:pt idx="7760">
                  <c:v>43350.594589699074</c:v>
                </c:pt>
                <c:pt idx="7761">
                  <c:v>43350.594603587961</c:v>
                </c:pt>
                <c:pt idx="7762">
                  <c:v>43350.594617476854</c:v>
                </c:pt>
                <c:pt idx="7763">
                  <c:v>43350.59463136574</c:v>
                </c:pt>
                <c:pt idx="7764">
                  <c:v>43350.594645254627</c:v>
                </c:pt>
                <c:pt idx="7765">
                  <c:v>43350.59465914352</c:v>
                </c:pt>
                <c:pt idx="7766">
                  <c:v>43350.594673032407</c:v>
                </c:pt>
                <c:pt idx="7767">
                  <c:v>43350.594686921293</c:v>
                </c:pt>
                <c:pt idx="7768">
                  <c:v>43350.594700810187</c:v>
                </c:pt>
                <c:pt idx="7769">
                  <c:v>43350.594714699073</c:v>
                </c:pt>
                <c:pt idx="7770">
                  <c:v>43350.594728587967</c:v>
                </c:pt>
                <c:pt idx="7771">
                  <c:v>43350.594742476853</c:v>
                </c:pt>
                <c:pt idx="7772">
                  <c:v>43350.594756365739</c:v>
                </c:pt>
                <c:pt idx="7773">
                  <c:v>43350.594770254633</c:v>
                </c:pt>
                <c:pt idx="7774">
                  <c:v>43350.594784143519</c:v>
                </c:pt>
                <c:pt idx="7775">
                  <c:v>43350.594798032405</c:v>
                </c:pt>
                <c:pt idx="7776">
                  <c:v>43350.594811921299</c:v>
                </c:pt>
                <c:pt idx="7777">
                  <c:v>43350.594825810185</c:v>
                </c:pt>
                <c:pt idx="7778">
                  <c:v>43350.594839699072</c:v>
                </c:pt>
                <c:pt idx="7779">
                  <c:v>43350.594853587965</c:v>
                </c:pt>
                <c:pt idx="7780">
                  <c:v>43350.594867476852</c:v>
                </c:pt>
                <c:pt idx="7781">
                  <c:v>43350.594881365738</c:v>
                </c:pt>
                <c:pt idx="7782">
                  <c:v>43350.594895254631</c:v>
                </c:pt>
                <c:pt idx="7783">
                  <c:v>43350.594909143518</c:v>
                </c:pt>
                <c:pt idx="7784">
                  <c:v>43350.594923032404</c:v>
                </c:pt>
                <c:pt idx="7785">
                  <c:v>43350.594936921298</c:v>
                </c:pt>
                <c:pt idx="7786">
                  <c:v>43350.594950810184</c:v>
                </c:pt>
                <c:pt idx="7787">
                  <c:v>43350.594964699078</c:v>
                </c:pt>
                <c:pt idx="7788">
                  <c:v>43350.594978587964</c:v>
                </c:pt>
                <c:pt idx="7789">
                  <c:v>43350.59499247685</c:v>
                </c:pt>
                <c:pt idx="7790">
                  <c:v>43350.595006365744</c:v>
                </c:pt>
                <c:pt idx="7791">
                  <c:v>43350.59502025463</c:v>
                </c:pt>
                <c:pt idx="7792">
                  <c:v>43350.595034143516</c:v>
                </c:pt>
                <c:pt idx="7793">
                  <c:v>43350.59504803241</c:v>
                </c:pt>
                <c:pt idx="7794">
                  <c:v>43350.595061921296</c:v>
                </c:pt>
                <c:pt idx="7795">
                  <c:v>43350.595075810183</c:v>
                </c:pt>
                <c:pt idx="7796">
                  <c:v>43350.595089699076</c:v>
                </c:pt>
                <c:pt idx="7797">
                  <c:v>43350.595103587963</c:v>
                </c:pt>
                <c:pt idx="7798">
                  <c:v>43350.595117476849</c:v>
                </c:pt>
                <c:pt idx="7799">
                  <c:v>43350.595131365742</c:v>
                </c:pt>
                <c:pt idx="7800">
                  <c:v>43350.595145254629</c:v>
                </c:pt>
                <c:pt idx="7801">
                  <c:v>43350.595159143515</c:v>
                </c:pt>
                <c:pt idx="7802">
                  <c:v>43350.595173032409</c:v>
                </c:pt>
                <c:pt idx="7803">
                  <c:v>43350.595186921295</c:v>
                </c:pt>
                <c:pt idx="7804">
                  <c:v>43350.595200810189</c:v>
                </c:pt>
                <c:pt idx="7805">
                  <c:v>43350.595214699075</c:v>
                </c:pt>
                <c:pt idx="7806">
                  <c:v>43350.595228587961</c:v>
                </c:pt>
                <c:pt idx="7807">
                  <c:v>43350.595242476855</c:v>
                </c:pt>
                <c:pt idx="7808">
                  <c:v>43350.595256365741</c:v>
                </c:pt>
                <c:pt idx="7809">
                  <c:v>43350.595270254627</c:v>
                </c:pt>
                <c:pt idx="7810">
                  <c:v>43350.595284143521</c:v>
                </c:pt>
                <c:pt idx="7811">
                  <c:v>43350.595298032407</c:v>
                </c:pt>
                <c:pt idx="7812">
                  <c:v>43350.595311921294</c:v>
                </c:pt>
                <c:pt idx="7813">
                  <c:v>43350.595325810187</c:v>
                </c:pt>
                <c:pt idx="7814">
                  <c:v>43350.595339699074</c:v>
                </c:pt>
                <c:pt idx="7815">
                  <c:v>43350.59535358796</c:v>
                </c:pt>
                <c:pt idx="7816">
                  <c:v>43350.595367476853</c:v>
                </c:pt>
                <c:pt idx="7817">
                  <c:v>43350.59538136574</c:v>
                </c:pt>
                <c:pt idx="7818">
                  <c:v>43350.595395254626</c:v>
                </c:pt>
                <c:pt idx="7819">
                  <c:v>43350.59540914352</c:v>
                </c:pt>
                <c:pt idx="7820">
                  <c:v>43350.595423032406</c:v>
                </c:pt>
                <c:pt idx="7821">
                  <c:v>43350.5954369213</c:v>
                </c:pt>
                <c:pt idx="7822">
                  <c:v>43350.595450810186</c:v>
                </c:pt>
                <c:pt idx="7823">
                  <c:v>43350.595464699072</c:v>
                </c:pt>
                <c:pt idx="7824">
                  <c:v>43350.595478587966</c:v>
                </c:pt>
                <c:pt idx="7825">
                  <c:v>43350.595492476852</c:v>
                </c:pt>
                <c:pt idx="7826">
                  <c:v>43350.595506365738</c:v>
                </c:pt>
                <c:pt idx="7827">
                  <c:v>43350.595520254632</c:v>
                </c:pt>
                <c:pt idx="7828">
                  <c:v>43350.595534143518</c:v>
                </c:pt>
                <c:pt idx="7829">
                  <c:v>43350.595548032405</c:v>
                </c:pt>
                <c:pt idx="7830">
                  <c:v>43350.595561921298</c:v>
                </c:pt>
                <c:pt idx="7831">
                  <c:v>43350.595575810185</c:v>
                </c:pt>
                <c:pt idx="7832">
                  <c:v>43350.595589699071</c:v>
                </c:pt>
                <c:pt idx="7833">
                  <c:v>43350.595603587964</c:v>
                </c:pt>
                <c:pt idx="7834">
                  <c:v>43350.595617476851</c:v>
                </c:pt>
                <c:pt idx="7835">
                  <c:v>43350.595631365744</c:v>
                </c:pt>
                <c:pt idx="7836">
                  <c:v>43350.595645254631</c:v>
                </c:pt>
                <c:pt idx="7837">
                  <c:v>43350.595659143517</c:v>
                </c:pt>
                <c:pt idx="7838">
                  <c:v>43350.595673032411</c:v>
                </c:pt>
                <c:pt idx="7839">
                  <c:v>43350.595686921297</c:v>
                </c:pt>
                <c:pt idx="7840">
                  <c:v>43350.595700810183</c:v>
                </c:pt>
                <c:pt idx="7841">
                  <c:v>43350.595714699077</c:v>
                </c:pt>
                <c:pt idx="7842">
                  <c:v>43350.595728587963</c:v>
                </c:pt>
                <c:pt idx="7843">
                  <c:v>43350.595742476849</c:v>
                </c:pt>
                <c:pt idx="7844">
                  <c:v>43350.595756365743</c:v>
                </c:pt>
                <c:pt idx="7845">
                  <c:v>43350.595770254629</c:v>
                </c:pt>
                <c:pt idx="7846">
                  <c:v>43350.595784143516</c:v>
                </c:pt>
                <c:pt idx="7847">
                  <c:v>43350.595798032409</c:v>
                </c:pt>
                <c:pt idx="7848">
                  <c:v>43350.595811921296</c:v>
                </c:pt>
                <c:pt idx="7849">
                  <c:v>43350.595825810182</c:v>
                </c:pt>
                <c:pt idx="7850">
                  <c:v>43350.595839699075</c:v>
                </c:pt>
                <c:pt idx="7851">
                  <c:v>43350.595853587962</c:v>
                </c:pt>
                <c:pt idx="7852">
                  <c:v>43350.595867476855</c:v>
                </c:pt>
                <c:pt idx="7853">
                  <c:v>43350.595881365742</c:v>
                </c:pt>
                <c:pt idx="7854">
                  <c:v>43350.595895254628</c:v>
                </c:pt>
                <c:pt idx="7855">
                  <c:v>43350.595909143522</c:v>
                </c:pt>
                <c:pt idx="7856">
                  <c:v>43350.595923032408</c:v>
                </c:pt>
                <c:pt idx="7857">
                  <c:v>43350.595936921294</c:v>
                </c:pt>
                <c:pt idx="7858">
                  <c:v>43350.595950810188</c:v>
                </c:pt>
                <c:pt idx="7859">
                  <c:v>43350.595964699074</c:v>
                </c:pt>
                <c:pt idx="7860">
                  <c:v>43350.59597858796</c:v>
                </c:pt>
                <c:pt idx="7861">
                  <c:v>43350.595992476854</c:v>
                </c:pt>
                <c:pt idx="7862">
                  <c:v>43350.59600636574</c:v>
                </c:pt>
                <c:pt idx="7863">
                  <c:v>43350.596020254627</c:v>
                </c:pt>
                <c:pt idx="7864">
                  <c:v>43350.59603414352</c:v>
                </c:pt>
                <c:pt idx="7865">
                  <c:v>43350.596048032407</c:v>
                </c:pt>
                <c:pt idx="7866">
                  <c:v>43350.596061921293</c:v>
                </c:pt>
                <c:pt idx="7867">
                  <c:v>43350.596075810186</c:v>
                </c:pt>
                <c:pt idx="7868">
                  <c:v>43350.596089699073</c:v>
                </c:pt>
                <c:pt idx="7869">
                  <c:v>43350.596103587966</c:v>
                </c:pt>
                <c:pt idx="7870">
                  <c:v>43350.596117476853</c:v>
                </c:pt>
                <c:pt idx="7871">
                  <c:v>43350.596131365739</c:v>
                </c:pt>
                <c:pt idx="7872">
                  <c:v>43350.596145254633</c:v>
                </c:pt>
                <c:pt idx="7873">
                  <c:v>43350.596159143519</c:v>
                </c:pt>
                <c:pt idx="7874">
                  <c:v>43350.596173032405</c:v>
                </c:pt>
                <c:pt idx="7875">
                  <c:v>43350.596186921299</c:v>
                </c:pt>
                <c:pt idx="7876">
                  <c:v>43350.596200810185</c:v>
                </c:pt>
                <c:pt idx="7877">
                  <c:v>43350.596214699071</c:v>
                </c:pt>
                <c:pt idx="7878">
                  <c:v>43350.596228587965</c:v>
                </c:pt>
                <c:pt idx="7879">
                  <c:v>43350.596242476851</c:v>
                </c:pt>
                <c:pt idx="7880">
                  <c:v>43350.596256365738</c:v>
                </c:pt>
                <c:pt idx="7881">
                  <c:v>43350.596270254631</c:v>
                </c:pt>
                <c:pt idx="7882">
                  <c:v>43350.596284143518</c:v>
                </c:pt>
                <c:pt idx="7883">
                  <c:v>43350.596298032404</c:v>
                </c:pt>
                <c:pt idx="7884">
                  <c:v>43350.596311921297</c:v>
                </c:pt>
                <c:pt idx="7885">
                  <c:v>43350.596325810184</c:v>
                </c:pt>
                <c:pt idx="7886">
                  <c:v>43350.596339699077</c:v>
                </c:pt>
                <c:pt idx="7887">
                  <c:v>43350.596353587964</c:v>
                </c:pt>
                <c:pt idx="7888">
                  <c:v>43350.59636747685</c:v>
                </c:pt>
                <c:pt idx="7889">
                  <c:v>43350.596381365744</c:v>
                </c:pt>
                <c:pt idx="7890">
                  <c:v>43350.59639525463</c:v>
                </c:pt>
                <c:pt idx="7891">
                  <c:v>43350.596409143516</c:v>
                </c:pt>
                <c:pt idx="7892">
                  <c:v>43350.59642303241</c:v>
                </c:pt>
                <c:pt idx="7893">
                  <c:v>43350.596436921296</c:v>
                </c:pt>
                <c:pt idx="7894">
                  <c:v>43350.596450810182</c:v>
                </c:pt>
                <c:pt idx="7895">
                  <c:v>43350.596464699076</c:v>
                </c:pt>
                <c:pt idx="7896">
                  <c:v>43350.596478587962</c:v>
                </c:pt>
                <c:pt idx="7897">
                  <c:v>43350.596492476849</c:v>
                </c:pt>
                <c:pt idx="7898">
                  <c:v>43350.596506365742</c:v>
                </c:pt>
                <c:pt idx="7899">
                  <c:v>43350.596520254629</c:v>
                </c:pt>
                <c:pt idx="7900">
                  <c:v>43350.596534143522</c:v>
                </c:pt>
                <c:pt idx="7901">
                  <c:v>43350.596548032408</c:v>
                </c:pt>
                <c:pt idx="7902">
                  <c:v>43350.596561921295</c:v>
                </c:pt>
                <c:pt idx="7903">
                  <c:v>43350.596575810188</c:v>
                </c:pt>
                <c:pt idx="7904">
                  <c:v>43350.596589699075</c:v>
                </c:pt>
                <c:pt idx="7905">
                  <c:v>43350.596603587961</c:v>
                </c:pt>
                <c:pt idx="7906">
                  <c:v>43350.596617476855</c:v>
                </c:pt>
                <c:pt idx="7907">
                  <c:v>43350.596631365741</c:v>
                </c:pt>
                <c:pt idx="7908">
                  <c:v>43350.596645254627</c:v>
                </c:pt>
                <c:pt idx="7909">
                  <c:v>43350.596659143521</c:v>
                </c:pt>
                <c:pt idx="7910">
                  <c:v>43350.596673032407</c:v>
                </c:pt>
                <c:pt idx="7911">
                  <c:v>43350.596686921293</c:v>
                </c:pt>
                <c:pt idx="7912">
                  <c:v>43350.596700810187</c:v>
                </c:pt>
                <c:pt idx="7913">
                  <c:v>43350.596714699073</c:v>
                </c:pt>
                <c:pt idx="7914">
                  <c:v>43350.59672858796</c:v>
                </c:pt>
                <c:pt idx="7915">
                  <c:v>43350.596742476853</c:v>
                </c:pt>
                <c:pt idx="7916">
                  <c:v>43350.59675636574</c:v>
                </c:pt>
                <c:pt idx="7917">
                  <c:v>43350.596770254633</c:v>
                </c:pt>
                <c:pt idx="7918">
                  <c:v>43350.596784143519</c:v>
                </c:pt>
                <c:pt idx="7919">
                  <c:v>43350.596798032406</c:v>
                </c:pt>
                <c:pt idx="7920">
                  <c:v>43350.596811921299</c:v>
                </c:pt>
                <c:pt idx="7921">
                  <c:v>43350.596825810186</c:v>
                </c:pt>
                <c:pt idx="7922">
                  <c:v>43350.596839699072</c:v>
                </c:pt>
                <c:pt idx="7923">
                  <c:v>43350.596853587966</c:v>
                </c:pt>
                <c:pt idx="7924">
                  <c:v>43350.596867476852</c:v>
                </c:pt>
                <c:pt idx="7925">
                  <c:v>43350.596881365738</c:v>
                </c:pt>
                <c:pt idx="7926">
                  <c:v>43350.596895254632</c:v>
                </c:pt>
                <c:pt idx="7927">
                  <c:v>43350.596909143518</c:v>
                </c:pt>
                <c:pt idx="7928">
                  <c:v>43350.596923032404</c:v>
                </c:pt>
                <c:pt idx="7929">
                  <c:v>43350.596936921298</c:v>
                </c:pt>
                <c:pt idx="7930">
                  <c:v>43350.596950810184</c:v>
                </c:pt>
                <c:pt idx="7931">
                  <c:v>43350.596964699071</c:v>
                </c:pt>
                <c:pt idx="7932">
                  <c:v>43350.596978587964</c:v>
                </c:pt>
                <c:pt idx="7933">
                  <c:v>43350.596992476851</c:v>
                </c:pt>
                <c:pt idx="7934">
                  <c:v>43350.597006365744</c:v>
                </c:pt>
                <c:pt idx="7935">
                  <c:v>43350.59702025463</c:v>
                </c:pt>
                <c:pt idx="7936">
                  <c:v>43350.597034143517</c:v>
                </c:pt>
                <c:pt idx="7937">
                  <c:v>43350.59704803241</c:v>
                </c:pt>
                <c:pt idx="7938">
                  <c:v>43350.597061921297</c:v>
                </c:pt>
                <c:pt idx="7939">
                  <c:v>43350.597075810183</c:v>
                </c:pt>
                <c:pt idx="7940">
                  <c:v>43350.597089699077</c:v>
                </c:pt>
                <c:pt idx="7941">
                  <c:v>43350.597103587963</c:v>
                </c:pt>
                <c:pt idx="7942">
                  <c:v>43350.597117476849</c:v>
                </c:pt>
                <c:pt idx="7943">
                  <c:v>43350.597131365743</c:v>
                </c:pt>
                <c:pt idx="7944">
                  <c:v>43350.597145254629</c:v>
                </c:pt>
                <c:pt idx="7945">
                  <c:v>43350.597159143515</c:v>
                </c:pt>
                <c:pt idx="7946">
                  <c:v>43350.597173032409</c:v>
                </c:pt>
                <c:pt idx="7947">
                  <c:v>43350.597186921295</c:v>
                </c:pt>
                <c:pt idx="7948">
                  <c:v>43350.597200810182</c:v>
                </c:pt>
                <c:pt idx="7949">
                  <c:v>43350.597214699075</c:v>
                </c:pt>
                <c:pt idx="7950">
                  <c:v>43350.597228587962</c:v>
                </c:pt>
                <c:pt idx="7951">
                  <c:v>43350.597242476855</c:v>
                </c:pt>
                <c:pt idx="7952">
                  <c:v>43350.597256365741</c:v>
                </c:pt>
                <c:pt idx="7953">
                  <c:v>43350.597270254628</c:v>
                </c:pt>
                <c:pt idx="7954">
                  <c:v>43350.597284143521</c:v>
                </c:pt>
                <c:pt idx="7955">
                  <c:v>43350.597298032408</c:v>
                </c:pt>
                <c:pt idx="7956">
                  <c:v>43350.597311921294</c:v>
                </c:pt>
                <c:pt idx="7957">
                  <c:v>43350.597325810188</c:v>
                </c:pt>
                <c:pt idx="7958">
                  <c:v>43350.597339699074</c:v>
                </c:pt>
                <c:pt idx="7959">
                  <c:v>43350.59735358796</c:v>
                </c:pt>
                <c:pt idx="7960">
                  <c:v>43350.597367476854</c:v>
                </c:pt>
                <c:pt idx="7961">
                  <c:v>43350.59738136574</c:v>
                </c:pt>
                <c:pt idx="7962">
                  <c:v>43350.597395254626</c:v>
                </c:pt>
                <c:pt idx="7963">
                  <c:v>43350.59740914352</c:v>
                </c:pt>
                <c:pt idx="7964">
                  <c:v>43350.597423032406</c:v>
                </c:pt>
                <c:pt idx="7965">
                  <c:v>43350.597436921293</c:v>
                </c:pt>
                <c:pt idx="7966">
                  <c:v>43350.597450810186</c:v>
                </c:pt>
                <c:pt idx="7967">
                  <c:v>43350.597464699073</c:v>
                </c:pt>
                <c:pt idx="7968">
                  <c:v>43350.597478587966</c:v>
                </c:pt>
                <c:pt idx="7969">
                  <c:v>43350.597492476852</c:v>
                </c:pt>
                <c:pt idx="7970">
                  <c:v>43350.597506365739</c:v>
                </c:pt>
                <c:pt idx="7971">
                  <c:v>43350.597520254632</c:v>
                </c:pt>
                <c:pt idx="7972">
                  <c:v>43350.597534143519</c:v>
                </c:pt>
                <c:pt idx="7973">
                  <c:v>43350.597548032405</c:v>
                </c:pt>
                <c:pt idx="7974">
                  <c:v>43350.597561921299</c:v>
                </c:pt>
                <c:pt idx="7975">
                  <c:v>43350.597575810185</c:v>
                </c:pt>
                <c:pt idx="7976">
                  <c:v>43350.597589699071</c:v>
                </c:pt>
                <c:pt idx="7977">
                  <c:v>43350.597603587965</c:v>
                </c:pt>
                <c:pt idx="7978">
                  <c:v>43350.597617476851</c:v>
                </c:pt>
                <c:pt idx="7979">
                  <c:v>43350.597631365737</c:v>
                </c:pt>
                <c:pt idx="7980">
                  <c:v>43350.597645254631</c:v>
                </c:pt>
                <c:pt idx="7981">
                  <c:v>43350.597659143517</c:v>
                </c:pt>
                <c:pt idx="7982">
                  <c:v>43350.597673032411</c:v>
                </c:pt>
                <c:pt idx="7983">
                  <c:v>43350.597686921297</c:v>
                </c:pt>
                <c:pt idx="7984">
                  <c:v>43350.597700810184</c:v>
                </c:pt>
                <c:pt idx="7985">
                  <c:v>43350.597714699077</c:v>
                </c:pt>
                <c:pt idx="7986">
                  <c:v>43350.597728587964</c:v>
                </c:pt>
                <c:pt idx="7987">
                  <c:v>43350.59774247685</c:v>
                </c:pt>
                <c:pt idx="7988">
                  <c:v>43350.597756365743</c:v>
                </c:pt>
                <c:pt idx="7989">
                  <c:v>43350.59777025463</c:v>
                </c:pt>
                <c:pt idx="7990">
                  <c:v>43350.597784143516</c:v>
                </c:pt>
                <c:pt idx="7991">
                  <c:v>43350.59779803241</c:v>
                </c:pt>
                <c:pt idx="7992">
                  <c:v>43350.597811921296</c:v>
                </c:pt>
                <c:pt idx="7993">
                  <c:v>43350.597825810182</c:v>
                </c:pt>
                <c:pt idx="7994">
                  <c:v>43350.597839699076</c:v>
                </c:pt>
                <c:pt idx="7995">
                  <c:v>43350.597853587962</c:v>
                </c:pt>
                <c:pt idx="7996">
                  <c:v>43350.597867476848</c:v>
                </c:pt>
                <c:pt idx="7997">
                  <c:v>43350.597881365742</c:v>
                </c:pt>
                <c:pt idx="7998">
                  <c:v>43350.597895254628</c:v>
                </c:pt>
                <c:pt idx="7999">
                  <c:v>43350.597909143522</c:v>
                </c:pt>
                <c:pt idx="8000">
                  <c:v>43350.597923032408</c:v>
                </c:pt>
                <c:pt idx="8001">
                  <c:v>43350.597936921295</c:v>
                </c:pt>
                <c:pt idx="8002">
                  <c:v>43350.597950810188</c:v>
                </c:pt>
                <c:pt idx="8003">
                  <c:v>43350.597964699075</c:v>
                </c:pt>
                <c:pt idx="8004">
                  <c:v>43350.597978587961</c:v>
                </c:pt>
                <c:pt idx="8005">
                  <c:v>43350.597992476854</c:v>
                </c:pt>
                <c:pt idx="8006">
                  <c:v>43350.598006365741</c:v>
                </c:pt>
                <c:pt idx="8007">
                  <c:v>43350.598020254627</c:v>
                </c:pt>
                <c:pt idx="8008">
                  <c:v>43350.598034143521</c:v>
                </c:pt>
                <c:pt idx="8009">
                  <c:v>43350.598048032407</c:v>
                </c:pt>
                <c:pt idx="8010">
                  <c:v>43350.598061921293</c:v>
                </c:pt>
                <c:pt idx="8011">
                  <c:v>43350.598075810187</c:v>
                </c:pt>
                <c:pt idx="8012">
                  <c:v>43350.598089699073</c:v>
                </c:pt>
                <c:pt idx="8013">
                  <c:v>43350.598103587959</c:v>
                </c:pt>
                <c:pt idx="8014">
                  <c:v>43350.598117476853</c:v>
                </c:pt>
                <c:pt idx="8015">
                  <c:v>43350.598131365739</c:v>
                </c:pt>
                <c:pt idx="8016">
                  <c:v>43350.598145254633</c:v>
                </c:pt>
                <c:pt idx="8017">
                  <c:v>43350.598159143519</c:v>
                </c:pt>
                <c:pt idx="8018">
                  <c:v>43350.598173032406</c:v>
                </c:pt>
                <c:pt idx="8019">
                  <c:v>43350.598186921299</c:v>
                </c:pt>
                <c:pt idx="8020">
                  <c:v>43350.598200810186</c:v>
                </c:pt>
                <c:pt idx="8021">
                  <c:v>43350.598214699072</c:v>
                </c:pt>
                <c:pt idx="8022">
                  <c:v>43350.598228587965</c:v>
                </c:pt>
                <c:pt idx="8023">
                  <c:v>43350.598242476852</c:v>
                </c:pt>
                <c:pt idx="8024">
                  <c:v>43350.598256365738</c:v>
                </c:pt>
                <c:pt idx="8025">
                  <c:v>43350.598270254632</c:v>
                </c:pt>
                <c:pt idx="8026">
                  <c:v>43350.598284143518</c:v>
                </c:pt>
                <c:pt idx="8027">
                  <c:v>43350.598298032404</c:v>
                </c:pt>
                <c:pt idx="8028">
                  <c:v>43350.598311921298</c:v>
                </c:pt>
                <c:pt idx="8029">
                  <c:v>43350.598325810184</c:v>
                </c:pt>
                <c:pt idx="8030">
                  <c:v>43350.59833969907</c:v>
                </c:pt>
                <c:pt idx="8031">
                  <c:v>43350.598353587964</c:v>
                </c:pt>
                <c:pt idx="8032">
                  <c:v>43350.59836747685</c:v>
                </c:pt>
                <c:pt idx="8033">
                  <c:v>43350.598381365744</c:v>
                </c:pt>
                <c:pt idx="8034">
                  <c:v>43350.59839525463</c:v>
                </c:pt>
                <c:pt idx="8035">
                  <c:v>43350.598409143517</c:v>
                </c:pt>
                <c:pt idx="8036">
                  <c:v>43350.59842303241</c:v>
                </c:pt>
                <c:pt idx="8037">
                  <c:v>43350.598436921297</c:v>
                </c:pt>
                <c:pt idx="8038">
                  <c:v>43350.598450810183</c:v>
                </c:pt>
                <c:pt idx="8039">
                  <c:v>43350.598464699076</c:v>
                </c:pt>
                <c:pt idx="8040">
                  <c:v>43350.598478587963</c:v>
                </c:pt>
                <c:pt idx="8041">
                  <c:v>43350.598492476849</c:v>
                </c:pt>
                <c:pt idx="8042">
                  <c:v>43350.598506365743</c:v>
                </c:pt>
                <c:pt idx="8043">
                  <c:v>43350.598520254629</c:v>
                </c:pt>
                <c:pt idx="8044">
                  <c:v>43350.598534143515</c:v>
                </c:pt>
                <c:pt idx="8045">
                  <c:v>43350.598548032409</c:v>
                </c:pt>
                <c:pt idx="8046">
                  <c:v>43350.598561921295</c:v>
                </c:pt>
                <c:pt idx="8047">
                  <c:v>43350.598575810189</c:v>
                </c:pt>
                <c:pt idx="8048">
                  <c:v>43350.598589699075</c:v>
                </c:pt>
                <c:pt idx="8049">
                  <c:v>43350.598603587961</c:v>
                </c:pt>
                <c:pt idx="8050">
                  <c:v>43350.598617476855</c:v>
                </c:pt>
                <c:pt idx="8051">
                  <c:v>43350.598631365741</c:v>
                </c:pt>
                <c:pt idx="8052">
                  <c:v>43350.598645254628</c:v>
                </c:pt>
                <c:pt idx="8053">
                  <c:v>43350.598659143521</c:v>
                </c:pt>
                <c:pt idx="8054">
                  <c:v>43350.598673032408</c:v>
                </c:pt>
                <c:pt idx="8055">
                  <c:v>43350.598686921294</c:v>
                </c:pt>
                <c:pt idx="8056">
                  <c:v>43350.598700810187</c:v>
                </c:pt>
                <c:pt idx="8057">
                  <c:v>43350.598714699074</c:v>
                </c:pt>
                <c:pt idx="8058">
                  <c:v>43350.59872858796</c:v>
                </c:pt>
                <c:pt idx="8059">
                  <c:v>43350.598742476854</c:v>
                </c:pt>
                <c:pt idx="8060">
                  <c:v>43350.59875636574</c:v>
                </c:pt>
                <c:pt idx="8061">
                  <c:v>43350.598770254626</c:v>
                </c:pt>
                <c:pt idx="8062">
                  <c:v>43350.59878414352</c:v>
                </c:pt>
                <c:pt idx="8063">
                  <c:v>43350.598798032406</c:v>
                </c:pt>
                <c:pt idx="8064">
                  <c:v>43350.5988119213</c:v>
                </c:pt>
                <c:pt idx="8065">
                  <c:v>43350.598825810186</c:v>
                </c:pt>
                <c:pt idx="8066">
                  <c:v>43350.598839699072</c:v>
                </c:pt>
                <c:pt idx="8067">
                  <c:v>43350.598853587966</c:v>
                </c:pt>
                <c:pt idx="8068">
                  <c:v>43350.598867476852</c:v>
                </c:pt>
                <c:pt idx="8069">
                  <c:v>43350.598881365739</c:v>
                </c:pt>
                <c:pt idx="8070">
                  <c:v>43350.598895254632</c:v>
                </c:pt>
                <c:pt idx="8071">
                  <c:v>43350.598909143519</c:v>
                </c:pt>
                <c:pt idx="8072">
                  <c:v>43350.598923032405</c:v>
                </c:pt>
                <c:pt idx="8073">
                  <c:v>43350.598936921298</c:v>
                </c:pt>
                <c:pt idx="8074">
                  <c:v>43350.598950810185</c:v>
                </c:pt>
                <c:pt idx="8075">
                  <c:v>43350.598964699071</c:v>
                </c:pt>
                <c:pt idx="8076">
                  <c:v>43350.598978587965</c:v>
                </c:pt>
                <c:pt idx="8077">
                  <c:v>43350.598992476851</c:v>
                </c:pt>
                <c:pt idx="8078">
                  <c:v>43350.599006365737</c:v>
                </c:pt>
                <c:pt idx="8079">
                  <c:v>43350.599020254631</c:v>
                </c:pt>
                <c:pt idx="8080">
                  <c:v>43350.599034143517</c:v>
                </c:pt>
                <c:pt idx="8081">
                  <c:v>43350.599048032411</c:v>
                </c:pt>
                <c:pt idx="8082">
                  <c:v>43350.599061921297</c:v>
                </c:pt>
                <c:pt idx="8083">
                  <c:v>43350.599075810183</c:v>
                </c:pt>
                <c:pt idx="8084">
                  <c:v>43350.599089699077</c:v>
                </c:pt>
                <c:pt idx="8085">
                  <c:v>43350.599103587963</c:v>
                </c:pt>
                <c:pt idx="8086">
                  <c:v>43350.59911747685</c:v>
                </c:pt>
                <c:pt idx="8087">
                  <c:v>43350.599131365743</c:v>
                </c:pt>
                <c:pt idx="8088">
                  <c:v>43350.59914525463</c:v>
                </c:pt>
                <c:pt idx="8089">
                  <c:v>43350.599159143516</c:v>
                </c:pt>
                <c:pt idx="8090">
                  <c:v>43350.599173032409</c:v>
                </c:pt>
                <c:pt idx="8091">
                  <c:v>43350.599186921296</c:v>
                </c:pt>
                <c:pt idx="8092">
                  <c:v>43350.599200810182</c:v>
                </c:pt>
                <c:pt idx="8093">
                  <c:v>43350.599214699076</c:v>
                </c:pt>
                <c:pt idx="8094">
                  <c:v>43350.599228587962</c:v>
                </c:pt>
                <c:pt idx="8095">
                  <c:v>43350.599242476848</c:v>
                </c:pt>
                <c:pt idx="8096">
                  <c:v>43350.599256365742</c:v>
                </c:pt>
                <c:pt idx="8097">
                  <c:v>43350.599270254628</c:v>
                </c:pt>
                <c:pt idx="8098">
                  <c:v>43350.599284143522</c:v>
                </c:pt>
                <c:pt idx="8099">
                  <c:v>43350.599298032408</c:v>
                </c:pt>
                <c:pt idx="8100">
                  <c:v>43350.599311921294</c:v>
                </c:pt>
                <c:pt idx="8101">
                  <c:v>43350.599325810188</c:v>
                </c:pt>
                <c:pt idx="8102">
                  <c:v>43350.599339699074</c:v>
                </c:pt>
                <c:pt idx="8103">
                  <c:v>43350.599353587961</c:v>
                </c:pt>
                <c:pt idx="8104">
                  <c:v>43350.599367476854</c:v>
                </c:pt>
                <c:pt idx="8105">
                  <c:v>43350.599381365741</c:v>
                </c:pt>
                <c:pt idx="8106">
                  <c:v>43350.599395254627</c:v>
                </c:pt>
                <c:pt idx="8107">
                  <c:v>43350.59940914352</c:v>
                </c:pt>
                <c:pt idx="8108">
                  <c:v>43350.599423032407</c:v>
                </c:pt>
                <c:pt idx="8109">
                  <c:v>43350.599436921293</c:v>
                </c:pt>
                <c:pt idx="8110">
                  <c:v>43350.599450810187</c:v>
                </c:pt>
                <c:pt idx="8111">
                  <c:v>43350.599464699073</c:v>
                </c:pt>
                <c:pt idx="8112">
                  <c:v>43350.599478587967</c:v>
                </c:pt>
                <c:pt idx="8113">
                  <c:v>43350.599492476853</c:v>
                </c:pt>
                <c:pt idx="8114">
                  <c:v>43350.599506365739</c:v>
                </c:pt>
                <c:pt idx="8115">
                  <c:v>43350.599520254633</c:v>
                </c:pt>
                <c:pt idx="8116">
                  <c:v>43350.599534143519</c:v>
                </c:pt>
                <c:pt idx="8117">
                  <c:v>43350.599548032405</c:v>
                </c:pt>
                <c:pt idx="8118">
                  <c:v>43350.599561921299</c:v>
                </c:pt>
                <c:pt idx="8119">
                  <c:v>43350.599575810185</c:v>
                </c:pt>
                <c:pt idx="8120">
                  <c:v>43350.599589699072</c:v>
                </c:pt>
                <c:pt idx="8121">
                  <c:v>43350.599603587965</c:v>
                </c:pt>
                <c:pt idx="8122">
                  <c:v>43350.599617476852</c:v>
                </c:pt>
                <c:pt idx="8123">
                  <c:v>43350.599631365738</c:v>
                </c:pt>
                <c:pt idx="8124">
                  <c:v>43350.599645254631</c:v>
                </c:pt>
                <c:pt idx="8125">
                  <c:v>43350.599659143518</c:v>
                </c:pt>
                <c:pt idx="8126">
                  <c:v>43350.599673032404</c:v>
                </c:pt>
                <c:pt idx="8127">
                  <c:v>43350.599686921298</c:v>
                </c:pt>
                <c:pt idx="8128">
                  <c:v>43350.599700810184</c:v>
                </c:pt>
                <c:pt idx="8129">
                  <c:v>43350.599714699078</c:v>
                </c:pt>
                <c:pt idx="8130">
                  <c:v>43350.599728587964</c:v>
                </c:pt>
                <c:pt idx="8131">
                  <c:v>43350.59974247685</c:v>
                </c:pt>
                <c:pt idx="8132">
                  <c:v>43350.599756365744</c:v>
                </c:pt>
                <c:pt idx="8133">
                  <c:v>43350.59977025463</c:v>
                </c:pt>
                <c:pt idx="8134">
                  <c:v>43350.599784143516</c:v>
                </c:pt>
                <c:pt idx="8135">
                  <c:v>43350.59979803241</c:v>
                </c:pt>
                <c:pt idx="8136">
                  <c:v>43350.599811921296</c:v>
                </c:pt>
                <c:pt idx="8137">
                  <c:v>43350.599825810183</c:v>
                </c:pt>
                <c:pt idx="8138">
                  <c:v>43350.599839699076</c:v>
                </c:pt>
                <c:pt idx="8139">
                  <c:v>43350.599853587963</c:v>
                </c:pt>
                <c:pt idx="8140">
                  <c:v>43350.599867476849</c:v>
                </c:pt>
                <c:pt idx="8141">
                  <c:v>43350.599881365742</c:v>
                </c:pt>
                <c:pt idx="8142">
                  <c:v>43350.599895254629</c:v>
                </c:pt>
                <c:pt idx="8143">
                  <c:v>43350.599909143515</c:v>
                </c:pt>
                <c:pt idx="8144">
                  <c:v>43350.599923032409</c:v>
                </c:pt>
                <c:pt idx="8145">
                  <c:v>43350.599936921295</c:v>
                </c:pt>
                <c:pt idx="8146">
                  <c:v>43350.599950810189</c:v>
                </c:pt>
                <c:pt idx="8147">
                  <c:v>43350.599964699075</c:v>
                </c:pt>
                <c:pt idx="8148">
                  <c:v>43350.599978587961</c:v>
                </c:pt>
                <c:pt idx="8149">
                  <c:v>43350.599992476855</c:v>
                </c:pt>
                <c:pt idx="8150">
                  <c:v>43350.600006365741</c:v>
                </c:pt>
                <c:pt idx="8151">
                  <c:v>43350.600020254627</c:v>
                </c:pt>
                <c:pt idx="8152">
                  <c:v>43350.600034143521</c:v>
                </c:pt>
                <c:pt idx="8153">
                  <c:v>43350.600048032407</c:v>
                </c:pt>
                <c:pt idx="8154">
                  <c:v>43350.600061921294</c:v>
                </c:pt>
                <c:pt idx="8155">
                  <c:v>43350.600075810187</c:v>
                </c:pt>
                <c:pt idx="8156">
                  <c:v>43350.600089699074</c:v>
                </c:pt>
                <c:pt idx="8157">
                  <c:v>43350.60010358796</c:v>
                </c:pt>
                <c:pt idx="8158">
                  <c:v>43350.600117476853</c:v>
                </c:pt>
                <c:pt idx="8159">
                  <c:v>43350.60013136574</c:v>
                </c:pt>
                <c:pt idx="8160">
                  <c:v>43350.600145254626</c:v>
                </c:pt>
                <c:pt idx="8161">
                  <c:v>43350.60015914352</c:v>
                </c:pt>
                <c:pt idx="8162">
                  <c:v>43350.600173032406</c:v>
                </c:pt>
                <c:pt idx="8163">
                  <c:v>43350.6001869213</c:v>
                </c:pt>
                <c:pt idx="8164">
                  <c:v>43350.600200810186</c:v>
                </c:pt>
                <c:pt idx="8165">
                  <c:v>43350.600214699072</c:v>
                </c:pt>
                <c:pt idx="8166">
                  <c:v>43350.600228587966</c:v>
                </c:pt>
                <c:pt idx="8167">
                  <c:v>43350.600242476852</c:v>
                </c:pt>
                <c:pt idx="8168">
                  <c:v>43350.600256365738</c:v>
                </c:pt>
                <c:pt idx="8169">
                  <c:v>43350.600270254632</c:v>
                </c:pt>
                <c:pt idx="8170">
                  <c:v>43350.600284143518</c:v>
                </c:pt>
                <c:pt idx="8171">
                  <c:v>43350.600298032405</c:v>
                </c:pt>
                <c:pt idx="8172">
                  <c:v>43350.600311921298</c:v>
                </c:pt>
                <c:pt idx="8173">
                  <c:v>43350.600325810185</c:v>
                </c:pt>
                <c:pt idx="8174">
                  <c:v>43350.600339699071</c:v>
                </c:pt>
                <c:pt idx="8175">
                  <c:v>43350.600353587964</c:v>
                </c:pt>
                <c:pt idx="8176">
                  <c:v>43350.600367476851</c:v>
                </c:pt>
                <c:pt idx="8177">
                  <c:v>43350.600381365737</c:v>
                </c:pt>
                <c:pt idx="8178">
                  <c:v>43350.600395254631</c:v>
                </c:pt>
                <c:pt idx="8179">
                  <c:v>43350.600409143517</c:v>
                </c:pt>
                <c:pt idx="8180">
                  <c:v>43350.600423032411</c:v>
                </c:pt>
                <c:pt idx="8181">
                  <c:v>43350.600436921297</c:v>
                </c:pt>
                <c:pt idx="8182">
                  <c:v>43350.600450810183</c:v>
                </c:pt>
                <c:pt idx="8183">
                  <c:v>43350.600464699077</c:v>
                </c:pt>
                <c:pt idx="8184">
                  <c:v>43350.600478587963</c:v>
                </c:pt>
                <c:pt idx="8185">
                  <c:v>43350.600492476849</c:v>
                </c:pt>
                <c:pt idx="8186">
                  <c:v>43350.600506365743</c:v>
                </c:pt>
                <c:pt idx="8187">
                  <c:v>43350.600520254629</c:v>
                </c:pt>
                <c:pt idx="8188">
                  <c:v>43350.600534143516</c:v>
                </c:pt>
                <c:pt idx="8189">
                  <c:v>43350.600548032409</c:v>
                </c:pt>
                <c:pt idx="8190">
                  <c:v>43350.600561921296</c:v>
                </c:pt>
                <c:pt idx="8191">
                  <c:v>43350.600575810182</c:v>
                </c:pt>
                <c:pt idx="8192">
                  <c:v>43350.600589699075</c:v>
                </c:pt>
                <c:pt idx="8193">
                  <c:v>43350.600603587962</c:v>
                </c:pt>
                <c:pt idx="8194">
                  <c:v>43350.600617476855</c:v>
                </c:pt>
                <c:pt idx="8195">
                  <c:v>43350.600631365742</c:v>
                </c:pt>
                <c:pt idx="8196">
                  <c:v>43350.600645254628</c:v>
                </c:pt>
                <c:pt idx="8197">
                  <c:v>43350.600659143522</c:v>
                </c:pt>
                <c:pt idx="8198">
                  <c:v>43350.600673032408</c:v>
                </c:pt>
                <c:pt idx="8199">
                  <c:v>43350.600686921294</c:v>
                </c:pt>
                <c:pt idx="8200">
                  <c:v>43350.600700810188</c:v>
                </c:pt>
                <c:pt idx="8201">
                  <c:v>43350.600714699074</c:v>
                </c:pt>
                <c:pt idx="8202">
                  <c:v>43350.60072858796</c:v>
                </c:pt>
                <c:pt idx="8203">
                  <c:v>43350.600742476854</c:v>
                </c:pt>
                <c:pt idx="8204">
                  <c:v>43350.60075636574</c:v>
                </c:pt>
                <c:pt idx="8205">
                  <c:v>43350.600770254627</c:v>
                </c:pt>
                <c:pt idx="8206">
                  <c:v>43350.60078414352</c:v>
                </c:pt>
                <c:pt idx="8207">
                  <c:v>43350.600798032407</c:v>
                </c:pt>
                <c:pt idx="8208">
                  <c:v>43350.600811921293</c:v>
                </c:pt>
                <c:pt idx="8209">
                  <c:v>43350.600825810187</c:v>
                </c:pt>
                <c:pt idx="8210">
                  <c:v>43350.600839699073</c:v>
                </c:pt>
                <c:pt idx="8211">
                  <c:v>43350.600853587966</c:v>
                </c:pt>
                <c:pt idx="8212">
                  <c:v>43350.600867476853</c:v>
                </c:pt>
                <c:pt idx="8213">
                  <c:v>43350.600881365739</c:v>
                </c:pt>
                <c:pt idx="8214">
                  <c:v>43350.600895254633</c:v>
                </c:pt>
                <c:pt idx="8215">
                  <c:v>43350.600909143519</c:v>
                </c:pt>
                <c:pt idx="8216">
                  <c:v>43350.600923032405</c:v>
                </c:pt>
                <c:pt idx="8217">
                  <c:v>43350.600936921299</c:v>
                </c:pt>
                <c:pt idx="8218">
                  <c:v>43350.600950810185</c:v>
                </c:pt>
                <c:pt idx="8219">
                  <c:v>43350.600964699071</c:v>
                </c:pt>
                <c:pt idx="8220">
                  <c:v>43350.600978587965</c:v>
                </c:pt>
                <c:pt idx="8221">
                  <c:v>43350.600992476851</c:v>
                </c:pt>
                <c:pt idx="8222">
                  <c:v>43350.601006365738</c:v>
                </c:pt>
                <c:pt idx="8223">
                  <c:v>43350.601020254631</c:v>
                </c:pt>
                <c:pt idx="8224">
                  <c:v>43350.601034143518</c:v>
                </c:pt>
                <c:pt idx="8225">
                  <c:v>43350.601048032404</c:v>
                </c:pt>
                <c:pt idx="8226">
                  <c:v>43350.601061921298</c:v>
                </c:pt>
                <c:pt idx="8227">
                  <c:v>43350.601075810184</c:v>
                </c:pt>
                <c:pt idx="8228">
                  <c:v>43350.601089699077</c:v>
                </c:pt>
                <c:pt idx="8229">
                  <c:v>43350.601103587964</c:v>
                </c:pt>
                <c:pt idx="8230">
                  <c:v>43350.60111747685</c:v>
                </c:pt>
                <c:pt idx="8231">
                  <c:v>43350.601131365744</c:v>
                </c:pt>
                <c:pt idx="8232">
                  <c:v>43350.60114525463</c:v>
                </c:pt>
                <c:pt idx="8233">
                  <c:v>43350.601159143516</c:v>
                </c:pt>
                <c:pt idx="8234">
                  <c:v>43350.60117303241</c:v>
                </c:pt>
                <c:pt idx="8235">
                  <c:v>43350.601186921296</c:v>
                </c:pt>
                <c:pt idx="8236">
                  <c:v>43350.601200810182</c:v>
                </c:pt>
                <c:pt idx="8237">
                  <c:v>43350.601214699076</c:v>
                </c:pt>
                <c:pt idx="8238">
                  <c:v>43350.601228587962</c:v>
                </c:pt>
                <c:pt idx="8239">
                  <c:v>43350.601242476849</c:v>
                </c:pt>
                <c:pt idx="8240">
                  <c:v>43350.601256365742</c:v>
                </c:pt>
                <c:pt idx="8241">
                  <c:v>43350.601270254629</c:v>
                </c:pt>
                <c:pt idx="8242">
                  <c:v>43350.601284143515</c:v>
                </c:pt>
                <c:pt idx="8243">
                  <c:v>43350.601298032409</c:v>
                </c:pt>
                <c:pt idx="8244">
                  <c:v>43350.601311921295</c:v>
                </c:pt>
                <c:pt idx="8245">
                  <c:v>43350.601325810188</c:v>
                </c:pt>
                <c:pt idx="8246">
                  <c:v>43350.601339699075</c:v>
                </c:pt>
                <c:pt idx="8247">
                  <c:v>43350.601353587961</c:v>
                </c:pt>
                <c:pt idx="8248">
                  <c:v>43350.601367476855</c:v>
                </c:pt>
                <c:pt idx="8249">
                  <c:v>43350.601381365741</c:v>
                </c:pt>
                <c:pt idx="8250">
                  <c:v>43350.601395254627</c:v>
                </c:pt>
                <c:pt idx="8251">
                  <c:v>43350.601409143521</c:v>
                </c:pt>
                <c:pt idx="8252">
                  <c:v>43350.601423032407</c:v>
                </c:pt>
                <c:pt idx="8253">
                  <c:v>43350.601436921293</c:v>
                </c:pt>
                <c:pt idx="8254">
                  <c:v>43350.601450810187</c:v>
                </c:pt>
                <c:pt idx="8255">
                  <c:v>43350.601464699073</c:v>
                </c:pt>
                <c:pt idx="8256">
                  <c:v>43350.60147858796</c:v>
                </c:pt>
                <c:pt idx="8257">
                  <c:v>43350.601492476853</c:v>
                </c:pt>
                <c:pt idx="8258">
                  <c:v>43350.60150636574</c:v>
                </c:pt>
                <c:pt idx="8259">
                  <c:v>43350.601520254633</c:v>
                </c:pt>
                <c:pt idx="8260">
                  <c:v>43350.60153414352</c:v>
                </c:pt>
                <c:pt idx="8261">
                  <c:v>43350.601548032406</c:v>
                </c:pt>
                <c:pt idx="8262">
                  <c:v>43350.601561921299</c:v>
                </c:pt>
                <c:pt idx="8263">
                  <c:v>43350.601575810186</c:v>
                </c:pt>
                <c:pt idx="8264">
                  <c:v>43350.601589699072</c:v>
                </c:pt>
                <c:pt idx="8265">
                  <c:v>43350.601603587966</c:v>
                </c:pt>
                <c:pt idx="8266">
                  <c:v>43350.601617476852</c:v>
                </c:pt>
                <c:pt idx="8267">
                  <c:v>43350.601631365738</c:v>
                </c:pt>
                <c:pt idx="8268">
                  <c:v>43350.601645254632</c:v>
                </c:pt>
                <c:pt idx="8269">
                  <c:v>43350.601659143518</c:v>
                </c:pt>
                <c:pt idx="8270">
                  <c:v>43350.601673032405</c:v>
                </c:pt>
                <c:pt idx="8271">
                  <c:v>43350.601686921298</c:v>
                </c:pt>
                <c:pt idx="8272">
                  <c:v>43350.601700810184</c:v>
                </c:pt>
                <c:pt idx="8273">
                  <c:v>43350.601714699071</c:v>
                </c:pt>
                <c:pt idx="8274">
                  <c:v>43350.601728587964</c:v>
                </c:pt>
                <c:pt idx="8275">
                  <c:v>43350.601742476851</c:v>
                </c:pt>
                <c:pt idx="8276">
                  <c:v>43350.601756365744</c:v>
                </c:pt>
                <c:pt idx="8277">
                  <c:v>43350.601770254631</c:v>
                </c:pt>
                <c:pt idx="8278">
                  <c:v>43350.601784143517</c:v>
                </c:pt>
                <c:pt idx="8279">
                  <c:v>43350.60179803241</c:v>
                </c:pt>
                <c:pt idx="8280">
                  <c:v>43350.601811921297</c:v>
                </c:pt>
                <c:pt idx="8281">
                  <c:v>43350.601825810183</c:v>
                </c:pt>
                <c:pt idx="8282">
                  <c:v>43350.601839699077</c:v>
                </c:pt>
                <c:pt idx="8283">
                  <c:v>43350.601853587963</c:v>
                </c:pt>
                <c:pt idx="8284">
                  <c:v>43350.601867476849</c:v>
                </c:pt>
                <c:pt idx="8285">
                  <c:v>43350.601881365743</c:v>
                </c:pt>
                <c:pt idx="8286">
                  <c:v>43350.601895254629</c:v>
                </c:pt>
                <c:pt idx="8287">
                  <c:v>43350.601909143516</c:v>
                </c:pt>
                <c:pt idx="8288">
                  <c:v>43350.601923032409</c:v>
                </c:pt>
                <c:pt idx="8289">
                  <c:v>43350.601936921295</c:v>
                </c:pt>
                <c:pt idx="8290">
                  <c:v>43350.601950810182</c:v>
                </c:pt>
                <c:pt idx="8291">
                  <c:v>43350.601964699075</c:v>
                </c:pt>
                <c:pt idx="8292">
                  <c:v>43350.601978587962</c:v>
                </c:pt>
                <c:pt idx="8293">
                  <c:v>43350.601992476855</c:v>
                </c:pt>
                <c:pt idx="8294">
                  <c:v>43350.602006365742</c:v>
                </c:pt>
                <c:pt idx="8295">
                  <c:v>43350.602020254628</c:v>
                </c:pt>
                <c:pt idx="8296">
                  <c:v>43350.602034143521</c:v>
                </c:pt>
                <c:pt idx="8297">
                  <c:v>43350.602048032408</c:v>
                </c:pt>
                <c:pt idx="8298">
                  <c:v>43350.602061921294</c:v>
                </c:pt>
                <c:pt idx="8299">
                  <c:v>43350.602075810188</c:v>
                </c:pt>
                <c:pt idx="8300">
                  <c:v>43350.602089699074</c:v>
                </c:pt>
                <c:pt idx="8301">
                  <c:v>43350.60210358796</c:v>
                </c:pt>
                <c:pt idx="8302">
                  <c:v>43350.602117476854</c:v>
                </c:pt>
                <c:pt idx="8303">
                  <c:v>43350.60213136574</c:v>
                </c:pt>
                <c:pt idx="8304">
                  <c:v>43350.602145254627</c:v>
                </c:pt>
                <c:pt idx="8305">
                  <c:v>43350.60215914352</c:v>
                </c:pt>
                <c:pt idx="8306">
                  <c:v>43350.602173032406</c:v>
                </c:pt>
                <c:pt idx="8307">
                  <c:v>43350.602186921293</c:v>
                </c:pt>
                <c:pt idx="8308">
                  <c:v>43350.602200810186</c:v>
                </c:pt>
                <c:pt idx="8309">
                  <c:v>43350.602214699073</c:v>
                </c:pt>
                <c:pt idx="8310">
                  <c:v>43350.602228587966</c:v>
                </c:pt>
                <c:pt idx="8311">
                  <c:v>43350.602242476853</c:v>
                </c:pt>
                <c:pt idx="8312">
                  <c:v>43350.602256365739</c:v>
                </c:pt>
                <c:pt idx="8313">
                  <c:v>43350.602270254632</c:v>
                </c:pt>
                <c:pt idx="8314">
                  <c:v>43350.602284143519</c:v>
                </c:pt>
                <c:pt idx="8315">
                  <c:v>43350.602298032405</c:v>
                </c:pt>
                <c:pt idx="8316">
                  <c:v>43350.602311921299</c:v>
                </c:pt>
                <c:pt idx="8317">
                  <c:v>43350.602325810185</c:v>
                </c:pt>
                <c:pt idx="8318">
                  <c:v>43350.602339699071</c:v>
                </c:pt>
                <c:pt idx="8319">
                  <c:v>43350.602353587965</c:v>
                </c:pt>
                <c:pt idx="8320">
                  <c:v>43350.602367476851</c:v>
                </c:pt>
                <c:pt idx="8321">
                  <c:v>43350.602381365738</c:v>
                </c:pt>
                <c:pt idx="8322">
                  <c:v>43350.602395254631</c:v>
                </c:pt>
                <c:pt idx="8323">
                  <c:v>43350.602409143517</c:v>
                </c:pt>
                <c:pt idx="8324">
                  <c:v>43350.602423032411</c:v>
                </c:pt>
                <c:pt idx="8325">
                  <c:v>43350.602436921297</c:v>
                </c:pt>
                <c:pt idx="8326">
                  <c:v>43350.602450810184</c:v>
                </c:pt>
                <c:pt idx="8327">
                  <c:v>43350.602464699077</c:v>
                </c:pt>
                <c:pt idx="8328">
                  <c:v>43350.602478587964</c:v>
                </c:pt>
                <c:pt idx="8329">
                  <c:v>43350.60249247685</c:v>
                </c:pt>
                <c:pt idx="8330">
                  <c:v>43350.602506365743</c:v>
                </c:pt>
                <c:pt idx="8331">
                  <c:v>43350.60252025463</c:v>
                </c:pt>
                <c:pt idx="8332">
                  <c:v>43350.602534143516</c:v>
                </c:pt>
                <c:pt idx="8333">
                  <c:v>43350.60254803241</c:v>
                </c:pt>
                <c:pt idx="8334">
                  <c:v>43350.602561921296</c:v>
                </c:pt>
                <c:pt idx="8335">
                  <c:v>43350.602575810182</c:v>
                </c:pt>
                <c:pt idx="8336">
                  <c:v>43350.602589699076</c:v>
                </c:pt>
                <c:pt idx="8337">
                  <c:v>43350.602603587962</c:v>
                </c:pt>
                <c:pt idx="8338">
                  <c:v>43350.602617476849</c:v>
                </c:pt>
                <c:pt idx="8339">
                  <c:v>43350.602631365742</c:v>
                </c:pt>
                <c:pt idx="8340">
                  <c:v>43350.602645254628</c:v>
                </c:pt>
                <c:pt idx="8341">
                  <c:v>43350.602659143522</c:v>
                </c:pt>
                <c:pt idx="8342">
                  <c:v>43350.602673032408</c:v>
                </c:pt>
                <c:pt idx="8343">
                  <c:v>43350.602686921295</c:v>
                </c:pt>
                <c:pt idx="8344">
                  <c:v>43350.602700810188</c:v>
                </c:pt>
                <c:pt idx="8345">
                  <c:v>43350.602714699075</c:v>
                </c:pt>
                <c:pt idx="8346">
                  <c:v>43350.602728587961</c:v>
                </c:pt>
                <c:pt idx="8347">
                  <c:v>43350.602742476854</c:v>
                </c:pt>
                <c:pt idx="8348">
                  <c:v>43350.602756365741</c:v>
                </c:pt>
                <c:pt idx="8349">
                  <c:v>43350.602770254627</c:v>
                </c:pt>
                <c:pt idx="8350">
                  <c:v>43350.602784143521</c:v>
                </c:pt>
                <c:pt idx="8351">
                  <c:v>43350.602798032407</c:v>
                </c:pt>
                <c:pt idx="8352">
                  <c:v>43350.602811921293</c:v>
                </c:pt>
                <c:pt idx="8353">
                  <c:v>43350.602825810187</c:v>
                </c:pt>
                <c:pt idx="8354">
                  <c:v>43350.602839699073</c:v>
                </c:pt>
                <c:pt idx="8355">
                  <c:v>43350.60285358796</c:v>
                </c:pt>
                <c:pt idx="8356">
                  <c:v>43350.602867476853</c:v>
                </c:pt>
                <c:pt idx="8357">
                  <c:v>43350.602881365739</c:v>
                </c:pt>
                <c:pt idx="8358">
                  <c:v>43350.602895254633</c:v>
                </c:pt>
                <c:pt idx="8359">
                  <c:v>43350.602909143519</c:v>
                </c:pt>
                <c:pt idx="8360">
                  <c:v>43350.602923032406</c:v>
                </c:pt>
                <c:pt idx="8361">
                  <c:v>43350.602936921299</c:v>
                </c:pt>
                <c:pt idx="8362">
                  <c:v>43350.602950810186</c:v>
                </c:pt>
                <c:pt idx="8363">
                  <c:v>43350.602964699072</c:v>
                </c:pt>
                <c:pt idx="8364">
                  <c:v>43350.602978587965</c:v>
                </c:pt>
                <c:pt idx="8365">
                  <c:v>43350.602992476852</c:v>
                </c:pt>
                <c:pt idx="8366">
                  <c:v>43350.603006365738</c:v>
                </c:pt>
                <c:pt idx="8367">
                  <c:v>43350.603020254632</c:v>
                </c:pt>
                <c:pt idx="8368">
                  <c:v>43350.603034143518</c:v>
                </c:pt>
                <c:pt idx="8369">
                  <c:v>43350.603048032404</c:v>
                </c:pt>
                <c:pt idx="8370">
                  <c:v>43350.603061921298</c:v>
                </c:pt>
                <c:pt idx="8371">
                  <c:v>43350.603075810184</c:v>
                </c:pt>
                <c:pt idx="8372">
                  <c:v>43350.603089699071</c:v>
                </c:pt>
                <c:pt idx="8373">
                  <c:v>43350.603103587964</c:v>
                </c:pt>
                <c:pt idx="8374">
                  <c:v>43350.60311747685</c:v>
                </c:pt>
                <c:pt idx="8375">
                  <c:v>43350.603131365744</c:v>
                </c:pt>
                <c:pt idx="8376">
                  <c:v>43350.60314525463</c:v>
                </c:pt>
                <c:pt idx="8377">
                  <c:v>43350.603159143517</c:v>
                </c:pt>
                <c:pt idx="8378">
                  <c:v>43350.60317303241</c:v>
                </c:pt>
                <c:pt idx="8379">
                  <c:v>43350.603186921297</c:v>
                </c:pt>
                <c:pt idx="8380">
                  <c:v>43350.603200810183</c:v>
                </c:pt>
                <c:pt idx="8381">
                  <c:v>43350.603214699076</c:v>
                </c:pt>
                <c:pt idx="8382">
                  <c:v>43350.603228587963</c:v>
                </c:pt>
                <c:pt idx="8383">
                  <c:v>43350.603242476849</c:v>
                </c:pt>
                <c:pt idx="8384">
                  <c:v>43350.603256365743</c:v>
                </c:pt>
                <c:pt idx="8385">
                  <c:v>43350.603270254629</c:v>
                </c:pt>
                <c:pt idx="8386">
                  <c:v>43350.603284143515</c:v>
                </c:pt>
                <c:pt idx="8387">
                  <c:v>43350.603298032409</c:v>
                </c:pt>
                <c:pt idx="8388">
                  <c:v>43350.603311921295</c:v>
                </c:pt>
                <c:pt idx="8389">
                  <c:v>43350.603325810182</c:v>
                </c:pt>
                <c:pt idx="8390">
                  <c:v>43350.603339699075</c:v>
                </c:pt>
                <c:pt idx="8391">
                  <c:v>43350.603353587961</c:v>
                </c:pt>
                <c:pt idx="8392">
                  <c:v>43350.603367476855</c:v>
                </c:pt>
                <c:pt idx="8393">
                  <c:v>43350.603381365741</c:v>
                </c:pt>
                <c:pt idx="8394">
                  <c:v>43350.603395254628</c:v>
                </c:pt>
                <c:pt idx="8395">
                  <c:v>43350.603409143521</c:v>
                </c:pt>
                <c:pt idx="8396">
                  <c:v>43350.603423032408</c:v>
                </c:pt>
                <c:pt idx="8397">
                  <c:v>43350.603436921294</c:v>
                </c:pt>
                <c:pt idx="8398">
                  <c:v>43350.603450810187</c:v>
                </c:pt>
                <c:pt idx="8399">
                  <c:v>43350.603464699074</c:v>
                </c:pt>
                <c:pt idx="8400">
                  <c:v>43350.60347858796</c:v>
                </c:pt>
                <c:pt idx="8401">
                  <c:v>43350.603492476854</c:v>
                </c:pt>
                <c:pt idx="8402">
                  <c:v>43350.60350636574</c:v>
                </c:pt>
                <c:pt idx="8403">
                  <c:v>43350.603520254626</c:v>
                </c:pt>
                <c:pt idx="8404">
                  <c:v>43350.60353414352</c:v>
                </c:pt>
                <c:pt idx="8405">
                  <c:v>43350.603548032406</c:v>
                </c:pt>
                <c:pt idx="8406">
                  <c:v>43350.6035619213</c:v>
                </c:pt>
                <c:pt idx="8407">
                  <c:v>43350.603575810186</c:v>
                </c:pt>
                <c:pt idx="8408">
                  <c:v>43350.603589699072</c:v>
                </c:pt>
                <c:pt idx="8409">
                  <c:v>43350.603603587966</c:v>
                </c:pt>
                <c:pt idx="8410">
                  <c:v>43350.603617476852</c:v>
                </c:pt>
                <c:pt idx="8411">
                  <c:v>43350.603631365739</c:v>
                </c:pt>
                <c:pt idx="8412">
                  <c:v>43350.603645254632</c:v>
                </c:pt>
                <c:pt idx="8413">
                  <c:v>43350.603659143519</c:v>
                </c:pt>
                <c:pt idx="8414">
                  <c:v>43350.603673032405</c:v>
                </c:pt>
                <c:pt idx="8415">
                  <c:v>43350.603686921299</c:v>
                </c:pt>
                <c:pt idx="8416">
                  <c:v>43350.603700810185</c:v>
                </c:pt>
                <c:pt idx="8417">
                  <c:v>43350.603714699071</c:v>
                </c:pt>
                <c:pt idx="8418">
                  <c:v>43350.603728587965</c:v>
                </c:pt>
                <c:pt idx="8419">
                  <c:v>43350.603742476851</c:v>
                </c:pt>
                <c:pt idx="8420">
                  <c:v>43350.603756365737</c:v>
                </c:pt>
                <c:pt idx="8421">
                  <c:v>43350.603770254631</c:v>
                </c:pt>
                <c:pt idx="8422">
                  <c:v>43350.603784143517</c:v>
                </c:pt>
                <c:pt idx="8423">
                  <c:v>43350.603798032411</c:v>
                </c:pt>
                <c:pt idx="8424">
                  <c:v>43350.603811921297</c:v>
                </c:pt>
                <c:pt idx="8425">
                  <c:v>43350.603825810183</c:v>
                </c:pt>
                <c:pt idx="8426">
                  <c:v>43350.603839699077</c:v>
                </c:pt>
                <c:pt idx="8427">
                  <c:v>43350.603853587963</c:v>
                </c:pt>
                <c:pt idx="8428">
                  <c:v>43350.60386747685</c:v>
                </c:pt>
                <c:pt idx="8429">
                  <c:v>43350.603881365743</c:v>
                </c:pt>
                <c:pt idx="8430">
                  <c:v>43350.60389525463</c:v>
                </c:pt>
                <c:pt idx="8431">
                  <c:v>43350.603909143516</c:v>
                </c:pt>
                <c:pt idx="8432">
                  <c:v>43350.60392303241</c:v>
                </c:pt>
                <c:pt idx="8433">
                  <c:v>43350.603936921296</c:v>
                </c:pt>
                <c:pt idx="8434">
                  <c:v>43350.603950810182</c:v>
                </c:pt>
                <c:pt idx="8435">
                  <c:v>43350.603964699076</c:v>
                </c:pt>
                <c:pt idx="8436">
                  <c:v>43350.603978587962</c:v>
                </c:pt>
                <c:pt idx="8437">
                  <c:v>43350.603992476848</c:v>
                </c:pt>
                <c:pt idx="8438">
                  <c:v>43350.604006365742</c:v>
                </c:pt>
                <c:pt idx="8439">
                  <c:v>43350.604020254628</c:v>
                </c:pt>
                <c:pt idx="8440">
                  <c:v>43350.604034143522</c:v>
                </c:pt>
                <c:pt idx="8441">
                  <c:v>43350.604048032408</c:v>
                </c:pt>
                <c:pt idx="8442">
                  <c:v>43350.604061921294</c:v>
                </c:pt>
                <c:pt idx="8443">
                  <c:v>43350.604075810188</c:v>
                </c:pt>
                <c:pt idx="8444">
                  <c:v>43350.604089699074</c:v>
                </c:pt>
                <c:pt idx="8445">
                  <c:v>43350.604103587961</c:v>
                </c:pt>
                <c:pt idx="8446">
                  <c:v>43350.604117476854</c:v>
                </c:pt>
                <c:pt idx="8447">
                  <c:v>43350.604131365741</c:v>
                </c:pt>
                <c:pt idx="8448">
                  <c:v>43350.604145254627</c:v>
                </c:pt>
                <c:pt idx="8449">
                  <c:v>43350.604159143521</c:v>
                </c:pt>
                <c:pt idx="8450">
                  <c:v>43350.604173032407</c:v>
                </c:pt>
                <c:pt idx="8451">
                  <c:v>43350.604186921293</c:v>
                </c:pt>
                <c:pt idx="8452">
                  <c:v>43350.604200810187</c:v>
                </c:pt>
                <c:pt idx="8453">
                  <c:v>43350.604214699073</c:v>
                </c:pt>
                <c:pt idx="8454">
                  <c:v>43350.604228587959</c:v>
                </c:pt>
                <c:pt idx="8455">
                  <c:v>43350.604242476853</c:v>
                </c:pt>
                <c:pt idx="8456">
                  <c:v>43350.604256365739</c:v>
                </c:pt>
                <c:pt idx="8457">
                  <c:v>43350.604270254633</c:v>
                </c:pt>
                <c:pt idx="8458">
                  <c:v>43350.604284143519</c:v>
                </c:pt>
                <c:pt idx="8459">
                  <c:v>43350.604298032405</c:v>
                </c:pt>
                <c:pt idx="8460">
                  <c:v>43350.604311921299</c:v>
                </c:pt>
                <c:pt idx="8461">
                  <c:v>43350.604325810185</c:v>
                </c:pt>
                <c:pt idx="8462">
                  <c:v>43350.604339699072</c:v>
                </c:pt>
                <c:pt idx="8463">
                  <c:v>43350.604353587965</c:v>
                </c:pt>
                <c:pt idx="8464">
                  <c:v>43350.604367476852</c:v>
                </c:pt>
                <c:pt idx="8465">
                  <c:v>43350.604381365738</c:v>
                </c:pt>
                <c:pt idx="8466">
                  <c:v>43350.604395254632</c:v>
                </c:pt>
                <c:pt idx="8467">
                  <c:v>43350.604409143518</c:v>
                </c:pt>
                <c:pt idx="8468">
                  <c:v>43350.604423032404</c:v>
                </c:pt>
                <c:pt idx="8469">
                  <c:v>43350.604436921298</c:v>
                </c:pt>
                <c:pt idx="8470">
                  <c:v>43350.604450810184</c:v>
                </c:pt>
                <c:pt idx="8471">
                  <c:v>43350.604464699078</c:v>
                </c:pt>
                <c:pt idx="8472">
                  <c:v>43350.604478587964</c:v>
                </c:pt>
                <c:pt idx="8473">
                  <c:v>43350.60449247685</c:v>
                </c:pt>
                <c:pt idx="8474">
                  <c:v>43350.604506365744</c:v>
                </c:pt>
                <c:pt idx="8475">
                  <c:v>43350.60452025463</c:v>
                </c:pt>
                <c:pt idx="8476">
                  <c:v>43350.604534143517</c:v>
                </c:pt>
                <c:pt idx="8477">
                  <c:v>43350.60454803241</c:v>
                </c:pt>
                <c:pt idx="8478">
                  <c:v>43350.604561921296</c:v>
                </c:pt>
                <c:pt idx="8479">
                  <c:v>43350.604575810183</c:v>
                </c:pt>
                <c:pt idx="8480">
                  <c:v>43350.604589699076</c:v>
                </c:pt>
                <c:pt idx="8481">
                  <c:v>43350.604603587963</c:v>
                </c:pt>
                <c:pt idx="8482">
                  <c:v>43350.604617476849</c:v>
                </c:pt>
                <c:pt idx="8483">
                  <c:v>43350.604631365743</c:v>
                </c:pt>
                <c:pt idx="8484">
                  <c:v>43350.604645254629</c:v>
                </c:pt>
                <c:pt idx="8485">
                  <c:v>43350.604659143515</c:v>
                </c:pt>
                <c:pt idx="8486">
                  <c:v>43350.604673032409</c:v>
                </c:pt>
                <c:pt idx="8487">
                  <c:v>43350.604686921295</c:v>
                </c:pt>
                <c:pt idx="8488">
                  <c:v>43350.604700810189</c:v>
                </c:pt>
                <c:pt idx="8489">
                  <c:v>43350.604714699075</c:v>
                </c:pt>
                <c:pt idx="8490">
                  <c:v>43350.604728587961</c:v>
                </c:pt>
                <c:pt idx="8491">
                  <c:v>43350.604742476855</c:v>
                </c:pt>
                <c:pt idx="8492">
                  <c:v>43350.604756365741</c:v>
                </c:pt>
                <c:pt idx="8493">
                  <c:v>43350.604770254628</c:v>
                </c:pt>
                <c:pt idx="8494">
                  <c:v>43350.604784143521</c:v>
                </c:pt>
                <c:pt idx="8495">
                  <c:v>43350.604798032407</c:v>
                </c:pt>
                <c:pt idx="8496">
                  <c:v>43350.604811921294</c:v>
                </c:pt>
                <c:pt idx="8497">
                  <c:v>43350.604825810187</c:v>
                </c:pt>
                <c:pt idx="8498">
                  <c:v>43350.604839699074</c:v>
                </c:pt>
                <c:pt idx="8499">
                  <c:v>43350.60485358796</c:v>
                </c:pt>
                <c:pt idx="8500">
                  <c:v>43350.604867476854</c:v>
                </c:pt>
                <c:pt idx="8501">
                  <c:v>43350.60488136574</c:v>
                </c:pt>
                <c:pt idx="8502">
                  <c:v>43350.604895254626</c:v>
                </c:pt>
                <c:pt idx="8503">
                  <c:v>43350.60490914352</c:v>
                </c:pt>
                <c:pt idx="8504">
                  <c:v>43350.604923032406</c:v>
                </c:pt>
                <c:pt idx="8505">
                  <c:v>43350.6049369213</c:v>
                </c:pt>
                <c:pt idx="8506">
                  <c:v>43350.604950810186</c:v>
                </c:pt>
                <c:pt idx="8507">
                  <c:v>43350.604964699072</c:v>
                </c:pt>
                <c:pt idx="8508">
                  <c:v>43350.604978587966</c:v>
                </c:pt>
                <c:pt idx="8509">
                  <c:v>43350.604992476852</c:v>
                </c:pt>
                <c:pt idx="8510">
                  <c:v>43350.605006365739</c:v>
                </c:pt>
                <c:pt idx="8511">
                  <c:v>43350.605020254632</c:v>
                </c:pt>
                <c:pt idx="8512">
                  <c:v>43350.605034143518</c:v>
                </c:pt>
                <c:pt idx="8513">
                  <c:v>43350.605048032405</c:v>
                </c:pt>
                <c:pt idx="8514">
                  <c:v>43350.605061921298</c:v>
                </c:pt>
                <c:pt idx="8515">
                  <c:v>43350.605075810185</c:v>
                </c:pt>
                <c:pt idx="8516">
                  <c:v>43350.605089699071</c:v>
                </c:pt>
                <c:pt idx="8517">
                  <c:v>43350.605103587965</c:v>
                </c:pt>
                <c:pt idx="8518">
                  <c:v>43350.605117476851</c:v>
                </c:pt>
                <c:pt idx="8519">
                  <c:v>43350.605131365737</c:v>
                </c:pt>
                <c:pt idx="8520">
                  <c:v>43350.605145254631</c:v>
                </c:pt>
                <c:pt idx="8521">
                  <c:v>43350.605159143517</c:v>
                </c:pt>
                <c:pt idx="8522">
                  <c:v>43350.605173032411</c:v>
                </c:pt>
                <c:pt idx="8523">
                  <c:v>43350.605186921297</c:v>
                </c:pt>
                <c:pt idx="8524">
                  <c:v>43350.605200810183</c:v>
                </c:pt>
                <c:pt idx="8525">
                  <c:v>43350.605214699077</c:v>
                </c:pt>
                <c:pt idx="8526">
                  <c:v>43350.605228587963</c:v>
                </c:pt>
                <c:pt idx="8527">
                  <c:v>43350.60524247685</c:v>
                </c:pt>
                <c:pt idx="8528">
                  <c:v>43350.605256365743</c:v>
                </c:pt>
                <c:pt idx="8529">
                  <c:v>43350.605270254629</c:v>
                </c:pt>
                <c:pt idx="8530">
                  <c:v>43350.605284143516</c:v>
                </c:pt>
                <c:pt idx="8531">
                  <c:v>43350.605298032409</c:v>
                </c:pt>
                <c:pt idx="8532">
                  <c:v>43350.605311921296</c:v>
                </c:pt>
                <c:pt idx="8533">
                  <c:v>43350.605325810182</c:v>
                </c:pt>
                <c:pt idx="8534">
                  <c:v>43350.605339699076</c:v>
                </c:pt>
                <c:pt idx="8535">
                  <c:v>43350.605353587962</c:v>
                </c:pt>
                <c:pt idx="8536">
                  <c:v>43350.605367476855</c:v>
                </c:pt>
                <c:pt idx="8537">
                  <c:v>43350.605381365742</c:v>
                </c:pt>
                <c:pt idx="8538">
                  <c:v>43350.605395254628</c:v>
                </c:pt>
                <c:pt idx="8539">
                  <c:v>43350.605409143522</c:v>
                </c:pt>
                <c:pt idx="8540">
                  <c:v>43350.605423032408</c:v>
                </c:pt>
                <c:pt idx="8541">
                  <c:v>43350.605436921294</c:v>
                </c:pt>
                <c:pt idx="8542">
                  <c:v>43350.605450810188</c:v>
                </c:pt>
                <c:pt idx="8543">
                  <c:v>43350.605464699074</c:v>
                </c:pt>
                <c:pt idx="8544">
                  <c:v>43350.605478587961</c:v>
                </c:pt>
                <c:pt idx="8545">
                  <c:v>43350.605492476854</c:v>
                </c:pt>
                <c:pt idx="8546">
                  <c:v>43350.60550636574</c:v>
                </c:pt>
                <c:pt idx="8547">
                  <c:v>43350.605520254627</c:v>
                </c:pt>
                <c:pt idx="8548">
                  <c:v>43350.60553414352</c:v>
                </c:pt>
                <c:pt idx="8549">
                  <c:v>43350.605548032407</c:v>
                </c:pt>
                <c:pt idx="8550">
                  <c:v>43350.605561921293</c:v>
                </c:pt>
                <c:pt idx="8551">
                  <c:v>43350.605575810187</c:v>
                </c:pt>
                <c:pt idx="8552">
                  <c:v>43350.605589699073</c:v>
                </c:pt>
                <c:pt idx="8553">
                  <c:v>43350.605603587966</c:v>
                </c:pt>
                <c:pt idx="8554">
                  <c:v>43350.605617476853</c:v>
                </c:pt>
                <c:pt idx="8555">
                  <c:v>43350.605631365739</c:v>
                </c:pt>
                <c:pt idx="8556">
                  <c:v>43350.605645254633</c:v>
                </c:pt>
                <c:pt idx="8557">
                  <c:v>43350.605659143519</c:v>
                </c:pt>
                <c:pt idx="8558">
                  <c:v>43350.605673032405</c:v>
                </c:pt>
                <c:pt idx="8559">
                  <c:v>43350.605686921299</c:v>
                </c:pt>
                <c:pt idx="8560">
                  <c:v>43350.605700810185</c:v>
                </c:pt>
                <c:pt idx="8561">
                  <c:v>43350.605714699072</c:v>
                </c:pt>
                <c:pt idx="8562">
                  <c:v>43350.605728587965</c:v>
                </c:pt>
                <c:pt idx="8563">
                  <c:v>43350.605742476851</c:v>
                </c:pt>
                <c:pt idx="8564">
                  <c:v>43350.605756365738</c:v>
                </c:pt>
                <c:pt idx="8565">
                  <c:v>43350.605770254631</c:v>
                </c:pt>
                <c:pt idx="8566">
                  <c:v>43350.605784143518</c:v>
                </c:pt>
                <c:pt idx="8567">
                  <c:v>43350.605798032404</c:v>
                </c:pt>
                <c:pt idx="8568">
                  <c:v>43350.605811921298</c:v>
                </c:pt>
                <c:pt idx="8569">
                  <c:v>43350.605825810184</c:v>
                </c:pt>
                <c:pt idx="8570">
                  <c:v>43350.605839699077</c:v>
                </c:pt>
                <c:pt idx="8571">
                  <c:v>43350.605853587964</c:v>
                </c:pt>
                <c:pt idx="8572">
                  <c:v>43350.60586747685</c:v>
                </c:pt>
                <c:pt idx="8573">
                  <c:v>43350.605881365744</c:v>
                </c:pt>
                <c:pt idx="8574">
                  <c:v>43350.60589525463</c:v>
                </c:pt>
                <c:pt idx="8575">
                  <c:v>43350.605909143516</c:v>
                </c:pt>
                <c:pt idx="8576">
                  <c:v>43350.60592303241</c:v>
                </c:pt>
                <c:pt idx="8577">
                  <c:v>43350.605936921296</c:v>
                </c:pt>
                <c:pt idx="8578">
                  <c:v>43350.605950810183</c:v>
                </c:pt>
                <c:pt idx="8579">
                  <c:v>43350.605964699076</c:v>
                </c:pt>
                <c:pt idx="8580">
                  <c:v>43350.605978587962</c:v>
                </c:pt>
                <c:pt idx="8581">
                  <c:v>43350.605992476849</c:v>
                </c:pt>
                <c:pt idx="8582">
                  <c:v>43350.606006365742</c:v>
                </c:pt>
                <c:pt idx="8583">
                  <c:v>43350.606020254629</c:v>
                </c:pt>
                <c:pt idx="8584">
                  <c:v>43350.606034143515</c:v>
                </c:pt>
                <c:pt idx="8585">
                  <c:v>43350.606048032409</c:v>
                </c:pt>
                <c:pt idx="8586">
                  <c:v>43350.606061921295</c:v>
                </c:pt>
                <c:pt idx="8587">
                  <c:v>43350.606075810188</c:v>
                </c:pt>
                <c:pt idx="8588">
                  <c:v>43350.606089699075</c:v>
                </c:pt>
                <c:pt idx="8589">
                  <c:v>43350.606103587961</c:v>
                </c:pt>
                <c:pt idx="8590">
                  <c:v>43350.606117476855</c:v>
                </c:pt>
                <c:pt idx="8591">
                  <c:v>43350.606131365741</c:v>
                </c:pt>
                <c:pt idx="8592">
                  <c:v>43350.606145254627</c:v>
                </c:pt>
                <c:pt idx="8593">
                  <c:v>43350.606159143521</c:v>
                </c:pt>
                <c:pt idx="8594">
                  <c:v>43350.606173032407</c:v>
                </c:pt>
                <c:pt idx="8595">
                  <c:v>43350.606186921294</c:v>
                </c:pt>
                <c:pt idx="8596">
                  <c:v>43350.606200810187</c:v>
                </c:pt>
                <c:pt idx="8597">
                  <c:v>43350.606214699073</c:v>
                </c:pt>
                <c:pt idx="8598">
                  <c:v>43350.60622858796</c:v>
                </c:pt>
                <c:pt idx="8599">
                  <c:v>43350.606242476853</c:v>
                </c:pt>
                <c:pt idx="8600">
                  <c:v>43350.60625636574</c:v>
                </c:pt>
                <c:pt idx="8601">
                  <c:v>43350.606270254626</c:v>
                </c:pt>
                <c:pt idx="8602">
                  <c:v>43350.60628414352</c:v>
                </c:pt>
                <c:pt idx="8603">
                  <c:v>43350.606298032406</c:v>
                </c:pt>
                <c:pt idx="8604">
                  <c:v>43350.606311921299</c:v>
                </c:pt>
                <c:pt idx="8605">
                  <c:v>43350.606325810186</c:v>
                </c:pt>
                <c:pt idx="8606">
                  <c:v>43350.606339699072</c:v>
                </c:pt>
                <c:pt idx="8607">
                  <c:v>43350.606353587966</c:v>
                </c:pt>
                <c:pt idx="8608">
                  <c:v>43350.606367476852</c:v>
                </c:pt>
                <c:pt idx="8609">
                  <c:v>43350.606381365738</c:v>
                </c:pt>
                <c:pt idx="8610">
                  <c:v>43350.606395254632</c:v>
                </c:pt>
                <c:pt idx="8611">
                  <c:v>43350.606409143518</c:v>
                </c:pt>
                <c:pt idx="8612">
                  <c:v>43350.606423032405</c:v>
                </c:pt>
                <c:pt idx="8613">
                  <c:v>43350.606436921298</c:v>
                </c:pt>
                <c:pt idx="8614">
                  <c:v>43350.606450810184</c:v>
                </c:pt>
                <c:pt idx="8615">
                  <c:v>43350.606464699071</c:v>
                </c:pt>
                <c:pt idx="8616">
                  <c:v>43350.606478587964</c:v>
                </c:pt>
                <c:pt idx="8617">
                  <c:v>43350.606492476851</c:v>
                </c:pt>
                <c:pt idx="8618">
                  <c:v>43350.606506365744</c:v>
                </c:pt>
                <c:pt idx="8619">
                  <c:v>43350.606520254631</c:v>
                </c:pt>
                <c:pt idx="8620">
                  <c:v>43350.606534143517</c:v>
                </c:pt>
                <c:pt idx="8621">
                  <c:v>43350.606548032411</c:v>
                </c:pt>
                <c:pt idx="8622">
                  <c:v>43350.606561921297</c:v>
                </c:pt>
                <c:pt idx="8623">
                  <c:v>43350.606575810183</c:v>
                </c:pt>
                <c:pt idx="8624">
                  <c:v>43350.606589699077</c:v>
                </c:pt>
                <c:pt idx="8625">
                  <c:v>43350.606603587963</c:v>
                </c:pt>
                <c:pt idx="8626">
                  <c:v>43350.606617476849</c:v>
                </c:pt>
                <c:pt idx="8627">
                  <c:v>43350.606631365743</c:v>
                </c:pt>
                <c:pt idx="8628">
                  <c:v>43350.606645254629</c:v>
                </c:pt>
                <c:pt idx="8629">
                  <c:v>43350.606659143516</c:v>
                </c:pt>
                <c:pt idx="8630">
                  <c:v>43350.606673032409</c:v>
                </c:pt>
                <c:pt idx="8631">
                  <c:v>43350.606686921295</c:v>
                </c:pt>
                <c:pt idx="8632">
                  <c:v>43350.606700810182</c:v>
                </c:pt>
                <c:pt idx="8633">
                  <c:v>43350.606714699075</c:v>
                </c:pt>
                <c:pt idx="8634">
                  <c:v>43350.606728587962</c:v>
                </c:pt>
                <c:pt idx="8635">
                  <c:v>43350.606742476855</c:v>
                </c:pt>
                <c:pt idx="8636">
                  <c:v>43350.606756365742</c:v>
                </c:pt>
                <c:pt idx="8637">
                  <c:v>43350.606770254628</c:v>
                </c:pt>
                <c:pt idx="8638">
                  <c:v>43350.606784143522</c:v>
                </c:pt>
                <c:pt idx="8639">
                  <c:v>43350.606798032408</c:v>
                </c:pt>
                <c:pt idx="8640">
                  <c:v>43350.606811921294</c:v>
                </c:pt>
                <c:pt idx="8641">
                  <c:v>43350.606825810188</c:v>
                </c:pt>
                <c:pt idx="8642">
                  <c:v>43350.606839699074</c:v>
                </c:pt>
                <c:pt idx="8643">
                  <c:v>43350.60685358796</c:v>
                </c:pt>
                <c:pt idx="8644">
                  <c:v>43350.606867476854</c:v>
                </c:pt>
                <c:pt idx="8645">
                  <c:v>43350.60688136574</c:v>
                </c:pt>
                <c:pt idx="8646">
                  <c:v>43350.606895254627</c:v>
                </c:pt>
                <c:pt idx="8647">
                  <c:v>43350.60690914352</c:v>
                </c:pt>
                <c:pt idx="8648">
                  <c:v>43350.606923032406</c:v>
                </c:pt>
                <c:pt idx="8649">
                  <c:v>43350.606936921293</c:v>
                </c:pt>
                <c:pt idx="8650">
                  <c:v>43350.606950810186</c:v>
                </c:pt>
                <c:pt idx="8651">
                  <c:v>43350.606964699073</c:v>
                </c:pt>
                <c:pt idx="8652">
                  <c:v>43350.606978587966</c:v>
                </c:pt>
                <c:pt idx="8653">
                  <c:v>43350.606992476853</c:v>
                </c:pt>
                <c:pt idx="8654">
                  <c:v>43350.607006365739</c:v>
                </c:pt>
                <c:pt idx="8655">
                  <c:v>43350.607020254633</c:v>
                </c:pt>
                <c:pt idx="8656">
                  <c:v>43350.607034143519</c:v>
                </c:pt>
                <c:pt idx="8657">
                  <c:v>43350.607048032405</c:v>
                </c:pt>
                <c:pt idx="8658">
                  <c:v>43350.607061921299</c:v>
                </c:pt>
                <c:pt idx="8659">
                  <c:v>43350.607075810185</c:v>
                </c:pt>
                <c:pt idx="8660">
                  <c:v>43350.607089699071</c:v>
                </c:pt>
                <c:pt idx="8661">
                  <c:v>43350.607103587965</c:v>
                </c:pt>
                <c:pt idx="8662">
                  <c:v>43350.607117476851</c:v>
                </c:pt>
                <c:pt idx="8663">
                  <c:v>43350.607131365738</c:v>
                </c:pt>
                <c:pt idx="8664">
                  <c:v>43350.607145254631</c:v>
                </c:pt>
                <c:pt idx="8665">
                  <c:v>43350.607159143517</c:v>
                </c:pt>
                <c:pt idx="8666">
                  <c:v>43350.607173032404</c:v>
                </c:pt>
                <c:pt idx="8667">
                  <c:v>43350.607186921297</c:v>
                </c:pt>
                <c:pt idx="8668">
                  <c:v>43350.607200810184</c:v>
                </c:pt>
                <c:pt idx="8669">
                  <c:v>43350.607214699077</c:v>
                </c:pt>
                <c:pt idx="8670">
                  <c:v>43350.607228587964</c:v>
                </c:pt>
                <c:pt idx="8671">
                  <c:v>43350.60724247685</c:v>
                </c:pt>
                <c:pt idx="8672">
                  <c:v>43350.607256365744</c:v>
                </c:pt>
                <c:pt idx="8673">
                  <c:v>43350.60727025463</c:v>
                </c:pt>
                <c:pt idx="8674">
                  <c:v>43350.607284143516</c:v>
                </c:pt>
                <c:pt idx="8675">
                  <c:v>43350.60729803241</c:v>
                </c:pt>
                <c:pt idx="8676">
                  <c:v>43350.607311921296</c:v>
                </c:pt>
                <c:pt idx="8677">
                  <c:v>43350.607325810182</c:v>
                </c:pt>
                <c:pt idx="8678">
                  <c:v>43350.607339699076</c:v>
                </c:pt>
                <c:pt idx="8679">
                  <c:v>43350.607353587962</c:v>
                </c:pt>
                <c:pt idx="8680">
                  <c:v>43350.607367476849</c:v>
                </c:pt>
                <c:pt idx="8681">
                  <c:v>43350.607381365742</c:v>
                </c:pt>
                <c:pt idx="8682">
                  <c:v>43350.607395254628</c:v>
                </c:pt>
                <c:pt idx="8683">
                  <c:v>43350.607409143522</c:v>
                </c:pt>
                <c:pt idx="8684">
                  <c:v>43350.607423032408</c:v>
                </c:pt>
                <c:pt idx="8685">
                  <c:v>43350.607436921295</c:v>
                </c:pt>
                <c:pt idx="8686">
                  <c:v>43350.607450810188</c:v>
                </c:pt>
                <c:pt idx="8687">
                  <c:v>43350.607464699075</c:v>
                </c:pt>
                <c:pt idx="8688">
                  <c:v>43350.607478587961</c:v>
                </c:pt>
                <c:pt idx="8689">
                  <c:v>43350.607492476855</c:v>
                </c:pt>
                <c:pt idx="8690">
                  <c:v>43350.607506365741</c:v>
                </c:pt>
                <c:pt idx="8691">
                  <c:v>43350.607520254627</c:v>
                </c:pt>
                <c:pt idx="8692">
                  <c:v>43350.607534143521</c:v>
                </c:pt>
                <c:pt idx="8693">
                  <c:v>43350.607548032407</c:v>
                </c:pt>
                <c:pt idx="8694">
                  <c:v>43350.607561921293</c:v>
                </c:pt>
                <c:pt idx="8695">
                  <c:v>43350.607575810187</c:v>
                </c:pt>
                <c:pt idx="8696">
                  <c:v>43350.607589699073</c:v>
                </c:pt>
                <c:pt idx="8697">
                  <c:v>43350.60760358796</c:v>
                </c:pt>
                <c:pt idx="8698">
                  <c:v>43350.607617476853</c:v>
                </c:pt>
                <c:pt idx="8699">
                  <c:v>43350.60763136574</c:v>
                </c:pt>
                <c:pt idx="8700">
                  <c:v>43350.607645254633</c:v>
                </c:pt>
                <c:pt idx="8701">
                  <c:v>43350.607659143519</c:v>
                </c:pt>
                <c:pt idx="8702">
                  <c:v>43350.607673032406</c:v>
                </c:pt>
                <c:pt idx="8703">
                  <c:v>43350.607686921299</c:v>
                </c:pt>
                <c:pt idx="8704">
                  <c:v>43350.607700810186</c:v>
                </c:pt>
                <c:pt idx="8705">
                  <c:v>43350.607714699072</c:v>
                </c:pt>
                <c:pt idx="8706">
                  <c:v>43350.607728587966</c:v>
                </c:pt>
                <c:pt idx="8707">
                  <c:v>43350.607742476852</c:v>
                </c:pt>
                <c:pt idx="8708">
                  <c:v>43350.607756365738</c:v>
                </c:pt>
                <c:pt idx="8709">
                  <c:v>43350.607770254632</c:v>
                </c:pt>
                <c:pt idx="8710">
                  <c:v>43350.607784143518</c:v>
                </c:pt>
                <c:pt idx="8711">
                  <c:v>43350.607798032404</c:v>
                </c:pt>
                <c:pt idx="8712">
                  <c:v>43350.607811921298</c:v>
                </c:pt>
                <c:pt idx="8713">
                  <c:v>43350.607825810184</c:v>
                </c:pt>
                <c:pt idx="8714">
                  <c:v>43350.607839699071</c:v>
                </c:pt>
                <c:pt idx="8715">
                  <c:v>43350.607853587964</c:v>
                </c:pt>
                <c:pt idx="8716">
                  <c:v>43350.607867476851</c:v>
                </c:pt>
                <c:pt idx="8717">
                  <c:v>43350.607881365744</c:v>
                </c:pt>
                <c:pt idx="8718">
                  <c:v>43350.60789525463</c:v>
                </c:pt>
                <c:pt idx="8719">
                  <c:v>43350.607909143517</c:v>
                </c:pt>
                <c:pt idx="8720">
                  <c:v>43350.60792303241</c:v>
                </c:pt>
                <c:pt idx="8721">
                  <c:v>43350.607936921297</c:v>
                </c:pt>
                <c:pt idx="8722">
                  <c:v>43350.607950810183</c:v>
                </c:pt>
                <c:pt idx="8723">
                  <c:v>43350.607964699077</c:v>
                </c:pt>
                <c:pt idx="8724">
                  <c:v>43350.607978587963</c:v>
                </c:pt>
                <c:pt idx="8725">
                  <c:v>43350.607992476849</c:v>
                </c:pt>
                <c:pt idx="8726">
                  <c:v>43350.608006365743</c:v>
                </c:pt>
                <c:pt idx="8727">
                  <c:v>43350.608020254629</c:v>
                </c:pt>
                <c:pt idx="8728">
                  <c:v>43350.608034143515</c:v>
                </c:pt>
                <c:pt idx="8729">
                  <c:v>43350.608048032409</c:v>
                </c:pt>
                <c:pt idx="8730">
                  <c:v>43350.608061921295</c:v>
                </c:pt>
                <c:pt idx="8731">
                  <c:v>43350.608075810182</c:v>
                </c:pt>
                <c:pt idx="8732">
                  <c:v>43350.608089699075</c:v>
                </c:pt>
                <c:pt idx="8733">
                  <c:v>43350.608103587962</c:v>
                </c:pt>
                <c:pt idx="8734">
                  <c:v>43350.608117476855</c:v>
                </c:pt>
                <c:pt idx="8735">
                  <c:v>43350.608131365741</c:v>
                </c:pt>
                <c:pt idx="8736">
                  <c:v>43350.608145254628</c:v>
                </c:pt>
                <c:pt idx="8737">
                  <c:v>43350.608159143521</c:v>
                </c:pt>
                <c:pt idx="8738">
                  <c:v>43350.608173032408</c:v>
                </c:pt>
                <c:pt idx="8739">
                  <c:v>43350.608186921294</c:v>
                </c:pt>
                <c:pt idx="8740">
                  <c:v>43350.608200810188</c:v>
                </c:pt>
                <c:pt idx="8741">
                  <c:v>43350.608214699074</c:v>
                </c:pt>
                <c:pt idx="8742">
                  <c:v>43350.60822858796</c:v>
                </c:pt>
                <c:pt idx="8743">
                  <c:v>43350.608242476854</c:v>
                </c:pt>
                <c:pt idx="8744">
                  <c:v>43350.60825636574</c:v>
                </c:pt>
                <c:pt idx="8745">
                  <c:v>43350.608270254626</c:v>
                </c:pt>
                <c:pt idx="8746">
                  <c:v>43350.60828414352</c:v>
                </c:pt>
                <c:pt idx="8747">
                  <c:v>43350.608298032406</c:v>
                </c:pt>
                <c:pt idx="8748">
                  <c:v>43350.6083119213</c:v>
                </c:pt>
                <c:pt idx="8749">
                  <c:v>43350.608325810186</c:v>
                </c:pt>
                <c:pt idx="8750">
                  <c:v>43350.608339699073</c:v>
                </c:pt>
                <c:pt idx="8751">
                  <c:v>43350.608353587966</c:v>
                </c:pt>
                <c:pt idx="8752">
                  <c:v>43350.608367476852</c:v>
                </c:pt>
                <c:pt idx="8753">
                  <c:v>43350.608381365739</c:v>
                </c:pt>
                <c:pt idx="8754">
                  <c:v>43350.608395254632</c:v>
                </c:pt>
                <c:pt idx="8755">
                  <c:v>43350.608409143519</c:v>
                </c:pt>
                <c:pt idx="8756">
                  <c:v>43350.608423032405</c:v>
                </c:pt>
                <c:pt idx="8757">
                  <c:v>43350.608436921299</c:v>
                </c:pt>
                <c:pt idx="8758">
                  <c:v>43350.608450810185</c:v>
                </c:pt>
                <c:pt idx="8759">
                  <c:v>43350.608464699071</c:v>
                </c:pt>
                <c:pt idx="8760">
                  <c:v>43350.608478587965</c:v>
                </c:pt>
                <c:pt idx="8761">
                  <c:v>43350.608492476851</c:v>
                </c:pt>
                <c:pt idx="8762">
                  <c:v>43350.608506365737</c:v>
                </c:pt>
                <c:pt idx="8763">
                  <c:v>43350.608520254631</c:v>
                </c:pt>
                <c:pt idx="8764">
                  <c:v>43350.608534143517</c:v>
                </c:pt>
                <c:pt idx="8765">
                  <c:v>43350.608548032411</c:v>
                </c:pt>
                <c:pt idx="8766">
                  <c:v>43350.608561921297</c:v>
                </c:pt>
                <c:pt idx="8767">
                  <c:v>43350.608575810184</c:v>
                </c:pt>
                <c:pt idx="8768">
                  <c:v>43350.608589699077</c:v>
                </c:pt>
                <c:pt idx="8769">
                  <c:v>43350.608603587963</c:v>
                </c:pt>
                <c:pt idx="8770">
                  <c:v>43350.60861747685</c:v>
                </c:pt>
                <c:pt idx="8771">
                  <c:v>43350.608631365743</c:v>
                </c:pt>
                <c:pt idx="8772">
                  <c:v>43350.60864525463</c:v>
                </c:pt>
                <c:pt idx="8773">
                  <c:v>43350.608659143516</c:v>
                </c:pt>
                <c:pt idx="8774">
                  <c:v>43350.60867303241</c:v>
                </c:pt>
                <c:pt idx="8775">
                  <c:v>43350.608686921296</c:v>
                </c:pt>
                <c:pt idx="8776">
                  <c:v>43350.608700810182</c:v>
                </c:pt>
                <c:pt idx="8777">
                  <c:v>43350.608714699076</c:v>
                </c:pt>
                <c:pt idx="8778">
                  <c:v>43350.608728587962</c:v>
                </c:pt>
                <c:pt idx="8779">
                  <c:v>43350.608742476848</c:v>
                </c:pt>
                <c:pt idx="8780">
                  <c:v>43350.608756365742</c:v>
                </c:pt>
                <c:pt idx="8781">
                  <c:v>43350.608770254628</c:v>
                </c:pt>
                <c:pt idx="8782">
                  <c:v>43350.608784143522</c:v>
                </c:pt>
                <c:pt idx="8783">
                  <c:v>43350.608798032408</c:v>
                </c:pt>
                <c:pt idx="8784">
                  <c:v>43350.608811921295</c:v>
                </c:pt>
                <c:pt idx="8785">
                  <c:v>43350.608825810188</c:v>
                </c:pt>
                <c:pt idx="8786">
                  <c:v>43350.608839699074</c:v>
                </c:pt>
                <c:pt idx="8787">
                  <c:v>43350.608853587961</c:v>
                </c:pt>
                <c:pt idx="8788">
                  <c:v>43350.608867476854</c:v>
                </c:pt>
                <c:pt idx="8789">
                  <c:v>43350.608881365741</c:v>
                </c:pt>
                <c:pt idx="8790">
                  <c:v>43350.608895254627</c:v>
                </c:pt>
                <c:pt idx="8791">
                  <c:v>43350.608909143521</c:v>
                </c:pt>
                <c:pt idx="8792">
                  <c:v>43350.608923032407</c:v>
                </c:pt>
                <c:pt idx="8793">
                  <c:v>43350.608936921293</c:v>
                </c:pt>
                <c:pt idx="8794">
                  <c:v>43350.608950810187</c:v>
                </c:pt>
                <c:pt idx="8795">
                  <c:v>43350.608964699073</c:v>
                </c:pt>
                <c:pt idx="8796">
                  <c:v>43350.608978587959</c:v>
                </c:pt>
                <c:pt idx="8797">
                  <c:v>43350.608992476853</c:v>
                </c:pt>
                <c:pt idx="8798">
                  <c:v>43350.609006365739</c:v>
                </c:pt>
                <c:pt idx="8799">
                  <c:v>43350.609020254633</c:v>
                </c:pt>
                <c:pt idx="8800">
                  <c:v>43350.609034143519</c:v>
                </c:pt>
                <c:pt idx="8801">
                  <c:v>43350.609048032406</c:v>
                </c:pt>
                <c:pt idx="8802">
                  <c:v>43350.609061921299</c:v>
                </c:pt>
                <c:pt idx="8803">
                  <c:v>43350.609075810185</c:v>
                </c:pt>
                <c:pt idx="8804">
                  <c:v>43350.609089699072</c:v>
                </c:pt>
                <c:pt idx="8805">
                  <c:v>43350.609103587965</c:v>
                </c:pt>
                <c:pt idx="8806">
                  <c:v>43350.609117476852</c:v>
                </c:pt>
                <c:pt idx="8807">
                  <c:v>43350.609131365738</c:v>
                </c:pt>
                <c:pt idx="8808">
                  <c:v>43350.609145254632</c:v>
                </c:pt>
                <c:pt idx="8809">
                  <c:v>43350.609159143518</c:v>
                </c:pt>
                <c:pt idx="8810">
                  <c:v>43350.609173032404</c:v>
                </c:pt>
                <c:pt idx="8811">
                  <c:v>43350.609186921298</c:v>
                </c:pt>
                <c:pt idx="8812">
                  <c:v>43350.609200810184</c:v>
                </c:pt>
                <c:pt idx="8813">
                  <c:v>43350.60921469907</c:v>
                </c:pt>
                <c:pt idx="8814">
                  <c:v>43350.609228587964</c:v>
                </c:pt>
                <c:pt idx="8815">
                  <c:v>43350.60924247685</c:v>
                </c:pt>
                <c:pt idx="8816">
                  <c:v>43350.609256365744</c:v>
                </c:pt>
                <c:pt idx="8817">
                  <c:v>43350.60927025463</c:v>
                </c:pt>
                <c:pt idx="8818">
                  <c:v>43350.609284143517</c:v>
                </c:pt>
                <c:pt idx="8819">
                  <c:v>43350.60929803241</c:v>
                </c:pt>
                <c:pt idx="8820">
                  <c:v>43350.609311921296</c:v>
                </c:pt>
                <c:pt idx="8821">
                  <c:v>43350.609325810183</c:v>
                </c:pt>
                <c:pt idx="8822">
                  <c:v>43350.609339699076</c:v>
                </c:pt>
                <c:pt idx="8823">
                  <c:v>43350.609353587963</c:v>
                </c:pt>
                <c:pt idx="8824">
                  <c:v>43350.609367476849</c:v>
                </c:pt>
                <c:pt idx="8825">
                  <c:v>43350.609381365743</c:v>
                </c:pt>
                <c:pt idx="8826">
                  <c:v>43350.609395254629</c:v>
                </c:pt>
                <c:pt idx="8827">
                  <c:v>43350.609409143515</c:v>
                </c:pt>
                <c:pt idx="8828">
                  <c:v>43350.609423032409</c:v>
                </c:pt>
                <c:pt idx="8829">
                  <c:v>43350.609436921295</c:v>
                </c:pt>
                <c:pt idx="8830">
                  <c:v>43350.609450810189</c:v>
                </c:pt>
                <c:pt idx="8831">
                  <c:v>43350.609464699075</c:v>
                </c:pt>
                <c:pt idx="8832">
                  <c:v>43350.609478587961</c:v>
                </c:pt>
                <c:pt idx="8833">
                  <c:v>43350.609492476855</c:v>
                </c:pt>
                <c:pt idx="8834">
                  <c:v>43350.609506365741</c:v>
                </c:pt>
                <c:pt idx="8835">
                  <c:v>43350.609520254628</c:v>
                </c:pt>
                <c:pt idx="8836">
                  <c:v>43350.609534143521</c:v>
                </c:pt>
                <c:pt idx="8837">
                  <c:v>43350.609548032407</c:v>
                </c:pt>
                <c:pt idx="8838">
                  <c:v>43350.609561921294</c:v>
                </c:pt>
                <c:pt idx="8839">
                  <c:v>43350.609575810187</c:v>
                </c:pt>
                <c:pt idx="8840">
                  <c:v>43350.609589699074</c:v>
                </c:pt>
                <c:pt idx="8841">
                  <c:v>43350.60960358796</c:v>
                </c:pt>
                <c:pt idx="8842">
                  <c:v>43350.609617476854</c:v>
                </c:pt>
                <c:pt idx="8843">
                  <c:v>43350.60963136574</c:v>
                </c:pt>
                <c:pt idx="8844">
                  <c:v>43350.609645254626</c:v>
                </c:pt>
                <c:pt idx="8845">
                  <c:v>43350.60965914352</c:v>
                </c:pt>
                <c:pt idx="8846">
                  <c:v>43350.609673032406</c:v>
                </c:pt>
                <c:pt idx="8847">
                  <c:v>43350.6096869213</c:v>
                </c:pt>
                <c:pt idx="8848">
                  <c:v>43350.609700810186</c:v>
                </c:pt>
                <c:pt idx="8849">
                  <c:v>43350.609714699072</c:v>
                </c:pt>
                <c:pt idx="8850">
                  <c:v>43350.609728587966</c:v>
                </c:pt>
                <c:pt idx="8851">
                  <c:v>43350.609742476852</c:v>
                </c:pt>
                <c:pt idx="8852">
                  <c:v>43350.609756365739</c:v>
                </c:pt>
                <c:pt idx="8853">
                  <c:v>43350.609770254632</c:v>
                </c:pt>
                <c:pt idx="8854">
                  <c:v>43350.609784143518</c:v>
                </c:pt>
                <c:pt idx="8855">
                  <c:v>43350.609798032405</c:v>
                </c:pt>
                <c:pt idx="8856">
                  <c:v>43350.609811921298</c:v>
                </c:pt>
                <c:pt idx="8857">
                  <c:v>43350.609825810185</c:v>
                </c:pt>
                <c:pt idx="8858">
                  <c:v>43350.609839699071</c:v>
                </c:pt>
                <c:pt idx="8859">
                  <c:v>43350.609853587965</c:v>
                </c:pt>
                <c:pt idx="8860">
                  <c:v>43350.609867476851</c:v>
                </c:pt>
                <c:pt idx="8861">
                  <c:v>43350.609881365737</c:v>
                </c:pt>
                <c:pt idx="8862">
                  <c:v>43350.609895254631</c:v>
                </c:pt>
                <c:pt idx="8863">
                  <c:v>43350.609909143517</c:v>
                </c:pt>
                <c:pt idx="8864">
                  <c:v>43350.609923032411</c:v>
                </c:pt>
                <c:pt idx="8865">
                  <c:v>43350.609936921297</c:v>
                </c:pt>
                <c:pt idx="8866">
                  <c:v>43350.609950810183</c:v>
                </c:pt>
                <c:pt idx="8867">
                  <c:v>43350.609964699077</c:v>
                </c:pt>
                <c:pt idx="8868">
                  <c:v>43350.609978587963</c:v>
                </c:pt>
                <c:pt idx="8869">
                  <c:v>43350.60999247685</c:v>
                </c:pt>
                <c:pt idx="8870">
                  <c:v>43350.610006365743</c:v>
                </c:pt>
                <c:pt idx="8871">
                  <c:v>43350.610020254629</c:v>
                </c:pt>
                <c:pt idx="8872">
                  <c:v>43350.610034143516</c:v>
                </c:pt>
                <c:pt idx="8873">
                  <c:v>43350.610048032409</c:v>
                </c:pt>
                <c:pt idx="8874">
                  <c:v>43350.610061921296</c:v>
                </c:pt>
                <c:pt idx="8875">
                  <c:v>43350.610075810182</c:v>
                </c:pt>
                <c:pt idx="8876">
                  <c:v>43350.610089699076</c:v>
                </c:pt>
                <c:pt idx="8877">
                  <c:v>43350.610103587962</c:v>
                </c:pt>
                <c:pt idx="8878">
                  <c:v>43350.610117476848</c:v>
                </c:pt>
                <c:pt idx="8879">
                  <c:v>43350.610131365742</c:v>
                </c:pt>
                <c:pt idx="8880">
                  <c:v>43350.610145254628</c:v>
                </c:pt>
                <c:pt idx="8881">
                  <c:v>43350.610159143522</c:v>
                </c:pt>
                <c:pt idx="8882">
                  <c:v>43350.610173032408</c:v>
                </c:pt>
                <c:pt idx="8883">
                  <c:v>43350.610186921294</c:v>
                </c:pt>
                <c:pt idx="8884">
                  <c:v>43350.610200810188</c:v>
                </c:pt>
                <c:pt idx="8885">
                  <c:v>43350.610214699074</c:v>
                </c:pt>
                <c:pt idx="8886">
                  <c:v>43350.610228587961</c:v>
                </c:pt>
                <c:pt idx="8887">
                  <c:v>43350.610242476854</c:v>
                </c:pt>
                <c:pt idx="8888">
                  <c:v>43350.61025636574</c:v>
                </c:pt>
                <c:pt idx="8889">
                  <c:v>43350.610270254627</c:v>
                </c:pt>
                <c:pt idx="8890">
                  <c:v>43350.61028414352</c:v>
                </c:pt>
                <c:pt idx="8891">
                  <c:v>43350.610298032407</c:v>
                </c:pt>
                <c:pt idx="8892">
                  <c:v>43350.610311921293</c:v>
                </c:pt>
                <c:pt idx="8893">
                  <c:v>43350.610325810187</c:v>
                </c:pt>
                <c:pt idx="8894">
                  <c:v>43350.610339699073</c:v>
                </c:pt>
                <c:pt idx="8895">
                  <c:v>43350.610353587967</c:v>
                </c:pt>
                <c:pt idx="8896">
                  <c:v>43350.610367476853</c:v>
                </c:pt>
                <c:pt idx="8897">
                  <c:v>43350.610381365739</c:v>
                </c:pt>
                <c:pt idx="8898">
                  <c:v>43350.610395254633</c:v>
                </c:pt>
                <c:pt idx="8899">
                  <c:v>43350.610409143519</c:v>
                </c:pt>
                <c:pt idx="8900">
                  <c:v>43350.610423032405</c:v>
                </c:pt>
                <c:pt idx="8901">
                  <c:v>43350.610436921299</c:v>
                </c:pt>
                <c:pt idx="8902">
                  <c:v>43350.610450810185</c:v>
                </c:pt>
                <c:pt idx="8903">
                  <c:v>43350.610464699072</c:v>
                </c:pt>
                <c:pt idx="8904">
                  <c:v>43350.610478587965</c:v>
                </c:pt>
                <c:pt idx="8905">
                  <c:v>43350.610492476852</c:v>
                </c:pt>
                <c:pt idx="8906">
                  <c:v>43350.610506365738</c:v>
                </c:pt>
                <c:pt idx="8907">
                  <c:v>43350.610520254631</c:v>
                </c:pt>
                <c:pt idx="8908">
                  <c:v>43350.610534143518</c:v>
                </c:pt>
                <c:pt idx="8909">
                  <c:v>43350.610548032404</c:v>
                </c:pt>
                <c:pt idx="8910">
                  <c:v>43350.610561921298</c:v>
                </c:pt>
                <c:pt idx="8911">
                  <c:v>43350.610575810184</c:v>
                </c:pt>
                <c:pt idx="8912">
                  <c:v>43350.610589699078</c:v>
                </c:pt>
                <c:pt idx="8913">
                  <c:v>43350.610603587964</c:v>
                </c:pt>
                <c:pt idx="8914">
                  <c:v>43350.61061747685</c:v>
                </c:pt>
                <c:pt idx="8915">
                  <c:v>43350.610631365744</c:v>
                </c:pt>
                <c:pt idx="8916">
                  <c:v>43350.61064525463</c:v>
                </c:pt>
                <c:pt idx="8917">
                  <c:v>43350.610659143516</c:v>
                </c:pt>
                <c:pt idx="8918">
                  <c:v>43350.61067303241</c:v>
                </c:pt>
                <c:pt idx="8919">
                  <c:v>43350.610686921296</c:v>
                </c:pt>
                <c:pt idx="8920">
                  <c:v>43350.610700810183</c:v>
                </c:pt>
                <c:pt idx="8921">
                  <c:v>43350.610714699076</c:v>
                </c:pt>
                <c:pt idx="8922">
                  <c:v>43350.610728587963</c:v>
                </c:pt>
                <c:pt idx="8923">
                  <c:v>43350.610742476849</c:v>
                </c:pt>
                <c:pt idx="8924">
                  <c:v>43350.610756365742</c:v>
                </c:pt>
                <c:pt idx="8925">
                  <c:v>43350.610770254629</c:v>
                </c:pt>
                <c:pt idx="8926">
                  <c:v>43350.610784143515</c:v>
                </c:pt>
                <c:pt idx="8927">
                  <c:v>43350.610798032409</c:v>
                </c:pt>
                <c:pt idx="8928">
                  <c:v>43350.610811921295</c:v>
                </c:pt>
                <c:pt idx="8929">
                  <c:v>43350.610825810189</c:v>
                </c:pt>
                <c:pt idx="8930">
                  <c:v>43350.610839699075</c:v>
                </c:pt>
                <c:pt idx="8931">
                  <c:v>43350.610853587961</c:v>
                </c:pt>
                <c:pt idx="8932">
                  <c:v>43350.610867476855</c:v>
                </c:pt>
                <c:pt idx="8933">
                  <c:v>43350.610881365741</c:v>
                </c:pt>
                <c:pt idx="8934">
                  <c:v>43350.610895254627</c:v>
                </c:pt>
                <c:pt idx="8935">
                  <c:v>43350.610909143521</c:v>
                </c:pt>
                <c:pt idx="8936">
                  <c:v>43350.610923032407</c:v>
                </c:pt>
                <c:pt idx="8937">
                  <c:v>43350.610936921294</c:v>
                </c:pt>
                <c:pt idx="8938">
                  <c:v>43350.610950810187</c:v>
                </c:pt>
                <c:pt idx="8939">
                  <c:v>43350.610964699074</c:v>
                </c:pt>
                <c:pt idx="8940">
                  <c:v>43350.61097858796</c:v>
                </c:pt>
                <c:pt idx="8941">
                  <c:v>43350.610992476853</c:v>
                </c:pt>
                <c:pt idx="8942">
                  <c:v>43350.61100636574</c:v>
                </c:pt>
                <c:pt idx="8943">
                  <c:v>43350.611020254626</c:v>
                </c:pt>
                <c:pt idx="8944">
                  <c:v>43350.61103414352</c:v>
                </c:pt>
                <c:pt idx="8945">
                  <c:v>43350.611048032406</c:v>
                </c:pt>
                <c:pt idx="8946">
                  <c:v>43350.6110619213</c:v>
                </c:pt>
                <c:pt idx="8947">
                  <c:v>43350.611075810186</c:v>
                </c:pt>
                <c:pt idx="8948">
                  <c:v>43350.611089699072</c:v>
                </c:pt>
                <c:pt idx="8949">
                  <c:v>43350.611103587966</c:v>
                </c:pt>
                <c:pt idx="8950">
                  <c:v>43350.611117476852</c:v>
                </c:pt>
                <c:pt idx="8951">
                  <c:v>43350.611131365738</c:v>
                </c:pt>
                <c:pt idx="8952">
                  <c:v>43350.611145254632</c:v>
                </c:pt>
                <c:pt idx="8953">
                  <c:v>43350.611159143518</c:v>
                </c:pt>
                <c:pt idx="8954">
                  <c:v>43350.611173032405</c:v>
                </c:pt>
                <c:pt idx="8955">
                  <c:v>43350.611186921298</c:v>
                </c:pt>
                <c:pt idx="8956">
                  <c:v>43350.611200810185</c:v>
                </c:pt>
                <c:pt idx="8957">
                  <c:v>43350.611214699071</c:v>
                </c:pt>
                <c:pt idx="8958">
                  <c:v>43350.611228587964</c:v>
                </c:pt>
                <c:pt idx="8959">
                  <c:v>43350.611242476851</c:v>
                </c:pt>
                <c:pt idx="8960">
                  <c:v>43350.611256365744</c:v>
                </c:pt>
                <c:pt idx="8961">
                  <c:v>43350.611270254631</c:v>
                </c:pt>
                <c:pt idx="8962">
                  <c:v>43350.611284143517</c:v>
                </c:pt>
                <c:pt idx="8963">
                  <c:v>43350.611298032411</c:v>
                </c:pt>
                <c:pt idx="8964">
                  <c:v>43350.611311921297</c:v>
                </c:pt>
                <c:pt idx="8965">
                  <c:v>43350.611325810183</c:v>
                </c:pt>
                <c:pt idx="8966">
                  <c:v>43350.611339699077</c:v>
                </c:pt>
                <c:pt idx="8967">
                  <c:v>43350.611353587963</c:v>
                </c:pt>
                <c:pt idx="8968">
                  <c:v>43350.611367476849</c:v>
                </c:pt>
                <c:pt idx="8969">
                  <c:v>43350.611381365743</c:v>
                </c:pt>
                <c:pt idx="8970">
                  <c:v>43350.611395254629</c:v>
                </c:pt>
                <c:pt idx="8971">
                  <c:v>43350.611409143516</c:v>
                </c:pt>
                <c:pt idx="8972">
                  <c:v>43350.611423032409</c:v>
                </c:pt>
                <c:pt idx="8973">
                  <c:v>43350.611436921296</c:v>
                </c:pt>
                <c:pt idx="8974">
                  <c:v>43350.611450810182</c:v>
                </c:pt>
                <c:pt idx="8975">
                  <c:v>43350.611464699075</c:v>
                </c:pt>
                <c:pt idx="8976">
                  <c:v>43350.611478587962</c:v>
                </c:pt>
                <c:pt idx="8977">
                  <c:v>43350.611492476855</c:v>
                </c:pt>
                <c:pt idx="8978">
                  <c:v>43350.611506365742</c:v>
                </c:pt>
                <c:pt idx="8979">
                  <c:v>43350.611520254628</c:v>
                </c:pt>
                <c:pt idx="8980">
                  <c:v>43350.611534143522</c:v>
                </c:pt>
                <c:pt idx="8981">
                  <c:v>43350.611548032408</c:v>
                </c:pt>
                <c:pt idx="8982">
                  <c:v>43350.611561921294</c:v>
                </c:pt>
                <c:pt idx="8983">
                  <c:v>43350.611575810188</c:v>
                </c:pt>
                <c:pt idx="8984">
                  <c:v>43350.611589699074</c:v>
                </c:pt>
                <c:pt idx="8985">
                  <c:v>43350.61160358796</c:v>
                </c:pt>
                <c:pt idx="8986">
                  <c:v>43350.611617476854</c:v>
                </c:pt>
                <c:pt idx="8987">
                  <c:v>43350.61163136574</c:v>
                </c:pt>
                <c:pt idx="8988">
                  <c:v>43350.611645254627</c:v>
                </c:pt>
                <c:pt idx="8989">
                  <c:v>43350.61165914352</c:v>
                </c:pt>
                <c:pt idx="8990">
                  <c:v>43350.611673032407</c:v>
                </c:pt>
                <c:pt idx="8991">
                  <c:v>43350.611686921293</c:v>
                </c:pt>
                <c:pt idx="8992">
                  <c:v>43350.611700810186</c:v>
                </c:pt>
                <c:pt idx="8993">
                  <c:v>43350.611714699073</c:v>
                </c:pt>
                <c:pt idx="8994">
                  <c:v>43350.611728587966</c:v>
                </c:pt>
                <c:pt idx="8995">
                  <c:v>43350.611742476853</c:v>
                </c:pt>
                <c:pt idx="8996">
                  <c:v>43350.611756365739</c:v>
                </c:pt>
                <c:pt idx="8997">
                  <c:v>43350.611770254633</c:v>
                </c:pt>
                <c:pt idx="8998">
                  <c:v>43350.611784143519</c:v>
                </c:pt>
                <c:pt idx="8999">
                  <c:v>43350.611798032405</c:v>
                </c:pt>
                <c:pt idx="9000">
                  <c:v>43350.611811921299</c:v>
                </c:pt>
                <c:pt idx="9001">
                  <c:v>43350.611825810185</c:v>
                </c:pt>
                <c:pt idx="9002">
                  <c:v>43350.611839699071</c:v>
                </c:pt>
                <c:pt idx="9003">
                  <c:v>43350.611853587965</c:v>
                </c:pt>
                <c:pt idx="9004">
                  <c:v>43350.611867476851</c:v>
                </c:pt>
                <c:pt idx="9005">
                  <c:v>43350.611881365738</c:v>
                </c:pt>
                <c:pt idx="9006">
                  <c:v>43350.611895254631</c:v>
                </c:pt>
                <c:pt idx="9007">
                  <c:v>43350.611909143518</c:v>
                </c:pt>
                <c:pt idx="9008">
                  <c:v>43350.611923032404</c:v>
                </c:pt>
                <c:pt idx="9009">
                  <c:v>43350.611936921297</c:v>
                </c:pt>
                <c:pt idx="9010">
                  <c:v>43350.611950810184</c:v>
                </c:pt>
                <c:pt idx="9011">
                  <c:v>43350.611964699077</c:v>
                </c:pt>
                <c:pt idx="9012">
                  <c:v>43350.611978587964</c:v>
                </c:pt>
                <c:pt idx="9013">
                  <c:v>43350.61199247685</c:v>
                </c:pt>
                <c:pt idx="9014">
                  <c:v>43350.612006365744</c:v>
                </c:pt>
                <c:pt idx="9015">
                  <c:v>43350.61202025463</c:v>
                </c:pt>
                <c:pt idx="9016">
                  <c:v>43350.612034143516</c:v>
                </c:pt>
                <c:pt idx="9017">
                  <c:v>43350.61204803241</c:v>
                </c:pt>
                <c:pt idx="9018">
                  <c:v>43350.612061921296</c:v>
                </c:pt>
                <c:pt idx="9019">
                  <c:v>43350.612075810182</c:v>
                </c:pt>
                <c:pt idx="9020">
                  <c:v>43350.612089699076</c:v>
                </c:pt>
                <c:pt idx="9021">
                  <c:v>43350.612103587962</c:v>
                </c:pt>
                <c:pt idx="9022">
                  <c:v>43350.612117476849</c:v>
                </c:pt>
                <c:pt idx="9023">
                  <c:v>43350.612131365742</c:v>
                </c:pt>
                <c:pt idx="9024">
                  <c:v>43350.612145254629</c:v>
                </c:pt>
                <c:pt idx="9025">
                  <c:v>43350.612159143522</c:v>
                </c:pt>
                <c:pt idx="9026">
                  <c:v>43350.612173032408</c:v>
                </c:pt>
                <c:pt idx="9027">
                  <c:v>43350.612186921295</c:v>
                </c:pt>
                <c:pt idx="9028">
                  <c:v>43350.612200810188</c:v>
                </c:pt>
                <c:pt idx="9029">
                  <c:v>43350.612214699075</c:v>
                </c:pt>
                <c:pt idx="9030">
                  <c:v>43350.612228587961</c:v>
                </c:pt>
                <c:pt idx="9031">
                  <c:v>43350.612242476855</c:v>
                </c:pt>
                <c:pt idx="9032">
                  <c:v>43350.612256365741</c:v>
                </c:pt>
                <c:pt idx="9033">
                  <c:v>43350.612270254627</c:v>
                </c:pt>
                <c:pt idx="9034">
                  <c:v>43350.612284143521</c:v>
                </c:pt>
                <c:pt idx="9035">
                  <c:v>43350.612298032407</c:v>
                </c:pt>
                <c:pt idx="9036">
                  <c:v>43350.612311921293</c:v>
                </c:pt>
                <c:pt idx="9037">
                  <c:v>43350.612325810187</c:v>
                </c:pt>
                <c:pt idx="9038">
                  <c:v>43350.612339699073</c:v>
                </c:pt>
                <c:pt idx="9039">
                  <c:v>43350.61235358796</c:v>
                </c:pt>
                <c:pt idx="9040">
                  <c:v>43350.612367476853</c:v>
                </c:pt>
                <c:pt idx="9041">
                  <c:v>43350.61238136574</c:v>
                </c:pt>
                <c:pt idx="9042">
                  <c:v>43350.612395254633</c:v>
                </c:pt>
                <c:pt idx="9043">
                  <c:v>43350.612409143519</c:v>
                </c:pt>
                <c:pt idx="9044">
                  <c:v>43350.612423032406</c:v>
                </c:pt>
                <c:pt idx="9045">
                  <c:v>43350.612436921299</c:v>
                </c:pt>
                <c:pt idx="9046">
                  <c:v>43350.612450810186</c:v>
                </c:pt>
                <c:pt idx="9047">
                  <c:v>43350.612464699072</c:v>
                </c:pt>
                <c:pt idx="9048">
                  <c:v>43350.612478587966</c:v>
                </c:pt>
                <c:pt idx="9049">
                  <c:v>43350.612492476852</c:v>
                </c:pt>
                <c:pt idx="9050">
                  <c:v>43350.612506365738</c:v>
                </c:pt>
                <c:pt idx="9051">
                  <c:v>43350.612520254632</c:v>
                </c:pt>
                <c:pt idx="9052">
                  <c:v>43350.612534143518</c:v>
                </c:pt>
                <c:pt idx="9053">
                  <c:v>43350.612548032404</c:v>
                </c:pt>
                <c:pt idx="9054">
                  <c:v>43350.612561921298</c:v>
                </c:pt>
                <c:pt idx="9055">
                  <c:v>43350.612575810184</c:v>
                </c:pt>
                <c:pt idx="9056">
                  <c:v>43350.612589699071</c:v>
                </c:pt>
                <c:pt idx="9057">
                  <c:v>43350.612603587964</c:v>
                </c:pt>
                <c:pt idx="9058">
                  <c:v>43350.612617476851</c:v>
                </c:pt>
                <c:pt idx="9059">
                  <c:v>43350.612631365744</c:v>
                </c:pt>
                <c:pt idx="9060">
                  <c:v>43350.61264525463</c:v>
                </c:pt>
                <c:pt idx="9061">
                  <c:v>43350.612659143517</c:v>
                </c:pt>
                <c:pt idx="9062">
                  <c:v>43350.61267303241</c:v>
                </c:pt>
                <c:pt idx="9063">
                  <c:v>43350.612686921297</c:v>
                </c:pt>
                <c:pt idx="9064">
                  <c:v>43350.612700810183</c:v>
                </c:pt>
                <c:pt idx="9065">
                  <c:v>43350.612714699077</c:v>
                </c:pt>
                <c:pt idx="9066">
                  <c:v>43350.612728587963</c:v>
                </c:pt>
                <c:pt idx="9067">
                  <c:v>43350.612742476849</c:v>
                </c:pt>
                <c:pt idx="9068">
                  <c:v>43350.612756365743</c:v>
                </c:pt>
                <c:pt idx="9069">
                  <c:v>43350.612770254629</c:v>
                </c:pt>
                <c:pt idx="9070">
                  <c:v>43350.612784143515</c:v>
                </c:pt>
                <c:pt idx="9071">
                  <c:v>43350.612798032409</c:v>
                </c:pt>
                <c:pt idx="9072">
                  <c:v>43350.612811921295</c:v>
                </c:pt>
                <c:pt idx="9073">
                  <c:v>43350.612825810182</c:v>
                </c:pt>
                <c:pt idx="9074">
                  <c:v>43350.612839699075</c:v>
                </c:pt>
                <c:pt idx="9075">
                  <c:v>43350.612853587962</c:v>
                </c:pt>
                <c:pt idx="9076">
                  <c:v>43350.612867476855</c:v>
                </c:pt>
                <c:pt idx="9077">
                  <c:v>43350.612881365741</c:v>
                </c:pt>
                <c:pt idx="9078">
                  <c:v>43350.612895254628</c:v>
                </c:pt>
                <c:pt idx="9079">
                  <c:v>43350.612909143521</c:v>
                </c:pt>
                <c:pt idx="9080">
                  <c:v>43350.612923032408</c:v>
                </c:pt>
                <c:pt idx="9081">
                  <c:v>43350.612936921294</c:v>
                </c:pt>
                <c:pt idx="9082">
                  <c:v>43350.612950810188</c:v>
                </c:pt>
                <c:pt idx="9083">
                  <c:v>43350.612964699074</c:v>
                </c:pt>
                <c:pt idx="9084">
                  <c:v>43350.61297858796</c:v>
                </c:pt>
                <c:pt idx="9085">
                  <c:v>43350.612992476854</c:v>
                </c:pt>
                <c:pt idx="9086">
                  <c:v>43350.61300636574</c:v>
                </c:pt>
                <c:pt idx="9087">
                  <c:v>43350.613020254626</c:v>
                </c:pt>
                <c:pt idx="9088">
                  <c:v>43350.61303414352</c:v>
                </c:pt>
                <c:pt idx="9089">
                  <c:v>43350.613048032406</c:v>
                </c:pt>
                <c:pt idx="9090">
                  <c:v>43350.613061921293</c:v>
                </c:pt>
                <c:pt idx="9091">
                  <c:v>43350.613075810186</c:v>
                </c:pt>
                <c:pt idx="9092">
                  <c:v>43350.613089699073</c:v>
                </c:pt>
                <c:pt idx="9093">
                  <c:v>43350.613103587966</c:v>
                </c:pt>
                <c:pt idx="9094">
                  <c:v>43350.613117476852</c:v>
                </c:pt>
                <c:pt idx="9095">
                  <c:v>43350.613131365739</c:v>
                </c:pt>
                <c:pt idx="9096">
                  <c:v>43350.613145254632</c:v>
                </c:pt>
                <c:pt idx="9097">
                  <c:v>43350.613159143519</c:v>
                </c:pt>
                <c:pt idx="9098">
                  <c:v>43350.613173032405</c:v>
                </c:pt>
                <c:pt idx="9099">
                  <c:v>43350.613186921299</c:v>
                </c:pt>
                <c:pt idx="9100">
                  <c:v>43350.613200810185</c:v>
                </c:pt>
                <c:pt idx="9101">
                  <c:v>43350.613214699071</c:v>
                </c:pt>
                <c:pt idx="9102">
                  <c:v>43350.613228587965</c:v>
                </c:pt>
                <c:pt idx="9103">
                  <c:v>43350.613242476851</c:v>
                </c:pt>
                <c:pt idx="9104">
                  <c:v>43350.613256365737</c:v>
                </c:pt>
                <c:pt idx="9105">
                  <c:v>43350.613270254631</c:v>
                </c:pt>
                <c:pt idx="9106">
                  <c:v>43350.613284143517</c:v>
                </c:pt>
                <c:pt idx="9107">
                  <c:v>43350.613298032411</c:v>
                </c:pt>
                <c:pt idx="9108">
                  <c:v>43350.613311921297</c:v>
                </c:pt>
                <c:pt idx="9109">
                  <c:v>43350.613325810184</c:v>
                </c:pt>
                <c:pt idx="9110">
                  <c:v>43350.613339699077</c:v>
                </c:pt>
                <c:pt idx="9111">
                  <c:v>43350.613353587964</c:v>
                </c:pt>
                <c:pt idx="9112">
                  <c:v>43350.61336747685</c:v>
                </c:pt>
                <c:pt idx="9113">
                  <c:v>43350.613381365743</c:v>
                </c:pt>
                <c:pt idx="9114">
                  <c:v>43350.61339525463</c:v>
                </c:pt>
                <c:pt idx="9115">
                  <c:v>43350.613409143516</c:v>
                </c:pt>
                <c:pt idx="9116">
                  <c:v>43350.61342303241</c:v>
                </c:pt>
                <c:pt idx="9117">
                  <c:v>43350.613436921296</c:v>
                </c:pt>
                <c:pt idx="9118">
                  <c:v>43350.613450810182</c:v>
                </c:pt>
                <c:pt idx="9119">
                  <c:v>43350.613464699076</c:v>
                </c:pt>
                <c:pt idx="9120">
                  <c:v>43350.613478587962</c:v>
                </c:pt>
                <c:pt idx="9121">
                  <c:v>43350.613492476848</c:v>
                </c:pt>
                <c:pt idx="9122">
                  <c:v>43350.613506365742</c:v>
                </c:pt>
                <c:pt idx="9123">
                  <c:v>43350.613520254628</c:v>
                </c:pt>
                <c:pt idx="9124">
                  <c:v>43350.613534143522</c:v>
                </c:pt>
                <c:pt idx="9125">
                  <c:v>43350.613548032408</c:v>
                </c:pt>
                <c:pt idx="9126">
                  <c:v>43350.613561921295</c:v>
                </c:pt>
                <c:pt idx="9127">
                  <c:v>43350.613575810188</c:v>
                </c:pt>
                <c:pt idx="9128">
                  <c:v>43350.613589699075</c:v>
                </c:pt>
                <c:pt idx="9129">
                  <c:v>43350.613603587961</c:v>
                </c:pt>
                <c:pt idx="9130">
                  <c:v>43350.613617476854</c:v>
                </c:pt>
                <c:pt idx="9131">
                  <c:v>43350.613631365741</c:v>
                </c:pt>
                <c:pt idx="9132">
                  <c:v>43350.613645254627</c:v>
                </c:pt>
                <c:pt idx="9133">
                  <c:v>43350.613659143521</c:v>
                </c:pt>
                <c:pt idx="9134">
                  <c:v>43350.613673032407</c:v>
                </c:pt>
                <c:pt idx="9135">
                  <c:v>43350.613686921293</c:v>
                </c:pt>
                <c:pt idx="9136">
                  <c:v>43350.613700810187</c:v>
                </c:pt>
                <c:pt idx="9137">
                  <c:v>43350.613714699073</c:v>
                </c:pt>
                <c:pt idx="9138">
                  <c:v>43350.613728587959</c:v>
                </c:pt>
                <c:pt idx="9139">
                  <c:v>43350.613742476853</c:v>
                </c:pt>
                <c:pt idx="9140">
                  <c:v>43350.613756365739</c:v>
                </c:pt>
                <c:pt idx="9141">
                  <c:v>43350.613770254633</c:v>
                </c:pt>
                <c:pt idx="9142">
                  <c:v>43350.613784143519</c:v>
                </c:pt>
                <c:pt idx="9143">
                  <c:v>43350.613798032406</c:v>
                </c:pt>
                <c:pt idx="9144">
                  <c:v>43350.613811921299</c:v>
                </c:pt>
                <c:pt idx="9145">
                  <c:v>43350.613825810186</c:v>
                </c:pt>
                <c:pt idx="9146">
                  <c:v>43350.613839699072</c:v>
                </c:pt>
                <c:pt idx="9147">
                  <c:v>43350.613853587965</c:v>
                </c:pt>
                <c:pt idx="9148">
                  <c:v>43350.613867476852</c:v>
                </c:pt>
                <c:pt idx="9149">
                  <c:v>43350.613881365738</c:v>
                </c:pt>
                <c:pt idx="9150">
                  <c:v>43350.613895254632</c:v>
                </c:pt>
                <c:pt idx="9151">
                  <c:v>43350.613909143518</c:v>
                </c:pt>
                <c:pt idx="9152">
                  <c:v>43350.613923032404</c:v>
                </c:pt>
                <c:pt idx="9153">
                  <c:v>43350.613936921298</c:v>
                </c:pt>
                <c:pt idx="9154">
                  <c:v>43350.613950810184</c:v>
                </c:pt>
                <c:pt idx="9155">
                  <c:v>43350.61396469907</c:v>
                </c:pt>
                <c:pt idx="9156">
                  <c:v>43350.613978587964</c:v>
                </c:pt>
                <c:pt idx="9157">
                  <c:v>43350.61399247685</c:v>
                </c:pt>
                <c:pt idx="9158">
                  <c:v>43350.614006365744</c:v>
                </c:pt>
                <c:pt idx="9159">
                  <c:v>43350.61402025463</c:v>
                </c:pt>
                <c:pt idx="9160">
                  <c:v>43350.614034143517</c:v>
                </c:pt>
                <c:pt idx="9161">
                  <c:v>43350.61404803241</c:v>
                </c:pt>
                <c:pt idx="9162">
                  <c:v>43350.614061921297</c:v>
                </c:pt>
                <c:pt idx="9163">
                  <c:v>43350.614075810183</c:v>
                </c:pt>
                <c:pt idx="9164">
                  <c:v>43350.614089699076</c:v>
                </c:pt>
                <c:pt idx="9165">
                  <c:v>43350.614103587963</c:v>
                </c:pt>
                <c:pt idx="9166">
                  <c:v>43350.614117476849</c:v>
                </c:pt>
                <c:pt idx="9167">
                  <c:v>43350.614131365743</c:v>
                </c:pt>
                <c:pt idx="9168">
                  <c:v>43350.614145254629</c:v>
                </c:pt>
                <c:pt idx="9169">
                  <c:v>43350.614159143515</c:v>
                </c:pt>
                <c:pt idx="9170">
                  <c:v>43350.614173032409</c:v>
                </c:pt>
                <c:pt idx="9171">
                  <c:v>43350.614186921295</c:v>
                </c:pt>
                <c:pt idx="9172">
                  <c:v>43350.614200810189</c:v>
                </c:pt>
                <c:pt idx="9173">
                  <c:v>43350.614214699075</c:v>
                </c:pt>
                <c:pt idx="9174">
                  <c:v>43350.614228587961</c:v>
                </c:pt>
                <c:pt idx="9175">
                  <c:v>43350.614242476855</c:v>
                </c:pt>
                <c:pt idx="9176">
                  <c:v>43350.614256365741</c:v>
                </c:pt>
                <c:pt idx="9177">
                  <c:v>43350.614270254628</c:v>
                </c:pt>
                <c:pt idx="9178">
                  <c:v>43350.614284143521</c:v>
                </c:pt>
                <c:pt idx="9179">
                  <c:v>43350.614298032408</c:v>
                </c:pt>
                <c:pt idx="9180">
                  <c:v>43350.614311921294</c:v>
                </c:pt>
                <c:pt idx="9181">
                  <c:v>43350.614325810187</c:v>
                </c:pt>
                <c:pt idx="9182">
                  <c:v>43350.614339699074</c:v>
                </c:pt>
                <c:pt idx="9183">
                  <c:v>43350.61435358796</c:v>
                </c:pt>
                <c:pt idx="9184">
                  <c:v>43350.614367476854</c:v>
                </c:pt>
                <c:pt idx="9185">
                  <c:v>43350.61438136574</c:v>
                </c:pt>
                <c:pt idx="9186">
                  <c:v>43350.614395254626</c:v>
                </c:pt>
                <c:pt idx="9187">
                  <c:v>43350.61440914352</c:v>
                </c:pt>
                <c:pt idx="9188">
                  <c:v>43350.614423032406</c:v>
                </c:pt>
                <c:pt idx="9189">
                  <c:v>43350.6144369213</c:v>
                </c:pt>
                <c:pt idx="9190">
                  <c:v>43350.614450810186</c:v>
                </c:pt>
                <c:pt idx="9191">
                  <c:v>43350.614464699072</c:v>
                </c:pt>
                <c:pt idx="9192">
                  <c:v>43350.614478587966</c:v>
                </c:pt>
                <c:pt idx="9193">
                  <c:v>43350.614492476852</c:v>
                </c:pt>
                <c:pt idx="9194">
                  <c:v>43350.614506365739</c:v>
                </c:pt>
                <c:pt idx="9195">
                  <c:v>43350.614520254632</c:v>
                </c:pt>
                <c:pt idx="9196">
                  <c:v>43350.614534143519</c:v>
                </c:pt>
                <c:pt idx="9197">
                  <c:v>43350.614548032405</c:v>
                </c:pt>
                <c:pt idx="9198">
                  <c:v>43350.614561921298</c:v>
                </c:pt>
                <c:pt idx="9199">
                  <c:v>43350.614575810185</c:v>
                </c:pt>
                <c:pt idx="9200">
                  <c:v>43350.614589699071</c:v>
                </c:pt>
                <c:pt idx="9201">
                  <c:v>43350.614603587965</c:v>
                </c:pt>
                <c:pt idx="9202">
                  <c:v>43350.614617476851</c:v>
                </c:pt>
                <c:pt idx="9203">
                  <c:v>43350.614631365737</c:v>
                </c:pt>
                <c:pt idx="9204">
                  <c:v>43350.614645254631</c:v>
                </c:pt>
                <c:pt idx="9205">
                  <c:v>43350.614659143517</c:v>
                </c:pt>
                <c:pt idx="9206">
                  <c:v>43350.614673032411</c:v>
                </c:pt>
                <c:pt idx="9207">
                  <c:v>43350.614686921297</c:v>
                </c:pt>
                <c:pt idx="9208">
                  <c:v>43350.614700810183</c:v>
                </c:pt>
                <c:pt idx="9209">
                  <c:v>43350.614714699077</c:v>
                </c:pt>
                <c:pt idx="9210">
                  <c:v>43350.614728587963</c:v>
                </c:pt>
                <c:pt idx="9211">
                  <c:v>43350.61474247685</c:v>
                </c:pt>
                <c:pt idx="9212">
                  <c:v>43350.614756365743</c:v>
                </c:pt>
                <c:pt idx="9213">
                  <c:v>43350.61477025463</c:v>
                </c:pt>
                <c:pt idx="9214">
                  <c:v>43350.614784143516</c:v>
                </c:pt>
                <c:pt idx="9215">
                  <c:v>43350.614798032409</c:v>
                </c:pt>
                <c:pt idx="9216">
                  <c:v>43350.614811921296</c:v>
                </c:pt>
                <c:pt idx="9217">
                  <c:v>43350.614825810182</c:v>
                </c:pt>
                <c:pt idx="9218">
                  <c:v>43350.614839699076</c:v>
                </c:pt>
                <c:pt idx="9219">
                  <c:v>43350.614853587962</c:v>
                </c:pt>
                <c:pt idx="9220">
                  <c:v>43350.614867476848</c:v>
                </c:pt>
                <c:pt idx="9221">
                  <c:v>43350.614881365742</c:v>
                </c:pt>
                <c:pt idx="9222">
                  <c:v>43350.614895254628</c:v>
                </c:pt>
                <c:pt idx="9223">
                  <c:v>43350.614909143522</c:v>
                </c:pt>
                <c:pt idx="9224">
                  <c:v>43350.614923032408</c:v>
                </c:pt>
                <c:pt idx="9225">
                  <c:v>43350.614936921294</c:v>
                </c:pt>
                <c:pt idx="9226">
                  <c:v>43350.614950810188</c:v>
                </c:pt>
                <c:pt idx="9227">
                  <c:v>43350.614964699074</c:v>
                </c:pt>
                <c:pt idx="9228">
                  <c:v>43350.614978587961</c:v>
                </c:pt>
                <c:pt idx="9229">
                  <c:v>43350.614992476854</c:v>
                </c:pt>
                <c:pt idx="9230">
                  <c:v>43350.615006365741</c:v>
                </c:pt>
                <c:pt idx="9231">
                  <c:v>43350.615020254627</c:v>
                </c:pt>
                <c:pt idx="9232">
                  <c:v>43350.61503414352</c:v>
                </c:pt>
                <c:pt idx="9233">
                  <c:v>43350.615048032407</c:v>
                </c:pt>
                <c:pt idx="9234">
                  <c:v>43350.615061921293</c:v>
                </c:pt>
                <c:pt idx="9235">
                  <c:v>43350.615075810187</c:v>
                </c:pt>
                <c:pt idx="9236">
                  <c:v>43350.615089699073</c:v>
                </c:pt>
                <c:pt idx="9237">
                  <c:v>43350.615103587967</c:v>
                </c:pt>
                <c:pt idx="9238">
                  <c:v>43350.615117476853</c:v>
                </c:pt>
                <c:pt idx="9239">
                  <c:v>43350.615131365739</c:v>
                </c:pt>
                <c:pt idx="9240">
                  <c:v>43350.615145254633</c:v>
                </c:pt>
                <c:pt idx="9241">
                  <c:v>43350.615159143519</c:v>
                </c:pt>
                <c:pt idx="9242">
                  <c:v>43350.615173032405</c:v>
                </c:pt>
                <c:pt idx="9243">
                  <c:v>43350.615186921299</c:v>
                </c:pt>
                <c:pt idx="9244">
                  <c:v>43350.615200810185</c:v>
                </c:pt>
                <c:pt idx="9245">
                  <c:v>43350.615214699072</c:v>
                </c:pt>
                <c:pt idx="9246">
                  <c:v>43350.615228587965</c:v>
                </c:pt>
                <c:pt idx="9247">
                  <c:v>43350.615242476852</c:v>
                </c:pt>
                <c:pt idx="9248">
                  <c:v>43350.615256365738</c:v>
                </c:pt>
                <c:pt idx="9249">
                  <c:v>43350.615270254631</c:v>
                </c:pt>
                <c:pt idx="9250">
                  <c:v>43350.615284143518</c:v>
                </c:pt>
                <c:pt idx="9251">
                  <c:v>43350.615298032404</c:v>
                </c:pt>
                <c:pt idx="9252">
                  <c:v>43350.615311921298</c:v>
                </c:pt>
                <c:pt idx="9253">
                  <c:v>43350.615325810184</c:v>
                </c:pt>
                <c:pt idx="9254">
                  <c:v>43350.615339699078</c:v>
                </c:pt>
                <c:pt idx="9255">
                  <c:v>43350.615353587964</c:v>
                </c:pt>
                <c:pt idx="9256">
                  <c:v>43350.61536747685</c:v>
                </c:pt>
                <c:pt idx="9257">
                  <c:v>43350.615381365744</c:v>
                </c:pt>
                <c:pt idx="9258">
                  <c:v>43350.61539525463</c:v>
                </c:pt>
                <c:pt idx="9259">
                  <c:v>43350.615409143516</c:v>
                </c:pt>
                <c:pt idx="9260">
                  <c:v>43350.61542303241</c:v>
                </c:pt>
                <c:pt idx="9261">
                  <c:v>43350.615436921296</c:v>
                </c:pt>
                <c:pt idx="9262">
                  <c:v>43350.615450810183</c:v>
                </c:pt>
                <c:pt idx="9263">
                  <c:v>43350.615464699076</c:v>
                </c:pt>
                <c:pt idx="9264">
                  <c:v>43350.615478587963</c:v>
                </c:pt>
                <c:pt idx="9265">
                  <c:v>43350.615492476849</c:v>
                </c:pt>
                <c:pt idx="9266">
                  <c:v>43350.615506365742</c:v>
                </c:pt>
                <c:pt idx="9267">
                  <c:v>43350.615520254629</c:v>
                </c:pt>
                <c:pt idx="9268">
                  <c:v>43350.615534143515</c:v>
                </c:pt>
                <c:pt idx="9269">
                  <c:v>43350.615548032409</c:v>
                </c:pt>
                <c:pt idx="9270">
                  <c:v>43350.615561921295</c:v>
                </c:pt>
                <c:pt idx="9271">
                  <c:v>43350.615575810189</c:v>
                </c:pt>
                <c:pt idx="9272">
                  <c:v>43350.615589699075</c:v>
                </c:pt>
                <c:pt idx="9273">
                  <c:v>43350.615603587961</c:v>
                </c:pt>
                <c:pt idx="9274">
                  <c:v>43350.615617476855</c:v>
                </c:pt>
                <c:pt idx="9275">
                  <c:v>43350.615631365741</c:v>
                </c:pt>
                <c:pt idx="9276">
                  <c:v>43350.615645254627</c:v>
                </c:pt>
                <c:pt idx="9277">
                  <c:v>43350.615659143521</c:v>
                </c:pt>
                <c:pt idx="9278">
                  <c:v>43350.615673032407</c:v>
                </c:pt>
                <c:pt idx="9279">
                  <c:v>43350.615686921294</c:v>
                </c:pt>
                <c:pt idx="9280">
                  <c:v>43350.615700810187</c:v>
                </c:pt>
                <c:pt idx="9281">
                  <c:v>43350.615714699074</c:v>
                </c:pt>
                <c:pt idx="9282">
                  <c:v>43350.61572858796</c:v>
                </c:pt>
                <c:pt idx="9283">
                  <c:v>43350.615742476853</c:v>
                </c:pt>
                <c:pt idx="9284">
                  <c:v>43350.61575636574</c:v>
                </c:pt>
                <c:pt idx="9285">
                  <c:v>43350.615770254626</c:v>
                </c:pt>
                <c:pt idx="9286">
                  <c:v>43350.61578414352</c:v>
                </c:pt>
                <c:pt idx="9287">
                  <c:v>43350.615798032406</c:v>
                </c:pt>
                <c:pt idx="9288">
                  <c:v>43350.6158119213</c:v>
                </c:pt>
                <c:pt idx="9289">
                  <c:v>43350.615825810186</c:v>
                </c:pt>
                <c:pt idx="9290">
                  <c:v>43350.615839699072</c:v>
                </c:pt>
                <c:pt idx="9291">
                  <c:v>43350.615853587966</c:v>
                </c:pt>
                <c:pt idx="9292">
                  <c:v>43350.615867476852</c:v>
                </c:pt>
                <c:pt idx="9293">
                  <c:v>43350.615881365738</c:v>
                </c:pt>
                <c:pt idx="9294">
                  <c:v>43350.615895254632</c:v>
                </c:pt>
                <c:pt idx="9295">
                  <c:v>43350.615909143518</c:v>
                </c:pt>
                <c:pt idx="9296">
                  <c:v>43350.615923032405</c:v>
                </c:pt>
                <c:pt idx="9297">
                  <c:v>43350.615936921298</c:v>
                </c:pt>
                <c:pt idx="9298">
                  <c:v>43350.615950810185</c:v>
                </c:pt>
                <c:pt idx="9299">
                  <c:v>43350.615964699071</c:v>
                </c:pt>
                <c:pt idx="9300">
                  <c:v>43350.615978587964</c:v>
                </c:pt>
                <c:pt idx="9301">
                  <c:v>43350.615992476851</c:v>
                </c:pt>
                <c:pt idx="9302">
                  <c:v>43350.616006365737</c:v>
                </c:pt>
                <c:pt idx="9303">
                  <c:v>43350.616020254631</c:v>
                </c:pt>
                <c:pt idx="9304">
                  <c:v>43350.616034143517</c:v>
                </c:pt>
                <c:pt idx="9305">
                  <c:v>43350.616048032411</c:v>
                </c:pt>
                <c:pt idx="9306">
                  <c:v>43350.616061921297</c:v>
                </c:pt>
                <c:pt idx="9307">
                  <c:v>43350.616075810183</c:v>
                </c:pt>
                <c:pt idx="9308">
                  <c:v>43350.616089699077</c:v>
                </c:pt>
                <c:pt idx="9309">
                  <c:v>43350.616103587963</c:v>
                </c:pt>
                <c:pt idx="9310">
                  <c:v>43350.616117476849</c:v>
                </c:pt>
                <c:pt idx="9311">
                  <c:v>43350.616131365743</c:v>
                </c:pt>
                <c:pt idx="9312">
                  <c:v>43350.616145254629</c:v>
                </c:pt>
                <c:pt idx="9313">
                  <c:v>43350.616159143516</c:v>
                </c:pt>
                <c:pt idx="9314">
                  <c:v>43350.616173032409</c:v>
                </c:pt>
                <c:pt idx="9315">
                  <c:v>43350.616186921296</c:v>
                </c:pt>
                <c:pt idx="9316">
                  <c:v>43350.616200810182</c:v>
                </c:pt>
                <c:pt idx="9317">
                  <c:v>43350.616214699075</c:v>
                </c:pt>
                <c:pt idx="9318">
                  <c:v>43350.616228587962</c:v>
                </c:pt>
                <c:pt idx="9319">
                  <c:v>43350.616242476855</c:v>
                </c:pt>
                <c:pt idx="9320">
                  <c:v>43350.616256365742</c:v>
                </c:pt>
                <c:pt idx="9321">
                  <c:v>43350.616270254628</c:v>
                </c:pt>
                <c:pt idx="9322">
                  <c:v>43350.616284143522</c:v>
                </c:pt>
                <c:pt idx="9323">
                  <c:v>43350.616298032408</c:v>
                </c:pt>
                <c:pt idx="9324">
                  <c:v>43350.616311921294</c:v>
                </c:pt>
                <c:pt idx="9325">
                  <c:v>43350.616325810188</c:v>
                </c:pt>
                <c:pt idx="9326">
                  <c:v>43350.616339699074</c:v>
                </c:pt>
                <c:pt idx="9327">
                  <c:v>43350.61635358796</c:v>
                </c:pt>
                <c:pt idx="9328">
                  <c:v>43350.616367476854</c:v>
                </c:pt>
                <c:pt idx="9329">
                  <c:v>43350.61638136574</c:v>
                </c:pt>
                <c:pt idx="9330">
                  <c:v>43350.616395254627</c:v>
                </c:pt>
                <c:pt idx="9331">
                  <c:v>43350.61640914352</c:v>
                </c:pt>
                <c:pt idx="9332">
                  <c:v>43350.616423032407</c:v>
                </c:pt>
                <c:pt idx="9333">
                  <c:v>43350.616436921293</c:v>
                </c:pt>
                <c:pt idx="9334">
                  <c:v>43350.616450810187</c:v>
                </c:pt>
                <c:pt idx="9335">
                  <c:v>43350.616464699073</c:v>
                </c:pt>
                <c:pt idx="9336">
                  <c:v>43350.616478587966</c:v>
                </c:pt>
                <c:pt idx="9337">
                  <c:v>43350.616492476853</c:v>
                </c:pt>
                <c:pt idx="9338">
                  <c:v>43350.616506365739</c:v>
                </c:pt>
                <c:pt idx="9339">
                  <c:v>43350.616520254633</c:v>
                </c:pt>
                <c:pt idx="9340">
                  <c:v>43350.616534143519</c:v>
                </c:pt>
                <c:pt idx="9341">
                  <c:v>43350.616548032405</c:v>
                </c:pt>
                <c:pt idx="9342">
                  <c:v>43350.616561921299</c:v>
                </c:pt>
                <c:pt idx="9343">
                  <c:v>43350.616575810185</c:v>
                </c:pt>
                <c:pt idx="9344">
                  <c:v>43350.616589699071</c:v>
                </c:pt>
                <c:pt idx="9345">
                  <c:v>43350.616603587965</c:v>
                </c:pt>
                <c:pt idx="9346">
                  <c:v>43350.616617476851</c:v>
                </c:pt>
                <c:pt idx="9347">
                  <c:v>43350.616631365738</c:v>
                </c:pt>
                <c:pt idx="9348">
                  <c:v>43350.616645254631</c:v>
                </c:pt>
                <c:pt idx="9349">
                  <c:v>43350.616659143518</c:v>
                </c:pt>
                <c:pt idx="9350">
                  <c:v>43350.616673032404</c:v>
                </c:pt>
                <c:pt idx="9351">
                  <c:v>43350.616686921298</c:v>
                </c:pt>
                <c:pt idx="9352">
                  <c:v>43350.616700810184</c:v>
                </c:pt>
                <c:pt idx="9353">
                  <c:v>43350.616714699077</c:v>
                </c:pt>
                <c:pt idx="9354">
                  <c:v>43350.616728587964</c:v>
                </c:pt>
                <c:pt idx="9355">
                  <c:v>43350.61674247685</c:v>
                </c:pt>
                <c:pt idx="9356">
                  <c:v>43350.616756365744</c:v>
                </c:pt>
                <c:pt idx="9357">
                  <c:v>43350.61677025463</c:v>
                </c:pt>
                <c:pt idx="9358">
                  <c:v>43350.616784143516</c:v>
                </c:pt>
                <c:pt idx="9359">
                  <c:v>43350.61679803241</c:v>
                </c:pt>
                <c:pt idx="9360">
                  <c:v>43350.616811921296</c:v>
                </c:pt>
                <c:pt idx="9361">
                  <c:v>43350.616825810182</c:v>
                </c:pt>
                <c:pt idx="9362">
                  <c:v>43350.616839699076</c:v>
                </c:pt>
                <c:pt idx="9363">
                  <c:v>43350.616853587962</c:v>
                </c:pt>
                <c:pt idx="9364">
                  <c:v>43350.616867476849</c:v>
                </c:pt>
                <c:pt idx="9365">
                  <c:v>43350.616881365742</c:v>
                </c:pt>
                <c:pt idx="9366">
                  <c:v>43350.616895254629</c:v>
                </c:pt>
                <c:pt idx="9367">
                  <c:v>43350.616909143515</c:v>
                </c:pt>
                <c:pt idx="9368">
                  <c:v>43350.616923032409</c:v>
                </c:pt>
                <c:pt idx="9369">
                  <c:v>43350.616936921295</c:v>
                </c:pt>
                <c:pt idx="9370">
                  <c:v>43350.616950810188</c:v>
                </c:pt>
                <c:pt idx="9371">
                  <c:v>43350.616964699075</c:v>
                </c:pt>
                <c:pt idx="9372">
                  <c:v>43350.616978587961</c:v>
                </c:pt>
                <c:pt idx="9373">
                  <c:v>43350.616992476855</c:v>
                </c:pt>
                <c:pt idx="9374">
                  <c:v>43350.617006365741</c:v>
                </c:pt>
                <c:pt idx="9375">
                  <c:v>43350.617020254627</c:v>
                </c:pt>
                <c:pt idx="9376">
                  <c:v>43350.617034143521</c:v>
                </c:pt>
                <c:pt idx="9377">
                  <c:v>43350.617048032407</c:v>
                </c:pt>
                <c:pt idx="9378">
                  <c:v>43350.617061921293</c:v>
                </c:pt>
                <c:pt idx="9379">
                  <c:v>43350.617075810187</c:v>
                </c:pt>
                <c:pt idx="9380">
                  <c:v>43350.617089699073</c:v>
                </c:pt>
                <c:pt idx="9381">
                  <c:v>43350.61710358796</c:v>
                </c:pt>
                <c:pt idx="9382">
                  <c:v>43350.617117476853</c:v>
                </c:pt>
                <c:pt idx="9383">
                  <c:v>43350.61713136574</c:v>
                </c:pt>
                <c:pt idx="9384">
                  <c:v>43350.617145254633</c:v>
                </c:pt>
                <c:pt idx="9385">
                  <c:v>43350.61715914352</c:v>
                </c:pt>
                <c:pt idx="9386">
                  <c:v>43350.617173032406</c:v>
                </c:pt>
                <c:pt idx="9387">
                  <c:v>43350.617186921299</c:v>
                </c:pt>
                <c:pt idx="9388">
                  <c:v>43350.617200810186</c:v>
                </c:pt>
                <c:pt idx="9389">
                  <c:v>43350.617214699072</c:v>
                </c:pt>
                <c:pt idx="9390">
                  <c:v>43350.617228587966</c:v>
                </c:pt>
                <c:pt idx="9391">
                  <c:v>43350.617242476852</c:v>
                </c:pt>
                <c:pt idx="9392">
                  <c:v>43350.617256365738</c:v>
                </c:pt>
                <c:pt idx="9393">
                  <c:v>43350.617270254632</c:v>
                </c:pt>
                <c:pt idx="9394">
                  <c:v>43350.617284143518</c:v>
                </c:pt>
                <c:pt idx="9395">
                  <c:v>43350.617298032405</c:v>
                </c:pt>
                <c:pt idx="9396">
                  <c:v>43350.617311921298</c:v>
                </c:pt>
                <c:pt idx="9397">
                  <c:v>43350.617325810184</c:v>
                </c:pt>
                <c:pt idx="9398">
                  <c:v>43350.617339699071</c:v>
                </c:pt>
                <c:pt idx="9399">
                  <c:v>43350.617353587964</c:v>
                </c:pt>
                <c:pt idx="9400">
                  <c:v>43350.617367476851</c:v>
                </c:pt>
                <c:pt idx="9401">
                  <c:v>43350.617381365744</c:v>
                </c:pt>
                <c:pt idx="9402">
                  <c:v>43350.617395254631</c:v>
                </c:pt>
                <c:pt idx="9403">
                  <c:v>43350.617409143517</c:v>
                </c:pt>
                <c:pt idx="9404">
                  <c:v>43350.61742303241</c:v>
                </c:pt>
                <c:pt idx="9405">
                  <c:v>43350.617436921297</c:v>
                </c:pt>
                <c:pt idx="9406">
                  <c:v>43350.617450810183</c:v>
                </c:pt>
                <c:pt idx="9407">
                  <c:v>43350.617464699077</c:v>
                </c:pt>
                <c:pt idx="9408">
                  <c:v>43350.617478587963</c:v>
                </c:pt>
                <c:pt idx="9409">
                  <c:v>43350.617492476849</c:v>
                </c:pt>
                <c:pt idx="9410">
                  <c:v>43350.617506365743</c:v>
                </c:pt>
                <c:pt idx="9411">
                  <c:v>43350.617520254629</c:v>
                </c:pt>
                <c:pt idx="9412">
                  <c:v>43350.617534143516</c:v>
                </c:pt>
                <c:pt idx="9413">
                  <c:v>43350.617548032409</c:v>
                </c:pt>
                <c:pt idx="9414">
                  <c:v>43350.617561921295</c:v>
                </c:pt>
                <c:pt idx="9415">
                  <c:v>43350.617575810182</c:v>
                </c:pt>
                <c:pt idx="9416">
                  <c:v>43350.617589699075</c:v>
                </c:pt>
                <c:pt idx="9417">
                  <c:v>43350.617603587962</c:v>
                </c:pt>
                <c:pt idx="9418">
                  <c:v>43350.617617476855</c:v>
                </c:pt>
                <c:pt idx="9419">
                  <c:v>43350.617631365742</c:v>
                </c:pt>
                <c:pt idx="9420">
                  <c:v>43350.617645254628</c:v>
                </c:pt>
                <c:pt idx="9421">
                  <c:v>43350.617659143521</c:v>
                </c:pt>
                <c:pt idx="9422">
                  <c:v>43350.617673032408</c:v>
                </c:pt>
                <c:pt idx="9423">
                  <c:v>43350.617686921294</c:v>
                </c:pt>
                <c:pt idx="9424">
                  <c:v>43350.617700810188</c:v>
                </c:pt>
                <c:pt idx="9425">
                  <c:v>43350.617714699074</c:v>
                </c:pt>
                <c:pt idx="9426">
                  <c:v>43350.61772858796</c:v>
                </c:pt>
                <c:pt idx="9427">
                  <c:v>43350.617742476854</c:v>
                </c:pt>
                <c:pt idx="9428">
                  <c:v>43350.61775636574</c:v>
                </c:pt>
                <c:pt idx="9429">
                  <c:v>43350.617770254627</c:v>
                </c:pt>
                <c:pt idx="9430">
                  <c:v>43350.61778414352</c:v>
                </c:pt>
                <c:pt idx="9431">
                  <c:v>43350.617798032406</c:v>
                </c:pt>
                <c:pt idx="9432">
                  <c:v>43350.617811921293</c:v>
                </c:pt>
                <c:pt idx="9433">
                  <c:v>43350.617825810186</c:v>
                </c:pt>
                <c:pt idx="9434">
                  <c:v>43350.617839699073</c:v>
                </c:pt>
                <c:pt idx="9435">
                  <c:v>43350.617853587966</c:v>
                </c:pt>
                <c:pt idx="9436">
                  <c:v>43350.617867476853</c:v>
                </c:pt>
                <c:pt idx="9437">
                  <c:v>43350.617881365739</c:v>
                </c:pt>
                <c:pt idx="9438">
                  <c:v>43350.617895254632</c:v>
                </c:pt>
                <c:pt idx="9439">
                  <c:v>43350.617909143519</c:v>
                </c:pt>
                <c:pt idx="9440">
                  <c:v>43350.617923032405</c:v>
                </c:pt>
                <c:pt idx="9441">
                  <c:v>43350.617936921299</c:v>
                </c:pt>
                <c:pt idx="9442">
                  <c:v>43350.617950810185</c:v>
                </c:pt>
                <c:pt idx="9443">
                  <c:v>43350.617964699071</c:v>
                </c:pt>
                <c:pt idx="9444">
                  <c:v>43350.617978587965</c:v>
                </c:pt>
                <c:pt idx="9445">
                  <c:v>43350.617992476851</c:v>
                </c:pt>
                <c:pt idx="9446">
                  <c:v>43350.618006365738</c:v>
                </c:pt>
                <c:pt idx="9447">
                  <c:v>43350.618020254631</c:v>
                </c:pt>
                <c:pt idx="9448">
                  <c:v>43350.618034143517</c:v>
                </c:pt>
                <c:pt idx="9449">
                  <c:v>43350.618048032411</c:v>
                </c:pt>
                <c:pt idx="9450">
                  <c:v>43350.618061921297</c:v>
                </c:pt>
                <c:pt idx="9451">
                  <c:v>43350.618075810184</c:v>
                </c:pt>
                <c:pt idx="9452">
                  <c:v>43350.618089699077</c:v>
                </c:pt>
                <c:pt idx="9453">
                  <c:v>43350.618103587964</c:v>
                </c:pt>
                <c:pt idx="9454">
                  <c:v>43350.61811747685</c:v>
                </c:pt>
                <c:pt idx="9455">
                  <c:v>43350.618131365743</c:v>
                </c:pt>
                <c:pt idx="9456">
                  <c:v>43350.61814525463</c:v>
                </c:pt>
                <c:pt idx="9457">
                  <c:v>43350.618159143516</c:v>
                </c:pt>
                <c:pt idx="9458">
                  <c:v>43350.61817303241</c:v>
                </c:pt>
                <c:pt idx="9459">
                  <c:v>43350.618186921296</c:v>
                </c:pt>
                <c:pt idx="9460">
                  <c:v>43350.618200810182</c:v>
                </c:pt>
                <c:pt idx="9461">
                  <c:v>43350.618214699076</c:v>
                </c:pt>
                <c:pt idx="9462">
                  <c:v>43350.618228587962</c:v>
                </c:pt>
                <c:pt idx="9463">
                  <c:v>43350.618242476849</c:v>
                </c:pt>
                <c:pt idx="9464">
                  <c:v>43350.618256365742</c:v>
                </c:pt>
                <c:pt idx="9465">
                  <c:v>43350.618270254628</c:v>
                </c:pt>
                <c:pt idx="9466">
                  <c:v>43350.618284143522</c:v>
                </c:pt>
                <c:pt idx="9467">
                  <c:v>43350.618298032408</c:v>
                </c:pt>
                <c:pt idx="9468">
                  <c:v>43350.618311921295</c:v>
                </c:pt>
                <c:pt idx="9469">
                  <c:v>43350.618325810188</c:v>
                </c:pt>
                <c:pt idx="9470">
                  <c:v>43350.618339699075</c:v>
                </c:pt>
                <c:pt idx="9471">
                  <c:v>43350.618353587961</c:v>
                </c:pt>
                <c:pt idx="9472">
                  <c:v>43350.618367476854</c:v>
                </c:pt>
                <c:pt idx="9473">
                  <c:v>43350.618381365741</c:v>
                </c:pt>
                <c:pt idx="9474">
                  <c:v>43350.618395254627</c:v>
                </c:pt>
                <c:pt idx="9475">
                  <c:v>43350.618409143521</c:v>
                </c:pt>
                <c:pt idx="9476">
                  <c:v>43350.618423032407</c:v>
                </c:pt>
                <c:pt idx="9477">
                  <c:v>43350.618436921293</c:v>
                </c:pt>
                <c:pt idx="9478">
                  <c:v>43350.618450810187</c:v>
                </c:pt>
                <c:pt idx="9479">
                  <c:v>43350.618464699073</c:v>
                </c:pt>
                <c:pt idx="9480">
                  <c:v>43350.61847858796</c:v>
                </c:pt>
                <c:pt idx="9481">
                  <c:v>43350.618492476853</c:v>
                </c:pt>
                <c:pt idx="9482">
                  <c:v>43350.618506365739</c:v>
                </c:pt>
                <c:pt idx="9483">
                  <c:v>43350.618520254633</c:v>
                </c:pt>
                <c:pt idx="9484">
                  <c:v>43350.618534143519</c:v>
                </c:pt>
                <c:pt idx="9485">
                  <c:v>43350.618548032406</c:v>
                </c:pt>
                <c:pt idx="9486">
                  <c:v>43350.618561921299</c:v>
                </c:pt>
                <c:pt idx="9487">
                  <c:v>43350.618575810186</c:v>
                </c:pt>
                <c:pt idx="9488">
                  <c:v>43350.618589699072</c:v>
                </c:pt>
                <c:pt idx="9489">
                  <c:v>43350.618603587965</c:v>
                </c:pt>
                <c:pt idx="9490">
                  <c:v>43350.618617476852</c:v>
                </c:pt>
                <c:pt idx="9491">
                  <c:v>43350.618631365738</c:v>
                </c:pt>
                <c:pt idx="9492">
                  <c:v>43350.618645254632</c:v>
                </c:pt>
                <c:pt idx="9493">
                  <c:v>43350.618659143518</c:v>
                </c:pt>
                <c:pt idx="9494">
                  <c:v>43350.618673032404</c:v>
                </c:pt>
                <c:pt idx="9495">
                  <c:v>43350.618686921298</c:v>
                </c:pt>
                <c:pt idx="9496">
                  <c:v>43350.618700810184</c:v>
                </c:pt>
                <c:pt idx="9497">
                  <c:v>43350.618714699071</c:v>
                </c:pt>
                <c:pt idx="9498">
                  <c:v>43350.618728587964</c:v>
                </c:pt>
                <c:pt idx="9499">
                  <c:v>43350.61874247685</c:v>
                </c:pt>
                <c:pt idx="9500">
                  <c:v>43350.618756365744</c:v>
                </c:pt>
                <c:pt idx="9501">
                  <c:v>43350.61877025463</c:v>
                </c:pt>
                <c:pt idx="9502">
                  <c:v>43350.618784143517</c:v>
                </c:pt>
                <c:pt idx="9503">
                  <c:v>43350.61879803241</c:v>
                </c:pt>
                <c:pt idx="9504">
                  <c:v>43350.618811921297</c:v>
                </c:pt>
                <c:pt idx="9505">
                  <c:v>43350.618825810183</c:v>
                </c:pt>
                <c:pt idx="9506">
                  <c:v>43350.618839699076</c:v>
                </c:pt>
                <c:pt idx="9507">
                  <c:v>43350.618853587963</c:v>
                </c:pt>
                <c:pt idx="9508">
                  <c:v>43350.618867476849</c:v>
                </c:pt>
                <c:pt idx="9509">
                  <c:v>43350.618881365743</c:v>
                </c:pt>
                <c:pt idx="9510">
                  <c:v>43350.618895254629</c:v>
                </c:pt>
                <c:pt idx="9511">
                  <c:v>43350.618909143515</c:v>
                </c:pt>
                <c:pt idx="9512">
                  <c:v>43350.618923032409</c:v>
                </c:pt>
                <c:pt idx="9513">
                  <c:v>43350.618936921295</c:v>
                </c:pt>
                <c:pt idx="9514">
                  <c:v>43350.618950810182</c:v>
                </c:pt>
                <c:pt idx="9515">
                  <c:v>43350.618964699075</c:v>
                </c:pt>
                <c:pt idx="9516">
                  <c:v>43350.618978587961</c:v>
                </c:pt>
                <c:pt idx="9517">
                  <c:v>43350.618992476855</c:v>
                </c:pt>
                <c:pt idx="9518">
                  <c:v>43350.619006365741</c:v>
                </c:pt>
                <c:pt idx="9519">
                  <c:v>43350.619020254628</c:v>
                </c:pt>
                <c:pt idx="9520">
                  <c:v>43350.619034143521</c:v>
                </c:pt>
                <c:pt idx="9521">
                  <c:v>43350.619048032408</c:v>
                </c:pt>
                <c:pt idx="9522">
                  <c:v>43350.619061921294</c:v>
                </c:pt>
                <c:pt idx="9523">
                  <c:v>43350.619075810187</c:v>
                </c:pt>
                <c:pt idx="9524">
                  <c:v>43350.619089699074</c:v>
                </c:pt>
                <c:pt idx="9525">
                  <c:v>43350.61910358796</c:v>
                </c:pt>
                <c:pt idx="9526">
                  <c:v>43350.619117476854</c:v>
                </c:pt>
                <c:pt idx="9527">
                  <c:v>43350.61913136574</c:v>
                </c:pt>
                <c:pt idx="9528">
                  <c:v>43350.619145254626</c:v>
                </c:pt>
                <c:pt idx="9529">
                  <c:v>43350.61915914352</c:v>
                </c:pt>
                <c:pt idx="9530">
                  <c:v>43350.619173032406</c:v>
                </c:pt>
                <c:pt idx="9531">
                  <c:v>43350.6191869213</c:v>
                </c:pt>
                <c:pt idx="9532">
                  <c:v>43350.619200810186</c:v>
                </c:pt>
                <c:pt idx="9533">
                  <c:v>43350.619214699072</c:v>
                </c:pt>
                <c:pt idx="9534">
                  <c:v>43350.619228587966</c:v>
                </c:pt>
                <c:pt idx="9535">
                  <c:v>43350.619242476852</c:v>
                </c:pt>
                <c:pt idx="9536">
                  <c:v>43350.619256365739</c:v>
                </c:pt>
                <c:pt idx="9537">
                  <c:v>43350.619270254632</c:v>
                </c:pt>
                <c:pt idx="9538">
                  <c:v>43350.619284143519</c:v>
                </c:pt>
                <c:pt idx="9539">
                  <c:v>43350.619298032405</c:v>
                </c:pt>
                <c:pt idx="9540">
                  <c:v>43350.619311921299</c:v>
                </c:pt>
                <c:pt idx="9541">
                  <c:v>43350.619325810185</c:v>
                </c:pt>
                <c:pt idx="9542">
                  <c:v>43350.619339699071</c:v>
                </c:pt>
                <c:pt idx="9543">
                  <c:v>43350.619353587965</c:v>
                </c:pt>
                <c:pt idx="9544">
                  <c:v>43350.619367476851</c:v>
                </c:pt>
                <c:pt idx="9545">
                  <c:v>43350.619381365737</c:v>
                </c:pt>
                <c:pt idx="9546">
                  <c:v>43350.619395254631</c:v>
                </c:pt>
                <c:pt idx="9547">
                  <c:v>43350.619409143517</c:v>
                </c:pt>
                <c:pt idx="9548">
                  <c:v>43350.619423032411</c:v>
                </c:pt>
                <c:pt idx="9549">
                  <c:v>43350.619436921297</c:v>
                </c:pt>
                <c:pt idx="9550">
                  <c:v>43350.619450810183</c:v>
                </c:pt>
                <c:pt idx="9551">
                  <c:v>43350.619464699077</c:v>
                </c:pt>
                <c:pt idx="9552">
                  <c:v>43350.619478587963</c:v>
                </c:pt>
                <c:pt idx="9553">
                  <c:v>43350.61949247685</c:v>
                </c:pt>
                <c:pt idx="9554">
                  <c:v>43350.619506365743</c:v>
                </c:pt>
                <c:pt idx="9555">
                  <c:v>43350.61952025463</c:v>
                </c:pt>
                <c:pt idx="9556">
                  <c:v>43350.619534143516</c:v>
                </c:pt>
                <c:pt idx="9557">
                  <c:v>43350.61954803241</c:v>
                </c:pt>
                <c:pt idx="9558">
                  <c:v>43350.619561921296</c:v>
                </c:pt>
                <c:pt idx="9559">
                  <c:v>43350.619575810182</c:v>
                </c:pt>
                <c:pt idx="9560">
                  <c:v>43350.619589699076</c:v>
                </c:pt>
                <c:pt idx="9561">
                  <c:v>43350.619603587962</c:v>
                </c:pt>
                <c:pt idx="9562">
                  <c:v>43350.619617476848</c:v>
                </c:pt>
                <c:pt idx="9563">
                  <c:v>43350.619631365742</c:v>
                </c:pt>
                <c:pt idx="9564">
                  <c:v>43350.619645254628</c:v>
                </c:pt>
                <c:pt idx="9565">
                  <c:v>43350.619659143522</c:v>
                </c:pt>
                <c:pt idx="9566">
                  <c:v>43350.619673032408</c:v>
                </c:pt>
                <c:pt idx="9567">
                  <c:v>43350.619686921294</c:v>
                </c:pt>
                <c:pt idx="9568">
                  <c:v>43350.619700810188</c:v>
                </c:pt>
                <c:pt idx="9569">
                  <c:v>43350.619714699074</c:v>
                </c:pt>
                <c:pt idx="9570">
                  <c:v>43350.619728587961</c:v>
                </c:pt>
                <c:pt idx="9571">
                  <c:v>43350.619742476854</c:v>
                </c:pt>
                <c:pt idx="9572">
                  <c:v>43350.619756365741</c:v>
                </c:pt>
                <c:pt idx="9573">
                  <c:v>43350.619770254627</c:v>
                </c:pt>
                <c:pt idx="9574">
                  <c:v>43350.619784143521</c:v>
                </c:pt>
                <c:pt idx="9575">
                  <c:v>43350.619798032407</c:v>
                </c:pt>
                <c:pt idx="9576">
                  <c:v>43350.619811921293</c:v>
                </c:pt>
                <c:pt idx="9577">
                  <c:v>43350.619825810187</c:v>
                </c:pt>
                <c:pt idx="9578">
                  <c:v>43350.619839699073</c:v>
                </c:pt>
                <c:pt idx="9579">
                  <c:v>43350.619853587959</c:v>
                </c:pt>
                <c:pt idx="9580">
                  <c:v>43350.619867476853</c:v>
                </c:pt>
                <c:pt idx="9581">
                  <c:v>43350.619881365739</c:v>
                </c:pt>
                <c:pt idx="9582">
                  <c:v>43350.619895254633</c:v>
                </c:pt>
                <c:pt idx="9583">
                  <c:v>43350.619909143519</c:v>
                </c:pt>
                <c:pt idx="9584">
                  <c:v>43350.619923032405</c:v>
                </c:pt>
                <c:pt idx="9585">
                  <c:v>43350.619936921299</c:v>
                </c:pt>
                <c:pt idx="9586">
                  <c:v>43350.619950810185</c:v>
                </c:pt>
                <c:pt idx="9587">
                  <c:v>43350.619964699072</c:v>
                </c:pt>
                <c:pt idx="9588">
                  <c:v>43350.619978587965</c:v>
                </c:pt>
                <c:pt idx="9589">
                  <c:v>43350.619992476852</c:v>
                </c:pt>
                <c:pt idx="9590">
                  <c:v>43350.620006365738</c:v>
                </c:pt>
                <c:pt idx="9591">
                  <c:v>43350.620020254632</c:v>
                </c:pt>
                <c:pt idx="9592">
                  <c:v>43350.620034143518</c:v>
                </c:pt>
                <c:pt idx="9593">
                  <c:v>43350.620048032404</c:v>
                </c:pt>
                <c:pt idx="9594">
                  <c:v>43350.620061921298</c:v>
                </c:pt>
                <c:pt idx="9595">
                  <c:v>43350.620075810184</c:v>
                </c:pt>
                <c:pt idx="9596">
                  <c:v>43350.620089699078</c:v>
                </c:pt>
                <c:pt idx="9597">
                  <c:v>43350.620103587964</c:v>
                </c:pt>
                <c:pt idx="9598">
                  <c:v>43350.62011747685</c:v>
                </c:pt>
                <c:pt idx="9599">
                  <c:v>43350.620131365744</c:v>
                </c:pt>
                <c:pt idx="9600">
                  <c:v>43350.62014525463</c:v>
                </c:pt>
                <c:pt idx="9601">
                  <c:v>43350.620159143517</c:v>
                </c:pt>
                <c:pt idx="9602">
                  <c:v>43350.62017303241</c:v>
                </c:pt>
                <c:pt idx="9603">
                  <c:v>43350.620186921296</c:v>
                </c:pt>
                <c:pt idx="9604">
                  <c:v>43350.620200810183</c:v>
                </c:pt>
                <c:pt idx="9605">
                  <c:v>43350.620214699076</c:v>
                </c:pt>
                <c:pt idx="9606">
                  <c:v>43350.620228587963</c:v>
                </c:pt>
                <c:pt idx="9607">
                  <c:v>43350.620242476849</c:v>
                </c:pt>
                <c:pt idx="9608">
                  <c:v>43350.620256365743</c:v>
                </c:pt>
                <c:pt idx="9609">
                  <c:v>43350.620270254629</c:v>
                </c:pt>
                <c:pt idx="9610">
                  <c:v>43350.620284143515</c:v>
                </c:pt>
                <c:pt idx="9611">
                  <c:v>43350.620298032409</c:v>
                </c:pt>
                <c:pt idx="9612">
                  <c:v>43350.620311921295</c:v>
                </c:pt>
                <c:pt idx="9613">
                  <c:v>43350.620325810189</c:v>
                </c:pt>
                <c:pt idx="9614">
                  <c:v>43350.620339699075</c:v>
                </c:pt>
                <c:pt idx="9615">
                  <c:v>43350.620353587961</c:v>
                </c:pt>
                <c:pt idx="9616">
                  <c:v>43350.620367476855</c:v>
                </c:pt>
                <c:pt idx="9617">
                  <c:v>43350.620381365741</c:v>
                </c:pt>
                <c:pt idx="9618">
                  <c:v>43350.620395254628</c:v>
                </c:pt>
                <c:pt idx="9619">
                  <c:v>43350.620409143521</c:v>
                </c:pt>
                <c:pt idx="9620">
                  <c:v>43350.620423032407</c:v>
                </c:pt>
                <c:pt idx="9621">
                  <c:v>43350.620436921294</c:v>
                </c:pt>
                <c:pt idx="9622">
                  <c:v>43350.620450810187</c:v>
                </c:pt>
                <c:pt idx="9623">
                  <c:v>43350.620464699074</c:v>
                </c:pt>
                <c:pt idx="9624">
                  <c:v>43350.62047858796</c:v>
                </c:pt>
                <c:pt idx="9625">
                  <c:v>43350.620492476854</c:v>
                </c:pt>
                <c:pt idx="9626">
                  <c:v>43350.62050636574</c:v>
                </c:pt>
                <c:pt idx="9627">
                  <c:v>43350.620520254626</c:v>
                </c:pt>
                <c:pt idx="9628">
                  <c:v>43350.62053414352</c:v>
                </c:pt>
                <c:pt idx="9629">
                  <c:v>43350.620548032406</c:v>
                </c:pt>
                <c:pt idx="9630">
                  <c:v>43350.6205619213</c:v>
                </c:pt>
                <c:pt idx="9631">
                  <c:v>43350.620575810186</c:v>
                </c:pt>
                <c:pt idx="9632">
                  <c:v>43350.620589699072</c:v>
                </c:pt>
                <c:pt idx="9633">
                  <c:v>43350.620603587966</c:v>
                </c:pt>
                <c:pt idx="9634">
                  <c:v>43350.620617476852</c:v>
                </c:pt>
                <c:pt idx="9635">
                  <c:v>43350.620631365739</c:v>
                </c:pt>
                <c:pt idx="9636">
                  <c:v>43350.620645254632</c:v>
                </c:pt>
                <c:pt idx="9637">
                  <c:v>43350.620659143518</c:v>
                </c:pt>
                <c:pt idx="9638">
                  <c:v>43350.620673032405</c:v>
                </c:pt>
                <c:pt idx="9639">
                  <c:v>43350.620686921298</c:v>
                </c:pt>
                <c:pt idx="9640">
                  <c:v>43350.620700810185</c:v>
                </c:pt>
                <c:pt idx="9641">
                  <c:v>43350.620714699071</c:v>
                </c:pt>
                <c:pt idx="9642">
                  <c:v>43350.620728587965</c:v>
                </c:pt>
                <c:pt idx="9643">
                  <c:v>43350.620742476851</c:v>
                </c:pt>
                <c:pt idx="9644">
                  <c:v>43350.620756365737</c:v>
                </c:pt>
                <c:pt idx="9645">
                  <c:v>43350.620770254631</c:v>
                </c:pt>
                <c:pt idx="9646">
                  <c:v>43350.620784143517</c:v>
                </c:pt>
                <c:pt idx="9647">
                  <c:v>43350.620798032411</c:v>
                </c:pt>
                <c:pt idx="9648">
                  <c:v>43350.620811921297</c:v>
                </c:pt>
                <c:pt idx="9649">
                  <c:v>43350.620825810183</c:v>
                </c:pt>
                <c:pt idx="9650">
                  <c:v>43350.620839699077</c:v>
                </c:pt>
                <c:pt idx="9651">
                  <c:v>43350.620853587963</c:v>
                </c:pt>
                <c:pt idx="9652">
                  <c:v>43350.62086747685</c:v>
                </c:pt>
                <c:pt idx="9653">
                  <c:v>43350.620881365743</c:v>
                </c:pt>
                <c:pt idx="9654">
                  <c:v>43350.620895254629</c:v>
                </c:pt>
                <c:pt idx="9655">
                  <c:v>43350.620909143516</c:v>
                </c:pt>
                <c:pt idx="9656">
                  <c:v>43350.620923032409</c:v>
                </c:pt>
                <c:pt idx="9657">
                  <c:v>43350.620936921296</c:v>
                </c:pt>
                <c:pt idx="9658">
                  <c:v>43350.620950810182</c:v>
                </c:pt>
                <c:pt idx="9659">
                  <c:v>43350.620964699076</c:v>
                </c:pt>
                <c:pt idx="9660">
                  <c:v>43350.620978587962</c:v>
                </c:pt>
                <c:pt idx="9661">
                  <c:v>43350.620992476855</c:v>
                </c:pt>
                <c:pt idx="9662">
                  <c:v>43350.621006365742</c:v>
                </c:pt>
                <c:pt idx="9663">
                  <c:v>43350.621020254628</c:v>
                </c:pt>
                <c:pt idx="9664">
                  <c:v>43350.621034143522</c:v>
                </c:pt>
                <c:pt idx="9665">
                  <c:v>43350.621048032408</c:v>
                </c:pt>
                <c:pt idx="9666">
                  <c:v>43350.621061921294</c:v>
                </c:pt>
                <c:pt idx="9667">
                  <c:v>43350.621075810188</c:v>
                </c:pt>
                <c:pt idx="9668">
                  <c:v>43350.621089699074</c:v>
                </c:pt>
                <c:pt idx="9669">
                  <c:v>43350.621103587961</c:v>
                </c:pt>
                <c:pt idx="9670">
                  <c:v>43350.621117476854</c:v>
                </c:pt>
                <c:pt idx="9671">
                  <c:v>43350.62113136574</c:v>
                </c:pt>
                <c:pt idx="9672">
                  <c:v>43350.621145254627</c:v>
                </c:pt>
                <c:pt idx="9673">
                  <c:v>43350.62115914352</c:v>
                </c:pt>
                <c:pt idx="9674">
                  <c:v>43350.621173032407</c:v>
                </c:pt>
                <c:pt idx="9675">
                  <c:v>43350.621186921293</c:v>
                </c:pt>
                <c:pt idx="9676">
                  <c:v>43350.621200810187</c:v>
                </c:pt>
                <c:pt idx="9677">
                  <c:v>43350.621214699073</c:v>
                </c:pt>
                <c:pt idx="9678">
                  <c:v>43350.621228587966</c:v>
                </c:pt>
                <c:pt idx="9679">
                  <c:v>43350.621242476853</c:v>
                </c:pt>
                <c:pt idx="9680">
                  <c:v>43350.621256365739</c:v>
                </c:pt>
                <c:pt idx="9681">
                  <c:v>43350.621270254633</c:v>
                </c:pt>
                <c:pt idx="9682">
                  <c:v>43350.621284143519</c:v>
                </c:pt>
                <c:pt idx="9683">
                  <c:v>43350.621298032405</c:v>
                </c:pt>
                <c:pt idx="9684">
                  <c:v>43350.621311921299</c:v>
                </c:pt>
                <c:pt idx="9685">
                  <c:v>43350.621325810185</c:v>
                </c:pt>
                <c:pt idx="9686">
                  <c:v>43350.621339699072</c:v>
                </c:pt>
                <c:pt idx="9687">
                  <c:v>43350.621353587965</c:v>
                </c:pt>
                <c:pt idx="9688">
                  <c:v>43350.621367476851</c:v>
                </c:pt>
                <c:pt idx="9689">
                  <c:v>43350.621381365738</c:v>
                </c:pt>
                <c:pt idx="9690">
                  <c:v>43350.621395254631</c:v>
                </c:pt>
                <c:pt idx="9691">
                  <c:v>43350.621409143518</c:v>
                </c:pt>
                <c:pt idx="9692">
                  <c:v>43350.621423032404</c:v>
                </c:pt>
                <c:pt idx="9693">
                  <c:v>43350.621436921298</c:v>
                </c:pt>
                <c:pt idx="9694">
                  <c:v>43350.621450810184</c:v>
                </c:pt>
                <c:pt idx="9695">
                  <c:v>43350.621464699077</c:v>
                </c:pt>
                <c:pt idx="9696">
                  <c:v>43350.621478587964</c:v>
                </c:pt>
                <c:pt idx="9697">
                  <c:v>43350.62149247685</c:v>
                </c:pt>
                <c:pt idx="9698">
                  <c:v>43350.621506365744</c:v>
                </c:pt>
                <c:pt idx="9699">
                  <c:v>43350.62152025463</c:v>
                </c:pt>
                <c:pt idx="9700">
                  <c:v>43350.621534143516</c:v>
                </c:pt>
                <c:pt idx="9701">
                  <c:v>43350.62154803241</c:v>
                </c:pt>
                <c:pt idx="9702">
                  <c:v>43350.621561921296</c:v>
                </c:pt>
                <c:pt idx="9703">
                  <c:v>43350.621575810183</c:v>
                </c:pt>
                <c:pt idx="9704">
                  <c:v>43350.621589699076</c:v>
                </c:pt>
                <c:pt idx="9705">
                  <c:v>43350.621603587962</c:v>
                </c:pt>
                <c:pt idx="9706">
                  <c:v>43350.621617476849</c:v>
                </c:pt>
                <c:pt idx="9707">
                  <c:v>43350.621631365742</c:v>
                </c:pt>
                <c:pt idx="9708">
                  <c:v>43350.621645254629</c:v>
                </c:pt>
                <c:pt idx="9709">
                  <c:v>43350.621659143515</c:v>
                </c:pt>
                <c:pt idx="9710">
                  <c:v>43350.621673032409</c:v>
                </c:pt>
                <c:pt idx="9711">
                  <c:v>43350.621686921295</c:v>
                </c:pt>
                <c:pt idx="9712">
                  <c:v>43350.621700810188</c:v>
                </c:pt>
                <c:pt idx="9713">
                  <c:v>43350.621714699075</c:v>
                </c:pt>
                <c:pt idx="9714">
                  <c:v>43350.621728587961</c:v>
                </c:pt>
                <c:pt idx="9715">
                  <c:v>43350.621742476855</c:v>
                </c:pt>
                <c:pt idx="9716">
                  <c:v>43350.621756365741</c:v>
                </c:pt>
                <c:pt idx="9717">
                  <c:v>43350.621770254627</c:v>
                </c:pt>
                <c:pt idx="9718">
                  <c:v>43350.621784143521</c:v>
                </c:pt>
                <c:pt idx="9719">
                  <c:v>43350.621798032407</c:v>
                </c:pt>
                <c:pt idx="9720">
                  <c:v>43350.621811921294</c:v>
                </c:pt>
                <c:pt idx="9721">
                  <c:v>43350.621825810187</c:v>
                </c:pt>
                <c:pt idx="9722">
                  <c:v>43350.621839699073</c:v>
                </c:pt>
                <c:pt idx="9723">
                  <c:v>43350.62185358796</c:v>
                </c:pt>
                <c:pt idx="9724">
                  <c:v>43350.621867476853</c:v>
                </c:pt>
                <c:pt idx="9725">
                  <c:v>43350.62188136574</c:v>
                </c:pt>
                <c:pt idx="9726">
                  <c:v>43350.621895254626</c:v>
                </c:pt>
                <c:pt idx="9727">
                  <c:v>43350.62190914352</c:v>
                </c:pt>
                <c:pt idx="9728">
                  <c:v>43350.621923032406</c:v>
                </c:pt>
                <c:pt idx="9729">
                  <c:v>43350.621936921299</c:v>
                </c:pt>
                <c:pt idx="9730">
                  <c:v>43350.621950810186</c:v>
                </c:pt>
                <c:pt idx="9731">
                  <c:v>43350.621964699072</c:v>
                </c:pt>
                <c:pt idx="9732">
                  <c:v>43350.621978587966</c:v>
                </c:pt>
                <c:pt idx="9733">
                  <c:v>43350.621992476852</c:v>
                </c:pt>
                <c:pt idx="9734">
                  <c:v>43350.622006365738</c:v>
                </c:pt>
                <c:pt idx="9735">
                  <c:v>43350.622020254632</c:v>
                </c:pt>
                <c:pt idx="9736">
                  <c:v>43350.622034143518</c:v>
                </c:pt>
                <c:pt idx="9737">
                  <c:v>43350.622048032405</c:v>
                </c:pt>
                <c:pt idx="9738">
                  <c:v>43350.622061921298</c:v>
                </c:pt>
                <c:pt idx="9739">
                  <c:v>43350.622075810184</c:v>
                </c:pt>
                <c:pt idx="9740">
                  <c:v>43350.622089699071</c:v>
                </c:pt>
                <c:pt idx="9741">
                  <c:v>43350.622103587964</c:v>
                </c:pt>
                <c:pt idx="9742">
                  <c:v>43350.622117476851</c:v>
                </c:pt>
                <c:pt idx="9743">
                  <c:v>43350.622131365744</c:v>
                </c:pt>
                <c:pt idx="9744">
                  <c:v>43350.622145254631</c:v>
                </c:pt>
                <c:pt idx="9745">
                  <c:v>43350.622159143517</c:v>
                </c:pt>
                <c:pt idx="9746">
                  <c:v>43350.622173032411</c:v>
                </c:pt>
                <c:pt idx="9747">
                  <c:v>43350.622186921297</c:v>
                </c:pt>
                <c:pt idx="9748">
                  <c:v>43350.622200810183</c:v>
                </c:pt>
                <c:pt idx="9749">
                  <c:v>43350.622214699077</c:v>
                </c:pt>
                <c:pt idx="9750">
                  <c:v>43350.622228587963</c:v>
                </c:pt>
                <c:pt idx="9751">
                  <c:v>43350.622242476849</c:v>
                </c:pt>
                <c:pt idx="9752">
                  <c:v>43350.622256365743</c:v>
                </c:pt>
                <c:pt idx="9753">
                  <c:v>43350.622270254629</c:v>
                </c:pt>
                <c:pt idx="9754">
                  <c:v>43350.622284143516</c:v>
                </c:pt>
                <c:pt idx="9755">
                  <c:v>43350.622298032409</c:v>
                </c:pt>
                <c:pt idx="9756">
                  <c:v>43350.622311921295</c:v>
                </c:pt>
                <c:pt idx="9757">
                  <c:v>43350.622325810182</c:v>
                </c:pt>
                <c:pt idx="9758">
                  <c:v>43350.622339699075</c:v>
                </c:pt>
                <c:pt idx="9759">
                  <c:v>43350.622353587962</c:v>
                </c:pt>
                <c:pt idx="9760">
                  <c:v>43350.622367476855</c:v>
                </c:pt>
                <c:pt idx="9761">
                  <c:v>43350.622381365742</c:v>
                </c:pt>
                <c:pt idx="9762">
                  <c:v>43350.622395254628</c:v>
                </c:pt>
                <c:pt idx="9763">
                  <c:v>43350.622409143522</c:v>
                </c:pt>
                <c:pt idx="9764">
                  <c:v>43350.622423032408</c:v>
                </c:pt>
                <c:pt idx="9765">
                  <c:v>43350.622436921294</c:v>
                </c:pt>
                <c:pt idx="9766">
                  <c:v>43350.622450810188</c:v>
                </c:pt>
                <c:pt idx="9767">
                  <c:v>43350.622464699074</c:v>
                </c:pt>
                <c:pt idx="9768">
                  <c:v>43350.62247858796</c:v>
                </c:pt>
                <c:pt idx="9769">
                  <c:v>43350.622492476854</c:v>
                </c:pt>
                <c:pt idx="9770">
                  <c:v>43350.62250636574</c:v>
                </c:pt>
                <c:pt idx="9771">
                  <c:v>43350.622520254627</c:v>
                </c:pt>
                <c:pt idx="9772">
                  <c:v>43350.62253414352</c:v>
                </c:pt>
                <c:pt idx="9773">
                  <c:v>43350.622548032406</c:v>
                </c:pt>
                <c:pt idx="9774">
                  <c:v>43350.622561921293</c:v>
                </c:pt>
                <c:pt idx="9775">
                  <c:v>43350.622575810186</c:v>
                </c:pt>
                <c:pt idx="9776">
                  <c:v>43350.622589699073</c:v>
                </c:pt>
                <c:pt idx="9777">
                  <c:v>43350.622603587966</c:v>
                </c:pt>
                <c:pt idx="9778">
                  <c:v>43350.622617476853</c:v>
                </c:pt>
                <c:pt idx="9779">
                  <c:v>43350.622631365739</c:v>
                </c:pt>
                <c:pt idx="9780">
                  <c:v>43350.622645254633</c:v>
                </c:pt>
                <c:pt idx="9781">
                  <c:v>43350.622659143519</c:v>
                </c:pt>
                <c:pt idx="9782">
                  <c:v>43350.622673032405</c:v>
                </c:pt>
                <c:pt idx="9783">
                  <c:v>43350.622686921299</c:v>
                </c:pt>
                <c:pt idx="9784">
                  <c:v>43350.622700810185</c:v>
                </c:pt>
                <c:pt idx="9785">
                  <c:v>43350.622714699071</c:v>
                </c:pt>
                <c:pt idx="9786">
                  <c:v>43350.622728587965</c:v>
                </c:pt>
                <c:pt idx="9787">
                  <c:v>43350.622742476851</c:v>
                </c:pt>
                <c:pt idx="9788">
                  <c:v>43350.622756365738</c:v>
                </c:pt>
                <c:pt idx="9789">
                  <c:v>43350.622770254631</c:v>
                </c:pt>
                <c:pt idx="9790">
                  <c:v>43350.622784143517</c:v>
                </c:pt>
                <c:pt idx="9791">
                  <c:v>43350.622798032404</c:v>
                </c:pt>
                <c:pt idx="9792">
                  <c:v>43350.622811921297</c:v>
                </c:pt>
                <c:pt idx="9793">
                  <c:v>43350.622825810184</c:v>
                </c:pt>
                <c:pt idx="9794">
                  <c:v>43350.622839699077</c:v>
                </c:pt>
                <c:pt idx="9795">
                  <c:v>43350.622853587964</c:v>
                </c:pt>
                <c:pt idx="9796">
                  <c:v>43350.62286747685</c:v>
                </c:pt>
                <c:pt idx="9797">
                  <c:v>43350.622881365744</c:v>
                </c:pt>
                <c:pt idx="9798">
                  <c:v>43350.62289525463</c:v>
                </c:pt>
                <c:pt idx="9799">
                  <c:v>43350.622909143516</c:v>
                </c:pt>
                <c:pt idx="9800">
                  <c:v>43350.62292303241</c:v>
                </c:pt>
                <c:pt idx="9801">
                  <c:v>43350.622936921296</c:v>
                </c:pt>
                <c:pt idx="9802">
                  <c:v>43350.622950810182</c:v>
                </c:pt>
                <c:pt idx="9803">
                  <c:v>43350.622964699076</c:v>
                </c:pt>
                <c:pt idx="9804">
                  <c:v>43350.622978587962</c:v>
                </c:pt>
                <c:pt idx="9805">
                  <c:v>43350.622992476849</c:v>
                </c:pt>
                <c:pt idx="9806">
                  <c:v>43350.623006365742</c:v>
                </c:pt>
                <c:pt idx="9807">
                  <c:v>43350.623020254628</c:v>
                </c:pt>
                <c:pt idx="9808">
                  <c:v>43350.623034143522</c:v>
                </c:pt>
                <c:pt idx="9809">
                  <c:v>43350.623048032408</c:v>
                </c:pt>
                <c:pt idx="9810">
                  <c:v>43350.623061921295</c:v>
                </c:pt>
                <c:pt idx="9811">
                  <c:v>43350.623075810188</c:v>
                </c:pt>
                <c:pt idx="9812">
                  <c:v>43350.623089699075</c:v>
                </c:pt>
                <c:pt idx="9813">
                  <c:v>43350.623103587961</c:v>
                </c:pt>
                <c:pt idx="9814">
                  <c:v>43350.623117476855</c:v>
                </c:pt>
                <c:pt idx="9815">
                  <c:v>43350.623131365741</c:v>
                </c:pt>
                <c:pt idx="9816">
                  <c:v>43350.623145254627</c:v>
                </c:pt>
                <c:pt idx="9817">
                  <c:v>43350.623159143521</c:v>
                </c:pt>
                <c:pt idx="9818">
                  <c:v>43350.623173032407</c:v>
                </c:pt>
                <c:pt idx="9819">
                  <c:v>43350.623186921293</c:v>
                </c:pt>
                <c:pt idx="9820">
                  <c:v>43350.623200810187</c:v>
                </c:pt>
                <c:pt idx="9821">
                  <c:v>43350.623214699073</c:v>
                </c:pt>
                <c:pt idx="9822">
                  <c:v>43350.62322858796</c:v>
                </c:pt>
                <c:pt idx="9823">
                  <c:v>43350.623242476853</c:v>
                </c:pt>
                <c:pt idx="9824">
                  <c:v>43350.62325636574</c:v>
                </c:pt>
                <c:pt idx="9825">
                  <c:v>43350.623270254633</c:v>
                </c:pt>
                <c:pt idx="9826">
                  <c:v>43350.623284143519</c:v>
                </c:pt>
                <c:pt idx="9827">
                  <c:v>43350.623298032406</c:v>
                </c:pt>
                <c:pt idx="9828">
                  <c:v>43350.623311921299</c:v>
                </c:pt>
                <c:pt idx="9829">
                  <c:v>43350.623325810186</c:v>
                </c:pt>
                <c:pt idx="9830">
                  <c:v>43350.623339699072</c:v>
                </c:pt>
                <c:pt idx="9831">
                  <c:v>43350.623353587966</c:v>
                </c:pt>
                <c:pt idx="9832">
                  <c:v>43350.623367476852</c:v>
                </c:pt>
                <c:pt idx="9833">
                  <c:v>43350.623381365738</c:v>
                </c:pt>
                <c:pt idx="9834">
                  <c:v>43350.623395254632</c:v>
                </c:pt>
                <c:pt idx="9835">
                  <c:v>43350.623409143518</c:v>
                </c:pt>
                <c:pt idx="9836">
                  <c:v>43350.623423032404</c:v>
                </c:pt>
                <c:pt idx="9837">
                  <c:v>43350.623436921298</c:v>
                </c:pt>
                <c:pt idx="9838">
                  <c:v>43350.623450810184</c:v>
                </c:pt>
                <c:pt idx="9839">
                  <c:v>43350.623464699071</c:v>
                </c:pt>
                <c:pt idx="9840">
                  <c:v>43350.623478587964</c:v>
                </c:pt>
                <c:pt idx="9841">
                  <c:v>43350.623492476851</c:v>
                </c:pt>
                <c:pt idx="9842">
                  <c:v>43350.623506365744</c:v>
                </c:pt>
                <c:pt idx="9843">
                  <c:v>43350.62352025463</c:v>
                </c:pt>
                <c:pt idx="9844">
                  <c:v>43350.623534143517</c:v>
                </c:pt>
                <c:pt idx="9845">
                  <c:v>43350.62354803241</c:v>
                </c:pt>
                <c:pt idx="9846">
                  <c:v>43350.623561921297</c:v>
                </c:pt>
                <c:pt idx="9847">
                  <c:v>43350.623575810183</c:v>
                </c:pt>
                <c:pt idx="9848">
                  <c:v>43350.623589699077</c:v>
                </c:pt>
                <c:pt idx="9849">
                  <c:v>43350.623603587963</c:v>
                </c:pt>
                <c:pt idx="9850">
                  <c:v>43350.623617476849</c:v>
                </c:pt>
                <c:pt idx="9851">
                  <c:v>43350.623631365743</c:v>
                </c:pt>
                <c:pt idx="9852">
                  <c:v>43350.623645254629</c:v>
                </c:pt>
                <c:pt idx="9853">
                  <c:v>43350.623659143515</c:v>
                </c:pt>
                <c:pt idx="9854">
                  <c:v>43350.623673032409</c:v>
                </c:pt>
                <c:pt idx="9855">
                  <c:v>43350.623686921295</c:v>
                </c:pt>
                <c:pt idx="9856">
                  <c:v>43350.623700810182</c:v>
                </c:pt>
                <c:pt idx="9857">
                  <c:v>43350.623714699075</c:v>
                </c:pt>
                <c:pt idx="9858">
                  <c:v>43350.623728587962</c:v>
                </c:pt>
                <c:pt idx="9859">
                  <c:v>43350.623742476855</c:v>
                </c:pt>
                <c:pt idx="9860">
                  <c:v>43350.623756365741</c:v>
                </c:pt>
                <c:pt idx="9861">
                  <c:v>43350.623770254628</c:v>
                </c:pt>
                <c:pt idx="9862">
                  <c:v>43350.623784143521</c:v>
                </c:pt>
                <c:pt idx="9863">
                  <c:v>43350.623798032408</c:v>
                </c:pt>
                <c:pt idx="9864">
                  <c:v>43350.623811921294</c:v>
                </c:pt>
                <c:pt idx="9865">
                  <c:v>43350.623825810188</c:v>
                </c:pt>
                <c:pt idx="9866">
                  <c:v>43350.623839699074</c:v>
                </c:pt>
                <c:pt idx="9867">
                  <c:v>43350.62385358796</c:v>
                </c:pt>
                <c:pt idx="9868">
                  <c:v>43350.623867476854</c:v>
                </c:pt>
                <c:pt idx="9869">
                  <c:v>43350.62388136574</c:v>
                </c:pt>
                <c:pt idx="9870">
                  <c:v>43350.623895254626</c:v>
                </c:pt>
                <c:pt idx="9871">
                  <c:v>43350.62390914352</c:v>
                </c:pt>
                <c:pt idx="9872">
                  <c:v>43350.623923032406</c:v>
                </c:pt>
                <c:pt idx="9873">
                  <c:v>43350.6239369213</c:v>
                </c:pt>
                <c:pt idx="9874">
                  <c:v>43350.623950810186</c:v>
                </c:pt>
                <c:pt idx="9875">
                  <c:v>43350.623964699073</c:v>
                </c:pt>
                <c:pt idx="9876">
                  <c:v>43350.623978587966</c:v>
                </c:pt>
                <c:pt idx="9877">
                  <c:v>43350.623992476852</c:v>
                </c:pt>
                <c:pt idx="9878">
                  <c:v>43350.624006365739</c:v>
                </c:pt>
                <c:pt idx="9879">
                  <c:v>43350.624020254632</c:v>
                </c:pt>
                <c:pt idx="9880">
                  <c:v>43350.624034143519</c:v>
                </c:pt>
                <c:pt idx="9881">
                  <c:v>43350.624048032405</c:v>
                </c:pt>
                <c:pt idx="9882">
                  <c:v>43350.624061921299</c:v>
                </c:pt>
                <c:pt idx="9883">
                  <c:v>43350.624075810185</c:v>
                </c:pt>
                <c:pt idx="9884">
                  <c:v>43350.624089699071</c:v>
                </c:pt>
                <c:pt idx="9885">
                  <c:v>43350.624103587965</c:v>
                </c:pt>
                <c:pt idx="9886">
                  <c:v>43350.624117476851</c:v>
                </c:pt>
                <c:pt idx="9887">
                  <c:v>43350.624131365737</c:v>
                </c:pt>
                <c:pt idx="9888">
                  <c:v>43350.624145254631</c:v>
                </c:pt>
                <c:pt idx="9889">
                  <c:v>43350.624159143517</c:v>
                </c:pt>
                <c:pt idx="9890">
                  <c:v>43350.624173032411</c:v>
                </c:pt>
                <c:pt idx="9891">
                  <c:v>43350.624186921297</c:v>
                </c:pt>
                <c:pt idx="9892">
                  <c:v>43350.624200810184</c:v>
                </c:pt>
                <c:pt idx="9893">
                  <c:v>43350.624214699077</c:v>
                </c:pt>
                <c:pt idx="9894">
                  <c:v>43350.624228587963</c:v>
                </c:pt>
                <c:pt idx="9895">
                  <c:v>43350.62424247685</c:v>
                </c:pt>
                <c:pt idx="9896">
                  <c:v>43350.624256365743</c:v>
                </c:pt>
                <c:pt idx="9897">
                  <c:v>43350.62427025463</c:v>
                </c:pt>
                <c:pt idx="9898">
                  <c:v>43350.624284143516</c:v>
                </c:pt>
                <c:pt idx="9899">
                  <c:v>43350.62429803241</c:v>
                </c:pt>
                <c:pt idx="9900">
                  <c:v>43350.624311921296</c:v>
                </c:pt>
                <c:pt idx="9901">
                  <c:v>43350.624325810182</c:v>
                </c:pt>
                <c:pt idx="9902">
                  <c:v>43350.624339699076</c:v>
                </c:pt>
                <c:pt idx="9903">
                  <c:v>43350.624353587962</c:v>
                </c:pt>
                <c:pt idx="9904">
                  <c:v>43350.624367476848</c:v>
                </c:pt>
                <c:pt idx="9905">
                  <c:v>43350.624381365742</c:v>
                </c:pt>
                <c:pt idx="9906">
                  <c:v>43350.624395254628</c:v>
                </c:pt>
                <c:pt idx="9907">
                  <c:v>43350.624409143522</c:v>
                </c:pt>
                <c:pt idx="9908">
                  <c:v>43350.624423032408</c:v>
                </c:pt>
                <c:pt idx="9909">
                  <c:v>43350.624436921295</c:v>
                </c:pt>
                <c:pt idx="9910">
                  <c:v>43350.624450810188</c:v>
                </c:pt>
                <c:pt idx="9911">
                  <c:v>43350.624464699074</c:v>
                </c:pt>
                <c:pt idx="9912">
                  <c:v>43350.624478587961</c:v>
                </c:pt>
                <c:pt idx="9913">
                  <c:v>43350.624492476854</c:v>
                </c:pt>
                <c:pt idx="9914">
                  <c:v>43350.624506365741</c:v>
                </c:pt>
                <c:pt idx="9915">
                  <c:v>43350.624520254627</c:v>
                </c:pt>
                <c:pt idx="9916">
                  <c:v>43350.624534143521</c:v>
                </c:pt>
                <c:pt idx="9917">
                  <c:v>43350.624548032407</c:v>
                </c:pt>
                <c:pt idx="9918">
                  <c:v>43350.624561921293</c:v>
                </c:pt>
                <c:pt idx="9919">
                  <c:v>43350.624575810187</c:v>
                </c:pt>
                <c:pt idx="9920">
                  <c:v>43350.624589699073</c:v>
                </c:pt>
                <c:pt idx="9921">
                  <c:v>43350.624603587959</c:v>
                </c:pt>
                <c:pt idx="9922">
                  <c:v>43350.624617476853</c:v>
                </c:pt>
                <c:pt idx="9923">
                  <c:v>43350.624631365739</c:v>
                </c:pt>
                <c:pt idx="9924">
                  <c:v>43350.624645254633</c:v>
                </c:pt>
                <c:pt idx="9925">
                  <c:v>43350.624659143519</c:v>
                </c:pt>
                <c:pt idx="9926">
                  <c:v>43350.624673032406</c:v>
                </c:pt>
                <c:pt idx="9927">
                  <c:v>43350.624686921299</c:v>
                </c:pt>
                <c:pt idx="9928">
                  <c:v>43350.624700810185</c:v>
                </c:pt>
                <c:pt idx="9929">
                  <c:v>43350.624714699072</c:v>
                </c:pt>
                <c:pt idx="9930">
                  <c:v>43350.624728587965</c:v>
                </c:pt>
                <c:pt idx="9931">
                  <c:v>43350.624742476852</c:v>
                </c:pt>
                <c:pt idx="9932">
                  <c:v>43350.624756365738</c:v>
                </c:pt>
                <c:pt idx="9933">
                  <c:v>43350.624770254632</c:v>
                </c:pt>
                <c:pt idx="9934">
                  <c:v>43350.624784143518</c:v>
                </c:pt>
                <c:pt idx="9935">
                  <c:v>43350.624798032404</c:v>
                </c:pt>
                <c:pt idx="9936">
                  <c:v>43350.624811921298</c:v>
                </c:pt>
                <c:pt idx="9937">
                  <c:v>43350.624825810184</c:v>
                </c:pt>
                <c:pt idx="9938">
                  <c:v>43350.62483969907</c:v>
                </c:pt>
                <c:pt idx="9939">
                  <c:v>43350.624853587964</c:v>
                </c:pt>
                <c:pt idx="9940">
                  <c:v>43350.62486747685</c:v>
                </c:pt>
                <c:pt idx="9941">
                  <c:v>43350.624881365744</c:v>
                </c:pt>
                <c:pt idx="9942">
                  <c:v>43350.62489525463</c:v>
                </c:pt>
                <c:pt idx="9943">
                  <c:v>43350.624909143517</c:v>
                </c:pt>
                <c:pt idx="9944">
                  <c:v>43350.62492303241</c:v>
                </c:pt>
                <c:pt idx="9945">
                  <c:v>43350.624936921296</c:v>
                </c:pt>
                <c:pt idx="9946">
                  <c:v>43350.624950810183</c:v>
                </c:pt>
                <c:pt idx="9947">
                  <c:v>43350.624964699076</c:v>
                </c:pt>
                <c:pt idx="9948">
                  <c:v>43350.624978587963</c:v>
                </c:pt>
                <c:pt idx="9949">
                  <c:v>43350.624992476849</c:v>
                </c:pt>
                <c:pt idx="9950">
                  <c:v>43350.625006365743</c:v>
                </c:pt>
                <c:pt idx="9951">
                  <c:v>43350.625020254629</c:v>
                </c:pt>
                <c:pt idx="9952">
                  <c:v>43350.625034143515</c:v>
                </c:pt>
                <c:pt idx="9953">
                  <c:v>43350.625048032409</c:v>
                </c:pt>
                <c:pt idx="9954">
                  <c:v>43350.625061921295</c:v>
                </c:pt>
                <c:pt idx="9955">
                  <c:v>43350.625075810189</c:v>
                </c:pt>
                <c:pt idx="9956">
                  <c:v>43350.625089699075</c:v>
                </c:pt>
                <c:pt idx="9957">
                  <c:v>43350.625103587961</c:v>
                </c:pt>
                <c:pt idx="9958">
                  <c:v>43350.625117476855</c:v>
                </c:pt>
                <c:pt idx="9959">
                  <c:v>43350.625131365741</c:v>
                </c:pt>
                <c:pt idx="9960">
                  <c:v>43350.625145254628</c:v>
                </c:pt>
                <c:pt idx="9961">
                  <c:v>43350.625159143521</c:v>
                </c:pt>
                <c:pt idx="9962">
                  <c:v>43350.625173032407</c:v>
                </c:pt>
                <c:pt idx="9963">
                  <c:v>43350.625186921294</c:v>
                </c:pt>
                <c:pt idx="9964">
                  <c:v>43350.625200810187</c:v>
                </c:pt>
                <c:pt idx="9965">
                  <c:v>43350.625214699074</c:v>
                </c:pt>
                <c:pt idx="9966">
                  <c:v>43350.62522858796</c:v>
                </c:pt>
                <c:pt idx="9967">
                  <c:v>43350.625242476854</c:v>
                </c:pt>
                <c:pt idx="9968">
                  <c:v>43350.62525636574</c:v>
                </c:pt>
                <c:pt idx="9969">
                  <c:v>43350.625270254626</c:v>
                </c:pt>
                <c:pt idx="9970">
                  <c:v>43350.62528414352</c:v>
                </c:pt>
                <c:pt idx="9971">
                  <c:v>43350.625298032406</c:v>
                </c:pt>
                <c:pt idx="9972">
                  <c:v>43350.6253119213</c:v>
                </c:pt>
                <c:pt idx="9973">
                  <c:v>43350.625325810186</c:v>
                </c:pt>
                <c:pt idx="9974">
                  <c:v>43350.625339699072</c:v>
                </c:pt>
                <c:pt idx="9975">
                  <c:v>43350.625353587966</c:v>
                </c:pt>
                <c:pt idx="9976">
                  <c:v>43350.625367476852</c:v>
                </c:pt>
                <c:pt idx="9977">
                  <c:v>43350.625381365739</c:v>
                </c:pt>
                <c:pt idx="9978">
                  <c:v>43350.625395254632</c:v>
                </c:pt>
                <c:pt idx="9979">
                  <c:v>43350.625409143518</c:v>
                </c:pt>
                <c:pt idx="9980">
                  <c:v>43350.625423032405</c:v>
                </c:pt>
                <c:pt idx="9981">
                  <c:v>43350.625436921298</c:v>
                </c:pt>
                <c:pt idx="9982">
                  <c:v>43350.625450810185</c:v>
                </c:pt>
                <c:pt idx="9983">
                  <c:v>43350.625464699071</c:v>
                </c:pt>
                <c:pt idx="9984">
                  <c:v>43350.625478587965</c:v>
                </c:pt>
                <c:pt idx="9985">
                  <c:v>43350.625492476851</c:v>
                </c:pt>
                <c:pt idx="9986">
                  <c:v>43350.625506365737</c:v>
                </c:pt>
                <c:pt idx="9987">
                  <c:v>43350.625520254631</c:v>
                </c:pt>
                <c:pt idx="9988">
                  <c:v>43350.625534143517</c:v>
                </c:pt>
                <c:pt idx="9989">
                  <c:v>43350.625548032411</c:v>
                </c:pt>
                <c:pt idx="9990">
                  <c:v>43350.625561921297</c:v>
                </c:pt>
                <c:pt idx="9991">
                  <c:v>43350.625575810183</c:v>
                </c:pt>
                <c:pt idx="9992">
                  <c:v>43350.625589699077</c:v>
                </c:pt>
                <c:pt idx="9993">
                  <c:v>43350.625603587963</c:v>
                </c:pt>
                <c:pt idx="9994">
                  <c:v>43350.62561747685</c:v>
                </c:pt>
                <c:pt idx="9995">
                  <c:v>43350.625631365743</c:v>
                </c:pt>
                <c:pt idx="9996">
                  <c:v>43350.625645254629</c:v>
                </c:pt>
                <c:pt idx="9997">
                  <c:v>43350.625659143516</c:v>
                </c:pt>
                <c:pt idx="9998">
                  <c:v>43350.625673032409</c:v>
                </c:pt>
                <c:pt idx="9999">
                  <c:v>43350.625686921296</c:v>
                </c:pt>
                <c:pt idx="10000">
                  <c:v>43350.625700810182</c:v>
                </c:pt>
                <c:pt idx="10001">
                  <c:v>43350.625714699076</c:v>
                </c:pt>
                <c:pt idx="10002">
                  <c:v>43350.625728587962</c:v>
                </c:pt>
                <c:pt idx="10003">
                  <c:v>43350.625742476848</c:v>
                </c:pt>
                <c:pt idx="10004">
                  <c:v>43350.625756365742</c:v>
                </c:pt>
                <c:pt idx="10005">
                  <c:v>43350.625770254628</c:v>
                </c:pt>
                <c:pt idx="10006">
                  <c:v>43350.625784143522</c:v>
                </c:pt>
                <c:pt idx="10007">
                  <c:v>43350.625798032408</c:v>
                </c:pt>
                <c:pt idx="10008">
                  <c:v>43350.625811921294</c:v>
                </c:pt>
                <c:pt idx="10009">
                  <c:v>43350.625825810188</c:v>
                </c:pt>
                <c:pt idx="10010">
                  <c:v>43350.625839699074</c:v>
                </c:pt>
                <c:pt idx="10011">
                  <c:v>43350.625853587961</c:v>
                </c:pt>
                <c:pt idx="10012">
                  <c:v>43350.625867476854</c:v>
                </c:pt>
                <c:pt idx="10013">
                  <c:v>43350.62588136574</c:v>
                </c:pt>
                <c:pt idx="10014">
                  <c:v>43350.625895254627</c:v>
                </c:pt>
                <c:pt idx="10015">
                  <c:v>43350.62590914352</c:v>
                </c:pt>
                <c:pt idx="10016">
                  <c:v>43350.625923032407</c:v>
                </c:pt>
                <c:pt idx="10017">
                  <c:v>43350.625936921293</c:v>
                </c:pt>
                <c:pt idx="10018">
                  <c:v>43350.625950810187</c:v>
                </c:pt>
                <c:pt idx="10019">
                  <c:v>43350.625964699073</c:v>
                </c:pt>
                <c:pt idx="10020">
                  <c:v>43350.625978587967</c:v>
                </c:pt>
                <c:pt idx="10021">
                  <c:v>43350.625992476853</c:v>
                </c:pt>
                <c:pt idx="10022">
                  <c:v>43350.626006365739</c:v>
                </c:pt>
                <c:pt idx="10023">
                  <c:v>43350.626020254633</c:v>
                </c:pt>
                <c:pt idx="10024">
                  <c:v>43350.626034143519</c:v>
                </c:pt>
                <c:pt idx="10025">
                  <c:v>43350.626048032405</c:v>
                </c:pt>
                <c:pt idx="10026">
                  <c:v>43350.626061921299</c:v>
                </c:pt>
                <c:pt idx="10027">
                  <c:v>43350.626075810185</c:v>
                </c:pt>
                <c:pt idx="10028">
                  <c:v>43350.626089699072</c:v>
                </c:pt>
                <c:pt idx="10029">
                  <c:v>43350.626103587965</c:v>
                </c:pt>
                <c:pt idx="10030">
                  <c:v>43350.626117476852</c:v>
                </c:pt>
                <c:pt idx="10031">
                  <c:v>43350.626131365738</c:v>
                </c:pt>
                <c:pt idx="10032">
                  <c:v>43350.626145254631</c:v>
                </c:pt>
                <c:pt idx="10033">
                  <c:v>43350.626159143518</c:v>
                </c:pt>
                <c:pt idx="10034">
                  <c:v>43350.626173032404</c:v>
                </c:pt>
                <c:pt idx="10035">
                  <c:v>43350.626186921298</c:v>
                </c:pt>
                <c:pt idx="10036">
                  <c:v>43350.626200810184</c:v>
                </c:pt>
                <c:pt idx="10037">
                  <c:v>43350.626214699078</c:v>
                </c:pt>
                <c:pt idx="10038">
                  <c:v>43350.626228587964</c:v>
                </c:pt>
                <c:pt idx="10039">
                  <c:v>43350.62624247685</c:v>
                </c:pt>
                <c:pt idx="10040">
                  <c:v>43350.626256365744</c:v>
                </c:pt>
                <c:pt idx="10041">
                  <c:v>43350.62627025463</c:v>
                </c:pt>
                <c:pt idx="10042">
                  <c:v>43350.626284143516</c:v>
                </c:pt>
                <c:pt idx="10043">
                  <c:v>43350.62629803241</c:v>
                </c:pt>
                <c:pt idx="10044">
                  <c:v>43350.626311921296</c:v>
                </c:pt>
                <c:pt idx="10045">
                  <c:v>43350.626325810183</c:v>
                </c:pt>
                <c:pt idx="10046">
                  <c:v>43350.626339699076</c:v>
                </c:pt>
                <c:pt idx="10047">
                  <c:v>43350.626353587963</c:v>
                </c:pt>
                <c:pt idx="10048">
                  <c:v>43350.626367476849</c:v>
                </c:pt>
                <c:pt idx="10049">
                  <c:v>43350.626381365742</c:v>
                </c:pt>
                <c:pt idx="10050">
                  <c:v>43350.626395254629</c:v>
                </c:pt>
                <c:pt idx="10051">
                  <c:v>43350.626409143515</c:v>
                </c:pt>
                <c:pt idx="10052">
                  <c:v>43350.626423032409</c:v>
                </c:pt>
                <c:pt idx="10053">
                  <c:v>43350.626436921295</c:v>
                </c:pt>
                <c:pt idx="10054">
                  <c:v>43350.626450810189</c:v>
                </c:pt>
                <c:pt idx="10055">
                  <c:v>43350.626464699075</c:v>
                </c:pt>
                <c:pt idx="10056">
                  <c:v>43350.626478587961</c:v>
                </c:pt>
                <c:pt idx="10057">
                  <c:v>43350.626492476855</c:v>
                </c:pt>
                <c:pt idx="10058">
                  <c:v>43350.626506365741</c:v>
                </c:pt>
                <c:pt idx="10059">
                  <c:v>43350.626520254627</c:v>
                </c:pt>
                <c:pt idx="10060">
                  <c:v>43350.626534143521</c:v>
                </c:pt>
                <c:pt idx="10061">
                  <c:v>43350.626548032407</c:v>
                </c:pt>
                <c:pt idx="10062">
                  <c:v>43350.626561921294</c:v>
                </c:pt>
                <c:pt idx="10063">
                  <c:v>43350.626575810187</c:v>
                </c:pt>
                <c:pt idx="10064">
                  <c:v>43350.626589699074</c:v>
                </c:pt>
                <c:pt idx="10065">
                  <c:v>43350.62660358796</c:v>
                </c:pt>
                <c:pt idx="10066">
                  <c:v>43350.626617476853</c:v>
                </c:pt>
                <c:pt idx="10067">
                  <c:v>43350.62663136574</c:v>
                </c:pt>
                <c:pt idx="10068">
                  <c:v>43350.626645254626</c:v>
                </c:pt>
                <c:pt idx="10069">
                  <c:v>43350.62665914352</c:v>
                </c:pt>
                <c:pt idx="10070">
                  <c:v>43350.626673032406</c:v>
                </c:pt>
                <c:pt idx="10071">
                  <c:v>43350.6266869213</c:v>
                </c:pt>
                <c:pt idx="10072">
                  <c:v>43350.626700810186</c:v>
                </c:pt>
                <c:pt idx="10073">
                  <c:v>43350.626714699072</c:v>
                </c:pt>
                <c:pt idx="10074">
                  <c:v>43350.626728587966</c:v>
                </c:pt>
                <c:pt idx="10075">
                  <c:v>43350.626742476852</c:v>
                </c:pt>
                <c:pt idx="10076">
                  <c:v>43350.626756365738</c:v>
                </c:pt>
                <c:pt idx="10077">
                  <c:v>43350.626770254632</c:v>
                </c:pt>
                <c:pt idx="10078">
                  <c:v>43350.626784143518</c:v>
                </c:pt>
                <c:pt idx="10079">
                  <c:v>43350.626798032405</c:v>
                </c:pt>
                <c:pt idx="10080">
                  <c:v>43350.626811921298</c:v>
                </c:pt>
                <c:pt idx="10081">
                  <c:v>43350.626825810185</c:v>
                </c:pt>
                <c:pt idx="10082">
                  <c:v>43350.626839699071</c:v>
                </c:pt>
                <c:pt idx="10083">
                  <c:v>43350.626853587964</c:v>
                </c:pt>
                <c:pt idx="10084">
                  <c:v>43350.626867476851</c:v>
                </c:pt>
                <c:pt idx="10085">
                  <c:v>43350.626881365744</c:v>
                </c:pt>
                <c:pt idx="10086">
                  <c:v>43350.626895254631</c:v>
                </c:pt>
                <c:pt idx="10087">
                  <c:v>43350.626909143517</c:v>
                </c:pt>
                <c:pt idx="10088">
                  <c:v>43350.626923032411</c:v>
                </c:pt>
                <c:pt idx="10089">
                  <c:v>43350.626936921297</c:v>
                </c:pt>
                <c:pt idx="10090">
                  <c:v>43350.626950810183</c:v>
                </c:pt>
                <c:pt idx="10091">
                  <c:v>43350.626964699077</c:v>
                </c:pt>
                <c:pt idx="10092">
                  <c:v>43350.626978587963</c:v>
                </c:pt>
                <c:pt idx="10093">
                  <c:v>43350.626992476849</c:v>
                </c:pt>
                <c:pt idx="10094">
                  <c:v>43350.627006365743</c:v>
                </c:pt>
                <c:pt idx="10095">
                  <c:v>43350.627020254629</c:v>
                </c:pt>
                <c:pt idx="10096">
                  <c:v>43350.627034143516</c:v>
                </c:pt>
                <c:pt idx="10097">
                  <c:v>43350.627048032409</c:v>
                </c:pt>
                <c:pt idx="10098">
                  <c:v>43350.627061921296</c:v>
                </c:pt>
                <c:pt idx="10099">
                  <c:v>43350.627075810182</c:v>
                </c:pt>
                <c:pt idx="10100">
                  <c:v>43350.627089699075</c:v>
                </c:pt>
                <c:pt idx="10101">
                  <c:v>43350.627103587962</c:v>
                </c:pt>
                <c:pt idx="10102">
                  <c:v>43350.627117476855</c:v>
                </c:pt>
                <c:pt idx="10103">
                  <c:v>43350.627131365742</c:v>
                </c:pt>
                <c:pt idx="10104">
                  <c:v>43350.627145254628</c:v>
                </c:pt>
                <c:pt idx="10105">
                  <c:v>43350.627159143522</c:v>
                </c:pt>
                <c:pt idx="10106">
                  <c:v>43350.627173032408</c:v>
                </c:pt>
                <c:pt idx="10107">
                  <c:v>43350.627186921294</c:v>
                </c:pt>
                <c:pt idx="10108">
                  <c:v>43350.627200810188</c:v>
                </c:pt>
                <c:pt idx="10109">
                  <c:v>43350.627214699074</c:v>
                </c:pt>
                <c:pt idx="10110">
                  <c:v>43350.62722858796</c:v>
                </c:pt>
                <c:pt idx="10111">
                  <c:v>43350.627242476854</c:v>
                </c:pt>
                <c:pt idx="10112">
                  <c:v>43350.62725636574</c:v>
                </c:pt>
                <c:pt idx="10113">
                  <c:v>43350.627270254627</c:v>
                </c:pt>
                <c:pt idx="10114">
                  <c:v>43350.62728414352</c:v>
                </c:pt>
                <c:pt idx="10115">
                  <c:v>43350.627298032407</c:v>
                </c:pt>
                <c:pt idx="10116">
                  <c:v>43350.627311921293</c:v>
                </c:pt>
                <c:pt idx="10117">
                  <c:v>43350.627325810186</c:v>
                </c:pt>
                <c:pt idx="10118">
                  <c:v>43350.627339699073</c:v>
                </c:pt>
                <c:pt idx="10119">
                  <c:v>43350.627353587966</c:v>
                </c:pt>
                <c:pt idx="10120">
                  <c:v>43350.627367476853</c:v>
                </c:pt>
                <c:pt idx="10121">
                  <c:v>43350.627381365739</c:v>
                </c:pt>
                <c:pt idx="10122">
                  <c:v>43350.627395254633</c:v>
                </c:pt>
                <c:pt idx="10123">
                  <c:v>43350.627409143519</c:v>
                </c:pt>
                <c:pt idx="10124">
                  <c:v>43350.627423032405</c:v>
                </c:pt>
                <c:pt idx="10125">
                  <c:v>43350.627436921299</c:v>
                </c:pt>
                <c:pt idx="10126">
                  <c:v>43350.627450810185</c:v>
                </c:pt>
                <c:pt idx="10127">
                  <c:v>43350.627464699071</c:v>
                </c:pt>
                <c:pt idx="10128">
                  <c:v>43350.627478587965</c:v>
                </c:pt>
                <c:pt idx="10129">
                  <c:v>43350.627492476851</c:v>
                </c:pt>
                <c:pt idx="10130">
                  <c:v>43350.627506365738</c:v>
                </c:pt>
                <c:pt idx="10131">
                  <c:v>43350.627520254631</c:v>
                </c:pt>
                <c:pt idx="10132">
                  <c:v>43350.627534143518</c:v>
                </c:pt>
                <c:pt idx="10133">
                  <c:v>43350.627548032404</c:v>
                </c:pt>
                <c:pt idx="10134">
                  <c:v>43350.627561921297</c:v>
                </c:pt>
                <c:pt idx="10135">
                  <c:v>43350.627575810184</c:v>
                </c:pt>
                <c:pt idx="10136">
                  <c:v>43350.627589699077</c:v>
                </c:pt>
                <c:pt idx="10137">
                  <c:v>43350.627603587964</c:v>
                </c:pt>
                <c:pt idx="10138">
                  <c:v>43350.62761747685</c:v>
                </c:pt>
                <c:pt idx="10139">
                  <c:v>43350.627631365744</c:v>
                </c:pt>
                <c:pt idx="10140">
                  <c:v>43350.62764525463</c:v>
                </c:pt>
                <c:pt idx="10141">
                  <c:v>43350.627659143516</c:v>
                </c:pt>
                <c:pt idx="10142">
                  <c:v>43350.62767303241</c:v>
                </c:pt>
                <c:pt idx="10143">
                  <c:v>43350.627686921296</c:v>
                </c:pt>
                <c:pt idx="10144">
                  <c:v>43350.627700810182</c:v>
                </c:pt>
                <c:pt idx="10145">
                  <c:v>43350.627714699076</c:v>
                </c:pt>
                <c:pt idx="10146">
                  <c:v>43350.627728587962</c:v>
                </c:pt>
                <c:pt idx="10147">
                  <c:v>43350.627742476849</c:v>
                </c:pt>
                <c:pt idx="10148">
                  <c:v>43350.627756365742</c:v>
                </c:pt>
                <c:pt idx="10149">
                  <c:v>43350.627770254629</c:v>
                </c:pt>
                <c:pt idx="10150">
                  <c:v>43350.627784143522</c:v>
                </c:pt>
                <c:pt idx="10151">
                  <c:v>43350.627798032408</c:v>
                </c:pt>
                <c:pt idx="10152">
                  <c:v>43350.627811921295</c:v>
                </c:pt>
                <c:pt idx="10153">
                  <c:v>43350.627825810188</c:v>
                </c:pt>
                <c:pt idx="10154">
                  <c:v>43350.627839699075</c:v>
                </c:pt>
                <c:pt idx="10155">
                  <c:v>43350.627853587961</c:v>
                </c:pt>
                <c:pt idx="10156">
                  <c:v>43350.627867476855</c:v>
                </c:pt>
                <c:pt idx="10157">
                  <c:v>43350.627881365741</c:v>
                </c:pt>
                <c:pt idx="10158">
                  <c:v>43350.627895254627</c:v>
                </c:pt>
                <c:pt idx="10159">
                  <c:v>43350.627909143521</c:v>
                </c:pt>
                <c:pt idx="10160">
                  <c:v>43350.627923032407</c:v>
                </c:pt>
                <c:pt idx="10161">
                  <c:v>43350.627936921293</c:v>
                </c:pt>
                <c:pt idx="10162">
                  <c:v>43350.627950810187</c:v>
                </c:pt>
                <c:pt idx="10163">
                  <c:v>43350.627964699073</c:v>
                </c:pt>
                <c:pt idx="10164">
                  <c:v>43350.62797858796</c:v>
                </c:pt>
                <c:pt idx="10165">
                  <c:v>43350.627992476853</c:v>
                </c:pt>
                <c:pt idx="10166">
                  <c:v>43350.62800636574</c:v>
                </c:pt>
                <c:pt idx="10167">
                  <c:v>43350.628020254633</c:v>
                </c:pt>
                <c:pt idx="10168">
                  <c:v>43350.628034143519</c:v>
                </c:pt>
                <c:pt idx="10169">
                  <c:v>43350.628048032406</c:v>
                </c:pt>
                <c:pt idx="10170">
                  <c:v>43350.628061921299</c:v>
                </c:pt>
                <c:pt idx="10171">
                  <c:v>43350.628075810186</c:v>
                </c:pt>
                <c:pt idx="10172">
                  <c:v>43350.628089699072</c:v>
                </c:pt>
                <c:pt idx="10173">
                  <c:v>43350.628103587966</c:v>
                </c:pt>
                <c:pt idx="10174">
                  <c:v>43350.628117476852</c:v>
                </c:pt>
                <c:pt idx="10175">
                  <c:v>43350.628131365738</c:v>
                </c:pt>
                <c:pt idx="10176">
                  <c:v>43350.628145254632</c:v>
                </c:pt>
                <c:pt idx="10177">
                  <c:v>43350.628159143518</c:v>
                </c:pt>
                <c:pt idx="10178">
                  <c:v>43350.628173032404</c:v>
                </c:pt>
                <c:pt idx="10179">
                  <c:v>43350.628186921298</c:v>
                </c:pt>
                <c:pt idx="10180">
                  <c:v>43350.628200810184</c:v>
                </c:pt>
                <c:pt idx="10181">
                  <c:v>43350.628214699071</c:v>
                </c:pt>
                <c:pt idx="10182">
                  <c:v>43350.628228587964</c:v>
                </c:pt>
                <c:pt idx="10183">
                  <c:v>43350.628242476851</c:v>
                </c:pt>
                <c:pt idx="10184">
                  <c:v>43350.628256365744</c:v>
                </c:pt>
                <c:pt idx="10185">
                  <c:v>43350.62827025463</c:v>
                </c:pt>
                <c:pt idx="10186">
                  <c:v>43350.628284143517</c:v>
                </c:pt>
                <c:pt idx="10187">
                  <c:v>43350.62829803241</c:v>
                </c:pt>
                <c:pt idx="10188">
                  <c:v>43350.628311921297</c:v>
                </c:pt>
                <c:pt idx="10189">
                  <c:v>43350.628325810183</c:v>
                </c:pt>
                <c:pt idx="10190">
                  <c:v>43350.628339699077</c:v>
                </c:pt>
                <c:pt idx="10191">
                  <c:v>43350.628353587963</c:v>
                </c:pt>
                <c:pt idx="10192">
                  <c:v>43350.628367476849</c:v>
                </c:pt>
                <c:pt idx="10193">
                  <c:v>43350.628381365743</c:v>
                </c:pt>
                <c:pt idx="10194">
                  <c:v>43350.628395254629</c:v>
                </c:pt>
                <c:pt idx="10195">
                  <c:v>43350.628409143515</c:v>
                </c:pt>
                <c:pt idx="10196">
                  <c:v>43350.628423032409</c:v>
                </c:pt>
                <c:pt idx="10197">
                  <c:v>43350.628436921295</c:v>
                </c:pt>
                <c:pt idx="10198">
                  <c:v>43350.628450810182</c:v>
                </c:pt>
                <c:pt idx="10199">
                  <c:v>43350.628464699075</c:v>
                </c:pt>
                <c:pt idx="10200">
                  <c:v>43350.628478587962</c:v>
                </c:pt>
                <c:pt idx="10201">
                  <c:v>43350.628492476855</c:v>
                </c:pt>
                <c:pt idx="10202">
                  <c:v>43350.628506365741</c:v>
                </c:pt>
                <c:pt idx="10203">
                  <c:v>43350.628520254628</c:v>
                </c:pt>
                <c:pt idx="10204">
                  <c:v>43350.628534143521</c:v>
                </c:pt>
                <c:pt idx="10205">
                  <c:v>43350.628548032408</c:v>
                </c:pt>
                <c:pt idx="10206">
                  <c:v>43350.628561921294</c:v>
                </c:pt>
                <c:pt idx="10207">
                  <c:v>43350.628575810188</c:v>
                </c:pt>
                <c:pt idx="10208">
                  <c:v>43350.628589699074</c:v>
                </c:pt>
                <c:pt idx="10209">
                  <c:v>43350.62860358796</c:v>
                </c:pt>
                <c:pt idx="10210">
                  <c:v>43350.628617476854</c:v>
                </c:pt>
                <c:pt idx="10211">
                  <c:v>43350.62863136574</c:v>
                </c:pt>
                <c:pt idx="10212">
                  <c:v>43350.628645254626</c:v>
                </c:pt>
                <c:pt idx="10213">
                  <c:v>43350.62865914352</c:v>
                </c:pt>
                <c:pt idx="10214">
                  <c:v>43350.628673032406</c:v>
                </c:pt>
                <c:pt idx="10215">
                  <c:v>43350.628686921293</c:v>
                </c:pt>
                <c:pt idx="10216">
                  <c:v>43350.628700810186</c:v>
                </c:pt>
                <c:pt idx="10217">
                  <c:v>43350.628714699073</c:v>
                </c:pt>
                <c:pt idx="10218">
                  <c:v>43350.628728587966</c:v>
                </c:pt>
                <c:pt idx="10219">
                  <c:v>43350.628742476852</c:v>
                </c:pt>
                <c:pt idx="10220">
                  <c:v>43350.628756365739</c:v>
                </c:pt>
                <c:pt idx="10221">
                  <c:v>43350.628770254632</c:v>
                </c:pt>
                <c:pt idx="10222">
                  <c:v>43350.628784143519</c:v>
                </c:pt>
                <c:pt idx="10223">
                  <c:v>43350.628798032405</c:v>
                </c:pt>
                <c:pt idx="10224">
                  <c:v>43350.628811921299</c:v>
                </c:pt>
                <c:pt idx="10225">
                  <c:v>43350.628825810185</c:v>
                </c:pt>
                <c:pt idx="10226">
                  <c:v>43350.628839699071</c:v>
                </c:pt>
                <c:pt idx="10227">
                  <c:v>43350.628853587965</c:v>
                </c:pt>
                <c:pt idx="10228">
                  <c:v>43350.628867476851</c:v>
                </c:pt>
                <c:pt idx="10229">
                  <c:v>43350.628881365737</c:v>
                </c:pt>
                <c:pt idx="10230">
                  <c:v>43350.628895254631</c:v>
                </c:pt>
                <c:pt idx="10231">
                  <c:v>43350.628909143517</c:v>
                </c:pt>
                <c:pt idx="10232">
                  <c:v>43350.628923032411</c:v>
                </c:pt>
                <c:pt idx="10233">
                  <c:v>43350.628936921297</c:v>
                </c:pt>
                <c:pt idx="10234">
                  <c:v>43350.628950810184</c:v>
                </c:pt>
                <c:pt idx="10235">
                  <c:v>43350.628964699077</c:v>
                </c:pt>
                <c:pt idx="10236">
                  <c:v>43350.628978587964</c:v>
                </c:pt>
                <c:pt idx="10237">
                  <c:v>43350.62899247685</c:v>
                </c:pt>
                <c:pt idx="10238">
                  <c:v>43350.629006365743</c:v>
                </c:pt>
                <c:pt idx="10239">
                  <c:v>43350.62902025463</c:v>
                </c:pt>
                <c:pt idx="10240">
                  <c:v>43350.629034143516</c:v>
                </c:pt>
                <c:pt idx="10241">
                  <c:v>43350.62904803241</c:v>
                </c:pt>
                <c:pt idx="10242">
                  <c:v>43350.629061921296</c:v>
                </c:pt>
                <c:pt idx="10243">
                  <c:v>43350.629075810182</c:v>
                </c:pt>
                <c:pt idx="10244">
                  <c:v>43350.629089699076</c:v>
                </c:pt>
                <c:pt idx="10245">
                  <c:v>43350.629103587962</c:v>
                </c:pt>
                <c:pt idx="10246">
                  <c:v>43350.629117476848</c:v>
                </c:pt>
                <c:pt idx="10247">
                  <c:v>43350.629131365742</c:v>
                </c:pt>
                <c:pt idx="10248">
                  <c:v>43350.629145254628</c:v>
                </c:pt>
                <c:pt idx="10249">
                  <c:v>43350.629159143522</c:v>
                </c:pt>
                <c:pt idx="10250">
                  <c:v>43350.629173032408</c:v>
                </c:pt>
                <c:pt idx="10251">
                  <c:v>43350.629186921295</c:v>
                </c:pt>
                <c:pt idx="10252">
                  <c:v>43350.629200810188</c:v>
                </c:pt>
                <c:pt idx="10253">
                  <c:v>43350.629214699075</c:v>
                </c:pt>
                <c:pt idx="10254">
                  <c:v>43350.629228587961</c:v>
                </c:pt>
                <c:pt idx="10255">
                  <c:v>43350.629242476854</c:v>
                </c:pt>
                <c:pt idx="10256">
                  <c:v>43350.629256365741</c:v>
                </c:pt>
                <c:pt idx="10257">
                  <c:v>43350.629270254627</c:v>
                </c:pt>
                <c:pt idx="10258">
                  <c:v>43350.629284143521</c:v>
                </c:pt>
                <c:pt idx="10259">
                  <c:v>43350.629298032407</c:v>
                </c:pt>
                <c:pt idx="10260">
                  <c:v>43350.629311921293</c:v>
                </c:pt>
                <c:pt idx="10261">
                  <c:v>43350.629325810187</c:v>
                </c:pt>
                <c:pt idx="10262">
                  <c:v>43350.629339699073</c:v>
                </c:pt>
                <c:pt idx="10263">
                  <c:v>43350.629353587959</c:v>
                </c:pt>
                <c:pt idx="10264">
                  <c:v>43350.629367476853</c:v>
                </c:pt>
                <c:pt idx="10265">
                  <c:v>43350.629381365739</c:v>
                </c:pt>
                <c:pt idx="10266">
                  <c:v>43350.629395254633</c:v>
                </c:pt>
                <c:pt idx="10267">
                  <c:v>43350.629409143519</c:v>
                </c:pt>
                <c:pt idx="10268">
                  <c:v>43350.629423032406</c:v>
                </c:pt>
                <c:pt idx="10269">
                  <c:v>43350.629436921299</c:v>
                </c:pt>
                <c:pt idx="10270">
                  <c:v>43350.629450810186</c:v>
                </c:pt>
                <c:pt idx="10271">
                  <c:v>43350.629464699072</c:v>
                </c:pt>
                <c:pt idx="10272">
                  <c:v>43350.629478587965</c:v>
                </c:pt>
                <c:pt idx="10273">
                  <c:v>43350.629492476852</c:v>
                </c:pt>
                <c:pt idx="10274">
                  <c:v>43350.629506365738</c:v>
                </c:pt>
                <c:pt idx="10275">
                  <c:v>43350.629520254632</c:v>
                </c:pt>
                <c:pt idx="10276">
                  <c:v>43350.629534143518</c:v>
                </c:pt>
                <c:pt idx="10277">
                  <c:v>43350.629548032404</c:v>
                </c:pt>
                <c:pt idx="10278">
                  <c:v>43350.629561921298</c:v>
                </c:pt>
                <c:pt idx="10279">
                  <c:v>43350.629575810184</c:v>
                </c:pt>
                <c:pt idx="10280">
                  <c:v>43350.62958969907</c:v>
                </c:pt>
                <c:pt idx="10281">
                  <c:v>43350.629603587964</c:v>
                </c:pt>
                <c:pt idx="10282">
                  <c:v>43350.62961747685</c:v>
                </c:pt>
                <c:pt idx="10283">
                  <c:v>43350.629631365744</c:v>
                </c:pt>
                <c:pt idx="10284">
                  <c:v>43350.62964525463</c:v>
                </c:pt>
                <c:pt idx="10285">
                  <c:v>43350.629659143517</c:v>
                </c:pt>
                <c:pt idx="10286">
                  <c:v>43350.62967303241</c:v>
                </c:pt>
                <c:pt idx="10287">
                  <c:v>43350.629686921297</c:v>
                </c:pt>
                <c:pt idx="10288">
                  <c:v>43350.629700810183</c:v>
                </c:pt>
                <c:pt idx="10289">
                  <c:v>43350.629714699076</c:v>
                </c:pt>
                <c:pt idx="10290">
                  <c:v>43350.629728587963</c:v>
                </c:pt>
                <c:pt idx="10291">
                  <c:v>43350.629742476849</c:v>
                </c:pt>
                <c:pt idx="10292">
                  <c:v>43350.629756365743</c:v>
                </c:pt>
                <c:pt idx="10293">
                  <c:v>43350.629770254629</c:v>
                </c:pt>
                <c:pt idx="10294">
                  <c:v>43350.629784143515</c:v>
                </c:pt>
                <c:pt idx="10295">
                  <c:v>43350.629798032409</c:v>
                </c:pt>
                <c:pt idx="10296">
                  <c:v>43350.629811921295</c:v>
                </c:pt>
                <c:pt idx="10297">
                  <c:v>43350.629825810189</c:v>
                </c:pt>
                <c:pt idx="10298">
                  <c:v>43350.629839699075</c:v>
                </c:pt>
                <c:pt idx="10299">
                  <c:v>43350.629853587961</c:v>
                </c:pt>
                <c:pt idx="10300">
                  <c:v>43350.629867476855</c:v>
                </c:pt>
                <c:pt idx="10301">
                  <c:v>43350.629881365741</c:v>
                </c:pt>
                <c:pt idx="10302">
                  <c:v>43350.629895254628</c:v>
                </c:pt>
                <c:pt idx="10303">
                  <c:v>43350.629909143521</c:v>
                </c:pt>
                <c:pt idx="10304">
                  <c:v>43350.629923032408</c:v>
                </c:pt>
                <c:pt idx="10305">
                  <c:v>43350.629936921294</c:v>
                </c:pt>
                <c:pt idx="10306">
                  <c:v>43350.629950810187</c:v>
                </c:pt>
                <c:pt idx="10307">
                  <c:v>43350.629964699074</c:v>
                </c:pt>
                <c:pt idx="10308">
                  <c:v>43350.62997858796</c:v>
                </c:pt>
                <c:pt idx="10309">
                  <c:v>43350.629992476854</c:v>
                </c:pt>
                <c:pt idx="10310">
                  <c:v>43350.63000636574</c:v>
                </c:pt>
                <c:pt idx="10311">
                  <c:v>43350.630020254626</c:v>
                </c:pt>
                <c:pt idx="10312">
                  <c:v>43350.63003414352</c:v>
                </c:pt>
                <c:pt idx="10313">
                  <c:v>43350.630048032406</c:v>
                </c:pt>
                <c:pt idx="10314">
                  <c:v>43350.6300619213</c:v>
                </c:pt>
                <c:pt idx="10315">
                  <c:v>43350.630075810186</c:v>
                </c:pt>
                <c:pt idx="10316">
                  <c:v>43350.630089699072</c:v>
                </c:pt>
                <c:pt idx="10317">
                  <c:v>43350.630103587966</c:v>
                </c:pt>
                <c:pt idx="10318">
                  <c:v>43350.630117476852</c:v>
                </c:pt>
                <c:pt idx="10319">
                  <c:v>43350.630131365739</c:v>
                </c:pt>
                <c:pt idx="10320">
                  <c:v>43350.630145254632</c:v>
                </c:pt>
                <c:pt idx="10321">
                  <c:v>43350.630159143519</c:v>
                </c:pt>
                <c:pt idx="10322">
                  <c:v>43350.630173032405</c:v>
                </c:pt>
                <c:pt idx="10323">
                  <c:v>43350.630186921298</c:v>
                </c:pt>
                <c:pt idx="10324">
                  <c:v>43350.630200810185</c:v>
                </c:pt>
                <c:pt idx="10325">
                  <c:v>43350.630214699071</c:v>
                </c:pt>
                <c:pt idx="10326">
                  <c:v>43350.630228587965</c:v>
                </c:pt>
                <c:pt idx="10327">
                  <c:v>43350.630242476851</c:v>
                </c:pt>
                <c:pt idx="10328">
                  <c:v>43350.630256365737</c:v>
                </c:pt>
                <c:pt idx="10329">
                  <c:v>43350.630270254631</c:v>
                </c:pt>
                <c:pt idx="10330">
                  <c:v>43350.630284143517</c:v>
                </c:pt>
                <c:pt idx="10331">
                  <c:v>43350.630298032411</c:v>
                </c:pt>
                <c:pt idx="10332">
                  <c:v>43350.630311921297</c:v>
                </c:pt>
                <c:pt idx="10333">
                  <c:v>43350.630325810183</c:v>
                </c:pt>
                <c:pt idx="10334">
                  <c:v>43350.630339699077</c:v>
                </c:pt>
                <c:pt idx="10335">
                  <c:v>43350.630353587963</c:v>
                </c:pt>
                <c:pt idx="10336">
                  <c:v>43350.63036747685</c:v>
                </c:pt>
                <c:pt idx="10337">
                  <c:v>43350.630381365743</c:v>
                </c:pt>
                <c:pt idx="10338">
                  <c:v>43350.63039525463</c:v>
                </c:pt>
                <c:pt idx="10339">
                  <c:v>43350.630409143516</c:v>
                </c:pt>
                <c:pt idx="10340">
                  <c:v>43350.630423032409</c:v>
                </c:pt>
                <c:pt idx="10341">
                  <c:v>43350.630436921296</c:v>
                </c:pt>
                <c:pt idx="10342">
                  <c:v>43350.630450810182</c:v>
                </c:pt>
                <c:pt idx="10343">
                  <c:v>43350.630464699076</c:v>
                </c:pt>
                <c:pt idx="10344">
                  <c:v>43350.630478587962</c:v>
                </c:pt>
                <c:pt idx="10345">
                  <c:v>43350.630492476848</c:v>
                </c:pt>
                <c:pt idx="10346">
                  <c:v>43350.630506365742</c:v>
                </c:pt>
                <c:pt idx="10347">
                  <c:v>43350.630520254628</c:v>
                </c:pt>
                <c:pt idx="10348">
                  <c:v>43350.630534143522</c:v>
                </c:pt>
                <c:pt idx="10349">
                  <c:v>43350.630548032408</c:v>
                </c:pt>
                <c:pt idx="10350">
                  <c:v>43350.630561921294</c:v>
                </c:pt>
                <c:pt idx="10351">
                  <c:v>43350.630575810188</c:v>
                </c:pt>
                <c:pt idx="10352">
                  <c:v>43350.630589699074</c:v>
                </c:pt>
                <c:pt idx="10353">
                  <c:v>43350.630603587961</c:v>
                </c:pt>
                <c:pt idx="10354">
                  <c:v>43350.630617476854</c:v>
                </c:pt>
                <c:pt idx="10355">
                  <c:v>43350.630631365741</c:v>
                </c:pt>
                <c:pt idx="10356">
                  <c:v>43350.630645254627</c:v>
                </c:pt>
                <c:pt idx="10357">
                  <c:v>43350.63065914352</c:v>
                </c:pt>
                <c:pt idx="10358">
                  <c:v>43350.630673032407</c:v>
                </c:pt>
                <c:pt idx="10359">
                  <c:v>43350.630686921293</c:v>
                </c:pt>
                <c:pt idx="10360">
                  <c:v>43350.630700810187</c:v>
                </c:pt>
                <c:pt idx="10361">
                  <c:v>43350.630714699073</c:v>
                </c:pt>
                <c:pt idx="10362">
                  <c:v>43350.630728587967</c:v>
                </c:pt>
                <c:pt idx="10363">
                  <c:v>43350.630742476853</c:v>
                </c:pt>
                <c:pt idx="10364">
                  <c:v>43350.630756365739</c:v>
                </c:pt>
                <c:pt idx="10365">
                  <c:v>43350.630770254633</c:v>
                </c:pt>
                <c:pt idx="10366">
                  <c:v>43350.630784143519</c:v>
                </c:pt>
                <c:pt idx="10367">
                  <c:v>43350.630798032405</c:v>
                </c:pt>
                <c:pt idx="10368">
                  <c:v>43350.630811921299</c:v>
                </c:pt>
                <c:pt idx="10369">
                  <c:v>43350.630825810185</c:v>
                </c:pt>
                <c:pt idx="10370">
                  <c:v>43350.630839699072</c:v>
                </c:pt>
                <c:pt idx="10371">
                  <c:v>43350.630853587965</c:v>
                </c:pt>
                <c:pt idx="10372">
                  <c:v>43350.630867476852</c:v>
                </c:pt>
                <c:pt idx="10373">
                  <c:v>43350.630881365738</c:v>
                </c:pt>
                <c:pt idx="10374">
                  <c:v>43350.630895254631</c:v>
                </c:pt>
                <c:pt idx="10375">
                  <c:v>43350.630909143518</c:v>
                </c:pt>
                <c:pt idx="10376">
                  <c:v>43350.630923032404</c:v>
                </c:pt>
                <c:pt idx="10377">
                  <c:v>43350.630936921298</c:v>
                </c:pt>
                <c:pt idx="10378">
                  <c:v>43350.630950810184</c:v>
                </c:pt>
                <c:pt idx="10379">
                  <c:v>43350.630964699078</c:v>
                </c:pt>
                <c:pt idx="10380">
                  <c:v>43350.630978587964</c:v>
                </c:pt>
                <c:pt idx="10381">
                  <c:v>43350.63099247685</c:v>
                </c:pt>
                <c:pt idx="10382">
                  <c:v>43350.631006365744</c:v>
                </c:pt>
                <c:pt idx="10383">
                  <c:v>43350.63102025463</c:v>
                </c:pt>
                <c:pt idx="10384">
                  <c:v>43350.631034143516</c:v>
                </c:pt>
                <c:pt idx="10385">
                  <c:v>43350.63104803241</c:v>
                </c:pt>
                <c:pt idx="10386">
                  <c:v>43350.631061921296</c:v>
                </c:pt>
                <c:pt idx="10387">
                  <c:v>43350.631075810183</c:v>
                </c:pt>
                <c:pt idx="10388">
                  <c:v>43350.631089699076</c:v>
                </c:pt>
                <c:pt idx="10389">
                  <c:v>43350.631103587963</c:v>
                </c:pt>
                <c:pt idx="10390">
                  <c:v>43350.631117476849</c:v>
                </c:pt>
                <c:pt idx="10391">
                  <c:v>43350.631131365742</c:v>
                </c:pt>
                <c:pt idx="10392">
                  <c:v>43350.631145254629</c:v>
                </c:pt>
                <c:pt idx="10393">
                  <c:v>43350.631159143515</c:v>
                </c:pt>
                <c:pt idx="10394">
                  <c:v>43350.631173032409</c:v>
                </c:pt>
                <c:pt idx="10395">
                  <c:v>43350.631186921295</c:v>
                </c:pt>
                <c:pt idx="10396">
                  <c:v>43350.631200810189</c:v>
                </c:pt>
                <c:pt idx="10397">
                  <c:v>43350.631214699075</c:v>
                </c:pt>
                <c:pt idx="10398">
                  <c:v>43350.631228587961</c:v>
                </c:pt>
                <c:pt idx="10399">
                  <c:v>43350.631242476855</c:v>
                </c:pt>
                <c:pt idx="10400">
                  <c:v>43350.631256365741</c:v>
                </c:pt>
                <c:pt idx="10401">
                  <c:v>43350.631270254627</c:v>
                </c:pt>
                <c:pt idx="10402">
                  <c:v>43350.631284143521</c:v>
                </c:pt>
                <c:pt idx="10403">
                  <c:v>43350.631298032407</c:v>
                </c:pt>
                <c:pt idx="10404">
                  <c:v>43350.631311921294</c:v>
                </c:pt>
                <c:pt idx="10405">
                  <c:v>43350.631325810187</c:v>
                </c:pt>
                <c:pt idx="10406">
                  <c:v>43350.631339699074</c:v>
                </c:pt>
                <c:pt idx="10407">
                  <c:v>43350.63135358796</c:v>
                </c:pt>
                <c:pt idx="10408">
                  <c:v>43350.631367476853</c:v>
                </c:pt>
                <c:pt idx="10409">
                  <c:v>43350.63138136574</c:v>
                </c:pt>
                <c:pt idx="10410">
                  <c:v>43350.631395254626</c:v>
                </c:pt>
                <c:pt idx="10411">
                  <c:v>43350.63140914352</c:v>
                </c:pt>
                <c:pt idx="10412">
                  <c:v>43350.631423032406</c:v>
                </c:pt>
                <c:pt idx="10413">
                  <c:v>43350.6314369213</c:v>
                </c:pt>
                <c:pt idx="10414">
                  <c:v>43350.631450810186</c:v>
                </c:pt>
                <c:pt idx="10415">
                  <c:v>43350.631464699072</c:v>
                </c:pt>
                <c:pt idx="10416">
                  <c:v>43350.631478587966</c:v>
                </c:pt>
                <c:pt idx="10417">
                  <c:v>43350.631492476852</c:v>
                </c:pt>
                <c:pt idx="10418">
                  <c:v>43350.631506365738</c:v>
                </c:pt>
                <c:pt idx="10419">
                  <c:v>43350.631520254632</c:v>
                </c:pt>
                <c:pt idx="10420">
                  <c:v>43350.631534143518</c:v>
                </c:pt>
                <c:pt idx="10421">
                  <c:v>43350.631548032405</c:v>
                </c:pt>
                <c:pt idx="10422">
                  <c:v>43350.631561921298</c:v>
                </c:pt>
                <c:pt idx="10423">
                  <c:v>43350.631575810185</c:v>
                </c:pt>
                <c:pt idx="10424">
                  <c:v>43350.631589699071</c:v>
                </c:pt>
                <c:pt idx="10425">
                  <c:v>43350.631603587964</c:v>
                </c:pt>
                <c:pt idx="10426">
                  <c:v>43350.631617476851</c:v>
                </c:pt>
                <c:pt idx="10427">
                  <c:v>43350.631631365737</c:v>
                </c:pt>
                <c:pt idx="10428">
                  <c:v>43350.631645254631</c:v>
                </c:pt>
                <c:pt idx="10429">
                  <c:v>43350.631659143517</c:v>
                </c:pt>
                <c:pt idx="10430">
                  <c:v>43350.631673032411</c:v>
                </c:pt>
                <c:pt idx="10431">
                  <c:v>43350.631686921297</c:v>
                </c:pt>
                <c:pt idx="10432">
                  <c:v>43350.631700810183</c:v>
                </c:pt>
                <c:pt idx="10433">
                  <c:v>43350.631714699077</c:v>
                </c:pt>
                <c:pt idx="10434">
                  <c:v>43350.631728587963</c:v>
                </c:pt>
                <c:pt idx="10435">
                  <c:v>43350.631742476849</c:v>
                </c:pt>
                <c:pt idx="10436">
                  <c:v>43350.631756365743</c:v>
                </c:pt>
                <c:pt idx="10437">
                  <c:v>43350.631770254629</c:v>
                </c:pt>
                <c:pt idx="10438">
                  <c:v>43350.631784143516</c:v>
                </c:pt>
                <c:pt idx="10439">
                  <c:v>43350.631798032409</c:v>
                </c:pt>
                <c:pt idx="10440">
                  <c:v>43350.631811921296</c:v>
                </c:pt>
                <c:pt idx="10441">
                  <c:v>43350.631825810182</c:v>
                </c:pt>
                <c:pt idx="10442">
                  <c:v>43350.631839699075</c:v>
                </c:pt>
                <c:pt idx="10443">
                  <c:v>43350.631853587962</c:v>
                </c:pt>
                <c:pt idx="10444">
                  <c:v>43350.631867476855</c:v>
                </c:pt>
                <c:pt idx="10445">
                  <c:v>43350.631881365742</c:v>
                </c:pt>
                <c:pt idx="10446">
                  <c:v>43350.631895254628</c:v>
                </c:pt>
                <c:pt idx="10447">
                  <c:v>43350.631909143522</c:v>
                </c:pt>
                <c:pt idx="10448">
                  <c:v>43350.631923032408</c:v>
                </c:pt>
                <c:pt idx="10449">
                  <c:v>43350.631936921294</c:v>
                </c:pt>
                <c:pt idx="10450">
                  <c:v>43350.631950810188</c:v>
                </c:pt>
                <c:pt idx="10451">
                  <c:v>43350.631964699074</c:v>
                </c:pt>
                <c:pt idx="10452">
                  <c:v>43350.63197858796</c:v>
                </c:pt>
                <c:pt idx="10453">
                  <c:v>43350.631992476854</c:v>
                </c:pt>
                <c:pt idx="10454">
                  <c:v>43350.63200636574</c:v>
                </c:pt>
                <c:pt idx="10455">
                  <c:v>43350.632020254627</c:v>
                </c:pt>
                <c:pt idx="10456">
                  <c:v>43350.63203414352</c:v>
                </c:pt>
                <c:pt idx="10457">
                  <c:v>43350.632048032407</c:v>
                </c:pt>
                <c:pt idx="10458">
                  <c:v>43350.632061921293</c:v>
                </c:pt>
                <c:pt idx="10459">
                  <c:v>43350.632075810187</c:v>
                </c:pt>
                <c:pt idx="10460">
                  <c:v>43350.632089699073</c:v>
                </c:pt>
                <c:pt idx="10461">
                  <c:v>43350.632103587966</c:v>
                </c:pt>
                <c:pt idx="10462">
                  <c:v>43350.632117476853</c:v>
                </c:pt>
                <c:pt idx="10463">
                  <c:v>43350.632131365739</c:v>
                </c:pt>
                <c:pt idx="10464">
                  <c:v>43350.632145254633</c:v>
                </c:pt>
                <c:pt idx="10465">
                  <c:v>43350.632159143519</c:v>
                </c:pt>
                <c:pt idx="10466">
                  <c:v>43350.632173032405</c:v>
                </c:pt>
                <c:pt idx="10467">
                  <c:v>43350.632186921299</c:v>
                </c:pt>
                <c:pt idx="10468">
                  <c:v>43350.632200810185</c:v>
                </c:pt>
                <c:pt idx="10469">
                  <c:v>43350.632214699071</c:v>
                </c:pt>
                <c:pt idx="10470">
                  <c:v>43350.632228587965</c:v>
                </c:pt>
                <c:pt idx="10471">
                  <c:v>43350.632242476851</c:v>
                </c:pt>
                <c:pt idx="10472">
                  <c:v>43350.632256365738</c:v>
                </c:pt>
                <c:pt idx="10473">
                  <c:v>43350.632270254631</c:v>
                </c:pt>
                <c:pt idx="10474">
                  <c:v>43350.632284143518</c:v>
                </c:pt>
                <c:pt idx="10475">
                  <c:v>43350.632298032404</c:v>
                </c:pt>
                <c:pt idx="10476">
                  <c:v>43350.632311921298</c:v>
                </c:pt>
                <c:pt idx="10477">
                  <c:v>43350.632325810184</c:v>
                </c:pt>
                <c:pt idx="10478">
                  <c:v>43350.632339699077</c:v>
                </c:pt>
                <c:pt idx="10479">
                  <c:v>43350.632353587964</c:v>
                </c:pt>
                <c:pt idx="10480">
                  <c:v>43350.63236747685</c:v>
                </c:pt>
                <c:pt idx="10481">
                  <c:v>43350.632381365744</c:v>
                </c:pt>
                <c:pt idx="10482">
                  <c:v>43350.63239525463</c:v>
                </c:pt>
                <c:pt idx="10483">
                  <c:v>43350.632409143516</c:v>
                </c:pt>
                <c:pt idx="10484">
                  <c:v>43350.63242303241</c:v>
                </c:pt>
                <c:pt idx="10485">
                  <c:v>43350.632436921296</c:v>
                </c:pt>
                <c:pt idx="10486">
                  <c:v>43350.632450810182</c:v>
                </c:pt>
                <c:pt idx="10487">
                  <c:v>43350.632464699076</c:v>
                </c:pt>
                <c:pt idx="10488">
                  <c:v>43350.632478587962</c:v>
                </c:pt>
                <c:pt idx="10489">
                  <c:v>43350.632492476849</c:v>
                </c:pt>
                <c:pt idx="10490">
                  <c:v>43350.632506365742</c:v>
                </c:pt>
                <c:pt idx="10491">
                  <c:v>43350.632520254629</c:v>
                </c:pt>
                <c:pt idx="10492">
                  <c:v>43350.632534143515</c:v>
                </c:pt>
                <c:pt idx="10493">
                  <c:v>43350.632548032409</c:v>
                </c:pt>
                <c:pt idx="10494">
                  <c:v>43350.632561921295</c:v>
                </c:pt>
                <c:pt idx="10495">
                  <c:v>43350.632575810188</c:v>
                </c:pt>
                <c:pt idx="10496">
                  <c:v>43350.632589699075</c:v>
                </c:pt>
                <c:pt idx="10497">
                  <c:v>43350.632603587961</c:v>
                </c:pt>
                <c:pt idx="10498">
                  <c:v>43350.632617476855</c:v>
                </c:pt>
                <c:pt idx="10499">
                  <c:v>43350.632631365741</c:v>
                </c:pt>
                <c:pt idx="10500">
                  <c:v>43350.632645254627</c:v>
                </c:pt>
                <c:pt idx="10501">
                  <c:v>43350.632659143521</c:v>
                </c:pt>
                <c:pt idx="10502">
                  <c:v>43350.632673032407</c:v>
                </c:pt>
                <c:pt idx="10503">
                  <c:v>43350.632686921293</c:v>
                </c:pt>
                <c:pt idx="10504">
                  <c:v>43350.632700810187</c:v>
                </c:pt>
                <c:pt idx="10505">
                  <c:v>43350.632714699073</c:v>
                </c:pt>
                <c:pt idx="10506">
                  <c:v>43350.63272858796</c:v>
                </c:pt>
                <c:pt idx="10507">
                  <c:v>43350.632742476853</c:v>
                </c:pt>
                <c:pt idx="10508">
                  <c:v>43350.63275636574</c:v>
                </c:pt>
                <c:pt idx="10509">
                  <c:v>43350.632770254633</c:v>
                </c:pt>
                <c:pt idx="10510">
                  <c:v>43350.63278414352</c:v>
                </c:pt>
                <c:pt idx="10511">
                  <c:v>43350.632798032406</c:v>
                </c:pt>
                <c:pt idx="10512">
                  <c:v>43350.632811921299</c:v>
                </c:pt>
                <c:pt idx="10513">
                  <c:v>43350.632825810186</c:v>
                </c:pt>
                <c:pt idx="10514">
                  <c:v>43350.632839699072</c:v>
                </c:pt>
                <c:pt idx="10515">
                  <c:v>43350.632853587966</c:v>
                </c:pt>
                <c:pt idx="10516">
                  <c:v>43350.632867476852</c:v>
                </c:pt>
                <c:pt idx="10517">
                  <c:v>43350.632881365738</c:v>
                </c:pt>
                <c:pt idx="10518">
                  <c:v>43350.632895254632</c:v>
                </c:pt>
                <c:pt idx="10519">
                  <c:v>43350.632909143518</c:v>
                </c:pt>
                <c:pt idx="10520">
                  <c:v>43350.632923032405</c:v>
                </c:pt>
                <c:pt idx="10521">
                  <c:v>43350.632936921298</c:v>
                </c:pt>
                <c:pt idx="10522">
                  <c:v>43350.632950810184</c:v>
                </c:pt>
                <c:pt idx="10523">
                  <c:v>43350.632964699071</c:v>
                </c:pt>
                <c:pt idx="10524">
                  <c:v>43350.632978587964</c:v>
                </c:pt>
                <c:pt idx="10525">
                  <c:v>43350.632992476851</c:v>
                </c:pt>
                <c:pt idx="10526">
                  <c:v>43350.633006365744</c:v>
                </c:pt>
                <c:pt idx="10527">
                  <c:v>43350.633020254631</c:v>
                </c:pt>
                <c:pt idx="10528">
                  <c:v>43350.633034143517</c:v>
                </c:pt>
                <c:pt idx="10529">
                  <c:v>43350.63304803241</c:v>
                </c:pt>
                <c:pt idx="10530">
                  <c:v>43350.633061921297</c:v>
                </c:pt>
                <c:pt idx="10531">
                  <c:v>43350.633075810183</c:v>
                </c:pt>
                <c:pt idx="10532">
                  <c:v>43350.633089699077</c:v>
                </c:pt>
                <c:pt idx="10533">
                  <c:v>43350.633103587963</c:v>
                </c:pt>
                <c:pt idx="10534">
                  <c:v>43350.633117476849</c:v>
                </c:pt>
                <c:pt idx="10535">
                  <c:v>43350.633131365743</c:v>
                </c:pt>
                <c:pt idx="10536">
                  <c:v>43350.633145254629</c:v>
                </c:pt>
                <c:pt idx="10537">
                  <c:v>43350.633159143516</c:v>
                </c:pt>
                <c:pt idx="10538">
                  <c:v>43350.633173032409</c:v>
                </c:pt>
                <c:pt idx="10539">
                  <c:v>43350.633186921295</c:v>
                </c:pt>
                <c:pt idx="10540">
                  <c:v>43350.633200810182</c:v>
                </c:pt>
                <c:pt idx="10541">
                  <c:v>43350.633214699075</c:v>
                </c:pt>
                <c:pt idx="10542">
                  <c:v>43350.633228587962</c:v>
                </c:pt>
                <c:pt idx="10543">
                  <c:v>43350.633242476855</c:v>
                </c:pt>
                <c:pt idx="10544">
                  <c:v>43350.633256365742</c:v>
                </c:pt>
                <c:pt idx="10545">
                  <c:v>43350.633270254628</c:v>
                </c:pt>
                <c:pt idx="10546">
                  <c:v>43350.633284143521</c:v>
                </c:pt>
                <c:pt idx="10547">
                  <c:v>43350.633298032408</c:v>
                </c:pt>
                <c:pt idx="10548">
                  <c:v>43350.633311921294</c:v>
                </c:pt>
                <c:pt idx="10549">
                  <c:v>43350.633325810188</c:v>
                </c:pt>
                <c:pt idx="10550">
                  <c:v>43350.633339699074</c:v>
                </c:pt>
                <c:pt idx="10551">
                  <c:v>43350.63335358796</c:v>
                </c:pt>
                <c:pt idx="10552">
                  <c:v>43350.633367476854</c:v>
                </c:pt>
                <c:pt idx="10553">
                  <c:v>43350.63338136574</c:v>
                </c:pt>
                <c:pt idx="10554">
                  <c:v>43350.633395254627</c:v>
                </c:pt>
                <c:pt idx="10555">
                  <c:v>43350.63340914352</c:v>
                </c:pt>
                <c:pt idx="10556">
                  <c:v>43350.633423032406</c:v>
                </c:pt>
                <c:pt idx="10557">
                  <c:v>43350.633436921293</c:v>
                </c:pt>
                <c:pt idx="10558">
                  <c:v>43350.633450810186</c:v>
                </c:pt>
                <c:pt idx="10559">
                  <c:v>43350.633464699073</c:v>
                </c:pt>
                <c:pt idx="10560">
                  <c:v>43350.633478587966</c:v>
                </c:pt>
                <c:pt idx="10561">
                  <c:v>43350.633492476853</c:v>
                </c:pt>
                <c:pt idx="10562">
                  <c:v>43350.633506365739</c:v>
                </c:pt>
                <c:pt idx="10563">
                  <c:v>43350.633520254632</c:v>
                </c:pt>
                <c:pt idx="10564">
                  <c:v>43350.633534143519</c:v>
                </c:pt>
                <c:pt idx="10565">
                  <c:v>43350.633548032405</c:v>
                </c:pt>
                <c:pt idx="10566">
                  <c:v>43350.633561921299</c:v>
                </c:pt>
                <c:pt idx="10567">
                  <c:v>43350.633575810185</c:v>
                </c:pt>
                <c:pt idx="10568">
                  <c:v>43350.633589699071</c:v>
                </c:pt>
                <c:pt idx="10569">
                  <c:v>43350.633603587965</c:v>
                </c:pt>
                <c:pt idx="10570">
                  <c:v>43350.633617476851</c:v>
                </c:pt>
                <c:pt idx="10571">
                  <c:v>43350.633631365738</c:v>
                </c:pt>
                <c:pt idx="10572">
                  <c:v>43350.633645254631</c:v>
                </c:pt>
                <c:pt idx="10573">
                  <c:v>43350.633659143517</c:v>
                </c:pt>
                <c:pt idx="10574">
                  <c:v>43350.633673032411</c:v>
                </c:pt>
                <c:pt idx="10575">
                  <c:v>43350.633686921297</c:v>
                </c:pt>
                <c:pt idx="10576">
                  <c:v>43350.633700810184</c:v>
                </c:pt>
                <c:pt idx="10577">
                  <c:v>43350.633714699077</c:v>
                </c:pt>
                <c:pt idx="10578">
                  <c:v>43350.633728587964</c:v>
                </c:pt>
                <c:pt idx="10579">
                  <c:v>43350.63374247685</c:v>
                </c:pt>
                <c:pt idx="10580">
                  <c:v>43350.633756365743</c:v>
                </c:pt>
                <c:pt idx="10581">
                  <c:v>43350.63377025463</c:v>
                </c:pt>
                <c:pt idx="10582">
                  <c:v>43350.633784143516</c:v>
                </c:pt>
                <c:pt idx="10583">
                  <c:v>43350.63379803241</c:v>
                </c:pt>
                <c:pt idx="10584">
                  <c:v>43350.633811921296</c:v>
                </c:pt>
                <c:pt idx="10585">
                  <c:v>43350.633825810182</c:v>
                </c:pt>
                <c:pt idx="10586">
                  <c:v>43350.633839699076</c:v>
                </c:pt>
                <c:pt idx="10587">
                  <c:v>43350.633853587962</c:v>
                </c:pt>
                <c:pt idx="10588">
                  <c:v>43350.633867476849</c:v>
                </c:pt>
                <c:pt idx="10589">
                  <c:v>43350.633881365742</c:v>
                </c:pt>
                <c:pt idx="10590">
                  <c:v>43350.633895254628</c:v>
                </c:pt>
                <c:pt idx="10591">
                  <c:v>43350.633909143522</c:v>
                </c:pt>
                <c:pt idx="10592">
                  <c:v>43350.633923032408</c:v>
                </c:pt>
                <c:pt idx="10593">
                  <c:v>43350.633936921295</c:v>
                </c:pt>
                <c:pt idx="10594">
                  <c:v>43350.633950810188</c:v>
                </c:pt>
                <c:pt idx="10595">
                  <c:v>43350.633964699075</c:v>
                </c:pt>
                <c:pt idx="10596">
                  <c:v>43350.633978587961</c:v>
                </c:pt>
                <c:pt idx="10597">
                  <c:v>43350.633992476854</c:v>
                </c:pt>
                <c:pt idx="10598">
                  <c:v>43350.634006365741</c:v>
                </c:pt>
                <c:pt idx="10599">
                  <c:v>43350.634020254627</c:v>
                </c:pt>
                <c:pt idx="10600">
                  <c:v>43350.634034143521</c:v>
                </c:pt>
                <c:pt idx="10601">
                  <c:v>43350.634048032407</c:v>
                </c:pt>
                <c:pt idx="10602">
                  <c:v>43350.634061921293</c:v>
                </c:pt>
                <c:pt idx="10603">
                  <c:v>43350.634075810187</c:v>
                </c:pt>
                <c:pt idx="10604">
                  <c:v>43350.634089699073</c:v>
                </c:pt>
                <c:pt idx="10605">
                  <c:v>43350.63410358796</c:v>
                </c:pt>
                <c:pt idx="10606">
                  <c:v>43350.634117476853</c:v>
                </c:pt>
                <c:pt idx="10607">
                  <c:v>43350.634131365739</c:v>
                </c:pt>
                <c:pt idx="10608">
                  <c:v>43350.634145254633</c:v>
                </c:pt>
                <c:pt idx="10609">
                  <c:v>43350.634159143519</c:v>
                </c:pt>
                <c:pt idx="10610">
                  <c:v>43350.634173032406</c:v>
                </c:pt>
                <c:pt idx="10611">
                  <c:v>43350.634186921299</c:v>
                </c:pt>
                <c:pt idx="10612">
                  <c:v>43350.634200810186</c:v>
                </c:pt>
                <c:pt idx="10613">
                  <c:v>43350.634214699072</c:v>
                </c:pt>
                <c:pt idx="10614">
                  <c:v>43350.634228587965</c:v>
                </c:pt>
                <c:pt idx="10615">
                  <c:v>43350.634242476852</c:v>
                </c:pt>
                <c:pt idx="10616">
                  <c:v>43350.634256365738</c:v>
                </c:pt>
                <c:pt idx="10617">
                  <c:v>43350.634270254632</c:v>
                </c:pt>
                <c:pt idx="10618">
                  <c:v>43350.634284143518</c:v>
                </c:pt>
                <c:pt idx="10619">
                  <c:v>43350.634298032404</c:v>
                </c:pt>
                <c:pt idx="10620">
                  <c:v>43350.634311921298</c:v>
                </c:pt>
                <c:pt idx="10621">
                  <c:v>43350.634325810184</c:v>
                </c:pt>
                <c:pt idx="10622">
                  <c:v>43350.634339699071</c:v>
                </c:pt>
                <c:pt idx="10623">
                  <c:v>43350.634353587964</c:v>
                </c:pt>
                <c:pt idx="10624">
                  <c:v>43350.63436747685</c:v>
                </c:pt>
                <c:pt idx="10625">
                  <c:v>43350.634381365744</c:v>
                </c:pt>
                <c:pt idx="10626">
                  <c:v>43350.63439525463</c:v>
                </c:pt>
                <c:pt idx="10627">
                  <c:v>43350.634409143517</c:v>
                </c:pt>
                <c:pt idx="10628">
                  <c:v>43350.63442303241</c:v>
                </c:pt>
                <c:pt idx="10629">
                  <c:v>43350.634436921297</c:v>
                </c:pt>
                <c:pt idx="10630">
                  <c:v>43350.634450810183</c:v>
                </c:pt>
                <c:pt idx="10631">
                  <c:v>43350.634464699076</c:v>
                </c:pt>
                <c:pt idx="10632">
                  <c:v>43350.634478587963</c:v>
                </c:pt>
                <c:pt idx="10633">
                  <c:v>43350.634492476849</c:v>
                </c:pt>
                <c:pt idx="10634">
                  <c:v>43350.634506365743</c:v>
                </c:pt>
                <c:pt idx="10635">
                  <c:v>43350.634520254629</c:v>
                </c:pt>
                <c:pt idx="10636">
                  <c:v>43350.634534143515</c:v>
                </c:pt>
                <c:pt idx="10637">
                  <c:v>43350.634548032409</c:v>
                </c:pt>
                <c:pt idx="10638">
                  <c:v>43350.634561921295</c:v>
                </c:pt>
                <c:pt idx="10639">
                  <c:v>43350.634575810182</c:v>
                </c:pt>
                <c:pt idx="10640">
                  <c:v>43350.634589699075</c:v>
                </c:pt>
                <c:pt idx="10641">
                  <c:v>43350.634603587961</c:v>
                </c:pt>
                <c:pt idx="10642">
                  <c:v>43350.634617476855</c:v>
                </c:pt>
                <c:pt idx="10643">
                  <c:v>43350.634631365741</c:v>
                </c:pt>
                <c:pt idx="10644">
                  <c:v>43350.634645254628</c:v>
                </c:pt>
                <c:pt idx="10645">
                  <c:v>43350.634659143521</c:v>
                </c:pt>
                <c:pt idx="10646">
                  <c:v>43350.634673032408</c:v>
                </c:pt>
                <c:pt idx="10647">
                  <c:v>43350.634686921294</c:v>
                </c:pt>
                <c:pt idx="10648">
                  <c:v>43350.634700810187</c:v>
                </c:pt>
                <c:pt idx="10649">
                  <c:v>43350.634714699074</c:v>
                </c:pt>
                <c:pt idx="10650">
                  <c:v>43350.63472858796</c:v>
                </c:pt>
                <c:pt idx="10651">
                  <c:v>43350.634742476854</c:v>
                </c:pt>
                <c:pt idx="10652">
                  <c:v>43350.63475636574</c:v>
                </c:pt>
                <c:pt idx="10653">
                  <c:v>43350.634770254626</c:v>
                </c:pt>
                <c:pt idx="10654">
                  <c:v>43350.63478414352</c:v>
                </c:pt>
                <c:pt idx="10655">
                  <c:v>43350.634798032406</c:v>
                </c:pt>
                <c:pt idx="10656">
                  <c:v>43350.6348119213</c:v>
                </c:pt>
                <c:pt idx="10657">
                  <c:v>43350.634825810186</c:v>
                </c:pt>
                <c:pt idx="10658">
                  <c:v>43350.634839699072</c:v>
                </c:pt>
                <c:pt idx="10659">
                  <c:v>43350.634853587966</c:v>
                </c:pt>
                <c:pt idx="10660">
                  <c:v>43350.634867476852</c:v>
                </c:pt>
                <c:pt idx="10661">
                  <c:v>43350.634881365739</c:v>
                </c:pt>
                <c:pt idx="10662">
                  <c:v>43350.634895254632</c:v>
                </c:pt>
                <c:pt idx="10663">
                  <c:v>43350.634909143519</c:v>
                </c:pt>
                <c:pt idx="10664">
                  <c:v>43350.634923032405</c:v>
                </c:pt>
                <c:pt idx="10665">
                  <c:v>43350.634936921299</c:v>
                </c:pt>
                <c:pt idx="10666">
                  <c:v>43350.634950810185</c:v>
                </c:pt>
                <c:pt idx="10667">
                  <c:v>43350.634964699071</c:v>
                </c:pt>
                <c:pt idx="10668">
                  <c:v>43350.634978587965</c:v>
                </c:pt>
                <c:pt idx="10669">
                  <c:v>43350.634992476851</c:v>
                </c:pt>
                <c:pt idx="10670">
                  <c:v>43350.635006365737</c:v>
                </c:pt>
                <c:pt idx="10671">
                  <c:v>43350.635020254631</c:v>
                </c:pt>
                <c:pt idx="10672">
                  <c:v>43350.635034143517</c:v>
                </c:pt>
                <c:pt idx="10673">
                  <c:v>43350.635048032411</c:v>
                </c:pt>
                <c:pt idx="10674">
                  <c:v>43350.635061921297</c:v>
                </c:pt>
                <c:pt idx="10675">
                  <c:v>43350.635075810183</c:v>
                </c:pt>
                <c:pt idx="10676">
                  <c:v>43350.635089699077</c:v>
                </c:pt>
                <c:pt idx="10677">
                  <c:v>43350.635103587963</c:v>
                </c:pt>
                <c:pt idx="10678">
                  <c:v>43350.63511747685</c:v>
                </c:pt>
                <c:pt idx="10679">
                  <c:v>43350.635131365743</c:v>
                </c:pt>
                <c:pt idx="10680">
                  <c:v>43350.63514525463</c:v>
                </c:pt>
                <c:pt idx="10681">
                  <c:v>43350.635159143516</c:v>
                </c:pt>
                <c:pt idx="10682">
                  <c:v>43350.63517303241</c:v>
                </c:pt>
                <c:pt idx="10683">
                  <c:v>43350.635186921296</c:v>
                </c:pt>
                <c:pt idx="10684">
                  <c:v>43350.635200810182</c:v>
                </c:pt>
                <c:pt idx="10685">
                  <c:v>43350.635214699076</c:v>
                </c:pt>
                <c:pt idx="10686">
                  <c:v>43350.635228587962</c:v>
                </c:pt>
                <c:pt idx="10687">
                  <c:v>43350.635242476848</c:v>
                </c:pt>
                <c:pt idx="10688">
                  <c:v>43350.635256365742</c:v>
                </c:pt>
                <c:pt idx="10689">
                  <c:v>43350.635270254628</c:v>
                </c:pt>
                <c:pt idx="10690">
                  <c:v>43350.635284143522</c:v>
                </c:pt>
                <c:pt idx="10691">
                  <c:v>43350.635298032408</c:v>
                </c:pt>
                <c:pt idx="10692">
                  <c:v>43350.635311921294</c:v>
                </c:pt>
                <c:pt idx="10693">
                  <c:v>43350.635325810188</c:v>
                </c:pt>
                <c:pt idx="10694">
                  <c:v>43350.635339699074</c:v>
                </c:pt>
                <c:pt idx="10695">
                  <c:v>43350.635353587961</c:v>
                </c:pt>
                <c:pt idx="10696">
                  <c:v>43350.635367476854</c:v>
                </c:pt>
                <c:pt idx="10697">
                  <c:v>43350.635381365741</c:v>
                </c:pt>
                <c:pt idx="10698">
                  <c:v>43350.635395254627</c:v>
                </c:pt>
                <c:pt idx="10699">
                  <c:v>43350.635409143521</c:v>
                </c:pt>
                <c:pt idx="10700">
                  <c:v>43350.635423032407</c:v>
                </c:pt>
                <c:pt idx="10701">
                  <c:v>43350.635436921293</c:v>
                </c:pt>
                <c:pt idx="10702">
                  <c:v>43350.635450810187</c:v>
                </c:pt>
                <c:pt idx="10703">
                  <c:v>43350.635464699073</c:v>
                </c:pt>
                <c:pt idx="10704">
                  <c:v>43350.635478587959</c:v>
                </c:pt>
                <c:pt idx="10705">
                  <c:v>43350.635492476853</c:v>
                </c:pt>
                <c:pt idx="10706">
                  <c:v>43350.635506365739</c:v>
                </c:pt>
                <c:pt idx="10707">
                  <c:v>43350.635520254633</c:v>
                </c:pt>
                <c:pt idx="10708">
                  <c:v>43350.635534143519</c:v>
                </c:pt>
                <c:pt idx="10709">
                  <c:v>43350.635548032405</c:v>
                </c:pt>
                <c:pt idx="10710">
                  <c:v>43350.635561921299</c:v>
                </c:pt>
                <c:pt idx="10711">
                  <c:v>43350.635575810185</c:v>
                </c:pt>
                <c:pt idx="10712">
                  <c:v>43350.635589699072</c:v>
                </c:pt>
                <c:pt idx="10713">
                  <c:v>43350.635603587965</c:v>
                </c:pt>
                <c:pt idx="10714">
                  <c:v>43350.635617476852</c:v>
                </c:pt>
                <c:pt idx="10715">
                  <c:v>43350.635631365738</c:v>
                </c:pt>
                <c:pt idx="10716">
                  <c:v>43350.635645254632</c:v>
                </c:pt>
                <c:pt idx="10717">
                  <c:v>43350.635659143518</c:v>
                </c:pt>
                <c:pt idx="10718">
                  <c:v>43350.635673032404</c:v>
                </c:pt>
                <c:pt idx="10719">
                  <c:v>43350.635686921298</c:v>
                </c:pt>
                <c:pt idx="10720">
                  <c:v>43350.635700810184</c:v>
                </c:pt>
                <c:pt idx="10721">
                  <c:v>43350.635714699078</c:v>
                </c:pt>
                <c:pt idx="10722">
                  <c:v>43350.635728587964</c:v>
                </c:pt>
                <c:pt idx="10723">
                  <c:v>43350.63574247685</c:v>
                </c:pt>
                <c:pt idx="10724">
                  <c:v>43350.635756365744</c:v>
                </c:pt>
                <c:pt idx="10725">
                  <c:v>43350.63577025463</c:v>
                </c:pt>
                <c:pt idx="10726">
                  <c:v>43350.635784143517</c:v>
                </c:pt>
                <c:pt idx="10727">
                  <c:v>43350.63579803241</c:v>
                </c:pt>
                <c:pt idx="10728">
                  <c:v>43350.635811921296</c:v>
                </c:pt>
                <c:pt idx="10729">
                  <c:v>43350.635825810183</c:v>
                </c:pt>
                <c:pt idx="10730">
                  <c:v>43350.635839699076</c:v>
                </c:pt>
                <c:pt idx="10731">
                  <c:v>43350.635853587963</c:v>
                </c:pt>
                <c:pt idx="10732">
                  <c:v>43350.635867476849</c:v>
                </c:pt>
                <c:pt idx="10733">
                  <c:v>43350.635881365743</c:v>
                </c:pt>
                <c:pt idx="10734">
                  <c:v>43350.635895254629</c:v>
                </c:pt>
                <c:pt idx="10735">
                  <c:v>43350.635909143515</c:v>
                </c:pt>
                <c:pt idx="10736">
                  <c:v>43350.635923032409</c:v>
                </c:pt>
                <c:pt idx="10737">
                  <c:v>43350.635936921295</c:v>
                </c:pt>
                <c:pt idx="10738">
                  <c:v>43350.635950810189</c:v>
                </c:pt>
                <c:pt idx="10739">
                  <c:v>43350.635964699075</c:v>
                </c:pt>
                <c:pt idx="10740">
                  <c:v>43350.635978587961</c:v>
                </c:pt>
                <c:pt idx="10741">
                  <c:v>43350.635992476855</c:v>
                </c:pt>
                <c:pt idx="10742">
                  <c:v>43350.636006365741</c:v>
                </c:pt>
                <c:pt idx="10743">
                  <c:v>43350.636020254628</c:v>
                </c:pt>
                <c:pt idx="10744">
                  <c:v>43350.636034143521</c:v>
                </c:pt>
                <c:pt idx="10745">
                  <c:v>43350.636048032407</c:v>
                </c:pt>
                <c:pt idx="10746">
                  <c:v>43350.636061921294</c:v>
                </c:pt>
                <c:pt idx="10747">
                  <c:v>43350.636075810187</c:v>
                </c:pt>
                <c:pt idx="10748">
                  <c:v>43350.636089699074</c:v>
                </c:pt>
                <c:pt idx="10749">
                  <c:v>43350.63610358796</c:v>
                </c:pt>
                <c:pt idx="10750">
                  <c:v>43350.636117476854</c:v>
                </c:pt>
                <c:pt idx="10751">
                  <c:v>43350.63613136574</c:v>
                </c:pt>
                <c:pt idx="10752">
                  <c:v>43350.636145254626</c:v>
                </c:pt>
                <c:pt idx="10753">
                  <c:v>43350.63615914352</c:v>
                </c:pt>
                <c:pt idx="10754">
                  <c:v>43350.636173032406</c:v>
                </c:pt>
                <c:pt idx="10755">
                  <c:v>43350.6361869213</c:v>
                </c:pt>
                <c:pt idx="10756">
                  <c:v>43350.636200810186</c:v>
                </c:pt>
                <c:pt idx="10757">
                  <c:v>43350.636214699072</c:v>
                </c:pt>
                <c:pt idx="10758">
                  <c:v>43350.636228587966</c:v>
                </c:pt>
                <c:pt idx="10759">
                  <c:v>43350.636242476852</c:v>
                </c:pt>
                <c:pt idx="10760">
                  <c:v>43350.636256365739</c:v>
                </c:pt>
                <c:pt idx="10761">
                  <c:v>43350.636270254632</c:v>
                </c:pt>
                <c:pt idx="10762">
                  <c:v>43350.636284143518</c:v>
                </c:pt>
                <c:pt idx="10763">
                  <c:v>43350.636298032405</c:v>
                </c:pt>
                <c:pt idx="10764">
                  <c:v>43350.636311921298</c:v>
                </c:pt>
                <c:pt idx="10765">
                  <c:v>43350.636325810185</c:v>
                </c:pt>
                <c:pt idx="10766">
                  <c:v>43350.636339699071</c:v>
                </c:pt>
                <c:pt idx="10767">
                  <c:v>43350.636353587965</c:v>
                </c:pt>
                <c:pt idx="10768">
                  <c:v>43350.636367476851</c:v>
                </c:pt>
                <c:pt idx="10769">
                  <c:v>43350.636381365737</c:v>
                </c:pt>
                <c:pt idx="10770">
                  <c:v>43350.636395254631</c:v>
                </c:pt>
                <c:pt idx="10771">
                  <c:v>43350.636409143517</c:v>
                </c:pt>
                <c:pt idx="10772">
                  <c:v>43350.636423032411</c:v>
                </c:pt>
                <c:pt idx="10773">
                  <c:v>43350.636436921297</c:v>
                </c:pt>
                <c:pt idx="10774">
                  <c:v>43350.636450810183</c:v>
                </c:pt>
                <c:pt idx="10775">
                  <c:v>43350.636464699077</c:v>
                </c:pt>
                <c:pt idx="10776">
                  <c:v>43350.636478587963</c:v>
                </c:pt>
                <c:pt idx="10777">
                  <c:v>43350.63649247685</c:v>
                </c:pt>
                <c:pt idx="10778">
                  <c:v>43350.636506365743</c:v>
                </c:pt>
                <c:pt idx="10779">
                  <c:v>43350.636520254629</c:v>
                </c:pt>
                <c:pt idx="10780">
                  <c:v>43350.636534143516</c:v>
                </c:pt>
                <c:pt idx="10781">
                  <c:v>43350.636548032409</c:v>
                </c:pt>
                <c:pt idx="10782">
                  <c:v>43350.636561921296</c:v>
                </c:pt>
                <c:pt idx="10783">
                  <c:v>43350.636575810182</c:v>
                </c:pt>
                <c:pt idx="10784">
                  <c:v>43350.636589699076</c:v>
                </c:pt>
                <c:pt idx="10785">
                  <c:v>43350.636603587962</c:v>
                </c:pt>
                <c:pt idx="10786">
                  <c:v>43350.636617476855</c:v>
                </c:pt>
                <c:pt idx="10787">
                  <c:v>43350.636631365742</c:v>
                </c:pt>
                <c:pt idx="10788">
                  <c:v>43350.636645254628</c:v>
                </c:pt>
                <c:pt idx="10789">
                  <c:v>43350.636659143522</c:v>
                </c:pt>
                <c:pt idx="10790">
                  <c:v>43350.636673032408</c:v>
                </c:pt>
                <c:pt idx="10791">
                  <c:v>43350.636686921294</c:v>
                </c:pt>
                <c:pt idx="10792">
                  <c:v>43350.636700810188</c:v>
                </c:pt>
                <c:pt idx="10793">
                  <c:v>43350.636714699074</c:v>
                </c:pt>
                <c:pt idx="10794">
                  <c:v>43350.636728587961</c:v>
                </c:pt>
                <c:pt idx="10795">
                  <c:v>43350.636742476854</c:v>
                </c:pt>
                <c:pt idx="10796">
                  <c:v>43350.63675636574</c:v>
                </c:pt>
                <c:pt idx="10797">
                  <c:v>43350.636770254627</c:v>
                </c:pt>
                <c:pt idx="10798">
                  <c:v>43350.63678414352</c:v>
                </c:pt>
                <c:pt idx="10799">
                  <c:v>43350.636798032407</c:v>
                </c:pt>
                <c:pt idx="10800">
                  <c:v>43350.636811921293</c:v>
                </c:pt>
                <c:pt idx="10801">
                  <c:v>43350.636825810187</c:v>
                </c:pt>
                <c:pt idx="10802">
                  <c:v>43350.636839699073</c:v>
                </c:pt>
                <c:pt idx="10803">
                  <c:v>43350.636853587966</c:v>
                </c:pt>
                <c:pt idx="10804">
                  <c:v>43350.636867476853</c:v>
                </c:pt>
                <c:pt idx="10805">
                  <c:v>43350.636881365739</c:v>
                </c:pt>
                <c:pt idx="10806">
                  <c:v>43350.636895254633</c:v>
                </c:pt>
                <c:pt idx="10807">
                  <c:v>43350.636909143519</c:v>
                </c:pt>
                <c:pt idx="10808">
                  <c:v>43350.636923032405</c:v>
                </c:pt>
                <c:pt idx="10809">
                  <c:v>43350.636936921299</c:v>
                </c:pt>
                <c:pt idx="10810">
                  <c:v>43350.636950810185</c:v>
                </c:pt>
                <c:pt idx="10811">
                  <c:v>43350.636964699072</c:v>
                </c:pt>
                <c:pt idx="10812">
                  <c:v>43350.636978587965</c:v>
                </c:pt>
                <c:pt idx="10813">
                  <c:v>43350.636992476851</c:v>
                </c:pt>
                <c:pt idx="10814">
                  <c:v>43350.637006365738</c:v>
                </c:pt>
                <c:pt idx="10815">
                  <c:v>43350.637020254631</c:v>
                </c:pt>
                <c:pt idx="10816">
                  <c:v>43350.637034143518</c:v>
                </c:pt>
                <c:pt idx="10817">
                  <c:v>43350.637048032404</c:v>
                </c:pt>
                <c:pt idx="10818">
                  <c:v>43350.637061921298</c:v>
                </c:pt>
                <c:pt idx="10819">
                  <c:v>43350.637075810184</c:v>
                </c:pt>
                <c:pt idx="10820">
                  <c:v>43350.637089699077</c:v>
                </c:pt>
                <c:pt idx="10821">
                  <c:v>43350.637103587964</c:v>
                </c:pt>
                <c:pt idx="10822">
                  <c:v>43350.63711747685</c:v>
                </c:pt>
                <c:pt idx="10823">
                  <c:v>43350.637131365744</c:v>
                </c:pt>
                <c:pt idx="10824">
                  <c:v>43350.63714525463</c:v>
                </c:pt>
                <c:pt idx="10825">
                  <c:v>43350.637159143516</c:v>
                </c:pt>
                <c:pt idx="10826">
                  <c:v>43350.63717303241</c:v>
                </c:pt>
                <c:pt idx="10827">
                  <c:v>43350.637186921296</c:v>
                </c:pt>
                <c:pt idx="10828">
                  <c:v>43350.637200810183</c:v>
                </c:pt>
                <c:pt idx="10829">
                  <c:v>43350.637214699076</c:v>
                </c:pt>
                <c:pt idx="10830">
                  <c:v>43350.637228587962</c:v>
                </c:pt>
                <c:pt idx="10831">
                  <c:v>43350.637242476849</c:v>
                </c:pt>
                <c:pt idx="10832">
                  <c:v>43350.637256365742</c:v>
                </c:pt>
                <c:pt idx="10833">
                  <c:v>43350.637270254629</c:v>
                </c:pt>
                <c:pt idx="10834">
                  <c:v>43350.637284143515</c:v>
                </c:pt>
                <c:pt idx="10835">
                  <c:v>43350.637298032409</c:v>
                </c:pt>
                <c:pt idx="10836">
                  <c:v>43350.637311921295</c:v>
                </c:pt>
                <c:pt idx="10837">
                  <c:v>43350.637325810188</c:v>
                </c:pt>
                <c:pt idx="10838">
                  <c:v>43350.637339699075</c:v>
                </c:pt>
                <c:pt idx="10839">
                  <c:v>43350.637353587961</c:v>
                </c:pt>
                <c:pt idx="10840">
                  <c:v>43350.637367476855</c:v>
                </c:pt>
                <c:pt idx="10841">
                  <c:v>43350.637381365741</c:v>
                </c:pt>
                <c:pt idx="10842">
                  <c:v>43350.637395254627</c:v>
                </c:pt>
                <c:pt idx="10843">
                  <c:v>43350.637409143521</c:v>
                </c:pt>
                <c:pt idx="10844">
                  <c:v>43350.637423032407</c:v>
                </c:pt>
                <c:pt idx="10845">
                  <c:v>43350.637436921294</c:v>
                </c:pt>
                <c:pt idx="10846">
                  <c:v>43350.637450810187</c:v>
                </c:pt>
                <c:pt idx="10847">
                  <c:v>43350.637464699073</c:v>
                </c:pt>
                <c:pt idx="10848">
                  <c:v>43350.63747858796</c:v>
                </c:pt>
                <c:pt idx="10849">
                  <c:v>43350.637492476853</c:v>
                </c:pt>
                <c:pt idx="10850">
                  <c:v>43350.63750636574</c:v>
                </c:pt>
                <c:pt idx="10851">
                  <c:v>43350.637520254626</c:v>
                </c:pt>
                <c:pt idx="10852">
                  <c:v>43350.63753414352</c:v>
                </c:pt>
                <c:pt idx="10853">
                  <c:v>43350.637548032406</c:v>
                </c:pt>
                <c:pt idx="10854">
                  <c:v>43350.637561921299</c:v>
                </c:pt>
                <c:pt idx="10855">
                  <c:v>43350.637575810186</c:v>
                </c:pt>
                <c:pt idx="10856">
                  <c:v>43350.637589699072</c:v>
                </c:pt>
                <c:pt idx="10857">
                  <c:v>43350.637603587966</c:v>
                </c:pt>
                <c:pt idx="10858">
                  <c:v>43350.637617476852</c:v>
                </c:pt>
                <c:pt idx="10859">
                  <c:v>43350.637631365738</c:v>
                </c:pt>
                <c:pt idx="10860">
                  <c:v>43350.637645254632</c:v>
                </c:pt>
                <c:pt idx="10861">
                  <c:v>43350.637659143518</c:v>
                </c:pt>
                <c:pt idx="10862">
                  <c:v>43350.637673032405</c:v>
                </c:pt>
                <c:pt idx="10863">
                  <c:v>43350.637686921298</c:v>
                </c:pt>
                <c:pt idx="10864">
                  <c:v>43350.637700810184</c:v>
                </c:pt>
                <c:pt idx="10865">
                  <c:v>43350.637714699071</c:v>
                </c:pt>
                <c:pt idx="10866">
                  <c:v>43350.637728587964</c:v>
                </c:pt>
                <c:pt idx="10867">
                  <c:v>43350.637742476851</c:v>
                </c:pt>
                <c:pt idx="10868">
                  <c:v>43350.637756365744</c:v>
                </c:pt>
                <c:pt idx="10869">
                  <c:v>43350.637770254631</c:v>
                </c:pt>
                <c:pt idx="10870">
                  <c:v>43350.637784143517</c:v>
                </c:pt>
                <c:pt idx="10871">
                  <c:v>43350.637798032411</c:v>
                </c:pt>
                <c:pt idx="10872">
                  <c:v>43350.637811921297</c:v>
                </c:pt>
                <c:pt idx="10873">
                  <c:v>43350.637825810183</c:v>
                </c:pt>
                <c:pt idx="10874">
                  <c:v>43350.637839699077</c:v>
                </c:pt>
                <c:pt idx="10875">
                  <c:v>43350.637853587963</c:v>
                </c:pt>
                <c:pt idx="10876">
                  <c:v>43350.637867476849</c:v>
                </c:pt>
                <c:pt idx="10877">
                  <c:v>43350.637881365743</c:v>
                </c:pt>
                <c:pt idx="10878">
                  <c:v>43350.637895254629</c:v>
                </c:pt>
                <c:pt idx="10879">
                  <c:v>43350.637909143516</c:v>
                </c:pt>
                <c:pt idx="10880">
                  <c:v>43350.637923032409</c:v>
                </c:pt>
                <c:pt idx="10881">
                  <c:v>43350.637936921295</c:v>
                </c:pt>
                <c:pt idx="10882">
                  <c:v>43350.637950810182</c:v>
                </c:pt>
                <c:pt idx="10883">
                  <c:v>43350.637964699075</c:v>
                </c:pt>
                <c:pt idx="10884">
                  <c:v>43350.637978587962</c:v>
                </c:pt>
                <c:pt idx="10885">
                  <c:v>43350.637992476855</c:v>
                </c:pt>
                <c:pt idx="10886">
                  <c:v>43350.638006365742</c:v>
                </c:pt>
                <c:pt idx="10887">
                  <c:v>43350.638020254628</c:v>
                </c:pt>
                <c:pt idx="10888">
                  <c:v>43350.638034143522</c:v>
                </c:pt>
                <c:pt idx="10889">
                  <c:v>43350.638048032408</c:v>
                </c:pt>
                <c:pt idx="10890">
                  <c:v>43350.638061921294</c:v>
                </c:pt>
                <c:pt idx="10891">
                  <c:v>43350.638075810188</c:v>
                </c:pt>
                <c:pt idx="10892">
                  <c:v>43350.638089699074</c:v>
                </c:pt>
                <c:pt idx="10893">
                  <c:v>43350.63810358796</c:v>
                </c:pt>
                <c:pt idx="10894">
                  <c:v>43350.638117476854</c:v>
                </c:pt>
                <c:pt idx="10895">
                  <c:v>43350.63813136574</c:v>
                </c:pt>
                <c:pt idx="10896">
                  <c:v>43350.638145254627</c:v>
                </c:pt>
                <c:pt idx="10897">
                  <c:v>43350.63815914352</c:v>
                </c:pt>
                <c:pt idx="10898">
                  <c:v>43350.638173032406</c:v>
                </c:pt>
                <c:pt idx="10899">
                  <c:v>43350.638186921293</c:v>
                </c:pt>
                <c:pt idx="10900">
                  <c:v>43350.638200810186</c:v>
                </c:pt>
                <c:pt idx="10901">
                  <c:v>43350.638214699073</c:v>
                </c:pt>
                <c:pt idx="10902">
                  <c:v>43350.638228587966</c:v>
                </c:pt>
                <c:pt idx="10903">
                  <c:v>43350.638242476853</c:v>
                </c:pt>
                <c:pt idx="10904">
                  <c:v>43350.638256365739</c:v>
                </c:pt>
                <c:pt idx="10905">
                  <c:v>43350.638270254633</c:v>
                </c:pt>
                <c:pt idx="10906">
                  <c:v>43350.638284143519</c:v>
                </c:pt>
                <c:pt idx="10907">
                  <c:v>43350.638298032405</c:v>
                </c:pt>
                <c:pt idx="10908">
                  <c:v>43350.638311921299</c:v>
                </c:pt>
                <c:pt idx="10909">
                  <c:v>43350.638325810185</c:v>
                </c:pt>
                <c:pt idx="10910">
                  <c:v>43350.638339699071</c:v>
                </c:pt>
                <c:pt idx="10911">
                  <c:v>43350.638353587965</c:v>
                </c:pt>
                <c:pt idx="10912">
                  <c:v>43350.638367476851</c:v>
                </c:pt>
                <c:pt idx="10913">
                  <c:v>43350.638381365738</c:v>
                </c:pt>
                <c:pt idx="10914">
                  <c:v>43350.638395254631</c:v>
                </c:pt>
                <c:pt idx="10915">
                  <c:v>43350.638409143517</c:v>
                </c:pt>
                <c:pt idx="10916">
                  <c:v>43350.638423032404</c:v>
                </c:pt>
                <c:pt idx="10917">
                  <c:v>43350.638436921297</c:v>
                </c:pt>
                <c:pt idx="10918">
                  <c:v>43350.638450810184</c:v>
                </c:pt>
                <c:pt idx="10919">
                  <c:v>43350.638464699077</c:v>
                </c:pt>
                <c:pt idx="10920">
                  <c:v>43350.638478587964</c:v>
                </c:pt>
                <c:pt idx="10921">
                  <c:v>43350.63849247685</c:v>
                </c:pt>
                <c:pt idx="10922">
                  <c:v>43350.638506365744</c:v>
                </c:pt>
                <c:pt idx="10923">
                  <c:v>43350.63852025463</c:v>
                </c:pt>
                <c:pt idx="10924">
                  <c:v>43350.638534143516</c:v>
                </c:pt>
                <c:pt idx="10925">
                  <c:v>43350.63854803241</c:v>
                </c:pt>
                <c:pt idx="10926">
                  <c:v>43350.638561921296</c:v>
                </c:pt>
                <c:pt idx="10927">
                  <c:v>43350.638575810182</c:v>
                </c:pt>
                <c:pt idx="10928">
                  <c:v>43350.638589699076</c:v>
                </c:pt>
                <c:pt idx="10929">
                  <c:v>43350.638603587962</c:v>
                </c:pt>
                <c:pt idx="10930">
                  <c:v>43350.638617476849</c:v>
                </c:pt>
                <c:pt idx="10931">
                  <c:v>43350.638631365742</c:v>
                </c:pt>
                <c:pt idx="10932">
                  <c:v>43350.638645254628</c:v>
                </c:pt>
                <c:pt idx="10933">
                  <c:v>43350.638659143522</c:v>
                </c:pt>
                <c:pt idx="10934">
                  <c:v>43350.638673032408</c:v>
                </c:pt>
                <c:pt idx="10935">
                  <c:v>43350.638686921295</c:v>
                </c:pt>
                <c:pt idx="10936">
                  <c:v>43350.638700810188</c:v>
                </c:pt>
                <c:pt idx="10937">
                  <c:v>43350.638714699075</c:v>
                </c:pt>
                <c:pt idx="10938">
                  <c:v>43350.638728587961</c:v>
                </c:pt>
                <c:pt idx="10939">
                  <c:v>43350.638742476855</c:v>
                </c:pt>
                <c:pt idx="10940">
                  <c:v>43350.638756365741</c:v>
                </c:pt>
                <c:pt idx="10941">
                  <c:v>43350.638770254627</c:v>
                </c:pt>
                <c:pt idx="10942">
                  <c:v>43350.638784143521</c:v>
                </c:pt>
                <c:pt idx="10943">
                  <c:v>43350.638798032407</c:v>
                </c:pt>
                <c:pt idx="10944">
                  <c:v>43350.638811921293</c:v>
                </c:pt>
                <c:pt idx="10945">
                  <c:v>43350.638825810187</c:v>
                </c:pt>
                <c:pt idx="10946">
                  <c:v>43350.638839699073</c:v>
                </c:pt>
                <c:pt idx="10947">
                  <c:v>43350.63885358796</c:v>
                </c:pt>
                <c:pt idx="10948">
                  <c:v>43350.638867476853</c:v>
                </c:pt>
                <c:pt idx="10949">
                  <c:v>43350.63888136574</c:v>
                </c:pt>
                <c:pt idx="10950">
                  <c:v>43350.638895254633</c:v>
                </c:pt>
                <c:pt idx="10951">
                  <c:v>43350.638909143519</c:v>
                </c:pt>
                <c:pt idx="10952">
                  <c:v>43350.638923032406</c:v>
                </c:pt>
                <c:pt idx="10953">
                  <c:v>43350.638936921299</c:v>
                </c:pt>
                <c:pt idx="10954">
                  <c:v>43350.638950810186</c:v>
                </c:pt>
                <c:pt idx="10955">
                  <c:v>43350.638964699072</c:v>
                </c:pt>
                <c:pt idx="10956">
                  <c:v>43350.638978587966</c:v>
                </c:pt>
                <c:pt idx="10957">
                  <c:v>43350.638992476852</c:v>
                </c:pt>
                <c:pt idx="10958">
                  <c:v>43350.639006365738</c:v>
                </c:pt>
                <c:pt idx="10959">
                  <c:v>43350.639020254632</c:v>
                </c:pt>
                <c:pt idx="10960">
                  <c:v>43350.639034143518</c:v>
                </c:pt>
                <c:pt idx="10961">
                  <c:v>43350.639048032404</c:v>
                </c:pt>
                <c:pt idx="10962">
                  <c:v>43350.639061921298</c:v>
                </c:pt>
                <c:pt idx="10963">
                  <c:v>43350.639075810184</c:v>
                </c:pt>
                <c:pt idx="10964">
                  <c:v>43350.639089699071</c:v>
                </c:pt>
                <c:pt idx="10965">
                  <c:v>43350.639103587964</c:v>
                </c:pt>
                <c:pt idx="10966">
                  <c:v>43350.639117476851</c:v>
                </c:pt>
                <c:pt idx="10967">
                  <c:v>43350.639131365744</c:v>
                </c:pt>
                <c:pt idx="10968">
                  <c:v>43350.63914525463</c:v>
                </c:pt>
                <c:pt idx="10969">
                  <c:v>43350.639159143517</c:v>
                </c:pt>
                <c:pt idx="10970">
                  <c:v>43350.63917303241</c:v>
                </c:pt>
                <c:pt idx="10971">
                  <c:v>43350.639186921297</c:v>
                </c:pt>
                <c:pt idx="10972">
                  <c:v>43350.639200810183</c:v>
                </c:pt>
                <c:pt idx="10973">
                  <c:v>43350.639214699077</c:v>
                </c:pt>
                <c:pt idx="10974">
                  <c:v>43350.639228587963</c:v>
                </c:pt>
                <c:pt idx="10975">
                  <c:v>43350.639242476849</c:v>
                </c:pt>
                <c:pt idx="10976">
                  <c:v>43350.639256365743</c:v>
                </c:pt>
                <c:pt idx="10977">
                  <c:v>43350.639270254629</c:v>
                </c:pt>
                <c:pt idx="10978">
                  <c:v>43350.639284143515</c:v>
                </c:pt>
                <c:pt idx="10979">
                  <c:v>43350.639298032409</c:v>
                </c:pt>
                <c:pt idx="10980">
                  <c:v>43350.639311921295</c:v>
                </c:pt>
                <c:pt idx="10981">
                  <c:v>43350.639325810182</c:v>
                </c:pt>
                <c:pt idx="10982">
                  <c:v>43350.639339699075</c:v>
                </c:pt>
                <c:pt idx="10983">
                  <c:v>43350.639353587962</c:v>
                </c:pt>
                <c:pt idx="10984">
                  <c:v>43350.639367476855</c:v>
                </c:pt>
                <c:pt idx="10985">
                  <c:v>43350.639381365741</c:v>
                </c:pt>
                <c:pt idx="10986">
                  <c:v>43350.639395254628</c:v>
                </c:pt>
                <c:pt idx="10987">
                  <c:v>43350.639409143521</c:v>
                </c:pt>
                <c:pt idx="10988">
                  <c:v>43350.639423032408</c:v>
                </c:pt>
                <c:pt idx="10989">
                  <c:v>43350.639436921294</c:v>
                </c:pt>
                <c:pt idx="10990">
                  <c:v>43350.639450810188</c:v>
                </c:pt>
                <c:pt idx="10991">
                  <c:v>43350.639464699074</c:v>
                </c:pt>
                <c:pt idx="10992">
                  <c:v>43350.63947858796</c:v>
                </c:pt>
                <c:pt idx="10993">
                  <c:v>43350.639492476854</c:v>
                </c:pt>
                <c:pt idx="10994">
                  <c:v>43350.63950636574</c:v>
                </c:pt>
                <c:pt idx="10995">
                  <c:v>43350.639520254626</c:v>
                </c:pt>
                <c:pt idx="10996">
                  <c:v>43350.63953414352</c:v>
                </c:pt>
                <c:pt idx="10997">
                  <c:v>43350.639548032406</c:v>
                </c:pt>
                <c:pt idx="10998">
                  <c:v>43350.6395619213</c:v>
                </c:pt>
                <c:pt idx="10999">
                  <c:v>43350.639575810186</c:v>
                </c:pt>
                <c:pt idx="11000">
                  <c:v>43350.639589699073</c:v>
                </c:pt>
                <c:pt idx="11001">
                  <c:v>43350.639603587966</c:v>
                </c:pt>
                <c:pt idx="11002">
                  <c:v>43350.639617476852</c:v>
                </c:pt>
                <c:pt idx="11003">
                  <c:v>43350.639631365739</c:v>
                </c:pt>
                <c:pt idx="11004">
                  <c:v>43350.639645254632</c:v>
                </c:pt>
                <c:pt idx="11005">
                  <c:v>43350.639659143519</c:v>
                </c:pt>
                <c:pt idx="11006">
                  <c:v>43350.639673032405</c:v>
                </c:pt>
                <c:pt idx="11007">
                  <c:v>43350.639686921299</c:v>
                </c:pt>
                <c:pt idx="11008">
                  <c:v>43350.639700810185</c:v>
                </c:pt>
                <c:pt idx="11009">
                  <c:v>43350.639714699071</c:v>
                </c:pt>
                <c:pt idx="11010">
                  <c:v>43350.639728587965</c:v>
                </c:pt>
                <c:pt idx="11011">
                  <c:v>43350.639742476851</c:v>
                </c:pt>
                <c:pt idx="11012">
                  <c:v>43350.639756365737</c:v>
                </c:pt>
                <c:pt idx="11013">
                  <c:v>43350.639770254631</c:v>
                </c:pt>
                <c:pt idx="11014">
                  <c:v>43350.639784143517</c:v>
                </c:pt>
                <c:pt idx="11015">
                  <c:v>43350.639798032411</c:v>
                </c:pt>
                <c:pt idx="11016">
                  <c:v>43350.639811921297</c:v>
                </c:pt>
                <c:pt idx="11017">
                  <c:v>43350.639825810184</c:v>
                </c:pt>
                <c:pt idx="11018">
                  <c:v>43350.639839699077</c:v>
                </c:pt>
                <c:pt idx="11019">
                  <c:v>43350.639853587963</c:v>
                </c:pt>
                <c:pt idx="11020">
                  <c:v>43350.63986747685</c:v>
                </c:pt>
                <c:pt idx="11021">
                  <c:v>43350.639881365743</c:v>
                </c:pt>
                <c:pt idx="11022">
                  <c:v>43350.63989525463</c:v>
                </c:pt>
                <c:pt idx="11023">
                  <c:v>43350.639909143516</c:v>
                </c:pt>
                <c:pt idx="11024">
                  <c:v>43350.63992303241</c:v>
                </c:pt>
                <c:pt idx="11025">
                  <c:v>43350.639936921296</c:v>
                </c:pt>
                <c:pt idx="11026">
                  <c:v>43350.639950810182</c:v>
                </c:pt>
                <c:pt idx="11027">
                  <c:v>43350.639964699076</c:v>
                </c:pt>
                <c:pt idx="11028">
                  <c:v>43350.639978587962</c:v>
                </c:pt>
                <c:pt idx="11029">
                  <c:v>43350.639992476848</c:v>
                </c:pt>
                <c:pt idx="11030">
                  <c:v>43350.640006365742</c:v>
                </c:pt>
                <c:pt idx="11031">
                  <c:v>43350.640020254628</c:v>
                </c:pt>
                <c:pt idx="11032">
                  <c:v>43350.640034143522</c:v>
                </c:pt>
                <c:pt idx="11033">
                  <c:v>43350.640048032408</c:v>
                </c:pt>
                <c:pt idx="11034">
                  <c:v>43350.640061921295</c:v>
                </c:pt>
                <c:pt idx="11035">
                  <c:v>43350.640075810188</c:v>
                </c:pt>
                <c:pt idx="11036">
                  <c:v>43350.640089699074</c:v>
                </c:pt>
                <c:pt idx="11037">
                  <c:v>43350.640103587961</c:v>
                </c:pt>
                <c:pt idx="11038">
                  <c:v>43350.640117476854</c:v>
                </c:pt>
                <c:pt idx="11039">
                  <c:v>43350.640131365741</c:v>
                </c:pt>
                <c:pt idx="11040">
                  <c:v>43350.640145254627</c:v>
                </c:pt>
                <c:pt idx="11041">
                  <c:v>43350.640159143521</c:v>
                </c:pt>
                <c:pt idx="11042">
                  <c:v>43350.640173032407</c:v>
                </c:pt>
                <c:pt idx="11043">
                  <c:v>43350.640186921293</c:v>
                </c:pt>
                <c:pt idx="11044">
                  <c:v>43350.640200810187</c:v>
                </c:pt>
                <c:pt idx="11045">
                  <c:v>43350.640214699073</c:v>
                </c:pt>
                <c:pt idx="11046">
                  <c:v>43350.640228587959</c:v>
                </c:pt>
                <c:pt idx="11047">
                  <c:v>43350.640242476853</c:v>
                </c:pt>
                <c:pt idx="11048">
                  <c:v>43350.640256365739</c:v>
                </c:pt>
                <c:pt idx="11049">
                  <c:v>43350.640270254633</c:v>
                </c:pt>
                <c:pt idx="11050">
                  <c:v>43350.640284143519</c:v>
                </c:pt>
                <c:pt idx="11051">
                  <c:v>43350.640298032406</c:v>
                </c:pt>
                <c:pt idx="11052">
                  <c:v>43350.640311921299</c:v>
                </c:pt>
                <c:pt idx="11053">
                  <c:v>43350.640325810185</c:v>
                </c:pt>
                <c:pt idx="11054">
                  <c:v>43350.640339699072</c:v>
                </c:pt>
                <c:pt idx="11055">
                  <c:v>43350.640353587965</c:v>
                </c:pt>
                <c:pt idx="11056">
                  <c:v>43350.640367476852</c:v>
                </c:pt>
                <c:pt idx="11057">
                  <c:v>43350.640381365738</c:v>
                </c:pt>
                <c:pt idx="11058">
                  <c:v>43350.640395254632</c:v>
                </c:pt>
                <c:pt idx="11059">
                  <c:v>43350.640409143518</c:v>
                </c:pt>
                <c:pt idx="11060">
                  <c:v>43350.640423032404</c:v>
                </c:pt>
                <c:pt idx="11061">
                  <c:v>43350.640436921298</c:v>
                </c:pt>
                <c:pt idx="11062">
                  <c:v>43350.640450810184</c:v>
                </c:pt>
                <c:pt idx="11063">
                  <c:v>43350.64046469907</c:v>
                </c:pt>
                <c:pt idx="11064">
                  <c:v>43350.640478587964</c:v>
                </c:pt>
                <c:pt idx="11065">
                  <c:v>43350.64049247685</c:v>
                </c:pt>
                <c:pt idx="11066">
                  <c:v>43350.640506365744</c:v>
                </c:pt>
                <c:pt idx="11067">
                  <c:v>43350.64052025463</c:v>
                </c:pt>
                <c:pt idx="11068">
                  <c:v>43350.640534143517</c:v>
                </c:pt>
                <c:pt idx="11069">
                  <c:v>43350.64054803241</c:v>
                </c:pt>
                <c:pt idx="11070">
                  <c:v>43350.640561921296</c:v>
                </c:pt>
                <c:pt idx="11071">
                  <c:v>43350.640575810183</c:v>
                </c:pt>
                <c:pt idx="11072">
                  <c:v>43350.640589699076</c:v>
                </c:pt>
                <c:pt idx="11073">
                  <c:v>43350.640603587963</c:v>
                </c:pt>
                <c:pt idx="11074">
                  <c:v>43350.640617476849</c:v>
                </c:pt>
                <c:pt idx="11075">
                  <c:v>43350.640631365743</c:v>
                </c:pt>
                <c:pt idx="11076">
                  <c:v>43350.640645254629</c:v>
                </c:pt>
                <c:pt idx="11077">
                  <c:v>43350.640659143515</c:v>
                </c:pt>
                <c:pt idx="11078">
                  <c:v>43350.640673032409</c:v>
                </c:pt>
                <c:pt idx="11079">
                  <c:v>43350.640686921295</c:v>
                </c:pt>
                <c:pt idx="11080">
                  <c:v>43350.640700810189</c:v>
                </c:pt>
                <c:pt idx="11081">
                  <c:v>43350.640714699075</c:v>
                </c:pt>
                <c:pt idx="11082">
                  <c:v>43350.640728587961</c:v>
                </c:pt>
                <c:pt idx="11083">
                  <c:v>43350.640742476855</c:v>
                </c:pt>
                <c:pt idx="11084">
                  <c:v>43350.640756365741</c:v>
                </c:pt>
                <c:pt idx="11085">
                  <c:v>43350.640770254628</c:v>
                </c:pt>
                <c:pt idx="11086">
                  <c:v>43350.640784143521</c:v>
                </c:pt>
                <c:pt idx="11087">
                  <c:v>43350.640798032407</c:v>
                </c:pt>
                <c:pt idx="11088">
                  <c:v>43350.640811921294</c:v>
                </c:pt>
                <c:pt idx="11089">
                  <c:v>43350.640825810187</c:v>
                </c:pt>
                <c:pt idx="11090">
                  <c:v>43350.640839699074</c:v>
                </c:pt>
                <c:pt idx="11091">
                  <c:v>43350.64085358796</c:v>
                </c:pt>
                <c:pt idx="11092">
                  <c:v>43350.640867476854</c:v>
                </c:pt>
                <c:pt idx="11093">
                  <c:v>43350.64088136574</c:v>
                </c:pt>
                <c:pt idx="11094">
                  <c:v>43350.640895254626</c:v>
                </c:pt>
                <c:pt idx="11095">
                  <c:v>43350.64090914352</c:v>
                </c:pt>
                <c:pt idx="11096">
                  <c:v>43350.640923032406</c:v>
                </c:pt>
                <c:pt idx="11097">
                  <c:v>43350.6409369213</c:v>
                </c:pt>
                <c:pt idx="11098">
                  <c:v>43350.640950810186</c:v>
                </c:pt>
                <c:pt idx="11099">
                  <c:v>43350.640964699072</c:v>
                </c:pt>
                <c:pt idx="11100">
                  <c:v>43350.640978587966</c:v>
                </c:pt>
                <c:pt idx="11101">
                  <c:v>43350.640992476852</c:v>
                </c:pt>
                <c:pt idx="11102">
                  <c:v>43350.641006365739</c:v>
                </c:pt>
                <c:pt idx="11103">
                  <c:v>43350.641020254632</c:v>
                </c:pt>
                <c:pt idx="11104">
                  <c:v>43350.641034143518</c:v>
                </c:pt>
                <c:pt idx="11105">
                  <c:v>43350.641048032405</c:v>
                </c:pt>
                <c:pt idx="11106">
                  <c:v>43350.641061921298</c:v>
                </c:pt>
                <c:pt idx="11107">
                  <c:v>43350.641075810185</c:v>
                </c:pt>
                <c:pt idx="11108">
                  <c:v>43350.641089699071</c:v>
                </c:pt>
                <c:pt idx="11109">
                  <c:v>43350.641103587965</c:v>
                </c:pt>
                <c:pt idx="11110">
                  <c:v>43350.641117476851</c:v>
                </c:pt>
                <c:pt idx="11111">
                  <c:v>43350.641131365737</c:v>
                </c:pt>
                <c:pt idx="11112">
                  <c:v>43350.641145254631</c:v>
                </c:pt>
                <c:pt idx="11113">
                  <c:v>43350.641159143517</c:v>
                </c:pt>
                <c:pt idx="11114">
                  <c:v>43350.641173032411</c:v>
                </c:pt>
                <c:pt idx="11115">
                  <c:v>43350.641186921297</c:v>
                </c:pt>
                <c:pt idx="11116">
                  <c:v>43350.641200810183</c:v>
                </c:pt>
                <c:pt idx="11117">
                  <c:v>43350.641214699077</c:v>
                </c:pt>
                <c:pt idx="11118">
                  <c:v>43350.641228587963</c:v>
                </c:pt>
                <c:pt idx="11119">
                  <c:v>43350.64124247685</c:v>
                </c:pt>
                <c:pt idx="11120">
                  <c:v>43350.641256365743</c:v>
                </c:pt>
                <c:pt idx="11121">
                  <c:v>43350.641270254629</c:v>
                </c:pt>
                <c:pt idx="11122">
                  <c:v>43350.641284143516</c:v>
                </c:pt>
                <c:pt idx="11123">
                  <c:v>43350.641298032409</c:v>
                </c:pt>
                <c:pt idx="11124">
                  <c:v>43350.641311921296</c:v>
                </c:pt>
                <c:pt idx="11125">
                  <c:v>43350.641325810182</c:v>
                </c:pt>
                <c:pt idx="11126">
                  <c:v>43350.641339699076</c:v>
                </c:pt>
                <c:pt idx="11127">
                  <c:v>43350.641353587962</c:v>
                </c:pt>
                <c:pt idx="11128">
                  <c:v>43350.641367476848</c:v>
                </c:pt>
                <c:pt idx="11129">
                  <c:v>43350.641381365742</c:v>
                </c:pt>
                <c:pt idx="11130">
                  <c:v>43350.641395254628</c:v>
                </c:pt>
                <c:pt idx="11131">
                  <c:v>43350.641409143522</c:v>
                </c:pt>
                <c:pt idx="11132">
                  <c:v>43350.641423032408</c:v>
                </c:pt>
                <c:pt idx="11133">
                  <c:v>43350.641436921294</c:v>
                </c:pt>
                <c:pt idx="11134">
                  <c:v>43350.641450810188</c:v>
                </c:pt>
                <c:pt idx="11135">
                  <c:v>43350.641464699074</c:v>
                </c:pt>
                <c:pt idx="11136">
                  <c:v>43350.641478587961</c:v>
                </c:pt>
                <c:pt idx="11137">
                  <c:v>43350.641492476854</c:v>
                </c:pt>
                <c:pt idx="11138">
                  <c:v>43350.64150636574</c:v>
                </c:pt>
                <c:pt idx="11139">
                  <c:v>43350.641520254627</c:v>
                </c:pt>
                <c:pt idx="11140">
                  <c:v>43350.64153414352</c:v>
                </c:pt>
                <c:pt idx="11141">
                  <c:v>43350.641548032407</c:v>
                </c:pt>
                <c:pt idx="11142">
                  <c:v>43350.641561921293</c:v>
                </c:pt>
                <c:pt idx="11143">
                  <c:v>43350.641575810187</c:v>
                </c:pt>
                <c:pt idx="11144">
                  <c:v>43350.641589699073</c:v>
                </c:pt>
                <c:pt idx="11145">
                  <c:v>43350.641603587967</c:v>
                </c:pt>
                <c:pt idx="11146">
                  <c:v>43350.641617476853</c:v>
                </c:pt>
                <c:pt idx="11147">
                  <c:v>43350.641631365739</c:v>
                </c:pt>
                <c:pt idx="11148">
                  <c:v>43350.641645254633</c:v>
                </c:pt>
                <c:pt idx="11149">
                  <c:v>43350.641659143519</c:v>
                </c:pt>
                <c:pt idx="11150">
                  <c:v>43350.641673032405</c:v>
                </c:pt>
                <c:pt idx="11151">
                  <c:v>43350.641686921299</c:v>
                </c:pt>
                <c:pt idx="11152">
                  <c:v>43350.641700810185</c:v>
                </c:pt>
                <c:pt idx="11153">
                  <c:v>43350.641714699072</c:v>
                </c:pt>
                <c:pt idx="11154">
                  <c:v>43350.641728587965</c:v>
                </c:pt>
                <c:pt idx="11155">
                  <c:v>43350.641742476852</c:v>
                </c:pt>
                <c:pt idx="11156">
                  <c:v>43350.641756365738</c:v>
                </c:pt>
                <c:pt idx="11157">
                  <c:v>43350.641770254631</c:v>
                </c:pt>
                <c:pt idx="11158">
                  <c:v>43350.641784143518</c:v>
                </c:pt>
                <c:pt idx="11159">
                  <c:v>43350.641798032404</c:v>
                </c:pt>
                <c:pt idx="11160">
                  <c:v>43350.641811921298</c:v>
                </c:pt>
                <c:pt idx="11161">
                  <c:v>43350.641825810184</c:v>
                </c:pt>
                <c:pt idx="11162">
                  <c:v>43350.641839699078</c:v>
                </c:pt>
                <c:pt idx="11163">
                  <c:v>43350.641853587964</c:v>
                </c:pt>
                <c:pt idx="11164">
                  <c:v>43350.64186747685</c:v>
                </c:pt>
                <c:pt idx="11165">
                  <c:v>43350.641881365744</c:v>
                </c:pt>
                <c:pt idx="11166">
                  <c:v>43350.64189525463</c:v>
                </c:pt>
                <c:pt idx="11167">
                  <c:v>43350.641909143516</c:v>
                </c:pt>
                <c:pt idx="11168">
                  <c:v>43350.64192303241</c:v>
                </c:pt>
                <c:pt idx="11169">
                  <c:v>43350.641936921296</c:v>
                </c:pt>
                <c:pt idx="11170">
                  <c:v>43350.641950810183</c:v>
                </c:pt>
                <c:pt idx="11171">
                  <c:v>43350.641964699076</c:v>
                </c:pt>
                <c:pt idx="11172">
                  <c:v>43350.641978587963</c:v>
                </c:pt>
                <c:pt idx="11173">
                  <c:v>43350.641992476849</c:v>
                </c:pt>
                <c:pt idx="11174">
                  <c:v>43350.642006365742</c:v>
                </c:pt>
                <c:pt idx="11175">
                  <c:v>43350.642020254629</c:v>
                </c:pt>
                <c:pt idx="11176">
                  <c:v>43350.642034143515</c:v>
                </c:pt>
                <c:pt idx="11177">
                  <c:v>43350.642048032409</c:v>
                </c:pt>
                <c:pt idx="11178">
                  <c:v>43350.642061921295</c:v>
                </c:pt>
                <c:pt idx="11179">
                  <c:v>43350.642075810189</c:v>
                </c:pt>
                <c:pt idx="11180">
                  <c:v>43350.642089699075</c:v>
                </c:pt>
                <c:pt idx="11181">
                  <c:v>43350.642103587961</c:v>
                </c:pt>
                <c:pt idx="11182">
                  <c:v>43350.642117476855</c:v>
                </c:pt>
                <c:pt idx="11183">
                  <c:v>43350.642131365741</c:v>
                </c:pt>
                <c:pt idx="11184">
                  <c:v>43350.642145254627</c:v>
                </c:pt>
                <c:pt idx="11185">
                  <c:v>43350.642159143521</c:v>
                </c:pt>
                <c:pt idx="11186">
                  <c:v>43350.642173032407</c:v>
                </c:pt>
                <c:pt idx="11187">
                  <c:v>43350.642186921294</c:v>
                </c:pt>
                <c:pt idx="11188">
                  <c:v>43350.642200810187</c:v>
                </c:pt>
                <c:pt idx="11189">
                  <c:v>43350.642214699074</c:v>
                </c:pt>
                <c:pt idx="11190">
                  <c:v>43350.64222858796</c:v>
                </c:pt>
                <c:pt idx="11191">
                  <c:v>43350.642242476853</c:v>
                </c:pt>
                <c:pt idx="11192">
                  <c:v>43350.64225636574</c:v>
                </c:pt>
                <c:pt idx="11193">
                  <c:v>43350.642270254626</c:v>
                </c:pt>
                <c:pt idx="11194">
                  <c:v>43350.64228414352</c:v>
                </c:pt>
                <c:pt idx="11195">
                  <c:v>43350.642298032406</c:v>
                </c:pt>
                <c:pt idx="11196">
                  <c:v>43350.6423119213</c:v>
                </c:pt>
                <c:pt idx="11197">
                  <c:v>43350.642325810186</c:v>
                </c:pt>
                <c:pt idx="11198">
                  <c:v>43350.642339699072</c:v>
                </c:pt>
                <c:pt idx="11199">
                  <c:v>43350.642353587966</c:v>
                </c:pt>
                <c:pt idx="11200">
                  <c:v>43350.642367476852</c:v>
                </c:pt>
                <c:pt idx="11201">
                  <c:v>43350.642381365738</c:v>
                </c:pt>
                <c:pt idx="11202">
                  <c:v>43350.642395254632</c:v>
                </c:pt>
                <c:pt idx="11203">
                  <c:v>43350.642409143518</c:v>
                </c:pt>
                <c:pt idx="11204">
                  <c:v>43350.642423032405</c:v>
                </c:pt>
                <c:pt idx="11205">
                  <c:v>43350.642436921298</c:v>
                </c:pt>
                <c:pt idx="11206">
                  <c:v>43350.642450810185</c:v>
                </c:pt>
                <c:pt idx="11207">
                  <c:v>43350.642464699071</c:v>
                </c:pt>
                <c:pt idx="11208">
                  <c:v>43350.642478587964</c:v>
                </c:pt>
                <c:pt idx="11209">
                  <c:v>43350.642492476851</c:v>
                </c:pt>
                <c:pt idx="11210">
                  <c:v>43350.642506365744</c:v>
                </c:pt>
                <c:pt idx="11211">
                  <c:v>43350.642520254631</c:v>
                </c:pt>
                <c:pt idx="11212">
                  <c:v>43350.642534143517</c:v>
                </c:pt>
                <c:pt idx="11213">
                  <c:v>43350.642548032411</c:v>
                </c:pt>
                <c:pt idx="11214">
                  <c:v>43350.642561921297</c:v>
                </c:pt>
                <c:pt idx="11215">
                  <c:v>43350.642575810183</c:v>
                </c:pt>
                <c:pt idx="11216">
                  <c:v>43350.642589699077</c:v>
                </c:pt>
                <c:pt idx="11217">
                  <c:v>43350.642603587963</c:v>
                </c:pt>
                <c:pt idx="11218">
                  <c:v>43350.642617476849</c:v>
                </c:pt>
                <c:pt idx="11219">
                  <c:v>43350.642631365743</c:v>
                </c:pt>
                <c:pt idx="11220">
                  <c:v>43350.642645254629</c:v>
                </c:pt>
                <c:pt idx="11221">
                  <c:v>43350.642659143516</c:v>
                </c:pt>
                <c:pt idx="11222">
                  <c:v>43350.642673032409</c:v>
                </c:pt>
                <c:pt idx="11223">
                  <c:v>43350.642686921296</c:v>
                </c:pt>
                <c:pt idx="11224">
                  <c:v>43350.642700810182</c:v>
                </c:pt>
                <c:pt idx="11225">
                  <c:v>43350.642714699075</c:v>
                </c:pt>
                <c:pt idx="11226">
                  <c:v>43350.642728587962</c:v>
                </c:pt>
                <c:pt idx="11227">
                  <c:v>43350.642742476855</c:v>
                </c:pt>
                <c:pt idx="11228">
                  <c:v>43350.642756365742</c:v>
                </c:pt>
                <c:pt idx="11229">
                  <c:v>43350.642770254628</c:v>
                </c:pt>
                <c:pt idx="11230">
                  <c:v>43350.642784143522</c:v>
                </c:pt>
                <c:pt idx="11231">
                  <c:v>43350.642798032408</c:v>
                </c:pt>
                <c:pt idx="11232">
                  <c:v>43350.642811921294</c:v>
                </c:pt>
                <c:pt idx="11233">
                  <c:v>43350.642825810188</c:v>
                </c:pt>
                <c:pt idx="11234">
                  <c:v>43350.642839699074</c:v>
                </c:pt>
                <c:pt idx="11235">
                  <c:v>43350.64285358796</c:v>
                </c:pt>
                <c:pt idx="11236">
                  <c:v>43350.642867476854</c:v>
                </c:pt>
                <c:pt idx="11237">
                  <c:v>43350.64288136574</c:v>
                </c:pt>
                <c:pt idx="11238">
                  <c:v>43350.642895254627</c:v>
                </c:pt>
                <c:pt idx="11239">
                  <c:v>43350.64290914352</c:v>
                </c:pt>
                <c:pt idx="11240">
                  <c:v>43350.642923032407</c:v>
                </c:pt>
                <c:pt idx="11241">
                  <c:v>43350.642936921293</c:v>
                </c:pt>
                <c:pt idx="11242">
                  <c:v>43350.642950810186</c:v>
                </c:pt>
                <c:pt idx="11243">
                  <c:v>43350.642964699073</c:v>
                </c:pt>
                <c:pt idx="11244">
                  <c:v>43350.642978587966</c:v>
                </c:pt>
                <c:pt idx="11245">
                  <c:v>43350.642992476853</c:v>
                </c:pt>
                <c:pt idx="11246">
                  <c:v>43350.643006365739</c:v>
                </c:pt>
                <c:pt idx="11247">
                  <c:v>43350.643020254633</c:v>
                </c:pt>
                <c:pt idx="11248">
                  <c:v>43350.643034143519</c:v>
                </c:pt>
                <c:pt idx="11249">
                  <c:v>43350.643048032405</c:v>
                </c:pt>
                <c:pt idx="11250">
                  <c:v>43350.643061921299</c:v>
                </c:pt>
                <c:pt idx="11251">
                  <c:v>43350.643075810185</c:v>
                </c:pt>
                <c:pt idx="11252">
                  <c:v>43350.643089699071</c:v>
                </c:pt>
                <c:pt idx="11253">
                  <c:v>43350.643103587965</c:v>
                </c:pt>
                <c:pt idx="11254">
                  <c:v>43350.643117476851</c:v>
                </c:pt>
                <c:pt idx="11255">
                  <c:v>43350.643131365738</c:v>
                </c:pt>
                <c:pt idx="11256">
                  <c:v>43350.643145254631</c:v>
                </c:pt>
                <c:pt idx="11257">
                  <c:v>43350.643159143518</c:v>
                </c:pt>
                <c:pt idx="11258">
                  <c:v>43350.643173032404</c:v>
                </c:pt>
                <c:pt idx="11259">
                  <c:v>43350.643186921297</c:v>
                </c:pt>
                <c:pt idx="11260">
                  <c:v>43350.643200810184</c:v>
                </c:pt>
                <c:pt idx="11261">
                  <c:v>43350.643214699077</c:v>
                </c:pt>
                <c:pt idx="11262">
                  <c:v>43350.643228587964</c:v>
                </c:pt>
                <c:pt idx="11263">
                  <c:v>43350.64324247685</c:v>
                </c:pt>
                <c:pt idx="11264">
                  <c:v>43350.643256365744</c:v>
                </c:pt>
                <c:pt idx="11265">
                  <c:v>43350.64327025463</c:v>
                </c:pt>
                <c:pt idx="11266">
                  <c:v>43350.643284143516</c:v>
                </c:pt>
                <c:pt idx="11267">
                  <c:v>43350.64329803241</c:v>
                </c:pt>
                <c:pt idx="11268">
                  <c:v>43350.643311921296</c:v>
                </c:pt>
                <c:pt idx="11269">
                  <c:v>43350.643325810182</c:v>
                </c:pt>
                <c:pt idx="11270">
                  <c:v>43350.643339699076</c:v>
                </c:pt>
                <c:pt idx="11271">
                  <c:v>43350.643353587962</c:v>
                </c:pt>
                <c:pt idx="11272">
                  <c:v>43350.643367476849</c:v>
                </c:pt>
                <c:pt idx="11273">
                  <c:v>43350.643381365742</c:v>
                </c:pt>
                <c:pt idx="11274">
                  <c:v>43350.643395254629</c:v>
                </c:pt>
                <c:pt idx="11275">
                  <c:v>43350.643409143522</c:v>
                </c:pt>
                <c:pt idx="11276">
                  <c:v>43350.643423032408</c:v>
                </c:pt>
                <c:pt idx="11277">
                  <c:v>43350.643436921295</c:v>
                </c:pt>
                <c:pt idx="11278">
                  <c:v>43350.643450810188</c:v>
                </c:pt>
                <c:pt idx="11279">
                  <c:v>43350.643464699075</c:v>
                </c:pt>
                <c:pt idx="11280">
                  <c:v>43350.643478587961</c:v>
                </c:pt>
                <c:pt idx="11281">
                  <c:v>43350.643492476855</c:v>
                </c:pt>
                <c:pt idx="11282">
                  <c:v>43350.643506365741</c:v>
                </c:pt>
                <c:pt idx="11283">
                  <c:v>43350.643520254627</c:v>
                </c:pt>
                <c:pt idx="11284">
                  <c:v>43350.643534143521</c:v>
                </c:pt>
                <c:pt idx="11285">
                  <c:v>43350.643548032407</c:v>
                </c:pt>
                <c:pt idx="11286">
                  <c:v>43350.643561921293</c:v>
                </c:pt>
                <c:pt idx="11287">
                  <c:v>43350.643575810187</c:v>
                </c:pt>
                <c:pt idx="11288">
                  <c:v>43350.643589699073</c:v>
                </c:pt>
                <c:pt idx="11289">
                  <c:v>43350.64360358796</c:v>
                </c:pt>
                <c:pt idx="11290">
                  <c:v>43350.643617476853</c:v>
                </c:pt>
                <c:pt idx="11291">
                  <c:v>43350.64363136574</c:v>
                </c:pt>
                <c:pt idx="11292">
                  <c:v>43350.643645254633</c:v>
                </c:pt>
                <c:pt idx="11293">
                  <c:v>43350.643659143519</c:v>
                </c:pt>
                <c:pt idx="11294">
                  <c:v>43350.643673032406</c:v>
                </c:pt>
                <c:pt idx="11295">
                  <c:v>43350.643686921299</c:v>
                </c:pt>
                <c:pt idx="11296">
                  <c:v>43350.643700810186</c:v>
                </c:pt>
                <c:pt idx="11297">
                  <c:v>43350.643714699072</c:v>
                </c:pt>
                <c:pt idx="11298">
                  <c:v>43350.643728587966</c:v>
                </c:pt>
                <c:pt idx="11299">
                  <c:v>43350.643742476852</c:v>
                </c:pt>
                <c:pt idx="11300">
                  <c:v>43350.643756365738</c:v>
                </c:pt>
                <c:pt idx="11301">
                  <c:v>43350.643770254632</c:v>
                </c:pt>
                <c:pt idx="11302">
                  <c:v>43350.643784143518</c:v>
                </c:pt>
                <c:pt idx="11303">
                  <c:v>43350.643798032404</c:v>
                </c:pt>
                <c:pt idx="11304">
                  <c:v>43350.643811921298</c:v>
                </c:pt>
                <c:pt idx="11305">
                  <c:v>43350.643825810184</c:v>
                </c:pt>
                <c:pt idx="11306">
                  <c:v>43350.643839699071</c:v>
                </c:pt>
                <c:pt idx="11307">
                  <c:v>43350.643853587964</c:v>
                </c:pt>
                <c:pt idx="11308">
                  <c:v>43350.643867476851</c:v>
                </c:pt>
                <c:pt idx="11309">
                  <c:v>43350.643881365744</c:v>
                </c:pt>
                <c:pt idx="11310">
                  <c:v>43350.64389525463</c:v>
                </c:pt>
                <c:pt idx="11311">
                  <c:v>43350.643909143517</c:v>
                </c:pt>
                <c:pt idx="11312">
                  <c:v>43350.64392303241</c:v>
                </c:pt>
                <c:pt idx="11313">
                  <c:v>43350.643936921297</c:v>
                </c:pt>
                <c:pt idx="11314">
                  <c:v>43350.643950810183</c:v>
                </c:pt>
                <c:pt idx="11315">
                  <c:v>43350.643964699077</c:v>
                </c:pt>
                <c:pt idx="11316">
                  <c:v>43350.643978587963</c:v>
                </c:pt>
                <c:pt idx="11317">
                  <c:v>43350.643992476849</c:v>
                </c:pt>
                <c:pt idx="11318">
                  <c:v>43350.644006365743</c:v>
                </c:pt>
                <c:pt idx="11319">
                  <c:v>43350.644020254629</c:v>
                </c:pt>
                <c:pt idx="11320">
                  <c:v>43350.644034143515</c:v>
                </c:pt>
                <c:pt idx="11321">
                  <c:v>43350.644048032409</c:v>
                </c:pt>
                <c:pt idx="11322">
                  <c:v>43350.644061921295</c:v>
                </c:pt>
                <c:pt idx="11323">
                  <c:v>43350.644075810182</c:v>
                </c:pt>
                <c:pt idx="11324">
                  <c:v>43350.644089699075</c:v>
                </c:pt>
                <c:pt idx="11325">
                  <c:v>43350.644103587962</c:v>
                </c:pt>
                <c:pt idx="11326">
                  <c:v>43350.644117476855</c:v>
                </c:pt>
                <c:pt idx="11327">
                  <c:v>43350.644131365741</c:v>
                </c:pt>
                <c:pt idx="11328">
                  <c:v>43350.644145254628</c:v>
                </c:pt>
                <c:pt idx="11329">
                  <c:v>43350.644159143521</c:v>
                </c:pt>
                <c:pt idx="11330">
                  <c:v>43350.644173032408</c:v>
                </c:pt>
                <c:pt idx="11331">
                  <c:v>43350.644186921294</c:v>
                </c:pt>
                <c:pt idx="11332">
                  <c:v>43350.644200810188</c:v>
                </c:pt>
                <c:pt idx="11333">
                  <c:v>43350.644214699074</c:v>
                </c:pt>
                <c:pt idx="11334">
                  <c:v>43350.64422858796</c:v>
                </c:pt>
                <c:pt idx="11335">
                  <c:v>43350.644242476854</c:v>
                </c:pt>
                <c:pt idx="11336">
                  <c:v>43350.64425636574</c:v>
                </c:pt>
                <c:pt idx="11337">
                  <c:v>43350.644270254626</c:v>
                </c:pt>
                <c:pt idx="11338">
                  <c:v>43350.64428414352</c:v>
                </c:pt>
                <c:pt idx="11339">
                  <c:v>43350.644298032406</c:v>
                </c:pt>
                <c:pt idx="11340">
                  <c:v>43350.644311921293</c:v>
                </c:pt>
                <c:pt idx="11341">
                  <c:v>43350.644325810186</c:v>
                </c:pt>
                <c:pt idx="11342">
                  <c:v>43350.644339699073</c:v>
                </c:pt>
                <c:pt idx="11343">
                  <c:v>43350.644353587966</c:v>
                </c:pt>
                <c:pt idx="11344">
                  <c:v>43350.644367476852</c:v>
                </c:pt>
                <c:pt idx="11345">
                  <c:v>43350.644381365739</c:v>
                </c:pt>
                <c:pt idx="11346">
                  <c:v>43350.644395254632</c:v>
                </c:pt>
                <c:pt idx="11347">
                  <c:v>43350.644409143519</c:v>
                </c:pt>
                <c:pt idx="11348">
                  <c:v>43350.644423032405</c:v>
                </c:pt>
                <c:pt idx="11349">
                  <c:v>43350.644436921299</c:v>
                </c:pt>
                <c:pt idx="11350">
                  <c:v>43350.644450810185</c:v>
                </c:pt>
                <c:pt idx="11351">
                  <c:v>43350.644464699071</c:v>
                </c:pt>
                <c:pt idx="11352">
                  <c:v>43350.644478587965</c:v>
                </c:pt>
                <c:pt idx="11353">
                  <c:v>43350.644492476851</c:v>
                </c:pt>
                <c:pt idx="11354">
                  <c:v>43350.644506365737</c:v>
                </c:pt>
                <c:pt idx="11355">
                  <c:v>43350.644520254631</c:v>
                </c:pt>
                <c:pt idx="11356">
                  <c:v>43350.644534143517</c:v>
                </c:pt>
                <c:pt idx="11357">
                  <c:v>43350.644548032411</c:v>
                </c:pt>
                <c:pt idx="11358">
                  <c:v>43350.644561921297</c:v>
                </c:pt>
                <c:pt idx="11359">
                  <c:v>43350.644575810184</c:v>
                </c:pt>
                <c:pt idx="11360">
                  <c:v>43350.644589699077</c:v>
                </c:pt>
                <c:pt idx="11361">
                  <c:v>43350.644603587964</c:v>
                </c:pt>
                <c:pt idx="11362">
                  <c:v>43350.64461747685</c:v>
                </c:pt>
                <c:pt idx="11363">
                  <c:v>43350.644631365743</c:v>
                </c:pt>
                <c:pt idx="11364">
                  <c:v>43350.64464525463</c:v>
                </c:pt>
                <c:pt idx="11365">
                  <c:v>43350.644659143516</c:v>
                </c:pt>
                <c:pt idx="11366">
                  <c:v>43350.64467303241</c:v>
                </c:pt>
                <c:pt idx="11367">
                  <c:v>43350.644686921296</c:v>
                </c:pt>
                <c:pt idx="11368">
                  <c:v>43350.644700810182</c:v>
                </c:pt>
                <c:pt idx="11369">
                  <c:v>43350.644714699076</c:v>
                </c:pt>
                <c:pt idx="11370">
                  <c:v>43350.644728587962</c:v>
                </c:pt>
                <c:pt idx="11371">
                  <c:v>43350.644742476848</c:v>
                </c:pt>
                <c:pt idx="11372">
                  <c:v>43350.644756365742</c:v>
                </c:pt>
                <c:pt idx="11373">
                  <c:v>43350.644770254628</c:v>
                </c:pt>
                <c:pt idx="11374">
                  <c:v>43350.644784143522</c:v>
                </c:pt>
                <c:pt idx="11375">
                  <c:v>43350.644798032408</c:v>
                </c:pt>
                <c:pt idx="11376">
                  <c:v>43350.644811921295</c:v>
                </c:pt>
                <c:pt idx="11377">
                  <c:v>43350.644825810188</c:v>
                </c:pt>
                <c:pt idx="11378">
                  <c:v>43350.644839699075</c:v>
                </c:pt>
                <c:pt idx="11379">
                  <c:v>43350.644853587961</c:v>
                </c:pt>
                <c:pt idx="11380">
                  <c:v>43350.644867476854</c:v>
                </c:pt>
                <c:pt idx="11381">
                  <c:v>43350.644881365741</c:v>
                </c:pt>
                <c:pt idx="11382">
                  <c:v>43350.644895254627</c:v>
                </c:pt>
                <c:pt idx="11383">
                  <c:v>43350.644909143521</c:v>
                </c:pt>
                <c:pt idx="11384">
                  <c:v>43350.644923032407</c:v>
                </c:pt>
                <c:pt idx="11385">
                  <c:v>43350.644936921293</c:v>
                </c:pt>
                <c:pt idx="11386">
                  <c:v>43350.644950810187</c:v>
                </c:pt>
                <c:pt idx="11387">
                  <c:v>43350.644964699073</c:v>
                </c:pt>
                <c:pt idx="11388">
                  <c:v>43350.644978587959</c:v>
                </c:pt>
                <c:pt idx="11389">
                  <c:v>43350.644992476853</c:v>
                </c:pt>
                <c:pt idx="11390">
                  <c:v>43350.645006365739</c:v>
                </c:pt>
                <c:pt idx="11391">
                  <c:v>43350.645020254633</c:v>
                </c:pt>
                <c:pt idx="11392">
                  <c:v>43350.645034143519</c:v>
                </c:pt>
                <c:pt idx="11393">
                  <c:v>43350.645048032406</c:v>
                </c:pt>
                <c:pt idx="11394">
                  <c:v>43350.645061921299</c:v>
                </c:pt>
                <c:pt idx="11395">
                  <c:v>43350.645075810186</c:v>
                </c:pt>
                <c:pt idx="11396">
                  <c:v>43350.645089699072</c:v>
                </c:pt>
                <c:pt idx="11397">
                  <c:v>43350.645103587965</c:v>
                </c:pt>
                <c:pt idx="11398">
                  <c:v>43350.645117476852</c:v>
                </c:pt>
                <c:pt idx="11399">
                  <c:v>43350.645131365738</c:v>
                </c:pt>
                <c:pt idx="11400">
                  <c:v>43350.645145254632</c:v>
                </c:pt>
                <c:pt idx="11401">
                  <c:v>43350.645159143518</c:v>
                </c:pt>
                <c:pt idx="11402">
                  <c:v>43350.645173032404</c:v>
                </c:pt>
                <c:pt idx="11403">
                  <c:v>43350.645186921298</c:v>
                </c:pt>
                <c:pt idx="11404">
                  <c:v>43350.645200810184</c:v>
                </c:pt>
                <c:pt idx="11405">
                  <c:v>43350.64521469907</c:v>
                </c:pt>
                <c:pt idx="11406">
                  <c:v>43350.645228587964</c:v>
                </c:pt>
                <c:pt idx="11407">
                  <c:v>43350.64524247685</c:v>
                </c:pt>
                <c:pt idx="11408">
                  <c:v>43350.645256365744</c:v>
                </c:pt>
                <c:pt idx="11409">
                  <c:v>43350.64527025463</c:v>
                </c:pt>
                <c:pt idx="11410">
                  <c:v>43350.645284143517</c:v>
                </c:pt>
                <c:pt idx="11411">
                  <c:v>43350.64529803241</c:v>
                </c:pt>
                <c:pt idx="11412">
                  <c:v>43350.645311921297</c:v>
                </c:pt>
                <c:pt idx="11413">
                  <c:v>43350.645325810183</c:v>
                </c:pt>
                <c:pt idx="11414">
                  <c:v>43350.645339699076</c:v>
                </c:pt>
                <c:pt idx="11415">
                  <c:v>43350.645353587963</c:v>
                </c:pt>
                <c:pt idx="11416">
                  <c:v>43350.645367476849</c:v>
                </c:pt>
                <c:pt idx="11417">
                  <c:v>43350.645381365743</c:v>
                </c:pt>
                <c:pt idx="11418">
                  <c:v>43350.645395254629</c:v>
                </c:pt>
                <c:pt idx="11419">
                  <c:v>43350.645409143515</c:v>
                </c:pt>
                <c:pt idx="11420">
                  <c:v>43350.645423032409</c:v>
                </c:pt>
                <c:pt idx="11421">
                  <c:v>43350.645436921295</c:v>
                </c:pt>
                <c:pt idx="11422">
                  <c:v>43350.645450810189</c:v>
                </c:pt>
                <c:pt idx="11423">
                  <c:v>43350.645464699075</c:v>
                </c:pt>
                <c:pt idx="11424">
                  <c:v>43350.645478587961</c:v>
                </c:pt>
                <c:pt idx="11425">
                  <c:v>43350.645492476855</c:v>
                </c:pt>
                <c:pt idx="11426">
                  <c:v>43350.645506365741</c:v>
                </c:pt>
                <c:pt idx="11427">
                  <c:v>43350.645520254628</c:v>
                </c:pt>
                <c:pt idx="11428">
                  <c:v>43350.645534143521</c:v>
                </c:pt>
                <c:pt idx="11429">
                  <c:v>43350.645548032408</c:v>
                </c:pt>
                <c:pt idx="11430">
                  <c:v>43350.645561921294</c:v>
                </c:pt>
                <c:pt idx="11431">
                  <c:v>43350.645575810187</c:v>
                </c:pt>
                <c:pt idx="11432">
                  <c:v>43350.645589699074</c:v>
                </c:pt>
                <c:pt idx="11433">
                  <c:v>43350.64560358796</c:v>
                </c:pt>
                <c:pt idx="11434">
                  <c:v>43350.645617476854</c:v>
                </c:pt>
                <c:pt idx="11435">
                  <c:v>43350.64563136574</c:v>
                </c:pt>
                <c:pt idx="11436">
                  <c:v>43350.645645254626</c:v>
                </c:pt>
                <c:pt idx="11437">
                  <c:v>43350.64565914352</c:v>
                </c:pt>
                <c:pt idx="11438">
                  <c:v>43350.645673032406</c:v>
                </c:pt>
                <c:pt idx="11439">
                  <c:v>43350.6456869213</c:v>
                </c:pt>
                <c:pt idx="11440">
                  <c:v>43350.645700810186</c:v>
                </c:pt>
                <c:pt idx="11441">
                  <c:v>43350.645714699072</c:v>
                </c:pt>
                <c:pt idx="11442">
                  <c:v>43350.645728587966</c:v>
                </c:pt>
                <c:pt idx="11443">
                  <c:v>43350.645742476852</c:v>
                </c:pt>
                <c:pt idx="11444">
                  <c:v>43350.645756365739</c:v>
                </c:pt>
                <c:pt idx="11445">
                  <c:v>43350.645770254632</c:v>
                </c:pt>
                <c:pt idx="11446">
                  <c:v>43350.645784143519</c:v>
                </c:pt>
                <c:pt idx="11447">
                  <c:v>43350.645798032405</c:v>
                </c:pt>
                <c:pt idx="11448">
                  <c:v>43350.645811921298</c:v>
                </c:pt>
                <c:pt idx="11449">
                  <c:v>43350.645825810185</c:v>
                </c:pt>
                <c:pt idx="11450">
                  <c:v>43350.645839699071</c:v>
                </c:pt>
                <c:pt idx="11451">
                  <c:v>43350.645853587965</c:v>
                </c:pt>
                <c:pt idx="11452">
                  <c:v>43350.645867476851</c:v>
                </c:pt>
                <c:pt idx="11453">
                  <c:v>43350.645881365737</c:v>
                </c:pt>
                <c:pt idx="11454">
                  <c:v>43350.645895254631</c:v>
                </c:pt>
                <c:pt idx="11455">
                  <c:v>43350.645909143517</c:v>
                </c:pt>
                <c:pt idx="11456">
                  <c:v>43350.645923032411</c:v>
                </c:pt>
                <c:pt idx="11457">
                  <c:v>43350.645936921297</c:v>
                </c:pt>
                <c:pt idx="11458">
                  <c:v>43350.645950810183</c:v>
                </c:pt>
                <c:pt idx="11459">
                  <c:v>43350.645964699077</c:v>
                </c:pt>
                <c:pt idx="11460">
                  <c:v>43350.645978587963</c:v>
                </c:pt>
                <c:pt idx="11461">
                  <c:v>43350.64599247685</c:v>
                </c:pt>
                <c:pt idx="11462">
                  <c:v>43350.646006365743</c:v>
                </c:pt>
                <c:pt idx="11463">
                  <c:v>43350.64602025463</c:v>
                </c:pt>
                <c:pt idx="11464">
                  <c:v>43350.646034143516</c:v>
                </c:pt>
                <c:pt idx="11465">
                  <c:v>43350.646048032409</c:v>
                </c:pt>
                <c:pt idx="11466">
                  <c:v>43350.646061921296</c:v>
                </c:pt>
                <c:pt idx="11467">
                  <c:v>43350.646075810182</c:v>
                </c:pt>
                <c:pt idx="11468">
                  <c:v>43350.646089699076</c:v>
                </c:pt>
                <c:pt idx="11469">
                  <c:v>43350.646103587962</c:v>
                </c:pt>
                <c:pt idx="11470">
                  <c:v>43350.646117476848</c:v>
                </c:pt>
                <c:pt idx="11471">
                  <c:v>43350.646131365742</c:v>
                </c:pt>
                <c:pt idx="11472">
                  <c:v>43350.646145254628</c:v>
                </c:pt>
                <c:pt idx="11473">
                  <c:v>43350.646159143522</c:v>
                </c:pt>
                <c:pt idx="11474">
                  <c:v>43350.646173032408</c:v>
                </c:pt>
                <c:pt idx="11475">
                  <c:v>43350.646186921294</c:v>
                </c:pt>
                <c:pt idx="11476">
                  <c:v>43350.646200810188</c:v>
                </c:pt>
                <c:pt idx="11477">
                  <c:v>43350.646214699074</c:v>
                </c:pt>
                <c:pt idx="11478">
                  <c:v>43350.646228587961</c:v>
                </c:pt>
                <c:pt idx="11479">
                  <c:v>43350.646242476854</c:v>
                </c:pt>
                <c:pt idx="11480">
                  <c:v>43350.646256365741</c:v>
                </c:pt>
                <c:pt idx="11481">
                  <c:v>43350.646270254627</c:v>
                </c:pt>
                <c:pt idx="11482">
                  <c:v>43350.64628414352</c:v>
                </c:pt>
                <c:pt idx="11483">
                  <c:v>43350.646298032407</c:v>
                </c:pt>
                <c:pt idx="11484">
                  <c:v>43350.646311921293</c:v>
                </c:pt>
                <c:pt idx="11485">
                  <c:v>43350.646325810187</c:v>
                </c:pt>
                <c:pt idx="11486">
                  <c:v>43350.646339699073</c:v>
                </c:pt>
                <c:pt idx="11487">
                  <c:v>43350.646353587967</c:v>
                </c:pt>
                <c:pt idx="11488">
                  <c:v>43350.646367476853</c:v>
                </c:pt>
                <c:pt idx="11489">
                  <c:v>43350.646381365739</c:v>
                </c:pt>
                <c:pt idx="11490">
                  <c:v>43350.646395254633</c:v>
                </c:pt>
                <c:pt idx="11491">
                  <c:v>43350.646409143519</c:v>
                </c:pt>
                <c:pt idx="11492">
                  <c:v>43350.646423032405</c:v>
                </c:pt>
                <c:pt idx="11493">
                  <c:v>43350.646436921299</c:v>
                </c:pt>
                <c:pt idx="11494">
                  <c:v>43350.646450810185</c:v>
                </c:pt>
                <c:pt idx="11495">
                  <c:v>43350.646464699072</c:v>
                </c:pt>
                <c:pt idx="11496">
                  <c:v>43350.646478587965</c:v>
                </c:pt>
                <c:pt idx="11497">
                  <c:v>43350.646492476852</c:v>
                </c:pt>
                <c:pt idx="11498">
                  <c:v>43350.646506365738</c:v>
                </c:pt>
                <c:pt idx="11499">
                  <c:v>43350.646520254631</c:v>
                </c:pt>
                <c:pt idx="11500">
                  <c:v>43350.646534143518</c:v>
                </c:pt>
                <c:pt idx="11501">
                  <c:v>43350.646548032404</c:v>
                </c:pt>
                <c:pt idx="11502">
                  <c:v>43350.646561921298</c:v>
                </c:pt>
                <c:pt idx="11503">
                  <c:v>43350.646575810184</c:v>
                </c:pt>
                <c:pt idx="11504">
                  <c:v>43350.646589699078</c:v>
                </c:pt>
                <c:pt idx="11505">
                  <c:v>43350.646603587964</c:v>
                </c:pt>
                <c:pt idx="11506">
                  <c:v>43350.64661747685</c:v>
                </c:pt>
                <c:pt idx="11507">
                  <c:v>43350.646631365744</c:v>
                </c:pt>
                <c:pt idx="11508">
                  <c:v>43350.64664525463</c:v>
                </c:pt>
                <c:pt idx="11509">
                  <c:v>43350.646659143516</c:v>
                </c:pt>
                <c:pt idx="11510">
                  <c:v>43350.64667303241</c:v>
                </c:pt>
                <c:pt idx="11511">
                  <c:v>43350.646686921296</c:v>
                </c:pt>
                <c:pt idx="11512">
                  <c:v>43350.646700810183</c:v>
                </c:pt>
                <c:pt idx="11513">
                  <c:v>43350.646714699076</c:v>
                </c:pt>
                <c:pt idx="11514">
                  <c:v>43350.646728587963</c:v>
                </c:pt>
                <c:pt idx="11515">
                  <c:v>43350.646742476849</c:v>
                </c:pt>
                <c:pt idx="11516">
                  <c:v>43350.646756365742</c:v>
                </c:pt>
                <c:pt idx="11517">
                  <c:v>43350.646770254629</c:v>
                </c:pt>
                <c:pt idx="11518">
                  <c:v>43350.646784143515</c:v>
                </c:pt>
                <c:pt idx="11519">
                  <c:v>43350.646798032409</c:v>
                </c:pt>
                <c:pt idx="11520">
                  <c:v>43350.646811921295</c:v>
                </c:pt>
                <c:pt idx="11521">
                  <c:v>43350.646825810189</c:v>
                </c:pt>
                <c:pt idx="11522">
                  <c:v>43350.646839699075</c:v>
                </c:pt>
                <c:pt idx="11523">
                  <c:v>43350.646853587961</c:v>
                </c:pt>
                <c:pt idx="11524">
                  <c:v>43350.646867476855</c:v>
                </c:pt>
                <c:pt idx="11525">
                  <c:v>43350.646881365741</c:v>
                </c:pt>
                <c:pt idx="11526">
                  <c:v>43350.646895254627</c:v>
                </c:pt>
                <c:pt idx="11527">
                  <c:v>43350.646909143521</c:v>
                </c:pt>
                <c:pt idx="11528">
                  <c:v>43350.646923032407</c:v>
                </c:pt>
                <c:pt idx="11529">
                  <c:v>43350.646936921294</c:v>
                </c:pt>
                <c:pt idx="11530">
                  <c:v>43350.646950810187</c:v>
                </c:pt>
                <c:pt idx="11531">
                  <c:v>43350.646964699074</c:v>
                </c:pt>
                <c:pt idx="11532">
                  <c:v>43350.64697858796</c:v>
                </c:pt>
                <c:pt idx="11533">
                  <c:v>43350.646992476853</c:v>
                </c:pt>
                <c:pt idx="11534">
                  <c:v>43350.64700636574</c:v>
                </c:pt>
                <c:pt idx="11535">
                  <c:v>43350.647020254626</c:v>
                </c:pt>
                <c:pt idx="11536">
                  <c:v>43350.64703414352</c:v>
                </c:pt>
                <c:pt idx="11537">
                  <c:v>43350.647048032406</c:v>
                </c:pt>
                <c:pt idx="11538">
                  <c:v>43350.6470619213</c:v>
                </c:pt>
                <c:pt idx="11539">
                  <c:v>43350.647075810186</c:v>
                </c:pt>
                <c:pt idx="11540">
                  <c:v>43350.647089699072</c:v>
                </c:pt>
                <c:pt idx="11541">
                  <c:v>43350.647103587966</c:v>
                </c:pt>
                <c:pt idx="11542">
                  <c:v>43350.647117476852</c:v>
                </c:pt>
                <c:pt idx="11543">
                  <c:v>43350.647131365738</c:v>
                </c:pt>
                <c:pt idx="11544">
                  <c:v>43350.647145254632</c:v>
                </c:pt>
                <c:pt idx="11545">
                  <c:v>43350.647159143518</c:v>
                </c:pt>
                <c:pt idx="11546">
                  <c:v>43350.647173032405</c:v>
                </c:pt>
                <c:pt idx="11547">
                  <c:v>43350.647186921298</c:v>
                </c:pt>
                <c:pt idx="11548">
                  <c:v>43350.647200810185</c:v>
                </c:pt>
                <c:pt idx="11549">
                  <c:v>43350.647214699071</c:v>
                </c:pt>
                <c:pt idx="11550">
                  <c:v>43350.647228587964</c:v>
                </c:pt>
                <c:pt idx="11551">
                  <c:v>43350.647242476851</c:v>
                </c:pt>
                <c:pt idx="11552">
                  <c:v>43350.647256365737</c:v>
                </c:pt>
                <c:pt idx="11553">
                  <c:v>43350.647270254631</c:v>
                </c:pt>
                <c:pt idx="11554">
                  <c:v>43350.647284143517</c:v>
                </c:pt>
                <c:pt idx="11555">
                  <c:v>43350.647298032411</c:v>
                </c:pt>
                <c:pt idx="11556">
                  <c:v>43350.647311921297</c:v>
                </c:pt>
                <c:pt idx="11557">
                  <c:v>43350.647325810183</c:v>
                </c:pt>
                <c:pt idx="11558">
                  <c:v>43350.647339699077</c:v>
                </c:pt>
                <c:pt idx="11559">
                  <c:v>43350.647353587963</c:v>
                </c:pt>
                <c:pt idx="11560">
                  <c:v>43350.647367476849</c:v>
                </c:pt>
                <c:pt idx="11561">
                  <c:v>43350.647381365743</c:v>
                </c:pt>
                <c:pt idx="11562">
                  <c:v>43350.647395254629</c:v>
                </c:pt>
                <c:pt idx="11563">
                  <c:v>43350.647409143516</c:v>
                </c:pt>
                <c:pt idx="11564">
                  <c:v>43350.647423032409</c:v>
                </c:pt>
                <c:pt idx="11565">
                  <c:v>43350.647436921296</c:v>
                </c:pt>
                <c:pt idx="11566">
                  <c:v>43350.647450810182</c:v>
                </c:pt>
                <c:pt idx="11567">
                  <c:v>43350.647464699075</c:v>
                </c:pt>
                <c:pt idx="11568">
                  <c:v>43350.647478587962</c:v>
                </c:pt>
                <c:pt idx="11569">
                  <c:v>43350.647492476855</c:v>
                </c:pt>
                <c:pt idx="11570">
                  <c:v>43350.647506365742</c:v>
                </c:pt>
                <c:pt idx="11571">
                  <c:v>43350.647520254628</c:v>
                </c:pt>
                <c:pt idx="11572">
                  <c:v>43350.647534143522</c:v>
                </c:pt>
                <c:pt idx="11573">
                  <c:v>43350.647548032408</c:v>
                </c:pt>
                <c:pt idx="11574">
                  <c:v>43350.647561921294</c:v>
                </c:pt>
                <c:pt idx="11575">
                  <c:v>43350.647575810188</c:v>
                </c:pt>
                <c:pt idx="11576">
                  <c:v>43350.647589699074</c:v>
                </c:pt>
                <c:pt idx="11577">
                  <c:v>43350.64760358796</c:v>
                </c:pt>
                <c:pt idx="11578">
                  <c:v>43350.647617476854</c:v>
                </c:pt>
                <c:pt idx="11579">
                  <c:v>43350.64763136574</c:v>
                </c:pt>
                <c:pt idx="11580">
                  <c:v>43350.647645254627</c:v>
                </c:pt>
                <c:pt idx="11581">
                  <c:v>43350.64765914352</c:v>
                </c:pt>
                <c:pt idx="11582">
                  <c:v>43350.647673032407</c:v>
                </c:pt>
                <c:pt idx="11583">
                  <c:v>43350.647686921293</c:v>
                </c:pt>
                <c:pt idx="11584">
                  <c:v>43350.647700810187</c:v>
                </c:pt>
                <c:pt idx="11585">
                  <c:v>43350.647714699073</c:v>
                </c:pt>
                <c:pt idx="11586">
                  <c:v>43350.647728587966</c:v>
                </c:pt>
                <c:pt idx="11587">
                  <c:v>43350.647742476853</c:v>
                </c:pt>
                <c:pt idx="11588">
                  <c:v>43350.647756365739</c:v>
                </c:pt>
                <c:pt idx="11589">
                  <c:v>43350.647770254633</c:v>
                </c:pt>
                <c:pt idx="11590">
                  <c:v>43350.647784143519</c:v>
                </c:pt>
                <c:pt idx="11591">
                  <c:v>43350.647798032405</c:v>
                </c:pt>
                <c:pt idx="11592">
                  <c:v>43350.647811921299</c:v>
                </c:pt>
                <c:pt idx="11593">
                  <c:v>43350.647825810185</c:v>
                </c:pt>
                <c:pt idx="11594">
                  <c:v>43350.647839699071</c:v>
                </c:pt>
                <c:pt idx="11595">
                  <c:v>43350.647853587965</c:v>
                </c:pt>
                <c:pt idx="11596">
                  <c:v>43350.647867476851</c:v>
                </c:pt>
                <c:pt idx="11597">
                  <c:v>43350.647881365738</c:v>
                </c:pt>
                <c:pt idx="11598">
                  <c:v>43350.647895254631</c:v>
                </c:pt>
                <c:pt idx="11599">
                  <c:v>43350.647909143518</c:v>
                </c:pt>
                <c:pt idx="11600">
                  <c:v>43350.647923032404</c:v>
                </c:pt>
                <c:pt idx="11601">
                  <c:v>43350.647936921298</c:v>
                </c:pt>
                <c:pt idx="11602">
                  <c:v>43350.647950810184</c:v>
                </c:pt>
                <c:pt idx="11603">
                  <c:v>43350.647964699077</c:v>
                </c:pt>
                <c:pt idx="11604">
                  <c:v>43350.647978587964</c:v>
                </c:pt>
                <c:pt idx="11605">
                  <c:v>43350.64799247685</c:v>
                </c:pt>
                <c:pt idx="11606">
                  <c:v>43350.648006365744</c:v>
                </c:pt>
                <c:pt idx="11607">
                  <c:v>43350.64802025463</c:v>
                </c:pt>
                <c:pt idx="11608">
                  <c:v>43350.648034143516</c:v>
                </c:pt>
                <c:pt idx="11609">
                  <c:v>43350.64804803241</c:v>
                </c:pt>
                <c:pt idx="11610">
                  <c:v>43350.648061921296</c:v>
                </c:pt>
                <c:pt idx="11611">
                  <c:v>43350.648075810182</c:v>
                </c:pt>
                <c:pt idx="11612">
                  <c:v>43350.648089699076</c:v>
                </c:pt>
                <c:pt idx="11613">
                  <c:v>43350.648103587962</c:v>
                </c:pt>
                <c:pt idx="11614">
                  <c:v>43350.648117476849</c:v>
                </c:pt>
                <c:pt idx="11615">
                  <c:v>43350.648131365742</c:v>
                </c:pt>
                <c:pt idx="11616">
                  <c:v>43350.648145254629</c:v>
                </c:pt>
                <c:pt idx="11617">
                  <c:v>43350.648159143515</c:v>
                </c:pt>
                <c:pt idx="11618">
                  <c:v>43350.648173032409</c:v>
                </c:pt>
                <c:pt idx="11619">
                  <c:v>43350.648186921295</c:v>
                </c:pt>
                <c:pt idx="11620">
                  <c:v>43350.648200810188</c:v>
                </c:pt>
                <c:pt idx="11621">
                  <c:v>43350.648214699075</c:v>
                </c:pt>
                <c:pt idx="11622">
                  <c:v>43350.648228587961</c:v>
                </c:pt>
                <c:pt idx="11623">
                  <c:v>43350.648242476855</c:v>
                </c:pt>
                <c:pt idx="11624">
                  <c:v>43350.648256365741</c:v>
                </c:pt>
                <c:pt idx="11625">
                  <c:v>43350.648270254627</c:v>
                </c:pt>
                <c:pt idx="11626">
                  <c:v>43350.648284143521</c:v>
                </c:pt>
                <c:pt idx="11627">
                  <c:v>43350.648298032407</c:v>
                </c:pt>
                <c:pt idx="11628">
                  <c:v>43350.648311921293</c:v>
                </c:pt>
                <c:pt idx="11629">
                  <c:v>43350.648325810187</c:v>
                </c:pt>
                <c:pt idx="11630">
                  <c:v>43350.648339699073</c:v>
                </c:pt>
                <c:pt idx="11631">
                  <c:v>43350.64835358796</c:v>
                </c:pt>
                <c:pt idx="11632">
                  <c:v>43350.648367476853</c:v>
                </c:pt>
                <c:pt idx="11633">
                  <c:v>43350.64838136574</c:v>
                </c:pt>
                <c:pt idx="11634">
                  <c:v>43350.648395254633</c:v>
                </c:pt>
                <c:pt idx="11635">
                  <c:v>43350.64840914352</c:v>
                </c:pt>
                <c:pt idx="11636">
                  <c:v>43350.648423032406</c:v>
                </c:pt>
                <c:pt idx="11637">
                  <c:v>43350.648436921299</c:v>
                </c:pt>
                <c:pt idx="11638">
                  <c:v>43350.648450810186</c:v>
                </c:pt>
                <c:pt idx="11639">
                  <c:v>43350.648464699072</c:v>
                </c:pt>
                <c:pt idx="11640">
                  <c:v>43350.648478587966</c:v>
                </c:pt>
                <c:pt idx="11641">
                  <c:v>43350.648492476852</c:v>
                </c:pt>
                <c:pt idx="11642">
                  <c:v>43350.648506365738</c:v>
                </c:pt>
                <c:pt idx="11643">
                  <c:v>43350.648520254632</c:v>
                </c:pt>
                <c:pt idx="11644">
                  <c:v>43350.648534143518</c:v>
                </c:pt>
                <c:pt idx="11645">
                  <c:v>43350.648548032405</c:v>
                </c:pt>
                <c:pt idx="11646">
                  <c:v>43350.648561921298</c:v>
                </c:pt>
                <c:pt idx="11647">
                  <c:v>43350.648575810184</c:v>
                </c:pt>
                <c:pt idx="11648">
                  <c:v>43350.648589699071</c:v>
                </c:pt>
                <c:pt idx="11649">
                  <c:v>43350.648603587964</c:v>
                </c:pt>
                <c:pt idx="11650">
                  <c:v>43350.648617476851</c:v>
                </c:pt>
                <c:pt idx="11651">
                  <c:v>43350.648631365744</c:v>
                </c:pt>
                <c:pt idx="11652">
                  <c:v>43350.648645254631</c:v>
                </c:pt>
                <c:pt idx="11653">
                  <c:v>43350.648659143517</c:v>
                </c:pt>
                <c:pt idx="11654">
                  <c:v>43350.64867303241</c:v>
                </c:pt>
                <c:pt idx="11655">
                  <c:v>43350.648686921297</c:v>
                </c:pt>
                <c:pt idx="11656">
                  <c:v>43350.648700810183</c:v>
                </c:pt>
                <c:pt idx="11657">
                  <c:v>43350.648714699077</c:v>
                </c:pt>
                <c:pt idx="11658">
                  <c:v>43350.648728587963</c:v>
                </c:pt>
                <c:pt idx="11659">
                  <c:v>43350.648742476849</c:v>
                </c:pt>
                <c:pt idx="11660">
                  <c:v>43350.648756365743</c:v>
                </c:pt>
                <c:pt idx="11661">
                  <c:v>43350.648770254629</c:v>
                </c:pt>
                <c:pt idx="11662">
                  <c:v>43350.648784143516</c:v>
                </c:pt>
                <c:pt idx="11663">
                  <c:v>43350.648798032409</c:v>
                </c:pt>
                <c:pt idx="11664">
                  <c:v>43350.648811921295</c:v>
                </c:pt>
                <c:pt idx="11665">
                  <c:v>43350.648825810182</c:v>
                </c:pt>
                <c:pt idx="11666">
                  <c:v>43350.648839699075</c:v>
                </c:pt>
                <c:pt idx="11667">
                  <c:v>43350.648853587962</c:v>
                </c:pt>
                <c:pt idx="11668">
                  <c:v>43350.648867476855</c:v>
                </c:pt>
                <c:pt idx="11669">
                  <c:v>43350.648881365742</c:v>
                </c:pt>
                <c:pt idx="11670">
                  <c:v>43350.648895254628</c:v>
                </c:pt>
                <c:pt idx="11671">
                  <c:v>43350.648909143521</c:v>
                </c:pt>
                <c:pt idx="11672">
                  <c:v>43350.648923032408</c:v>
                </c:pt>
                <c:pt idx="11673">
                  <c:v>43350.648936921294</c:v>
                </c:pt>
                <c:pt idx="11674">
                  <c:v>43350.648950810188</c:v>
                </c:pt>
                <c:pt idx="11675">
                  <c:v>43350.648964699074</c:v>
                </c:pt>
                <c:pt idx="11676">
                  <c:v>43350.64897858796</c:v>
                </c:pt>
                <c:pt idx="11677">
                  <c:v>43350.648992476854</c:v>
                </c:pt>
                <c:pt idx="11678">
                  <c:v>43350.64900636574</c:v>
                </c:pt>
                <c:pt idx="11679">
                  <c:v>43350.649020254627</c:v>
                </c:pt>
                <c:pt idx="11680">
                  <c:v>43350.64903414352</c:v>
                </c:pt>
                <c:pt idx="11681">
                  <c:v>43350.649048032406</c:v>
                </c:pt>
                <c:pt idx="11682">
                  <c:v>43350.649061921293</c:v>
                </c:pt>
                <c:pt idx="11683">
                  <c:v>43350.649075810186</c:v>
                </c:pt>
                <c:pt idx="11684">
                  <c:v>43350.649089699073</c:v>
                </c:pt>
                <c:pt idx="11685">
                  <c:v>43350.649103587966</c:v>
                </c:pt>
                <c:pt idx="11686">
                  <c:v>43350.649117476853</c:v>
                </c:pt>
                <c:pt idx="11687">
                  <c:v>43350.649131365739</c:v>
                </c:pt>
                <c:pt idx="11688">
                  <c:v>43350.649145254632</c:v>
                </c:pt>
                <c:pt idx="11689">
                  <c:v>43350.649159143519</c:v>
                </c:pt>
                <c:pt idx="11690">
                  <c:v>43350.649173032405</c:v>
                </c:pt>
                <c:pt idx="11691">
                  <c:v>43350.649186921299</c:v>
                </c:pt>
                <c:pt idx="11692">
                  <c:v>43350.649200810185</c:v>
                </c:pt>
                <c:pt idx="11693">
                  <c:v>43350.649214699071</c:v>
                </c:pt>
                <c:pt idx="11694">
                  <c:v>43350.649228587965</c:v>
                </c:pt>
                <c:pt idx="11695">
                  <c:v>43350.649242476851</c:v>
                </c:pt>
                <c:pt idx="11696">
                  <c:v>43350.649256365738</c:v>
                </c:pt>
                <c:pt idx="11697">
                  <c:v>43350.649270254631</c:v>
                </c:pt>
                <c:pt idx="11698">
                  <c:v>43350.649284143517</c:v>
                </c:pt>
                <c:pt idx="11699">
                  <c:v>43350.649298032411</c:v>
                </c:pt>
                <c:pt idx="11700">
                  <c:v>43350.649311921297</c:v>
                </c:pt>
                <c:pt idx="11701">
                  <c:v>43350.649325810184</c:v>
                </c:pt>
                <c:pt idx="11702">
                  <c:v>43350.649339699077</c:v>
                </c:pt>
                <c:pt idx="11703">
                  <c:v>43350.649353587964</c:v>
                </c:pt>
                <c:pt idx="11704">
                  <c:v>43350.64936747685</c:v>
                </c:pt>
                <c:pt idx="11705">
                  <c:v>43350.649381365743</c:v>
                </c:pt>
                <c:pt idx="11706">
                  <c:v>43350.64939525463</c:v>
                </c:pt>
                <c:pt idx="11707">
                  <c:v>43350.649409143516</c:v>
                </c:pt>
                <c:pt idx="11708">
                  <c:v>43350.64942303241</c:v>
                </c:pt>
                <c:pt idx="11709">
                  <c:v>43350.649436921296</c:v>
                </c:pt>
                <c:pt idx="11710">
                  <c:v>43350.649450810182</c:v>
                </c:pt>
                <c:pt idx="11711">
                  <c:v>43350.649464699076</c:v>
                </c:pt>
                <c:pt idx="11712">
                  <c:v>43350.649478587962</c:v>
                </c:pt>
                <c:pt idx="11713">
                  <c:v>43350.649492476849</c:v>
                </c:pt>
                <c:pt idx="11714">
                  <c:v>43350.649506365742</c:v>
                </c:pt>
                <c:pt idx="11715">
                  <c:v>43350.649520254628</c:v>
                </c:pt>
                <c:pt idx="11716">
                  <c:v>43350.649534143522</c:v>
                </c:pt>
                <c:pt idx="11717">
                  <c:v>43350.649548032408</c:v>
                </c:pt>
                <c:pt idx="11718">
                  <c:v>43350.649561921295</c:v>
                </c:pt>
                <c:pt idx="11719">
                  <c:v>43350.649575810188</c:v>
                </c:pt>
                <c:pt idx="11720">
                  <c:v>43350.649589699075</c:v>
                </c:pt>
                <c:pt idx="11721">
                  <c:v>43350.649603587961</c:v>
                </c:pt>
                <c:pt idx="11722">
                  <c:v>43350.649617476854</c:v>
                </c:pt>
                <c:pt idx="11723">
                  <c:v>43350.649631365741</c:v>
                </c:pt>
                <c:pt idx="11724">
                  <c:v>43350.649645254627</c:v>
                </c:pt>
                <c:pt idx="11725">
                  <c:v>43350.649659143521</c:v>
                </c:pt>
                <c:pt idx="11726">
                  <c:v>43350.649673032407</c:v>
                </c:pt>
                <c:pt idx="11727">
                  <c:v>43350.649686921293</c:v>
                </c:pt>
                <c:pt idx="11728">
                  <c:v>43350.649700810187</c:v>
                </c:pt>
                <c:pt idx="11729">
                  <c:v>43350.649714699073</c:v>
                </c:pt>
                <c:pt idx="11730">
                  <c:v>43350.64972858796</c:v>
                </c:pt>
                <c:pt idx="11731">
                  <c:v>43350.649742476853</c:v>
                </c:pt>
                <c:pt idx="11732">
                  <c:v>43350.649756365739</c:v>
                </c:pt>
                <c:pt idx="11733">
                  <c:v>43350.649770254633</c:v>
                </c:pt>
                <c:pt idx="11734">
                  <c:v>43350.649784143519</c:v>
                </c:pt>
                <c:pt idx="11735">
                  <c:v>43350.649798032406</c:v>
                </c:pt>
                <c:pt idx="11736">
                  <c:v>43350.649811921299</c:v>
                </c:pt>
                <c:pt idx="11737">
                  <c:v>43350.649825810186</c:v>
                </c:pt>
                <c:pt idx="11738">
                  <c:v>43350.649839699072</c:v>
                </c:pt>
                <c:pt idx="11739">
                  <c:v>43350.649853587965</c:v>
                </c:pt>
                <c:pt idx="11740">
                  <c:v>43350.649867476852</c:v>
                </c:pt>
                <c:pt idx="11741">
                  <c:v>43350.649881365738</c:v>
                </c:pt>
                <c:pt idx="11742">
                  <c:v>43350.649895254632</c:v>
                </c:pt>
                <c:pt idx="11743">
                  <c:v>43350.649909143518</c:v>
                </c:pt>
                <c:pt idx="11744">
                  <c:v>43350.649923032404</c:v>
                </c:pt>
                <c:pt idx="11745">
                  <c:v>43350.649936921298</c:v>
                </c:pt>
                <c:pt idx="11746">
                  <c:v>43350.649950810184</c:v>
                </c:pt>
                <c:pt idx="11747">
                  <c:v>43350.649964699071</c:v>
                </c:pt>
                <c:pt idx="11748">
                  <c:v>43350.649978587964</c:v>
                </c:pt>
                <c:pt idx="11749">
                  <c:v>43350.64999247685</c:v>
                </c:pt>
                <c:pt idx="11750">
                  <c:v>43350.650006365744</c:v>
                </c:pt>
                <c:pt idx="11751">
                  <c:v>43350.65002025463</c:v>
                </c:pt>
                <c:pt idx="11752">
                  <c:v>43350.650034143517</c:v>
                </c:pt>
                <c:pt idx="11753">
                  <c:v>43350.65004803241</c:v>
                </c:pt>
                <c:pt idx="11754">
                  <c:v>43350.650061921297</c:v>
                </c:pt>
                <c:pt idx="11755">
                  <c:v>43350.650075810183</c:v>
                </c:pt>
                <c:pt idx="11756">
                  <c:v>43350.650089699076</c:v>
                </c:pt>
                <c:pt idx="11757">
                  <c:v>43350.650103587963</c:v>
                </c:pt>
                <c:pt idx="11758">
                  <c:v>43350.650117476849</c:v>
                </c:pt>
                <c:pt idx="11759">
                  <c:v>43350.650131365743</c:v>
                </c:pt>
                <c:pt idx="11760">
                  <c:v>43350.650145254629</c:v>
                </c:pt>
                <c:pt idx="11761">
                  <c:v>43350.650159143515</c:v>
                </c:pt>
                <c:pt idx="11762">
                  <c:v>43350.650173032409</c:v>
                </c:pt>
                <c:pt idx="11763">
                  <c:v>43350.650186921295</c:v>
                </c:pt>
                <c:pt idx="11764">
                  <c:v>43350.650200810182</c:v>
                </c:pt>
                <c:pt idx="11765">
                  <c:v>43350.650214699075</c:v>
                </c:pt>
                <c:pt idx="11766">
                  <c:v>43350.650228587961</c:v>
                </c:pt>
                <c:pt idx="11767">
                  <c:v>43350.650242476855</c:v>
                </c:pt>
                <c:pt idx="11768">
                  <c:v>43350.650256365741</c:v>
                </c:pt>
                <c:pt idx="11769">
                  <c:v>43350.650270254628</c:v>
                </c:pt>
                <c:pt idx="11770">
                  <c:v>43350.650284143521</c:v>
                </c:pt>
                <c:pt idx="11771">
                  <c:v>43350.650298032408</c:v>
                </c:pt>
                <c:pt idx="11772">
                  <c:v>43350.650311921294</c:v>
                </c:pt>
                <c:pt idx="11773">
                  <c:v>43350.650325810187</c:v>
                </c:pt>
                <c:pt idx="11774">
                  <c:v>43350.650339699074</c:v>
                </c:pt>
                <c:pt idx="11775">
                  <c:v>43350.65035358796</c:v>
                </c:pt>
                <c:pt idx="11776">
                  <c:v>43350.650367476854</c:v>
                </c:pt>
                <c:pt idx="11777">
                  <c:v>43350.65038136574</c:v>
                </c:pt>
                <c:pt idx="11778">
                  <c:v>43350.650395254626</c:v>
                </c:pt>
                <c:pt idx="11779">
                  <c:v>43350.65040914352</c:v>
                </c:pt>
                <c:pt idx="11780">
                  <c:v>43350.650423032406</c:v>
                </c:pt>
                <c:pt idx="11781">
                  <c:v>43350.6504369213</c:v>
                </c:pt>
                <c:pt idx="11782">
                  <c:v>43350.650450810186</c:v>
                </c:pt>
                <c:pt idx="11783">
                  <c:v>43350.650464699072</c:v>
                </c:pt>
                <c:pt idx="11784">
                  <c:v>43350.650478587966</c:v>
                </c:pt>
                <c:pt idx="11785">
                  <c:v>43350.650492476852</c:v>
                </c:pt>
                <c:pt idx="11786">
                  <c:v>43350.650506365739</c:v>
                </c:pt>
                <c:pt idx="11787">
                  <c:v>43350.650520254632</c:v>
                </c:pt>
                <c:pt idx="11788">
                  <c:v>43350.650534143519</c:v>
                </c:pt>
                <c:pt idx="11789">
                  <c:v>43350.650548032405</c:v>
                </c:pt>
                <c:pt idx="11790">
                  <c:v>43350.650561921299</c:v>
                </c:pt>
                <c:pt idx="11791">
                  <c:v>43350.650575810185</c:v>
                </c:pt>
                <c:pt idx="11792">
                  <c:v>43350.650589699071</c:v>
                </c:pt>
                <c:pt idx="11793">
                  <c:v>43350.650603587965</c:v>
                </c:pt>
                <c:pt idx="11794">
                  <c:v>43350.650617476851</c:v>
                </c:pt>
                <c:pt idx="11795">
                  <c:v>43350.650631365737</c:v>
                </c:pt>
                <c:pt idx="11796">
                  <c:v>43350.650645254631</c:v>
                </c:pt>
                <c:pt idx="11797">
                  <c:v>43350.650659143517</c:v>
                </c:pt>
                <c:pt idx="11798">
                  <c:v>43350.650673032411</c:v>
                </c:pt>
                <c:pt idx="11799">
                  <c:v>43350.650686921297</c:v>
                </c:pt>
                <c:pt idx="11800">
                  <c:v>43350.650700810183</c:v>
                </c:pt>
                <c:pt idx="11801">
                  <c:v>43350.650714699077</c:v>
                </c:pt>
                <c:pt idx="11802">
                  <c:v>43350.650728587963</c:v>
                </c:pt>
                <c:pt idx="11803">
                  <c:v>43350.65074247685</c:v>
                </c:pt>
                <c:pt idx="11804">
                  <c:v>43350.650756365743</c:v>
                </c:pt>
                <c:pt idx="11805">
                  <c:v>43350.65077025463</c:v>
                </c:pt>
                <c:pt idx="11806">
                  <c:v>43350.650784143516</c:v>
                </c:pt>
                <c:pt idx="11807">
                  <c:v>43350.65079803241</c:v>
                </c:pt>
                <c:pt idx="11808">
                  <c:v>43350.650811921296</c:v>
                </c:pt>
                <c:pt idx="11809">
                  <c:v>43350.650825810182</c:v>
                </c:pt>
                <c:pt idx="11810">
                  <c:v>43350.650839699076</c:v>
                </c:pt>
                <c:pt idx="11811">
                  <c:v>43350.650853587962</c:v>
                </c:pt>
                <c:pt idx="11812">
                  <c:v>43350.650867476848</c:v>
                </c:pt>
                <c:pt idx="11813">
                  <c:v>43350.650881365742</c:v>
                </c:pt>
                <c:pt idx="11814">
                  <c:v>43350.650895254628</c:v>
                </c:pt>
                <c:pt idx="11815">
                  <c:v>43350.650909143522</c:v>
                </c:pt>
                <c:pt idx="11816">
                  <c:v>43350.650923032408</c:v>
                </c:pt>
                <c:pt idx="11817">
                  <c:v>43350.650936921294</c:v>
                </c:pt>
                <c:pt idx="11818">
                  <c:v>43350.650950810188</c:v>
                </c:pt>
                <c:pt idx="11819">
                  <c:v>43350.650964699074</c:v>
                </c:pt>
                <c:pt idx="11820">
                  <c:v>43350.650978587961</c:v>
                </c:pt>
                <c:pt idx="11821">
                  <c:v>43350.650992476854</c:v>
                </c:pt>
                <c:pt idx="11822">
                  <c:v>43350.651006365741</c:v>
                </c:pt>
                <c:pt idx="11823">
                  <c:v>43350.651020254627</c:v>
                </c:pt>
                <c:pt idx="11824">
                  <c:v>43350.651034143521</c:v>
                </c:pt>
                <c:pt idx="11825">
                  <c:v>43350.651048032407</c:v>
                </c:pt>
                <c:pt idx="11826">
                  <c:v>43350.651061921293</c:v>
                </c:pt>
                <c:pt idx="11827">
                  <c:v>43350.651075810187</c:v>
                </c:pt>
                <c:pt idx="11828">
                  <c:v>43350.651089699073</c:v>
                </c:pt>
                <c:pt idx="11829">
                  <c:v>43350.651103587959</c:v>
                </c:pt>
                <c:pt idx="11830">
                  <c:v>43350.651117476853</c:v>
                </c:pt>
                <c:pt idx="11831">
                  <c:v>43350.651131365739</c:v>
                </c:pt>
                <c:pt idx="11832">
                  <c:v>43350.651145254633</c:v>
                </c:pt>
                <c:pt idx="11833">
                  <c:v>43350.651159143519</c:v>
                </c:pt>
                <c:pt idx="11834">
                  <c:v>43350.651173032405</c:v>
                </c:pt>
                <c:pt idx="11835">
                  <c:v>43350.651186921299</c:v>
                </c:pt>
                <c:pt idx="11836">
                  <c:v>43350.651200810185</c:v>
                </c:pt>
                <c:pt idx="11837">
                  <c:v>43350.651214699072</c:v>
                </c:pt>
                <c:pt idx="11838">
                  <c:v>43350.651228587965</c:v>
                </c:pt>
                <c:pt idx="11839">
                  <c:v>43350.651242476852</c:v>
                </c:pt>
                <c:pt idx="11840">
                  <c:v>43350.651256365738</c:v>
                </c:pt>
                <c:pt idx="11841">
                  <c:v>43350.651270254632</c:v>
                </c:pt>
                <c:pt idx="11842">
                  <c:v>43350.651284143518</c:v>
                </c:pt>
                <c:pt idx="11843">
                  <c:v>43350.651298032404</c:v>
                </c:pt>
                <c:pt idx="11844">
                  <c:v>43350.651311921298</c:v>
                </c:pt>
                <c:pt idx="11845">
                  <c:v>43350.651325810184</c:v>
                </c:pt>
                <c:pt idx="11846">
                  <c:v>43350.651339699078</c:v>
                </c:pt>
                <c:pt idx="11847">
                  <c:v>43350.651353587964</c:v>
                </c:pt>
                <c:pt idx="11848">
                  <c:v>43350.65136747685</c:v>
                </c:pt>
                <c:pt idx="11849">
                  <c:v>43350.651381365744</c:v>
                </c:pt>
                <c:pt idx="11850">
                  <c:v>43350.65139525463</c:v>
                </c:pt>
                <c:pt idx="11851">
                  <c:v>43350.651409143517</c:v>
                </c:pt>
                <c:pt idx="11852">
                  <c:v>43350.65142303241</c:v>
                </c:pt>
                <c:pt idx="11853">
                  <c:v>43350.651436921296</c:v>
                </c:pt>
                <c:pt idx="11854">
                  <c:v>43350.651450810183</c:v>
                </c:pt>
                <c:pt idx="11855">
                  <c:v>43350.651464699076</c:v>
                </c:pt>
                <c:pt idx="11856">
                  <c:v>43350.651478587963</c:v>
                </c:pt>
                <c:pt idx="11857">
                  <c:v>43350.651492476849</c:v>
                </c:pt>
                <c:pt idx="11858">
                  <c:v>43350.651506365743</c:v>
                </c:pt>
                <c:pt idx="11859">
                  <c:v>43350.651520254629</c:v>
                </c:pt>
                <c:pt idx="11860">
                  <c:v>43350.651534143515</c:v>
                </c:pt>
                <c:pt idx="11861">
                  <c:v>43350.651548032409</c:v>
                </c:pt>
                <c:pt idx="11862">
                  <c:v>43350.651561921295</c:v>
                </c:pt>
                <c:pt idx="11863">
                  <c:v>43350.651575810189</c:v>
                </c:pt>
                <c:pt idx="11864">
                  <c:v>43350.651589699075</c:v>
                </c:pt>
                <c:pt idx="11865">
                  <c:v>43350.651603587961</c:v>
                </c:pt>
                <c:pt idx="11866">
                  <c:v>43350.651617476855</c:v>
                </c:pt>
                <c:pt idx="11867">
                  <c:v>43350.651631365741</c:v>
                </c:pt>
                <c:pt idx="11868">
                  <c:v>43350.651645254628</c:v>
                </c:pt>
                <c:pt idx="11869">
                  <c:v>43350.651659143521</c:v>
                </c:pt>
                <c:pt idx="11870">
                  <c:v>43350.651673032407</c:v>
                </c:pt>
                <c:pt idx="11871">
                  <c:v>43350.651686921294</c:v>
                </c:pt>
                <c:pt idx="11872">
                  <c:v>43350.651700810187</c:v>
                </c:pt>
                <c:pt idx="11873">
                  <c:v>43350.651714699074</c:v>
                </c:pt>
                <c:pt idx="11874">
                  <c:v>43350.65172858796</c:v>
                </c:pt>
                <c:pt idx="11875">
                  <c:v>43350.651742476854</c:v>
                </c:pt>
                <c:pt idx="11876">
                  <c:v>43350.65175636574</c:v>
                </c:pt>
                <c:pt idx="11877">
                  <c:v>43350.651770254626</c:v>
                </c:pt>
                <c:pt idx="11878">
                  <c:v>43350.65178414352</c:v>
                </c:pt>
                <c:pt idx="11879">
                  <c:v>43350.651798032406</c:v>
                </c:pt>
                <c:pt idx="11880">
                  <c:v>43350.6518119213</c:v>
                </c:pt>
                <c:pt idx="11881">
                  <c:v>43350.651825810186</c:v>
                </c:pt>
                <c:pt idx="11882">
                  <c:v>43350.651839699072</c:v>
                </c:pt>
                <c:pt idx="11883">
                  <c:v>43350.651853587966</c:v>
                </c:pt>
                <c:pt idx="11884">
                  <c:v>43350.651867476852</c:v>
                </c:pt>
                <c:pt idx="11885">
                  <c:v>43350.651881365739</c:v>
                </c:pt>
                <c:pt idx="11886">
                  <c:v>43350.651895254632</c:v>
                </c:pt>
                <c:pt idx="11887">
                  <c:v>43350.651909143518</c:v>
                </c:pt>
                <c:pt idx="11888">
                  <c:v>43350.651923032405</c:v>
                </c:pt>
                <c:pt idx="11889">
                  <c:v>43350.651936921298</c:v>
                </c:pt>
                <c:pt idx="11890">
                  <c:v>43350.651950810185</c:v>
                </c:pt>
                <c:pt idx="11891">
                  <c:v>43350.651964699071</c:v>
                </c:pt>
                <c:pt idx="11892">
                  <c:v>43350.651978587965</c:v>
                </c:pt>
                <c:pt idx="11893">
                  <c:v>43350.651992476851</c:v>
                </c:pt>
                <c:pt idx="11894">
                  <c:v>43350.652006365737</c:v>
                </c:pt>
                <c:pt idx="11895">
                  <c:v>43350.652020254631</c:v>
                </c:pt>
                <c:pt idx="11896">
                  <c:v>43350.652034143517</c:v>
                </c:pt>
                <c:pt idx="11897">
                  <c:v>43350.652048032411</c:v>
                </c:pt>
                <c:pt idx="11898">
                  <c:v>43350.652061921297</c:v>
                </c:pt>
                <c:pt idx="11899">
                  <c:v>43350.652075810183</c:v>
                </c:pt>
                <c:pt idx="11900">
                  <c:v>43350.652089699077</c:v>
                </c:pt>
                <c:pt idx="11901">
                  <c:v>43350.652103587963</c:v>
                </c:pt>
                <c:pt idx="11902">
                  <c:v>43350.65211747685</c:v>
                </c:pt>
                <c:pt idx="11903">
                  <c:v>43350.652131365743</c:v>
                </c:pt>
                <c:pt idx="11904">
                  <c:v>43350.652145254629</c:v>
                </c:pt>
                <c:pt idx="11905">
                  <c:v>43350.652159143516</c:v>
                </c:pt>
                <c:pt idx="11906">
                  <c:v>43350.652173032409</c:v>
                </c:pt>
                <c:pt idx="11907">
                  <c:v>43350.652186921296</c:v>
                </c:pt>
                <c:pt idx="11908">
                  <c:v>43350.652200810182</c:v>
                </c:pt>
                <c:pt idx="11909">
                  <c:v>43350.652214699076</c:v>
                </c:pt>
                <c:pt idx="11910">
                  <c:v>43350.652228587962</c:v>
                </c:pt>
                <c:pt idx="11911">
                  <c:v>43350.652242476855</c:v>
                </c:pt>
                <c:pt idx="11912">
                  <c:v>43350.652256365742</c:v>
                </c:pt>
                <c:pt idx="11913">
                  <c:v>43350.652270254628</c:v>
                </c:pt>
                <c:pt idx="11914">
                  <c:v>43350.652284143522</c:v>
                </c:pt>
                <c:pt idx="11915">
                  <c:v>43350.652298032408</c:v>
                </c:pt>
                <c:pt idx="11916">
                  <c:v>43350.652311921294</c:v>
                </c:pt>
                <c:pt idx="11917">
                  <c:v>43350.652325810188</c:v>
                </c:pt>
                <c:pt idx="11918">
                  <c:v>43350.652339699074</c:v>
                </c:pt>
                <c:pt idx="11919">
                  <c:v>43350.652353587961</c:v>
                </c:pt>
                <c:pt idx="11920">
                  <c:v>43350.652367476854</c:v>
                </c:pt>
                <c:pt idx="11921">
                  <c:v>43350.65238136574</c:v>
                </c:pt>
                <c:pt idx="11922">
                  <c:v>43350.652395254627</c:v>
                </c:pt>
                <c:pt idx="11923">
                  <c:v>43350.65240914352</c:v>
                </c:pt>
                <c:pt idx="11924">
                  <c:v>43350.652423032407</c:v>
                </c:pt>
                <c:pt idx="11925">
                  <c:v>43350.652436921293</c:v>
                </c:pt>
                <c:pt idx="11926">
                  <c:v>43350.652450810187</c:v>
                </c:pt>
                <c:pt idx="11927">
                  <c:v>43350.652464699073</c:v>
                </c:pt>
                <c:pt idx="11928">
                  <c:v>43350.652478587966</c:v>
                </c:pt>
                <c:pt idx="11929">
                  <c:v>43350.652492476853</c:v>
                </c:pt>
                <c:pt idx="11930">
                  <c:v>43350.652506365739</c:v>
                </c:pt>
                <c:pt idx="11931">
                  <c:v>43350.652520254633</c:v>
                </c:pt>
                <c:pt idx="11932">
                  <c:v>43350.652534143519</c:v>
                </c:pt>
                <c:pt idx="11933">
                  <c:v>43350.652548032405</c:v>
                </c:pt>
                <c:pt idx="11934">
                  <c:v>43350.652561921299</c:v>
                </c:pt>
                <c:pt idx="11935">
                  <c:v>43350.652575810185</c:v>
                </c:pt>
                <c:pt idx="11936">
                  <c:v>43350.652589699072</c:v>
                </c:pt>
                <c:pt idx="11937">
                  <c:v>43350.652603587965</c:v>
                </c:pt>
                <c:pt idx="11938">
                  <c:v>43350.652617476851</c:v>
                </c:pt>
                <c:pt idx="11939">
                  <c:v>43350.652631365738</c:v>
                </c:pt>
                <c:pt idx="11940">
                  <c:v>43350.652645254631</c:v>
                </c:pt>
                <c:pt idx="11941">
                  <c:v>43350.652659143518</c:v>
                </c:pt>
                <c:pt idx="11942">
                  <c:v>43350.652673032404</c:v>
                </c:pt>
                <c:pt idx="11943">
                  <c:v>43350.652686921298</c:v>
                </c:pt>
                <c:pt idx="11944">
                  <c:v>43350.652700810184</c:v>
                </c:pt>
                <c:pt idx="11945">
                  <c:v>43350.652714699077</c:v>
                </c:pt>
                <c:pt idx="11946">
                  <c:v>43350.652728587964</c:v>
                </c:pt>
                <c:pt idx="11947">
                  <c:v>43350.65274247685</c:v>
                </c:pt>
                <c:pt idx="11948">
                  <c:v>43350.652756365744</c:v>
                </c:pt>
                <c:pt idx="11949">
                  <c:v>43350.65277025463</c:v>
                </c:pt>
                <c:pt idx="11950">
                  <c:v>43350.652784143516</c:v>
                </c:pt>
                <c:pt idx="11951">
                  <c:v>43350.65279803241</c:v>
                </c:pt>
                <c:pt idx="11952">
                  <c:v>43350.652811921296</c:v>
                </c:pt>
                <c:pt idx="11953">
                  <c:v>43350.652825810183</c:v>
                </c:pt>
                <c:pt idx="11954">
                  <c:v>43350.652839699076</c:v>
                </c:pt>
                <c:pt idx="11955">
                  <c:v>43350.652853587962</c:v>
                </c:pt>
                <c:pt idx="11956">
                  <c:v>43350.652867476849</c:v>
                </c:pt>
                <c:pt idx="11957">
                  <c:v>43350.652881365742</c:v>
                </c:pt>
                <c:pt idx="11958">
                  <c:v>43350.652895254629</c:v>
                </c:pt>
                <c:pt idx="11959">
                  <c:v>43350.652909143515</c:v>
                </c:pt>
                <c:pt idx="11960">
                  <c:v>43350.652923032409</c:v>
                </c:pt>
                <c:pt idx="11961">
                  <c:v>43350.652936921295</c:v>
                </c:pt>
                <c:pt idx="11962">
                  <c:v>43350.652950810188</c:v>
                </c:pt>
                <c:pt idx="11963">
                  <c:v>43350.652964699075</c:v>
                </c:pt>
                <c:pt idx="11964">
                  <c:v>43350.652978587961</c:v>
                </c:pt>
                <c:pt idx="11965">
                  <c:v>43350.652992476855</c:v>
                </c:pt>
                <c:pt idx="11966">
                  <c:v>43350.653006365741</c:v>
                </c:pt>
                <c:pt idx="11967">
                  <c:v>43350.653020254627</c:v>
                </c:pt>
                <c:pt idx="11968">
                  <c:v>43350.653034143521</c:v>
                </c:pt>
                <c:pt idx="11969">
                  <c:v>43350.653048032407</c:v>
                </c:pt>
                <c:pt idx="11970">
                  <c:v>43350.653061921294</c:v>
                </c:pt>
                <c:pt idx="11971">
                  <c:v>43350.653075810187</c:v>
                </c:pt>
                <c:pt idx="11972">
                  <c:v>43350.653089699073</c:v>
                </c:pt>
                <c:pt idx="11973">
                  <c:v>43350.65310358796</c:v>
                </c:pt>
                <c:pt idx="11974">
                  <c:v>43350.653117476853</c:v>
                </c:pt>
                <c:pt idx="11975">
                  <c:v>43350.65313136574</c:v>
                </c:pt>
                <c:pt idx="11976">
                  <c:v>43350.653145254626</c:v>
                </c:pt>
                <c:pt idx="11977">
                  <c:v>43350.65315914352</c:v>
                </c:pt>
                <c:pt idx="11978">
                  <c:v>43350.653173032406</c:v>
                </c:pt>
                <c:pt idx="11979">
                  <c:v>43350.653186921299</c:v>
                </c:pt>
                <c:pt idx="11980">
                  <c:v>43350.653200810186</c:v>
                </c:pt>
                <c:pt idx="11981">
                  <c:v>43350.653214699072</c:v>
                </c:pt>
                <c:pt idx="11982">
                  <c:v>43350.653228587966</c:v>
                </c:pt>
                <c:pt idx="11983">
                  <c:v>43350.653242476852</c:v>
                </c:pt>
                <c:pt idx="11984">
                  <c:v>43350.653256365738</c:v>
                </c:pt>
                <c:pt idx="11985">
                  <c:v>43350.653270254632</c:v>
                </c:pt>
                <c:pt idx="11986">
                  <c:v>43350.653284143518</c:v>
                </c:pt>
                <c:pt idx="11987">
                  <c:v>43350.653298032405</c:v>
                </c:pt>
                <c:pt idx="11988">
                  <c:v>43350.653311921298</c:v>
                </c:pt>
                <c:pt idx="11989">
                  <c:v>43350.653325810184</c:v>
                </c:pt>
                <c:pt idx="11990">
                  <c:v>43350.653339699071</c:v>
                </c:pt>
                <c:pt idx="11991">
                  <c:v>43350.653353587964</c:v>
                </c:pt>
                <c:pt idx="11992">
                  <c:v>43350.653367476851</c:v>
                </c:pt>
                <c:pt idx="11993">
                  <c:v>43350.653381365744</c:v>
                </c:pt>
                <c:pt idx="11994">
                  <c:v>43350.653395254631</c:v>
                </c:pt>
                <c:pt idx="11995">
                  <c:v>43350.653409143517</c:v>
                </c:pt>
                <c:pt idx="11996">
                  <c:v>43350.653423032411</c:v>
                </c:pt>
                <c:pt idx="11997">
                  <c:v>43350.653436921297</c:v>
                </c:pt>
                <c:pt idx="11998">
                  <c:v>43350.653450810183</c:v>
                </c:pt>
                <c:pt idx="11999">
                  <c:v>43350.653464699077</c:v>
                </c:pt>
                <c:pt idx="12000">
                  <c:v>43350.653478587963</c:v>
                </c:pt>
                <c:pt idx="12001">
                  <c:v>43350.653492476849</c:v>
                </c:pt>
                <c:pt idx="12002">
                  <c:v>43350.653506365743</c:v>
                </c:pt>
                <c:pt idx="12003">
                  <c:v>43350.653520254629</c:v>
                </c:pt>
                <c:pt idx="12004">
                  <c:v>43350.653534143516</c:v>
                </c:pt>
                <c:pt idx="12005">
                  <c:v>43350.653548032409</c:v>
                </c:pt>
                <c:pt idx="12006">
                  <c:v>43350.653561921295</c:v>
                </c:pt>
                <c:pt idx="12007">
                  <c:v>43350.653575810182</c:v>
                </c:pt>
                <c:pt idx="12008">
                  <c:v>43350.653589699075</c:v>
                </c:pt>
                <c:pt idx="12009">
                  <c:v>43350.653603587962</c:v>
                </c:pt>
                <c:pt idx="12010">
                  <c:v>43350.653617476855</c:v>
                </c:pt>
                <c:pt idx="12011">
                  <c:v>43350.653631365742</c:v>
                </c:pt>
                <c:pt idx="12012">
                  <c:v>43350.653645254628</c:v>
                </c:pt>
                <c:pt idx="12013">
                  <c:v>43350.653659143522</c:v>
                </c:pt>
                <c:pt idx="12014">
                  <c:v>43350.653673032408</c:v>
                </c:pt>
                <c:pt idx="12015">
                  <c:v>43350.653686921294</c:v>
                </c:pt>
                <c:pt idx="12016">
                  <c:v>43350.653700810188</c:v>
                </c:pt>
                <c:pt idx="12017">
                  <c:v>43350.653714699074</c:v>
                </c:pt>
                <c:pt idx="12018">
                  <c:v>43350.65372858796</c:v>
                </c:pt>
                <c:pt idx="12019">
                  <c:v>43350.653742476854</c:v>
                </c:pt>
                <c:pt idx="12020">
                  <c:v>43350.65375636574</c:v>
                </c:pt>
                <c:pt idx="12021">
                  <c:v>43350.653770254627</c:v>
                </c:pt>
                <c:pt idx="12022">
                  <c:v>43350.65378414352</c:v>
                </c:pt>
                <c:pt idx="12023">
                  <c:v>43350.653798032406</c:v>
                </c:pt>
                <c:pt idx="12024">
                  <c:v>43350.653811921293</c:v>
                </c:pt>
                <c:pt idx="12025">
                  <c:v>43350.653825810186</c:v>
                </c:pt>
                <c:pt idx="12026">
                  <c:v>43350.653839699073</c:v>
                </c:pt>
                <c:pt idx="12027">
                  <c:v>43350.653853587966</c:v>
                </c:pt>
                <c:pt idx="12028">
                  <c:v>43350.653867476853</c:v>
                </c:pt>
                <c:pt idx="12029">
                  <c:v>43350.653881365739</c:v>
                </c:pt>
                <c:pt idx="12030">
                  <c:v>43350.653895254633</c:v>
                </c:pt>
                <c:pt idx="12031">
                  <c:v>43350.653909143519</c:v>
                </c:pt>
                <c:pt idx="12032">
                  <c:v>43350.653923032405</c:v>
                </c:pt>
                <c:pt idx="12033">
                  <c:v>43350.653936921299</c:v>
                </c:pt>
                <c:pt idx="12034">
                  <c:v>43350.653950810185</c:v>
                </c:pt>
                <c:pt idx="12035">
                  <c:v>43350.653964699071</c:v>
                </c:pt>
                <c:pt idx="12036">
                  <c:v>43350.653978587965</c:v>
                </c:pt>
                <c:pt idx="12037">
                  <c:v>43350.653992476851</c:v>
                </c:pt>
                <c:pt idx="12038">
                  <c:v>43350.654006365738</c:v>
                </c:pt>
                <c:pt idx="12039">
                  <c:v>43350.654020254631</c:v>
                </c:pt>
                <c:pt idx="12040">
                  <c:v>43350.654034143517</c:v>
                </c:pt>
                <c:pt idx="12041">
                  <c:v>43350.654048032404</c:v>
                </c:pt>
                <c:pt idx="12042">
                  <c:v>43350.654061921297</c:v>
                </c:pt>
                <c:pt idx="12043">
                  <c:v>43350.654075810184</c:v>
                </c:pt>
                <c:pt idx="12044">
                  <c:v>43350.654089699077</c:v>
                </c:pt>
                <c:pt idx="12045">
                  <c:v>43350.654103587964</c:v>
                </c:pt>
                <c:pt idx="12046">
                  <c:v>43350.65411747685</c:v>
                </c:pt>
                <c:pt idx="12047">
                  <c:v>43350.654131365744</c:v>
                </c:pt>
                <c:pt idx="12048">
                  <c:v>43350.65414525463</c:v>
                </c:pt>
                <c:pt idx="12049">
                  <c:v>43350.654159143516</c:v>
                </c:pt>
                <c:pt idx="12050">
                  <c:v>43350.65417303241</c:v>
                </c:pt>
                <c:pt idx="12051">
                  <c:v>43350.654186921296</c:v>
                </c:pt>
                <c:pt idx="12052">
                  <c:v>43350.654200810182</c:v>
                </c:pt>
                <c:pt idx="12053">
                  <c:v>43350.654214699076</c:v>
                </c:pt>
                <c:pt idx="12054">
                  <c:v>43350.654228587962</c:v>
                </c:pt>
                <c:pt idx="12055">
                  <c:v>43350.654242476849</c:v>
                </c:pt>
                <c:pt idx="12056">
                  <c:v>43350.654256365742</c:v>
                </c:pt>
                <c:pt idx="12057">
                  <c:v>43350.654270254628</c:v>
                </c:pt>
                <c:pt idx="12058">
                  <c:v>43350.654284143522</c:v>
                </c:pt>
                <c:pt idx="12059">
                  <c:v>43350.654298032408</c:v>
                </c:pt>
                <c:pt idx="12060">
                  <c:v>43350.654311921295</c:v>
                </c:pt>
                <c:pt idx="12061">
                  <c:v>43350.654325810188</c:v>
                </c:pt>
                <c:pt idx="12062">
                  <c:v>43350.654339699075</c:v>
                </c:pt>
                <c:pt idx="12063">
                  <c:v>43350.654353587961</c:v>
                </c:pt>
                <c:pt idx="12064">
                  <c:v>43350.654367476855</c:v>
                </c:pt>
                <c:pt idx="12065">
                  <c:v>43350.654381365741</c:v>
                </c:pt>
                <c:pt idx="12066">
                  <c:v>43350.654395254627</c:v>
                </c:pt>
                <c:pt idx="12067">
                  <c:v>43350.654409143521</c:v>
                </c:pt>
                <c:pt idx="12068">
                  <c:v>43350.654423032407</c:v>
                </c:pt>
                <c:pt idx="12069">
                  <c:v>43350.654436921293</c:v>
                </c:pt>
                <c:pt idx="12070">
                  <c:v>43350.654450810187</c:v>
                </c:pt>
                <c:pt idx="12071">
                  <c:v>43350.654464699073</c:v>
                </c:pt>
                <c:pt idx="12072">
                  <c:v>43350.65447858796</c:v>
                </c:pt>
                <c:pt idx="12073">
                  <c:v>43350.654492476853</c:v>
                </c:pt>
                <c:pt idx="12074">
                  <c:v>43350.65450636574</c:v>
                </c:pt>
                <c:pt idx="12075">
                  <c:v>43350.654520254633</c:v>
                </c:pt>
                <c:pt idx="12076">
                  <c:v>43350.654534143519</c:v>
                </c:pt>
                <c:pt idx="12077">
                  <c:v>43350.654548032406</c:v>
                </c:pt>
                <c:pt idx="12078">
                  <c:v>43350.654561921299</c:v>
                </c:pt>
                <c:pt idx="12079">
                  <c:v>43350.654575810186</c:v>
                </c:pt>
                <c:pt idx="12080">
                  <c:v>43350.654589699072</c:v>
                </c:pt>
                <c:pt idx="12081">
                  <c:v>43350.654603587966</c:v>
                </c:pt>
                <c:pt idx="12082">
                  <c:v>43350.654617476852</c:v>
                </c:pt>
                <c:pt idx="12083">
                  <c:v>43350.654631365738</c:v>
                </c:pt>
                <c:pt idx="12084">
                  <c:v>43350.654645254632</c:v>
                </c:pt>
                <c:pt idx="12085">
                  <c:v>43350.654659143518</c:v>
                </c:pt>
                <c:pt idx="12086">
                  <c:v>43350.654673032404</c:v>
                </c:pt>
                <c:pt idx="12087">
                  <c:v>43350.654686921298</c:v>
                </c:pt>
                <c:pt idx="12088">
                  <c:v>43350.654700810184</c:v>
                </c:pt>
                <c:pt idx="12089">
                  <c:v>43350.654714699071</c:v>
                </c:pt>
                <c:pt idx="12090">
                  <c:v>43350.654728587964</c:v>
                </c:pt>
                <c:pt idx="12091">
                  <c:v>43350.654742476851</c:v>
                </c:pt>
                <c:pt idx="12092">
                  <c:v>43350.654756365744</c:v>
                </c:pt>
                <c:pt idx="12093">
                  <c:v>43350.65477025463</c:v>
                </c:pt>
                <c:pt idx="12094">
                  <c:v>43350.654784143517</c:v>
                </c:pt>
                <c:pt idx="12095">
                  <c:v>43350.65479803241</c:v>
                </c:pt>
                <c:pt idx="12096">
                  <c:v>43350.654811921297</c:v>
                </c:pt>
                <c:pt idx="12097">
                  <c:v>43350.654825810183</c:v>
                </c:pt>
                <c:pt idx="12098">
                  <c:v>43350.654839699077</c:v>
                </c:pt>
                <c:pt idx="12099">
                  <c:v>43350.654853587963</c:v>
                </c:pt>
                <c:pt idx="12100">
                  <c:v>43350.654867476849</c:v>
                </c:pt>
                <c:pt idx="12101">
                  <c:v>43350.654881365743</c:v>
                </c:pt>
                <c:pt idx="12102">
                  <c:v>43350.654895254629</c:v>
                </c:pt>
                <c:pt idx="12103">
                  <c:v>43350.654909143515</c:v>
                </c:pt>
                <c:pt idx="12104">
                  <c:v>43350.654923032409</c:v>
                </c:pt>
                <c:pt idx="12105">
                  <c:v>43350.654936921295</c:v>
                </c:pt>
                <c:pt idx="12106">
                  <c:v>43350.654950810182</c:v>
                </c:pt>
                <c:pt idx="12107">
                  <c:v>43350.654964699075</c:v>
                </c:pt>
                <c:pt idx="12108">
                  <c:v>43350.654978587962</c:v>
                </c:pt>
                <c:pt idx="12109">
                  <c:v>43350.654992476855</c:v>
                </c:pt>
                <c:pt idx="12110">
                  <c:v>43350.655006365741</c:v>
                </c:pt>
                <c:pt idx="12111">
                  <c:v>43350.655020254628</c:v>
                </c:pt>
                <c:pt idx="12112">
                  <c:v>43350.655034143521</c:v>
                </c:pt>
                <c:pt idx="12113">
                  <c:v>43350.655048032408</c:v>
                </c:pt>
                <c:pt idx="12114">
                  <c:v>43350.655061921294</c:v>
                </c:pt>
                <c:pt idx="12115">
                  <c:v>43350.655075810188</c:v>
                </c:pt>
                <c:pt idx="12116">
                  <c:v>43350.655089699074</c:v>
                </c:pt>
                <c:pt idx="12117">
                  <c:v>43350.65510358796</c:v>
                </c:pt>
                <c:pt idx="12118">
                  <c:v>43350.655117476854</c:v>
                </c:pt>
                <c:pt idx="12119">
                  <c:v>43350.65513136574</c:v>
                </c:pt>
                <c:pt idx="12120">
                  <c:v>43350.655145254626</c:v>
                </c:pt>
                <c:pt idx="12121">
                  <c:v>43350.65515914352</c:v>
                </c:pt>
                <c:pt idx="12122">
                  <c:v>43350.655173032406</c:v>
                </c:pt>
                <c:pt idx="12123">
                  <c:v>43350.6551869213</c:v>
                </c:pt>
                <c:pt idx="12124">
                  <c:v>43350.655200810186</c:v>
                </c:pt>
                <c:pt idx="12125">
                  <c:v>43350.655214699073</c:v>
                </c:pt>
                <c:pt idx="12126">
                  <c:v>43350.655228587966</c:v>
                </c:pt>
                <c:pt idx="12127">
                  <c:v>43350.655242476852</c:v>
                </c:pt>
                <c:pt idx="12128">
                  <c:v>43350.655256365739</c:v>
                </c:pt>
                <c:pt idx="12129">
                  <c:v>43350.655270254632</c:v>
                </c:pt>
                <c:pt idx="12130">
                  <c:v>43350.655284143519</c:v>
                </c:pt>
                <c:pt idx="12131">
                  <c:v>43350.655298032405</c:v>
                </c:pt>
                <c:pt idx="12132">
                  <c:v>43350.655311921299</c:v>
                </c:pt>
                <c:pt idx="12133">
                  <c:v>43350.655325810185</c:v>
                </c:pt>
                <c:pt idx="12134">
                  <c:v>43350.655339699071</c:v>
                </c:pt>
                <c:pt idx="12135">
                  <c:v>43350.655353587965</c:v>
                </c:pt>
                <c:pt idx="12136">
                  <c:v>43350.655367476851</c:v>
                </c:pt>
                <c:pt idx="12137">
                  <c:v>43350.655381365737</c:v>
                </c:pt>
                <c:pt idx="12138">
                  <c:v>43350.655395254631</c:v>
                </c:pt>
                <c:pt idx="12139">
                  <c:v>43350.655409143517</c:v>
                </c:pt>
                <c:pt idx="12140">
                  <c:v>43350.655423032411</c:v>
                </c:pt>
                <c:pt idx="12141">
                  <c:v>43350.655436921297</c:v>
                </c:pt>
                <c:pt idx="12142">
                  <c:v>43350.655450810184</c:v>
                </c:pt>
                <c:pt idx="12143">
                  <c:v>43350.655464699077</c:v>
                </c:pt>
                <c:pt idx="12144">
                  <c:v>43350.655478587963</c:v>
                </c:pt>
                <c:pt idx="12145">
                  <c:v>43350.65549247685</c:v>
                </c:pt>
                <c:pt idx="12146">
                  <c:v>43350.655506365743</c:v>
                </c:pt>
                <c:pt idx="12147">
                  <c:v>43350.65552025463</c:v>
                </c:pt>
                <c:pt idx="12148">
                  <c:v>43350.655534143516</c:v>
                </c:pt>
                <c:pt idx="12149">
                  <c:v>43350.65554803241</c:v>
                </c:pt>
                <c:pt idx="12150">
                  <c:v>43350.655561921296</c:v>
                </c:pt>
                <c:pt idx="12151">
                  <c:v>43350.655575810182</c:v>
                </c:pt>
                <c:pt idx="12152">
                  <c:v>43350.655589699076</c:v>
                </c:pt>
                <c:pt idx="12153">
                  <c:v>43350.655603587962</c:v>
                </c:pt>
                <c:pt idx="12154">
                  <c:v>43350.655617476848</c:v>
                </c:pt>
                <c:pt idx="12155">
                  <c:v>43350.655631365742</c:v>
                </c:pt>
                <c:pt idx="12156">
                  <c:v>43350.655645254628</c:v>
                </c:pt>
                <c:pt idx="12157">
                  <c:v>43350.655659143522</c:v>
                </c:pt>
                <c:pt idx="12158">
                  <c:v>43350.655673032408</c:v>
                </c:pt>
                <c:pt idx="12159">
                  <c:v>43350.655686921295</c:v>
                </c:pt>
                <c:pt idx="12160">
                  <c:v>43350.655700810188</c:v>
                </c:pt>
                <c:pt idx="12161">
                  <c:v>43350.655714699074</c:v>
                </c:pt>
                <c:pt idx="12162">
                  <c:v>43350.655728587961</c:v>
                </c:pt>
                <c:pt idx="12163">
                  <c:v>43350.655742476854</c:v>
                </c:pt>
                <c:pt idx="12164">
                  <c:v>43350.655756365741</c:v>
                </c:pt>
                <c:pt idx="12165">
                  <c:v>43350.655770254627</c:v>
                </c:pt>
                <c:pt idx="12166">
                  <c:v>43350.655784143521</c:v>
                </c:pt>
                <c:pt idx="12167">
                  <c:v>43350.655798032407</c:v>
                </c:pt>
                <c:pt idx="12168">
                  <c:v>43350.655811921293</c:v>
                </c:pt>
                <c:pt idx="12169">
                  <c:v>43350.655825810187</c:v>
                </c:pt>
                <c:pt idx="12170">
                  <c:v>43350.655839699073</c:v>
                </c:pt>
                <c:pt idx="12171">
                  <c:v>43350.655853587959</c:v>
                </c:pt>
                <c:pt idx="12172">
                  <c:v>43350.655867476853</c:v>
                </c:pt>
                <c:pt idx="12173">
                  <c:v>43350.655881365739</c:v>
                </c:pt>
                <c:pt idx="12174">
                  <c:v>43350.655895254633</c:v>
                </c:pt>
                <c:pt idx="12175">
                  <c:v>43350.655909143519</c:v>
                </c:pt>
                <c:pt idx="12176">
                  <c:v>43350.655923032406</c:v>
                </c:pt>
                <c:pt idx="12177">
                  <c:v>43350.655936921299</c:v>
                </c:pt>
                <c:pt idx="12178">
                  <c:v>43350.655950810185</c:v>
                </c:pt>
                <c:pt idx="12179">
                  <c:v>43350.655964699072</c:v>
                </c:pt>
                <c:pt idx="12180">
                  <c:v>43350.655978587965</c:v>
                </c:pt>
                <c:pt idx="12181">
                  <c:v>43350.655992476852</c:v>
                </c:pt>
                <c:pt idx="12182">
                  <c:v>43350.656006365738</c:v>
                </c:pt>
                <c:pt idx="12183">
                  <c:v>43350.656020254632</c:v>
                </c:pt>
                <c:pt idx="12184">
                  <c:v>43350.656034143518</c:v>
                </c:pt>
                <c:pt idx="12185">
                  <c:v>43350.656048032404</c:v>
                </c:pt>
                <c:pt idx="12186">
                  <c:v>43350.656061921298</c:v>
                </c:pt>
                <c:pt idx="12187">
                  <c:v>43350.656075810184</c:v>
                </c:pt>
                <c:pt idx="12188">
                  <c:v>43350.65608969907</c:v>
                </c:pt>
                <c:pt idx="12189">
                  <c:v>43350.656103587964</c:v>
                </c:pt>
                <c:pt idx="12190">
                  <c:v>43350.65611747685</c:v>
                </c:pt>
                <c:pt idx="12191">
                  <c:v>43350.656131365744</c:v>
                </c:pt>
                <c:pt idx="12192">
                  <c:v>43350.65614525463</c:v>
                </c:pt>
                <c:pt idx="12193">
                  <c:v>43350.656159143517</c:v>
                </c:pt>
                <c:pt idx="12194">
                  <c:v>43350.65617303241</c:v>
                </c:pt>
                <c:pt idx="12195">
                  <c:v>43350.656186921296</c:v>
                </c:pt>
                <c:pt idx="12196">
                  <c:v>43350.656200810183</c:v>
                </c:pt>
                <c:pt idx="12197">
                  <c:v>43350.656214699076</c:v>
                </c:pt>
                <c:pt idx="12198">
                  <c:v>43350.656228587963</c:v>
                </c:pt>
                <c:pt idx="12199">
                  <c:v>43350.656242476849</c:v>
                </c:pt>
                <c:pt idx="12200">
                  <c:v>43350.656256365743</c:v>
                </c:pt>
                <c:pt idx="12201">
                  <c:v>43350.656270254629</c:v>
                </c:pt>
                <c:pt idx="12202">
                  <c:v>43350.656284143515</c:v>
                </c:pt>
                <c:pt idx="12203">
                  <c:v>43350.656298032409</c:v>
                </c:pt>
                <c:pt idx="12204">
                  <c:v>43350.656311921295</c:v>
                </c:pt>
                <c:pt idx="12205">
                  <c:v>43350.656325810189</c:v>
                </c:pt>
                <c:pt idx="12206">
                  <c:v>43350.656339699075</c:v>
                </c:pt>
                <c:pt idx="12207">
                  <c:v>43350.656353587961</c:v>
                </c:pt>
                <c:pt idx="12208">
                  <c:v>43350.656367476855</c:v>
                </c:pt>
                <c:pt idx="12209">
                  <c:v>43350.656381365741</c:v>
                </c:pt>
                <c:pt idx="12210">
                  <c:v>43350.656395254628</c:v>
                </c:pt>
                <c:pt idx="12211">
                  <c:v>43350.656409143521</c:v>
                </c:pt>
                <c:pt idx="12212">
                  <c:v>43350.656423032407</c:v>
                </c:pt>
                <c:pt idx="12213">
                  <c:v>43350.656436921294</c:v>
                </c:pt>
                <c:pt idx="12214">
                  <c:v>43350.656450810187</c:v>
                </c:pt>
                <c:pt idx="12215">
                  <c:v>43350.656464699074</c:v>
                </c:pt>
                <c:pt idx="12216">
                  <c:v>43350.65647858796</c:v>
                </c:pt>
                <c:pt idx="12217">
                  <c:v>43350.656492476854</c:v>
                </c:pt>
                <c:pt idx="12218">
                  <c:v>43350.65650636574</c:v>
                </c:pt>
                <c:pt idx="12219">
                  <c:v>43350.656520254626</c:v>
                </c:pt>
                <c:pt idx="12220">
                  <c:v>43350.65653414352</c:v>
                </c:pt>
                <c:pt idx="12221">
                  <c:v>43350.656548032406</c:v>
                </c:pt>
                <c:pt idx="12222">
                  <c:v>43350.6565619213</c:v>
                </c:pt>
                <c:pt idx="12223">
                  <c:v>43350.656575810186</c:v>
                </c:pt>
                <c:pt idx="12224">
                  <c:v>43350.656589699072</c:v>
                </c:pt>
                <c:pt idx="12225">
                  <c:v>43350.656603587966</c:v>
                </c:pt>
                <c:pt idx="12226">
                  <c:v>43350.656617476852</c:v>
                </c:pt>
                <c:pt idx="12227">
                  <c:v>43350.656631365739</c:v>
                </c:pt>
                <c:pt idx="12228">
                  <c:v>43350.656645254632</c:v>
                </c:pt>
                <c:pt idx="12229">
                  <c:v>43350.656659143518</c:v>
                </c:pt>
                <c:pt idx="12230">
                  <c:v>43350.656673032405</c:v>
                </c:pt>
                <c:pt idx="12231">
                  <c:v>43350.656686921298</c:v>
                </c:pt>
                <c:pt idx="12232">
                  <c:v>43350.656700810185</c:v>
                </c:pt>
                <c:pt idx="12233">
                  <c:v>43350.656714699071</c:v>
                </c:pt>
                <c:pt idx="12234">
                  <c:v>43350.656728587965</c:v>
                </c:pt>
                <c:pt idx="12235">
                  <c:v>43350.656742476851</c:v>
                </c:pt>
                <c:pt idx="12236">
                  <c:v>43350.656756365737</c:v>
                </c:pt>
                <c:pt idx="12237">
                  <c:v>43350.656770254631</c:v>
                </c:pt>
                <c:pt idx="12238">
                  <c:v>43350.656784143517</c:v>
                </c:pt>
                <c:pt idx="12239">
                  <c:v>43350.656798032411</c:v>
                </c:pt>
                <c:pt idx="12240">
                  <c:v>43350.656811921297</c:v>
                </c:pt>
                <c:pt idx="12241">
                  <c:v>43350.656825810183</c:v>
                </c:pt>
                <c:pt idx="12242">
                  <c:v>43350.656839699077</c:v>
                </c:pt>
                <c:pt idx="12243">
                  <c:v>43350.656853587963</c:v>
                </c:pt>
                <c:pt idx="12244">
                  <c:v>43350.65686747685</c:v>
                </c:pt>
                <c:pt idx="12245">
                  <c:v>43350.656881365743</c:v>
                </c:pt>
                <c:pt idx="12246">
                  <c:v>43350.656895254629</c:v>
                </c:pt>
                <c:pt idx="12247">
                  <c:v>43350.656909143516</c:v>
                </c:pt>
                <c:pt idx="12248">
                  <c:v>43350.656923032409</c:v>
                </c:pt>
                <c:pt idx="12249">
                  <c:v>43350.656936921296</c:v>
                </c:pt>
                <c:pt idx="12250">
                  <c:v>43350.656950810182</c:v>
                </c:pt>
                <c:pt idx="12251">
                  <c:v>43350.656964699076</c:v>
                </c:pt>
                <c:pt idx="12252">
                  <c:v>43350.656978587962</c:v>
                </c:pt>
                <c:pt idx="12253">
                  <c:v>43350.656992476848</c:v>
                </c:pt>
                <c:pt idx="12254">
                  <c:v>43350.657006365742</c:v>
                </c:pt>
                <c:pt idx="12255">
                  <c:v>43350.657020254628</c:v>
                </c:pt>
                <c:pt idx="12256">
                  <c:v>43350.657034143522</c:v>
                </c:pt>
                <c:pt idx="12257">
                  <c:v>43350.657048032408</c:v>
                </c:pt>
                <c:pt idx="12258">
                  <c:v>43350.657061921294</c:v>
                </c:pt>
                <c:pt idx="12259">
                  <c:v>43350.657075810188</c:v>
                </c:pt>
                <c:pt idx="12260">
                  <c:v>43350.657089699074</c:v>
                </c:pt>
                <c:pt idx="12261">
                  <c:v>43350.657103587961</c:v>
                </c:pt>
                <c:pt idx="12262">
                  <c:v>43350.657117476854</c:v>
                </c:pt>
                <c:pt idx="12263">
                  <c:v>43350.65713136574</c:v>
                </c:pt>
                <c:pt idx="12264">
                  <c:v>43350.657145254627</c:v>
                </c:pt>
                <c:pt idx="12265">
                  <c:v>43350.65715914352</c:v>
                </c:pt>
                <c:pt idx="12266">
                  <c:v>43350.657173032407</c:v>
                </c:pt>
                <c:pt idx="12267">
                  <c:v>43350.657186921293</c:v>
                </c:pt>
                <c:pt idx="12268">
                  <c:v>43350.657200810187</c:v>
                </c:pt>
                <c:pt idx="12269">
                  <c:v>43350.657214699073</c:v>
                </c:pt>
                <c:pt idx="12270">
                  <c:v>43350.657228587967</c:v>
                </c:pt>
                <c:pt idx="12271">
                  <c:v>43350.657242476853</c:v>
                </c:pt>
                <c:pt idx="12272">
                  <c:v>43350.657256365739</c:v>
                </c:pt>
                <c:pt idx="12273">
                  <c:v>43350.657270254633</c:v>
                </c:pt>
                <c:pt idx="12274">
                  <c:v>43350.657284143519</c:v>
                </c:pt>
                <c:pt idx="12275">
                  <c:v>43350.657298032405</c:v>
                </c:pt>
                <c:pt idx="12276">
                  <c:v>43350.657311921299</c:v>
                </c:pt>
                <c:pt idx="12277">
                  <c:v>43350.657325810185</c:v>
                </c:pt>
                <c:pt idx="12278">
                  <c:v>43350.657339699072</c:v>
                </c:pt>
                <c:pt idx="12279">
                  <c:v>43350.657353587965</c:v>
                </c:pt>
                <c:pt idx="12280">
                  <c:v>43350.657367476852</c:v>
                </c:pt>
                <c:pt idx="12281">
                  <c:v>43350.657381365738</c:v>
                </c:pt>
                <c:pt idx="12282">
                  <c:v>43350.657395254631</c:v>
                </c:pt>
                <c:pt idx="12283">
                  <c:v>43350.657409143518</c:v>
                </c:pt>
                <c:pt idx="12284">
                  <c:v>43350.657423032404</c:v>
                </c:pt>
                <c:pt idx="12285">
                  <c:v>43350.657436921298</c:v>
                </c:pt>
                <c:pt idx="12286">
                  <c:v>43350.657450810184</c:v>
                </c:pt>
                <c:pt idx="12287">
                  <c:v>43350.657464699078</c:v>
                </c:pt>
                <c:pt idx="12288">
                  <c:v>43350.657478587964</c:v>
                </c:pt>
                <c:pt idx="12289">
                  <c:v>43350.65749247685</c:v>
                </c:pt>
                <c:pt idx="12290">
                  <c:v>43350.657506365744</c:v>
                </c:pt>
                <c:pt idx="12291">
                  <c:v>43350.65752025463</c:v>
                </c:pt>
                <c:pt idx="12292">
                  <c:v>43350.657534143516</c:v>
                </c:pt>
                <c:pt idx="12293">
                  <c:v>43350.65754803241</c:v>
                </c:pt>
                <c:pt idx="12294">
                  <c:v>43350.657561921296</c:v>
                </c:pt>
                <c:pt idx="12295">
                  <c:v>43350.657575810183</c:v>
                </c:pt>
                <c:pt idx="12296">
                  <c:v>43350.657589699076</c:v>
                </c:pt>
                <c:pt idx="12297">
                  <c:v>43350.657603587963</c:v>
                </c:pt>
                <c:pt idx="12298">
                  <c:v>43350.657617476849</c:v>
                </c:pt>
                <c:pt idx="12299">
                  <c:v>43350.657631365742</c:v>
                </c:pt>
                <c:pt idx="12300">
                  <c:v>43350.657645254629</c:v>
                </c:pt>
                <c:pt idx="12301">
                  <c:v>43350.657659143515</c:v>
                </c:pt>
                <c:pt idx="12302">
                  <c:v>43350.657673032409</c:v>
                </c:pt>
                <c:pt idx="12303">
                  <c:v>43350.657686921295</c:v>
                </c:pt>
                <c:pt idx="12304">
                  <c:v>43350.657700810189</c:v>
                </c:pt>
                <c:pt idx="12305">
                  <c:v>43350.657714699075</c:v>
                </c:pt>
                <c:pt idx="12306">
                  <c:v>43350.657728587961</c:v>
                </c:pt>
                <c:pt idx="12307">
                  <c:v>43350.657742476855</c:v>
                </c:pt>
                <c:pt idx="12308">
                  <c:v>43350.657756365741</c:v>
                </c:pt>
                <c:pt idx="12309">
                  <c:v>43350.657770254627</c:v>
                </c:pt>
                <c:pt idx="12310">
                  <c:v>43350.657784143521</c:v>
                </c:pt>
                <c:pt idx="12311">
                  <c:v>43350.657798032407</c:v>
                </c:pt>
                <c:pt idx="12312">
                  <c:v>43350.657811921294</c:v>
                </c:pt>
                <c:pt idx="12313">
                  <c:v>43350.657825810187</c:v>
                </c:pt>
                <c:pt idx="12314">
                  <c:v>43350.657839699074</c:v>
                </c:pt>
                <c:pt idx="12315">
                  <c:v>43350.65785358796</c:v>
                </c:pt>
                <c:pt idx="12316">
                  <c:v>43350.657867476853</c:v>
                </c:pt>
                <c:pt idx="12317">
                  <c:v>43350.65788136574</c:v>
                </c:pt>
                <c:pt idx="12318">
                  <c:v>43350.657895254626</c:v>
                </c:pt>
                <c:pt idx="12319">
                  <c:v>43350.65790914352</c:v>
                </c:pt>
                <c:pt idx="12320">
                  <c:v>43350.657923032406</c:v>
                </c:pt>
                <c:pt idx="12321">
                  <c:v>43350.6579369213</c:v>
                </c:pt>
                <c:pt idx="12322">
                  <c:v>43350.657950810186</c:v>
                </c:pt>
                <c:pt idx="12323">
                  <c:v>43350.657964699072</c:v>
                </c:pt>
                <c:pt idx="12324">
                  <c:v>43350.657978587966</c:v>
                </c:pt>
                <c:pt idx="12325">
                  <c:v>43350.657992476852</c:v>
                </c:pt>
                <c:pt idx="12326">
                  <c:v>43350.658006365738</c:v>
                </c:pt>
                <c:pt idx="12327">
                  <c:v>43350.658020254632</c:v>
                </c:pt>
                <c:pt idx="12328">
                  <c:v>43350.658034143518</c:v>
                </c:pt>
                <c:pt idx="12329">
                  <c:v>43350.658048032405</c:v>
                </c:pt>
                <c:pt idx="12330">
                  <c:v>43350.658061921298</c:v>
                </c:pt>
                <c:pt idx="12331">
                  <c:v>43350.658075810185</c:v>
                </c:pt>
                <c:pt idx="12332">
                  <c:v>43350.658089699071</c:v>
                </c:pt>
                <c:pt idx="12333">
                  <c:v>43350.658103587964</c:v>
                </c:pt>
                <c:pt idx="12334">
                  <c:v>43350.658117476851</c:v>
                </c:pt>
                <c:pt idx="12335">
                  <c:v>43350.658131365744</c:v>
                </c:pt>
                <c:pt idx="12336">
                  <c:v>43350.658145254631</c:v>
                </c:pt>
                <c:pt idx="12337">
                  <c:v>43350.658159143517</c:v>
                </c:pt>
                <c:pt idx="12338">
                  <c:v>43350.658173032411</c:v>
                </c:pt>
                <c:pt idx="12339">
                  <c:v>43350.658186921297</c:v>
                </c:pt>
                <c:pt idx="12340">
                  <c:v>43350.658200810183</c:v>
                </c:pt>
                <c:pt idx="12341">
                  <c:v>43350.658214699077</c:v>
                </c:pt>
                <c:pt idx="12342">
                  <c:v>43350.658228587963</c:v>
                </c:pt>
                <c:pt idx="12343">
                  <c:v>43350.658242476849</c:v>
                </c:pt>
                <c:pt idx="12344">
                  <c:v>43350.658256365743</c:v>
                </c:pt>
                <c:pt idx="12345">
                  <c:v>43350.658270254629</c:v>
                </c:pt>
                <c:pt idx="12346">
                  <c:v>43350.658284143516</c:v>
                </c:pt>
                <c:pt idx="12347">
                  <c:v>43350.658298032409</c:v>
                </c:pt>
                <c:pt idx="12348">
                  <c:v>43350.658311921296</c:v>
                </c:pt>
                <c:pt idx="12349">
                  <c:v>43350.658325810182</c:v>
                </c:pt>
                <c:pt idx="12350">
                  <c:v>43350.658339699075</c:v>
                </c:pt>
                <c:pt idx="12351">
                  <c:v>43350.658353587962</c:v>
                </c:pt>
                <c:pt idx="12352">
                  <c:v>43350.658367476855</c:v>
                </c:pt>
                <c:pt idx="12353">
                  <c:v>43350.658381365742</c:v>
                </c:pt>
                <c:pt idx="12354">
                  <c:v>43350.658395254628</c:v>
                </c:pt>
                <c:pt idx="12355">
                  <c:v>43350.658409143522</c:v>
                </c:pt>
                <c:pt idx="12356">
                  <c:v>43350.658423032408</c:v>
                </c:pt>
                <c:pt idx="12357">
                  <c:v>43350.658436921294</c:v>
                </c:pt>
                <c:pt idx="12358">
                  <c:v>43350.658450810188</c:v>
                </c:pt>
                <c:pt idx="12359">
                  <c:v>43350.658464699074</c:v>
                </c:pt>
                <c:pt idx="12360">
                  <c:v>43350.65847858796</c:v>
                </c:pt>
                <c:pt idx="12361">
                  <c:v>43350.658492476854</c:v>
                </c:pt>
                <c:pt idx="12362">
                  <c:v>43350.65850636574</c:v>
                </c:pt>
                <c:pt idx="12363">
                  <c:v>43350.658520254627</c:v>
                </c:pt>
                <c:pt idx="12364">
                  <c:v>43350.65853414352</c:v>
                </c:pt>
                <c:pt idx="12365">
                  <c:v>43350.658548032407</c:v>
                </c:pt>
                <c:pt idx="12366">
                  <c:v>43350.658561921293</c:v>
                </c:pt>
                <c:pt idx="12367">
                  <c:v>43350.658575810186</c:v>
                </c:pt>
                <c:pt idx="12368">
                  <c:v>43350.658589699073</c:v>
                </c:pt>
                <c:pt idx="12369">
                  <c:v>43350.658603587966</c:v>
                </c:pt>
                <c:pt idx="12370">
                  <c:v>43350.658617476853</c:v>
                </c:pt>
                <c:pt idx="12371">
                  <c:v>43350.658631365739</c:v>
                </c:pt>
                <c:pt idx="12372">
                  <c:v>43350.658645254633</c:v>
                </c:pt>
                <c:pt idx="12373">
                  <c:v>43350.658659143519</c:v>
                </c:pt>
                <c:pt idx="12374">
                  <c:v>43350.658673032405</c:v>
                </c:pt>
                <c:pt idx="12375">
                  <c:v>43350.658686921299</c:v>
                </c:pt>
                <c:pt idx="12376">
                  <c:v>43350.658700810185</c:v>
                </c:pt>
                <c:pt idx="12377">
                  <c:v>43350.658714699071</c:v>
                </c:pt>
                <c:pt idx="12378">
                  <c:v>43350.658728587965</c:v>
                </c:pt>
                <c:pt idx="12379">
                  <c:v>43350.658742476851</c:v>
                </c:pt>
                <c:pt idx="12380">
                  <c:v>43350.658756365738</c:v>
                </c:pt>
                <c:pt idx="12381">
                  <c:v>43350.658770254631</c:v>
                </c:pt>
                <c:pt idx="12382">
                  <c:v>43350.658784143518</c:v>
                </c:pt>
                <c:pt idx="12383">
                  <c:v>43350.658798032404</c:v>
                </c:pt>
                <c:pt idx="12384">
                  <c:v>43350.658811921297</c:v>
                </c:pt>
                <c:pt idx="12385">
                  <c:v>43350.658825810184</c:v>
                </c:pt>
                <c:pt idx="12386">
                  <c:v>43350.658839699077</c:v>
                </c:pt>
                <c:pt idx="12387">
                  <c:v>43350.658853587964</c:v>
                </c:pt>
                <c:pt idx="12388">
                  <c:v>43350.65886747685</c:v>
                </c:pt>
                <c:pt idx="12389">
                  <c:v>43350.658881365744</c:v>
                </c:pt>
                <c:pt idx="12390">
                  <c:v>43350.65889525463</c:v>
                </c:pt>
                <c:pt idx="12391">
                  <c:v>43350.658909143516</c:v>
                </c:pt>
                <c:pt idx="12392">
                  <c:v>43350.65892303241</c:v>
                </c:pt>
                <c:pt idx="12393">
                  <c:v>43350.658936921296</c:v>
                </c:pt>
                <c:pt idx="12394">
                  <c:v>43350.658950810182</c:v>
                </c:pt>
                <c:pt idx="12395">
                  <c:v>43350.658964699076</c:v>
                </c:pt>
                <c:pt idx="12396">
                  <c:v>43350.658978587962</c:v>
                </c:pt>
                <c:pt idx="12397">
                  <c:v>43350.658992476849</c:v>
                </c:pt>
                <c:pt idx="12398">
                  <c:v>43350.659006365742</c:v>
                </c:pt>
                <c:pt idx="12399">
                  <c:v>43350.659020254629</c:v>
                </c:pt>
                <c:pt idx="12400">
                  <c:v>43350.659034143522</c:v>
                </c:pt>
                <c:pt idx="12401">
                  <c:v>43350.659048032408</c:v>
                </c:pt>
                <c:pt idx="12402">
                  <c:v>43350.659061921295</c:v>
                </c:pt>
                <c:pt idx="12403">
                  <c:v>43350.659075810188</c:v>
                </c:pt>
                <c:pt idx="12404">
                  <c:v>43350.659089699075</c:v>
                </c:pt>
                <c:pt idx="12405">
                  <c:v>43350.659103587961</c:v>
                </c:pt>
                <c:pt idx="12406">
                  <c:v>43350.659117476855</c:v>
                </c:pt>
                <c:pt idx="12407">
                  <c:v>43350.659131365741</c:v>
                </c:pt>
                <c:pt idx="12408">
                  <c:v>43350.659145254627</c:v>
                </c:pt>
                <c:pt idx="12409">
                  <c:v>43350.659159143521</c:v>
                </c:pt>
                <c:pt idx="12410">
                  <c:v>43350.659173032407</c:v>
                </c:pt>
                <c:pt idx="12411">
                  <c:v>43350.659186921293</c:v>
                </c:pt>
                <c:pt idx="12412">
                  <c:v>43350.659200810187</c:v>
                </c:pt>
                <c:pt idx="12413">
                  <c:v>43350.659214699073</c:v>
                </c:pt>
                <c:pt idx="12414">
                  <c:v>43350.65922858796</c:v>
                </c:pt>
                <c:pt idx="12415">
                  <c:v>43350.659242476853</c:v>
                </c:pt>
                <c:pt idx="12416">
                  <c:v>43350.65925636574</c:v>
                </c:pt>
                <c:pt idx="12417">
                  <c:v>43350.659270254633</c:v>
                </c:pt>
                <c:pt idx="12418">
                  <c:v>43350.659284143519</c:v>
                </c:pt>
                <c:pt idx="12419">
                  <c:v>43350.659298032406</c:v>
                </c:pt>
                <c:pt idx="12420">
                  <c:v>43350.659311921299</c:v>
                </c:pt>
                <c:pt idx="12421">
                  <c:v>43350.659325810186</c:v>
                </c:pt>
                <c:pt idx="12422">
                  <c:v>43350.659339699072</c:v>
                </c:pt>
                <c:pt idx="12423">
                  <c:v>43350.659353587966</c:v>
                </c:pt>
                <c:pt idx="12424">
                  <c:v>43350.659367476852</c:v>
                </c:pt>
                <c:pt idx="12425">
                  <c:v>43350.659381365738</c:v>
                </c:pt>
                <c:pt idx="12426">
                  <c:v>43350.659395254632</c:v>
                </c:pt>
                <c:pt idx="12427">
                  <c:v>43350.659409143518</c:v>
                </c:pt>
                <c:pt idx="12428">
                  <c:v>43350.659423032404</c:v>
                </c:pt>
                <c:pt idx="12429">
                  <c:v>43350.659436921298</c:v>
                </c:pt>
                <c:pt idx="12430">
                  <c:v>43350.659450810184</c:v>
                </c:pt>
                <c:pt idx="12431">
                  <c:v>43350.659464699071</c:v>
                </c:pt>
                <c:pt idx="12432">
                  <c:v>43350.659478587964</c:v>
                </c:pt>
                <c:pt idx="12433">
                  <c:v>43350.659492476851</c:v>
                </c:pt>
                <c:pt idx="12434">
                  <c:v>43350.659506365744</c:v>
                </c:pt>
                <c:pt idx="12435">
                  <c:v>43350.65952025463</c:v>
                </c:pt>
                <c:pt idx="12436">
                  <c:v>43350.659534143517</c:v>
                </c:pt>
                <c:pt idx="12437">
                  <c:v>43350.65954803241</c:v>
                </c:pt>
                <c:pt idx="12438">
                  <c:v>43350.659561921297</c:v>
                </c:pt>
                <c:pt idx="12439">
                  <c:v>43350.659575810183</c:v>
                </c:pt>
                <c:pt idx="12440">
                  <c:v>43350.659589699077</c:v>
                </c:pt>
                <c:pt idx="12441">
                  <c:v>43350.659603587963</c:v>
                </c:pt>
                <c:pt idx="12442">
                  <c:v>43350.659617476849</c:v>
                </c:pt>
                <c:pt idx="12443">
                  <c:v>43350.659631365743</c:v>
                </c:pt>
                <c:pt idx="12444">
                  <c:v>43350.659645254629</c:v>
                </c:pt>
                <c:pt idx="12445">
                  <c:v>43350.659659143515</c:v>
                </c:pt>
                <c:pt idx="12446">
                  <c:v>43350.659673032409</c:v>
                </c:pt>
                <c:pt idx="12447">
                  <c:v>43350.659686921295</c:v>
                </c:pt>
                <c:pt idx="12448">
                  <c:v>43350.659700810182</c:v>
                </c:pt>
                <c:pt idx="12449">
                  <c:v>43350.659714699075</c:v>
                </c:pt>
                <c:pt idx="12450">
                  <c:v>43350.659728587962</c:v>
                </c:pt>
                <c:pt idx="12451">
                  <c:v>43350.659742476855</c:v>
                </c:pt>
                <c:pt idx="12452">
                  <c:v>43350.659756365741</c:v>
                </c:pt>
                <c:pt idx="12453">
                  <c:v>43350.659770254628</c:v>
                </c:pt>
                <c:pt idx="12454">
                  <c:v>43350.659784143521</c:v>
                </c:pt>
                <c:pt idx="12455">
                  <c:v>43350.659798032408</c:v>
                </c:pt>
                <c:pt idx="12456">
                  <c:v>43350.659811921294</c:v>
                </c:pt>
                <c:pt idx="12457">
                  <c:v>43350.659825810188</c:v>
                </c:pt>
                <c:pt idx="12458">
                  <c:v>43350.659839699074</c:v>
                </c:pt>
                <c:pt idx="12459">
                  <c:v>43350.65985358796</c:v>
                </c:pt>
                <c:pt idx="12460">
                  <c:v>43350.659867476854</c:v>
                </c:pt>
                <c:pt idx="12461">
                  <c:v>43350.65988136574</c:v>
                </c:pt>
                <c:pt idx="12462">
                  <c:v>43350.659895254626</c:v>
                </c:pt>
                <c:pt idx="12463">
                  <c:v>43350.65990914352</c:v>
                </c:pt>
                <c:pt idx="12464">
                  <c:v>43350.659923032406</c:v>
                </c:pt>
                <c:pt idx="12465">
                  <c:v>43350.659936921293</c:v>
                </c:pt>
                <c:pt idx="12466">
                  <c:v>43350.659950810186</c:v>
                </c:pt>
                <c:pt idx="12467">
                  <c:v>43350.659964699073</c:v>
                </c:pt>
                <c:pt idx="12468">
                  <c:v>43350.659978587966</c:v>
                </c:pt>
                <c:pt idx="12469">
                  <c:v>43350.659992476852</c:v>
                </c:pt>
                <c:pt idx="12470">
                  <c:v>43350.660006365739</c:v>
                </c:pt>
                <c:pt idx="12471">
                  <c:v>43350.660020254632</c:v>
                </c:pt>
                <c:pt idx="12472">
                  <c:v>43350.660034143519</c:v>
                </c:pt>
                <c:pt idx="12473">
                  <c:v>43350.660048032405</c:v>
                </c:pt>
                <c:pt idx="12474">
                  <c:v>43350.660061921299</c:v>
                </c:pt>
                <c:pt idx="12475">
                  <c:v>43350.660075810185</c:v>
                </c:pt>
                <c:pt idx="12476">
                  <c:v>43350.660089699071</c:v>
                </c:pt>
                <c:pt idx="12477">
                  <c:v>43350.660103587965</c:v>
                </c:pt>
                <c:pt idx="12478">
                  <c:v>43350.660117476851</c:v>
                </c:pt>
                <c:pt idx="12479">
                  <c:v>43350.660131365737</c:v>
                </c:pt>
                <c:pt idx="12480">
                  <c:v>43350.660145254631</c:v>
                </c:pt>
                <c:pt idx="12481">
                  <c:v>43350.660159143517</c:v>
                </c:pt>
                <c:pt idx="12482">
                  <c:v>43350.660173032411</c:v>
                </c:pt>
                <c:pt idx="12483">
                  <c:v>43350.660186921297</c:v>
                </c:pt>
                <c:pt idx="12484">
                  <c:v>43350.660200810184</c:v>
                </c:pt>
                <c:pt idx="12485">
                  <c:v>43350.660214699077</c:v>
                </c:pt>
                <c:pt idx="12486">
                  <c:v>43350.660228587964</c:v>
                </c:pt>
                <c:pt idx="12487">
                  <c:v>43350.66024247685</c:v>
                </c:pt>
                <c:pt idx="12488">
                  <c:v>43350.660256365743</c:v>
                </c:pt>
                <c:pt idx="12489">
                  <c:v>43350.66027025463</c:v>
                </c:pt>
                <c:pt idx="12490">
                  <c:v>43350.660284143516</c:v>
                </c:pt>
                <c:pt idx="12491">
                  <c:v>43350.66029803241</c:v>
                </c:pt>
                <c:pt idx="12492">
                  <c:v>43350.660311921296</c:v>
                </c:pt>
                <c:pt idx="12493">
                  <c:v>43350.660325810182</c:v>
                </c:pt>
                <c:pt idx="12494">
                  <c:v>43350.660339699076</c:v>
                </c:pt>
                <c:pt idx="12495">
                  <c:v>43350.660353587962</c:v>
                </c:pt>
                <c:pt idx="12496">
                  <c:v>43350.660367476848</c:v>
                </c:pt>
                <c:pt idx="12497">
                  <c:v>43350.660381365742</c:v>
                </c:pt>
                <c:pt idx="12498">
                  <c:v>43350.660395254628</c:v>
                </c:pt>
                <c:pt idx="12499">
                  <c:v>43350.660409143522</c:v>
                </c:pt>
                <c:pt idx="12500">
                  <c:v>43350.660423032408</c:v>
                </c:pt>
                <c:pt idx="12501">
                  <c:v>43350.660436921295</c:v>
                </c:pt>
                <c:pt idx="12502">
                  <c:v>43350.660450810188</c:v>
                </c:pt>
                <c:pt idx="12503">
                  <c:v>43350.660464699075</c:v>
                </c:pt>
                <c:pt idx="12504">
                  <c:v>43350.660478587961</c:v>
                </c:pt>
                <c:pt idx="12505">
                  <c:v>43350.660492476854</c:v>
                </c:pt>
                <c:pt idx="12506">
                  <c:v>43350.660506365741</c:v>
                </c:pt>
                <c:pt idx="12507">
                  <c:v>43350.660520254627</c:v>
                </c:pt>
                <c:pt idx="12508">
                  <c:v>43350.660534143521</c:v>
                </c:pt>
                <c:pt idx="12509">
                  <c:v>43350.660548032407</c:v>
                </c:pt>
                <c:pt idx="12510">
                  <c:v>43350.660561921293</c:v>
                </c:pt>
                <c:pt idx="12511">
                  <c:v>43350.660575810187</c:v>
                </c:pt>
                <c:pt idx="12512">
                  <c:v>43350.660589699073</c:v>
                </c:pt>
                <c:pt idx="12513">
                  <c:v>43350.660603587959</c:v>
                </c:pt>
                <c:pt idx="12514">
                  <c:v>43350.660617476853</c:v>
                </c:pt>
                <c:pt idx="12515">
                  <c:v>43350.660631365739</c:v>
                </c:pt>
                <c:pt idx="12516">
                  <c:v>43350.660645254633</c:v>
                </c:pt>
                <c:pt idx="12517">
                  <c:v>43350.660659143519</c:v>
                </c:pt>
                <c:pt idx="12518">
                  <c:v>43350.660673032406</c:v>
                </c:pt>
                <c:pt idx="12519">
                  <c:v>43350.660686921299</c:v>
                </c:pt>
                <c:pt idx="12520">
                  <c:v>43350.660700810186</c:v>
                </c:pt>
                <c:pt idx="12521">
                  <c:v>43350.660714699072</c:v>
                </c:pt>
                <c:pt idx="12522">
                  <c:v>43350.660728587965</c:v>
                </c:pt>
                <c:pt idx="12523">
                  <c:v>43350.660742476852</c:v>
                </c:pt>
                <c:pt idx="12524">
                  <c:v>43350.660756365738</c:v>
                </c:pt>
                <c:pt idx="12525">
                  <c:v>43350.660770254632</c:v>
                </c:pt>
                <c:pt idx="12526">
                  <c:v>43350.660784143518</c:v>
                </c:pt>
                <c:pt idx="12527">
                  <c:v>43350.660798032404</c:v>
                </c:pt>
                <c:pt idx="12528">
                  <c:v>43350.660811921298</c:v>
                </c:pt>
                <c:pt idx="12529">
                  <c:v>43350.660825810184</c:v>
                </c:pt>
                <c:pt idx="12530">
                  <c:v>43350.66083969907</c:v>
                </c:pt>
                <c:pt idx="12531">
                  <c:v>43350.660853587964</c:v>
                </c:pt>
                <c:pt idx="12532">
                  <c:v>43350.66086747685</c:v>
                </c:pt>
                <c:pt idx="12533">
                  <c:v>43350.660881365744</c:v>
                </c:pt>
                <c:pt idx="12534">
                  <c:v>43350.66089525463</c:v>
                </c:pt>
                <c:pt idx="12535">
                  <c:v>43350.660909143517</c:v>
                </c:pt>
                <c:pt idx="12536">
                  <c:v>43350.66092303241</c:v>
                </c:pt>
                <c:pt idx="12537">
                  <c:v>43350.660936921297</c:v>
                </c:pt>
                <c:pt idx="12538">
                  <c:v>43350.660950810183</c:v>
                </c:pt>
                <c:pt idx="12539">
                  <c:v>43350.660964699076</c:v>
                </c:pt>
                <c:pt idx="12540">
                  <c:v>43350.660978587963</c:v>
                </c:pt>
                <c:pt idx="12541">
                  <c:v>43350.660992476849</c:v>
                </c:pt>
                <c:pt idx="12542">
                  <c:v>43350.661006365743</c:v>
                </c:pt>
                <c:pt idx="12543">
                  <c:v>43350.661020254629</c:v>
                </c:pt>
                <c:pt idx="12544">
                  <c:v>43350.661034143515</c:v>
                </c:pt>
                <c:pt idx="12545">
                  <c:v>43350.661048032409</c:v>
                </c:pt>
                <c:pt idx="12546">
                  <c:v>43350.661061921295</c:v>
                </c:pt>
                <c:pt idx="12547">
                  <c:v>43350.661075810189</c:v>
                </c:pt>
                <c:pt idx="12548">
                  <c:v>43350.661089699075</c:v>
                </c:pt>
                <c:pt idx="12549">
                  <c:v>43350.661103587961</c:v>
                </c:pt>
                <c:pt idx="12550">
                  <c:v>43350.661117476855</c:v>
                </c:pt>
                <c:pt idx="12551">
                  <c:v>43350.661131365741</c:v>
                </c:pt>
                <c:pt idx="12552">
                  <c:v>43350.661145254628</c:v>
                </c:pt>
                <c:pt idx="12553">
                  <c:v>43350.661159143521</c:v>
                </c:pt>
                <c:pt idx="12554">
                  <c:v>43350.661173032408</c:v>
                </c:pt>
                <c:pt idx="12555">
                  <c:v>43350.661186921294</c:v>
                </c:pt>
                <c:pt idx="12556">
                  <c:v>43350.661200810187</c:v>
                </c:pt>
                <c:pt idx="12557">
                  <c:v>43350.661214699074</c:v>
                </c:pt>
                <c:pt idx="12558">
                  <c:v>43350.66122858796</c:v>
                </c:pt>
                <c:pt idx="12559">
                  <c:v>43350.661242476854</c:v>
                </c:pt>
                <c:pt idx="12560">
                  <c:v>43350.66125636574</c:v>
                </c:pt>
                <c:pt idx="12561">
                  <c:v>43350.661270254626</c:v>
                </c:pt>
                <c:pt idx="12562">
                  <c:v>43350.66128414352</c:v>
                </c:pt>
                <c:pt idx="12563">
                  <c:v>43350.661298032406</c:v>
                </c:pt>
                <c:pt idx="12564">
                  <c:v>43350.6613119213</c:v>
                </c:pt>
                <c:pt idx="12565">
                  <c:v>43350.661325810186</c:v>
                </c:pt>
                <c:pt idx="12566">
                  <c:v>43350.661339699072</c:v>
                </c:pt>
                <c:pt idx="12567">
                  <c:v>43350.661353587966</c:v>
                </c:pt>
                <c:pt idx="12568">
                  <c:v>43350.661367476852</c:v>
                </c:pt>
                <c:pt idx="12569">
                  <c:v>43350.661381365739</c:v>
                </c:pt>
                <c:pt idx="12570">
                  <c:v>43350.661395254632</c:v>
                </c:pt>
                <c:pt idx="12571">
                  <c:v>43350.661409143519</c:v>
                </c:pt>
                <c:pt idx="12572">
                  <c:v>43350.661423032405</c:v>
                </c:pt>
                <c:pt idx="12573">
                  <c:v>43350.661436921298</c:v>
                </c:pt>
                <c:pt idx="12574">
                  <c:v>43350.661450810185</c:v>
                </c:pt>
                <c:pt idx="12575">
                  <c:v>43350.661464699071</c:v>
                </c:pt>
                <c:pt idx="12576">
                  <c:v>43350.661478587965</c:v>
                </c:pt>
                <c:pt idx="12577">
                  <c:v>43350.661492476851</c:v>
                </c:pt>
                <c:pt idx="12578">
                  <c:v>43350.661506365737</c:v>
                </c:pt>
                <c:pt idx="12579">
                  <c:v>43350.661520254631</c:v>
                </c:pt>
                <c:pt idx="12580">
                  <c:v>43350.661534143517</c:v>
                </c:pt>
                <c:pt idx="12581">
                  <c:v>43350.661548032411</c:v>
                </c:pt>
                <c:pt idx="12582">
                  <c:v>43350.661561921297</c:v>
                </c:pt>
                <c:pt idx="12583">
                  <c:v>43350.661575810183</c:v>
                </c:pt>
                <c:pt idx="12584">
                  <c:v>43350.661589699077</c:v>
                </c:pt>
                <c:pt idx="12585">
                  <c:v>43350.661603587963</c:v>
                </c:pt>
                <c:pt idx="12586">
                  <c:v>43350.66161747685</c:v>
                </c:pt>
                <c:pt idx="12587">
                  <c:v>43350.661631365743</c:v>
                </c:pt>
                <c:pt idx="12588">
                  <c:v>43350.66164525463</c:v>
                </c:pt>
                <c:pt idx="12589">
                  <c:v>43350.661659143516</c:v>
                </c:pt>
                <c:pt idx="12590">
                  <c:v>43350.661673032409</c:v>
                </c:pt>
                <c:pt idx="12591">
                  <c:v>43350.661686921296</c:v>
                </c:pt>
                <c:pt idx="12592">
                  <c:v>43350.661700810182</c:v>
                </c:pt>
                <c:pt idx="12593">
                  <c:v>43350.661714699076</c:v>
                </c:pt>
                <c:pt idx="12594">
                  <c:v>43350.661728587962</c:v>
                </c:pt>
                <c:pt idx="12595">
                  <c:v>43350.661742476848</c:v>
                </c:pt>
                <c:pt idx="12596">
                  <c:v>43350.661756365742</c:v>
                </c:pt>
                <c:pt idx="12597">
                  <c:v>43350.661770254628</c:v>
                </c:pt>
                <c:pt idx="12598">
                  <c:v>43350.661784143522</c:v>
                </c:pt>
                <c:pt idx="12599">
                  <c:v>43350.661798032408</c:v>
                </c:pt>
                <c:pt idx="12600">
                  <c:v>43350.661811921294</c:v>
                </c:pt>
                <c:pt idx="12601">
                  <c:v>43350.661825810188</c:v>
                </c:pt>
                <c:pt idx="12602">
                  <c:v>43350.661839699074</c:v>
                </c:pt>
                <c:pt idx="12603">
                  <c:v>43350.661853587961</c:v>
                </c:pt>
                <c:pt idx="12604">
                  <c:v>43350.661867476854</c:v>
                </c:pt>
                <c:pt idx="12605">
                  <c:v>43350.661881365741</c:v>
                </c:pt>
                <c:pt idx="12606">
                  <c:v>43350.661895254627</c:v>
                </c:pt>
                <c:pt idx="12607">
                  <c:v>43350.66190914352</c:v>
                </c:pt>
                <c:pt idx="12608">
                  <c:v>43350.661923032407</c:v>
                </c:pt>
                <c:pt idx="12609">
                  <c:v>43350.661936921293</c:v>
                </c:pt>
                <c:pt idx="12610">
                  <c:v>43350.661950810187</c:v>
                </c:pt>
                <c:pt idx="12611">
                  <c:v>43350.661964699073</c:v>
                </c:pt>
                <c:pt idx="12612">
                  <c:v>43350.661978587967</c:v>
                </c:pt>
                <c:pt idx="12613">
                  <c:v>43350.661992476853</c:v>
                </c:pt>
                <c:pt idx="12614">
                  <c:v>43350.662006365739</c:v>
                </c:pt>
                <c:pt idx="12615">
                  <c:v>43350.662020254633</c:v>
                </c:pt>
                <c:pt idx="12616">
                  <c:v>43350.662034143519</c:v>
                </c:pt>
                <c:pt idx="12617">
                  <c:v>43350.662048032405</c:v>
                </c:pt>
                <c:pt idx="12618">
                  <c:v>43350.662061921299</c:v>
                </c:pt>
                <c:pt idx="12619">
                  <c:v>43350.662075810185</c:v>
                </c:pt>
                <c:pt idx="12620">
                  <c:v>43350.662089699072</c:v>
                </c:pt>
                <c:pt idx="12621">
                  <c:v>43350.662103587965</c:v>
                </c:pt>
                <c:pt idx="12622">
                  <c:v>43350.662117476852</c:v>
                </c:pt>
                <c:pt idx="12623">
                  <c:v>43350.662131365738</c:v>
                </c:pt>
                <c:pt idx="12624">
                  <c:v>43350.662145254631</c:v>
                </c:pt>
                <c:pt idx="12625">
                  <c:v>43350.662159143518</c:v>
                </c:pt>
                <c:pt idx="12626">
                  <c:v>43350.662173032404</c:v>
                </c:pt>
                <c:pt idx="12627">
                  <c:v>43350.662186921298</c:v>
                </c:pt>
                <c:pt idx="12628">
                  <c:v>43350.662200810184</c:v>
                </c:pt>
                <c:pt idx="12629">
                  <c:v>43350.662214699078</c:v>
                </c:pt>
                <c:pt idx="12630">
                  <c:v>43350.662228587964</c:v>
                </c:pt>
                <c:pt idx="12631">
                  <c:v>43350.66224247685</c:v>
                </c:pt>
                <c:pt idx="12632">
                  <c:v>43350.662256365744</c:v>
                </c:pt>
                <c:pt idx="12633">
                  <c:v>43350.66227025463</c:v>
                </c:pt>
                <c:pt idx="12634">
                  <c:v>43350.662284143516</c:v>
                </c:pt>
                <c:pt idx="12635">
                  <c:v>43350.66229803241</c:v>
                </c:pt>
                <c:pt idx="12636">
                  <c:v>43350.662311921296</c:v>
                </c:pt>
                <c:pt idx="12637">
                  <c:v>43350.662325810183</c:v>
                </c:pt>
                <c:pt idx="12638">
                  <c:v>43350.662339699076</c:v>
                </c:pt>
                <c:pt idx="12639">
                  <c:v>43350.662353587963</c:v>
                </c:pt>
                <c:pt idx="12640">
                  <c:v>43350.662367476849</c:v>
                </c:pt>
                <c:pt idx="12641">
                  <c:v>43350.662381365742</c:v>
                </c:pt>
                <c:pt idx="12642">
                  <c:v>43350.662395254629</c:v>
                </c:pt>
                <c:pt idx="12643">
                  <c:v>43350.662409143515</c:v>
                </c:pt>
                <c:pt idx="12644">
                  <c:v>43350.662423032409</c:v>
                </c:pt>
                <c:pt idx="12645">
                  <c:v>43350.662436921295</c:v>
                </c:pt>
                <c:pt idx="12646">
                  <c:v>43350.662450810189</c:v>
                </c:pt>
                <c:pt idx="12647">
                  <c:v>43350.662464699075</c:v>
                </c:pt>
                <c:pt idx="12648">
                  <c:v>43350.662478587961</c:v>
                </c:pt>
                <c:pt idx="12649">
                  <c:v>43350.662492476855</c:v>
                </c:pt>
                <c:pt idx="12650">
                  <c:v>43350.662506365741</c:v>
                </c:pt>
                <c:pt idx="12651">
                  <c:v>43350.662520254627</c:v>
                </c:pt>
                <c:pt idx="12652">
                  <c:v>43350.662534143521</c:v>
                </c:pt>
                <c:pt idx="12653">
                  <c:v>43350.662548032407</c:v>
                </c:pt>
                <c:pt idx="12654">
                  <c:v>43350.662561921294</c:v>
                </c:pt>
                <c:pt idx="12655">
                  <c:v>43350.662575810187</c:v>
                </c:pt>
                <c:pt idx="12656">
                  <c:v>43350.662589699074</c:v>
                </c:pt>
                <c:pt idx="12657">
                  <c:v>43350.66260358796</c:v>
                </c:pt>
                <c:pt idx="12658">
                  <c:v>43350.662617476853</c:v>
                </c:pt>
                <c:pt idx="12659">
                  <c:v>43350.66263136574</c:v>
                </c:pt>
                <c:pt idx="12660">
                  <c:v>43350.662645254626</c:v>
                </c:pt>
                <c:pt idx="12661">
                  <c:v>43350.66265914352</c:v>
                </c:pt>
                <c:pt idx="12662">
                  <c:v>43350.662673032406</c:v>
                </c:pt>
                <c:pt idx="12663">
                  <c:v>43350.6626869213</c:v>
                </c:pt>
                <c:pt idx="12664">
                  <c:v>43350.662700810186</c:v>
                </c:pt>
                <c:pt idx="12665">
                  <c:v>43350.662714699072</c:v>
                </c:pt>
                <c:pt idx="12666">
                  <c:v>43350.662728587966</c:v>
                </c:pt>
                <c:pt idx="12667">
                  <c:v>43350.662742476852</c:v>
                </c:pt>
                <c:pt idx="12668">
                  <c:v>43350.662756365738</c:v>
                </c:pt>
                <c:pt idx="12669">
                  <c:v>43350.662770254632</c:v>
                </c:pt>
                <c:pt idx="12670">
                  <c:v>43350.662784143518</c:v>
                </c:pt>
                <c:pt idx="12671">
                  <c:v>43350.662798032405</c:v>
                </c:pt>
                <c:pt idx="12672">
                  <c:v>43350.662811921298</c:v>
                </c:pt>
                <c:pt idx="12673">
                  <c:v>43350.662825810185</c:v>
                </c:pt>
                <c:pt idx="12674">
                  <c:v>43350.662839699071</c:v>
                </c:pt>
                <c:pt idx="12675">
                  <c:v>43350.662853587964</c:v>
                </c:pt>
                <c:pt idx="12676">
                  <c:v>43350.662867476851</c:v>
                </c:pt>
                <c:pt idx="12677">
                  <c:v>43350.662881365737</c:v>
                </c:pt>
                <c:pt idx="12678">
                  <c:v>43350.662895254631</c:v>
                </c:pt>
                <c:pt idx="12679">
                  <c:v>43350.662909143517</c:v>
                </c:pt>
                <c:pt idx="12680">
                  <c:v>43350.662923032411</c:v>
                </c:pt>
                <c:pt idx="12681">
                  <c:v>43350.662936921297</c:v>
                </c:pt>
                <c:pt idx="12682">
                  <c:v>43350.662950810183</c:v>
                </c:pt>
                <c:pt idx="12683">
                  <c:v>43350.662964699077</c:v>
                </c:pt>
                <c:pt idx="12684">
                  <c:v>43350.662978587963</c:v>
                </c:pt>
                <c:pt idx="12685">
                  <c:v>43350.662992476849</c:v>
                </c:pt>
                <c:pt idx="12686">
                  <c:v>43350.663006365743</c:v>
                </c:pt>
                <c:pt idx="12687">
                  <c:v>43350.663020254629</c:v>
                </c:pt>
                <c:pt idx="12688">
                  <c:v>43350.663034143516</c:v>
                </c:pt>
                <c:pt idx="12689">
                  <c:v>43350.663048032409</c:v>
                </c:pt>
                <c:pt idx="12690">
                  <c:v>43350.663061921296</c:v>
                </c:pt>
                <c:pt idx="12691">
                  <c:v>43350.663075810182</c:v>
                </c:pt>
                <c:pt idx="12692">
                  <c:v>43350.663089699075</c:v>
                </c:pt>
                <c:pt idx="12693">
                  <c:v>43350.663103587962</c:v>
                </c:pt>
                <c:pt idx="12694">
                  <c:v>43350.663117476855</c:v>
                </c:pt>
                <c:pt idx="12695">
                  <c:v>43350.663131365742</c:v>
                </c:pt>
                <c:pt idx="12696">
                  <c:v>43350.663145254628</c:v>
                </c:pt>
                <c:pt idx="12697">
                  <c:v>43350.663159143522</c:v>
                </c:pt>
                <c:pt idx="12698">
                  <c:v>43350.663173032408</c:v>
                </c:pt>
                <c:pt idx="12699">
                  <c:v>43350.663186921294</c:v>
                </c:pt>
                <c:pt idx="12700">
                  <c:v>43350.663200810188</c:v>
                </c:pt>
                <c:pt idx="12701">
                  <c:v>43350.663214699074</c:v>
                </c:pt>
                <c:pt idx="12702">
                  <c:v>43350.66322858796</c:v>
                </c:pt>
                <c:pt idx="12703">
                  <c:v>43350.663242476854</c:v>
                </c:pt>
                <c:pt idx="12704">
                  <c:v>43350.66325636574</c:v>
                </c:pt>
                <c:pt idx="12705">
                  <c:v>43350.663270254627</c:v>
                </c:pt>
                <c:pt idx="12706">
                  <c:v>43350.66328414352</c:v>
                </c:pt>
                <c:pt idx="12707">
                  <c:v>43350.663298032407</c:v>
                </c:pt>
                <c:pt idx="12708">
                  <c:v>43350.663311921293</c:v>
                </c:pt>
                <c:pt idx="12709">
                  <c:v>43350.663325810187</c:v>
                </c:pt>
                <c:pt idx="12710">
                  <c:v>43350.663339699073</c:v>
                </c:pt>
                <c:pt idx="12711">
                  <c:v>43350.663353587966</c:v>
                </c:pt>
                <c:pt idx="12712">
                  <c:v>43350.663367476853</c:v>
                </c:pt>
                <c:pt idx="12713">
                  <c:v>43350.663381365739</c:v>
                </c:pt>
                <c:pt idx="12714">
                  <c:v>43350.663395254633</c:v>
                </c:pt>
                <c:pt idx="12715">
                  <c:v>43350.663409143519</c:v>
                </c:pt>
                <c:pt idx="12716">
                  <c:v>43350.663423032405</c:v>
                </c:pt>
                <c:pt idx="12717">
                  <c:v>43350.663436921299</c:v>
                </c:pt>
                <c:pt idx="12718">
                  <c:v>43350.663450810185</c:v>
                </c:pt>
                <c:pt idx="12719">
                  <c:v>43350.663464699071</c:v>
                </c:pt>
                <c:pt idx="12720">
                  <c:v>43350.663478587965</c:v>
                </c:pt>
                <c:pt idx="12721">
                  <c:v>43350.663492476851</c:v>
                </c:pt>
                <c:pt idx="12722">
                  <c:v>43350.663506365738</c:v>
                </c:pt>
                <c:pt idx="12723">
                  <c:v>43350.663520254631</c:v>
                </c:pt>
                <c:pt idx="12724">
                  <c:v>43350.663534143518</c:v>
                </c:pt>
                <c:pt idx="12725">
                  <c:v>43350.663548032404</c:v>
                </c:pt>
                <c:pt idx="12726">
                  <c:v>43350.663561921298</c:v>
                </c:pt>
                <c:pt idx="12727">
                  <c:v>43350.663575810184</c:v>
                </c:pt>
                <c:pt idx="12728">
                  <c:v>43350.663589699077</c:v>
                </c:pt>
                <c:pt idx="12729">
                  <c:v>43350.663603587964</c:v>
                </c:pt>
                <c:pt idx="12730">
                  <c:v>43350.66361747685</c:v>
                </c:pt>
                <c:pt idx="12731">
                  <c:v>43350.663631365744</c:v>
                </c:pt>
                <c:pt idx="12732">
                  <c:v>43350.66364525463</c:v>
                </c:pt>
                <c:pt idx="12733">
                  <c:v>43350.663659143516</c:v>
                </c:pt>
                <c:pt idx="12734">
                  <c:v>43350.66367303241</c:v>
                </c:pt>
                <c:pt idx="12735">
                  <c:v>43350.663686921296</c:v>
                </c:pt>
                <c:pt idx="12736">
                  <c:v>43350.663700810182</c:v>
                </c:pt>
                <c:pt idx="12737">
                  <c:v>43350.663714699076</c:v>
                </c:pt>
                <c:pt idx="12738">
                  <c:v>43350.663728587962</c:v>
                </c:pt>
                <c:pt idx="12739">
                  <c:v>43350.663742476849</c:v>
                </c:pt>
                <c:pt idx="12740">
                  <c:v>43350.663756365742</c:v>
                </c:pt>
                <c:pt idx="12741">
                  <c:v>43350.663770254629</c:v>
                </c:pt>
                <c:pt idx="12742">
                  <c:v>43350.663784143515</c:v>
                </c:pt>
                <c:pt idx="12743">
                  <c:v>43350.663798032409</c:v>
                </c:pt>
                <c:pt idx="12744">
                  <c:v>43350.663811921295</c:v>
                </c:pt>
                <c:pt idx="12745">
                  <c:v>43350.663825810188</c:v>
                </c:pt>
                <c:pt idx="12746">
                  <c:v>43350.663839699075</c:v>
                </c:pt>
                <c:pt idx="12747">
                  <c:v>43350.663853587961</c:v>
                </c:pt>
                <c:pt idx="12748">
                  <c:v>43350.663867476855</c:v>
                </c:pt>
                <c:pt idx="12749">
                  <c:v>43350.663881365741</c:v>
                </c:pt>
                <c:pt idx="12750">
                  <c:v>43350.663895254627</c:v>
                </c:pt>
                <c:pt idx="12751">
                  <c:v>43350.663909143521</c:v>
                </c:pt>
                <c:pt idx="12752">
                  <c:v>43350.663923032407</c:v>
                </c:pt>
                <c:pt idx="12753">
                  <c:v>43350.663936921293</c:v>
                </c:pt>
                <c:pt idx="12754">
                  <c:v>43350.663950810187</c:v>
                </c:pt>
                <c:pt idx="12755">
                  <c:v>43350.663964699073</c:v>
                </c:pt>
                <c:pt idx="12756">
                  <c:v>43350.66397858796</c:v>
                </c:pt>
                <c:pt idx="12757">
                  <c:v>43350.663992476853</c:v>
                </c:pt>
                <c:pt idx="12758">
                  <c:v>43350.66400636574</c:v>
                </c:pt>
                <c:pt idx="12759">
                  <c:v>43350.664020254633</c:v>
                </c:pt>
                <c:pt idx="12760">
                  <c:v>43350.66403414352</c:v>
                </c:pt>
                <c:pt idx="12761">
                  <c:v>43350.664048032406</c:v>
                </c:pt>
                <c:pt idx="12762">
                  <c:v>43350.664061921299</c:v>
                </c:pt>
                <c:pt idx="12763">
                  <c:v>43350.664075810186</c:v>
                </c:pt>
                <c:pt idx="12764">
                  <c:v>43350.664089699072</c:v>
                </c:pt>
                <c:pt idx="12765">
                  <c:v>43350.664103587966</c:v>
                </c:pt>
                <c:pt idx="12766">
                  <c:v>43350.664117476852</c:v>
                </c:pt>
                <c:pt idx="12767">
                  <c:v>43350.664131365738</c:v>
                </c:pt>
                <c:pt idx="12768">
                  <c:v>43350.664145254632</c:v>
                </c:pt>
                <c:pt idx="12769">
                  <c:v>43350.664159143518</c:v>
                </c:pt>
                <c:pt idx="12770">
                  <c:v>43350.664173032405</c:v>
                </c:pt>
                <c:pt idx="12771">
                  <c:v>43350.664186921298</c:v>
                </c:pt>
                <c:pt idx="12772">
                  <c:v>43350.664200810184</c:v>
                </c:pt>
                <c:pt idx="12773">
                  <c:v>43350.664214699071</c:v>
                </c:pt>
                <c:pt idx="12774">
                  <c:v>43350.664228587964</c:v>
                </c:pt>
                <c:pt idx="12775">
                  <c:v>43350.664242476851</c:v>
                </c:pt>
                <c:pt idx="12776">
                  <c:v>43350.664256365744</c:v>
                </c:pt>
                <c:pt idx="12777">
                  <c:v>43350.664270254631</c:v>
                </c:pt>
                <c:pt idx="12778">
                  <c:v>43350.664284143517</c:v>
                </c:pt>
                <c:pt idx="12779">
                  <c:v>43350.66429803241</c:v>
                </c:pt>
                <c:pt idx="12780">
                  <c:v>43350.664311921297</c:v>
                </c:pt>
                <c:pt idx="12781">
                  <c:v>43350.664325810183</c:v>
                </c:pt>
                <c:pt idx="12782">
                  <c:v>43350.664339699077</c:v>
                </c:pt>
                <c:pt idx="12783">
                  <c:v>43350.664353587963</c:v>
                </c:pt>
                <c:pt idx="12784">
                  <c:v>43350.664367476849</c:v>
                </c:pt>
                <c:pt idx="12785">
                  <c:v>43350.664381365743</c:v>
                </c:pt>
                <c:pt idx="12786">
                  <c:v>43350.664395254629</c:v>
                </c:pt>
                <c:pt idx="12787">
                  <c:v>43350.664409143516</c:v>
                </c:pt>
                <c:pt idx="12788">
                  <c:v>43350.664423032409</c:v>
                </c:pt>
                <c:pt idx="12789">
                  <c:v>43350.664436921295</c:v>
                </c:pt>
                <c:pt idx="12790">
                  <c:v>43350.664450810182</c:v>
                </c:pt>
                <c:pt idx="12791">
                  <c:v>43350.664464699075</c:v>
                </c:pt>
                <c:pt idx="12792">
                  <c:v>43350.664478587962</c:v>
                </c:pt>
                <c:pt idx="12793">
                  <c:v>43350.664492476855</c:v>
                </c:pt>
                <c:pt idx="12794">
                  <c:v>43350.664506365742</c:v>
                </c:pt>
                <c:pt idx="12795">
                  <c:v>43350.664520254628</c:v>
                </c:pt>
                <c:pt idx="12796">
                  <c:v>43350.664534143521</c:v>
                </c:pt>
                <c:pt idx="12797">
                  <c:v>43350.664548032408</c:v>
                </c:pt>
                <c:pt idx="12798">
                  <c:v>43350.664561921294</c:v>
                </c:pt>
                <c:pt idx="12799">
                  <c:v>43350.664575810188</c:v>
                </c:pt>
                <c:pt idx="12800">
                  <c:v>43350.664589699074</c:v>
                </c:pt>
                <c:pt idx="12801">
                  <c:v>43350.66460358796</c:v>
                </c:pt>
                <c:pt idx="12802">
                  <c:v>43350.664617476854</c:v>
                </c:pt>
                <c:pt idx="12803">
                  <c:v>43350.66463136574</c:v>
                </c:pt>
                <c:pt idx="12804">
                  <c:v>43350.664645254627</c:v>
                </c:pt>
                <c:pt idx="12805">
                  <c:v>43350.66465914352</c:v>
                </c:pt>
                <c:pt idx="12806">
                  <c:v>43350.664673032406</c:v>
                </c:pt>
                <c:pt idx="12807">
                  <c:v>43350.664686921293</c:v>
                </c:pt>
                <c:pt idx="12808">
                  <c:v>43350.664700810186</c:v>
                </c:pt>
                <c:pt idx="12809">
                  <c:v>43350.664714699073</c:v>
                </c:pt>
                <c:pt idx="12810">
                  <c:v>43350.664728587966</c:v>
                </c:pt>
                <c:pt idx="12811">
                  <c:v>43350.664742476853</c:v>
                </c:pt>
                <c:pt idx="12812">
                  <c:v>43350.664756365739</c:v>
                </c:pt>
                <c:pt idx="12813">
                  <c:v>43350.664770254632</c:v>
                </c:pt>
                <c:pt idx="12814">
                  <c:v>43350.664784143519</c:v>
                </c:pt>
                <c:pt idx="12815">
                  <c:v>43350.664798032405</c:v>
                </c:pt>
                <c:pt idx="12816">
                  <c:v>43350.664811921299</c:v>
                </c:pt>
                <c:pt idx="12817">
                  <c:v>43350.664825810185</c:v>
                </c:pt>
                <c:pt idx="12818">
                  <c:v>43350.664839699071</c:v>
                </c:pt>
                <c:pt idx="12819">
                  <c:v>43350.664853587965</c:v>
                </c:pt>
                <c:pt idx="12820">
                  <c:v>43350.664867476851</c:v>
                </c:pt>
                <c:pt idx="12821">
                  <c:v>43350.664881365738</c:v>
                </c:pt>
                <c:pt idx="12822">
                  <c:v>43350.664895254631</c:v>
                </c:pt>
                <c:pt idx="12823">
                  <c:v>43350.664909143517</c:v>
                </c:pt>
                <c:pt idx="12824">
                  <c:v>43350.664923032411</c:v>
                </c:pt>
                <c:pt idx="12825">
                  <c:v>43350.664936921297</c:v>
                </c:pt>
                <c:pt idx="12826">
                  <c:v>43350.664950810184</c:v>
                </c:pt>
                <c:pt idx="12827">
                  <c:v>43350.664964699077</c:v>
                </c:pt>
                <c:pt idx="12828">
                  <c:v>43350.664978587964</c:v>
                </c:pt>
                <c:pt idx="12829">
                  <c:v>43350.66499247685</c:v>
                </c:pt>
                <c:pt idx="12830">
                  <c:v>43350.665006365743</c:v>
                </c:pt>
                <c:pt idx="12831">
                  <c:v>43350.66502025463</c:v>
                </c:pt>
                <c:pt idx="12832">
                  <c:v>43350.665034143516</c:v>
                </c:pt>
                <c:pt idx="12833">
                  <c:v>43350.66504803241</c:v>
                </c:pt>
                <c:pt idx="12834">
                  <c:v>43350.665061921296</c:v>
                </c:pt>
                <c:pt idx="12835">
                  <c:v>43350.665075810182</c:v>
                </c:pt>
                <c:pt idx="12836">
                  <c:v>43350.665089699076</c:v>
                </c:pt>
                <c:pt idx="12837">
                  <c:v>43350.665103587962</c:v>
                </c:pt>
                <c:pt idx="12838">
                  <c:v>43350.665117476849</c:v>
                </c:pt>
                <c:pt idx="12839">
                  <c:v>43350.665131365742</c:v>
                </c:pt>
                <c:pt idx="12840">
                  <c:v>43350.665145254628</c:v>
                </c:pt>
                <c:pt idx="12841">
                  <c:v>43350.665159143522</c:v>
                </c:pt>
                <c:pt idx="12842">
                  <c:v>43350.665173032408</c:v>
                </c:pt>
                <c:pt idx="12843">
                  <c:v>43350.665186921295</c:v>
                </c:pt>
                <c:pt idx="12844">
                  <c:v>43350.665200810188</c:v>
                </c:pt>
                <c:pt idx="12845">
                  <c:v>43350.665214699075</c:v>
                </c:pt>
                <c:pt idx="12846">
                  <c:v>43350.665228587961</c:v>
                </c:pt>
                <c:pt idx="12847">
                  <c:v>43350.665242476854</c:v>
                </c:pt>
                <c:pt idx="12848">
                  <c:v>43350.665256365741</c:v>
                </c:pt>
                <c:pt idx="12849">
                  <c:v>43350.665270254627</c:v>
                </c:pt>
                <c:pt idx="12850">
                  <c:v>43350.665284143521</c:v>
                </c:pt>
                <c:pt idx="12851">
                  <c:v>43350.665298032407</c:v>
                </c:pt>
                <c:pt idx="12852">
                  <c:v>43350.665311921293</c:v>
                </c:pt>
                <c:pt idx="12853">
                  <c:v>43350.665325810187</c:v>
                </c:pt>
                <c:pt idx="12854">
                  <c:v>43350.665339699073</c:v>
                </c:pt>
                <c:pt idx="12855">
                  <c:v>43350.66535358796</c:v>
                </c:pt>
                <c:pt idx="12856">
                  <c:v>43350.665367476853</c:v>
                </c:pt>
                <c:pt idx="12857">
                  <c:v>43350.665381365739</c:v>
                </c:pt>
                <c:pt idx="12858">
                  <c:v>43350.665395254633</c:v>
                </c:pt>
                <c:pt idx="12859">
                  <c:v>43350.665409143519</c:v>
                </c:pt>
                <c:pt idx="12860">
                  <c:v>43350.665423032406</c:v>
                </c:pt>
                <c:pt idx="12861">
                  <c:v>43350.665436921299</c:v>
                </c:pt>
                <c:pt idx="12862">
                  <c:v>43350.665450810186</c:v>
                </c:pt>
                <c:pt idx="12863">
                  <c:v>43350.665464699072</c:v>
                </c:pt>
                <c:pt idx="12864">
                  <c:v>43350.665478587965</c:v>
                </c:pt>
                <c:pt idx="12865">
                  <c:v>43350.665492476852</c:v>
                </c:pt>
                <c:pt idx="12866">
                  <c:v>43350.665506365738</c:v>
                </c:pt>
                <c:pt idx="12867">
                  <c:v>43350.665520254632</c:v>
                </c:pt>
                <c:pt idx="12868">
                  <c:v>43350.665534143518</c:v>
                </c:pt>
                <c:pt idx="12869">
                  <c:v>43350.665548032404</c:v>
                </c:pt>
                <c:pt idx="12870">
                  <c:v>43350.665561921298</c:v>
                </c:pt>
                <c:pt idx="12871">
                  <c:v>43350.665575810184</c:v>
                </c:pt>
                <c:pt idx="12872">
                  <c:v>43350.665589699071</c:v>
                </c:pt>
                <c:pt idx="12873">
                  <c:v>43350.665603587964</c:v>
                </c:pt>
                <c:pt idx="12874">
                  <c:v>43350.66561747685</c:v>
                </c:pt>
                <c:pt idx="12875">
                  <c:v>43350.665631365744</c:v>
                </c:pt>
                <c:pt idx="12876">
                  <c:v>43350.66564525463</c:v>
                </c:pt>
                <c:pt idx="12877">
                  <c:v>43350.665659143517</c:v>
                </c:pt>
                <c:pt idx="12878">
                  <c:v>43350.66567303241</c:v>
                </c:pt>
                <c:pt idx="12879">
                  <c:v>43350.665686921297</c:v>
                </c:pt>
                <c:pt idx="12880">
                  <c:v>43350.665700810183</c:v>
                </c:pt>
                <c:pt idx="12881">
                  <c:v>43350.665714699076</c:v>
                </c:pt>
                <c:pt idx="12882">
                  <c:v>43350.665728587963</c:v>
                </c:pt>
                <c:pt idx="12883">
                  <c:v>43350.665742476849</c:v>
                </c:pt>
                <c:pt idx="12884">
                  <c:v>43350.665756365743</c:v>
                </c:pt>
                <c:pt idx="12885">
                  <c:v>43350.665770254629</c:v>
                </c:pt>
                <c:pt idx="12886">
                  <c:v>43350.665784143515</c:v>
                </c:pt>
                <c:pt idx="12887">
                  <c:v>43350.665798032409</c:v>
                </c:pt>
                <c:pt idx="12888">
                  <c:v>43350.665811921295</c:v>
                </c:pt>
                <c:pt idx="12889">
                  <c:v>43350.665825810182</c:v>
                </c:pt>
                <c:pt idx="12890">
                  <c:v>43350.665839699075</c:v>
                </c:pt>
                <c:pt idx="12891">
                  <c:v>43350.665853587961</c:v>
                </c:pt>
                <c:pt idx="12892">
                  <c:v>43350.665867476855</c:v>
                </c:pt>
                <c:pt idx="12893">
                  <c:v>43350.665881365741</c:v>
                </c:pt>
                <c:pt idx="12894">
                  <c:v>43350.665895254628</c:v>
                </c:pt>
                <c:pt idx="12895">
                  <c:v>43350.665909143521</c:v>
                </c:pt>
                <c:pt idx="12896">
                  <c:v>43350.665923032408</c:v>
                </c:pt>
                <c:pt idx="12897">
                  <c:v>43350.665936921294</c:v>
                </c:pt>
                <c:pt idx="12898">
                  <c:v>43350.665950810187</c:v>
                </c:pt>
                <c:pt idx="12899">
                  <c:v>43350.665964699074</c:v>
                </c:pt>
                <c:pt idx="12900">
                  <c:v>43350.66597858796</c:v>
                </c:pt>
                <c:pt idx="12901">
                  <c:v>43350.665992476854</c:v>
                </c:pt>
                <c:pt idx="12902">
                  <c:v>43350.66600636574</c:v>
                </c:pt>
                <c:pt idx="12903">
                  <c:v>43350.666020254626</c:v>
                </c:pt>
                <c:pt idx="12904">
                  <c:v>43350.66603414352</c:v>
                </c:pt>
                <c:pt idx="12905">
                  <c:v>43350.666048032406</c:v>
                </c:pt>
                <c:pt idx="12906">
                  <c:v>43350.6660619213</c:v>
                </c:pt>
                <c:pt idx="12907">
                  <c:v>43350.666075810186</c:v>
                </c:pt>
                <c:pt idx="12908">
                  <c:v>43350.666089699072</c:v>
                </c:pt>
                <c:pt idx="12909">
                  <c:v>43350.666103587966</c:v>
                </c:pt>
                <c:pt idx="12910">
                  <c:v>43350.666117476852</c:v>
                </c:pt>
                <c:pt idx="12911">
                  <c:v>43350.666131365739</c:v>
                </c:pt>
                <c:pt idx="12912">
                  <c:v>43350.666145254632</c:v>
                </c:pt>
                <c:pt idx="12913">
                  <c:v>43350.666159143519</c:v>
                </c:pt>
                <c:pt idx="12914">
                  <c:v>43350.666173032405</c:v>
                </c:pt>
                <c:pt idx="12915">
                  <c:v>43350.666186921299</c:v>
                </c:pt>
                <c:pt idx="12916">
                  <c:v>43350.666200810185</c:v>
                </c:pt>
                <c:pt idx="12917">
                  <c:v>43350.666214699071</c:v>
                </c:pt>
                <c:pt idx="12918">
                  <c:v>43350.666228587965</c:v>
                </c:pt>
                <c:pt idx="12919">
                  <c:v>43350.666242476851</c:v>
                </c:pt>
                <c:pt idx="12920">
                  <c:v>43350.666256365737</c:v>
                </c:pt>
                <c:pt idx="12921">
                  <c:v>43350.666270254631</c:v>
                </c:pt>
                <c:pt idx="12922">
                  <c:v>43350.666284143517</c:v>
                </c:pt>
                <c:pt idx="12923">
                  <c:v>43350.666298032411</c:v>
                </c:pt>
                <c:pt idx="12924">
                  <c:v>43350.666311921297</c:v>
                </c:pt>
                <c:pt idx="12925">
                  <c:v>43350.666325810183</c:v>
                </c:pt>
                <c:pt idx="12926">
                  <c:v>43350.666339699077</c:v>
                </c:pt>
                <c:pt idx="12927">
                  <c:v>43350.666353587963</c:v>
                </c:pt>
                <c:pt idx="12928">
                  <c:v>43350.66636747685</c:v>
                </c:pt>
                <c:pt idx="12929">
                  <c:v>43350.666381365743</c:v>
                </c:pt>
                <c:pt idx="12930">
                  <c:v>43350.66639525463</c:v>
                </c:pt>
                <c:pt idx="12931">
                  <c:v>43350.666409143516</c:v>
                </c:pt>
                <c:pt idx="12932">
                  <c:v>43350.66642303241</c:v>
                </c:pt>
                <c:pt idx="12933">
                  <c:v>43350.666436921296</c:v>
                </c:pt>
                <c:pt idx="12934">
                  <c:v>43350.666450810182</c:v>
                </c:pt>
                <c:pt idx="12935">
                  <c:v>43350.666464699076</c:v>
                </c:pt>
                <c:pt idx="12936">
                  <c:v>43350.666478587962</c:v>
                </c:pt>
                <c:pt idx="12937">
                  <c:v>43350.666492476848</c:v>
                </c:pt>
                <c:pt idx="12938">
                  <c:v>43350.666506365742</c:v>
                </c:pt>
                <c:pt idx="12939">
                  <c:v>43350.666520254628</c:v>
                </c:pt>
                <c:pt idx="12940">
                  <c:v>43350.666534143522</c:v>
                </c:pt>
                <c:pt idx="12941">
                  <c:v>43350.666548032408</c:v>
                </c:pt>
                <c:pt idx="12942">
                  <c:v>43350.666561921294</c:v>
                </c:pt>
                <c:pt idx="12943">
                  <c:v>43350.666575810188</c:v>
                </c:pt>
                <c:pt idx="12944">
                  <c:v>43350.666589699074</c:v>
                </c:pt>
                <c:pt idx="12945">
                  <c:v>43350.666603587961</c:v>
                </c:pt>
                <c:pt idx="12946">
                  <c:v>43350.666617476854</c:v>
                </c:pt>
                <c:pt idx="12947">
                  <c:v>43350.666631365741</c:v>
                </c:pt>
                <c:pt idx="12948">
                  <c:v>43350.666645254627</c:v>
                </c:pt>
                <c:pt idx="12949">
                  <c:v>43350.666659143521</c:v>
                </c:pt>
                <c:pt idx="12950">
                  <c:v>43350.666673032407</c:v>
                </c:pt>
                <c:pt idx="12951">
                  <c:v>43350.666686921293</c:v>
                </c:pt>
                <c:pt idx="12952">
                  <c:v>43350.666700810187</c:v>
                </c:pt>
                <c:pt idx="12953">
                  <c:v>43350.666714699073</c:v>
                </c:pt>
                <c:pt idx="12954">
                  <c:v>43350.666728587959</c:v>
                </c:pt>
                <c:pt idx="12955">
                  <c:v>43350.666742476853</c:v>
                </c:pt>
                <c:pt idx="12956">
                  <c:v>43350.666756365739</c:v>
                </c:pt>
                <c:pt idx="12957">
                  <c:v>43350.666770254633</c:v>
                </c:pt>
                <c:pt idx="12958">
                  <c:v>43350.666784143519</c:v>
                </c:pt>
                <c:pt idx="12959">
                  <c:v>43350.666798032405</c:v>
                </c:pt>
                <c:pt idx="12960">
                  <c:v>43350.666811921299</c:v>
                </c:pt>
                <c:pt idx="12961">
                  <c:v>43350.666825810185</c:v>
                </c:pt>
                <c:pt idx="12962">
                  <c:v>43350.666839699072</c:v>
                </c:pt>
                <c:pt idx="12963">
                  <c:v>43350.666853587965</c:v>
                </c:pt>
                <c:pt idx="12964">
                  <c:v>43350.666867476852</c:v>
                </c:pt>
                <c:pt idx="12965">
                  <c:v>43350.666881365738</c:v>
                </c:pt>
                <c:pt idx="12966">
                  <c:v>43350.666895254632</c:v>
                </c:pt>
                <c:pt idx="12967">
                  <c:v>43350.666909143518</c:v>
                </c:pt>
                <c:pt idx="12968">
                  <c:v>43350.666923032404</c:v>
                </c:pt>
                <c:pt idx="12969">
                  <c:v>43350.666936921298</c:v>
                </c:pt>
                <c:pt idx="12970">
                  <c:v>43350.666950810184</c:v>
                </c:pt>
                <c:pt idx="12971">
                  <c:v>43350.666964699078</c:v>
                </c:pt>
                <c:pt idx="12972">
                  <c:v>43350.666978587964</c:v>
                </c:pt>
                <c:pt idx="12973">
                  <c:v>43350.66699247685</c:v>
                </c:pt>
                <c:pt idx="12974">
                  <c:v>43350.667006365744</c:v>
                </c:pt>
                <c:pt idx="12975">
                  <c:v>43350.66702025463</c:v>
                </c:pt>
                <c:pt idx="12976">
                  <c:v>43350.667034143517</c:v>
                </c:pt>
                <c:pt idx="12977">
                  <c:v>43350.66704803241</c:v>
                </c:pt>
                <c:pt idx="12978">
                  <c:v>43350.667061921296</c:v>
                </c:pt>
                <c:pt idx="12979">
                  <c:v>43350.667075810183</c:v>
                </c:pt>
                <c:pt idx="12980">
                  <c:v>43350.667089699076</c:v>
                </c:pt>
                <c:pt idx="12981">
                  <c:v>43350.667103587963</c:v>
                </c:pt>
                <c:pt idx="12982">
                  <c:v>43350.667117476849</c:v>
                </c:pt>
                <c:pt idx="12983">
                  <c:v>43350.667131365743</c:v>
                </c:pt>
                <c:pt idx="12984">
                  <c:v>43350.667145254629</c:v>
                </c:pt>
                <c:pt idx="12985">
                  <c:v>43350.667159143515</c:v>
                </c:pt>
                <c:pt idx="12986">
                  <c:v>43350.667173032409</c:v>
                </c:pt>
                <c:pt idx="12987">
                  <c:v>43350.667186921295</c:v>
                </c:pt>
                <c:pt idx="12988">
                  <c:v>43350.667200810189</c:v>
                </c:pt>
                <c:pt idx="12989">
                  <c:v>43350.667214699075</c:v>
                </c:pt>
                <c:pt idx="12990">
                  <c:v>43350.667228587961</c:v>
                </c:pt>
                <c:pt idx="12991">
                  <c:v>43350.667242476855</c:v>
                </c:pt>
                <c:pt idx="12992">
                  <c:v>43350.667256365741</c:v>
                </c:pt>
                <c:pt idx="12993">
                  <c:v>43350.667270254628</c:v>
                </c:pt>
                <c:pt idx="12994">
                  <c:v>43350.667284143521</c:v>
                </c:pt>
                <c:pt idx="12995">
                  <c:v>43350.667298032407</c:v>
                </c:pt>
                <c:pt idx="12996">
                  <c:v>43350.667311921294</c:v>
                </c:pt>
                <c:pt idx="12997">
                  <c:v>43350.667325810187</c:v>
                </c:pt>
                <c:pt idx="12998">
                  <c:v>43350.667339699074</c:v>
                </c:pt>
                <c:pt idx="12999">
                  <c:v>43350.66735358796</c:v>
                </c:pt>
                <c:pt idx="13000">
                  <c:v>43350.667367476854</c:v>
                </c:pt>
                <c:pt idx="13001">
                  <c:v>43350.66738136574</c:v>
                </c:pt>
                <c:pt idx="13002">
                  <c:v>43350.667395254626</c:v>
                </c:pt>
                <c:pt idx="13003">
                  <c:v>43350.66740914352</c:v>
                </c:pt>
                <c:pt idx="13004">
                  <c:v>43350.667423032406</c:v>
                </c:pt>
                <c:pt idx="13005">
                  <c:v>43350.6674369213</c:v>
                </c:pt>
                <c:pt idx="13006">
                  <c:v>43350.667450810186</c:v>
                </c:pt>
                <c:pt idx="13007">
                  <c:v>43350.667464699072</c:v>
                </c:pt>
                <c:pt idx="13008">
                  <c:v>43350.667478587966</c:v>
                </c:pt>
                <c:pt idx="13009">
                  <c:v>43350.667492476852</c:v>
                </c:pt>
                <c:pt idx="13010">
                  <c:v>43350.667506365739</c:v>
                </c:pt>
                <c:pt idx="13011">
                  <c:v>43350.667520254632</c:v>
                </c:pt>
                <c:pt idx="13012">
                  <c:v>43350.667534143518</c:v>
                </c:pt>
                <c:pt idx="13013">
                  <c:v>43350.667548032405</c:v>
                </c:pt>
                <c:pt idx="13014">
                  <c:v>43350.667561921298</c:v>
                </c:pt>
                <c:pt idx="13015">
                  <c:v>43350.667575810185</c:v>
                </c:pt>
                <c:pt idx="13016">
                  <c:v>43350.667589699071</c:v>
                </c:pt>
                <c:pt idx="13017">
                  <c:v>43350.667603587965</c:v>
                </c:pt>
                <c:pt idx="13018">
                  <c:v>43350.667617476851</c:v>
                </c:pt>
                <c:pt idx="13019">
                  <c:v>43350.667631365737</c:v>
                </c:pt>
                <c:pt idx="13020">
                  <c:v>43350.667645254631</c:v>
                </c:pt>
                <c:pt idx="13021">
                  <c:v>43350.667659143517</c:v>
                </c:pt>
                <c:pt idx="13022">
                  <c:v>43350.667673032411</c:v>
                </c:pt>
                <c:pt idx="13023">
                  <c:v>43350.667686921297</c:v>
                </c:pt>
                <c:pt idx="13024">
                  <c:v>43350.667700810183</c:v>
                </c:pt>
                <c:pt idx="13025">
                  <c:v>43350.667714699077</c:v>
                </c:pt>
                <c:pt idx="13026">
                  <c:v>43350.667728587963</c:v>
                </c:pt>
                <c:pt idx="13027">
                  <c:v>43350.66774247685</c:v>
                </c:pt>
                <c:pt idx="13028">
                  <c:v>43350.667756365743</c:v>
                </c:pt>
                <c:pt idx="13029">
                  <c:v>43350.667770254629</c:v>
                </c:pt>
                <c:pt idx="13030">
                  <c:v>43350.667784143516</c:v>
                </c:pt>
                <c:pt idx="13031">
                  <c:v>43350.667798032409</c:v>
                </c:pt>
                <c:pt idx="13032">
                  <c:v>43350.667811921296</c:v>
                </c:pt>
                <c:pt idx="13033">
                  <c:v>43350.667825810182</c:v>
                </c:pt>
                <c:pt idx="13034">
                  <c:v>43350.667839699076</c:v>
                </c:pt>
                <c:pt idx="13035">
                  <c:v>43350.667853587962</c:v>
                </c:pt>
                <c:pt idx="13036">
                  <c:v>43350.667867476855</c:v>
                </c:pt>
                <c:pt idx="13037">
                  <c:v>43350.667881365742</c:v>
                </c:pt>
                <c:pt idx="13038">
                  <c:v>43350.667895254628</c:v>
                </c:pt>
                <c:pt idx="13039">
                  <c:v>43350.667909143522</c:v>
                </c:pt>
                <c:pt idx="13040">
                  <c:v>43350.667923032408</c:v>
                </c:pt>
                <c:pt idx="13041">
                  <c:v>43350.667936921294</c:v>
                </c:pt>
                <c:pt idx="13042">
                  <c:v>43350.667950810188</c:v>
                </c:pt>
                <c:pt idx="13043">
                  <c:v>43350.667964699074</c:v>
                </c:pt>
                <c:pt idx="13044">
                  <c:v>43350.667978587961</c:v>
                </c:pt>
                <c:pt idx="13045">
                  <c:v>43350.667992476854</c:v>
                </c:pt>
                <c:pt idx="13046">
                  <c:v>43350.66800636574</c:v>
                </c:pt>
                <c:pt idx="13047">
                  <c:v>43350.668020254627</c:v>
                </c:pt>
                <c:pt idx="13048">
                  <c:v>43350.66803414352</c:v>
                </c:pt>
                <c:pt idx="13049">
                  <c:v>43350.668048032407</c:v>
                </c:pt>
                <c:pt idx="13050">
                  <c:v>43350.668061921293</c:v>
                </c:pt>
                <c:pt idx="13051">
                  <c:v>43350.668075810187</c:v>
                </c:pt>
                <c:pt idx="13052">
                  <c:v>43350.668089699073</c:v>
                </c:pt>
                <c:pt idx="13053">
                  <c:v>43350.668103587966</c:v>
                </c:pt>
                <c:pt idx="13054">
                  <c:v>43350.668117476853</c:v>
                </c:pt>
                <c:pt idx="13055">
                  <c:v>43350.668131365739</c:v>
                </c:pt>
                <c:pt idx="13056">
                  <c:v>43350.668145254633</c:v>
                </c:pt>
                <c:pt idx="13057">
                  <c:v>43350.668159143519</c:v>
                </c:pt>
                <c:pt idx="13058">
                  <c:v>43350.668173032405</c:v>
                </c:pt>
                <c:pt idx="13059">
                  <c:v>43350.668186921299</c:v>
                </c:pt>
                <c:pt idx="13060">
                  <c:v>43350.668200810185</c:v>
                </c:pt>
                <c:pt idx="13061">
                  <c:v>43350.668214699072</c:v>
                </c:pt>
                <c:pt idx="13062">
                  <c:v>43350.668228587965</c:v>
                </c:pt>
                <c:pt idx="13063">
                  <c:v>43350.668242476851</c:v>
                </c:pt>
                <c:pt idx="13064">
                  <c:v>43350.668256365738</c:v>
                </c:pt>
                <c:pt idx="13065">
                  <c:v>43350.668270254631</c:v>
                </c:pt>
                <c:pt idx="13066">
                  <c:v>43350.668284143518</c:v>
                </c:pt>
                <c:pt idx="13067">
                  <c:v>43350.668298032404</c:v>
                </c:pt>
                <c:pt idx="13068">
                  <c:v>43350.668311921298</c:v>
                </c:pt>
                <c:pt idx="13069">
                  <c:v>43350.668325810184</c:v>
                </c:pt>
                <c:pt idx="13070">
                  <c:v>43350.668339699077</c:v>
                </c:pt>
                <c:pt idx="13071">
                  <c:v>43350.668353587964</c:v>
                </c:pt>
                <c:pt idx="13072">
                  <c:v>43350.66836747685</c:v>
                </c:pt>
                <c:pt idx="13073">
                  <c:v>43350.668381365744</c:v>
                </c:pt>
                <c:pt idx="13074">
                  <c:v>43350.66839525463</c:v>
                </c:pt>
                <c:pt idx="13075">
                  <c:v>43350.668409143516</c:v>
                </c:pt>
                <c:pt idx="13076">
                  <c:v>43350.66842303241</c:v>
                </c:pt>
                <c:pt idx="13077">
                  <c:v>43350.668436921296</c:v>
                </c:pt>
                <c:pt idx="13078">
                  <c:v>43350.668450810183</c:v>
                </c:pt>
                <c:pt idx="13079">
                  <c:v>43350.668464699076</c:v>
                </c:pt>
                <c:pt idx="13080">
                  <c:v>43350.668478587962</c:v>
                </c:pt>
                <c:pt idx="13081">
                  <c:v>43350.668492476849</c:v>
                </c:pt>
                <c:pt idx="13082">
                  <c:v>43350.668506365742</c:v>
                </c:pt>
                <c:pt idx="13083">
                  <c:v>43350.668520254629</c:v>
                </c:pt>
                <c:pt idx="13084">
                  <c:v>43350.668534143515</c:v>
                </c:pt>
                <c:pt idx="13085">
                  <c:v>43350.668548032409</c:v>
                </c:pt>
                <c:pt idx="13086">
                  <c:v>43350.668561921295</c:v>
                </c:pt>
                <c:pt idx="13087">
                  <c:v>43350.668575810188</c:v>
                </c:pt>
                <c:pt idx="13088">
                  <c:v>43350.668589699075</c:v>
                </c:pt>
                <c:pt idx="13089">
                  <c:v>43350.668603587961</c:v>
                </c:pt>
                <c:pt idx="13090">
                  <c:v>43350.668617476855</c:v>
                </c:pt>
                <c:pt idx="13091">
                  <c:v>43350.668631365741</c:v>
                </c:pt>
                <c:pt idx="13092">
                  <c:v>43350.668645254627</c:v>
                </c:pt>
                <c:pt idx="13093">
                  <c:v>43350.668659143521</c:v>
                </c:pt>
                <c:pt idx="13094">
                  <c:v>43350.668673032407</c:v>
                </c:pt>
                <c:pt idx="13095">
                  <c:v>43350.668686921294</c:v>
                </c:pt>
                <c:pt idx="13096">
                  <c:v>43350.668700810187</c:v>
                </c:pt>
                <c:pt idx="13097">
                  <c:v>43350.668714699073</c:v>
                </c:pt>
                <c:pt idx="13098">
                  <c:v>43350.66872858796</c:v>
                </c:pt>
                <c:pt idx="13099">
                  <c:v>43350.668742476853</c:v>
                </c:pt>
                <c:pt idx="13100">
                  <c:v>43350.66875636574</c:v>
                </c:pt>
                <c:pt idx="13101">
                  <c:v>43350.668770254626</c:v>
                </c:pt>
                <c:pt idx="13102">
                  <c:v>43350.66878414352</c:v>
                </c:pt>
                <c:pt idx="13103">
                  <c:v>43350.668798032406</c:v>
                </c:pt>
                <c:pt idx="13104">
                  <c:v>43350.668811921299</c:v>
                </c:pt>
                <c:pt idx="13105">
                  <c:v>43350.668825810186</c:v>
                </c:pt>
                <c:pt idx="13106">
                  <c:v>43350.668839699072</c:v>
                </c:pt>
                <c:pt idx="13107">
                  <c:v>43350.668853587966</c:v>
                </c:pt>
                <c:pt idx="13108">
                  <c:v>43350.668867476852</c:v>
                </c:pt>
                <c:pt idx="13109">
                  <c:v>43350.668881365738</c:v>
                </c:pt>
                <c:pt idx="13110">
                  <c:v>43350.668895254632</c:v>
                </c:pt>
                <c:pt idx="13111">
                  <c:v>43350.668909143518</c:v>
                </c:pt>
                <c:pt idx="13112">
                  <c:v>43350.668923032405</c:v>
                </c:pt>
                <c:pt idx="13113">
                  <c:v>43350.668936921298</c:v>
                </c:pt>
                <c:pt idx="13114">
                  <c:v>43350.668950810184</c:v>
                </c:pt>
                <c:pt idx="13115">
                  <c:v>43350.668964699071</c:v>
                </c:pt>
                <c:pt idx="13116">
                  <c:v>43350.668978587964</c:v>
                </c:pt>
                <c:pt idx="13117">
                  <c:v>43350.668992476851</c:v>
                </c:pt>
                <c:pt idx="13118">
                  <c:v>43350.669006365744</c:v>
                </c:pt>
                <c:pt idx="13119">
                  <c:v>43350.669020254631</c:v>
                </c:pt>
                <c:pt idx="13120">
                  <c:v>43350.669034143517</c:v>
                </c:pt>
                <c:pt idx="13121">
                  <c:v>43350.669048032411</c:v>
                </c:pt>
                <c:pt idx="13122">
                  <c:v>43350.669061921297</c:v>
                </c:pt>
                <c:pt idx="13123">
                  <c:v>43350.669075810183</c:v>
                </c:pt>
                <c:pt idx="13124">
                  <c:v>43350.669089699077</c:v>
                </c:pt>
                <c:pt idx="13125">
                  <c:v>43350.669103587963</c:v>
                </c:pt>
                <c:pt idx="13126">
                  <c:v>43350.669117476849</c:v>
                </c:pt>
                <c:pt idx="13127">
                  <c:v>43350.669131365743</c:v>
                </c:pt>
                <c:pt idx="13128">
                  <c:v>43350.669145254629</c:v>
                </c:pt>
                <c:pt idx="13129">
                  <c:v>43350.669159143516</c:v>
                </c:pt>
                <c:pt idx="13130">
                  <c:v>43350.669173032409</c:v>
                </c:pt>
                <c:pt idx="13131">
                  <c:v>43350.669186921295</c:v>
                </c:pt>
                <c:pt idx="13132">
                  <c:v>43350.669200810182</c:v>
                </c:pt>
                <c:pt idx="13133">
                  <c:v>43350.669214699075</c:v>
                </c:pt>
                <c:pt idx="13134">
                  <c:v>43350.669228587962</c:v>
                </c:pt>
                <c:pt idx="13135">
                  <c:v>43350.669242476855</c:v>
                </c:pt>
                <c:pt idx="13136">
                  <c:v>43350.669256365742</c:v>
                </c:pt>
                <c:pt idx="13137">
                  <c:v>43350.669270254628</c:v>
                </c:pt>
                <c:pt idx="13138">
                  <c:v>43350.669284143522</c:v>
                </c:pt>
                <c:pt idx="13139">
                  <c:v>43350.669298032408</c:v>
                </c:pt>
                <c:pt idx="13140">
                  <c:v>43350.669311921294</c:v>
                </c:pt>
                <c:pt idx="13141">
                  <c:v>43350.669325810188</c:v>
                </c:pt>
                <c:pt idx="13142">
                  <c:v>43350.669339699074</c:v>
                </c:pt>
                <c:pt idx="13143">
                  <c:v>43350.66935358796</c:v>
                </c:pt>
                <c:pt idx="13144">
                  <c:v>43350.669367476854</c:v>
                </c:pt>
                <c:pt idx="13145">
                  <c:v>43350.66938136574</c:v>
                </c:pt>
                <c:pt idx="13146">
                  <c:v>43350.669395254627</c:v>
                </c:pt>
                <c:pt idx="13147">
                  <c:v>43350.66940914352</c:v>
                </c:pt>
                <c:pt idx="13148">
                  <c:v>43350.669423032406</c:v>
                </c:pt>
                <c:pt idx="13149">
                  <c:v>43350.669436921293</c:v>
                </c:pt>
                <c:pt idx="13150">
                  <c:v>43350.669450810186</c:v>
                </c:pt>
                <c:pt idx="13151">
                  <c:v>43350.669464699073</c:v>
                </c:pt>
                <c:pt idx="13152">
                  <c:v>43350.669478587966</c:v>
                </c:pt>
                <c:pt idx="13153">
                  <c:v>43350.669492476853</c:v>
                </c:pt>
                <c:pt idx="13154">
                  <c:v>43350.669506365739</c:v>
                </c:pt>
                <c:pt idx="13155">
                  <c:v>43350.669520254633</c:v>
                </c:pt>
                <c:pt idx="13156">
                  <c:v>43350.669534143519</c:v>
                </c:pt>
                <c:pt idx="13157">
                  <c:v>43350.669548032405</c:v>
                </c:pt>
                <c:pt idx="13158">
                  <c:v>43350.669561921299</c:v>
                </c:pt>
                <c:pt idx="13159">
                  <c:v>43350.669575810185</c:v>
                </c:pt>
                <c:pt idx="13160">
                  <c:v>43350.669589699071</c:v>
                </c:pt>
                <c:pt idx="13161">
                  <c:v>43350.669603587965</c:v>
                </c:pt>
                <c:pt idx="13162">
                  <c:v>43350.669617476851</c:v>
                </c:pt>
                <c:pt idx="13163">
                  <c:v>43350.669631365738</c:v>
                </c:pt>
                <c:pt idx="13164">
                  <c:v>43350.669645254631</c:v>
                </c:pt>
                <c:pt idx="13165">
                  <c:v>43350.669659143517</c:v>
                </c:pt>
                <c:pt idx="13166">
                  <c:v>43350.669673032404</c:v>
                </c:pt>
                <c:pt idx="13167">
                  <c:v>43350.669686921297</c:v>
                </c:pt>
                <c:pt idx="13168">
                  <c:v>43350.669700810184</c:v>
                </c:pt>
                <c:pt idx="13169">
                  <c:v>43350.669714699077</c:v>
                </c:pt>
                <c:pt idx="13170">
                  <c:v>43350.669728587964</c:v>
                </c:pt>
                <c:pt idx="13171">
                  <c:v>43350.66974247685</c:v>
                </c:pt>
                <c:pt idx="13172">
                  <c:v>43350.669756365744</c:v>
                </c:pt>
                <c:pt idx="13173">
                  <c:v>43350.66977025463</c:v>
                </c:pt>
                <c:pt idx="13174">
                  <c:v>43350.669784143516</c:v>
                </c:pt>
                <c:pt idx="13175">
                  <c:v>43350.66979803241</c:v>
                </c:pt>
                <c:pt idx="13176">
                  <c:v>43350.669811921296</c:v>
                </c:pt>
                <c:pt idx="13177">
                  <c:v>43350.669825810182</c:v>
                </c:pt>
                <c:pt idx="13178">
                  <c:v>43350.669839699076</c:v>
                </c:pt>
                <c:pt idx="13179">
                  <c:v>43350.669853587962</c:v>
                </c:pt>
                <c:pt idx="13180">
                  <c:v>43350.669867476849</c:v>
                </c:pt>
                <c:pt idx="13181">
                  <c:v>43350.669881365742</c:v>
                </c:pt>
                <c:pt idx="13182">
                  <c:v>43350.669895254628</c:v>
                </c:pt>
                <c:pt idx="13183">
                  <c:v>43350.669909143522</c:v>
                </c:pt>
                <c:pt idx="13184">
                  <c:v>43350.669923032408</c:v>
                </c:pt>
                <c:pt idx="13185">
                  <c:v>43350.669936921295</c:v>
                </c:pt>
                <c:pt idx="13186">
                  <c:v>43350.669950810188</c:v>
                </c:pt>
                <c:pt idx="13187">
                  <c:v>43350.669964699075</c:v>
                </c:pt>
                <c:pt idx="13188">
                  <c:v>43350.669978587961</c:v>
                </c:pt>
                <c:pt idx="13189">
                  <c:v>43350.669992476855</c:v>
                </c:pt>
                <c:pt idx="13190">
                  <c:v>43350.670006365741</c:v>
                </c:pt>
                <c:pt idx="13191">
                  <c:v>43350.670020254627</c:v>
                </c:pt>
                <c:pt idx="13192">
                  <c:v>43350.670034143521</c:v>
                </c:pt>
                <c:pt idx="13193">
                  <c:v>43350.670048032407</c:v>
                </c:pt>
                <c:pt idx="13194">
                  <c:v>43350.670061921293</c:v>
                </c:pt>
                <c:pt idx="13195">
                  <c:v>43350.670075810187</c:v>
                </c:pt>
                <c:pt idx="13196">
                  <c:v>43350.670089699073</c:v>
                </c:pt>
                <c:pt idx="13197">
                  <c:v>43350.67010358796</c:v>
                </c:pt>
                <c:pt idx="13198">
                  <c:v>43350.670117476853</c:v>
                </c:pt>
                <c:pt idx="13199">
                  <c:v>43350.67013136574</c:v>
                </c:pt>
                <c:pt idx="13200">
                  <c:v>43350.670145254633</c:v>
                </c:pt>
                <c:pt idx="13201">
                  <c:v>43350.670159143519</c:v>
                </c:pt>
                <c:pt idx="13202">
                  <c:v>43350.670173032406</c:v>
                </c:pt>
                <c:pt idx="13203">
                  <c:v>43350.670186921299</c:v>
                </c:pt>
                <c:pt idx="13204">
                  <c:v>43350.670200810186</c:v>
                </c:pt>
                <c:pt idx="13205">
                  <c:v>43350.670214699072</c:v>
                </c:pt>
                <c:pt idx="13206">
                  <c:v>43350.670228587966</c:v>
                </c:pt>
                <c:pt idx="13207">
                  <c:v>43350.670242476852</c:v>
                </c:pt>
                <c:pt idx="13208">
                  <c:v>43350.670256365738</c:v>
                </c:pt>
                <c:pt idx="13209">
                  <c:v>43350.670270254632</c:v>
                </c:pt>
                <c:pt idx="13210">
                  <c:v>43350.670284143518</c:v>
                </c:pt>
                <c:pt idx="13211">
                  <c:v>43350.670298032404</c:v>
                </c:pt>
                <c:pt idx="13212">
                  <c:v>43350.670311921298</c:v>
                </c:pt>
                <c:pt idx="13213">
                  <c:v>43350.670325810184</c:v>
                </c:pt>
                <c:pt idx="13214">
                  <c:v>43350.670339699071</c:v>
                </c:pt>
                <c:pt idx="13215">
                  <c:v>43350.670353587964</c:v>
                </c:pt>
                <c:pt idx="13216">
                  <c:v>43350.670367476851</c:v>
                </c:pt>
                <c:pt idx="13217">
                  <c:v>43350.670381365744</c:v>
                </c:pt>
                <c:pt idx="13218">
                  <c:v>43350.67039525463</c:v>
                </c:pt>
                <c:pt idx="13219">
                  <c:v>43350.670409143517</c:v>
                </c:pt>
                <c:pt idx="13220">
                  <c:v>43350.67042303241</c:v>
                </c:pt>
                <c:pt idx="13221">
                  <c:v>43350.670436921297</c:v>
                </c:pt>
                <c:pt idx="13222">
                  <c:v>43350.670450810183</c:v>
                </c:pt>
                <c:pt idx="13223">
                  <c:v>43350.670464699077</c:v>
                </c:pt>
                <c:pt idx="13224">
                  <c:v>43350.670478587963</c:v>
                </c:pt>
                <c:pt idx="13225">
                  <c:v>43350.670492476849</c:v>
                </c:pt>
                <c:pt idx="13226">
                  <c:v>43350.670506365743</c:v>
                </c:pt>
                <c:pt idx="13227">
                  <c:v>43350.670520254629</c:v>
                </c:pt>
                <c:pt idx="13228">
                  <c:v>43350.670534143515</c:v>
                </c:pt>
                <c:pt idx="13229">
                  <c:v>43350.670548032409</c:v>
                </c:pt>
                <c:pt idx="13230">
                  <c:v>43350.670561921295</c:v>
                </c:pt>
                <c:pt idx="13231">
                  <c:v>43350.670575810182</c:v>
                </c:pt>
                <c:pt idx="13232">
                  <c:v>43350.670589699075</c:v>
                </c:pt>
                <c:pt idx="13233">
                  <c:v>43350.670603587962</c:v>
                </c:pt>
                <c:pt idx="13234">
                  <c:v>43350.670617476855</c:v>
                </c:pt>
                <c:pt idx="13235">
                  <c:v>43350.670631365741</c:v>
                </c:pt>
                <c:pt idx="13236">
                  <c:v>43350.670645254628</c:v>
                </c:pt>
                <c:pt idx="13237">
                  <c:v>43350.670659143521</c:v>
                </c:pt>
                <c:pt idx="13238">
                  <c:v>43350.670673032408</c:v>
                </c:pt>
                <c:pt idx="13239">
                  <c:v>43350.670686921294</c:v>
                </c:pt>
                <c:pt idx="13240">
                  <c:v>43350.670700810188</c:v>
                </c:pt>
                <c:pt idx="13241">
                  <c:v>43350.670714699074</c:v>
                </c:pt>
                <c:pt idx="13242">
                  <c:v>43350.67072858796</c:v>
                </c:pt>
                <c:pt idx="13243">
                  <c:v>43350.670742476854</c:v>
                </c:pt>
                <c:pt idx="13244">
                  <c:v>43350.67075636574</c:v>
                </c:pt>
                <c:pt idx="13245">
                  <c:v>43350.670770254626</c:v>
                </c:pt>
                <c:pt idx="13246">
                  <c:v>43350.67078414352</c:v>
                </c:pt>
                <c:pt idx="13247">
                  <c:v>43350.670798032406</c:v>
                </c:pt>
                <c:pt idx="13248">
                  <c:v>43350.6708119213</c:v>
                </c:pt>
                <c:pt idx="13249">
                  <c:v>43350.670825810186</c:v>
                </c:pt>
                <c:pt idx="13250">
                  <c:v>43350.670839699073</c:v>
                </c:pt>
                <c:pt idx="13251">
                  <c:v>43350.670853587966</c:v>
                </c:pt>
                <c:pt idx="13252">
                  <c:v>43350.670867476852</c:v>
                </c:pt>
                <c:pt idx="13253">
                  <c:v>43350.670881365739</c:v>
                </c:pt>
                <c:pt idx="13254">
                  <c:v>43350.670895254632</c:v>
                </c:pt>
                <c:pt idx="13255">
                  <c:v>43350.670909143519</c:v>
                </c:pt>
                <c:pt idx="13256">
                  <c:v>43350.670923032405</c:v>
                </c:pt>
                <c:pt idx="13257">
                  <c:v>43350.670936921299</c:v>
                </c:pt>
                <c:pt idx="13258">
                  <c:v>43350.670950810185</c:v>
                </c:pt>
                <c:pt idx="13259">
                  <c:v>43350.670964699071</c:v>
                </c:pt>
                <c:pt idx="13260">
                  <c:v>43350.670978587965</c:v>
                </c:pt>
                <c:pt idx="13261">
                  <c:v>43350.670992476851</c:v>
                </c:pt>
                <c:pt idx="13262">
                  <c:v>43350.671006365737</c:v>
                </c:pt>
                <c:pt idx="13263">
                  <c:v>43350.671020254631</c:v>
                </c:pt>
                <c:pt idx="13264">
                  <c:v>43350.671034143517</c:v>
                </c:pt>
                <c:pt idx="13265">
                  <c:v>43350.671048032411</c:v>
                </c:pt>
                <c:pt idx="13266">
                  <c:v>43350.671061921297</c:v>
                </c:pt>
                <c:pt idx="13267">
                  <c:v>43350.671075810184</c:v>
                </c:pt>
                <c:pt idx="13268">
                  <c:v>43350.671089699077</c:v>
                </c:pt>
                <c:pt idx="13269">
                  <c:v>43350.671103587963</c:v>
                </c:pt>
                <c:pt idx="13270">
                  <c:v>43350.67111747685</c:v>
                </c:pt>
                <c:pt idx="13271">
                  <c:v>43350.671131365743</c:v>
                </c:pt>
                <c:pt idx="13272">
                  <c:v>43350.67114525463</c:v>
                </c:pt>
                <c:pt idx="13273">
                  <c:v>43350.671159143516</c:v>
                </c:pt>
                <c:pt idx="13274">
                  <c:v>43350.67117303241</c:v>
                </c:pt>
                <c:pt idx="13275">
                  <c:v>43350.671186921296</c:v>
                </c:pt>
                <c:pt idx="13276">
                  <c:v>43350.671200810182</c:v>
                </c:pt>
                <c:pt idx="13277">
                  <c:v>43350.671214699076</c:v>
                </c:pt>
                <c:pt idx="13278">
                  <c:v>43350.671228587962</c:v>
                </c:pt>
                <c:pt idx="13279">
                  <c:v>43350.671242476848</c:v>
                </c:pt>
                <c:pt idx="13280">
                  <c:v>43350.671256365742</c:v>
                </c:pt>
                <c:pt idx="13281">
                  <c:v>43350.671270254628</c:v>
                </c:pt>
                <c:pt idx="13282">
                  <c:v>43350.671284143522</c:v>
                </c:pt>
                <c:pt idx="13283">
                  <c:v>43350.671298032408</c:v>
                </c:pt>
                <c:pt idx="13284">
                  <c:v>43350.671311921295</c:v>
                </c:pt>
                <c:pt idx="13285">
                  <c:v>43350.671325810188</c:v>
                </c:pt>
                <c:pt idx="13286">
                  <c:v>43350.671339699074</c:v>
                </c:pt>
                <c:pt idx="13287">
                  <c:v>43350.671353587961</c:v>
                </c:pt>
                <c:pt idx="13288">
                  <c:v>43350.671367476854</c:v>
                </c:pt>
                <c:pt idx="13289">
                  <c:v>43350.671381365741</c:v>
                </c:pt>
                <c:pt idx="13290">
                  <c:v>43350.671395254627</c:v>
                </c:pt>
                <c:pt idx="13291">
                  <c:v>43350.671409143521</c:v>
                </c:pt>
                <c:pt idx="13292">
                  <c:v>43350.671423032407</c:v>
                </c:pt>
                <c:pt idx="13293">
                  <c:v>43350.671436921293</c:v>
                </c:pt>
                <c:pt idx="13294">
                  <c:v>43350.671450810187</c:v>
                </c:pt>
                <c:pt idx="13295">
                  <c:v>43350.671464699073</c:v>
                </c:pt>
                <c:pt idx="13296">
                  <c:v>43350.671478587959</c:v>
                </c:pt>
                <c:pt idx="13297">
                  <c:v>43350.671492476853</c:v>
                </c:pt>
                <c:pt idx="13298">
                  <c:v>43350.671506365739</c:v>
                </c:pt>
                <c:pt idx="13299">
                  <c:v>43350.671520254633</c:v>
                </c:pt>
                <c:pt idx="13300">
                  <c:v>43350.671534143519</c:v>
                </c:pt>
                <c:pt idx="13301">
                  <c:v>43350.671548032406</c:v>
                </c:pt>
                <c:pt idx="13302">
                  <c:v>43350.671561921299</c:v>
                </c:pt>
                <c:pt idx="13303">
                  <c:v>43350.671575810185</c:v>
                </c:pt>
                <c:pt idx="13304">
                  <c:v>43350.671589699072</c:v>
                </c:pt>
                <c:pt idx="13305">
                  <c:v>43350.671603587965</c:v>
                </c:pt>
                <c:pt idx="13306">
                  <c:v>43350.671617476852</c:v>
                </c:pt>
                <c:pt idx="13307">
                  <c:v>43350.671631365738</c:v>
                </c:pt>
                <c:pt idx="13308">
                  <c:v>43350.671645254632</c:v>
                </c:pt>
                <c:pt idx="13309">
                  <c:v>43350.671659143518</c:v>
                </c:pt>
                <c:pt idx="13310">
                  <c:v>43350.671673032404</c:v>
                </c:pt>
                <c:pt idx="13311">
                  <c:v>43350.671686921298</c:v>
                </c:pt>
                <c:pt idx="13312">
                  <c:v>43350.671700810184</c:v>
                </c:pt>
                <c:pt idx="13313">
                  <c:v>43350.67171469907</c:v>
                </c:pt>
                <c:pt idx="13314">
                  <c:v>43350.671728587964</c:v>
                </c:pt>
                <c:pt idx="13315">
                  <c:v>43350.67174247685</c:v>
                </c:pt>
                <c:pt idx="13316">
                  <c:v>43350.671756365744</c:v>
                </c:pt>
                <c:pt idx="13317">
                  <c:v>43350.67177025463</c:v>
                </c:pt>
                <c:pt idx="13318">
                  <c:v>43350.671784143517</c:v>
                </c:pt>
                <c:pt idx="13319">
                  <c:v>43350.67179803241</c:v>
                </c:pt>
                <c:pt idx="13320">
                  <c:v>43350.671811921296</c:v>
                </c:pt>
                <c:pt idx="13321">
                  <c:v>43350.671825810183</c:v>
                </c:pt>
                <c:pt idx="13322">
                  <c:v>43350.671839699076</c:v>
                </c:pt>
                <c:pt idx="13323">
                  <c:v>43350.671853587963</c:v>
                </c:pt>
                <c:pt idx="13324">
                  <c:v>43350.671867476849</c:v>
                </c:pt>
                <c:pt idx="13325">
                  <c:v>43350.671881365743</c:v>
                </c:pt>
                <c:pt idx="13326">
                  <c:v>43350.671895254629</c:v>
                </c:pt>
                <c:pt idx="13327">
                  <c:v>43350.671909143515</c:v>
                </c:pt>
                <c:pt idx="13328">
                  <c:v>43350.671923032409</c:v>
                </c:pt>
                <c:pt idx="13329">
                  <c:v>43350.671936921295</c:v>
                </c:pt>
                <c:pt idx="13330">
                  <c:v>43350.671950810189</c:v>
                </c:pt>
                <c:pt idx="13331">
                  <c:v>43350.671964699075</c:v>
                </c:pt>
                <c:pt idx="13332">
                  <c:v>43350.671978587961</c:v>
                </c:pt>
                <c:pt idx="13333">
                  <c:v>43350.671992476855</c:v>
                </c:pt>
                <c:pt idx="13334">
                  <c:v>43350.672006365741</c:v>
                </c:pt>
                <c:pt idx="13335">
                  <c:v>43350.672020254628</c:v>
                </c:pt>
                <c:pt idx="13336">
                  <c:v>43350.672034143521</c:v>
                </c:pt>
                <c:pt idx="13337">
                  <c:v>43350.672048032407</c:v>
                </c:pt>
                <c:pt idx="13338">
                  <c:v>43350.672061921294</c:v>
                </c:pt>
                <c:pt idx="13339">
                  <c:v>43350.672075810187</c:v>
                </c:pt>
                <c:pt idx="13340">
                  <c:v>43350.672089699074</c:v>
                </c:pt>
                <c:pt idx="13341">
                  <c:v>43350.67210358796</c:v>
                </c:pt>
                <c:pt idx="13342">
                  <c:v>43350.672117476854</c:v>
                </c:pt>
                <c:pt idx="13343">
                  <c:v>43350.67213136574</c:v>
                </c:pt>
                <c:pt idx="13344">
                  <c:v>43350.672145254626</c:v>
                </c:pt>
                <c:pt idx="13345">
                  <c:v>43350.67215914352</c:v>
                </c:pt>
                <c:pt idx="13346">
                  <c:v>43350.672173032406</c:v>
                </c:pt>
                <c:pt idx="13347">
                  <c:v>43350.6721869213</c:v>
                </c:pt>
                <c:pt idx="13348">
                  <c:v>43350.672200810186</c:v>
                </c:pt>
                <c:pt idx="13349">
                  <c:v>43350.672214699072</c:v>
                </c:pt>
                <c:pt idx="13350">
                  <c:v>43350.672228587966</c:v>
                </c:pt>
                <c:pt idx="13351">
                  <c:v>43350.672242476852</c:v>
                </c:pt>
                <c:pt idx="13352">
                  <c:v>43350.672256365739</c:v>
                </c:pt>
                <c:pt idx="13353">
                  <c:v>43350.672270254632</c:v>
                </c:pt>
                <c:pt idx="13354">
                  <c:v>43350.672284143518</c:v>
                </c:pt>
                <c:pt idx="13355">
                  <c:v>43350.672298032405</c:v>
                </c:pt>
                <c:pt idx="13356">
                  <c:v>43350.672311921298</c:v>
                </c:pt>
                <c:pt idx="13357">
                  <c:v>43350.672325810185</c:v>
                </c:pt>
                <c:pt idx="13358">
                  <c:v>43350.672339699071</c:v>
                </c:pt>
                <c:pt idx="13359">
                  <c:v>43350.672353587965</c:v>
                </c:pt>
                <c:pt idx="13360">
                  <c:v>43350.672367476851</c:v>
                </c:pt>
                <c:pt idx="13361">
                  <c:v>43350.672381365737</c:v>
                </c:pt>
                <c:pt idx="13362">
                  <c:v>43350.672395254631</c:v>
                </c:pt>
                <c:pt idx="13363">
                  <c:v>43350.672409143517</c:v>
                </c:pt>
                <c:pt idx="13364">
                  <c:v>43350.672423032411</c:v>
                </c:pt>
                <c:pt idx="13365">
                  <c:v>43350.672436921297</c:v>
                </c:pt>
                <c:pt idx="13366">
                  <c:v>43350.672450810183</c:v>
                </c:pt>
                <c:pt idx="13367">
                  <c:v>43350.672464699077</c:v>
                </c:pt>
                <c:pt idx="13368">
                  <c:v>43350.672478587963</c:v>
                </c:pt>
                <c:pt idx="13369">
                  <c:v>43350.67249247685</c:v>
                </c:pt>
                <c:pt idx="13370">
                  <c:v>43350.672506365743</c:v>
                </c:pt>
                <c:pt idx="13371">
                  <c:v>43350.672520254629</c:v>
                </c:pt>
                <c:pt idx="13372">
                  <c:v>43350.672534143516</c:v>
                </c:pt>
                <c:pt idx="13373">
                  <c:v>43350.672548032409</c:v>
                </c:pt>
                <c:pt idx="13374">
                  <c:v>43350.672561921296</c:v>
                </c:pt>
                <c:pt idx="13375">
                  <c:v>43350.672575810182</c:v>
                </c:pt>
                <c:pt idx="13376">
                  <c:v>43350.672589699076</c:v>
                </c:pt>
                <c:pt idx="13377">
                  <c:v>43350.672603587962</c:v>
                </c:pt>
                <c:pt idx="13378">
                  <c:v>43350.672617476848</c:v>
                </c:pt>
                <c:pt idx="13379">
                  <c:v>43350.672631365742</c:v>
                </c:pt>
                <c:pt idx="13380">
                  <c:v>43350.672645254628</c:v>
                </c:pt>
                <c:pt idx="13381">
                  <c:v>43350.672659143522</c:v>
                </c:pt>
                <c:pt idx="13382">
                  <c:v>43350.672673032408</c:v>
                </c:pt>
                <c:pt idx="13383">
                  <c:v>43350.672686921294</c:v>
                </c:pt>
                <c:pt idx="13384">
                  <c:v>43350.672700810188</c:v>
                </c:pt>
                <c:pt idx="13385">
                  <c:v>43350.672714699074</c:v>
                </c:pt>
                <c:pt idx="13386">
                  <c:v>43350.672728587961</c:v>
                </c:pt>
                <c:pt idx="13387">
                  <c:v>43350.672742476854</c:v>
                </c:pt>
                <c:pt idx="13388">
                  <c:v>43350.67275636574</c:v>
                </c:pt>
                <c:pt idx="13389">
                  <c:v>43350.672770254627</c:v>
                </c:pt>
                <c:pt idx="13390">
                  <c:v>43350.67278414352</c:v>
                </c:pt>
                <c:pt idx="13391">
                  <c:v>43350.672798032407</c:v>
                </c:pt>
                <c:pt idx="13392">
                  <c:v>43350.672811921293</c:v>
                </c:pt>
                <c:pt idx="13393">
                  <c:v>43350.672825810187</c:v>
                </c:pt>
                <c:pt idx="13394">
                  <c:v>43350.672839699073</c:v>
                </c:pt>
                <c:pt idx="13395">
                  <c:v>43350.672853587967</c:v>
                </c:pt>
                <c:pt idx="13396">
                  <c:v>43350.672867476853</c:v>
                </c:pt>
                <c:pt idx="13397">
                  <c:v>43350.672881365739</c:v>
                </c:pt>
                <c:pt idx="13398">
                  <c:v>43350.672895254633</c:v>
                </c:pt>
                <c:pt idx="13399">
                  <c:v>43350.672909143519</c:v>
                </c:pt>
                <c:pt idx="13400">
                  <c:v>43350.672923032405</c:v>
                </c:pt>
                <c:pt idx="13401">
                  <c:v>43350.672936921299</c:v>
                </c:pt>
                <c:pt idx="13402">
                  <c:v>43350.672950810185</c:v>
                </c:pt>
                <c:pt idx="13403">
                  <c:v>43350.672964699072</c:v>
                </c:pt>
                <c:pt idx="13404">
                  <c:v>43350.672978587965</c:v>
                </c:pt>
                <c:pt idx="13405">
                  <c:v>43350.672992476852</c:v>
                </c:pt>
                <c:pt idx="13406">
                  <c:v>43350.673006365738</c:v>
                </c:pt>
                <c:pt idx="13407">
                  <c:v>43350.673020254631</c:v>
                </c:pt>
                <c:pt idx="13408">
                  <c:v>43350.673034143518</c:v>
                </c:pt>
                <c:pt idx="13409">
                  <c:v>43350.673048032404</c:v>
                </c:pt>
                <c:pt idx="13410">
                  <c:v>43350.673061921298</c:v>
                </c:pt>
                <c:pt idx="13411">
                  <c:v>43350.673075810184</c:v>
                </c:pt>
                <c:pt idx="13412">
                  <c:v>43350.673089699078</c:v>
                </c:pt>
                <c:pt idx="13413">
                  <c:v>43350.673103587964</c:v>
                </c:pt>
                <c:pt idx="13414">
                  <c:v>43350.67311747685</c:v>
                </c:pt>
                <c:pt idx="13415">
                  <c:v>43350.673131365744</c:v>
                </c:pt>
                <c:pt idx="13416">
                  <c:v>43350.67314525463</c:v>
                </c:pt>
                <c:pt idx="13417">
                  <c:v>43350.673159143516</c:v>
                </c:pt>
                <c:pt idx="13418">
                  <c:v>43350.67317303241</c:v>
                </c:pt>
                <c:pt idx="13419">
                  <c:v>43350.673186921296</c:v>
                </c:pt>
                <c:pt idx="13420">
                  <c:v>43350.673200810183</c:v>
                </c:pt>
                <c:pt idx="13421">
                  <c:v>43350.673214699076</c:v>
                </c:pt>
                <c:pt idx="13422">
                  <c:v>43350.673228587963</c:v>
                </c:pt>
                <c:pt idx="13423">
                  <c:v>43350.673242476849</c:v>
                </c:pt>
                <c:pt idx="13424">
                  <c:v>43350.673256365742</c:v>
                </c:pt>
                <c:pt idx="13425">
                  <c:v>43350.673270254629</c:v>
                </c:pt>
                <c:pt idx="13426">
                  <c:v>43350.673284143515</c:v>
                </c:pt>
                <c:pt idx="13427">
                  <c:v>43350.673298032409</c:v>
                </c:pt>
                <c:pt idx="13428">
                  <c:v>43350.673311921295</c:v>
                </c:pt>
                <c:pt idx="13429">
                  <c:v>43350.673325810189</c:v>
                </c:pt>
                <c:pt idx="13430">
                  <c:v>43350.673339699075</c:v>
                </c:pt>
                <c:pt idx="13431">
                  <c:v>43350.673353587961</c:v>
                </c:pt>
                <c:pt idx="13432">
                  <c:v>43350.673367476855</c:v>
                </c:pt>
                <c:pt idx="13433">
                  <c:v>43350.673381365741</c:v>
                </c:pt>
                <c:pt idx="13434">
                  <c:v>43350.673395254627</c:v>
                </c:pt>
                <c:pt idx="13435">
                  <c:v>43350.673409143521</c:v>
                </c:pt>
                <c:pt idx="13436">
                  <c:v>43350.673423032407</c:v>
                </c:pt>
                <c:pt idx="13437">
                  <c:v>43350.673436921294</c:v>
                </c:pt>
                <c:pt idx="13438">
                  <c:v>43350.673450810187</c:v>
                </c:pt>
                <c:pt idx="13439">
                  <c:v>43350.673464699074</c:v>
                </c:pt>
                <c:pt idx="13440">
                  <c:v>43350.67347858796</c:v>
                </c:pt>
                <c:pt idx="13441">
                  <c:v>43350.673492476853</c:v>
                </c:pt>
                <c:pt idx="13442">
                  <c:v>43350.67350636574</c:v>
                </c:pt>
                <c:pt idx="13443">
                  <c:v>43350.673520254626</c:v>
                </c:pt>
                <c:pt idx="13444">
                  <c:v>43350.67353414352</c:v>
                </c:pt>
                <c:pt idx="13445">
                  <c:v>43350.673548032406</c:v>
                </c:pt>
                <c:pt idx="13446">
                  <c:v>43350.6735619213</c:v>
                </c:pt>
                <c:pt idx="13447">
                  <c:v>43350.673575810186</c:v>
                </c:pt>
                <c:pt idx="13448">
                  <c:v>43350.673589699072</c:v>
                </c:pt>
                <c:pt idx="13449">
                  <c:v>43350.673603587966</c:v>
                </c:pt>
                <c:pt idx="13450">
                  <c:v>43350.673617476852</c:v>
                </c:pt>
                <c:pt idx="13451">
                  <c:v>43350.673631365738</c:v>
                </c:pt>
                <c:pt idx="13452">
                  <c:v>43350.673645254632</c:v>
                </c:pt>
                <c:pt idx="13453">
                  <c:v>43350.673659143518</c:v>
                </c:pt>
                <c:pt idx="13454">
                  <c:v>43350.673673032405</c:v>
                </c:pt>
                <c:pt idx="13455">
                  <c:v>43350.673686921298</c:v>
                </c:pt>
                <c:pt idx="13456">
                  <c:v>43350.673700810185</c:v>
                </c:pt>
                <c:pt idx="13457">
                  <c:v>43350.673714699071</c:v>
                </c:pt>
                <c:pt idx="13458">
                  <c:v>43350.673728587964</c:v>
                </c:pt>
                <c:pt idx="13459">
                  <c:v>43350.673742476851</c:v>
                </c:pt>
                <c:pt idx="13460">
                  <c:v>43350.673756365744</c:v>
                </c:pt>
                <c:pt idx="13461">
                  <c:v>43350.673770254631</c:v>
                </c:pt>
                <c:pt idx="13462">
                  <c:v>43350.673784143517</c:v>
                </c:pt>
                <c:pt idx="13463">
                  <c:v>43350.673798032411</c:v>
                </c:pt>
                <c:pt idx="13464">
                  <c:v>43350.673811921297</c:v>
                </c:pt>
                <c:pt idx="13465">
                  <c:v>43350.673825810183</c:v>
                </c:pt>
                <c:pt idx="13466">
                  <c:v>43350.673839699077</c:v>
                </c:pt>
                <c:pt idx="13467">
                  <c:v>43350.673853587963</c:v>
                </c:pt>
                <c:pt idx="13468">
                  <c:v>43350.673867476849</c:v>
                </c:pt>
                <c:pt idx="13469">
                  <c:v>43350.673881365743</c:v>
                </c:pt>
                <c:pt idx="13470">
                  <c:v>43350.673895254629</c:v>
                </c:pt>
                <c:pt idx="13471">
                  <c:v>43350.673909143516</c:v>
                </c:pt>
                <c:pt idx="13472">
                  <c:v>43350.673923032409</c:v>
                </c:pt>
                <c:pt idx="13473">
                  <c:v>43350.673936921296</c:v>
                </c:pt>
                <c:pt idx="13474">
                  <c:v>43350.673950810182</c:v>
                </c:pt>
                <c:pt idx="13475">
                  <c:v>43350.673964699075</c:v>
                </c:pt>
                <c:pt idx="13476">
                  <c:v>43350.673978587962</c:v>
                </c:pt>
                <c:pt idx="13477">
                  <c:v>43350.673992476855</c:v>
                </c:pt>
                <c:pt idx="13478">
                  <c:v>43350.674006365742</c:v>
                </c:pt>
                <c:pt idx="13479">
                  <c:v>43350.674020254628</c:v>
                </c:pt>
                <c:pt idx="13480">
                  <c:v>43350.674034143522</c:v>
                </c:pt>
                <c:pt idx="13481">
                  <c:v>43350.674048032408</c:v>
                </c:pt>
                <c:pt idx="13482">
                  <c:v>43350.674061921294</c:v>
                </c:pt>
                <c:pt idx="13483">
                  <c:v>43350.674075810188</c:v>
                </c:pt>
                <c:pt idx="13484">
                  <c:v>43350.674089699074</c:v>
                </c:pt>
                <c:pt idx="13485">
                  <c:v>43350.67410358796</c:v>
                </c:pt>
                <c:pt idx="13486">
                  <c:v>43350.674117476854</c:v>
                </c:pt>
                <c:pt idx="13487">
                  <c:v>43350.67413136574</c:v>
                </c:pt>
                <c:pt idx="13488">
                  <c:v>43350.674145254627</c:v>
                </c:pt>
                <c:pt idx="13489">
                  <c:v>43350.67415914352</c:v>
                </c:pt>
                <c:pt idx="13490">
                  <c:v>43350.674173032407</c:v>
                </c:pt>
                <c:pt idx="13491">
                  <c:v>43350.674186921293</c:v>
                </c:pt>
                <c:pt idx="13492">
                  <c:v>43350.674200810186</c:v>
                </c:pt>
                <c:pt idx="13493">
                  <c:v>43350.674214699073</c:v>
                </c:pt>
                <c:pt idx="13494">
                  <c:v>43350.674228587966</c:v>
                </c:pt>
                <c:pt idx="13495">
                  <c:v>43350.674242476853</c:v>
                </c:pt>
                <c:pt idx="13496">
                  <c:v>43350.674256365739</c:v>
                </c:pt>
                <c:pt idx="13497">
                  <c:v>43350.674270254633</c:v>
                </c:pt>
                <c:pt idx="13498">
                  <c:v>43350.674284143519</c:v>
                </c:pt>
                <c:pt idx="13499">
                  <c:v>43350.674298032405</c:v>
                </c:pt>
                <c:pt idx="13500">
                  <c:v>43350.674311921299</c:v>
                </c:pt>
                <c:pt idx="13501">
                  <c:v>43350.674325810185</c:v>
                </c:pt>
                <c:pt idx="13502">
                  <c:v>43350.674339699071</c:v>
                </c:pt>
                <c:pt idx="13503">
                  <c:v>43350.674353587965</c:v>
                </c:pt>
                <c:pt idx="13504">
                  <c:v>43350.674367476851</c:v>
                </c:pt>
                <c:pt idx="13505">
                  <c:v>43350.674381365738</c:v>
                </c:pt>
                <c:pt idx="13506">
                  <c:v>43350.674395254631</c:v>
                </c:pt>
                <c:pt idx="13507">
                  <c:v>43350.674409143518</c:v>
                </c:pt>
                <c:pt idx="13508">
                  <c:v>43350.674423032404</c:v>
                </c:pt>
                <c:pt idx="13509">
                  <c:v>43350.674436921297</c:v>
                </c:pt>
                <c:pt idx="13510">
                  <c:v>43350.674450810184</c:v>
                </c:pt>
                <c:pt idx="13511">
                  <c:v>43350.674464699077</c:v>
                </c:pt>
                <c:pt idx="13512">
                  <c:v>43350.674478587964</c:v>
                </c:pt>
                <c:pt idx="13513">
                  <c:v>43350.67449247685</c:v>
                </c:pt>
                <c:pt idx="13514">
                  <c:v>43350.674506365744</c:v>
                </c:pt>
                <c:pt idx="13515">
                  <c:v>43350.67452025463</c:v>
                </c:pt>
                <c:pt idx="13516">
                  <c:v>43350.674534143516</c:v>
                </c:pt>
                <c:pt idx="13517">
                  <c:v>43350.67454803241</c:v>
                </c:pt>
                <c:pt idx="13518">
                  <c:v>43350.674561921296</c:v>
                </c:pt>
                <c:pt idx="13519">
                  <c:v>43350.674575810182</c:v>
                </c:pt>
                <c:pt idx="13520">
                  <c:v>43350.674589699076</c:v>
                </c:pt>
                <c:pt idx="13521">
                  <c:v>43350.674603587962</c:v>
                </c:pt>
                <c:pt idx="13522">
                  <c:v>43350.674617476849</c:v>
                </c:pt>
                <c:pt idx="13523">
                  <c:v>43350.674631365742</c:v>
                </c:pt>
                <c:pt idx="13524">
                  <c:v>43350.674645254629</c:v>
                </c:pt>
                <c:pt idx="13525">
                  <c:v>43350.674659143522</c:v>
                </c:pt>
                <c:pt idx="13526">
                  <c:v>43350.674673032408</c:v>
                </c:pt>
                <c:pt idx="13527">
                  <c:v>43350.674686921295</c:v>
                </c:pt>
                <c:pt idx="13528">
                  <c:v>43350.674700810188</c:v>
                </c:pt>
                <c:pt idx="13529">
                  <c:v>43350.674714699075</c:v>
                </c:pt>
                <c:pt idx="13530">
                  <c:v>43350.674728587961</c:v>
                </c:pt>
                <c:pt idx="13531">
                  <c:v>43350.674742476855</c:v>
                </c:pt>
                <c:pt idx="13532">
                  <c:v>43350.674756365741</c:v>
                </c:pt>
                <c:pt idx="13533">
                  <c:v>43350.674770254627</c:v>
                </c:pt>
                <c:pt idx="13534">
                  <c:v>43350.674784143521</c:v>
                </c:pt>
                <c:pt idx="13535">
                  <c:v>43350.674798032407</c:v>
                </c:pt>
                <c:pt idx="13536">
                  <c:v>43350.674811921293</c:v>
                </c:pt>
                <c:pt idx="13537">
                  <c:v>43350.674825810187</c:v>
                </c:pt>
                <c:pt idx="13538">
                  <c:v>43350.674839699073</c:v>
                </c:pt>
                <c:pt idx="13539">
                  <c:v>43350.67485358796</c:v>
                </c:pt>
                <c:pt idx="13540">
                  <c:v>43350.674867476853</c:v>
                </c:pt>
                <c:pt idx="13541">
                  <c:v>43350.67488136574</c:v>
                </c:pt>
                <c:pt idx="13542">
                  <c:v>43350.674895254633</c:v>
                </c:pt>
                <c:pt idx="13543">
                  <c:v>43350.674909143519</c:v>
                </c:pt>
                <c:pt idx="13544">
                  <c:v>43350.674923032406</c:v>
                </c:pt>
                <c:pt idx="13545">
                  <c:v>43350.674936921299</c:v>
                </c:pt>
                <c:pt idx="13546">
                  <c:v>43350.674950810186</c:v>
                </c:pt>
                <c:pt idx="13547">
                  <c:v>43350.674964699072</c:v>
                </c:pt>
                <c:pt idx="13548">
                  <c:v>43350.674978587966</c:v>
                </c:pt>
                <c:pt idx="13549">
                  <c:v>43350.674992476852</c:v>
                </c:pt>
                <c:pt idx="13550">
                  <c:v>43350.675006365738</c:v>
                </c:pt>
                <c:pt idx="13551">
                  <c:v>43350.675020254632</c:v>
                </c:pt>
                <c:pt idx="13552">
                  <c:v>43350.675034143518</c:v>
                </c:pt>
                <c:pt idx="13553">
                  <c:v>43350.675048032404</c:v>
                </c:pt>
                <c:pt idx="13554">
                  <c:v>43350.675061921298</c:v>
                </c:pt>
                <c:pt idx="13555">
                  <c:v>43350.675075810184</c:v>
                </c:pt>
                <c:pt idx="13556">
                  <c:v>43350.675089699071</c:v>
                </c:pt>
                <c:pt idx="13557">
                  <c:v>43350.675103587964</c:v>
                </c:pt>
                <c:pt idx="13558">
                  <c:v>43350.675117476851</c:v>
                </c:pt>
                <c:pt idx="13559">
                  <c:v>43350.675131365744</c:v>
                </c:pt>
                <c:pt idx="13560">
                  <c:v>43350.67514525463</c:v>
                </c:pt>
                <c:pt idx="13561">
                  <c:v>43350.675159143517</c:v>
                </c:pt>
                <c:pt idx="13562">
                  <c:v>43350.67517303241</c:v>
                </c:pt>
                <c:pt idx="13563">
                  <c:v>43350.675186921297</c:v>
                </c:pt>
                <c:pt idx="13564">
                  <c:v>43350.675200810183</c:v>
                </c:pt>
                <c:pt idx="13565">
                  <c:v>43350.675214699077</c:v>
                </c:pt>
                <c:pt idx="13566">
                  <c:v>43350.675228587963</c:v>
                </c:pt>
                <c:pt idx="13567">
                  <c:v>43350.675242476849</c:v>
                </c:pt>
                <c:pt idx="13568">
                  <c:v>43350.675256365743</c:v>
                </c:pt>
                <c:pt idx="13569">
                  <c:v>43350.675270254629</c:v>
                </c:pt>
                <c:pt idx="13570">
                  <c:v>43350.675284143515</c:v>
                </c:pt>
                <c:pt idx="13571">
                  <c:v>43350.675298032409</c:v>
                </c:pt>
                <c:pt idx="13572">
                  <c:v>43350.675311921295</c:v>
                </c:pt>
                <c:pt idx="13573">
                  <c:v>43350.675325810182</c:v>
                </c:pt>
                <c:pt idx="13574">
                  <c:v>43350.675339699075</c:v>
                </c:pt>
                <c:pt idx="13575">
                  <c:v>43350.675353587962</c:v>
                </c:pt>
                <c:pt idx="13576">
                  <c:v>43350.675367476855</c:v>
                </c:pt>
                <c:pt idx="13577">
                  <c:v>43350.675381365741</c:v>
                </c:pt>
                <c:pt idx="13578">
                  <c:v>43350.675395254628</c:v>
                </c:pt>
                <c:pt idx="13579">
                  <c:v>43350.675409143521</c:v>
                </c:pt>
                <c:pt idx="13580">
                  <c:v>43350.675423032408</c:v>
                </c:pt>
                <c:pt idx="13581">
                  <c:v>43350.675436921294</c:v>
                </c:pt>
                <c:pt idx="13582">
                  <c:v>43350.675450810188</c:v>
                </c:pt>
                <c:pt idx="13583">
                  <c:v>43350.675464699074</c:v>
                </c:pt>
                <c:pt idx="13584">
                  <c:v>43350.67547858796</c:v>
                </c:pt>
                <c:pt idx="13585">
                  <c:v>43350.675492476854</c:v>
                </c:pt>
                <c:pt idx="13586">
                  <c:v>43350.67550636574</c:v>
                </c:pt>
                <c:pt idx="13587">
                  <c:v>43350.675520254626</c:v>
                </c:pt>
                <c:pt idx="13588">
                  <c:v>43350.67553414352</c:v>
                </c:pt>
                <c:pt idx="13589">
                  <c:v>43350.675548032406</c:v>
                </c:pt>
                <c:pt idx="13590">
                  <c:v>43350.675561921293</c:v>
                </c:pt>
                <c:pt idx="13591">
                  <c:v>43350.675575810186</c:v>
                </c:pt>
                <c:pt idx="13592">
                  <c:v>43350.675589699073</c:v>
                </c:pt>
                <c:pt idx="13593">
                  <c:v>43350.675603587966</c:v>
                </c:pt>
                <c:pt idx="13594">
                  <c:v>43350.675617476852</c:v>
                </c:pt>
                <c:pt idx="13595">
                  <c:v>43350.675631365739</c:v>
                </c:pt>
                <c:pt idx="13596">
                  <c:v>43350.675645254632</c:v>
                </c:pt>
                <c:pt idx="13597">
                  <c:v>43350.675659143519</c:v>
                </c:pt>
                <c:pt idx="13598">
                  <c:v>43350.675673032405</c:v>
                </c:pt>
                <c:pt idx="13599">
                  <c:v>43350.675686921299</c:v>
                </c:pt>
                <c:pt idx="13600">
                  <c:v>43350.675700810185</c:v>
                </c:pt>
                <c:pt idx="13601">
                  <c:v>43350.675714699071</c:v>
                </c:pt>
                <c:pt idx="13602">
                  <c:v>43350.675728587965</c:v>
                </c:pt>
                <c:pt idx="13603">
                  <c:v>43350.675742476851</c:v>
                </c:pt>
                <c:pt idx="13604">
                  <c:v>43350.675756365737</c:v>
                </c:pt>
                <c:pt idx="13605">
                  <c:v>43350.675770254631</c:v>
                </c:pt>
                <c:pt idx="13606">
                  <c:v>43350.675784143517</c:v>
                </c:pt>
                <c:pt idx="13607">
                  <c:v>43350.675798032411</c:v>
                </c:pt>
                <c:pt idx="13608">
                  <c:v>43350.675811921297</c:v>
                </c:pt>
                <c:pt idx="13609">
                  <c:v>43350.675825810184</c:v>
                </c:pt>
                <c:pt idx="13610">
                  <c:v>43350.675839699077</c:v>
                </c:pt>
                <c:pt idx="13611">
                  <c:v>43350.675853587964</c:v>
                </c:pt>
                <c:pt idx="13612">
                  <c:v>43350.67586747685</c:v>
                </c:pt>
                <c:pt idx="13613">
                  <c:v>43350.675881365743</c:v>
                </c:pt>
                <c:pt idx="13614">
                  <c:v>43350.67589525463</c:v>
                </c:pt>
                <c:pt idx="13615">
                  <c:v>43350.675909143516</c:v>
                </c:pt>
                <c:pt idx="13616">
                  <c:v>43350.67592303241</c:v>
                </c:pt>
                <c:pt idx="13617">
                  <c:v>43350.675936921296</c:v>
                </c:pt>
                <c:pt idx="13618">
                  <c:v>43350.675950810182</c:v>
                </c:pt>
                <c:pt idx="13619">
                  <c:v>43350.675964699076</c:v>
                </c:pt>
                <c:pt idx="13620">
                  <c:v>43350.675978587962</c:v>
                </c:pt>
                <c:pt idx="13621">
                  <c:v>43350.675992476848</c:v>
                </c:pt>
                <c:pt idx="13622">
                  <c:v>43350.676006365742</c:v>
                </c:pt>
                <c:pt idx="13623">
                  <c:v>43350.676020254628</c:v>
                </c:pt>
                <c:pt idx="13624">
                  <c:v>43350.676034143522</c:v>
                </c:pt>
                <c:pt idx="13625">
                  <c:v>43350.676048032408</c:v>
                </c:pt>
                <c:pt idx="13626">
                  <c:v>43350.676061921295</c:v>
                </c:pt>
                <c:pt idx="13627">
                  <c:v>43350.676075810188</c:v>
                </c:pt>
                <c:pt idx="13628">
                  <c:v>43350.676089699075</c:v>
                </c:pt>
                <c:pt idx="13629">
                  <c:v>43350.676103587961</c:v>
                </c:pt>
                <c:pt idx="13630">
                  <c:v>43350.676117476854</c:v>
                </c:pt>
                <c:pt idx="13631">
                  <c:v>43350.676131365741</c:v>
                </c:pt>
                <c:pt idx="13632">
                  <c:v>43350.676145254627</c:v>
                </c:pt>
                <c:pt idx="13633">
                  <c:v>43350.676159143521</c:v>
                </c:pt>
                <c:pt idx="13634">
                  <c:v>43350.676173032407</c:v>
                </c:pt>
                <c:pt idx="13635">
                  <c:v>43350.676186921293</c:v>
                </c:pt>
                <c:pt idx="13636">
                  <c:v>43350.676200810187</c:v>
                </c:pt>
                <c:pt idx="13637">
                  <c:v>43350.676214699073</c:v>
                </c:pt>
                <c:pt idx="13638">
                  <c:v>43350.676228587959</c:v>
                </c:pt>
                <c:pt idx="13639">
                  <c:v>43350.676242476853</c:v>
                </c:pt>
                <c:pt idx="13640">
                  <c:v>43350.676256365739</c:v>
                </c:pt>
                <c:pt idx="13641">
                  <c:v>43350.676270254633</c:v>
                </c:pt>
                <c:pt idx="13642">
                  <c:v>43350.676284143519</c:v>
                </c:pt>
                <c:pt idx="13643">
                  <c:v>43350.676298032406</c:v>
                </c:pt>
                <c:pt idx="13644">
                  <c:v>43350.676311921299</c:v>
                </c:pt>
                <c:pt idx="13645">
                  <c:v>43350.676325810186</c:v>
                </c:pt>
                <c:pt idx="13646">
                  <c:v>43350.676339699072</c:v>
                </c:pt>
                <c:pt idx="13647">
                  <c:v>43350.676353587965</c:v>
                </c:pt>
                <c:pt idx="13648">
                  <c:v>43350.676367476852</c:v>
                </c:pt>
                <c:pt idx="13649">
                  <c:v>43350.676381365738</c:v>
                </c:pt>
                <c:pt idx="13650">
                  <c:v>43350.676395254632</c:v>
                </c:pt>
                <c:pt idx="13651">
                  <c:v>43350.676409143518</c:v>
                </c:pt>
                <c:pt idx="13652">
                  <c:v>43350.676423032404</c:v>
                </c:pt>
                <c:pt idx="13653">
                  <c:v>43350.676436921298</c:v>
                </c:pt>
                <c:pt idx="13654">
                  <c:v>43350.676450810184</c:v>
                </c:pt>
                <c:pt idx="13655">
                  <c:v>43350.67646469907</c:v>
                </c:pt>
                <c:pt idx="13656">
                  <c:v>43350.676478587964</c:v>
                </c:pt>
                <c:pt idx="13657">
                  <c:v>43350.67649247685</c:v>
                </c:pt>
                <c:pt idx="13658">
                  <c:v>43350.676506365744</c:v>
                </c:pt>
                <c:pt idx="13659">
                  <c:v>43350.67652025463</c:v>
                </c:pt>
                <c:pt idx="13660">
                  <c:v>43350.676534143517</c:v>
                </c:pt>
                <c:pt idx="13661">
                  <c:v>43350.67654803241</c:v>
                </c:pt>
                <c:pt idx="13662">
                  <c:v>43350.676561921297</c:v>
                </c:pt>
                <c:pt idx="13663">
                  <c:v>43350.676575810183</c:v>
                </c:pt>
                <c:pt idx="13664">
                  <c:v>43350.676589699076</c:v>
                </c:pt>
                <c:pt idx="13665">
                  <c:v>43350.676603587963</c:v>
                </c:pt>
                <c:pt idx="13666">
                  <c:v>43350.676617476849</c:v>
                </c:pt>
                <c:pt idx="13667">
                  <c:v>43350.676631365743</c:v>
                </c:pt>
                <c:pt idx="13668">
                  <c:v>43350.676645254629</c:v>
                </c:pt>
                <c:pt idx="13669">
                  <c:v>43350.676659143515</c:v>
                </c:pt>
                <c:pt idx="13670">
                  <c:v>43350.676673032409</c:v>
                </c:pt>
                <c:pt idx="13671">
                  <c:v>43350.676686921295</c:v>
                </c:pt>
                <c:pt idx="13672">
                  <c:v>43350.676700810189</c:v>
                </c:pt>
                <c:pt idx="13673">
                  <c:v>43350.676714699075</c:v>
                </c:pt>
                <c:pt idx="13674">
                  <c:v>43350.676728587961</c:v>
                </c:pt>
                <c:pt idx="13675">
                  <c:v>43350.676742476855</c:v>
                </c:pt>
                <c:pt idx="13676">
                  <c:v>43350.676756365741</c:v>
                </c:pt>
                <c:pt idx="13677">
                  <c:v>43350.676770254628</c:v>
                </c:pt>
                <c:pt idx="13678">
                  <c:v>43350.676784143521</c:v>
                </c:pt>
                <c:pt idx="13679">
                  <c:v>43350.676798032408</c:v>
                </c:pt>
                <c:pt idx="13680">
                  <c:v>43350.676811921294</c:v>
                </c:pt>
                <c:pt idx="13681">
                  <c:v>43350.676825810187</c:v>
                </c:pt>
                <c:pt idx="13682">
                  <c:v>43350.676839699074</c:v>
                </c:pt>
                <c:pt idx="13683">
                  <c:v>43350.67685358796</c:v>
                </c:pt>
                <c:pt idx="13684">
                  <c:v>43350.676867476854</c:v>
                </c:pt>
                <c:pt idx="13685">
                  <c:v>43350.67688136574</c:v>
                </c:pt>
                <c:pt idx="13686">
                  <c:v>43350.676895254626</c:v>
                </c:pt>
                <c:pt idx="13687">
                  <c:v>43350.67690914352</c:v>
                </c:pt>
                <c:pt idx="13688">
                  <c:v>43350.676923032406</c:v>
                </c:pt>
                <c:pt idx="13689">
                  <c:v>43350.6769369213</c:v>
                </c:pt>
                <c:pt idx="13690">
                  <c:v>43350.676950810186</c:v>
                </c:pt>
                <c:pt idx="13691">
                  <c:v>43350.676964699072</c:v>
                </c:pt>
                <c:pt idx="13692">
                  <c:v>43350.676978587966</c:v>
                </c:pt>
                <c:pt idx="13693">
                  <c:v>43350.676992476852</c:v>
                </c:pt>
                <c:pt idx="13694">
                  <c:v>43350.677006365739</c:v>
                </c:pt>
                <c:pt idx="13695">
                  <c:v>43350.677020254632</c:v>
                </c:pt>
                <c:pt idx="13696">
                  <c:v>43350.677034143519</c:v>
                </c:pt>
                <c:pt idx="13697">
                  <c:v>43350.677048032405</c:v>
                </c:pt>
                <c:pt idx="13698">
                  <c:v>43350.677061921298</c:v>
                </c:pt>
                <c:pt idx="13699">
                  <c:v>43350.677075810185</c:v>
                </c:pt>
                <c:pt idx="13700">
                  <c:v>43350.677089699071</c:v>
                </c:pt>
                <c:pt idx="13701">
                  <c:v>43350.677103587965</c:v>
                </c:pt>
                <c:pt idx="13702">
                  <c:v>43350.677117476851</c:v>
                </c:pt>
                <c:pt idx="13703">
                  <c:v>43350.677131365737</c:v>
                </c:pt>
                <c:pt idx="13704">
                  <c:v>43350.677145254631</c:v>
                </c:pt>
                <c:pt idx="13705">
                  <c:v>43350.677159143517</c:v>
                </c:pt>
                <c:pt idx="13706">
                  <c:v>43350.677173032411</c:v>
                </c:pt>
                <c:pt idx="13707">
                  <c:v>43350.677186921297</c:v>
                </c:pt>
                <c:pt idx="13708">
                  <c:v>43350.677200810183</c:v>
                </c:pt>
                <c:pt idx="13709">
                  <c:v>43350.677214699077</c:v>
                </c:pt>
                <c:pt idx="13710">
                  <c:v>43350.677228587963</c:v>
                </c:pt>
                <c:pt idx="13711">
                  <c:v>43350.67724247685</c:v>
                </c:pt>
                <c:pt idx="13712">
                  <c:v>43350.677256365743</c:v>
                </c:pt>
                <c:pt idx="13713">
                  <c:v>43350.67727025463</c:v>
                </c:pt>
                <c:pt idx="13714">
                  <c:v>43350.677284143516</c:v>
                </c:pt>
                <c:pt idx="13715">
                  <c:v>43350.677298032409</c:v>
                </c:pt>
                <c:pt idx="13716">
                  <c:v>43350.677311921296</c:v>
                </c:pt>
                <c:pt idx="13717">
                  <c:v>43350.677325810182</c:v>
                </c:pt>
                <c:pt idx="13718">
                  <c:v>43350.677339699076</c:v>
                </c:pt>
                <c:pt idx="13719">
                  <c:v>43350.677353587962</c:v>
                </c:pt>
                <c:pt idx="13720">
                  <c:v>43350.677367476848</c:v>
                </c:pt>
                <c:pt idx="13721">
                  <c:v>43350.677381365742</c:v>
                </c:pt>
                <c:pt idx="13722">
                  <c:v>43350.677395254628</c:v>
                </c:pt>
                <c:pt idx="13723">
                  <c:v>43350.677409143522</c:v>
                </c:pt>
                <c:pt idx="13724">
                  <c:v>43350.677423032408</c:v>
                </c:pt>
                <c:pt idx="13725">
                  <c:v>43350.677436921294</c:v>
                </c:pt>
                <c:pt idx="13726">
                  <c:v>43350.677450810188</c:v>
                </c:pt>
                <c:pt idx="13727">
                  <c:v>43350.677464699074</c:v>
                </c:pt>
                <c:pt idx="13728">
                  <c:v>43350.677478587961</c:v>
                </c:pt>
                <c:pt idx="13729">
                  <c:v>43350.677492476854</c:v>
                </c:pt>
                <c:pt idx="13730">
                  <c:v>43350.677506365741</c:v>
                </c:pt>
                <c:pt idx="13731">
                  <c:v>43350.677520254627</c:v>
                </c:pt>
                <c:pt idx="13732">
                  <c:v>43350.67753414352</c:v>
                </c:pt>
                <c:pt idx="13733">
                  <c:v>43350.677548032407</c:v>
                </c:pt>
                <c:pt idx="13734">
                  <c:v>43350.677561921293</c:v>
                </c:pt>
                <c:pt idx="13735">
                  <c:v>43350.677575810187</c:v>
                </c:pt>
                <c:pt idx="13736">
                  <c:v>43350.677589699073</c:v>
                </c:pt>
                <c:pt idx="13737">
                  <c:v>43350.677603587967</c:v>
                </c:pt>
                <c:pt idx="13738">
                  <c:v>43350.677617476853</c:v>
                </c:pt>
                <c:pt idx="13739">
                  <c:v>43350.677631365739</c:v>
                </c:pt>
                <c:pt idx="13740">
                  <c:v>43350.677645254633</c:v>
                </c:pt>
                <c:pt idx="13741">
                  <c:v>43350.677659143519</c:v>
                </c:pt>
                <c:pt idx="13742">
                  <c:v>43350.677673032405</c:v>
                </c:pt>
                <c:pt idx="13743">
                  <c:v>43350.677686921299</c:v>
                </c:pt>
                <c:pt idx="13744">
                  <c:v>43350.677700810185</c:v>
                </c:pt>
                <c:pt idx="13745">
                  <c:v>43350.677714699072</c:v>
                </c:pt>
                <c:pt idx="13746">
                  <c:v>43350.677728587965</c:v>
                </c:pt>
                <c:pt idx="13747">
                  <c:v>43350.677742476852</c:v>
                </c:pt>
                <c:pt idx="13748">
                  <c:v>43350.677756365738</c:v>
                </c:pt>
                <c:pt idx="13749">
                  <c:v>43350.677770254631</c:v>
                </c:pt>
                <c:pt idx="13750">
                  <c:v>43350.677784143518</c:v>
                </c:pt>
                <c:pt idx="13751">
                  <c:v>43350.677798032404</c:v>
                </c:pt>
                <c:pt idx="13752">
                  <c:v>43350.677811921298</c:v>
                </c:pt>
                <c:pt idx="13753">
                  <c:v>43350.677825810184</c:v>
                </c:pt>
                <c:pt idx="13754">
                  <c:v>43350.677839699078</c:v>
                </c:pt>
                <c:pt idx="13755">
                  <c:v>43350.677853587964</c:v>
                </c:pt>
                <c:pt idx="13756">
                  <c:v>43350.67786747685</c:v>
                </c:pt>
                <c:pt idx="13757">
                  <c:v>43350.677881365744</c:v>
                </c:pt>
                <c:pt idx="13758">
                  <c:v>43350.67789525463</c:v>
                </c:pt>
                <c:pt idx="13759">
                  <c:v>43350.677909143516</c:v>
                </c:pt>
                <c:pt idx="13760">
                  <c:v>43350.67792303241</c:v>
                </c:pt>
                <c:pt idx="13761">
                  <c:v>43350.677936921296</c:v>
                </c:pt>
                <c:pt idx="13762">
                  <c:v>43350.677950810183</c:v>
                </c:pt>
                <c:pt idx="13763">
                  <c:v>43350.677964699076</c:v>
                </c:pt>
                <c:pt idx="13764">
                  <c:v>43350.677978587963</c:v>
                </c:pt>
                <c:pt idx="13765">
                  <c:v>43350.677992476849</c:v>
                </c:pt>
                <c:pt idx="13766">
                  <c:v>43350.678006365742</c:v>
                </c:pt>
                <c:pt idx="13767">
                  <c:v>43350.678020254629</c:v>
                </c:pt>
                <c:pt idx="13768">
                  <c:v>43350.678034143515</c:v>
                </c:pt>
                <c:pt idx="13769">
                  <c:v>43350.678048032409</c:v>
                </c:pt>
                <c:pt idx="13770">
                  <c:v>43350.678061921295</c:v>
                </c:pt>
                <c:pt idx="13771">
                  <c:v>43350.678075810189</c:v>
                </c:pt>
                <c:pt idx="13772">
                  <c:v>43350.678089699075</c:v>
                </c:pt>
                <c:pt idx="13773">
                  <c:v>43350.678103587961</c:v>
                </c:pt>
                <c:pt idx="13774">
                  <c:v>43350.678117476855</c:v>
                </c:pt>
                <c:pt idx="13775">
                  <c:v>43350.678131365741</c:v>
                </c:pt>
                <c:pt idx="13776">
                  <c:v>43350.678145254627</c:v>
                </c:pt>
                <c:pt idx="13777">
                  <c:v>43350.678159143521</c:v>
                </c:pt>
                <c:pt idx="13778">
                  <c:v>43350.678173032407</c:v>
                </c:pt>
                <c:pt idx="13779">
                  <c:v>43350.678186921294</c:v>
                </c:pt>
                <c:pt idx="13780">
                  <c:v>43350.678200810187</c:v>
                </c:pt>
                <c:pt idx="13781">
                  <c:v>43350.678214699074</c:v>
                </c:pt>
                <c:pt idx="13782">
                  <c:v>43350.67822858796</c:v>
                </c:pt>
                <c:pt idx="13783">
                  <c:v>43350.678242476853</c:v>
                </c:pt>
                <c:pt idx="13784">
                  <c:v>43350.67825636574</c:v>
                </c:pt>
                <c:pt idx="13785">
                  <c:v>43350.678270254626</c:v>
                </c:pt>
                <c:pt idx="13786">
                  <c:v>43350.67828414352</c:v>
                </c:pt>
                <c:pt idx="13787">
                  <c:v>43350.678298032406</c:v>
                </c:pt>
                <c:pt idx="13788">
                  <c:v>43350.6783119213</c:v>
                </c:pt>
                <c:pt idx="13789">
                  <c:v>43350.678325810186</c:v>
                </c:pt>
                <c:pt idx="13790">
                  <c:v>43350.678339699072</c:v>
                </c:pt>
                <c:pt idx="13791">
                  <c:v>43350.678353587966</c:v>
                </c:pt>
                <c:pt idx="13792">
                  <c:v>43350.678367476852</c:v>
                </c:pt>
                <c:pt idx="13793">
                  <c:v>43350.678381365738</c:v>
                </c:pt>
                <c:pt idx="13794">
                  <c:v>43350.678395254632</c:v>
                </c:pt>
                <c:pt idx="13795">
                  <c:v>43350.678409143518</c:v>
                </c:pt>
                <c:pt idx="13796">
                  <c:v>43350.678423032405</c:v>
                </c:pt>
                <c:pt idx="13797">
                  <c:v>43350.678436921298</c:v>
                </c:pt>
                <c:pt idx="13798">
                  <c:v>43350.678450810185</c:v>
                </c:pt>
                <c:pt idx="13799">
                  <c:v>43350.678464699071</c:v>
                </c:pt>
                <c:pt idx="13800">
                  <c:v>43350.678478587964</c:v>
                </c:pt>
                <c:pt idx="13801">
                  <c:v>43350.678492476851</c:v>
                </c:pt>
                <c:pt idx="13802">
                  <c:v>43350.678506365737</c:v>
                </c:pt>
                <c:pt idx="13803">
                  <c:v>43350.678520254631</c:v>
                </c:pt>
                <c:pt idx="13804">
                  <c:v>43350.678534143517</c:v>
                </c:pt>
                <c:pt idx="13805">
                  <c:v>43350.678548032411</c:v>
                </c:pt>
                <c:pt idx="13806">
                  <c:v>43350.678561921297</c:v>
                </c:pt>
                <c:pt idx="13807">
                  <c:v>43350.678575810183</c:v>
                </c:pt>
                <c:pt idx="13808">
                  <c:v>43350.678589699077</c:v>
                </c:pt>
                <c:pt idx="13809">
                  <c:v>43350.678603587963</c:v>
                </c:pt>
                <c:pt idx="13810">
                  <c:v>43350.678617476849</c:v>
                </c:pt>
                <c:pt idx="13811">
                  <c:v>43350.678631365743</c:v>
                </c:pt>
                <c:pt idx="13812">
                  <c:v>43350.678645254629</c:v>
                </c:pt>
                <c:pt idx="13813">
                  <c:v>43350.678659143516</c:v>
                </c:pt>
                <c:pt idx="13814">
                  <c:v>43350.678673032409</c:v>
                </c:pt>
                <c:pt idx="13815">
                  <c:v>43350.678686921296</c:v>
                </c:pt>
                <c:pt idx="13816">
                  <c:v>43350.678700810182</c:v>
                </c:pt>
                <c:pt idx="13817">
                  <c:v>43350.678714699075</c:v>
                </c:pt>
                <c:pt idx="13818">
                  <c:v>43350.678728587962</c:v>
                </c:pt>
                <c:pt idx="13819">
                  <c:v>43350.678742476855</c:v>
                </c:pt>
                <c:pt idx="13820">
                  <c:v>43350.678756365742</c:v>
                </c:pt>
                <c:pt idx="13821">
                  <c:v>43350.678770254628</c:v>
                </c:pt>
                <c:pt idx="13822">
                  <c:v>43350.678784143522</c:v>
                </c:pt>
                <c:pt idx="13823">
                  <c:v>43350.678798032408</c:v>
                </c:pt>
                <c:pt idx="13824">
                  <c:v>43350.678811921294</c:v>
                </c:pt>
                <c:pt idx="13825">
                  <c:v>43350.678825810188</c:v>
                </c:pt>
                <c:pt idx="13826">
                  <c:v>43350.678839699074</c:v>
                </c:pt>
                <c:pt idx="13827">
                  <c:v>43350.67885358796</c:v>
                </c:pt>
                <c:pt idx="13828">
                  <c:v>43350.678867476854</c:v>
                </c:pt>
                <c:pt idx="13829">
                  <c:v>43350.67888136574</c:v>
                </c:pt>
                <c:pt idx="13830">
                  <c:v>43350.678895254627</c:v>
                </c:pt>
                <c:pt idx="13831">
                  <c:v>43350.67890914352</c:v>
                </c:pt>
                <c:pt idx="13832">
                  <c:v>43350.678923032407</c:v>
                </c:pt>
                <c:pt idx="13833">
                  <c:v>43350.678936921293</c:v>
                </c:pt>
                <c:pt idx="13834">
                  <c:v>43350.678950810187</c:v>
                </c:pt>
                <c:pt idx="13835">
                  <c:v>43350.678964699073</c:v>
                </c:pt>
                <c:pt idx="13836">
                  <c:v>43350.678978587966</c:v>
                </c:pt>
                <c:pt idx="13837">
                  <c:v>43350.678992476853</c:v>
                </c:pt>
                <c:pt idx="13838">
                  <c:v>43350.679006365739</c:v>
                </c:pt>
                <c:pt idx="13839">
                  <c:v>43350.679020254633</c:v>
                </c:pt>
                <c:pt idx="13840">
                  <c:v>43350.679034143519</c:v>
                </c:pt>
                <c:pt idx="13841">
                  <c:v>43350.679048032405</c:v>
                </c:pt>
                <c:pt idx="13842">
                  <c:v>43350.679061921299</c:v>
                </c:pt>
                <c:pt idx="13843">
                  <c:v>43350.679075810185</c:v>
                </c:pt>
                <c:pt idx="13844">
                  <c:v>43350.679089699071</c:v>
                </c:pt>
                <c:pt idx="13845">
                  <c:v>43350.679103587965</c:v>
                </c:pt>
                <c:pt idx="13846">
                  <c:v>43350.679117476851</c:v>
                </c:pt>
                <c:pt idx="13847">
                  <c:v>43350.679131365738</c:v>
                </c:pt>
                <c:pt idx="13848">
                  <c:v>43350.679145254631</c:v>
                </c:pt>
                <c:pt idx="13849">
                  <c:v>43350.679159143518</c:v>
                </c:pt>
                <c:pt idx="13850">
                  <c:v>43350.679173032404</c:v>
                </c:pt>
                <c:pt idx="13851">
                  <c:v>43350.679186921298</c:v>
                </c:pt>
                <c:pt idx="13852">
                  <c:v>43350.679200810184</c:v>
                </c:pt>
                <c:pt idx="13853">
                  <c:v>43350.679214699077</c:v>
                </c:pt>
                <c:pt idx="13854">
                  <c:v>43350.679228587964</c:v>
                </c:pt>
                <c:pt idx="13855">
                  <c:v>43350.67924247685</c:v>
                </c:pt>
                <c:pt idx="13856">
                  <c:v>43350.679256365744</c:v>
                </c:pt>
                <c:pt idx="13857">
                  <c:v>43350.67927025463</c:v>
                </c:pt>
                <c:pt idx="13858">
                  <c:v>43350.679284143516</c:v>
                </c:pt>
                <c:pt idx="13859">
                  <c:v>43350.67929803241</c:v>
                </c:pt>
                <c:pt idx="13860">
                  <c:v>43350.679311921296</c:v>
                </c:pt>
                <c:pt idx="13861">
                  <c:v>43350.679325810182</c:v>
                </c:pt>
                <c:pt idx="13862">
                  <c:v>43350.679339699076</c:v>
                </c:pt>
                <c:pt idx="13863">
                  <c:v>43350.679353587962</c:v>
                </c:pt>
                <c:pt idx="13864">
                  <c:v>43350.679367476849</c:v>
                </c:pt>
                <c:pt idx="13865">
                  <c:v>43350.679381365742</c:v>
                </c:pt>
                <c:pt idx="13866">
                  <c:v>43350.679395254629</c:v>
                </c:pt>
                <c:pt idx="13867">
                  <c:v>43350.679409143515</c:v>
                </c:pt>
                <c:pt idx="13868">
                  <c:v>43350.679423032409</c:v>
                </c:pt>
                <c:pt idx="13869">
                  <c:v>43350.679436921295</c:v>
                </c:pt>
                <c:pt idx="13870">
                  <c:v>43350.679450810188</c:v>
                </c:pt>
                <c:pt idx="13871">
                  <c:v>43350.679464699075</c:v>
                </c:pt>
                <c:pt idx="13872">
                  <c:v>43350.679478587961</c:v>
                </c:pt>
                <c:pt idx="13873">
                  <c:v>43350.679492476855</c:v>
                </c:pt>
                <c:pt idx="13874">
                  <c:v>43350.679506365741</c:v>
                </c:pt>
                <c:pt idx="13875">
                  <c:v>43350.679520254627</c:v>
                </c:pt>
                <c:pt idx="13876">
                  <c:v>43350.679534143521</c:v>
                </c:pt>
                <c:pt idx="13877">
                  <c:v>43350.679548032407</c:v>
                </c:pt>
                <c:pt idx="13878">
                  <c:v>43350.679561921293</c:v>
                </c:pt>
                <c:pt idx="13879">
                  <c:v>43350.679575810187</c:v>
                </c:pt>
                <c:pt idx="13880">
                  <c:v>43350.679589699073</c:v>
                </c:pt>
                <c:pt idx="13881">
                  <c:v>43350.67960358796</c:v>
                </c:pt>
                <c:pt idx="13882">
                  <c:v>43350.679617476853</c:v>
                </c:pt>
                <c:pt idx="13883">
                  <c:v>43350.67963136574</c:v>
                </c:pt>
                <c:pt idx="13884">
                  <c:v>43350.679645254633</c:v>
                </c:pt>
                <c:pt idx="13885">
                  <c:v>43350.67965914352</c:v>
                </c:pt>
                <c:pt idx="13886">
                  <c:v>43350.679673032406</c:v>
                </c:pt>
                <c:pt idx="13887">
                  <c:v>43350.679686921299</c:v>
                </c:pt>
                <c:pt idx="13888">
                  <c:v>43350.679700810186</c:v>
                </c:pt>
                <c:pt idx="13889">
                  <c:v>43350.679714699072</c:v>
                </c:pt>
                <c:pt idx="13890">
                  <c:v>43350.679728587966</c:v>
                </c:pt>
                <c:pt idx="13891">
                  <c:v>43350.679742476852</c:v>
                </c:pt>
                <c:pt idx="13892">
                  <c:v>43350.679756365738</c:v>
                </c:pt>
                <c:pt idx="13893">
                  <c:v>43350.679770254632</c:v>
                </c:pt>
                <c:pt idx="13894">
                  <c:v>43350.679784143518</c:v>
                </c:pt>
                <c:pt idx="13895">
                  <c:v>43350.679798032405</c:v>
                </c:pt>
                <c:pt idx="13896">
                  <c:v>43350.679811921298</c:v>
                </c:pt>
                <c:pt idx="13897">
                  <c:v>43350.679825810184</c:v>
                </c:pt>
                <c:pt idx="13898">
                  <c:v>43350.679839699071</c:v>
                </c:pt>
                <c:pt idx="13899">
                  <c:v>43350.679853587964</c:v>
                </c:pt>
                <c:pt idx="13900">
                  <c:v>43350.679867476851</c:v>
                </c:pt>
                <c:pt idx="13901">
                  <c:v>43350.679881365744</c:v>
                </c:pt>
                <c:pt idx="13902">
                  <c:v>43350.679895254631</c:v>
                </c:pt>
                <c:pt idx="13903">
                  <c:v>43350.679909143517</c:v>
                </c:pt>
                <c:pt idx="13904">
                  <c:v>43350.67992303241</c:v>
                </c:pt>
                <c:pt idx="13905">
                  <c:v>43350.679936921297</c:v>
                </c:pt>
                <c:pt idx="13906">
                  <c:v>43350.679950810183</c:v>
                </c:pt>
                <c:pt idx="13907">
                  <c:v>43350.679964699077</c:v>
                </c:pt>
                <c:pt idx="13908">
                  <c:v>43350.679978587963</c:v>
                </c:pt>
                <c:pt idx="13909">
                  <c:v>43350.679992476849</c:v>
                </c:pt>
                <c:pt idx="13910">
                  <c:v>43350.680006365743</c:v>
                </c:pt>
                <c:pt idx="13911">
                  <c:v>43350.680020254629</c:v>
                </c:pt>
                <c:pt idx="13912">
                  <c:v>43350.680034143516</c:v>
                </c:pt>
                <c:pt idx="13913">
                  <c:v>43350.680048032409</c:v>
                </c:pt>
                <c:pt idx="13914">
                  <c:v>43350.680061921295</c:v>
                </c:pt>
                <c:pt idx="13915">
                  <c:v>43350.680075810182</c:v>
                </c:pt>
                <c:pt idx="13916">
                  <c:v>43350.680089699075</c:v>
                </c:pt>
                <c:pt idx="13917">
                  <c:v>43350.680103587962</c:v>
                </c:pt>
                <c:pt idx="13918">
                  <c:v>43350.680117476855</c:v>
                </c:pt>
                <c:pt idx="13919">
                  <c:v>43350.680131365742</c:v>
                </c:pt>
                <c:pt idx="13920">
                  <c:v>43350.680145254628</c:v>
                </c:pt>
                <c:pt idx="13921">
                  <c:v>43350.680159143521</c:v>
                </c:pt>
                <c:pt idx="13922">
                  <c:v>43350.680173032408</c:v>
                </c:pt>
                <c:pt idx="13923">
                  <c:v>43350.680186921294</c:v>
                </c:pt>
                <c:pt idx="13924">
                  <c:v>43350.680200810188</c:v>
                </c:pt>
                <c:pt idx="13925">
                  <c:v>43350.680214699074</c:v>
                </c:pt>
                <c:pt idx="13926">
                  <c:v>43350.68022858796</c:v>
                </c:pt>
                <c:pt idx="13927">
                  <c:v>43350.680242476854</c:v>
                </c:pt>
                <c:pt idx="13928">
                  <c:v>43350.68025636574</c:v>
                </c:pt>
                <c:pt idx="13929">
                  <c:v>43350.680270254627</c:v>
                </c:pt>
                <c:pt idx="13930">
                  <c:v>43350.68028414352</c:v>
                </c:pt>
                <c:pt idx="13931">
                  <c:v>43350.680298032406</c:v>
                </c:pt>
                <c:pt idx="13932">
                  <c:v>43350.680311921293</c:v>
                </c:pt>
                <c:pt idx="13933">
                  <c:v>43350.680325810186</c:v>
                </c:pt>
                <c:pt idx="13934">
                  <c:v>43350.680339699073</c:v>
                </c:pt>
                <c:pt idx="13935">
                  <c:v>43350.680353587966</c:v>
                </c:pt>
                <c:pt idx="13936">
                  <c:v>43350.680367476853</c:v>
                </c:pt>
                <c:pt idx="13937">
                  <c:v>43350.680381365739</c:v>
                </c:pt>
                <c:pt idx="13938">
                  <c:v>43350.680395254632</c:v>
                </c:pt>
                <c:pt idx="13939">
                  <c:v>43350.680409143519</c:v>
                </c:pt>
                <c:pt idx="13940">
                  <c:v>43350.680423032405</c:v>
                </c:pt>
                <c:pt idx="13941">
                  <c:v>43350.680436921299</c:v>
                </c:pt>
                <c:pt idx="13942">
                  <c:v>43350.680450810185</c:v>
                </c:pt>
                <c:pt idx="13943">
                  <c:v>43350.680464699071</c:v>
                </c:pt>
                <c:pt idx="13944">
                  <c:v>43350.680478587965</c:v>
                </c:pt>
                <c:pt idx="13945">
                  <c:v>43350.680492476851</c:v>
                </c:pt>
                <c:pt idx="13946">
                  <c:v>43350.680506365738</c:v>
                </c:pt>
                <c:pt idx="13947">
                  <c:v>43350.680520254631</c:v>
                </c:pt>
                <c:pt idx="13948">
                  <c:v>43350.680534143517</c:v>
                </c:pt>
                <c:pt idx="13949">
                  <c:v>43350.680548032411</c:v>
                </c:pt>
                <c:pt idx="13950">
                  <c:v>43350.680561921297</c:v>
                </c:pt>
                <c:pt idx="13951">
                  <c:v>43350.680575810184</c:v>
                </c:pt>
                <c:pt idx="13952">
                  <c:v>43350.680589699077</c:v>
                </c:pt>
                <c:pt idx="13953">
                  <c:v>43350.680603587964</c:v>
                </c:pt>
                <c:pt idx="13954">
                  <c:v>43350.68061747685</c:v>
                </c:pt>
                <c:pt idx="13955">
                  <c:v>43350.680631365743</c:v>
                </c:pt>
                <c:pt idx="13956">
                  <c:v>43350.68064525463</c:v>
                </c:pt>
                <c:pt idx="13957">
                  <c:v>43350.680659143516</c:v>
                </c:pt>
                <c:pt idx="13958">
                  <c:v>43350.68067303241</c:v>
                </c:pt>
                <c:pt idx="13959">
                  <c:v>43350.680686921296</c:v>
                </c:pt>
                <c:pt idx="13960">
                  <c:v>43350.680700810182</c:v>
                </c:pt>
                <c:pt idx="13961">
                  <c:v>43350.680714699076</c:v>
                </c:pt>
                <c:pt idx="13962">
                  <c:v>43350.680728587962</c:v>
                </c:pt>
                <c:pt idx="13963">
                  <c:v>43350.680742476849</c:v>
                </c:pt>
                <c:pt idx="13964">
                  <c:v>43350.680756365742</c:v>
                </c:pt>
                <c:pt idx="13965">
                  <c:v>43350.680770254628</c:v>
                </c:pt>
                <c:pt idx="13966">
                  <c:v>43350.680784143522</c:v>
                </c:pt>
                <c:pt idx="13967">
                  <c:v>43350.680798032408</c:v>
                </c:pt>
                <c:pt idx="13968">
                  <c:v>43350.680811921295</c:v>
                </c:pt>
                <c:pt idx="13969">
                  <c:v>43350.680825810188</c:v>
                </c:pt>
                <c:pt idx="13970">
                  <c:v>43350.680839699075</c:v>
                </c:pt>
                <c:pt idx="13971">
                  <c:v>43350.680853587961</c:v>
                </c:pt>
                <c:pt idx="13972">
                  <c:v>43350.680867476854</c:v>
                </c:pt>
                <c:pt idx="13973">
                  <c:v>43350.680881365741</c:v>
                </c:pt>
                <c:pt idx="13974">
                  <c:v>43350.680895254627</c:v>
                </c:pt>
                <c:pt idx="13975">
                  <c:v>43350.680909143521</c:v>
                </c:pt>
                <c:pt idx="13976">
                  <c:v>43350.680923032407</c:v>
                </c:pt>
                <c:pt idx="13977">
                  <c:v>43350.680936921293</c:v>
                </c:pt>
                <c:pt idx="13978">
                  <c:v>43350.680950810187</c:v>
                </c:pt>
                <c:pt idx="13979">
                  <c:v>43350.680964699073</c:v>
                </c:pt>
                <c:pt idx="13980">
                  <c:v>43350.68097858796</c:v>
                </c:pt>
                <c:pt idx="13981">
                  <c:v>43350.680992476853</c:v>
                </c:pt>
                <c:pt idx="13982">
                  <c:v>43350.681006365739</c:v>
                </c:pt>
                <c:pt idx="13983">
                  <c:v>43350.681020254633</c:v>
                </c:pt>
                <c:pt idx="13984">
                  <c:v>43350.681034143519</c:v>
                </c:pt>
                <c:pt idx="13985">
                  <c:v>43350.681048032406</c:v>
                </c:pt>
                <c:pt idx="13986">
                  <c:v>43350.681061921299</c:v>
                </c:pt>
                <c:pt idx="13987">
                  <c:v>43350.681075810186</c:v>
                </c:pt>
                <c:pt idx="13988">
                  <c:v>43350.681089699072</c:v>
                </c:pt>
                <c:pt idx="13989">
                  <c:v>43350.681103587965</c:v>
                </c:pt>
                <c:pt idx="13990">
                  <c:v>43350.681117476852</c:v>
                </c:pt>
                <c:pt idx="13991">
                  <c:v>43350.681131365738</c:v>
                </c:pt>
                <c:pt idx="13992">
                  <c:v>43350.681145254632</c:v>
                </c:pt>
                <c:pt idx="13993">
                  <c:v>43350.681159143518</c:v>
                </c:pt>
                <c:pt idx="13994">
                  <c:v>43350.681173032404</c:v>
                </c:pt>
                <c:pt idx="13995">
                  <c:v>43350.681186921298</c:v>
                </c:pt>
                <c:pt idx="13996">
                  <c:v>43350.681200810184</c:v>
                </c:pt>
                <c:pt idx="13997">
                  <c:v>43350.681214699071</c:v>
                </c:pt>
                <c:pt idx="13998">
                  <c:v>43350.681228587964</c:v>
                </c:pt>
                <c:pt idx="13999">
                  <c:v>43350.68124247685</c:v>
                </c:pt>
                <c:pt idx="14000">
                  <c:v>43350.681256365744</c:v>
                </c:pt>
                <c:pt idx="14001">
                  <c:v>43350.68127025463</c:v>
                </c:pt>
                <c:pt idx="14002">
                  <c:v>43350.681284143517</c:v>
                </c:pt>
                <c:pt idx="14003">
                  <c:v>43350.68129803241</c:v>
                </c:pt>
                <c:pt idx="14004">
                  <c:v>43350.681311921297</c:v>
                </c:pt>
                <c:pt idx="14005">
                  <c:v>43350.681325810183</c:v>
                </c:pt>
                <c:pt idx="14006">
                  <c:v>43350.681339699076</c:v>
                </c:pt>
                <c:pt idx="14007">
                  <c:v>43350.681353587963</c:v>
                </c:pt>
                <c:pt idx="14008">
                  <c:v>43350.681367476849</c:v>
                </c:pt>
                <c:pt idx="14009">
                  <c:v>43350.681381365743</c:v>
                </c:pt>
                <c:pt idx="14010">
                  <c:v>43350.681395254629</c:v>
                </c:pt>
                <c:pt idx="14011">
                  <c:v>43350.681409143515</c:v>
                </c:pt>
                <c:pt idx="14012">
                  <c:v>43350.681423032409</c:v>
                </c:pt>
                <c:pt idx="14013">
                  <c:v>43350.681436921295</c:v>
                </c:pt>
                <c:pt idx="14014">
                  <c:v>43350.681450810182</c:v>
                </c:pt>
                <c:pt idx="14015">
                  <c:v>43350.681464699075</c:v>
                </c:pt>
                <c:pt idx="14016">
                  <c:v>43350.681478587961</c:v>
                </c:pt>
                <c:pt idx="14017">
                  <c:v>43350.681492476855</c:v>
                </c:pt>
                <c:pt idx="14018">
                  <c:v>43350.681506365741</c:v>
                </c:pt>
                <c:pt idx="14019">
                  <c:v>43350.681520254628</c:v>
                </c:pt>
                <c:pt idx="14020">
                  <c:v>43350.681534143521</c:v>
                </c:pt>
                <c:pt idx="14021">
                  <c:v>43350.681548032408</c:v>
                </c:pt>
                <c:pt idx="14022">
                  <c:v>43350.681561921294</c:v>
                </c:pt>
                <c:pt idx="14023">
                  <c:v>43350.681575810187</c:v>
                </c:pt>
                <c:pt idx="14024">
                  <c:v>43350.681589699074</c:v>
                </c:pt>
                <c:pt idx="14025">
                  <c:v>43350.68160358796</c:v>
                </c:pt>
                <c:pt idx="14026">
                  <c:v>43350.681617476854</c:v>
                </c:pt>
                <c:pt idx="14027">
                  <c:v>43350.68163136574</c:v>
                </c:pt>
                <c:pt idx="14028">
                  <c:v>43350.681645254626</c:v>
                </c:pt>
                <c:pt idx="14029">
                  <c:v>43350.68165914352</c:v>
                </c:pt>
                <c:pt idx="14030">
                  <c:v>43350.681673032406</c:v>
                </c:pt>
                <c:pt idx="14031">
                  <c:v>43350.6816869213</c:v>
                </c:pt>
                <c:pt idx="14032">
                  <c:v>43350.681700810186</c:v>
                </c:pt>
                <c:pt idx="14033">
                  <c:v>43350.681714699072</c:v>
                </c:pt>
                <c:pt idx="14034">
                  <c:v>43350.681728587966</c:v>
                </c:pt>
                <c:pt idx="14035">
                  <c:v>43350.681742476852</c:v>
                </c:pt>
                <c:pt idx="14036">
                  <c:v>43350.681756365739</c:v>
                </c:pt>
                <c:pt idx="14037">
                  <c:v>43350.681770254632</c:v>
                </c:pt>
                <c:pt idx="14038">
                  <c:v>43350.681784143519</c:v>
                </c:pt>
                <c:pt idx="14039">
                  <c:v>43350.681798032405</c:v>
                </c:pt>
                <c:pt idx="14040">
                  <c:v>43350.681811921299</c:v>
                </c:pt>
                <c:pt idx="14041">
                  <c:v>43350.681825810185</c:v>
                </c:pt>
                <c:pt idx="14042">
                  <c:v>43350.681839699071</c:v>
                </c:pt>
                <c:pt idx="14043">
                  <c:v>43350.681853587965</c:v>
                </c:pt>
                <c:pt idx="14044">
                  <c:v>43350.681867476851</c:v>
                </c:pt>
                <c:pt idx="14045">
                  <c:v>43350.681881365737</c:v>
                </c:pt>
                <c:pt idx="14046">
                  <c:v>43350.681895254631</c:v>
                </c:pt>
                <c:pt idx="14047">
                  <c:v>43350.681909143517</c:v>
                </c:pt>
                <c:pt idx="14048">
                  <c:v>43350.681923032411</c:v>
                </c:pt>
                <c:pt idx="14049">
                  <c:v>43350.681936921297</c:v>
                </c:pt>
                <c:pt idx="14050">
                  <c:v>43350.681950810183</c:v>
                </c:pt>
                <c:pt idx="14051">
                  <c:v>43350.681964699077</c:v>
                </c:pt>
                <c:pt idx="14052">
                  <c:v>43350.681978587963</c:v>
                </c:pt>
                <c:pt idx="14053">
                  <c:v>43350.68199247685</c:v>
                </c:pt>
                <c:pt idx="14054">
                  <c:v>43350.682006365743</c:v>
                </c:pt>
                <c:pt idx="14055">
                  <c:v>43350.68202025463</c:v>
                </c:pt>
                <c:pt idx="14056">
                  <c:v>43350.682034143516</c:v>
                </c:pt>
                <c:pt idx="14057">
                  <c:v>43350.68204803241</c:v>
                </c:pt>
                <c:pt idx="14058">
                  <c:v>43350.682061921296</c:v>
                </c:pt>
                <c:pt idx="14059">
                  <c:v>43350.682075810182</c:v>
                </c:pt>
                <c:pt idx="14060">
                  <c:v>43350.682089699076</c:v>
                </c:pt>
                <c:pt idx="14061">
                  <c:v>43350.682103587962</c:v>
                </c:pt>
                <c:pt idx="14062">
                  <c:v>43350.682117476848</c:v>
                </c:pt>
                <c:pt idx="14063">
                  <c:v>43350.682131365742</c:v>
                </c:pt>
                <c:pt idx="14064">
                  <c:v>43350.682145254628</c:v>
                </c:pt>
                <c:pt idx="14065">
                  <c:v>43350.682159143522</c:v>
                </c:pt>
                <c:pt idx="14066">
                  <c:v>43350.682173032408</c:v>
                </c:pt>
                <c:pt idx="14067">
                  <c:v>43350.682186921294</c:v>
                </c:pt>
                <c:pt idx="14068">
                  <c:v>43350.682200810188</c:v>
                </c:pt>
                <c:pt idx="14069">
                  <c:v>43350.682214699074</c:v>
                </c:pt>
                <c:pt idx="14070">
                  <c:v>43350.682228587961</c:v>
                </c:pt>
                <c:pt idx="14071">
                  <c:v>43350.682242476854</c:v>
                </c:pt>
                <c:pt idx="14072">
                  <c:v>43350.682256365741</c:v>
                </c:pt>
                <c:pt idx="14073">
                  <c:v>43350.682270254627</c:v>
                </c:pt>
                <c:pt idx="14074">
                  <c:v>43350.682284143521</c:v>
                </c:pt>
                <c:pt idx="14075">
                  <c:v>43350.682298032407</c:v>
                </c:pt>
                <c:pt idx="14076">
                  <c:v>43350.682311921293</c:v>
                </c:pt>
                <c:pt idx="14077">
                  <c:v>43350.682325810187</c:v>
                </c:pt>
                <c:pt idx="14078">
                  <c:v>43350.682339699073</c:v>
                </c:pt>
                <c:pt idx="14079">
                  <c:v>43350.682353587959</c:v>
                </c:pt>
                <c:pt idx="14080">
                  <c:v>43350.682367476853</c:v>
                </c:pt>
                <c:pt idx="14081">
                  <c:v>43350.682381365739</c:v>
                </c:pt>
                <c:pt idx="14082">
                  <c:v>43350.682395254633</c:v>
                </c:pt>
                <c:pt idx="14083">
                  <c:v>43350.682409143519</c:v>
                </c:pt>
                <c:pt idx="14084">
                  <c:v>43350.682423032405</c:v>
                </c:pt>
                <c:pt idx="14085">
                  <c:v>43350.682436921299</c:v>
                </c:pt>
                <c:pt idx="14086">
                  <c:v>43350.682450810185</c:v>
                </c:pt>
                <c:pt idx="14087">
                  <c:v>43350.682464699072</c:v>
                </c:pt>
                <c:pt idx="14088">
                  <c:v>43350.682478587965</c:v>
                </c:pt>
                <c:pt idx="14089">
                  <c:v>43350.682492476852</c:v>
                </c:pt>
                <c:pt idx="14090">
                  <c:v>43350.682506365738</c:v>
                </c:pt>
                <c:pt idx="14091">
                  <c:v>43350.682520254632</c:v>
                </c:pt>
                <c:pt idx="14092">
                  <c:v>43350.682534143518</c:v>
                </c:pt>
                <c:pt idx="14093">
                  <c:v>43350.682548032404</c:v>
                </c:pt>
                <c:pt idx="14094">
                  <c:v>43350.682561921298</c:v>
                </c:pt>
                <c:pt idx="14095">
                  <c:v>43350.682575810184</c:v>
                </c:pt>
                <c:pt idx="14096">
                  <c:v>43350.682589699078</c:v>
                </c:pt>
                <c:pt idx="14097">
                  <c:v>43350.682603587964</c:v>
                </c:pt>
                <c:pt idx="14098">
                  <c:v>43350.68261747685</c:v>
                </c:pt>
                <c:pt idx="14099">
                  <c:v>43350.682631365744</c:v>
                </c:pt>
                <c:pt idx="14100">
                  <c:v>43350.68264525463</c:v>
                </c:pt>
                <c:pt idx="14101">
                  <c:v>43350.682659143517</c:v>
                </c:pt>
                <c:pt idx="14102">
                  <c:v>43350.68267303241</c:v>
                </c:pt>
                <c:pt idx="14103">
                  <c:v>43350.682686921296</c:v>
                </c:pt>
                <c:pt idx="14104">
                  <c:v>43350.682700810183</c:v>
                </c:pt>
                <c:pt idx="14105">
                  <c:v>43350.682714699076</c:v>
                </c:pt>
                <c:pt idx="14106">
                  <c:v>43350.682728587963</c:v>
                </c:pt>
                <c:pt idx="14107">
                  <c:v>43350.682742476849</c:v>
                </c:pt>
                <c:pt idx="14108">
                  <c:v>43350.682756365743</c:v>
                </c:pt>
                <c:pt idx="14109">
                  <c:v>43350.682770254629</c:v>
                </c:pt>
                <c:pt idx="14110">
                  <c:v>43350.682784143515</c:v>
                </c:pt>
                <c:pt idx="14111">
                  <c:v>43350.682798032409</c:v>
                </c:pt>
                <c:pt idx="14112">
                  <c:v>43350.682811921295</c:v>
                </c:pt>
                <c:pt idx="14113">
                  <c:v>43350.682825810189</c:v>
                </c:pt>
                <c:pt idx="14114">
                  <c:v>43350.682839699075</c:v>
                </c:pt>
                <c:pt idx="14115">
                  <c:v>43350.682853587961</c:v>
                </c:pt>
                <c:pt idx="14116">
                  <c:v>43350.682867476855</c:v>
                </c:pt>
                <c:pt idx="14117">
                  <c:v>43350.682881365741</c:v>
                </c:pt>
                <c:pt idx="14118">
                  <c:v>43350.682895254628</c:v>
                </c:pt>
                <c:pt idx="14119">
                  <c:v>43350.682909143521</c:v>
                </c:pt>
                <c:pt idx="14120">
                  <c:v>43350.682923032407</c:v>
                </c:pt>
                <c:pt idx="14121">
                  <c:v>43350.682936921294</c:v>
                </c:pt>
                <c:pt idx="14122">
                  <c:v>43350.682950810187</c:v>
                </c:pt>
                <c:pt idx="14123">
                  <c:v>43350.682964699074</c:v>
                </c:pt>
                <c:pt idx="14124">
                  <c:v>43350.68297858796</c:v>
                </c:pt>
                <c:pt idx="14125">
                  <c:v>43350.682992476854</c:v>
                </c:pt>
                <c:pt idx="14126">
                  <c:v>43350.68300636574</c:v>
                </c:pt>
                <c:pt idx="14127">
                  <c:v>43350.683020254626</c:v>
                </c:pt>
                <c:pt idx="14128">
                  <c:v>43350.68303414352</c:v>
                </c:pt>
                <c:pt idx="14129">
                  <c:v>43350.683048032406</c:v>
                </c:pt>
                <c:pt idx="14130">
                  <c:v>43350.6830619213</c:v>
                </c:pt>
                <c:pt idx="14131">
                  <c:v>43350.683075810186</c:v>
                </c:pt>
                <c:pt idx="14132">
                  <c:v>43350.683089699072</c:v>
                </c:pt>
                <c:pt idx="14133">
                  <c:v>43350.683103587966</c:v>
                </c:pt>
                <c:pt idx="14134">
                  <c:v>43350.683117476852</c:v>
                </c:pt>
                <c:pt idx="14135">
                  <c:v>43350.683131365739</c:v>
                </c:pt>
                <c:pt idx="14136">
                  <c:v>43350.683145254632</c:v>
                </c:pt>
                <c:pt idx="14137">
                  <c:v>43350.683159143518</c:v>
                </c:pt>
                <c:pt idx="14138">
                  <c:v>43350.683173032405</c:v>
                </c:pt>
                <c:pt idx="14139">
                  <c:v>43350.683186921298</c:v>
                </c:pt>
                <c:pt idx="14140">
                  <c:v>43350.683200810185</c:v>
                </c:pt>
                <c:pt idx="14141">
                  <c:v>43350.683214699071</c:v>
                </c:pt>
                <c:pt idx="14142">
                  <c:v>43350.683228587965</c:v>
                </c:pt>
                <c:pt idx="14143">
                  <c:v>43350.683242476851</c:v>
                </c:pt>
                <c:pt idx="14144">
                  <c:v>43350.683256365737</c:v>
                </c:pt>
                <c:pt idx="14145">
                  <c:v>43350.683270254631</c:v>
                </c:pt>
                <c:pt idx="14146">
                  <c:v>43350.683284143517</c:v>
                </c:pt>
                <c:pt idx="14147">
                  <c:v>43350.683298032411</c:v>
                </c:pt>
                <c:pt idx="14148">
                  <c:v>43350.683311921297</c:v>
                </c:pt>
                <c:pt idx="14149">
                  <c:v>43350.683325810183</c:v>
                </c:pt>
                <c:pt idx="14150">
                  <c:v>43350.683339699077</c:v>
                </c:pt>
                <c:pt idx="14151">
                  <c:v>43350.683353587963</c:v>
                </c:pt>
                <c:pt idx="14152">
                  <c:v>43350.68336747685</c:v>
                </c:pt>
                <c:pt idx="14153">
                  <c:v>43350.683381365743</c:v>
                </c:pt>
                <c:pt idx="14154">
                  <c:v>43350.683395254629</c:v>
                </c:pt>
                <c:pt idx="14155">
                  <c:v>43350.683409143516</c:v>
                </c:pt>
                <c:pt idx="14156">
                  <c:v>43350.683423032409</c:v>
                </c:pt>
                <c:pt idx="14157">
                  <c:v>43350.683436921296</c:v>
                </c:pt>
                <c:pt idx="14158">
                  <c:v>43350.683450810182</c:v>
                </c:pt>
                <c:pt idx="14159">
                  <c:v>43350.683464699076</c:v>
                </c:pt>
                <c:pt idx="14160">
                  <c:v>43350.683478587962</c:v>
                </c:pt>
                <c:pt idx="14161">
                  <c:v>43350.683492476855</c:v>
                </c:pt>
                <c:pt idx="14162">
                  <c:v>43350.683506365742</c:v>
                </c:pt>
                <c:pt idx="14163">
                  <c:v>43350.683520254628</c:v>
                </c:pt>
                <c:pt idx="14164">
                  <c:v>43350.683534143522</c:v>
                </c:pt>
                <c:pt idx="14165">
                  <c:v>43350.683548032408</c:v>
                </c:pt>
                <c:pt idx="14166">
                  <c:v>43350.683561921294</c:v>
                </c:pt>
                <c:pt idx="14167">
                  <c:v>43350.683575810188</c:v>
                </c:pt>
                <c:pt idx="14168">
                  <c:v>43350.683589699074</c:v>
                </c:pt>
                <c:pt idx="14169">
                  <c:v>43350.683603587961</c:v>
                </c:pt>
                <c:pt idx="14170">
                  <c:v>43350.683617476854</c:v>
                </c:pt>
                <c:pt idx="14171">
                  <c:v>43350.68363136574</c:v>
                </c:pt>
                <c:pt idx="14172">
                  <c:v>43350.683645254627</c:v>
                </c:pt>
                <c:pt idx="14173">
                  <c:v>43350.68365914352</c:v>
                </c:pt>
                <c:pt idx="14174">
                  <c:v>43350.683673032407</c:v>
                </c:pt>
                <c:pt idx="14175">
                  <c:v>43350.683686921293</c:v>
                </c:pt>
                <c:pt idx="14176">
                  <c:v>43350.683700810187</c:v>
                </c:pt>
                <c:pt idx="14177">
                  <c:v>43350.683714699073</c:v>
                </c:pt>
                <c:pt idx="14178">
                  <c:v>43350.683728587966</c:v>
                </c:pt>
                <c:pt idx="14179">
                  <c:v>43350.683742476853</c:v>
                </c:pt>
                <c:pt idx="14180">
                  <c:v>43350.683756365739</c:v>
                </c:pt>
                <c:pt idx="14181">
                  <c:v>43350.683770254633</c:v>
                </c:pt>
                <c:pt idx="14182">
                  <c:v>43350.683784143519</c:v>
                </c:pt>
                <c:pt idx="14183">
                  <c:v>43350.683798032405</c:v>
                </c:pt>
                <c:pt idx="14184">
                  <c:v>43350.683811921299</c:v>
                </c:pt>
                <c:pt idx="14185">
                  <c:v>43350.683825810185</c:v>
                </c:pt>
                <c:pt idx="14186">
                  <c:v>43350.683839699072</c:v>
                </c:pt>
                <c:pt idx="14187">
                  <c:v>43350.683853587965</c:v>
                </c:pt>
                <c:pt idx="14188">
                  <c:v>43350.683867476851</c:v>
                </c:pt>
                <c:pt idx="14189">
                  <c:v>43350.683881365738</c:v>
                </c:pt>
                <c:pt idx="14190">
                  <c:v>43350.683895254631</c:v>
                </c:pt>
                <c:pt idx="14191">
                  <c:v>43350.683909143518</c:v>
                </c:pt>
                <c:pt idx="14192">
                  <c:v>43350.683923032404</c:v>
                </c:pt>
                <c:pt idx="14193">
                  <c:v>43350.683936921298</c:v>
                </c:pt>
                <c:pt idx="14194">
                  <c:v>43350.683950810184</c:v>
                </c:pt>
                <c:pt idx="14195">
                  <c:v>43350.683964699077</c:v>
                </c:pt>
                <c:pt idx="14196">
                  <c:v>43350.683978587964</c:v>
                </c:pt>
                <c:pt idx="14197">
                  <c:v>43350.68399247685</c:v>
                </c:pt>
                <c:pt idx="14198">
                  <c:v>43350.684006365744</c:v>
                </c:pt>
                <c:pt idx="14199">
                  <c:v>43350.68402025463</c:v>
                </c:pt>
                <c:pt idx="14200">
                  <c:v>43350.684034143516</c:v>
                </c:pt>
                <c:pt idx="14201">
                  <c:v>43350.68404803241</c:v>
                </c:pt>
                <c:pt idx="14202">
                  <c:v>43350.684061921296</c:v>
                </c:pt>
                <c:pt idx="14203">
                  <c:v>43350.684075810183</c:v>
                </c:pt>
                <c:pt idx="14204">
                  <c:v>43350.684089699076</c:v>
                </c:pt>
                <c:pt idx="14205">
                  <c:v>43350.684103587962</c:v>
                </c:pt>
                <c:pt idx="14206">
                  <c:v>43350.684117476849</c:v>
                </c:pt>
                <c:pt idx="14207">
                  <c:v>43350.684131365742</c:v>
                </c:pt>
                <c:pt idx="14208">
                  <c:v>43350.684145254629</c:v>
                </c:pt>
                <c:pt idx="14209">
                  <c:v>43350.684159143515</c:v>
                </c:pt>
                <c:pt idx="14210">
                  <c:v>43350.684173032409</c:v>
                </c:pt>
                <c:pt idx="14211">
                  <c:v>43350.684186921295</c:v>
                </c:pt>
                <c:pt idx="14212">
                  <c:v>43350.684200810188</c:v>
                </c:pt>
                <c:pt idx="14213">
                  <c:v>43350.684214699075</c:v>
                </c:pt>
                <c:pt idx="14214">
                  <c:v>43350.684228587961</c:v>
                </c:pt>
                <c:pt idx="14215">
                  <c:v>43350.684242476855</c:v>
                </c:pt>
                <c:pt idx="14216">
                  <c:v>43350.684256365741</c:v>
                </c:pt>
                <c:pt idx="14217">
                  <c:v>43350.684270254627</c:v>
                </c:pt>
                <c:pt idx="14218">
                  <c:v>43350.684284143521</c:v>
                </c:pt>
                <c:pt idx="14219">
                  <c:v>43350.684298032407</c:v>
                </c:pt>
                <c:pt idx="14220">
                  <c:v>43350.684311921294</c:v>
                </c:pt>
                <c:pt idx="14221">
                  <c:v>43350.684325810187</c:v>
                </c:pt>
                <c:pt idx="14222">
                  <c:v>43350.684339699073</c:v>
                </c:pt>
                <c:pt idx="14223">
                  <c:v>43350.68435358796</c:v>
                </c:pt>
                <c:pt idx="14224">
                  <c:v>43350.684367476853</c:v>
                </c:pt>
                <c:pt idx="14225">
                  <c:v>43350.68438136574</c:v>
                </c:pt>
                <c:pt idx="14226">
                  <c:v>43350.684395254626</c:v>
                </c:pt>
                <c:pt idx="14227">
                  <c:v>43350.68440914352</c:v>
                </c:pt>
                <c:pt idx="14228">
                  <c:v>43350.684423032406</c:v>
                </c:pt>
                <c:pt idx="14229">
                  <c:v>43350.684436921299</c:v>
                </c:pt>
                <c:pt idx="14230">
                  <c:v>43350.684450810186</c:v>
                </c:pt>
                <c:pt idx="14231">
                  <c:v>43350.684464699072</c:v>
                </c:pt>
                <c:pt idx="14232">
                  <c:v>43350.684478587966</c:v>
                </c:pt>
                <c:pt idx="14233">
                  <c:v>43350.684492476852</c:v>
                </c:pt>
                <c:pt idx="14234">
                  <c:v>43350.684506365738</c:v>
                </c:pt>
                <c:pt idx="14235">
                  <c:v>43350.684520254632</c:v>
                </c:pt>
                <c:pt idx="14236">
                  <c:v>43350.684534143518</c:v>
                </c:pt>
                <c:pt idx="14237">
                  <c:v>43350.684548032405</c:v>
                </c:pt>
                <c:pt idx="14238">
                  <c:v>43350.684561921298</c:v>
                </c:pt>
                <c:pt idx="14239">
                  <c:v>43350.684575810184</c:v>
                </c:pt>
                <c:pt idx="14240">
                  <c:v>43350.684589699071</c:v>
                </c:pt>
                <c:pt idx="14241">
                  <c:v>43350.684603587964</c:v>
                </c:pt>
                <c:pt idx="14242">
                  <c:v>43350.684617476851</c:v>
                </c:pt>
                <c:pt idx="14243">
                  <c:v>43350.684631365744</c:v>
                </c:pt>
                <c:pt idx="14244">
                  <c:v>43350.684645254631</c:v>
                </c:pt>
                <c:pt idx="14245">
                  <c:v>43350.684659143517</c:v>
                </c:pt>
                <c:pt idx="14246">
                  <c:v>43350.684673032411</c:v>
                </c:pt>
                <c:pt idx="14247">
                  <c:v>43350.684686921297</c:v>
                </c:pt>
                <c:pt idx="14248">
                  <c:v>43350.684700810183</c:v>
                </c:pt>
                <c:pt idx="14249">
                  <c:v>43350.684714699077</c:v>
                </c:pt>
                <c:pt idx="14250">
                  <c:v>43350.684728587963</c:v>
                </c:pt>
                <c:pt idx="14251">
                  <c:v>43350.684742476849</c:v>
                </c:pt>
                <c:pt idx="14252">
                  <c:v>43350.684756365743</c:v>
                </c:pt>
                <c:pt idx="14253">
                  <c:v>43350.684770254629</c:v>
                </c:pt>
                <c:pt idx="14254">
                  <c:v>43350.684784143516</c:v>
                </c:pt>
                <c:pt idx="14255">
                  <c:v>43350.684798032409</c:v>
                </c:pt>
                <c:pt idx="14256">
                  <c:v>43350.684811921295</c:v>
                </c:pt>
                <c:pt idx="14257">
                  <c:v>43350.684825810182</c:v>
                </c:pt>
                <c:pt idx="14258">
                  <c:v>43350.684839699075</c:v>
                </c:pt>
                <c:pt idx="14259">
                  <c:v>43350.684853587962</c:v>
                </c:pt>
                <c:pt idx="14260">
                  <c:v>43350.684867476855</c:v>
                </c:pt>
                <c:pt idx="14261">
                  <c:v>43350.684881365742</c:v>
                </c:pt>
                <c:pt idx="14262">
                  <c:v>43350.684895254628</c:v>
                </c:pt>
                <c:pt idx="14263">
                  <c:v>43350.684909143522</c:v>
                </c:pt>
                <c:pt idx="14264">
                  <c:v>43350.684923032408</c:v>
                </c:pt>
                <c:pt idx="14265">
                  <c:v>43350.684936921294</c:v>
                </c:pt>
                <c:pt idx="14266">
                  <c:v>43350.684950810188</c:v>
                </c:pt>
                <c:pt idx="14267">
                  <c:v>43350.684964699074</c:v>
                </c:pt>
                <c:pt idx="14268">
                  <c:v>43350.68497858796</c:v>
                </c:pt>
                <c:pt idx="14269">
                  <c:v>43350.684992476854</c:v>
                </c:pt>
                <c:pt idx="14270">
                  <c:v>43350.68500636574</c:v>
                </c:pt>
                <c:pt idx="14271">
                  <c:v>43350.685020254627</c:v>
                </c:pt>
                <c:pt idx="14272">
                  <c:v>43350.68503414352</c:v>
                </c:pt>
                <c:pt idx="14273">
                  <c:v>43350.685048032406</c:v>
                </c:pt>
                <c:pt idx="14274">
                  <c:v>43350.685061921293</c:v>
                </c:pt>
                <c:pt idx="14275">
                  <c:v>43350.685075810186</c:v>
                </c:pt>
                <c:pt idx="14276">
                  <c:v>43350.685089699073</c:v>
                </c:pt>
                <c:pt idx="14277">
                  <c:v>43350.685103587966</c:v>
                </c:pt>
                <c:pt idx="14278">
                  <c:v>43350.685117476853</c:v>
                </c:pt>
                <c:pt idx="14279">
                  <c:v>43350.685131365739</c:v>
                </c:pt>
                <c:pt idx="14280">
                  <c:v>43350.685145254633</c:v>
                </c:pt>
                <c:pt idx="14281">
                  <c:v>43350.685159143519</c:v>
                </c:pt>
                <c:pt idx="14282">
                  <c:v>43350.685173032405</c:v>
                </c:pt>
                <c:pt idx="14283">
                  <c:v>43350.685186921299</c:v>
                </c:pt>
                <c:pt idx="14284">
                  <c:v>43350.685200810185</c:v>
                </c:pt>
                <c:pt idx="14285">
                  <c:v>43350.685214699071</c:v>
                </c:pt>
                <c:pt idx="14286">
                  <c:v>43350.685228587965</c:v>
                </c:pt>
                <c:pt idx="14287">
                  <c:v>43350.685242476851</c:v>
                </c:pt>
                <c:pt idx="14288">
                  <c:v>43350.685256365738</c:v>
                </c:pt>
                <c:pt idx="14289">
                  <c:v>43350.685270254631</c:v>
                </c:pt>
                <c:pt idx="14290">
                  <c:v>43350.685284143517</c:v>
                </c:pt>
                <c:pt idx="14291">
                  <c:v>43350.685298032404</c:v>
                </c:pt>
                <c:pt idx="14292">
                  <c:v>43350.685311921297</c:v>
                </c:pt>
                <c:pt idx="14293">
                  <c:v>43350.685325810184</c:v>
                </c:pt>
                <c:pt idx="14294">
                  <c:v>43350.685339699077</c:v>
                </c:pt>
                <c:pt idx="14295">
                  <c:v>43350.685353587964</c:v>
                </c:pt>
                <c:pt idx="14296">
                  <c:v>43350.68536747685</c:v>
                </c:pt>
                <c:pt idx="14297">
                  <c:v>43350.685381365744</c:v>
                </c:pt>
                <c:pt idx="14298">
                  <c:v>43350.68539525463</c:v>
                </c:pt>
                <c:pt idx="14299">
                  <c:v>43350.685409143516</c:v>
                </c:pt>
                <c:pt idx="14300">
                  <c:v>43350.68542303241</c:v>
                </c:pt>
                <c:pt idx="14301">
                  <c:v>43350.685436921296</c:v>
                </c:pt>
                <c:pt idx="14302">
                  <c:v>43350.685450810182</c:v>
                </c:pt>
                <c:pt idx="14303">
                  <c:v>43350.685464699076</c:v>
                </c:pt>
                <c:pt idx="14304">
                  <c:v>43350.685478587962</c:v>
                </c:pt>
                <c:pt idx="14305">
                  <c:v>43350.685492476849</c:v>
                </c:pt>
                <c:pt idx="14306">
                  <c:v>43350.685506365742</c:v>
                </c:pt>
                <c:pt idx="14307">
                  <c:v>43350.685520254628</c:v>
                </c:pt>
                <c:pt idx="14308">
                  <c:v>43350.685534143522</c:v>
                </c:pt>
                <c:pt idx="14309">
                  <c:v>43350.685548032408</c:v>
                </c:pt>
                <c:pt idx="14310">
                  <c:v>43350.685561921295</c:v>
                </c:pt>
                <c:pt idx="14311">
                  <c:v>43350.685575810188</c:v>
                </c:pt>
                <c:pt idx="14312">
                  <c:v>43350.685589699075</c:v>
                </c:pt>
                <c:pt idx="14313">
                  <c:v>43350.685603587961</c:v>
                </c:pt>
                <c:pt idx="14314">
                  <c:v>43350.685617476855</c:v>
                </c:pt>
                <c:pt idx="14315">
                  <c:v>43350.685631365741</c:v>
                </c:pt>
                <c:pt idx="14316">
                  <c:v>43350.685645254627</c:v>
                </c:pt>
                <c:pt idx="14317">
                  <c:v>43350.685659143521</c:v>
                </c:pt>
                <c:pt idx="14318">
                  <c:v>43350.685673032407</c:v>
                </c:pt>
                <c:pt idx="14319">
                  <c:v>43350.685686921293</c:v>
                </c:pt>
                <c:pt idx="14320">
                  <c:v>43350.685700810187</c:v>
                </c:pt>
                <c:pt idx="14321">
                  <c:v>43350.685714699073</c:v>
                </c:pt>
                <c:pt idx="14322">
                  <c:v>43350.68572858796</c:v>
                </c:pt>
                <c:pt idx="14323">
                  <c:v>43350.685742476853</c:v>
                </c:pt>
                <c:pt idx="14324">
                  <c:v>43350.68575636574</c:v>
                </c:pt>
                <c:pt idx="14325">
                  <c:v>43350.685770254633</c:v>
                </c:pt>
                <c:pt idx="14326">
                  <c:v>43350.685784143519</c:v>
                </c:pt>
                <c:pt idx="14327">
                  <c:v>43350.685798032406</c:v>
                </c:pt>
                <c:pt idx="14328">
                  <c:v>43350.685811921299</c:v>
                </c:pt>
                <c:pt idx="14329">
                  <c:v>43350.685825810186</c:v>
                </c:pt>
                <c:pt idx="14330">
                  <c:v>43350.685839699072</c:v>
                </c:pt>
                <c:pt idx="14331">
                  <c:v>43350.685853587966</c:v>
                </c:pt>
                <c:pt idx="14332">
                  <c:v>43350.685867476852</c:v>
                </c:pt>
                <c:pt idx="14333">
                  <c:v>43350.685881365738</c:v>
                </c:pt>
                <c:pt idx="14334">
                  <c:v>43350.685895254632</c:v>
                </c:pt>
                <c:pt idx="14335">
                  <c:v>43350.685909143518</c:v>
                </c:pt>
                <c:pt idx="14336">
                  <c:v>43350.685923032404</c:v>
                </c:pt>
                <c:pt idx="14337">
                  <c:v>43350.685936921298</c:v>
                </c:pt>
                <c:pt idx="14338">
                  <c:v>43350.685950810184</c:v>
                </c:pt>
                <c:pt idx="14339">
                  <c:v>43350.685964699071</c:v>
                </c:pt>
                <c:pt idx="14340">
                  <c:v>43350.685978587964</c:v>
                </c:pt>
                <c:pt idx="14341">
                  <c:v>43350.685992476851</c:v>
                </c:pt>
                <c:pt idx="14342">
                  <c:v>43350.686006365744</c:v>
                </c:pt>
                <c:pt idx="14343">
                  <c:v>43350.68602025463</c:v>
                </c:pt>
                <c:pt idx="14344">
                  <c:v>43350.686034143517</c:v>
                </c:pt>
                <c:pt idx="14345">
                  <c:v>43350.68604803241</c:v>
                </c:pt>
                <c:pt idx="14346">
                  <c:v>43350.686061921297</c:v>
                </c:pt>
                <c:pt idx="14347">
                  <c:v>43350.686075810183</c:v>
                </c:pt>
                <c:pt idx="14348">
                  <c:v>43350.686089699077</c:v>
                </c:pt>
                <c:pt idx="14349">
                  <c:v>43350.686103587963</c:v>
                </c:pt>
                <c:pt idx="14350">
                  <c:v>43350.686117476849</c:v>
                </c:pt>
                <c:pt idx="14351">
                  <c:v>43350.686131365743</c:v>
                </c:pt>
                <c:pt idx="14352">
                  <c:v>43350.686145254629</c:v>
                </c:pt>
                <c:pt idx="14353">
                  <c:v>43350.686159143515</c:v>
                </c:pt>
                <c:pt idx="14354">
                  <c:v>43350.686173032409</c:v>
                </c:pt>
                <c:pt idx="14355">
                  <c:v>43350.686186921295</c:v>
                </c:pt>
                <c:pt idx="14356">
                  <c:v>43350.686200810182</c:v>
                </c:pt>
                <c:pt idx="14357">
                  <c:v>43350.686214699075</c:v>
                </c:pt>
                <c:pt idx="14358">
                  <c:v>43350.686228587962</c:v>
                </c:pt>
                <c:pt idx="14359">
                  <c:v>43350.686242476855</c:v>
                </c:pt>
                <c:pt idx="14360">
                  <c:v>43350.686256365741</c:v>
                </c:pt>
                <c:pt idx="14361">
                  <c:v>43350.686270254628</c:v>
                </c:pt>
                <c:pt idx="14362">
                  <c:v>43350.686284143521</c:v>
                </c:pt>
                <c:pt idx="14363">
                  <c:v>43350.686298032408</c:v>
                </c:pt>
                <c:pt idx="14364">
                  <c:v>43350.686311921294</c:v>
                </c:pt>
                <c:pt idx="14365">
                  <c:v>43350.686325810188</c:v>
                </c:pt>
                <c:pt idx="14366">
                  <c:v>43350.686339699074</c:v>
                </c:pt>
                <c:pt idx="14367">
                  <c:v>43350.68635358796</c:v>
                </c:pt>
                <c:pt idx="14368">
                  <c:v>43350.686367476854</c:v>
                </c:pt>
                <c:pt idx="14369">
                  <c:v>43350.68638136574</c:v>
                </c:pt>
                <c:pt idx="14370">
                  <c:v>43350.686395254626</c:v>
                </c:pt>
                <c:pt idx="14371">
                  <c:v>43350.68640914352</c:v>
                </c:pt>
                <c:pt idx="14372">
                  <c:v>43350.686423032406</c:v>
                </c:pt>
                <c:pt idx="14373">
                  <c:v>43350.6864369213</c:v>
                </c:pt>
                <c:pt idx="14374">
                  <c:v>43350.686450810186</c:v>
                </c:pt>
                <c:pt idx="14375">
                  <c:v>43350.686464699073</c:v>
                </c:pt>
                <c:pt idx="14376">
                  <c:v>43350.686478587966</c:v>
                </c:pt>
                <c:pt idx="14377">
                  <c:v>43350.686492476852</c:v>
                </c:pt>
                <c:pt idx="14378">
                  <c:v>43350.686506365739</c:v>
                </c:pt>
                <c:pt idx="14379">
                  <c:v>43350.686520254632</c:v>
                </c:pt>
                <c:pt idx="14380">
                  <c:v>43350.686534143519</c:v>
                </c:pt>
                <c:pt idx="14381">
                  <c:v>43350.686548032405</c:v>
                </c:pt>
                <c:pt idx="14382">
                  <c:v>43350.686561921299</c:v>
                </c:pt>
                <c:pt idx="14383">
                  <c:v>43350.686575810185</c:v>
                </c:pt>
                <c:pt idx="14384">
                  <c:v>43350.686589699071</c:v>
                </c:pt>
                <c:pt idx="14385">
                  <c:v>43350.686603587965</c:v>
                </c:pt>
                <c:pt idx="14386">
                  <c:v>43350.686617476851</c:v>
                </c:pt>
                <c:pt idx="14387">
                  <c:v>43350.686631365737</c:v>
                </c:pt>
                <c:pt idx="14388">
                  <c:v>43350.686645254631</c:v>
                </c:pt>
                <c:pt idx="14389">
                  <c:v>43350.686659143517</c:v>
                </c:pt>
                <c:pt idx="14390">
                  <c:v>43350.686673032411</c:v>
                </c:pt>
                <c:pt idx="14391">
                  <c:v>43350.686686921297</c:v>
                </c:pt>
                <c:pt idx="14392">
                  <c:v>43350.686700810184</c:v>
                </c:pt>
                <c:pt idx="14393">
                  <c:v>43350.686714699077</c:v>
                </c:pt>
                <c:pt idx="14394">
                  <c:v>43350.686728587963</c:v>
                </c:pt>
                <c:pt idx="14395">
                  <c:v>43350.68674247685</c:v>
                </c:pt>
                <c:pt idx="14396">
                  <c:v>43350.686756365743</c:v>
                </c:pt>
                <c:pt idx="14397">
                  <c:v>43350.68677025463</c:v>
                </c:pt>
                <c:pt idx="14398">
                  <c:v>43350.686784143516</c:v>
                </c:pt>
                <c:pt idx="14399">
                  <c:v>43350.68679803241</c:v>
                </c:pt>
                <c:pt idx="14400">
                  <c:v>43350.686811921296</c:v>
                </c:pt>
                <c:pt idx="14401">
                  <c:v>43350.686825810182</c:v>
                </c:pt>
                <c:pt idx="14402">
                  <c:v>43350.686839699076</c:v>
                </c:pt>
                <c:pt idx="14403">
                  <c:v>43350.686853587962</c:v>
                </c:pt>
                <c:pt idx="14404">
                  <c:v>43350.686867476848</c:v>
                </c:pt>
                <c:pt idx="14405">
                  <c:v>43350.686881365742</c:v>
                </c:pt>
                <c:pt idx="14406">
                  <c:v>43350.686895254628</c:v>
                </c:pt>
                <c:pt idx="14407">
                  <c:v>43350.686909143522</c:v>
                </c:pt>
                <c:pt idx="14408">
                  <c:v>43350.686923032408</c:v>
                </c:pt>
                <c:pt idx="14409">
                  <c:v>43350.686936921295</c:v>
                </c:pt>
                <c:pt idx="14410">
                  <c:v>43350.686950810188</c:v>
                </c:pt>
                <c:pt idx="14411">
                  <c:v>43350.686964699074</c:v>
                </c:pt>
                <c:pt idx="14412">
                  <c:v>43350.686978587961</c:v>
                </c:pt>
                <c:pt idx="14413">
                  <c:v>43350.686992476854</c:v>
                </c:pt>
                <c:pt idx="14414">
                  <c:v>43350.687006365741</c:v>
                </c:pt>
                <c:pt idx="14415">
                  <c:v>43350.687020254627</c:v>
                </c:pt>
                <c:pt idx="14416">
                  <c:v>43350.687034143521</c:v>
                </c:pt>
                <c:pt idx="14417">
                  <c:v>43350.687048032407</c:v>
                </c:pt>
                <c:pt idx="14418">
                  <c:v>43350.687061921293</c:v>
                </c:pt>
                <c:pt idx="14419">
                  <c:v>43350.687075810187</c:v>
                </c:pt>
                <c:pt idx="14420">
                  <c:v>43350.687089699073</c:v>
                </c:pt>
                <c:pt idx="14421">
                  <c:v>43350.687103587959</c:v>
                </c:pt>
                <c:pt idx="14422">
                  <c:v>43350.687117476853</c:v>
                </c:pt>
                <c:pt idx="14423">
                  <c:v>43350.687131365739</c:v>
                </c:pt>
                <c:pt idx="14424">
                  <c:v>43350.687145254633</c:v>
                </c:pt>
                <c:pt idx="14425">
                  <c:v>43350.687159143519</c:v>
                </c:pt>
                <c:pt idx="14426">
                  <c:v>43350.687173032406</c:v>
                </c:pt>
                <c:pt idx="14427">
                  <c:v>43350.687186921299</c:v>
                </c:pt>
                <c:pt idx="14428">
                  <c:v>43350.687200810185</c:v>
                </c:pt>
                <c:pt idx="14429">
                  <c:v>43350.687214699072</c:v>
                </c:pt>
                <c:pt idx="14430">
                  <c:v>43350.687228587965</c:v>
                </c:pt>
                <c:pt idx="14431">
                  <c:v>43350.687242476852</c:v>
                </c:pt>
                <c:pt idx="14432">
                  <c:v>43350.687256365738</c:v>
                </c:pt>
                <c:pt idx="14433">
                  <c:v>43350.687270254632</c:v>
                </c:pt>
                <c:pt idx="14434">
                  <c:v>43350.687284143518</c:v>
                </c:pt>
                <c:pt idx="14435">
                  <c:v>43350.687298032404</c:v>
                </c:pt>
                <c:pt idx="14436">
                  <c:v>43350.687311921298</c:v>
                </c:pt>
                <c:pt idx="14437">
                  <c:v>43350.687325810184</c:v>
                </c:pt>
                <c:pt idx="14438">
                  <c:v>43350.68733969907</c:v>
                </c:pt>
                <c:pt idx="14439">
                  <c:v>43350.687353587964</c:v>
                </c:pt>
                <c:pt idx="14440">
                  <c:v>43350.68736747685</c:v>
                </c:pt>
                <c:pt idx="14441">
                  <c:v>43350.687381365744</c:v>
                </c:pt>
                <c:pt idx="14442">
                  <c:v>43350.68739525463</c:v>
                </c:pt>
                <c:pt idx="14443">
                  <c:v>43350.687409143517</c:v>
                </c:pt>
                <c:pt idx="14444">
                  <c:v>43350.68742303241</c:v>
                </c:pt>
                <c:pt idx="14445">
                  <c:v>43350.687436921296</c:v>
                </c:pt>
                <c:pt idx="14446">
                  <c:v>43350.687450810183</c:v>
                </c:pt>
                <c:pt idx="14447">
                  <c:v>43350.687464699076</c:v>
                </c:pt>
                <c:pt idx="14448">
                  <c:v>43350.687478587963</c:v>
                </c:pt>
                <c:pt idx="14449">
                  <c:v>43350.687492476849</c:v>
                </c:pt>
                <c:pt idx="14450">
                  <c:v>43350.687506365743</c:v>
                </c:pt>
                <c:pt idx="14451">
                  <c:v>43350.687520254629</c:v>
                </c:pt>
                <c:pt idx="14452">
                  <c:v>43350.687534143515</c:v>
                </c:pt>
                <c:pt idx="14453">
                  <c:v>43350.687548032409</c:v>
                </c:pt>
                <c:pt idx="14454">
                  <c:v>43350.687561921295</c:v>
                </c:pt>
                <c:pt idx="14455">
                  <c:v>43350.687575810189</c:v>
                </c:pt>
                <c:pt idx="14456">
                  <c:v>43350.687589699075</c:v>
                </c:pt>
                <c:pt idx="14457">
                  <c:v>43350.687603587961</c:v>
                </c:pt>
                <c:pt idx="14458">
                  <c:v>43350.687617476855</c:v>
                </c:pt>
                <c:pt idx="14459">
                  <c:v>43350.687631365741</c:v>
                </c:pt>
                <c:pt idx="14460">
                  <c:v>43350.687645254628</c:v>
                </c:pt>
                <c:pt idx="14461">
                  <c:v>43350.687659143521</c:v>
                </c:pt>
                <c:pt idx="14462">
                  <c:v>43350.687673032407</c:v>
                </c:pt>
                <c:pt idx="14463">
                  <c:v>43350.687686921294</c:v>
                </c:pt>
                <c:pt idx="14464">
                  <c:v>43350.687700810187</c:v>
                </c:pt>
                <c:pt idx="14465">
                  <c:v>43350.687714699074</c:v>
                </c:pt>
                <c:pt idx="14466">
                  <c:v>43350.68772858796</c:v>
                </c:pt>
                <c:pt idx="14467">
                  <c:v>43350.687742476854</c:v>
                </c:pt>
                <c:pt idx="14468">
                  <c:v>43350.68775636574</c:v>
                </c:pt>
                <c:pt idx="14469">
                  <c:v>43350.687770254626</c:v>
                </c:pt>
                <c:pt idx="14470">
                  <c:v>43350.68778414352</c:v>
                </c:pt>
                <c:pt idx="14471">
                  <c:v>43350.687798032406</c:v>
                </c:pt>
                <c:pt idx="14472">
                  <c:v>43350.6878119213</c:v>
                </c:pt>
                <c:pt idx="14473">
                  <c:v>43350.687825810186</c:v>
                </c:pt>
                <c:pt idx="14474">
                  <c:v>43350.687839699072</c:v>
                </c:pt>
                <c:pt idx="14475">
                  <c:v>43350.687853587966</c:v>
                </c:pt>
                <c:pt idx="14476">
                  <c:v>43350.687867476852</c:v>
                </c:pt>
                <c:pt idx="14477">
                  <c:v>43350.687881365739</c:v>
                </c:pt>
                <c:pt idx="14478">
                  <c:v>43350.687895254632</c:v>
                </c:pt>
                <c:pt idx="14479">
                  <c:v>43350.687909143518</c:v>
                </c:pt>
                <c:pt idx="14480">
                  <c:v>43350.687923032405</c:v>
                </c:pt>
                <c:pt idx="14481">
                  <c:v>43350.687936921298</c:v>
                </c:pt>
                <c:pt idx="14482">
                  <c:v>43350.687950810185</c:v>
                </c:pt>
                <c:pt idx="14483">
                  <c:v>43350.687964699071</c:v>
                </c:pt>
                <c:pt idx="14484">
                  <c:v>43350.687978587965</c:v>
                </c:pt>
                <c:pt idx="14485">
                  <c:v>43350.687992476851</c:v>
                </c:pt>
                <c:pt idx="14486">
                  <c:v>43350.688006365737</c:v>
                </c:pt>
                <c:pt idx="14487">
                  <c:v>43350.688020254631</c:v>
                </c:pt>
                <c:pt idx="14488">
                  <c:v>43350.688034143517</c:v>
                </c:pt>
                <c:pt idx="14489">
                  <c:v>43350.688048032411</c:v>
                </c:pt>
                <c:pt idx="14490">
                  <c:v>43350.688061921297</c:v>
                </c:pt>
                <c:pt idx="14491">
                  <c:v>43350.688075810183</c:v>
                </c:pt>
                <c:pt idx="14492">
                  <c:v>43350.688089699077</c:v>
                </c:pt>
                <c:pt idx="14493">
                  <c:v>43350.688103587963</c:v>
                </c:pt>
                <c:pt idx="14494">
                  <c:v>43350.68811747685</c:v>
                </c:pt>
                <c:pt idx="14495">
                  <c:v>43350.688131365743</c:v>
                </c:pt>
                <c:pt idx="14496">
                  <c:v>43350.688145254629</c:v>
                </c:pt>
                <c:pt idx="14497">
                  <c:v>43350.688159143516</c:v>
                </c:pt>
                <c:pt idx="14498">
                  <c:v>43350.688173032409</c:v>
                </c:pt>
                <c:pt idx="14499">
                  <c:v>43350.688186921296</c:v>
                </c:pt>
                <c:pt idx="14500">
                  <c:v>43350.688200810182</c:v>
                </c:pt>
                <c:pt idx="14501">
                  <c:v>43350.688214699076</c:v>
                </c:pt>
                <c:pt idx="14502">
                  <c:v>43350.688228587962</c:v>
                </c:pt>
                <c:pt idx="14503">
                  <c:v>43350.688242476848</c:v>
                </c:pt>
                <c:pt idx="14504">
                  <c:v>43350.688256365742</c:v>
                </c:pt>
                <c:pt idx="14505">
                  <c:v>43350.688270254628</c:v>
                </c:pt>
                <c:pt idx="14506">
                  <c:v>43350.688284143522</c:v>
                </c:pt>
                <c:pt idx="14507">
                  <c:v>43350.688298032408</c:v>
                </c:pt>
                <c:pt idx="14508">
                  <c:v>43350.688311921294</c:v>
                </c:pt>
                <c:pt idx="14509">
                  <c:v>43350.688325810188</c:v>
                </c:pt>
                <c:pt idx="14510">
                  <c:v>43350.688339699074</c:v>
                </c:pt>
                <c:pt idx="14511">
                  <c:v>43350.688353587961</c:v>
                </c:pt>
                <c:pt idx="14512">
                  <c:v>43350.688367476854</c:v>
                </c:pt>
                <c:pt idx="14513">
                  <c:v>43350.68838136574</c:v>
                </c:pt>
                <c:pt idx="14514">
                  <c:v>43350.688395254627</c:v>
                </c:pt>
                <c:pt idx="14515">
                  <c:v>43350.68840914352</c:v>
                </c:pt>
                <c:pt idx="14516">
                  <c:v>43350.688423032407</c:v>
                </c:pt>
                <c:pt idx="14517">
                  <c:v>43350.688436921293</c:v>
                </c:pt>
                <c:pt idx="14518">
                  <c:v>43350.688450810187</c:v>
                </c:pt>
                <c:pt idx="14519">
                  <c:v>43350.688464699073</c:v>
                </c:pt>
                <c:pt idx="14520">
                  <c:v>43350.688478587967</c:v>
                </c:pt>
                <c:pt idx="14521">
                  <c:v>43350.688492476853</c:v>
                </c:pt>
                <c:pt idx="14522">
                  <c:v>43350.688506365739</c:v>
                </c:pt>
                <c:pt idx="14523">
                  <c:v>43350.688520254633</c:v>
                </c:pt>
                <c:pt idx="14524">
                  <c:v>43350.688534143519</c:v>
                </c:pt>
                <c:pt idx="14525">
                  <c:v>43350.688548032405</c:v>
                </c:pt>
                <c:pt idx="14526">
                  <c:v>43350.688561921299</c:v>
                </c:pt>
                <c:pt idx="14527">
                  <c:v>43350.688575810185</c:v>
                </c:pt>
                <c:pt idx="14528">
                  <c:v>43350.688589699072</c:v>
                </c:pt>
                <c:pt idx="14529">
                  <c:v>43350.688603587965</c:v>
                </c:pt>
                <c:pt idx="14530">
                  <c:v>43350.688617476852</c:v>
                </c:pt>
                <c:pt idx="14531">
                  <c:v>43350.688631365738</c:v>
                </c:pt>
                <c:pt idx="14532">
                  <c:v>43350.688645254631</c:v>
                </c:pt>
                <c:pt idx="14533">
                  <c:v>43350.688659143518</c:v>
                </c:pt>
                <c:pt idx="14534">
                  <c:v>43350.688673032404</c:v>
                </c:pt>
                <c:pt idx="14535">
                  <c:v>43350.688686921298</c:v>
                </c:pt>
                <c:pt idx="14536">
                  <c:v>43350.688700810184</c:v>
                </c:pt>
                <c:pt idx="14537">
                  <c:v>43350.688714699078</c:v>
                </c:pt>
                <c:pt idx="14538">
                  <c:v>43350.688728587964</c:v>
                </c:pt>
                <c:pt idx="14539">
                  <c:v>43350.68874247685</c:v>
                </c:pt>
                <c:pt idx="14540">
                  <c:v>43350.688756365744</c:v>
                </c:pt>
                <c:pt idx="14541">
                  <c:v>43350.68877025463</c:v>
                </c:pt>
                <c:pt idx="14542">
                  <c:v>43350.688784143516</c:v>
                </c:pt>
                <c:pt idx="14543">
                  <c:v>43350.68879803241</c:v>
                </c:pt>
                <c:pt idx="14544">
                  <c:v>43350.688811921296</c:v>
                </c:pt>
                <c:pt idx="14545">
                  <c:v>43350.688825810183</c:v>
                </c:pt>
                <c:pt idx="14546">
                  <c:v>43350.688839699076</c:v>
                </c:pt>
                <c:pt idx="14547">
                  <c:v>43350.688853587963</c:v>
                </c:pt>
                <c:pt idx="14548">
                  <c:v>43350.688867476849</c:v>
                </c:pt>
                <c:pt idx="14549">
                  <c:v>43350.688881365742</c:v>
                </c:pt>
                <c:pt idx="14550">
                  <c:v>43350.688895254629</c:v>
                </c:pt>
                <c:pt idx="14551">
                  <c:v>43350.688909143515</c:v>
                </c:pt>
                <c:pt idx="14552">
                  <c:v>43350.688923032409</c:v>
                </c:pt>
                <c:pt idx="14553">
                  <c:v>43350.688936921295</c:v>
                </c:pt>
                <c:pt idx="14554">
                  <c:v>43350.688950810189</c:v>
                </c:pt>
                <c:pt idx="14555">
                  <c:v>43350.688964699075</c:v>
                </c:pt>
                <c:pt idx="14556">
                  <c:v>43350.688978587961</c:v>
                </c:pt>
                <c:pt idx="14557">
                  <c:v>43350.688992476855</c:v>
                </c:pt>
                <c:pt idx="14558">
                  <c:v>43350.689006365741</c:v>
                </c:pt>
                <c:pt idx="14559">
                  <c:v>43350.689020254627</c:v>
                </c:pt>
                <c:pt idx="14560">
                  <c:v>43350.689034143521</c:v>
                </c:pt>
                <c:pt idx="14561">
                  <c:v>43350.689048032407</c:v>
                </c:pt>
                <c:pt idx="14562">
                  <c:v>43350.689061921294</c:v>
                </c:pt>
                <c:pt idx="14563">
                  <c:v>43350.689075810187</c:v>
                </c:pt>
                <c:pt idx="14564">
                  <c:v>43350.689089699074</c:v>
                </c:pt>
                <c:pt idx="14565">
                  <c:v>43350.68910358796</c:v>
                </c:pt>
                <c:pt idx="14566">
                  <c:v>43350.689117476853</c:v>
                </c:pt>
                <c:pt idx="14567">
                  <c:v>43350.68913136574</c:v>
                </c:pt>
                <c:pt idx="14568">
                  <c:v>43350.689145254626</c:v>
                </c:pt>
                <c:pt idx="14569">
                  <c:v>43350.68915914352</c:v>
                </c:pt>
                <c:pt idx="14570">
                  <c:v>43350.689173032406</c:v>
                </c:pt>
                <c:pt idx="14571">
                  <c:v>43350.6891869213</c:v>
                </c:pt>
                <c:pt idx="14572">
                  <c:v>43350.689200810186</c:v>
                </c:pt>
                <c:pt idx="14573">
                  <c:v>43350.689214699072</c:v>
                </c:pt>
                <c:pt idx="14574">
                  <c:v>43350.689228587966</c:v>
                </c:pt>
                <c:pt idx="14575">
                  <c:v>43350.689242476852</c:v>
                </c:pt>
                <c:pt idx="14576">
                  <c:v>43350.689256365738</c:v>
                </c:pt>
                <c:pt idx="14577">
                  <c:v>43350.689270254632</c:v>
                </c:pt>
                <c:pt idx="14578">
                  <c:v>43350.689284143518</c:v>
                </c:pt>
                <c:pt idx="14579">
                  <c:v>43350.689298032405</c:v>
                </c:pt>
                <c:pt idx="14580">
                  <c:v>43350.689311921298</c:v>
                </c:pt>
                <c:pt idx="14581">
                  <c:v>43350.689325810185</c:v>
                </c:pt>
                <c:pt idx="14582">
                  <c:v>43350.689339699071</c:v>
                </c:pt>
                <c:pt idx="14583">
                  <c:v>43350.689353587964</c:v>
                </c:pt>
                <c:pt idx="14584">
                  <c:v>43350.689367476851</c:v>
                </c:pt>
                <c:pt idx="14585">
                  <c:v>43350.689381365744</c:v>
                </c:pt>
                <c:pt idx="14586">
                  <c:v>43350.689395254631</c:v>
                </c:pt>
                <c:pt idx="14587">
                  <c:v>43350.689409143517</c:v>
                </c:pt>
                <c:pt idx="14588">
                  <c:v>43350.689423032411</c:v>
                </c:pt>
                <c:pt idx="14589">
                  <c:v>43350.689436921297</c:v>
                </c:pt>
                <c:pt idx="14590">
                  <c:v>43350.689450810183</c:v>
                </c:pt>
                <c:pt idx="14591">
                  <c:v>43350.689464699077</c:v>
                </c:pt>
                <c:pt idx="14592">
                  <c:v>43350.689478587963</c:v>
                </c:pt>
                <c:pt idx="14593">
                  <c:v>43350.689492476849</c:v>
                </c:pt>
                <c:pt idx="14594">
                  <c:v>43350.689506365743</c:v>
                </c:pt>
                <c:pt idx="14595">
                  <c:v>43350.689520254629</c:v>
                </c:pt>
                <c:pt idx="14596">
                  <c:v>43350.689534143516</c:v>
                </c:pt>
                <c:pt idx="14597">
                  <c:v>43350.689548032409</c:v>
                </c:pt>
                <c:pt idx="14598">
                  <c:v>43350.689561921296</c:v>
                </c:pt>
                <c:pt idx="14599">
                  <c:v>43350.689575810182</c:v>
                </c:pt>
                <c:pt idx="14600">
                  <c:v>43350.689589699075</c:v>
                </c:pt>
                <c:pt idx="14601">
                  <c:v>43350.689603587962</c:v>
                </c:pt>
                <c:pt idx="14602">
                  <c:v>43350.689617476855</c:v>
                </c:pt>
                <c:pt idx="14603">
                  <c:v>43350.689631365742</c:v>
                </c:pt>
                <c:pt idx="14604">
                  <c:v>43350.689645254628</c:v>
                </c:pt>
                <c:pt idx="14605">
                  <c:v>43350.689659143522</c:v>
                </c:pt>
                <c:pt idx="14606">
                  <c:v>43350.689673032408</c:v>
                </c:pt>
                <c:pt idx="14607">
                  <c:v>43350.689686921294</c:v>
                </c:pt>
                <c:pt idx="14608">
                  <c:v>43350.689700810188</c:v>
                </c:pt>
                <c:pt idx="14609">
                  <c:v>43350.689714699074</c:v>
                </c:pt>
                <c:pt idx="14610">
                  <c:v>43350.68972858796</c:v>
                </c:pt>
                <c:pt idx="14611">
                  <c:v>43350.689742476854</c:v>
                </c:pt>
                <c:pt idx="14612">
                  <c:v>43350.68975636574</c:v>
                </c:pt>
                <c:pt idx="14613">
                  <c:v>43350.689770254627</c:v>
                </c:pt>
                <c:pt idx="14614">
                  <c:v>43350.68978414352</c:v>
                </c:pt>
                <c:pt idx="14615">
                  <c:v>43350.689798032407</c:v>
                </c:pt>
                <c:pt idx="14616">
                  <c:v>43350.689811921293</c:v>
                </c:pt>
                <c:pt idx="14617">
                  <c:v>43350.689825810186</c:v>
                </c:pt>
                <c:pt idx="14618">
                  <c:v>43350.689839699073</c:v>
                </c:pt>
                <c:pt idx="14619">
                  <c:v>43350.689853587966</c:v>
                </c:pt>
                <c:pt idx="14620">
                  <c:v>43350.689867476853</c:v>
                </c:pt>
                <c:pt idx="14621">
                  <c:v>43350.689881365739</c:v>
                </c:pt>
                <c:pt idx="14622">
                  <c:v>43350.689895254633</c:v>
                </c:pt>
                <c:pt idx="14623">
                  <c:v>43350.689909143519</c:v>
                </c:pt>
                <c:pt idx="14624">
                  <c:v>43350.689923032405</c:v>
                </c:pt>
                <c:pt idx="14625">
                  <c:v>43350.689936921299</c:v>
                </c:pt>
                <c:pt idx="14626">
                  <c:v>43350.689950810185</c:v>
                </c:pt>
                <c:pt idx="14627">
                  <c:v>43350.689964699071</c:v>
                </c:pt>
                <c:pt idx="14628">
                  <c:v>43350.689978587965</c:v>
                </c:pt>
                <c:pt idx="14629">
                  <c:v>43350.689992476851</c:v>
                </c:pt>
                <c:pt idx="14630">
                  <c:v>43350.690006365738</c:v>
                </c:pt>
                <c:pt idx="14631">
                  <c:v>43350.690020254631</c:v>
                </c:pt>
                <c:pt idx="14632">
                  <c:v>43350.690034143518</c:v>
                </c:pt>
                <c:pt idx="14633">
                  <c:v>43350.690048032404</c:v>
                </c:pt>
                <c:pt idx="14634">
                  <c:v>43350.690061921297</c:v>
                </c:pt>
                <c:pt idx="14635">
                  <c:v>43350.690075810184</c:v>
                </c:pt>
                <c:pt idx="14636">
                  <c:v>43350.690089699077</c:v>
                </c:pt>
                <c:pt idx="14637">
                  <c:v>43350.690103587964</c:v>
                </c:pt>
                <c:pt idx="14638">
                  <c:v>43350.69011747685</c:v>
                </c:pt>
                <c:pt idx="14639">
                  <c:v>43350.690131365744</c:v>
                </c:pt>
                <c:pt idx="14640">
                  <c:v>43350.69014525463</c:v>
                </c:pt>
                <c:pt idx="14641">
                  <c:v>43350.690159143516</c:v>
                </c:pt>
                <c:pt idx="14642">
                  <c:v>43350.69017303241</c:v>
                </c:pt>
                <c:pt idx="14643">
                  <c:v>43350.690186921296</c:v>
                </c:pt>
                <c:pt idx="14644">
                  <c:v>43350.690200810182</c:v>
                </c:pt>
                <c:pt idx="14645">
                  <c:v>43350.690214699076</c:v>
                </c:pt>
                <c:pt idx="14646">
                  <c:v>43350.690228587962</c:v>
                </c:pt>
                <c:pt idx="14647">
                  <c:v>43350.690242476849</c:v>
                </c:pt>
                <c:pt idx="14648">
                  <c:v>43350.690256365742</c:v>
                </c:pt>
                <c:pt idx="14649">
                  <c:v>43350.690270254629</c:v>
                </c:pt>
                <c:pt idx="14650">
                  <c:v>43350.690284143522</c:v>
                </c:pt>
                <c:pt idx="14651">
                  <c:v>43350.690298032408</c:v>
                </c:pt>
                <c:pt idx="14652">
                  <c:v>43350.690311921295</c:v>
                </c:pt>
                <c:pt idx="14653">
                  <c:v>43350.690325810188</c:v>
                </c:pt>
                <c:pt idx="14654">
                  <c:v>43350.690339699075</c:v>
                </c:pt>
                <c:pt idx="14655">
                  <c:v>43350.690353587961</c:v>
                </c:pt>
                <c:pt idx="14656">
                  <c:v>43350.690367476855</c:v>
                </c:pt>
                <c:pt idx="14657">
                  <c:v>43350.690381365741</c:v>
                </c:pt>
                <c:pt idx="14658">
                  <c:v>43350.690395254627</c:v>
                </c:pt>
                <c:pt idx="14659">
                  <c:v>43350.690409143521</c:v>
                </c:pt>
                <c:pt idx="14660">
                  <c:v>43350.690423032407</c:v>
                </c:pt>
                <c:pt idx="14661">
                  <c:v>43350.690436921293</c:v>
                </c:pt>
                <c:pt idx="14662">
                  <c:v>43350.690450810187</c:v>
                </c:pt>
                <c:pt idx="14663">
                  <c:v>43350.690464699073</c:v>
                </c:pt>
                <c:pt idx="14664">
                  <c:v>43350.69047858796</c:v>
                </c:pt>
                <c:pt idx="14665">
                  <c:v>43350.690492476853</c:v>
                </c:pt>
                <c:pt idx="14666">
                  <c:v>43350.69050636574</c:v>
                </c:pt>
                <c:pt idx="14667">
                  <c:v>43350.690520254633</c:v>
                </c:pt>
                <c:pt idx="14668">
                  <c:v>43350.690534143519</c:v>
                </c:pt>
                <c:pt idx="14669">
                  <c:v>43350.690548032406</c:v>
                </c:pt>
                <c:pt idx="14670">
                  <c:v>43350.690561921299</c:v>
                </c:pt>
                <c:pt idx="14671">
                  <c:v>43350.690575810186</c:v>
                </c:pt>
                <c:pt idx="14672">
                  <c:v>43350.690589699072</c:v>
                </c:pt>
                <c:pt idx="14673">
                  <c:v>43350.690603587966</c:v>
                </c:pt>
                <c:pt idx="14674">
                  <c:v>43350.690617476852</c:v>
                </c:pt>
                <c:pt idx="14675">
                  <c:v>43350.690631365738</c:v>
                </c:pt>
                <c:pt idx="14676">
                  <c:v>43350.690645254632</c:v>
                </c:pt>
                <c:pt idx="14677">
                  <c:v>43350.690659143518</c:v>
                </c:pt>
                <c:pt idx="14678">
                  <c:v>43350.690673032404</c:v>
                </c:pt>
                <c:pt idx="14679">
                  <c:v>43350.690686921298</c:v>
                </c:pt>
                <c:pt idx="14680">
                  <c:v>43350.690700810184</c:v>
                </c:pt>
                <c:pt idx="14681">
                  <c:v>43350.690714699071</c:v>
                </c:pt>
                <c:pt idx="14682">
                  <c:v>43350.690728587964</c:v>
                </c:pt>
                <c:pt idx="14683">
                  <c:v>43350.690742476851</c:v>
                </c:pt>
                <c:pt idx="14684">
                  <c:v>43350.690756365744</c:v>
                </c:pt>
                <c:pt idx="14685">
                  <c:v>43350.69077025463</c:v>
                </c:pt>
                <c:pt idx="14686">
                  <c:v>43350.690784143517</c:v>
                </c:pt>
                <c:pt idx="14687">
                  <c:v>43350.69079803241</c:v>
                </c:pt>
                <c:pt idx="14688">
                  <c:v>43350.690811921297</c:v>
                </c:pt>
                <c:pt idx="14689">
                  <c:v>43350.690825810183</c:v>
                </c:pt>
                <c:pt idx="14690">
                  <c:v>43350.690839699077</c:v>
                </c:pt>
                <c:pt idx="14691">
                  <c:v>43350.690853587963</c:v>
                </c:pt>
                <c:pt idx="14692">
                  <c:v>43350.690867476849</c:v>
                </c:pt>
                <c:pt idx="14693">
                  <c:v>43350.690881365743</c:v>
                </c:pt>
                <c:pt idx="14694">
                  <c:v>43350.690895254629</c:v>
                </c:pt>
                <c:pt idx="14695">
                  <c:v>43350.690909143515</c:v>
                </c:pt>
                <c:pt idx="14696">
                  <c:v>43350.690923032409</c:v>
                </c:pt>
                <c:pt idx="14697">
                  <c:v>43350.690936921295</c:v>
                </c:pt>
                <c:pt idx="14698">
                  <c:v>43350.690950810182</c:v>
                </c:pt>
                <c:pt idx="14699">
                  <c:v>43350.690964699075</c:v>
                </c:pt>
                <c:pt idx="14700">
                  <c:v>43350.690978587962</c:v>
                </c:pt>
                <c:pt idx="14701">
                  <c:v>43350.690992476855</c:v>
                </c:pt>
                <c:pt idx="14702">
                  <c:v>43350.691006365741</c:v>
                </c:pt>
                <c:pt idx="14703">
                  <c:v>43350.691020254628</c:v>
                </c:pt>
                <c:pt idx="14704">
                  <c:v>43350.691034143521</c:v>
                </c:pt>
                <c:pt idx="14705">
                  <c:v>43350.691048032408</c:v>
                </c:pt>
                <c:pt idx="14706">
                  <c:v>43350.691061921294</c:v>
                </c:pt>
                <c:pt idx="14707">
                  <c:v>43350.691075810188</c:v>
                </c:pt>
                <c:pt idx="14708">
                  <c:v>43350.691089699074</c:v>
                </c:pt>
                <c:pt idx="14709">
                  <c:v>43350.69110358796</c:v>
                </c:pt>
                <c:pt idx="14710">
                  <c:v>43350.691117476854</c:v>
                </c:pt>
                <c:pt idx="14711">
                  <c:v>43350.69113136574</c:v>
                </c:pt>
                <c:pt idx="14712">
                  <c:v>43350.691145254626</c:v>
                </c:pt>
                <c:pt idx="14713">
                  <c:v>43350.69115914352</c:v>
                </c:pt>
                <c:pt idx="14714">
                  <c:v>43350.691173032406</c:v>
                </c:pt>
                <c:pt idx="14715">
                  <c:v>43350.691186921293</c:v>
                </c:pt>
                <c:pt idx="14716">
                  <c:v>43350.691200810186</c:v>
                </c:pt>
                <c:pt idx="14717">
                  <c:v>43350.691214699073</c:v>
                </c:pt>
                <c:pt idx="14718">
                  <c:v>43350.691228587966</c:v>
                </c:pt>
                <c:pt idx="14719">
                  <c:v>43350.691242476852</c:v>
                </c:pt>
                <c:pt idx="14720">
                  <c:v>43350.691256365739</c:v>
                </c:pt>
                <c:pt idx="14721">
                  <c:v>43350.691270254632</c:v>
                </c:pt>
                <c:pt idx="14722">
                  <c:v>43350.691284143519</c:v>
                </c:pt>
                <c:pt idx="14723">
                  <c:v>43350.691298032405</c:v>
                </c:pt>
                <c:pt idx="14724">
                  <c:v>43350.691311921299</c:v>
                </c:pt>
                <c:pt idx="14725">
                  <c:v>43350.691325810185</c:v>
                </c:pt>
                <c:pt idx="14726">
                  <c:v>43350.691339699071</c:v>
                </c:pt>
                <c:pt idx="14727">
                  <c:v>43350.691353587965</c:v>
                </c:pt>
                <c:pt idx="14728">
                  <c:v>43350.691367476851</c:v>
                </c:pt>
                <c:pt idx="14729">
                  <c:v>43350.691381365737</c:v>
                </c:pt>
                <c:pt idx="14730">
                  <c:v>43350.691395254631</c:v>
                </c:pt>
                <c:pt idx="14731">
                  <c:v>43350.691409143517</c:v>
                </c:pt>
                <c:pt idx="14732">
                  <c:v>43350.691423032411</c:v>
                </c:pt>
                <c:pt idx="14733">
                  <c:v>43350.691436921297</c:v>
                </c:pt>
                <c:pt idx="14734">
                  <c:v>43350.691450810184</c:v>
                </c:pt>
                <c:pt idx="14735">
                  <c:v>43350.691464699077</c:v>
                </c:pt>
                <c:pt idx="14736">
                  <c:v>43350.691478587964</c:v>
                </c:pt>
                <c:pt idx="14737">
                  <c:v>43350.69149247685</c:v>
                </c:pt>
                <c:pt idx="14738">
                  <c:v>43350.691506365743</c:v>
                </c:pt>
                <c:pt idx="14739">
                  <c:v>43350.69152025463</c:v>
                </c:pt>
                <c:pt idx="14740">
                  <c:v>43350.691534143516</c:v>
                </c:pt>
                <c:pt idx="14741">
                  <c:v>43350.69154803241</c:v>
                </c:pt>
                <c:pt idx="14742">
                  <c:v>43350.691561921296</c:v>
                </c:pt>
                <c:pt idx="14743">
                  <c:v>43350.691575810182</c:v>
                </c:pt>
                <c:pt idx="14744">
                  <c:v>43350.691589699076</c:v>
                </c:pt>
                <c:pt idx="14745">
                  <c:v>43350.691603587962</c:v>
                </c:pt>
                <c:pt idx="14746">
                  <c:v>43350.691617476848</c:v>
                </c:pt>
                <c:pt idx="14747">
                  <c:v>43350.691631365742</c:v>
                </c:pt>
                <c:pt idx="14748">
                  <c:v>43350.691645254628</c:v>
                </c:pt>
                <c:pt idx="14749">
                  <c:v>43350.691659143522</c:v>
                </c:pt>
                <c:pt idx="14750">
                  <c:v>43350.691673032408</c:v>
                </c:pt>
                <c:pt idx="14751">
                  <c:v>43350.691686921295</c:v>
                </c:pt>
                <c:pt idx="14752">
                  <c:v>43350.691700810188</c:v>
                </c:pt>
                <c:pt idx="14753">
                  <c:v>43350.691714699075</c:v>
                </c:pt>
                <c:pt idx="14754">
                  <c:v>43350.691728587961</c:v>
                </c:pt>
                <c:pt idx="14755">
                  <c:v>43350.691742476854</c:v>
                </c:pt>
                <c:pt idx="14756">
                  <c:v>43350.691756365741</c:v>
                </c:pt>
                <c:pt idx="14757">
                  <c:v>43350.691770254627</c:v>
                </c:pt>
                <c:pt idx="14758">
                  <c:v>43350.691784143521</c:v>
                </c:pt>
                <c:pt idx="14759">
                  <c:v>43350.691798032407</c:v>
                </c:pt>
                <c:pt idx="14760">
                  <c:v>43350.691811921293</c:v>
                </c:pt>
                <c:pt idx="14761">
                  <c:v>43350.691825810187</c:v>
                </c:pt>
                <c:pt idx="14762">
                  <c:v>43350.691839699073</c:v>
                </c:pt>
                <c:pt idx="14763">
                  <c:v>43350.691853587959</c:v>
                </c:pt>
                <c:pt idx="14764">
                  <c:v>43350.691867476853</c:v>
                </c:pt>
                <c:pt idx="14765">
                  <c:v>43350.691881365739</c:v>
                </c:pt>
                <c:pt idx="14766">
                  <c:v>43350.691895254633</c:v>
                </c:pt>
                <c:pt idx="14767">
                  <c:v>43350.691909143519</c:v>
                </c:pt>
                <c:pt idx="14768">
                  <c:v>43350.691923032406</c:v>
                </c:pt>
                <c:pt idx="14769">
                  <c:v>43350.691936921299</c:v>
                </c:pt>
                <c:pt idx="14770">
                  <c:v>43350.691950810186</c:v>
                </c:pt>
                <c:pt idx="14771">
                  <c:v>43350.691964699072</c:v>
                </c:pt>
                <c:pt idx="14772">
                  <c:v>43350.691978587965</c:v>
                </c:pt>
                <c:pt idx="14773">
                  <c:v>43350.691992476852</c:v>
                </c:pt>
                <c:pt idx="14774">
                  <c:v>43350.692006365738</c:v>
                </c:pt>
                <c:pt idx="14775">
                  <c:v>43350.692020254632</c:v>
                </c:pt>
                <c:pt idx="14776">
                  <c:v>43350.692034143518</c:v>
                </c:pt>
                <c:pt idx="14777">
                  <c:v>43350.692048032404</c:v>
                </c:pt>
                <c:pt idx="14778">
                  <c:v>43350.692061921298</c:v>
                </c:pt>
                <c:pt idx="14779">
                  <c:v>43350.692075810184</c:v>
                </c:pt>
                <c:pt idx="14780">
                  <c:v>43350.69208969907</c:v>
                </c:pt>
                <c:pt idx="14781">
                  <c:v>43350.692103587964</c:v>
                </c:pt>
                <c:pt idx="14782">
                  <c:v>43350.69211747685</c:v>
                </c:pt>
                <c:pt idx="14783">
                  <c:v>43350.692131365744</c:v>
                </c:pt>
                <c:pt idx="14784">
                  <c:v>43350.69214525463</c:v>
                </c:pt>
                <c:pt idx="14785">
                  <c:v>43350.692159143517</c:v>
                </c:pt>
                <c:pt idx="14786">
                  <c:v>43350.69217303241</c:v>
                </c:pt>
                <c:pt idx="14787">
                  <c:v>43350.692186921297</c:v>
                </c:pt>
                <c:pt idx="14788">
                  <c:v>43350.692200810183</c:v>
                </c:pt>
                <c:pt idx="14789">
                  <c:v>43350.692214699076</c:v>
                </c:pt>
                <c:pt idx="14790">
                  <c:v>43350.692228587963</c:v>
                </c:pt>
                <c:pt idx="14791">
                  <c:v>43350.692242476849</c:v>
                </c:pt>
                <c:pt idx="14792">
                  <c:v>43350.692256365743</c:v>
                </c:pt>
                <c:pt idx="14793">
                  <c:v>43350.692270254629</c:v>
                </c:pt>
                <c:pt idx="14794">
                  <c:v>43350.692284143515</c:v>
                </c:pt>
                <c:pt idx="14795">
                  <c:v>43350.692298032409</c:v>
                </c:pt>
                <c:pt idx="14796">
                  <c:v>43350.692311921295</c:v>
                </c:pt>
                <c:pt idx="14797">
                  <c:v>43350.692325810189</c:v>
                </c:pt>
                <c:pt idx="14798">
                  <c:v>43350.692339699075</c:v>
                </c:pt>
                <c:pt idx="14799">
                  <c:v>43350.692353587961</c:v>
                </c:pt>
                <c:pt idx="14800">
                  <c:v>43350.692367476855</c:v>
                </c:pt>
                <c:pt idx="14801">
                  <c:v>43350.692381365741</c:v>
                </c:pt>
                <c:pt idx="14802">
                  <c:v>43350.692395254628</c:v>
                </c:pt>
                <c:pt idx="14803">
                  <c:v>43350.692409143521</c:v>
                </c:pt>
                <c:pt idx="14804">
                  <c:v>43350.692423032408</c:v>
                </c:pt>
                <c:pt idx="14805">
                  <c:v>43350.692436921294</c:v>
                </c:pt>
                <c:pt idx="14806">
                  <c:v>43350.692450810187</c:v>
                </c:pt>
                <c:pt idx="14807">
                  <c:v>43350.692464699074</c:v>
                </c:pt>
                <c:pt idx="14808">
                  <c:v>43350.69247858796</c:v>
                </c:pt>
                <c:pt idx="14809">
                  <c:v>43350.692492476854</c:v>
                </c:pt>
                <c:pt idx="14810">
                  <c:v>43350.69250636574</c:v>
                </c:pt>
                <c:pt idx="14811">
                  <c:v>43350.692520254626</c:v>
                </c:pt>
                <c:pt idx="14812">
                  <c:v>43350.69253414352</c:v>
                </c:pt>
                <c:pt idx="14813">
                  <c:v>43350.692548032406</c:v>
                </c:pt>
                <c:pt idx="14814">
                  <c:v>43350.6925619213</c:v>
                </c:pt>
                <c:pt idx="14815">
                  <c:v>43350.692575810186</c:v>
                </c:pt>
                <c:pt idx="14816">
                  <c:v>43350.692589699072</c:v>
                </c:pt>
                <c:pt idx="14817">
                  <c:v>43350.692603587966</c:v>
                </c:pt>
                <c:pt idx="14818">
                  <c:v>43350.692617476852</c:v>
                </c:pt>
                <c:pt idx="14819">
                  <c:v>43350.692631365739</c:v>
                </c:pt>
                <c:pt idx="14820">
                  <c:v>43350.692645254632</c:v>
                </c:pt>
                <c:pt idx="14821">
                  <c:v>43350.692659143519</c:v>
                </c:pt>
                <c:pt idx="14822">
                  <c:v>43350.692673032405</c:v>
                </c:pt>
                <c:pt idx="14823">
                  <c:v>43350.692686921298</c:v>
                </c:pt>
                <c:pt idx="14824">
                  <c:v>43350.692700810185</c:v>
                </c:pt>
                <c:pt idx="14825">
                  <c:v>43350.692714699071</c:v>
                </c:pt>
                <c:pt idx="14826">
                  <c:v>43350.692728587965</c:v>
                </c:pt>
                <c:pt idx="14827">
                  <c:v>43350.692742476851</c:v>
                </c:pt>
                <c:pt idx="14828">
                  <c:v>43350.692756365737</c:v>
                </c:pt>
                <c:pt idx="14829">
                  <c:v>43350.692770254631</c:v>
                </c:pt>
                <c:pt idx="14830">
                  <c:v>43350.692784143517</c:v>
                </c:pt>
                <c:pt idx="14831">
                  <c:v>43350.692798032411</c:v>
                </c:pt>
                <c:pt idx="14832">
                  <c:v>43350.692811921297</c:v>
                </c:pt>
                <c:pt idx="14833">
                  <c:v>43350.692825810183</c:v>
                </c:pt>
                <c:pt idx="14834">
                  <c:v>43350.692839699077</c:v>
                </c:pt>
                <c:pt idx="14835">
                  <c:v>43350.692853587963</c:v>
                </c:pt>
                <c:pt idx="14836">
                  <c:v>43350.69286747685</c:v>
                </c:pt>
                <c:pt idx="14837">
                  <c:v>43350.692881365743</c:v>
                </c:pt>
                <c:pt idx="14838">
                  <c:v>43350.69289525463</c:v>
                </c:pt>
                <c:pt idx="14839">
                  <c:v>43350.692909143516</c:v>
                </c:pt>
                <c:pt idx="14840">
                  <c:v>43350.692923032409</c:v>
                </c:pt>
                <c:pt idx="14841">
                  <c:v>43350.692936921296</c:v>
                </c:pt>
                <c:pt idx="14842">
                  <c:v>43350.692950810182</c:v>
                </c:pt>
                <c:pt idx="14843">
                  <c:v>43350.692964699076</c:v>
                </c:pt>
                <c:pt idx="14844">
                  <c:v>43350.692978587962</c:v>
                </c:pt>
                <c:pt idx="14845">
                  <c:v>43350.692992476848</c:v>
                </c:pt>
                <c:pt idx="14846">
                  <c:v>43350.693006365742</c:v>
                </c:pt>
                <c:pt idx="14847">
                  <c:v>43350.693020254628</c:v>
                </c:pt>
                <c:pt idx="14848">
                  <c:v>43350.693034143522</c:v>
                </c:pt>
                <c:pt idx="14849">
                  <c:v>43350.693048032408</c:v>
                </c:pt>
                <c:pt idx="14850">
                  <c:v>43350.693061921294</c:v>
                </c:pt>
                <c:pt idx="14851">
                  <c:v>43350.693075810188</c:v>
                </c:pt>
                <c:pt idx="14852">
                  <c:v>43350.693089699074</c:v>
                </c:pt>
                <c:pt idx="14853">
                  <c:v>43350.693103587961</c:v>
                </c:pt>
                <c:pt idx="14854">
                  <c:v>43350.693117476854</c:v>
                </c:pt>
                <c:pt idx="14855">
                  <c:v>43350.693131365741</c:v>
                </c:pt>
                <c:pt idx="14856">
                  <c:v>43350.693145254627</c:v>
                </c:pt>
                <c:pt idx="14857">
                  <c:v>43350.69315914352</c:v>
                </c:pt>
                <c:pt idx="14858">
                  <c:v>43350.693173032407</c:v>
                </c:pt>
                <c:pt idx="14859">
                  <c:v>43350.693186921293</c:v>
                </c:pt>
                <c:pt idx="14860">
                  <c:v>43350.693200810187</c:v>
                </c:pt>
                <c:pt idx="14861">
                  <c:v>43350.693214699073</c:v>
                </c:pt>
                <c:pt idx="14862">
                  <c:v>43350.693228587967</c:v>
                </c:pt>
                <c:pt idx="14863">
                  <c:v>43350.693242476853</c:v>
                </c:pt>
                <c:pt idx="14864">
                  <c:v>43350.693256365739</c:v>
                </c:pt>
                <c:pt idx="14865">
                  <c:v>43350.693270254633</c:v>
                </c:pt>
                <c:pt idx="14866">
                  <c:v>43350.693284143519</c:v>
                </c:pt>
                <c:pt idx="14867">
                  <c:v>43350.693298032405</c:v>
                </c:pt>
                <c:pt idx="14868">
                  <c:v>43350.693311921299</c:v>
                </c:pt>
                <c:pt idx="14869">
                  <c:v>43350.693325810185</c:v>
                </c:pt>
                <c:pt idx="14870">
                  <c:v>43350.693339699072</c:v>
                </c:pt>
                <c:pt idx="14871">
                  <c:v>43350.693353587965</c:v>
                </c:pt>
                <c:pt idx="14872">
                  <c:v>43350.693367476852</c:v>
                </c:pt>
                <c:pt idx="14873">
                  <c:v>43350.693381365738</c:v>
                </c:pt>
                <c:pt idx="14874">
                  <c:v>43350.693395254631</c:v>
                </c:pt>
                <c:pt idx="14875">
                  <c:v>43350.693409143518</c:v>
                </c:pt>
                <c:pt idx="14876">
                  <c:v>43350.693423032404</c:v>
                </c:pt>
                <c:pt idx="14877">
                  <c:v>43350.693436921298</c:v>
                </c:pt>
                <c:pt idx="14878">
                  <c:v>43350.693450810184</c:v>
                </c:pt>
                <c:pt idx="14879">
                  <c:v>43350.693464699078</c:v>
                </c:pt>
                <c:pt idx="14880">
                  <c:v>43350.693478587964</c:v>
                </c:pt>
                <c:pt idx="14881">
                  <c:v>43350.69349247685</c:v>
                </c:pt>
                <c:pt idx="14882">
                  <c:v>43350.693506365744</c:v>
                </c:pt>
                <c:pt idx="14883">
                  <c:v>43350.69352025463</c:v>
                </c:pt>
                <c:pt idx="14884">
                  <c:v>43350.693534143516</c:v>
                </c:pt>
                <c:pt idx="14885">
                  <c:v>43350.69354803241</c:v>
                </c:pt>
                <c:pt idx="14886">
                  <c:v>43350.693561921296</c:v>
                </c:pt>
                <c:pt idx="14887">
                  <c:v>43350.693575810183</c:v>
                </c:pt>
                <c:pt idx="14888">
                  <c:v>43350.693589699076</c:v>
                </c:pt>
                <c:pt idx="14889">
                  <c:v>43350.693603587963</c:v>
                </c:pt>
                <c:pt idx="14890">
                  <c:v>43350.693617476849</c:v>
                </c:pt>
                <c:pt idx="14891">
                  <c:v>43350.693631365742</c:v>
                </c:pt>
                <c:pt idx="14892">
                  <c:v>43350.693645254629</c:v>
                </c:pt>
                <c:pt idx="14893">
                  <c:v>43350.693659143515</c:v>
                </c:pt>
                <c:pt idx="14894">
                  <c:v>43350.693673032409</c:v>
                </c:pt>
                <c:pt idx="14895">
                  <c:v>43350.693686921295</c:v>
                </c:pt>
                <c:pt idx="14896">
                  <c:v>43350.693700810189</c:v>
                </c:pt>
                <c:pt idx="14897">
                  <c:v>43350.693714699075</c:v>
                </c:pt>
                <c:pt idx="14898">
                  <c:v>43350.693728587961</c:v>
                </c:pt>
                <c:pt idx="14899">
                  <c:v>43350.693742476855</c:v>
                </c:pt>
                <c:pt idx="14900">
                  <c:v>43350.693756365741</c:v>
                </c:pt>
                <c:pt idx="14901">
                  <c:v>43350.693770254627</c:v>
                </c:pt>
                <c:pt idx="14902">
                  <c:v>43350.693784143521</c:v>
                </c:pt>
                <c:pt idx="14903">
                  <c:v>43350.693798032407</c:v>
                </c:pt>
                <c:pt idx="14904">
                  <c:v>43350.693811921294</c:v>
                </c:pt>
                <c:pt idx="14905">
                  <c:v>43350.693825810187</c:v>
                </c:pt>
                <c:pt idx="14906">
                  <c:v>43350.693839699074</c:v>
                </c:pt>
                <c:pt idx="14907">
                  <c:v>43350.69385358796</c:v>
                </c:pt>
                <c:pt idx="14908">
                  <c:v>43350.693867476853</c:v>
                </c:pt>
                <c:pt idx="14909">
                  <c:v>43350.69388136574</c:v>
                </c:pt>
                <c:pt idx="14910">
                  <c:v>43350.693895254626</c:v>
                </c:pt>
                <c:pt idx="14911">
                  <c:v>43350.69390914352</c:v>
                </c:pt>
                <c:pt idx="14912">
                  <c:v>43350.693923032406</c:v>
                </c:pt>
                <c:pt idx="14913">
                  <c:v>43350.6939369213</c:v>
                </c:pt>
                <c:pt idx="14914">
                  <c:v>43350.693950810186</c:v>
                </c:pt>
                <c:pt idx="14915">
                  <c:v>43350.693964699072</c:v>
                </c:pt>
                <c:pt idx="14916">
                  <c:v>43350.693978587966</c:v>
                </c:pt>
                <c:pt idx="14917">
                  <c:v>43350.693992476852</c:v>
                </c:pt>
                <c:pt idx="14918">
                  <c:v>43350.694006365738</c:v>
                </c:pt>
                <c:pt idx="14919">
                  <c:v>43350.694020254632</c:v>
                </c:pt>
                <c:pt idx="14920">
                  <c:v>43350.694034143518</c:v>
                </c:pt>
                <c:pt idx="14921">
                  <c:v>43350.694048032405</c:v>
                </c:pt>
                <c:pt idx="14922">
                  <c:v>43350.694061921298</c:v>
                </c:pt>
                <c:pt idx="14923">
                  <c:v>43350.694075810185</c:v>
                </c:pt>
                <c:pt idx="14924">
                  <c:v>43350.694089699071</c:v>
                </c:pt>
                <c:pt idx="14925">
                  <c:v>43350.694103587964</c:v>
                </c:pt>
                <c:pt idx="14926">
                  <c:v>43350.694117476851</c:v>
                </c:pt>
                <c:pt idx="14927">
                  <c:v>43350.694131365737</c:v>
                </c:pt>
                <c:pt idx="14928">
                  <c:v>43350.694145254631</c:v>
                </c:pt>
                <c:pt idx="14929">
                  <c:v>43350.694159143517</c:v>
                </c:pt>
                <c:pt idx="14930">
                  <c:v>43350.694173032411</c:v>
                </c:pt>
                <c:pt idx="14931">
                  <c:v>43350.694186921297</c:v>
                </c:pt>
                <c:pt idx="14932">
                  <c:v>43350.694200810183</c:v>
                </c:pt>
                <c:pt idx="14933">
                  <c:v>43350.694214699077</c:v>
                </c:pt>
                <c:pt idx="14934">
                  <c:v>43350.694228587963</c:v>
                </c:pt>
                <c:pt idx="14935">
                  <c:v>43350.694242476849</c:v>
                </c:pt>
                <c:pt idx="14936">
                  <c:v>43350.694256365743</c:v>
                </c:pt>
                <c:pt idx="14937">
                  <c:v>43350.694270254629</c:v>
                </c:pt>
                <c:pt idx="14938">
                  <c:v>43350.694284143516</c:v>
                </c:pt>
                <c:pt idx="14939">
                  <c:v>43350.694298032409</c:v>
                </c:pt>
                <c:pt idx="14940">
                  <c:v>43350.694311921296</c:v>
                </c:pt>
                <c:pt idx="14941">
                  <c:v>43350.694325810182</c:v>
                </c:pt>
                <c:pt idx="14942">
                  <c:v>43350.694339699075</c:v>
                </c:pt>
                <c:pt idx="14943">
                  <c:v>43350.694353587962</c:v>
                </c:pt>
                <c:pt idx="14944">
                  <c:v>43350.694367476855</c:v>
                </c:pt>
                <c:pt idx="14945">
                  <c:v>43350.694381365742</c:v>
                </c:pt>
                <c:pt idx="14946">
                  <c:v>43350.694395254628</c:v>
                </c:pt>
                <c:pt idx="14947">
                  <c:v>43350.694409143522</c:v>
                </c:pt>
                <c:pt idx="14948">
                  <c:v>43350.694423032408</c:v>
                </c:pt>
                <c:pt idx="14949">
                  <c:v>43350.694436921294</c:v>
                </c:pt>
                <c:pt idx="14950">
                  <c:v>43350.694450810188</c:v>
                </c:pt>
                <c:pt idx="14951">
                  <c:v>43350.694464699074</c:v>
                </c:pt>
                <c:pt idx="14952">
                  <c:v>43350.69447858796</c:v>
                </c:pt>
                <c:pt idx="14953">
                  <c:v>43350.694492476854</c:v>
                </c:pt>
                <c:pt idx="14954">
                  <c:v>43350.69450636574</c:v>
                </c:pt>
                <c:pt idx="14955">
                  <c:v>43350.694520254627</c:v>
                </c:pt>
                <c:pt idx="14956">
                  <c:v>43350.69453414352</c:v>
                </c:pt>
                <c:pt idx="14957">
                  <c:v>43350.694548032407</c:v>
                </c:pt>
                <c:pt idx="14958">
                  <c:v>43350.694561921293</c:v>
                </c:pt>
                <c:pt idx="14959">
                  <c:v>43350.694575810187</c:v>
                </c:pt>
                <c:pt idx="14960">
                  <c:v>43350.694589699073</c:v>
                </c:pt>
                <c:pt idx="14961">
                  <c:v>43350.694603587966</c:v>
                </c:pt>
                <c:pt idx="14962">
                  <c:v>43350.694617476853</c:v>
                </c:pt>
                <c:pt idx="14963">
                  <c:v>43350.694631365739</c:v>
                </c:pt>
                <c:pt idx="14964">
                  <c:v>43350.694645254633</c:v>
                </c:pt>
                <c:pt idx="14965">
                  <c:v>43350.694659143519</c:v>
                </c:pt>
                <c:pt idx="14966">
                  <c:v>43350.694673032405</c:v>
                </c:pt>
                <c:pt idx="14967">
                  <c:v>43350.694686921299</c:v>
                </c:pt>
                <c:pt idx="14968">
                  <c:v>43350.694700810185</c:v>
                </c:pt>
                <c:pt idx="14969">
                  <c:v>43350.694714699071</c:v>
                </c:pt>
                <c:pt idx="14970">
                  <c:v>43350.694728587965</c:v>
                </c:pt>
                <c:pt idx="14971">
                  <c:v>43350.694742476851</c:v>
                </c:pt>
                <c:pt idx="14972">
                  <c:v>43350.694756365738</c:v>
                </c:pt>
                <c:pt idx="14973">
                  <c:v>43350.694770254631</c:v>
                </c:pt>
                <c:pt idx="14974">
                  <c:v>43350.694784143518</c:v>
                </c:pt>
                <c:pt idx="14975">
                  <c:v>43350.694798032404</c:v>
                </c:pt>
                <c:pt idx="14976">
                  <c:v>43350.694811921298</c:v>
                </c:pt>
                <c:pt idx="14977">
                  <c:v>43350.694825810184</c:v>
                </c:pt>
                <c:pt idx="14978">
                  <c:v>43350.694839699077</c:v>
                </c:pt>
                <c:pt idx="14979">
                  <c:v>43350.694853587964</c:v>
                </c:pt>
                <c:pt idx="14980">
                  <c:v>43350.69486747685</c:v>
                </c:pt>
                <c:pt idx="14981">
                  <c:v>43350.694881365744</c:v>
                </c:pt>
                <c:pt idx="14982">
                  <c:v>43350.69489525463</c:v>
                </c:pt>
                <c:pt idx="14983">
                  <c:v>43350.694909143516</c:v>
                </c:pt>
                <c:pt idx="14984">
                  <c:v>43350.69492303241</c:v>
                </c:pt>
                <c:pt idx="14985">
                  <c:v>43350.694936921296</c:v>
                </c:pt>
                <c:pt idx="14986">
                  <c:v>43350.694950810182</c:v>
                </c:pt>
                <c:pt idx="14987">
                  <c:v>43350.694964699076</c:v>
                </c:pt>
                <c:pt idx="14988">
                  <c:v>43350.694978587962</c:v>
                </c:pt>
                <c:pt idx="14989">
                  <c:v>43350.694992476849</c:v>
                </c:pt>
                <c:pt idx="14990">
                  <c:v>43350.695006365742</c:v>
                </c:pt>
                <c:pt idx="14991">
                  <c:v>43350.695020254629</c:v>
                </c:pt>
                <c:pt idx="14992">
                  <c:v>43350.695034143515</c:v>
                </c:pt>
                <c:pt idx="14993">
                  <c:v>43350.695048032409</c:v>
                </c:pt>
                <c:pt idx="14994">
                  <c:v>43350.695061921295</c:v>
                </c:pt>
                <c:pt idx="14995">
                  <c:v>43350.695075810188</c:v>
                </c:pt>
                <c:pt idx="14996">
                  <c:v>43350.695089699075</c:v>
                </c:pt>
                <c:pt idx="14997">
                  <c:v>43350.695103587961</c:v>
                </c:pt>
                <c:pt idx="14998">
                  <c:v>43350.695117476855</c:v>
                </c:pt>
                <c:pt idx="14999">
                  <c:v>43350.695131365741</c:v>
                </c:pt>
                <c:pt idx="15000">
                  <c:v>43350.695145254627</c:v>
                </c:pt>
                <c:pt idx="15001">
                  <c:v>43350.695159143521</c:v>
                </c:pt>
                <c:pt idx="15002">
                  <c:v>43350.695173032407</c:v>
                </c:pt>
                <c:pt idx="15003">
                  <c:v>43350.695186921293</c:v>
                </c:pt>
                <c:pt idx="15004">
                  <c:v>43350.695200810187</c:v>
                </c:pt>
                <c:pt idx="15005">
                  <c:v>43350.695214699073</c:v>
                </c:pt>
                <c:pt idx="15006">
                  <c:v>43350.69522858796</c:v>
                </c:pt>
                <c:pt idx="15007">
                  <c:v>43350.695242476853</c:v>
                </c:pt>
                <c:pt idx="15008">
                  <c:v>43350.69525636574</c:v>
                </c:pt>
                <c:pt idx="15009">
                  <c:v>43350.695270254633</c:v>
                </c:pt>
                <c:pt idx="15010">
                  <c:v>43350.69528414352</c:v>
                </c:pt>
                <c:pt idx="15011">
                  <c:v>43350.695298032406</c:v>
                </c:pt>
                <c:pt idx="15012">
                  <c:v>43350.695311921299</c:v>
                </c:pt>
                <c:pt idx="15013">
                  <c:v>43350.695325810186</c:v>
                </c:pt>
                <c:pt idx="15014">
                  <c:v>43350.695339699072</c:v>
                </c:pt>
                <c:pt idx="15015">
                  <c:v>43350.695353587966</c:v>
                </c:pt>
                <c:pt idx="15016">
                  <c:v>43350.695367476852</c:v>
                </c:pt>
                <c:pt idx="15017">
                  <c:v>43350.695381365738</c:v>
                </c:pt>
                <c:pt idx="15018">
                  <c:v>43350.695395254632</c:v>
                </c:pt>
                <c:pt idx="15019">
                  <c:v>43350.695409143518</c:v>
                </c:pt>
                <c:pt idx="15020">
                  <c:v>43350.695423032405</c:v>
                </c:pt>
                <c:pt idx="15021">
                  <c:v>43350.695436921298</c:v>
                </c:pt>
                <c:pt idx="15022">
                  <c:v>43350.695450810184</c:v>
                </c:pt>
                <c:pt idx="15023">
                  <c:v>43350.695464699071</c:v>
                </c:pt>
                <c:pt idx="15024">
                  <c:v>43350.695478587964</c:v>
                </c:pt>
                <c:pt idx="15025">
                  <c:v>43350.695492476851</c:v>
                </c:pt>
                <c:pt idx="15026">
                  <c:v>43350.695506365744</c:v>
                </c:pt>
                <c:pt idx="15027">
                  <c:v>43350.695520254631</c:v>
                </c:pt>
                <c:pt idx="15028">
                  <c:v>43350.695534143517</c:v>
                </c:pt>
                <c:pt idx="15029">
                  <c:v>43350.69554803241</c:v>
                </c:pt>
                <c:pt idx="15030">
                  <c:v>43350.695561921297</c:v>
                </c:pt>
                <c:pt idx="15031">
                  <c:v>43350.695575810183</c:v>
                </c:pt>
                <c:pt idx="15032">
                  <c:v>43350.695589699077</c:v>
                </c:pt>
                <c:pt idx="15033">
                  <c:v>43350.695603587963</c:v>
                </c:pt>
                <c:pt idx="15034">
                  <c:v>43350.695617476849</c:v>
                </c:pt>
                <c:pt idx="15035">
                  <c:v>43350.695631365743</c:v>
                </c:pt>
                <c:pt idx="15036">
                  <c:v>43350.695645254629</c:v>
                </c:pt>
                <c:pt idx="15037">
                  <c:v>43350.695659143516</c:v>
                </c:pt>
                <c:pt idx="15038">
                  <c:v>43350.695673032409</c:v>
                </c:pt>
                <c:pt idx="15039">
                  <c:v>43350.695686921295</c:v>
                </c:pt>
                <c:pt idx="15040">
                  <c:v>43350.695700810182</c:v>
                </c:pt>
                <c:pt idx="15041">
                  <c:v>43350.695714699075</c:v>
                </c:pt>
                <c:pt idx="15042">
                  <c:v>43350.695728587962</c:v>
                </c:pt>
                <c:pt idx="15043">
                  <c:v>43350.695742476855</c:v>
                </c:pt>
                <c:pt idx="15044">
                  <c:v>43350.695756365742</c:v>
                </c:pt>
                <c:pt idx="15045">
                  <c:v>43350.695770254628</c:v>
                </c:pt>
                <c:pt idx="15046">
                  <c:v>43350.695784143521</c:v>
                </c:pt>
                <c:pt idx="15047">
                  <c:v>43350.695798032408</c:v>
                </c:pt>
                <c:pt idx="15048">
                  <c:v>43350.695811921294</c:v>
                </c:pt>
                <c:pt idx="15049">
                  <c:v>43350.695825810188</c:v>
                </c:pt>
                <c:pt idx="15050">
                  <c:v>43350.695839699074</c:v>
                </c:pt>
                <c:pt idx="15051">
                  <c:v>43350.69585358796</c:v>
                </c:pt>
                <c:pt idx="15052">
                  <c:v>43350.695867476854</c:v>
                </c:pt>
                <c:pt idx="15053">
                  <c:v>43350.69588136574</c:v>
                </c:pt>
                <c:pt idx="15054">
                  <c:v>43350.695895254627</c:v>
                </c:pt>
                <c:pt idx="15055">
                  <c:v>43350.69590914352</c:v>
                </c:pt>
                <c:pt idx="15056">
                  <c:v>43350.695923032406</c:v>
                </c:pt>
                <c:pt idx="15057">
                  <c:v>43350.695936921293</c:v>
                </c:pt>
                <c:pt idx="15058">
                  <c:v>43350.695950810186</c:v>
                </c:pt>
                <c:pt idx="15059">
                  <c:v>43350.695964699073</c:v>
                </c:pt>
                <c:pt idx="15060">
                  <c:v>43350.695978587966</c:v>
                </c:pt>
                <c:pt idx="15061">
                  <c:v>43350.695992476853</c:v>
                </c:pt>
                <c:pt idx="15062">
                  <c:v>43350.696006365739</c:v>
                </c:pt>
                <c:pt idx="15063">
                  <c:v>43350.696020254632</c:v>
                </c:pt>
                <c:pt idx="15064">
                  <c:v>43350.696034143519</c:v>
                </c:pt>
                <c:pt idx="15065">
                  <c:v>43350.696048032405</c:v>
                </c:pt>
                <c:pt idx="15066">
                  <c:v>43350.696061921299</c:v>
                </c:pt>
                <c:pt idx="15067">
                  <c:v>43350.696075810185</c:v>
                </c:pt>
                <c:pt idx="15068">
                  <c:v>43350.696089699071</c:v>
                </c:pt>
                <c:pt idx="15069">
                  <c:v>43350.696103587965</c:v>
                </c:pt>
                <c:pt idx="15070">
                  <c:v>43350.696117476851</c:v>
                </c:pt>
                <c:pt idx="15071">
                  <c:v>43350.696131365738</c:v>
                </c:pt>
                <c:pt idx="15072">
                  <c:v>43350.696145254631</c:v>
                </c:pt>
                <c:pt idx="15073">
                  <c:v>43350.696159143517</c:v>
                </c:pt>
                <c:pt idx="15074">
                  <c:v>43350.696173032411</c:v>
                </c:pt>
                <c:pt idx="15075">
                  <c:v>43350.696186921297</c:v>
                </c:pt>
                <c:pt idx="15076">
                  <c:v>43350.696200810184</c:v>
                </c:pt>
                <c:pt idx="15077">
                  <c:v>43350.696214699077</c:v>
                </c:pt>
                <c:pt idx="15078">
                  <c:v>43350.696228587964</c:v>
                </c:pt>
                <c:pt idx="15079">
                  <c:v>43350.69624247685</c:v>
                </c:pt>
                <c:pt idx="15080">
                  <c:v>43350.696256365743</c:v>
                </c:pt>
                <c:pt idx="15081">
                  <c:v>43350.69627025463</c:v>
                </c:pt>
                <c:pt idx="15082">
                  <c:v>43350.696284143516</c:v>
                </c:pt>
                <c:pt idx="15083">
                  <c:v>43350.69629803241</c:v>
                </c:pt>
                <c:pt idx="15084">
                  <c:v>43350.696311921296</c:v>
                </c:pt>
                <c:pt idx="15085">
                  <c:v>43350.696325810182</c:v>
                </c:pt>
                <c:pt idx="15086">
                  <c:v>43350.696339699076</c:v>
                </c:pt>
                <c:pt idx="15087">
                  <c:v>43350.696353587962</c:v>
                </c:pt>
                <c:pt idx="15088">
                  <c:v>43350.696367476849</c:v>
                </c:pt>
                <c:pt idx="15089">
                  <c:v>43350.696381365742</c:v>
                </c:pt>
                <c:pt idx="15090">
                  <c:v>43350.696395254628</c:v>
                </c:pt>
                <c:pt idx="15091">
                  <c:v>43350.696409143522</c:v>
                </c:pt>
                <c:pt idx="15092">
                  <c:v>43350.696423032408</c:v>
                </c:pt>
                <c:pt idx="15093">
                  <c:v>43350.696436921295</c:v>
                </c:pt>
                <c:pt idx="15094">
                  <c:v>43350.696450810188</c:v>
                </c:pt>
                <c:pt idx="15095">
                  <c:v>43350.696464699075</c:v>
                </c:pt>
                <c:pt idx="15096">
                  <c:v>43350.696478587961</c:v>
                </c:pt>
                <c:pt idx="15097">
                  <c:v>43350.696492476854</c:v>
                </c:pt>
                <c:pt idx="15098">
                  <c:v>43350.696506365741</c:v>
                </c:pt>
                <c:pt idx="15099">
                  <c:v>43350.696520254627</c:v>
                </c:pt>
                <c:pt idx="15100">
                  <c:v>43350.696534143521</c:v>
                </c:pt>
                <c:pt idx="15101">
                  <c:v>43350.696548032407</c:v>
                </c:pt>
                <c:pt idx="15102">
                  <c:v>43350.696561921293</c:v>
                </c:pt>
                <c:pt idx="15103">
                  <c:v>43350.696575810187</c:v>
                </c:pt>
                <c:pt idx="15104">
                  <c:v>43350.696589699073</c:v>
                </c:pt>
                <c:pt idx="15105">
                  <c:v>43350.69660358796</c:v>
                </c:pt>
                <c:pt idx="15106">
                  <c:v>43350.696617476853</c:v>
                </c:pt>
                <c:pt idx="15107">
                  <c:v>43350.696631365739</c:v>
                </c:pt>
                <c:pt idx="15108">
                  <c:v>43350.696645254633</c:v>
                </c:pt>
                <c:pt idx="15109">
                  <c:v>43350.696659143519</c:v>
                </c:pt>
                <c:pt idx="15110">
                  <c:v>43350.696673032406</c:v>
                </c:pt>
                <c:pt idx="15111">
                  <c:v>43350.696686921299</c:v>
                </c:pt>
                <c:pt idx="15112">
                  <c:v>43350.696700810186</c:v>
                </c:pt>
                <c:pt idx="15113">
                  <c:v>43350.696714699072</c:v>
                </c:pt>
                <c:pt idx="15114">
                  <c:v>43350.696728587965</c:v>
                </c:pt>
                <c:pt idx="15115">
                  <c:v>43350.696742476852</c:v>
                </c:pt>
                <c:pt idx="15116">
                  <c:v>43350.696756365738</c:v>
                </c:pt>
                <c:pt idx="15117">
                  <c:v>43350.696770254632</c:v>
                </c:pt>
                <c:pt idx="15118">
                  <c:v>43350.696784143518</c:v>
                </c:pt>
                <c:pt idx="15119">
                  <c:v>43350.696798032404</c:v>
                </c:pt>
                <c:pt idx="15120">
                  <c:v>43350.696811921298</c:v>
                </c:pt>
                <c:pt idx="15121">
                  <c:v>43350.696825810184</c:v>
                </c:pt>
                <c:pt idx="15122">
                  <c:v>43350.696839699071</c:v>
                </c:pt>
                <c:pt idx="15123">
                  <c:v>43350.696853587964</c:v>
                </c:pt>
                <c:pt idx="15124">
                  <c:v>43350.69686747685</c:v>
                </c:pt>
                <c:pt idx="15125">
                  <c:v>43350.696881365744</c:v>
                </c:pt>
                <c:pt idx="15126">
                  <c:v>43350.69689525463</c:v>
                </c:pt>
                <c:pt idx="15127">
                  <c:v>43350.696909143517</c:v>
                </c:pt>
                <c:pt idx="15128">
                  <c:v>43350.69692303241</c:v>
                </c:pt>
                <c:pt idx="15129">
                  <c:v>43350.696936921297</c:v>
                </c:pt>
                <c:pt idx="15130">
                  <c:v>43350.696950810183</c:v>
                </c:pt>
                <c:pt idx="15131">
                  <c:v>43350.696964699076</c:v>
                </c:pt>
                <c:pt idx="15132">
                  <c:v>43350.696978587963</c:v>
                </c:pt>
                <c:pt idx="15133">
                  <c:v>43350.696992476849</c:v>
                </c:pt>
                <c:pt idx="15134">
                  <c:v>43350.697006365743</c:v>
                </c:pt>
                <c:pt idx="15135">
                  <c:v>43350.697020254629</c:v>
                </c:pt>
                <c:pt idx="15136">
                  <c:v>43350.697034143515</c:v>
                </c:pt>
                <c:pt idx="15137">
                  <c:v>43350.697048032409</c:v>
                </c:pt>
                <c:pt idx="15138">
                  <c:v>43350.697061921295</c:v>
                </c:pt>
                <c:pt idx="15139">
                  <c:v>43350.697075810182</c:v>
                </c:pt>
                <c:pt idx="15140">
                  <c:v>43350.697089699075</c:v>
                </c:pt>
                <c:pt idx="15141">
                  <c:v>43350.697103587961</c:v>
                </c:pt>
                <c:pt idx="15142">
                  <c:v>43350.697117476855</c:v>
                </c:pt>
                <c:pt idx="15143">
                  <c:v>43350.697131365741</c:v>
                </c:pt>
                <c:pt idx="15144">
                  <c:v>43350.697145254628</c:v>
                </c:pt>
                <c:pt idx="15145">
                  <c:v>43350.697159143521</c:v>
                </c:pt>
                <c:pt idx="15146">
                  <c:v>43350.697173032408</c:v>
                </c:pt>
                <c:pt idx="15147">
                  <c:v>43350.697186921294</c:v>
                </c:pt>
                <c:pt idx="15148">
                  <c:v>43350.697200810187</c:v>
                </c:pt>
                <c:pt idx="15149">
                  <c:v>43350.697214699074</c:v>
                </c:pt>
                <c:pt idx="15150">
                  <c:v>43350.69722858796</c:v>
                </c:pt>
                <c:pt idx="15151">
                  <c:v>43350.697242476854</c:v>
                </c:pt>
                <c:pt idx="15152">
                  <c:v>43350.69725636574</c:v>
                </c:pt>
                <c:pt idx="15153">
                  <c:v>43350.697270254626</c:v>
                </c:pt>
                <c:pt idx="15154">
                  <c:v>43350.69728414352</c:v>
                </c:pt>
                <c:pt idx="15155">
                  <c:v>43350.697298032406</c:v>
                </c:pt>
                <c:pt idx="15156">
                  <c:v>43350.6973119213</c:v>
                </c:pt>
                <c:pt idx="15157">
                  <c:v>43350.697325810186</c:v>
                </c:pt>
                <c:pt idx="15158">
                  <c:v>43350.697339699072</c:v>
                </c:pt>
                <c:pt idx="15159">
                  <c:v>43350.697353587966</c:v>
                </c:pt>
                <c:pt idx="15160">
                  <c:v>43350.697367476852</c:v>
                </c:pt>
                <c:pt idx="15161">
                  <c:v>43350.697381365739</c:v>
                </c:pt>
                <c:pt idx="15162">
                  <c:v>43350.697395254632</c:v>
                </c:pt>
                <c:pt idx="15163">
                  <c:v>43350.697409143519</c:v>
                </c:pt>
                <c:pt idx="15164">
                  <c:v>43350.697423032405</c:v>
                </c:pt>
                <c:pt idx="15165">
                  <c:v>43350.697436921299</c:v>
                </c:pt>
                <c:pt idx="15166">
                  <c:v>43350.697450810185</c:v>
                </c:pt>
                <c:pt idx="15167">
                  <c:v>43350.697464699071</c:v>
                </c:pt>
                <c:pt idx="15168">
                  <c:v>43350.697478587965</c:v>
                </c:pt>
                <c:pt idx="15169">
                  <c:v>43350.697492476851</c:v>
                </c:pt>
                <c:pt idx="15170">
                  <c:v>43350.697506365737</c:v>
                </c:pt>
                <c:pt idx="15171">
                  <c:v>43350.697520254631</c:v>
                </c:pt>
                <c:pt idx="15172">
                  <c:v>43350.697534143517</c:v>
                </c:pt>
                <c:pt idx="15173">
                  <c:v>43350.697548032411</c:v>
                </c:pt>
                <c:pt idx="15174">
                  <c:v>43350.697561921297</c:v>
                </c:pt>
                <c:pt idx="15175">
                  <c:v>43350.697575810183</c:v>
                </c:pt>
                <c:pt idx="15176">
                  <c:v>43350.697589699077</c:v>
                </c:pt>
                <c:pt idx="15177">
                  <c:v>43350.697603587963</c:v>
                </c:pt>
                <c:pt idx="15178">
                  <c:v>43350.69761747685</c:v>
                </c:pt>
                <c:pt idx="15179">
                  <c:v>43350.697631365743</c:v>
                </c:pt>
                <c:pt idx="15180">
                  <c:v>43350.69764525463</c:v>
                </c:pt>
                <c:pt idx="15181">
                  <c:v>43350.697659143516</c:v>
                </c:pt>
                <c:pt idx="15182">
                  <c:v>43350.69767303241</c:v>
                </c:pt>
                <c:pt idx="15183">
                  <c:v>43350.697686921296</c:v>
                </c:pt>
                <c:pt idx="15184">
                  <c:v>43350.697700810182</c:v>
                </c:pt>
                <c:pt idx="15185">
                  <c:v>43350.697714699076</c:v>
                </c:pt>
                <c:pt idx="15186">
                  <c:v>43350.697728587962</c:v>
                </c:pt>
                <c:pt idx="15187">
                  <c:v>43350.697742476848</c:v>
                </c:pt>
                <c:pt idx="15188">
                  <c:v>43350.697756365742</c:v>
                </c:pt>
                <c:pt idx="15189">
                  <c:v>43350.697770254628</c:v>
                </c:pt>
                <c:pt idx="15190">
                  <c:v>43350.697784143522</c:v>
                </c:pt>
                <c:pt idx="15191">
                  <c:v>43350.697798032408</c:v>
                </c:pt>
                <c:pt idx="15192">
                  <c:v>43350.697811921294</c:v>
                </c:pt>
                <c:pt idx="15193">
                  <c:v>43350.697825810188</c:v>
                </c:pt>
                <c:pt idx="15194">
                  <c:v>43350.697839699074</c:v>
                </c:pt>
                <c:pt idx="15195">
                  <c:v>43350.697853587961</c:v>
                </c:pt>
                <c:pt idx="15196">
                  <c:v>43350.697867476854</c:v>
                </c:pt>
                <c:pt idx="15197">
                  <c:v>43350.697881365741</c:v>
                </c:pt>
                <c:pt idx="15198">
                  <c:v>43350.697895254627</c:v>
                </c:pt>
                <c:pt idx="15199">
                  <c:v>43350.697909143521</c:v>
                </c:pt>
                <c:pt idx="15200">
                  <c:v>43350.697923032407</c:v>
                </c:pt>
                <c:pt idx="15201">
                  <c:v>43350.697936921293</c:v>
                </c:pt>
                <c:pt idx="15202">
                  <c:v>43350.697950810187</c:v>
                </c:pt>
                <c:pt idx="15203">
                  <c:v>43350.697964699073</c:v>
                </c:pt>
                <c:pt idx="15204">
                  <c:v>43350.697978587959</c:v>
                </c:pt>
                <c:pt idx="15205">
                  <c:v>43350.697992476853</c:v>
                </c:pt>
                <c:pt idx="15206">
                  <c:v>43350.698006365739</c:v>
                </c:pt>
                <c:pt idx="15207">
                  <c:v>43350.698020254633</c:v>
                </c:pt>
                <c:pt idx="15208">
                  <c:v>43350.698034143519</c:v>
                </c:pt>
                <c:pt idx="15209">
                  <c:v>43350.698048032405</c:v>
                </c:pt>
                <c:pt idx="15210">
                  <c:v>43350.698061921299</c:v>
                </c:pt>
                <c:pt idx="15211">
                  <c:v>43350.698075810185</c:v>
                </c:pt>
                <c:pt idx="15212">
                  <c:v>43350.698089699072</c:v>
                </c:pt>
                <c:pt idx="15213">
                  <c:v>43350.698103587965</c:v>
                </c:pt>
                <c:pt idx="15214">
                  <c:v>43350.698117476852</c:v>
                </c:pt>
                <c:pt idx="15215">
                  <c:v>43350.698131365738</c:v>
                </c:pt>
                <c:pt idx="15216">
                  <c:v>43350.698145254632</c:v>
                </c:pt>
                <c:pt idx="15217">
                  <c:v>43350.698159143518</c:v>
                </c:pt>
                <c:pt idx="15218">
                  <c:v>43350.698173032404</c:v>
                </c:pt>
                <c:pt idx="15219">
                  <c:v>43350.698186921298</c:v>
                </c:pt>
                <c:pt idx="15220">
                  <c:v>43350.698200810184</c:v>
                </c:pt>
                <c:pt idx="15221">
                  <c:v>43350.698214699078</c:v>
                </c:pt>
                <c:pt idx="15222">
                  <c:v>43350.698228587964</c:v>
                </c:pt>
                <c:pt idx="15223">
                  <c:v>43350.69824247685</c:v>
                </c:pt>
                <c:pt idx="15224">
                  <c:v>43350.698256365744</c:v>
                </c:pt>
                <c:pt idx="15225">
                  <c:v>43350.69827025463</c:v>
                </c:pt>
                <c:pt idx="15226">
                  <c:v>43350.698284143517</c:v>
                </c:pt>
                <c:pt idx="15227">
                  <c:v>43350.69829803241</c:v>
                </c:pt>
                <c:pt idx="15228">
                  <c:v>43350.698311921296</c:v>
                </c:pt>
                <c:pt idx="15229">
                  <c:v>43350.698325810183</c:v>
                </c:pt>
                <c:pt idx="15230">
                  <c:v>43350.698339699076</c:v>
                </c:pt>
                <c:pt idx="15231">
                  <c:v>43350.698353587963</c:v>
                </c:pt>
                <c:pt idx="15232">
                  <c:v>43350.698367476849</c:v>
                </c:pt>
                <c:pt idx="15233">
                  <c:v>43350.698381365743</c:v>
                </c:pt>
                <c:pt idx="15234">
                  <c:v>43350.698395254629</c:v>
                </c:pt>
                <c:pt idx="15235">
                  <c:v>43350.698409143515</c:v>
                </c:pt>
                <c:pt idx="15236">
                  <c:v>43350.698423032409</c:v>
                </c:pt>
                <c:pt idx="15237">
                  <c:v>43350.698436921295</c:v>
                </c:pt>
                <c:pt idx="15238">
                  <c:v>43350.698450810189</c:v>
                </c:pt>
                <c:pt idx="15239">
                  <c:v>43350.698464699075</c:v>
                </c:pt>
                <c:pt idx="15240">
                  <c:v>43350.698478587961</c:v>
                </c:pt>
                <c:pt idx="15241">
                  <c:v>43350.698492476855</c:v>
                </c:pt>
                <c:pt idx="15242">
                  <c:v>43350.698506365741</c:v>
                </c:pt>
                <c:pt idx="15243">
                  <c:v>43350.698520254628</c:v>
                </c:pt>
                <c:pt idx="15244">
                  <c:v>43350.698534143521</c:v>
                </c:pt>
                <c:pt idx="15245">
                  <c:v>43350.698548032407</c:v>
                </c:pt>
                <c:pt idx="15246">
                  <c:v>43350.698561921294</c:v>
                </c:pt>
                <c:pt idx="15247">
                  <c:v>43350.698575810187</c:v>
                </c:pt>
                <c:pt idx="15248">
                  <c:v>43350.698589699074</c:v>
                </c:pt>
                <c:pt idx="15249">
                  <c:v>43350.69860358796</c:v>
                </c:pt>
                <c:pt idx="15250">
                  <c:v>43350.698617476854</c:v>
                </c:pt>
                <c:pt idx="15251">
                  <c:v>43350.69863136574</c:v>
                </c:pt>
                <c:pt idx="15252">
                  <c:v>43350.698645254626</c:v>
                </c:pt>
                <c:pt idx="15253">
                  <c:v>43350.69865914352</c:v>
                </c:pt>
                <c:pt idx="15254">
                  <c:v>43350.698673032406</c:v>
                </c:pt>
                <c:pt idx="15255">
                  <c:v>43350.6986869213</c:v>
                </c:pt>
                <c:pt idx="15256">
                  <c:v>43350.698700810186</c:v>
                </c:pt>
                <c:pt idx="15257">
                  <c:v>43350.698714699072</c:v>
                </c:pt>
                <c:pt idx="15258">
                  <c:v>43350.698728587966</c:v>
                </c:pt>
                <c:pt idx="15259">
                  <c:v>43350.698742476852</c:v>
                </c:pt>
                <c:pt idx="15260">
                  <c:v>43350.698756365739</c:v>
                </c:pt>
                <c:pt idx="15261">
                  <c:v>43350.698770254632</c:v>
                </c:pt>
                <c:pt idx="15262">
                  <c:v>43350.698784143518</c:v>
                </c:pt>
                <c:pt idx="15263">
                  <c:v>43350.698798032405</c:v>
                </c:pt>
                <c:pt idx="15264">
                  <c:v>43350.698811921298</c:v>
                </c:pt>
                <c:pt idx="15265">
                  <c:v>43350.698825810185</c:v>
                </c:pt>
                <c:pt idx="15266">
                  <c:v>43350.698839699071</c:v>
                </c:pt>
                <c:pt idx="15267">
                  <c:v>43350.698853587965</c:v>
                </c:pt>
                <c:pt idx="15268">
                  <c:v>43350.698867476851</c:v>
                </c:pt>
                <c:pt idx="15269">
                  <c:v>43350.698881365737</c:v>
                </c:pt>
                <c:pt idx="15270">
                  <c:v>43350.698895254631</c:v>
                </c:pt>
                <c:pt idx="15271">
                  <c:v>43350.698909143517</c:v>
                </c:pt>
                <c:pt idx="15272">
                  <c:v>43350.698923032411</c:v>
                </c:pt>
                <c:pt idx="15273">
                  <c:v>43350.698936921297</c:v>
                </c:pt>
                <c:pt idx="15274">
                  <c:v>43350.698950810183</c:v>
                </c:pt>
                <c:pt idx="15275">
                  <c:v>43350.698964699077</c:v>
                </c:pt>
                <c:pt idx="15276">
                  <c:v>43350.698978587963</c:v>
                </c:pt>
                <c:pt idx="15277">
                  <c:v>43350.69899247685</c:v>
                </c:pt>
                <c:pt idx="15278">
                  <c:v>43350.699006365743</c:v>
                </c:pt>
                <c:pt idx="15279">
                  <c:v>43350.699020254629</c:v>
                </c:pt>
                <c:pt idx="15280">
                  <c:v>43350.699034143516</c:v>
                </c:pt>
                <c:pt idx="15281">
                  <c:v>43350.699048032409</c:v>
                </c:pt>
                <c:pt idx="15282">
                  <c:v>43350.699061921296</c:v>
                </c:pt>
                <c:pt idx="15283">
                  <c:v>43350.699075810182</c:v>
                </c:pt>
                <c:pt idx="15284">
                  <c:v>43350.699089699076</c:v>
                </c:pt>
                <c:pt idx="15285">
                  <c:v>43350.699103587962</c:v>
                </c:pt>
                <c:pt idx="15286">
                  <c:v>43350.699117476855</c:v>
                </c:pt>
                <c:pt idx="15287">
                  <c:v>43350.699131365742</c:v>
                </c:pt>
                <c:pt idx="15288">
                  <c:v>43350.699145254628</c:v>
                </c:pt>
                <c:pt idx="15289">
                  <c:v>43350.699159143522</c:v>
                </c:pt>
                <c:pt idx="15290">
                  <c:v>43350.699173032408</c:v>
                </c:pt>
                <c:pt idx="15291">
                  <c:v>43350.699186921294</c:v>
                </c:pt>
                <c:pt idx="15292">
                  <c:v>43350.699200810188</c:v>
                </c:pt>
                <c:pt idx="15293">
                  <c:v>43350.699214699074</c:v>
                </c:pt>
                <c:pt idx="15294">
                  <c:v>43350.699228587961</c:v>
                </c:pt>
                <c:pt idx="15295">
                  <c:v>43350.699242476854</c:v>
                </c:pt>
                <c:pt idx="15296">
                  <c:v>43350.69925636574</c:v>
                </c:pt>
                <c:pt idx="15297">
                  <c:v>43350.699270254627</c:v>
                </c:pt>
                <c:pt idx="15298">
                  <c:v>43350.69928414352</c:v>
                </c:pt>
                <c:pt idx="15299">
                  <c:v>43350.699298032407</c:v>
                </c:pt>
                <c:pt idx="15300">
                  <c:v>43350.699311921293</c:v>
                </c:pt>
                <c:pt idx="15301">
                  <c:v>43350.699325810187</c:v>
                </c:pt>
                <c:pt idx="15302">
                  <c:v>43350.699339699073</c:v>
                </c:pt>
                <c:pt idx="15303">
                  <c:v>43350.699353587966</c:v>
                </c:pt>
                <c:pt idx="15304">
                  <c:v>43350.699367476853</c:v>
                </c:pt>
                <c:pt idx="15305">
                  <c:v>43350.699381365739</c:v>
                </c:pt>
                <c:pt idx="15306">
                  <c:v>43350.699395254633</c:v>
                </c:pt>
                <c:pt idx="15307">
                  <c:v>43350.699409143519</c:v>
                </c:pt>
                <c:pt idx="15308">
                  <c:v>43350.699423032405</c:v>
                </c:pt>
                <c:pt idx="15309">
                  <c:v>43350.699436921299</c:v>
                </c:pt>
                <c:pt idx="15310">
                  <c:v>43350.699450810185</c:v>
                </c:pt>
                <c:pt idx="15311">
                  <c:v>43350.699464699072</c:v>
                </c:pt>
                <c:pt idx="15312">
                  <c:v>43350.699478587965</c:v>
                </c:pt>
                <c:pt idx="15313">
                  <c:v>43350.699492476851</c:v>
                </c:pt>
                <c:pt idx="15314">
                  <c:v>43350.699506365738</c:v>
                </c:pt>
                <c:pt idx="15315">
                  <c:v>43350.699520254631</c:v>
                </c:pt>
                <c:pt idx="15316">
                  <c:v>43350.699534143518</c:v>
                </c:pt>
                <c:pt idx="15317">
                  <c:v>43350.699548032404</c:v>
                </c:pt>
                <c:pt idx="15318">
                  <c:v>43350.699561921298</c:v>
                </c:pt>
                <c:pt idx="15319">
                  <c:v>43350.699575810184</c:v>
                </c:pt>
                <c:pt idx="15320">
                  <c:v>43350.699589699077</c:v>
                </c:pt>
                <c:pt idx="15321">
                  <c:v>43350.699603587964</c:v>
                </c:pt>
                <c:pt idx="15322">
                  <c:v>43350.69961747685</c:v>
                </c:pt>
                <c:pt idx="15323">
                  <c:v>43350.699631365744</c:v>
                </c:pt>
                <c:pt idx="15324">
                  <c:v>43350.69964525463</c:v>
                </c:pt>
                <c:pt idx="15325">
                  <c:v>43350.699659143516</c:v>
                </c:pt>
                <c:pt idx="15326">
                  <c:v>43350.69967303241</c:v>
                </c:pt>
                <c:pt idx="15327">
                  <c:v>43350.699686921296</c:v>
                </c:pt>
                <c:pt idx="15328">
                  <c:v>43350.699700810183</c:v>
                </c:pt>
                <c:pt idx="15329">
                  <c:v>43350.699714699076</c:v>
                </c:pt>
                <c:pt idx="15330">
                  <c:v>43350.699728587962</c:v>
                </c:pt>
                <c:pt idx="15331">
                  <c:v>43350.699742476849</c:v>
                </c:pt>
                <c:pt idx="15332">
                  <c:v>43350.699756365742</c:v>
                </c:pt>
                <c:pt idx="15333">
                  <c:v>43350.699770254629</c:v>
                </c:pt>
                <c:pt idx="15334">
                  <c:v>43350.699784143515</c:v>
                </c:pt>
                <c:pt idx="15335">
                  <c:v>43350.699798032409</c:v>
                </c:pt>
                <c:pt idx="15336">
                  <c:v>43350.699811921295</c:v>
                </c:pt>
                <c:pt idx="15337">
                  <c:v>43350.699825810188</c:v>
                </c:pt>
                <c:pt idx="15338">
                  <c:v>43350.699839699075</c:v>
                </c:pt>
                <c:pt idx="15339">
                  <c:v>43350.699853587961</c:v>
                </c:pt>
                <c:pt idx="15340">
                  <c:v>43350.699867476855</c:v>
                </c:pt>
                <c:pt idx="15341">
                  <c:v>43350.699881365741</c:v>
                </c:pt>
                <c:pt idx="15342">
                  <c:v>43350.699895254627</c:v>
                </c:pt>
                <c:pt idx="15343">
                  <c:v>43350.699909143521</c:v>
                </c:pt>
                <c:pt idx="15344">
                  <c:v>43350.699923032407</c:v>
                </c:pt>
                <c:pt idx="15345">
                  <c:v>43350.699936921294</c:v>
                </c:pt>
                <c:pt idx="15346">
                  <c:v>43350.699950810187</c:v>
                </c:pt>
                <c:pt idx="15347">
                  <c:v>43350.699964699073</c:v>
                </c:pt>
                <c:pt idx="15348">
                  <c:v>43350.69997858796</c:v>
                </c:pt>
                <c:pt idx="15349">
                  <c:v>43350.699992476853</c:v>
                </c:pt>
                <c:pt idx="15350">
                  <c:v>43350.70000636574</c:v>
                </c:pt>
                <c:pt idx="15351">
                  <c:v>43350.700020254626</c:v>
                </c:pt>
                <c:pt idx="15352">
                  <c:v>43350.70003414352</c:v>
                </c:pt>
                <c:pt idx="15353">
                  <c:v>43350.700048032406</c:v>
                </c:pt>
                <c:pt idx="15354">
                  <c:v>43350.700061921299</c:v>
                </c:pt>
                <c:pt idx="15355">
                  <c:v>43350.700075810186</c:v>
                </c:pt>
                <c:pt idx="15356">
                  <c:v>43350.700089699072</c:v>
                </c:pt>
                <c:pt idx="15357">
                  <c:v>43350.700103587966</c:v>
                </c:pt>
                <c:pt idx="15358">
                  <c:v>43350.700117476852</c:v>
                </c:pt>
                <c:pt idx="15359">
                  <c:v>43350.700131365738</c:v>
                </c:pt>
                <c:pt idx="15360">
                  <c:v>43350.700145254632</c:v>
                </c:pt>
                <c:pt idx="15361">
                  <c:v>43350.700159143518</c:v>
                </c:pt>
                <c:pt idx="15362">
                  <c:v>43350.700173032405</c:v>
                </c:pt>
                <c:pt idx="15363">
                  <c:v>43350.700186921298</c:v>
                </c:pt>
                <c:pt idx="15364">
                  <c:v>43350.700200810184</c:v>
                </c:pt>
                <c:pt idx="15365">
                  <c:v>43350.700214699071</c:v>
                </c:pt>
                <c:pt idx="15366">
                  <c:v>43350.700228587964</c:v>
                </c:pt>
                <c:pt idx="15367">
                  <c:v>43350.700242476851</c:v>
                </c:pt>
                <c:pt idx="15368">
                  <c:v>43350.700256365744</c:v>
                </c:pt>
                <c:pt idx="15369">
                  <c:v>43350.700270254631</c:v>
                </c:pt>
                <c:pt idx="15370">
                  <c:v>43350.700284143517</c:v>
                </c:pt>
                <c:pt idx="15371">
                  <c:v>43350.700298032411</c:v>
                </c:pt>
                <c:pt idx="15372">
                  <c:v>43350.700311921297</c:v>
                </c:pt>
                <c:pt idx="15373">
                  <c:v>43350.700325810183</c:v>
                </c:pt>
                <c:pt idx="15374">
                  <c:v>43350.700339699077</c:v>
                </c:pt>
                <c:pt idx="15375">
                  <c:v>43350.700353587963</c:v>
                </c:pt>
                <c:pt idx="15376">
                  <c:v>43350.700367476849</c:v>
                </c:pt>
                <c:pt idx="15377">
                  <c:v>43350.700381365743</c:v>
                </c:pt>
                <c:pt idx="15378">
                  <c:v>43350.700395254629</c:v>
                </c:pt>
                <c:pt idx="15379">
                  <c:v>43350.700409143516</c:v>
                </c:pt>
                <c:pt idx="15380">
                  <c:v>43350.700423032409</c:v>
                </c:pt>
                <c:pt idx="15381">
                  <c:v>43350.700436921295</c:v>
                </c:pt>
                <c:pt idx="15382">
                  <c:v>43350.700450810182</c:v>
                </c:pt>
                <c:pt idx="15383">
                  <c:v>43350.700464699075</c:v>
                </c:pt>
                <c:pt idx="15384">
                  <c:v>43350.700478587962</c:v>
                </c:pt>
                <c:pt idx="15385">
                  <c:v>43350.700492476855</c:v>
                </c:pt>
                <c:pt idx="15386">
                  <c:v>43350.700506365742</c:v>
                </c:pt>
                <c:pt idx="15387">
                  <c:v>43350.700520254628</c:v>
                </c:pt>
                <c:pt idx="15388">
                  <c:v>43350.700534143522</c:v>
                </c:pt>
                <c:pt idx="15389">
                  <c:v>43350.700548032408</c:v>
                </c:pt>
                <c:pt idx="15390">
                  <c:v>43350.700561921294</c:v>
                </c:pt>
                <c:pt idx="15391">
                  <c:v>43350.700575810188</c:v>
                </c:pt>
                <c:pt idx="15392">
                  <c:v>43350.700589699074</c:v>
                </c:pt>
                <c:pt idx="15393">
                  <c:v>43350.70060358796</c:v>
                </c:pt>
                <c:pt idx="15394">
                  <c:v>43350.700617476854</c:v>
                </c:pt>
                <c:pt idx="15395">
                  <c:v>43350.70063136574</c:v>
                </c:pt>
                <c:pt idx="15396">
                  <c:v>43350.700645254627</c:v>
                </c:pt>
                <c:pt idx="15397">
                  <c:v>43350.70065914352</c:v>
                </c:pt>
                <c:pt idx="15398">
                  <c:v>43350.700673032406</c:v>
                </c:pt>
                <c:pt idx="15399">
                  <c:v>43350.700686921293</c:v>
                </c:pt>
                <c:pt idx="15400">
                  <c:v>43350.700700810186</c:v>
                </c:pt>
                <c:pt idx="15401">
                  <c:v>43350.700714699073</c:v>
                </c:pt>
                <c:pt idx="15402">
                  <c:v>43350.700728587966</c:v>
                </c:pt>
                <c:pt idx="15403">
                  <c:v>43350.700742476853</c:v>
                </c:pt>
                <c:pt idx="15404">
                  <c:v>43350.700756365739</c:v>
                </c:pt>
                <c:pt idx="15405">
                  <c:v>43350.700770254633</c:v>
                </c:pt>
                <c:pt idx="15406">
                  <c:v>43350.700784143519</c:v>
                </c:pt>
                <c:pt idx="15407">
                  <c:v>43350.700798032405</c:v>
                </c:pt>
                <c:pt idx="15408">
                  <c:v>43350.700811921299</c:v>
                </c:pt>
                <c:pt idx="15409">
                  <c:v>43350.700825810185</c:v>
                </c:pt>
                <c:pt idx="15410">
                  <c:v>43350.700839699071</c:v>
                </c:pt>
                <c:pt idx="15411">
                  <c:v>43350.700853587965</c:v>
                </c:pt>
                <c:pt idx="15412">
                  <c:v>43350.700867476851</c:v>
                </c:pt>
                <c:pt idx="15413">
                  <c:v>43350.700881365738</c:v>
                </c:pt>
                <c:pt idx="15414">
                  <c:v>43350.700895254631</c:v>
                </c:pt>
                <c:pt idx="15415">
                  <c:v>43350.700909143517</c:v>
                </c:pt>
                <c:pt idx="15416">
                  <c:v>43350.700923032404</c:v>
                </c:pt>
                <c:pt idx="15417">
                  <c:v>43350.700936921297</c:v>
                </c:pt>
                <c:pt idx="15418">
                  <c:v>43350.700950810184</c:v>
                </c:pt>
                <c:pt idx="15419">
                  <c:v>43350.700964699077</c:v>
                </c:pt>
                <c:pt idx="15420">
                  <c:v>43350.700978587964</c:v>
                </c:pt>
                <c:pt idx="15421">
                  <c:v>43350.70099247685</c:v>
                </c:pt>
                <c:pt idx="15422">
                  <c:v>43350.701006365744</c:v>
                </c:pt>
                <c:pt idx="15423">
                  <c:v>43350.70102025463</c:v>
                </c:pt>
                <c:pt idx="15424">
                  <c:v>43350.701034143516</c:v>
                </c:pt>
                <c:pt idx="15425">
                  <c:v>43350.70104803241</c:v>
                </c:pt>
                <c:pt idx="15426">
                  <c:v>43350.701061921296</c:v>
                </c:pt>
                <c:pt idx="15427">
                  <c:v>43350.701075810182</c:v>
                </c:pt>
                <c:pt idx="15428">
                  <c:v>43350.701089699076</c:v>
                </c:pt>
                <c:pt idx="15429">
                  <c:v>43350.701103587962</c:v>
                </c:pt>
                <c:pt idx="15430">
                  <c:v>43350.701117476849</c:v>
                </c:pt>
                <c:pt idx="15431">
                  <c:v>43350.701131365742</c:v>
                </c:pt>
                <c:pt idx="15432">
                  <c:v>43350.701145254628</c:v>
                </c:pt>
                <c:pt idx="15433">
                  <c:v>43350.701159143522</c:v>
                </c:pt>
                <c:pt idx="15434">
                  <c:v>43350.701173032408</c:v>
                </c:pt>
                <c:pt idx="15435">
                  <c:v>43350.701186921295</c:v>
                </c:pt>
                <c:pt idx="15436">
                  <c:v>43350.701200810188</c:v>
                </c:pt>
                <c:pt idx="15437">
                  <c:v>43350.701214699075</c:v>
                </c:pt>
                <c:pt idx="15438">
                  <c:v>43350.701228587961</c:v>
                </c:pt>
                <c:pt idx="15439">
                  <c:v>43350.701242476855</c:v>
                </c:pt>
                <c:pt idx="15440">
                  <c:v>43350.701256365741</c:v>
                </c:pt>
                <c:pt idx="15441">
                  <c:v>43350.701270254627</c:v>
                </c:pt>
                <c:pt idx="15442">
                  <c:v>43350.701284143521</c:v>
                </c:pt>
                <c:pt idx="15443">
                  <c:v>43350.701298032407</c:v>
                </c:pt>
                <c:pt idx="15444">
                  <c:v>43350.701311921293</c:v>
                </c:pt>
                <c:pt idx="15445">
                  <c:v>43350.701325810187</c:v>
                </c:pt>
                <c:pt idx="15446">
                  <c:v>43350.701339699073</c:v>
                </c:pt>
                <c:pt idx="15447">
                  <c:v>43350.70135358796</c:v>
                </c:pt>
                <c:pt idx="15448">
                  <c:v>43350.701367476853</c:v>
                </c:pt>
                <c:pt idx="15449">
                  <c:v>43350.70138136574</c:v>
                </c:pt>
                <c:pt idx="15450">
                  <c:v>43350.701395254633</c:v>
                </c:pt>
                <c:pt idx="15451">
                  <c:v>43350.701409143519</c:v>
                </c:pt>
                <c:pt idx="15452">
                  <c:v>43350.701423032406</c:v>
                </c:pt>
                <c:pt idx="15453">
                  <c:v>43350.701436921299</c:v>
                </c:pt>
                <c:pt idx="15454">
                  <c:v>43350.701450810186</c:v>
                </c:pt>
                <c:pt idx="15455">
                  <c:v>43350.701464699072</c:v>
                </c:pt>
                <c:pt idx="15456">
                  <c:v>43350.701478587966</c:v>
                </c:pt>
                <c:pt idx="15457">
                  <c:v>43350.701492476852</c:v>
                </c:pt>
                <c:pt idx="15458">
                  <c:v>43350.701506365738</c:v>
                </c:pt>
                <c:pt idx="15459">
                  <c:v>43350.701520254632</c:v>
                </c:pt>
                <c:pt idx="15460">
                  <c:v>43350.701534143518</c:v>
                </c:pt>
                <c:pt idx="15461">
                  <c:v>43350.701548032404</c:v>
                </c:pt>
                <c:pt idx="15462">
                  <c:v>43350.701561921298</c:v>
                </c:pt>
                <c:pt idx="15463">
                  <c:v>43350.701575810184</c:v>
                </c:pt>
                <c:pt idx="15464">
                  <c:v>43350.701589699071</c:v>
                </c:pt>
                <c:pt idx="15465">
                  <c:v>43350.701603587964</c:v>
                </c:pt>
                <c:pt idx="15466">
                  <c:v>43350.701617476851</c:v>
                </c:pt>
                <c:pt idx="15467">
                  <c:v>43350.701631365744</c:v>
                </c:pt>
                <c:pt idx="15468">
                  <c:v>43350.70164525463</c:v>
                </c:pt>
                <c:pt idx="15469">
                  <c:v>43350.701659143517</c:v>
                </c:pt>
                <c:pt idx="15470">
                  <c:v>43350.70167303241</c:v>
                </c:pt>
                <c:pt idx="15471">
                  <c:v>43350.701686921297</c:v>
                </c:pt>
                <c:pt idx="15472">
                  <c:v>43350.701700810183</c:v>
                </c:pt>
                <c:pt idx="15473">
                  <c:v>43350.701714699077</c:v>
                </c:pt>
                <c:pt idx="15474">
                  <c:v>43350.701728587963</c:v>
                </c:pt>
                <c:pt idx="15475">
                  <c:v>43350.701742476849</c:v>
                </c:pt>
                <c:pt idx="15476">
                  <c:v>43350.701756365743</c:v>
                </c:pt>
                <c:pt idx="15477">
                  <c:v>43350.701770254629</c:v>
                </c:pt>
                <c:pt idx="15478">
                  <c:v>43350.701784143515</c:v>
                </c:pt>
                <c:pt idx="15479">
                  <c:v>43350.701798032409</c:v>
                </c:pt>
                <c:pt idx="15480">
                  <c:v>43350.701811921295</c:v>
                </c:pt>
                <c:pt idx="15481">
                  <c:v>43350.701825810182</c:v>
                </c:pt>
                <c:pt idx="15482">
                  <c:v>43350.701839699075</c:v>
                </c:pt>
                <c:pt idx="15483">
                  <c:v>43350.701853587962</c:v>
                </c:pt>
                <c:pt idx="15484">
                  <c:v>43350.701867476855</c:v>
                </c:pt>
                <c:pt idx="15485">
                  <c:v>43350.701881365741</c:v>
                </c:pt>
                <c:pt idx="15486">
                  <c:v>43350.701895254628</c:v>
                </c:pt>
                <c:pt idx="15487">
                  <c:v>43350.701909143521</c:v>
                </c:pt>
                <c:pt idx="15488">
                  <c:v>43350.701923032408</c:v>
                </c:pt>
                <c:pt idx="15489">
                  <c:v>43350.701936921294</c:v>
                </c:pt>
                <c:pt idx="15490">
                  <c:v>43350.701950810188</c:v>
                </c:pt>
                <c:pt idx="15491">
                  <c:v>43350.701964699074</c:v>
                </c:pt>
                <c:pt idx="15492">
                  <c:v>43350.70197858796</c:v>
                </c:pt>
                <c:pt idx="15493">
                  <c:v>43350.701992476854</c:v>
                </c:pt>
                <c:pt idx="15494">
                  <c:v>43350.70200636574</c:v>
                </c:pt>
                <c:pt idx="15495">
                  <c:v>43350.702020254626</c:v>
                </c:pt>
                <c:pt idx="15496">
                  <c:v>43350.70203414352</c:v>
                </c:pt>
                <c:pt idx="15497">
                  <c:v>43350.702048032406</c:v>
                </c:pt>
                <c:pt idx="15498">
                  <c:v>43350.7020619213</c:v>
                </c:pt>
                <c:pt idx="15499">
                  <c:v>43350.702075810186</c:v>
                </c:pt>
                <c:pt idx="15500">
                  <c:v>43350.702089699073</c:v>
                </c:pt>
                <c:pt idx="15501">
                  <c:v>43350.702103587966</c:v>
                </c:pt>
                <c:pt idx="15502">
                  <c:v>43350.702117476852</c:v>
                </c:pt>
                <c:pt idx="15503">
                  <c:v>43350.702131365739</c:v>
                </c:pt>
                <c:pt idx="15504">
                  <c:v>43350.702145254632</c:v>
                </c:pt>
                <c:pt idx="15505">
                  <c:v>43350.702159143519</c:v>
                </c:pt>
                <c:pt idx="15506">
                  <c:v>43350.702173032405</c:v>
                </c:pt>
                <c:pt idx="15507">
                  <c:v>43350.702186921299</c:v>
                </c:pt>
                <c:pt idx="15508">
                  <c:v>43350.702200810185</c:v>
                </c:pt>
                <c:pt idx="15509">
                  <c:v>43350.702214699071</c:v>
                </c:pt>
                <c:pt idx="15510">
                  <c:v>43350.702228587965</c:v>
                </c:pt>
                <c:pt idx="15511">
                  <c:v>43350.702242476851</c:v>
                </c:pt>
                <c:pt idx="15512">
                  <c:v>43350.702256365737</c:v>
                </c:pt>
                <c:pt idx="15513">
                  <c:v>43350.702270254631</c:v>
                </c:pt>
                <c:pt idx="15514">
                  <c:v>43350.702284143517</c:v>
                </c:pt>
                <c:pt idx="15515">
                  <c:v>43350.702298032411</c:v>
                </c:pt>
                <c:pt idx="15516">
                  <c:v>43350.702311921297</c:v>
                </c:pt>
                <c:pt idx="15517">
                  <c:v>43350.702325810184</c:v>
                </c:pt>
                <c:pt idx="15518">
                  <c:v>43350.702339699077</c:v>
                </c:pt>
                <c:pt idx="15519">
                  <c:v>43350.702353587963</c:v>
                </c:pt>
                <c:pt idx="15520">
                  <c:v>43350.70236747685</c:v>
                </c:pt>
                <c:pt idx="15521">
                  <c:v>43350.702381365743</c:v>
                </c:pt>
                <c:pt idx="15522">
                  <c:v>43350.70239525463</c:v>
                </c:pt>
                <c:pt idx="15523">
                  <c:v>43350.702409143516</c:v>
                </c:pt>
                <c:pt idx="15524">
                  <c:v>43350.70242303241</c:v>
                </c:pt>
                <c:pt idx="15525">
                  <c:v>43350.702436921296</c:v>
                </c:pt>
                <c:pt idx="15526">
                  <c:v>43350.702450810182</c:v>
                </c:pt>
                <c:pt idx="15527">
                  <c:v>43350.702464699076</c:v>
                </c:pt>
                <c:pt idx="15528">
                  <c:v>43350.702478587962</c:v>
                </c:pt>
                <c:pt idx="15529">
                  <c:v>43350.702492476848</c:v>
                </c:pt>
                <c:pt idx="15530">
                  <c:v>43350.702506365742</c:v>
                </c:pt>
                <c:pt idx="15531">
                  <c:v>43350.702520254628</c:v>
                </c:pt>
                <c:pt idx="15532">
                  <c:v>43350.702534143522</c:v>
                </c:pt>
                <c:pt idx="15533">
                  <c:v>43350.702548032408</c:v>
                </c:pt>
                <c:pt idx="15534">
                  <c:v>43350.702561921295</c:v>
                </c:pt>
                <c:pt idx="15535">
                  <c:v>43350.702575810188</c:v>
                </c:pt>
                <c:pt idx="15536">
                  <c:v>43350.702589699074</c:v>
                </c:pt>
                <c:pt idx="15537">
                  <c:v>43350.702603587961</c:v>
                </c:pt>
                <c:pt idx="15538">
                  <c:v>43350.702617476854</c:v>
                </c:pt>
                <c:pt idx="15539">
                  <c:v>43350.702631365741</c:v>
                </c:pt>
                <c:pt idx="15540">
                  <c:v>43350.702645254627</c:v>
                </c:pt>
                <c:pt idx="15541">
                  <c:v>43350.702659143521</c:v>
                </c:pt>
                <c:pt idx="15542">
                  <c:v>43350.702673032407</c:v>
                </c:pt>
                <c:pt idx="15543">
                  <c:v>43350.702686921293</c:v>
                </c:pt>
                <c:pt idx="15544">
                  <c:v>43350.702700810187</c:v>
                </c:pt>
                <c:pt idx="15545">
                  <c:v>43350.702714699073</c:v>
                </c:pt>
                <c:pt idx="15546">
                  <c:v>43350.702728587959</c:v>
                </c:pt>
                <c:pt idx="15547">
                  <c:v>43350.702742476853</c:v>
                </c:pt>
                <c:pt idx="15548">
                  <c:v>43350.702756365739</c:v>
                </c:pt>
                <c:pt idx="15549">
                  <c:v>43350.702770254633</c:v>
                </c:pt>
                <c:pt idx="15550">
                  <c:v>43350.702784143519</c:v>
                </c:pt>
                <c:pt idx="15551">
                  <c:v>43350.702798032406</c:v>
                </c:pt>
                <c:pt idx="15552">
                  <c:v>43350.702811921299</c:v>
                </c:pt>
                <c:pt idx="15553">
                  <c:v>43350.702825810185</c:v>
                </c:pt>
                <c:pt idx="15554">
                  <c:v>43350.702839699072</c:v>
                </c:pt>
                <c:pt idx="15555">
                  <c:v>43350.702853587965</c:v>
                </c:pt>
                <c:pt idx="15556">
                  <c:v>43350.702867476852</c:v>
                </c:pt>
                <c:pt idx="15557">
                  <c:v>43350.702881365738</c:v>
                </c:pt>
                <c:pt idx="15558">
                  <c:v>43350.702895254632</c:v>
                </c:pt>
                <c:pt idx="15559">
                  <c:v>43350.702909143518</c:v>
                </c:pt>
                <c:pt idx="15560">
                  <c:v>43350.702923032404</c:v>
                </c:pt>
                <c:pt idx="15561">
                  <c:v>43350.702936921298</c:v>
                </c:pt>
                <c:pt idx="15562">
                  <c:v>43350.702950810184</c:v>
                </c:pt>
                <c:pt idx="15563">
                  <c:v>43350.70296469907</c:v>
                </c:pt>
                <c:pt idx="15564">
                  <c:v>43350.702978587964</c:v>
                </c:pt>
                <c:pt idx="15565">
                  <c:v>43350.70299247685</c:v>
                </c:pt>
                <c:pt idx="15566">
                  <c:v>43350.703006365744</c:v>
                </c:pt>
                <c:pt idx="15567">
                  <c:v>43350.70302025463</c:v>
                </c:pt>
                <c:pt idx="15568">
                  <c:v>43350.703034143517</c:v>
                </c:pt>
                <c:pt idx="15569">
                  <c:v>43350.70304803241</c:v>
                </c:pt>
                <c:pt idx="15570">
                  <c:v>43350.703061921296</c:v>
                </c:pt>
                <c:pt idx="15571">
                  <c:v>43350.703075810183</c:v>
                </c:pt>
                <c:pt idx="15572">
                  <c:v>43350.703089699076</c:v>
                </c:pt>
                <c:pt idx="15573">
                  <c:v>43350.703103587963</c:v>
                </c:pt>
                <c:pt idx="15574">
                  <c:v>43350.703117476849</c:v>
                </c:pt>
                <c:pt idx="15575">
                  <c:v>43350.703131365743</c:v>
                </c:pt>
                <c:pt idx="15576">
                  <c:v>43350.703145254629</c:v>
                </c:pt>
                <c:pt idx="15577">
                  <c:v>43350.703159143515</c:v>
                </c:pt>
                <c:pt idx="15578">
                  <c:v>43350.703173032409</c:v>
                </c:pt>
                <c:pt idx="15579">
                  <c:v>43350.703186921295</c:v>
                </c:pt>
                <c:pt idx="15580">
                  <c:v>43350.703200810189</c:v>
                </c:pt>
                <c:pt idx="15581">
                  <c:v>43350.703214699075</c:v>
                </c:pt>
                <c:pt idx="15582">
                  <c:v>43350.703228587961</c:v>
                </c:pt>
                <c:pt idx="15583">
                  <c:v>43350.703242476855</c:v>
                </c:pt>
                <c:pt idx="15584">
                  <c:v>43350.703256365741</c:v>
                </c:pt>
                <c:pt idx="15585">
                  <c:v>43350.703270254628</c:v>
                </c:pt>
                <c:pt idx="15586">
                  <c:v>43350.703284143521</c:v>
                </c:pt>
                <c:pt idx="15587">
                  <c:v>43350.703298032407</c:v>
                </c:pt>
                <c:pt idx="15588">
                  <c:v>43350.703311921294</c:v>
                </c:pt>
                <c:pt idx="15589">
                  <c:v>43350.703325810187</c:v>
                </c:pt>
                <c:pt idx="15590">
                  <c:v>43350.703339699074</c:v>
                </c:pt>
                <c:pt idx="15591">
                  <c:v>43350.70335358796</c:v>
                </c:pt>
                <c:pt idx="15592">
                  <c:v>43350.703367476854</c:v>
                </c:pt>
                <c:pt idx="15593">
                  <c:v>43350.70338136574</c:v>
                </c:pt>
                <c:pt idx="15594">
                  <c:v>43350.703395254626</c:v>
                </c:pt>
                <c:pt idx="15595">
                  <c:v>43350.70340914352</c:v>
                </c:pt>
                <c:pt idx="15596">
                  <c:v>43350.703423032406</c:v>
                </c:pt>
                <c:pt idx="15597">
                  <c:v>43350.7034369213</c:v>
                </c:pt>
                <c:pt idx="15598">
                  <c:v>43350.703450810186</c:v>
                </c:pt>
                <c:pt idx="15599">
                  <c:v>43350.703464699072</c:v>
                </c:pt>
                <c:pt idx="15600">
                  <c:v>43350.703478587966</c:v>
                </c:pt>
                <c:pt idx="15601">
                  <c:v>43350.703492476852</c:v>
                </c:pt>
                <c:pt idx="15602">
                  <c:v>43350.703506365739</c:v>
                </c:pt>
                <c:pt idx="15603">
                  <c:v>43350.703520254632</c:v>
                </c:pt>
                <c:pt idx="15604">
                  <c:v>43350.703534143518</c:v>
                </c:pt>
                <c:pt idx="15605">
                  <c:v>43350.703548032405</c:v>
                </c:pt>
                <c:pt idx="15606">
                  <c:v>43350.703561921298</c:v>
                </c:pt>
                <c:pt idx="15607">
                  <c:v>43350.703575810185</c:v>
                </c:pt>
                <c:pt idx="15608">
                  <c:v>43350.703589699071</c:v>
                </c:pt>
                <c:pt idx="15609">
                  <c:v>43350.703603587965</c:v>
                </c:pt>
                <c:pt idx="15610">
                  <c:v>43350.703617476851</c:v>
                </c:pt>
                <c:pt idx="15611">
                  <c:v>43350.703631365737</c:v>
                </c:pt>
                <c:pt idx="15612">
                  <c:v>43350.703645254631</c:v>
                </c:pt>
                <c:pt idx="15613">
                  <c:v>43350.703659143517</c:v>
                </c:pt>
                <c:pt idx="15614">
                  <c:v>43350.703673032411</c:v>
                </c:pt>
                <c:pt idx="15615">
                  <c:v>43350.703686921297</c:v>
                </c:pt>
                <c:pt idx="15616">
                  <c:v>43350.703700810183</c:v>
                </c:pt>
                <c:pt idx="15617">
                  <c:v>43350.703714699077</c:v>
                </c:pt>
                <c:pt idx="15618">
                  <c:v>43350.703728587963</c:v>
                </c:pt>
                <c:pt idx="15619">
                  <c:v>43350.70374247685</c:v>
                </c:pt>
                <c:pt idx="15620">
                  <c:v>43350.703756365743</c:v>
                </c:pt>
                <c:pt idx="15621">
                  <c:v>43350.703770254629</c:v>
                </c:pt>
                <c:pt idx="15622">
                  <c:v>43350.703784143516</c:v>
                </c:pt>
                <c:pt idx="15623">
                  <c:v>43350.703798032409</c:v>
                </c:pt>
                <c:pt idx="15624">
                  <c:v>43350.703811921296</c:v>
                </c:pt>
                <c:pt idx="15625">
                  <c:v>43350.703825810182</c:v>
                </c:pt>
                <c:pt idx="15626">
                  <c:v>43350.703839699076</c:v>
                </c:pt>
                <c:pt idx="15627">
                  <c:v>43350.703853587962</c:v>
                </c:pt>
                <c:pt idx="15628">
                  <c:v>43350.703867476848</c:v>
                </c:pt>
                <c:pt idx="15629">
                  <c:v>43350.703881365742</c:v>
                </c:pt>
                <c:pt idx="15630">
                  <c:v>43350.703895254628</c:v>
                </c:pt>
                <c:pt idx="15631">
                  <c:v>43350.703909143522</c:v>
                </c:pt>
                <c:pt idx="15632">
                  <c:v>43350.703923032408</c:v>
                </c:pt>
                <c:pt idx="15633">
                  <c:v>43350.703936921294</c:v>
                </c:pt>
                <c:pt idx="15634">
                  <c:v>43350.703950810188</c:v>
                </c:pt>
                <c:pt idx="15635">
                  <c:v>43350.703964699074</c:v>
                </c:pt>
                <c:pt idx="15636">
                  <c:v>43350.703978587961</c:v>
                </c:pt>
                <c:pt idx="15637">
                  <c:v>43350.703992476854</c:v>
                </c:pt>
                <c:pt idx="15638">
                  <c:v>43350.70400636574</c:v>
                </c:pt>
                <c:pt idx="15639">
                  <c:v>43350.704020254627</c:v>
                </c:pt>
                <c:pt idx="15640">
                  <c:v>43350.70403414352</c:v>
                </c:pt>
                <c:pt idx="15641">
                  <c:v>43350.704048032407</c:v>
                </c:pt>
                <c:pt idx="15642">
                  <c:v>43350.704061921293</c:v>
                </c:pt>
                <c:pt idx="15643">
                  <c:v>43350.704075810187</c:v>
                </c:pt>
                <c:pt idx="15644">
                  <c:v>43350.704089699073</c:v>
                </c:pt>
                <c:pt idx="15645">
                  <c:v>43350.704103587967</c:v>
                </c:pt>
                <c:pt idx="15646">
                  <c:v>43350.704117476853</c:v>
                </c:pt>
                <c:pt idx="15647">
                  <c:v>43350.704131365739</c:v>
                </c:pt>
                <c:pt idx="15648">
                  <c:v>43350.704145254633</c:v>
                </c:pt>
                <c:pt idx="15649">
                  <c:v>43350.704159143519</c:v>
                </c:pt>
                <c:pt idx="15650">
                  <c:v>43350.704173032405</c:v>
                </c:pt>
                <c:pt idx="15651">
                  <c:v>43350.704186921299</c:v>
                </c:pt>
                <c:pt idx="15652">
                  <c:v>43350.704200810185</c:v>
                </c:pt>
                <c:pt idx="15653">
                  <c:v>43350.704214699072</c:v>
                </c:pt>
                <c:pt idx="15654">
                  <c:v>43350.704228587965</c:v>
                </c:pt>
                <c:pt idx="15655">
                  <c:v>43350.704242476852</c:v>
                </c:pt>
                <c:pt idx="15656">
                  <c:v>43350.704256365738</c:v>
                </c:pt>
                <c:pt idx="15657">
                  <c:v>43350.704270254631</c:v>
                </c:pt>
                <c:pt idx="15658">
                  <c:v>43350.704284143518</c:v>
                </c:pt>
                <c:pt idx="15659">
                  <c:v>43350.704298032404</c:v>
                </c:pt>
                <c:pt idx="15660">
                  <c:v>43350.704311921298</c:v>
                </c:pt>
                <c:pt idx="15661">
                  <c:v>43350.704325810184</c:v>
                </c:pt>
                <c:pt idx="15662">
                  <c:v>43350.704339699078</c:v>
                </c:pt>
                <c:pt idx="15663">
                  <c:v>43350.704353587964</c:v>
                </c:pt>
                <c:pt idx="15664">
                  <c:v>43350.70436747685</c:v>
                </c:pt>
                <c:pt idx="15665">
                  <c:v>43350.704381365744</c:v>
                </c:pt>
                <c:pt idx="15666">
                  <c:v>43350.70439525463</c:v>
                </c:pt>
                <c:pt idx="15667">
                  <c:v>43350.704409143516</c:v>
                </c:pt>
                <c:pt idx="15668">
                  <c:v>43350.70442303241</c:v>
                </c:pt>
                <c:pt idx="15669">
                  <c:v>43350.704436921296</c:v>
                </c:pt>
                <c:pt idx="15670">
                  <c:v>43350.704450810183</c:v>
                </c:pt>
                <c:pt idx="15671">
                  <c:v>43350.704464699076</c:v>
                </c:pt>
                <c:pt idx="15672">
                  <c:v>43350.704478587963</c:v>
                </c:pt>
                <c:pt idx="15673">
                  <c:v>43350.704492476849</c:v>
                </c:pt>
                <c:pt idx="15674">
                  <c:v>43350.704506365742</c:v>
                </c:pt>
                <c:pt idx="15675">
                  <c:v>43350.704520254629</c:v>
                </c:pt>
                <c:pt idx="15676">
                  <c:v>43350.704534143515</c:v>
                </c:pt>
                <c:pt idx="15677">
                  <c:v>43350.704548032409</c:v>
                </c:pt>
                <c:pt idx="15678">
                  <c:v>43350.704561921295</c:v>
                </c:pt>
                <c:pt idx="15679">
                  <c:v>43350.704575810189</c:v>
                </c:pt>
                <c:pt idx="15680">
                  <c:v>43350.704589699075</c:v>
                </c:pt>
                <c:pt idx="15681">
                  <c:v>43350.704603587961</c:v>
                </c:pt>
                <c:pt idx="15682">
                  <c:v>43350.704617476855</c:v>
                </c:pt>
                <c:pt idx="15683">
                  <c:v>43350.704631365741</c:v>
                </c:pt>
                <c:pt idx="15684">
                  <c:v>43350.704645254627</c:v>
                </c:pt>
                <c:pt idx="15685">
                  <c:v>43350.704659143521</c:v>
                </c:pt>
                <c:pt idx="15686">
                  <c:v>43350.704673032407</c:v>
                </c:pt>
                <c:pt idx="15687">
                  <c:v>43350.704686921294</c:v>
                </c:pt>
                <c:pt idx="15688">
                  <c:v>43350.704700810187</c:v>
                </c:pt>
                <c:pt idx="15689">
                  <c:v>43350.704714699074</c:v>
                </c:pt>
                <c:pt idx="15690">
                  <c:v>43350.70472858796</c:v>
                </c:pt>
                <c:pt idx="15691">
                  <c:v>43350.704742476853</c:v>
                </c:pt>
                <c:pt idx="15692">
                  <c:v>43350.70475636574</c:v>
                </c:pt>
                <c:pt idx="15693">
                  <c:v>43350.704770254626</c:v>
                </c:pt>
                <c:pt idx="15694">
                  <c:v>43350.70478414352</c:v>
                </c:pt>
                <c:pt idx="15695">
                  <c:v>43350.704798032406</c:v>
                </c:pt>
                <c:pt idx="15696">
                  <c:v>43350.7048119213</c:v>
                </c:pt>
                <c:pt idx="15697">
                  <c:v>43350.704825810186</c:v>
                </c:pt>
                <c:pt idx="15698">
                  <c:v>43350.704839699072</c:v>
                </c:pt>
                <c:pt idx="15699">
                  <c:v>43350.704853587966</c:v>
                </c:pt>
                <c:pt idx="15700">
                  <c:v>43350.704867476852</c:v>
                </c:pt>
                <c:pt idx="15701">
                  <c:v>43350.704881365738</c:v>
                </c:pt>
                <c:pt idx="15702">
                  <c:v>43350.704895254632</c:v>
                </c:pt>
                <c:pt idx="15703">
                  <c:v>43350.704909143518</c:v>
                </c:pt>
                <c:pt idx="15704">
                  <c:v>43350.704923032405</c:v>
                </c:pt>
                <c:pt idx="15705">
                  <c:v>43350.704936921298</c:v>
                </c:pt>
                <c:pt idx="15706">
                  <c:v>43350.704950810185</c:v>
                </c:pt>
                <c:pt idx="15707">
                  <c:v>43350.704964699071</c:v>
                </c:pt>
                <c:pt idx="15708">
                  <c:v>43350.704978587964</c:v>
                </c:pt>
                <c:pt idx="15709">
                  <c:v>43350.704992476851</c:v>
                </c:pt>
                <c:pt idx="15710">
                  <c:v>43350.705006365744</c:v>
                </c:pt>
                <c:pt idx="15711">
                  <c:v>43350.705020254631</c:v>
                </c:pt>
                <c:pt idx="15712">
                  <c:v>43350.705034143517</c:v>
                </c:pt>
                <c:pt idx="15713">
                  <c:v>43350.705048032411</c:v>
                </c:pt>
                <c:pt idx="15714">
                  <c:v>43350.705061921297</c:v>
                </c:pt>
                <c:pt idx="15715">
                  <c:v>43350.705075810183</c:v>
                </c:pt>
                <c:pt idx="15716">
                  <c:v>43350.705089699077</c:v>
                </c:pt>
                <c:pt idx="15717">
                  <c:v>43350.705103587963</c:v>
                </c:pt>
                <c:pt idx="15718">
                  <c:v>43350.705117476849</c:v>
                </c:pt>
                <c:pt idx="15719">
                  <c:v>43350.705131365743</c:v>
                </c:pt>
                <c:pt idx="15720">
                  <c:v>43350.705145254629</c:v>
                </c:pt>
                <c:pt idx="15721">
                  <c:v>43350.705159143516</c:v>
                </c:pt>
                <c:pt idx="15722">
                  <c:v>43350.705173032409</c:v>
                </c:pt>
                <c:pt idx="15723">
                  <c:v>43350.705186921296</c:v>
                </c:pt>
                <c:pt idx="15724">
                  <c:v>43350.705200810182</c:v>
                </c:pt>
                <c:pt idx="15725">
                  <c:v>43350.705214699075</c:v>
                </c:pt>
                <c:pt idx="15726">
                  <c:v>43350.705228587962</c:v>
                </c:pt>
                <c:pt idx="15727">
                  <c:v>43350.705242476855</c:v>
                </c:pt>
                <c:pt idx="15728">
                  <c:v>43350.705256365742</c:v>
                </c:pt>
                <c:pt idx="15729">
                  <c:v>43350.705270254628</c:v>
                </c:pt>
                <c:pt idx="15730">
                  <c:v>43350.705284143522</c:v>
                </c:pt>
                <c:pt idx="15731">
                  <c:v>43350.705298032408</c:v>
                </c:pt>
                <c:pt idx="15732">
                  <c:v>43350.705311921294</c:v>
                </c:pt>
                <c:pt idx="15733">
                  <c:v>43350.705325810188</c:v>
                </c:pt>
                <c:pt idx="15734">
                  <c:v>43350.705339699074</c:v>
                </c:pt>
                <c:pt idx="15735">
                  <c:v>43350.70535358796</c:v>
                </c:pt>
                <c:pt idx="15736">
                  <c:v>43350.705367476854</c:v>
                </c:pt>
                <c:pt idx="15737">
                  <c:v>43350.70538136574</c:v>
                </c:pt>
                <c:pt idx="15738">
                  <c:v>43350.705395254627</c:v>
                </c:pt>
                <c:pt idx="15739">
                  <c:v>43350.70540914352</c:v>
                </c:pt>
                <c:pt idx="15740">
                  <c:v>43350.705423032407</c:v>
                </c:pt>
                <c:pt idx="15741">
                  <c:v>43350.705436921293</c:v>
                </c:pt>
                <c:pt idx="15742">
                  <c:v>43350.705450810186</c:v>
                </c:pt>
                <c:pt idx="15743">
                  <c:v>43350.705464699073</c:v>
                </c:pt>
                <c:pt idx="15744">
                  <c:v>43350.705478587966</c:v>
                </c:pt>
                <c:pt idx="15745">
                  <c:v>43350.705492476853</c:v>
                </c:pt>
                <c:pt idx="15746">
                  <c:v>43350.705506365739</c:v>
                </c:pt>
                <c:pt idx="15747">
                  <c:v>43350.705520254633</c:v>
                </c:pt>
                <c:pt idx="15748">
                  <c:v>43350.705534143519</c:v>
                </c:pt>
                <c:pt idx="15749">
                  <c:v>43350.705548032405</c:v>
                </c:pt>
                <c:pt idx="15750">
                  <c:v>43350.705561921299</c:v>
                </c:pt>
                <c:pt idx="15751">
                  <c:v>43350.705575810185</c:v>
                </c:pt>
                <c:pt idx="15752">
                  <c:v>43350.705589699071</c:v>
                </c:pt>
                <c:pt idx="15753">
                  <c:v>43350.705603587965</c:v>
                </c:pt>
                <c:pt idx="15754">
                  <c:v>43350.705617476851</c:v>
                </c:pt>
                <c:pt idx="15755">
                  <c:v>43350.705631365738</c:v>
                </c:pt>
                <c:pt idx="15756">
                  <c:v>43350.705645254631</c:v>
                </c:pt>
                <c:pt idx="15757">
                  <c:v>43350.705659143518</c:v>
                </c:pt>
                <c:pt idx="15758">
                  <c:v>43350.705673032404</c:v>
                </c:pt>
                <c:pt idx="15759">
                  <c:v>43350.705686921297</c:v>
                </c:pt>
                <c:pt idx="15760">
                  <c:v>43350.705700810184</c:v>
                </c:pt>
                <c:pt idx="15761">
                  <c:v>43350.705714699077</c:v>
                </c:pt>
                <c:pt idx="15762">
                  <c:v>43350.705728587964</c:v>
                </c:pt>
                <c:pt idx="15763">
                  <c:v>43350.70574247685</c:v>
                </c:pt>
                <c:pt idx="15764">
                  <c:v>43350.705756365744</c:v>
                </c:pt>
                <c:pt idx="15765">
                  <c:v>43350.70577025463</c:v>
                </c:pt>
                <c:pt idx="15766">
                  <c:v>43350.705784143516</c:v>
                </c:pt>
                <c:pt idx="15767">
                  <c:v>43350.70579803241</c:v>
                </c:pt>
                <c:pt idx="15768">
                  <c:v>43350.705811921296</c:v>
                </c:pt>
                <c:pt idx="15769">
                  <c:v>43350.705825810182</c:v>
                </c:pt>
                <c:pt idx="15770">
                  <c:v>43350.705839699076</c:v>
                </c:pt>
                <c:pt idx="15771">
                  <c:v>43350.705853587962</c:v>
                </c:pt>
                <c:pt idx="15772">
                  <c:v>43350.705867476849</c:v>
                </c:pt>
                <c:pt idx="15773">
                  <c:v>43350.705881365742</c:v>
                </c:pt>
                <c:pt idx="15774">
                  <c:v>43350.705895254629</c:v>
                </c:pt>
                <c:pt idx="15775">
                  <c:v>43350.705909143522</c:v>
                </c:pt>
                <c:pt idx="15776">
                  <c:v>43350.705923032408</c:v>
                </c:pt>
                <c:pt idx="15777">
                  <c:v>43350.705936921295</c:v>
                </c:pt>
                <c:pt idx="15778">
                  <c:v>43350.705950810188</c:v>
                </c:pt>
                <c:pt idx="15779">
                  <c:v>43350.705964699075</c:v>
                </c:pt>
                <c:pt idx="15780">
                  <c:v>43350.705978587961</c:v>
                </c:pt>
                <c:pt idx="15781">
                  <c:v>43350.705992476855</c:v>
                </c:pt>
                <c:pt idx="15782">
                  <c:v>43350.706006365741</c:v>
                </c:pt>
                <c:pt idx="15783">
                  <c:v>43350.706020254627</c:v>
                </c:pt>
                <c:pt idx="15784">
                  <c:v>43350.706034143521</c:v>
                </c:pt>
                <c:pt idx="15785">
                  <c:v>43350.706048032407</c:v>
                </c:pt>
                <c:pt idx="15786">
                  <c:v>43350.706061921293</c:v>
                </c:pt>
                <c:pt idx="15787">
                  <c:v>43350.706075810187</c:v>
                </c:pt>
                <c:pt idx="15788">
                  <c:v>43350.706089699073</c:v>
                </c:pt>
                <c:pt idx="15789">
                  <c:v>43350.70610358796</c:v>
                </c:pt>
                <c:pt idx="15790">
                  <c:v>43350.706117476853</c:v>
                </c:pt>
                <c:pt idx="15791">
                  <c:v>43350.70613136574</c:v>
                </c:pt>
                <c:pt idx="15792">
                  <c:v>43350.706145254633</c:v>
                </c:pt>
                <c:pt idx="15793">
                  <c:v>43350.706159143519</c:v>
                </c:pt>
                <c:pt idx="15794">
                  <c:v>43350.706173032406</c:v>
                </c:pt>
                <c:pt idx="15795">
                  <c:v>43350.706186921299</c:v>
                </c:pt>
                <c:pt idx="15796">
                  <c:v>43350.706200810186</c:v>
                </c:pt>
                <c:pt idx="15797">
                  <c:v>43350.706214699072</c:v>
                </c:pt>
                <c:pt idx="15798">
                  <c:v>43350.706228587966</c:v>
                </c:pt>
                <c:pt idx="15799">
                  <c:v>43350.706242476852</c:v>
                </c:pt>
                <c:pt idx="15800">
                  <c:v>43350.706256365738</c:v>
                </c:pt>
                <c:pt idx="15801">
                  <c:v>43350.706270254632</c:v>
                </c:pt>
                <c:pt idx="15802">
                  <c:v>43350.706284143518</c:v>
                </c:pt>
                <c:pt idx="15803">
                  <c:v>43350.706298032404</c:v>
                </c:pt>
                <c:pt idx="15804">
                  <c:v>43350.706311921298</c:v>
                </c:pt>
                <c:pt idx="15805">
                  <c:v>43350.706325810184</c:v>
                </c:pt>
                <c:pt idx="15806">
                  <c:v>43350.706339699071</c:v>
                </c:pt>
                <c:pt idx="15807">
                  <c:v>43350.706353587964</c:v>
                </c:pt>
                <c:pt idx="15808">
                  <c:v>43350.706367476851</c:v>
                </c:pt>
                <c:pt idx="15809">
                  <c:v>43350.706381365744</c:v>
                </c:pt>
                <c:pt idx="15810">
                  <c:v>43350.70639525463</c:v>
                </c:pt>
                <c:pt idx="15811">
                  <c:v>43350.706409143517</c:v>
                </c:pt>
                <c:pt idx="15812">
                  <c:v>43350.70642303241</c:v>
                </c:pt>
                <c:pt idx="15813">
                  <c:v>43350.706436921297</c:v>
                </c:pt>
                <c:pt idx="15814">
                  <c:v>43350.706450810183</c:v>
                </c:pt>
                <c:pt idx="15815">
                  <c:v>43350.706464699077</c:v>
                </c:pt>
                <c:pt idx="15816">
                  <c:v>43350.706478587963</c:v>
                </c:pt>
                <c:pt idx="15817">
                  <c:v>43350.706492476849</c:v>
                </c:pt>
                <c:pt idx="15818">
                  <c:v>43350.706506365743</c:v>
                </c:pt>
                <c:pt idx="15819">
                  <c:v>43350.706520254629</c:v>
                </c:pt>
                <c:pt idx="15820">
                  <c:v>43350.706534143515</c:v>
                </c:pt>
                <c:pt idx="15821">
                  <c:v>43350.706548032409</c:v>
                </c:pt>
                <c:pt idx="15822">
                  <c:v>43350.706561921295</c:v>
                </c:pt>
                <c:pt idx="15823">
                  <c:v>43350.706575810182</c:v>
                </c:pt>
                <c:pt idx="15824">
                  <c:v>43350.706589699075</c:v>
                </c:pt>
                <c:pt idx="15825">
                  <c:v>43350.706603587962</c:v>
                </c:pt>
                <c:pt idx="15826">
                  <c:v>43350.706617476855</c:v>
                </c:pt>
                <c:pt idx="15827">
                  <c:v>43350.706631365741</c:v>
                </c:pt>
                <c:pt idx="15828">
                  <c:v>43350.706645254628</c:v>
                </c:pt>
                <c:pt idx="15829">
                  <c:v>43350.706659143521</c:v>
                </c:pt>
                <c:pt idx="15830">
                  <c:v>43350.706673032408</c:v>
                </c:pt>
                <c:pt idx="15831">
                  <c:v>43350.706686921294</c:v>
                </c:pt>
                <c:pt idx="15832">
                  <c:v>43350.706700810188</c:v>
                </c:pt>
                <c:pt idx="15833">
                  <c:v>43350.706714699074</c:v>
                </c:pt>
                <c:pt idx="15834">
                  <c:v>43350.70672858796</c:v>
                </c:pt>
                <c:pt idx="15835">
                  <c:v>43350.706742476854</c:v>
                </c:pt>
                <c:pt idx="15836">
                  <c:v>43350.70675636574</c:v>
                </c:pt>
                <c:pt idx="15837">
                  <c:v>43350.706770254626</c:v>
                </c:pt>
                <c:pt idx="15838">
                  <c:v>43350.70678414352</c:v>
                </c:pt>
                <c:pt idx="15839">
                  <c:v>43350.706798032406</c:v>
                </c:pt>
                <c:pt idx="15840">
                  <c:v>43350.706811921293</c:v>
                </c:pt>
                <c:pt idx="15841">
                  <c:v>43350.706825810186</c:v>
                </c:pt>
                <c:pt idx="15842">
                  <c:v>43350.706839699073</c:v>
                </c:pt>
                <c:pt idx="15843">
                  <c:v>43350.706853587966</c:v>
                </c:pt>
                <c:pt idx="15844">
                  <c:v>43350.706867476852</c:v>
                </c:pt>
                <c:pt idx="15845">
                  <c:v>43350.706881365739</c:v>
                </c:pt>
                <c:pt idx="15846">
                  <c:v>43350.706895254632</c:v>
                </c:pt>
                <c:pt idx="15847">
                  <c:v>43350.706909143519</c:v>
                </c:pt>
                <c:pt idx="15848">
                  <c:v>43350.706923032405</c:v>
                </c:pt>
                <c:pt idx="15849">
                  <c:v>43350.706936921299</c:v>
                </c:pt>
                <c:pt idx="15850">
                  <c:v>43350.706950810185</c:v>
                </c:pt>
                <c:pt idx="15851">
                  <c:v>43350.706964699071</c:v>
                </c:pt>
                <c:pt idx="15852">
                  <c:v>43350.706978587965</c:v>
                </c:pt>
                <c:pt idx="15853">
                  <c:v>43350.706992476851</c:v>
                </c:pt>
                <c:pt idx="15854">
                  <c:v>43350.707006365737</c:v>
                </c:pt>
                <c:pt idx="15855">
                  <c:v>43350.707020254631</c:v>
                </c:pt>
                <c:pt idx="15856">
                  <c:v>43350.707034143517</c:v>
                </c:pt>
                <c:pt idx="15857">
                  <c:v>43350.707048032411</c:v>
                </c:pt>
                <c:pt idx="15858">
                  <c:v>43350.707061921297</c:v>
                </c:pt>
                <c:pt idx="15859">
                  <c:v>43350.707075810184</c:v>
                </c:pt>
                <c:pt idx="15860">
                  <c:v>43350.707089699077</c:v>
                </c:pt>
                <c:pt idx="15861">
                  <c:v>43350.707103587964</c:v>
                </c:pt>
                <c:pt idx="15862">
                  <c:v>43350.70711747685</c:v>
                </c:pt>
                <c:pt idx="15863">
                  <c:v>43350.707131365743</c:v>
                </c:pt>
                <c:pt idx="15864">
                  <c:v>43350.70714525463</c:v>
                </c:pt>
                <c:pt idx="15865">
                  <c:v>43350.707159143516</c:v>
                </c:pt>
                <c:pt idx="15866">
                  <c:v>43350.70717303241</c:v>
                </c:pt>
                <c:pt idx="15867">
                  <c:v>43350.707186921296</c:v>
                </c:pt>
                <c:pt idx="15868">
                  <c:v>43350.707200810182</c:v>
                </c:pt>
                <c:pt idx="15869">
                  <c:v>43350.707214699076</c:v>
                </c:pt>
                <c:pt idx="15870">
                  <c:v>43350.707228587962</c:v>
                </c:pt>
                <c:pt idx="15871">
                  <c:v>43350.707242476848</c:v>
                </c:pt>
                <c:pt idx="15872">
                  <c:v>43350.707256365742</c:v>
                </c:pt>
                <c:pt idx="15873">
                  <c:v>43350.707270254628</c:v>
                </c:pt>
                <c:pt idx="15874">
                  <c:v>43350.707284143522</c:v>
                </c:pt>
                <c:pt idx="15875">
                  <c:v>43350.707298032408</c:v>
                </c:pt>
                <c:pt idx="15876">
                  <c:v>43350.707311921295</c:v>
                </c:pt>
                <c:pt idx="15877">
                  <c:v>43350.707325810188</c:v>
                </c:pt>
                <c:pt idx="15878">
                  <c:v>43350.707339699075</c:v>
                </c:pt>
                <c:pt idx="15879">
                  <c:v>43350.707353587961</c:v>
                </c:pt>
                <c:pt idx="15880">
                  <c:v>43350.707367476854</c:v>
                </c:pt>
                <c:pt idx="15881">
                  <c:v>43350.707381365741</c:v>
                </c:pt>
                <c:pt idx="15882">
                  <c:v>43350.707395254627</c:v>
                </c:pt>
                <c:pt idx="15883">
                  <c:v>43350.707409143521</c:v>
                </c:pt>
                <c:pt idx="15884">
                  <c:v>43350.707423032407</c:v>
                </c:pt>
                <c:pt idx="15885">
                  <c:v>43350.707436921293</c:v>
                </c:pt>
                <c:pt idx="15886">
                  <c:v>43350.707450810187</c:v>
                </c:pt>
                <c:pt idx="15887">
                  <c:v>43350.707464699073</c:v>
                </c:pt>
                <c:pt idx="15888">
                  <c:v>43350.707478587959</c:v>
                </c:pt>
                <c:pt idx="15889">
                  <c:v>43350.707492476853</c:v>
                </c:pt>
                <c:pt idx="15890">
                  <c:v>43350.707506365739</c:v>
                </c:pt>
                <c:pt idx="15891">
                  <c:v>43350.707520254633</c:v>
                </c:pt>
                <c:pt idx="15892">
                  <c:v>43350.707534143519</c:v>
                </c:pt>
                <c:pt idx="15893">
                  <c:v>43350.707548032406</c:v>
                </c:pt>
                <c:pt idx="15894">
                  <c:v>43350.707561921299</c:v>
                </c:pt>
                <c:pt idx="15895">
                  <c:v>43350.707575810186</c:v>
                </c:pt>
                <c:pt idx="15896">
                  <c:v>43350.707589699072</c:v>
                </c:pt>
                <c:pt idx="15897">
                  <c:v>43350.707603587965</c:v>
                </c:pt>
                <c:pt idx="15898">
                  <c:v>43350.707617476852</c:v>
                </c:pt>
                <c:pt idx="15899">
                  <c:v>43350.707631365738</c:v>
                </c:pt>
                <c:pt idx="15900">
                  <c:v>43350.707645254632</c:v>
                </c:pt>
                <c:pt idx="15901">
                  <c:v>43350.707659143518</c:v>
                </c:pt>
                <c:pt idx="15902">
                  <c:v>43350.707673032404</c:v>
                </c:pt>
                <c:pt idx="15903">
                  <c:v>43350.707686921298</c:v>
                </c:pt>
                <c:pt idx="15904">
                  <c:v>43350.707700810184</c:v>
                </c:pt>
                <c:pt idx="15905">
                  <c:v>43350.70771469907</c:v>
                </c:pt>
                <c:pt idx="15906">
                  <c:v>43350.707728587964</c:v>
                </c:pt>
                <c:pt idx="15907">
                  <c:v>43350.70774247685</c:v>
                </c:pt>
                <c:pt idx="15908">
                  <c:v>43350.707756365744</c:v>
                </c:pt>
                <c:pt idx="15909">
                  <c:v>43350.70777025463</c:v>
                </c:pt>
                <c:pt idx="15910">
                  <c:v>43350.707784143517</c:v>
                </c:pt>
                <c:pt idx="15911">
                  <c:v>43350.70779803241</c:v>
                </c:pt>
                <c:pt idx="15912">
                  <c:v>43350.707811921297</c:v>
                </c:pt>
                <c:pt idx="15913">
                  <c:v>43350.707825810183</c:v>
                </c:pt>
                <c:pt idx="15914">
                  <c:v>43350.707839699076</c:v>
                </c:pt>
                <c:pt idx="15915">
                  <c:v>43350.707853587963</c:v>
                </c:pt>
                <c:pt idx="15916">
                  <c:v>43350.707867476849</c:v>
                </c:pt>
                <c:pt idx="15917">
                  <c:v>43350.707881365743</c:v>
                </c:pt>
                <c:pt idx="15918">
                  <c:v>43350.707895254629</c:v>
                </c:pt>
                <c:pt idx="15919">
                  <c:v>43350.707909143515</c:v>
                </c:pt>
                <c:pt idx="15920">
                  <c:v>43350.707923032409</c:v>
                </c:pt>
                <c:pt idx="15921">
                  <c:v>43350.707936921295</c:v>
                </c:pt>
                <c:pt idx="15922">
                  <c:v>43350.707950810189</c:v>
                </c:pt>
                <c:pt idx="15923">
                  <c:v>43350.707964699075</c:v>
                </c:pt>
                <c:pt idx="15924">
                  <c:v>43350.707978587961</c:v>
                </c:pt>
                <c:pt idx="15925">
                  <c:v>43350.707992476855</c:v>
                </c:pt>
                <c:pt idx="15926">
                  <c:v>43350.708006365741</c:v>
                </c:pt>
                <c:pt idx="15927">
                  <c:v>43350.708020254628</c:v>
                </c:pt>
                <c:pt idx="15928">
                  <c:v>43350.708034143521</c:v>
                </c:pt>
                <c:pt idx="15929">
                  <c:v>43350.708048032408</c:v>
                </c:pt>
                <c:pt idx="15930">
                  <c:v>43350.708061921294</c:v>
                </c:pt>
                <c:pt idx="15931">
                  <c:v>43350.708075810187</c:v>
                </c:pt>
                <c:pt idx="15932">
                  <c:v>43350.708089699074</c:v>
                </c:pt>
                <c:pt idx="15933">
                  <c:v>43350.70810358796</c:v>
                </c:pt>
                <c:pt idx="15934">
                  <c:v>43350.708117476854</c:v>
                </c:pt>
                <c:pt idx="15935">
                  <c:v>43350.70813136574</c:v>
                </c:pt>
                <c:pt idx="15936">
                  <c:v>43350.708145254626</c:v>
                </c:pt>
                <c:pt idx="15937">
                  <c:v>43350.70815914352</c:v>
                </c:pt>
                <c:pt idx="15938">
                  <c:v>43350.708173032406</c:v>
                </c:pt>
                <c:pt idx="15939">
                  <c:v>43350.7081869213</c:v>
                </c:pt>
                <c:pt idx="15940">
                  <c:v>43350.708200810186</c:v>
                </c:pt>
                <c:pt idx="15941">
                  <c:v>43350.708214699072</c:v>
                </c:pt>
                <c:pt idx="15942">
                  <c:v>43350.708228587966</c:v>
                </c:pt>
                <c:pt idx="15943">
                  <c:v>43350.708242476852</c:v>
                </c:pt>
                <c:pt idx="15944">
                  <c:v>43350.708256365739</c:v>
                </c:pt>
                <c:pt idx="15945">
                  <c:v>43350.708270254632</c:v>
                </c:pt>
                <c:pt idx="15946">
                  <c:v>43350.708284143519</c:v>
                </c:pt>
                <c:pt idx="15947">
                  <c:v>43350.708298032405</c:v>
                </c:pt>
                <c:pt idx="15948">
                  <c:v>43350.708311921298</c:v>
                </c:pt>
                <c:pt idx="15949">
                  <c:v>43350.708325810185</c:v>
                </c:pt>
              </c:numCache>
            </c:numRef>
          </c:xVal>
          <c:yVal>
            <c:numRef>
              <c:f>TIMBER_DATA_BCT1137_7sep_9to17_!$B$2:$B$15954</c:f>
              <c:numCache>
                <c:formatCode>General</c:formatCode>
                <c:ptCount val="15953"/>
                <c:pt idx="0">
                  <c:v>-34.479999999999997</c:v>
                </c:pt>
                <c:pt idx="1">
                  <c:v>-34.654000000000003</c:v>
                </c:pt>
                <c:pt idx="2">
                  <c:v>-34.578000000000003</c:v>
                </c:pt>
                <c:pt idx="3">
                  <c:v>-35.286000000000001</c:v>
                </c:pt>
                <c:pt idx="4">
                  <c:v>-34.850999999999999</c:v>
                </c:pt>
                <c:pt idx="5">
                  <c:v>-34.962000000000003</c:v>
                </c:pt>
                <c:pt idx="6">
                  <c:v>-34.838999999999999</c:v>
                </c:pt>
                <c:pt idx="7">
                  <c:v>-34.704000000000001</c:v>
                </c:pt>
                <c:pt idx="8">
                  <c:v>-35.070999999999998</c:v>
                </c:pt>
                <c:pt idx="9">
                  <c:v>-35.04</c:v>
                </c:pt>
                <c:pt idx="10">
                  <c:v>-34.83</c:v>
                </c:pt>
                <c:pt idx="11">
                  <c:v>-34.694000000000003</c:v>
                </c:pt>
                <c:pt idx="12">
                  <c:v>-34.506</c:v>
                </c:pt>
                <c:pt idx="13">
                  <c:v>-34.686999999999998</c:v>
                </c:pt>
                <c:pt idx="14">
                  <c:v>-34.631</c:v>
                </c:pt>
                <c:pt idx="15">
                  <c:v>-35.216999999999999</c:v>
                </c:pt>
                <c:pt idx="16">
                  <c:v>-35.143999999999998</c:v>
                </c:pt>
                <c:pt idx="17">
                  <c:v>-34.698</c:v>
                </c:pt>
                <c:pt idx="18">
                  <c:v>-34.886000000000003</c:v>
                </c:pt>
                <c:pt idx="19">
                  <c:v>-34.889000000000003</c:v>
                </c:pt>
                <c:pt idx="20">
                  <c:v>-34.768999999999998</c:v>
                </c:pt>
                <c:pt idx="21">
                  <c:v>-34.481999999999999</c:v>
                </c:pt>
                <c:pt idx="22">
                  <c:v>-34.609000000000002</c:v>
                </c:pt>
                <c:pt idx="23">
                  <c:v>-34.86</c:v>
                </c:pt>
                <c:pt idx="24">
                  <c:v>-34.863999999999997</c:v>
                </c:pt>
                <c:pt idx="25">
                  <c:v>-35.045999999999999</c:v>
                </c:pt>
                <c:pt idx="26">
                  <c:v>-34.978000000000002</c:v>
                </c:pt>
                <c:pt idx="27">
                  <c:v>-34.932000000000002</c:v>
                </c:pt>
                <c:pt idx="28">
                  <c:v>-35.159999999999997</c:v>
                </c:pt>
                <c:pt idx="29">
                  <c:v>-34.698</c:v>
                </c:pt>
                <c:pt idx="30">
                  <c:v>-34.590000000000003</c:v>
                </c:pt>
                <c:pt idx="31">
                  <c:v>-34.765000000000001</c:v>
                </c:pt>
                <c:pt idx="32">
                  <c:v>-35.103000000000002</c:v>
                </c:pt>
                <c:pt idx="33">
                  <c:v>-35.533999999999999</c:v>
                </c:pt>
                <c:pt idx="34">
                  <c:v>-35.122999999999998</c:v>
                </c:pt>
                <c:pt idx="35">
                  <c:v>-35.088000000000001</c:v>
                </c:pt>
                <c:pt idx="36">
                  <c:v>-35.212000000000003</c:v>
                </c:pt>
                <c:pt idx="37">
                  <c:v>-35.125999999999998</c:v>
                </c:pt>
                <c:pt idx="38">
                  <c:v>-35.311</c:v>
                </c:pt>
                <c:pt idx="39">
                  <c:v>-35.667999999999999</c:v>
                </c:pt>
                <c:pt idx="40">
                  <c:v>-35.033999999999999</c:v>
                </c:pt>
                <c:pt idx="41">
                  <c:v>-35.192</c:v>
                </c:pt>
                <c:pt idx="42">
                  <c:v>-35.039000000000001</c:v>
                </c:pt>
                <c:pt idx="43">
                  <c:v>-35.377000000000002</c:v>
                </c:pt>
                <c:pt idx="44">
                  <c:v>-35.393000000000001</c:v>
                </c:pt>
                <c:pt idx="45">
                  <c:v>-35.726999999999997</c:v>
                </c:pt>
                <c:pt idx="46">
                  <c:v>-35.591999999999999</c:v>
                </c:pt>
                <c:pt idx="47">
                  <c:v>-35.384999999999998</c:v>
                </c:pt>
                <c:pt idx="48">
                  <c:v>-35.636000000000003</c:v>
                </c:pt>
                <c:pt idx="49">
                  <c:v>-35.375999999999998</c:v>
                </c:pt>
                <c:pt idx="50">
                  <c:v>-35.268999999999998</c:v>
                </c:pt>
                <c:pt idx="51">
                  <c:v>-35.731000000000002</c:v>
                </c:pt>
                <c:pt idx="52">
                  <c:v>-34.716000000000001</c:v>
                </c:pt>
                <c:pt idx="53">
                  <c:v>-34.884</c:v>
                </c:pt>
                <c:pt idx="54">
                  <c:v>-34.768000000000001</c:v>
                </c:pt>
                <c:pt idx="55">
                  <c:v>-34.695</c:v>
                </c:pt>
                <c:pt idx="56">
                  <c:v>-34.628999999999998</c:v>
                </c:pt>
                <c:pt idx="57">
                  <c:v>-34.628</c:v>
                </c:pt>
                <c:pt idx="58">
                  <c:v>-34.758000000000003</c:v>
                </c:pt>
                <c:pt idx="59">
                  <c:v>-34.716999999999999</c:v>
                </c:pt>
                <c:pt idx="60">
                  <c:v>-34.933999999999997</c:v>
                </c:pt>
                <c:pt idx="61">
                  <c:v>-34.814</c:v>
                </c:pt>
                <c:pt idx="62">
                  <c:v>-35.164999999999999</c:v>
                </c:pt>
                <c:pt idx="63">
                  <c:v>-35.387</c:v>
                </c:pt>
                <c:pt idx="64">
                  <c:v>-34.868000000000002</c:v>
                </c:pt>
                <c:pt idx="65">
                  <c:v>-34.834000000000003</c:v>
                </c:pt>
                <c:pt idx="66">
                  <c:v>-34.923999999999999</c:v>
                </c:pt>
                <c:pt idx="67">
                  <c:v>-34.786999999999999</c:v>
                </c:pt>
                <c:pt idx="68">
                  <c:v>-34.863999999999997</c:v>
                </c:pt>
                <c:pt idx="69">
                  <c:v>-35.337000000000003</c:v>
                </c:pt>
                <c:pt idx="70">
                  <c:v>-34.814</c:v>
                </c:pt>
                <c:pt idx="71">
                  <c:v>-34.863999999999997</c:v>
                </c:pt>
                <c:pt idx="72">
                  <c:v>-35.58</c:v>
                </c:pt>
                <c:pt idx="73">
                  <c:v>-34.975999999999999</c:v>
                </c:pt>
                <c:pt idx="74">
                  <c:v>-35.487000000000002</c:v>
                </c:pt>
                <c:pt idx="75">
                  <c:v>-35.409999999999997</c:v>
                </c:pt>
                <c:pt idx="76">
                  <c:v>-35.119999999999997</c:v>
                </c:pt>
                <c:pt idx="77">
                  <c:v>-34.895000000000003</c:v>
                </c:pt>
                <c:pt idx="78">
                  <c:v>-34.881</c:v>
                </c:pt>
                <c:pt idx="79">
                  <c:v>-35.061999999999998</c:v>
                </c:pt>
                <c:pt idx="80">
                  <c:v>-34.761000000000003</c:v>
                </c:pt>
                <c:pt idx="81">
                  <c:v>-35.369999999999997</c:v>
                </c:pt>
                <c:pt idx="82">
                  <c:v>-35.465000000000003</c:v>
                </c:pt>
                <c:pt idx="83">
                  <c:v>-35.378999999999998</c:v>
                </c:pt>
                <c:pt idx="84">
                  <c:v>-34.887999999999998</c:v>
                </c:pt>
                <c:pt idx="85">
                  <c:v>-35.424999999999997</c:v>
                </c:pt>
                <c:pt idx="86">
                  <c:v>-35.094000000000001</c:v>
                </c:pt>
                <c:pt idx="87">
                  <c:v>-35.253</c:v>
                </c:pt>
                <c:pt idx="88">
                  <c:v>-35.188000000000002</c:v>
                </c:pt>
                <c:pt idx="89">
                  <c:v>-34.917999999999999</c:v>
                </c:pt>
                <c:pt idx="90">
                  <c:v>-34.895000000000003</c:v>
                </c:pt>
                <c:pt idx="91">
                  <c:v>-35.125999999999998</c:v>
                </c:pt>
                <c:pt idx="92">
                  <c:v>-34.972999999999999</c:v>
                </c:pt>
                <c:pt idx="93">
                  <c:v>-34.634999999999998</c:v>
                </c:pt>
                <c:pt idx="94">
                  <c:v>-34.881</c:v>
                </c:pt>
                <c:pt idx="95">
                  <c:v>-34.648000000000003</c:v>
                </c:pt>
                <c:pt idx="96">
                  <c:v>-34.957000000000001</c:v>
                </c:pt>
                <c:pt idx="97">
                  <c:v>-34.673999999999999</c:v>
                </c:pt>
                <c:pt idx="98">
                  <c:v>-34.716999999999999</c:v>
                </c:pt>
                <c:pt idx="99">
                  <c:v>-34.621000000000002</c:v>
                </c:pt>
                <c:pt idx="100">
                  <c:v>-34.845999999999997</c:v>
                </c:pt>
                <c:pt idx="101">
                  <c:v>-34.802999999999997</c:v>
                </c:pt>
                <c:pt idx="102">
                  <c:v>-34.960999999999999</c:v>
                </c:pt>
                <c:pt idx="103">
                  <c:v>-35.055</c:v>
                </c:pt>
                <c:pt idx="104">
                  <c:v>-35.146999999999998</c:v>
                </c:pt>
                <c:pt idx="105">
                  <c:v>-35.957999999999998</c:v>
                </c:pt>
                <c:pt idx="106">
                  <c:v>-35.073999999999998</c:v>
                </c:pt>
                <c:pt idx="107">
                  <c:v>-34.951999999999998</c:v>
                </c:pt>
                <c:pt idx="108">
                  <c:v>-34.703000000000003</c:v>
                </c:pt>
                <c:pt idx="109">
                  <c:v>-34.908999999999999</c:v>
                </c:pt>
                <c:pt idx="110">
                  <c:v>-35.137</c:v>
                </c:pt>
                <c:pt idx="111">
                  <c:v>-34.871000000000002</c:v>
                </c:pt>
                <c:pt idx="112">
                  <c:v>-34.892000000000003</c:v>
                </c:pt>
                <c:pt idx="113">
                  <c:v>-34.828000000000003</c:v>
                </c:pt>
                <c:pt idx="114">
                  <c:v>-34.831000000000003</c:v>
                </c:pt>
                <c:pt idx="115">
                  <c:v>-34.823999999999998</c:v>
                </c:pt>
                <c:pt idx="116">
                  <c:v>-34.951999999999998</c:v>
                </c:pt>
                <c:pt idx="117">
                  <c:v>-34.799999999999997</c:v>
                </c:pt>
                <c:pt idx="118">
                  <c:v>-34.639000000000003</c:v>
                </c:pt>
                <c:pt idx="119">
                  <c:v>-35.076999999999998</c:v>
                </c:pt>
                <c:pt idx="120">
                  <c:v>-35.204000000000001</c:v>
                </c:pt>
                <c:pt idx="121">
                  <c:v>-35.002000000000002</c:v>
                </c:pt>
                <c:pt idx="122">
                  <c:v>-35.140999999999998</c:v>
                </c:pt>
                <c:pt idx="123">
                  <c:v>-34.880000000000003</c:v>
                </c:pt>
                <c:pt idx="124">
                  <c:v>-34.780999999999999</c:v>
                </c:pt>
                <c:pt idx="125">
                  <c:v>-34.843000000000004</c:v>
                </c:pt>
                <c:pt idx="126">
                  <c:v>-34.618000000000002</c:v>
                </c:pt>
                <c:pt idx="127">
                  <c:v>-34.912999999999997</c:v>
                </c:pt>
                <c:pt idx="128">
                  <c:v>-34.658999999999999</c:v>
                </c:pt>
                <c:pt idx="129">
                  <c:v>-34.482999999999997</c:v>
                </c:pt>
                <c:pt idx="130">
                  <c:v>-35.305</c:v>
                </c:pt>
                <c:pt idx="131">
                  <c:v>-34.683</c:v>
                </c:pt>
                <c:pt idx="132">
                  <c:v>-35.561999999999998</c:v>
                </c:pt>
                <c:pt idx="133">
                  <c:v>-35.506</c:v>
                </c:pt>
                <c:pt idx="134">
                  <c:v>-35.588999999999999</c:v>
                </c:pt>
                <c:pt idx="135">
                  <c:v>-35.985999999999997</c:v>
                </c:pt>
                <c:pt idx="136">
                  <c:v>-35.012</c:v>
                </c:pt>
                <c:pt idx="137">
                  <c:v>-34.972000000000001</c:v>
                </c:pt>
                <c:pt idx="138">
                  <c:v>-35.468000000000004</c:v>
                </c:pt>
                <c:pt idx="139">
                  <c:v>-35.185000000000002</c:v>
                </c:pt>
                <c:pt idx="140">
                  <c:v>-35.496000000000002</c:v>
                </c:pt>
                <c:pt idx="141">
                  <c:v>-35.170999999999999</c:v>
                </c:pt>
                <c:pt idx="142">
                  <c:v>-35.414000000000001</c:v>
                </c:pt>
                <c:pt idx="143">
                  <c:v>-35.460999999999999</c:v>
                </c:pt>
                <c:pt idx="144">
                  <c:v>-35.414999999999999</c:v>
                </c:pt>
                <c:pt idx="145">
                  <c:v>-35.348999999999997</c:v>
                </c:pt>
                <c:pt idx="146">
                  <c:v>-35.441000000000003</c:v>
                </c:pt>
                <c:pt idx="147">
                  <c:v>-35.551000000000002</c:v>
                </c:pt>
                <c:pt idx="148">
                  <c:v>-35.345999999999997</c:v>
                </c:pt>
                <c:pt idx="149">
                  <c:v>-35.588000000000001</c:v>
                </c:pt>
                <c:pt idx="150">
                  <c:v>-35.719000000000001</c:v>
                </c:pt>
                <c:pt idx="151">
                  <c:v>-35.564</c:v>
                </c:pt>
                <c:pt idx="152">
                  <c:v>-35.683</c:v>
                </c:pt>
                <c:pt idx="153">
                  <c:v>-35.82</c:v>
                </c:pt>
                <c:pt idx="154">
                  <c:v>-35.768999999999998</c:v>
                </c:pt>
                <c:pt idx="155">
                  <c:v>-35.61</c:v>
                </c:pt>
                <c:pt idx="156">
                  <c:v>-35.374000000000002</c:v>
                </c:pt>
                <c:pt idx="157">
                  <c:v>-35.131</c:v>
                </c:pt>
                <c:pt idx="158">
                  <c:v>-35.15</c:v>
                </c:pt>
                <c:pt idx="159">
                  <c:v>-35.792999999999999</c:v>
                </c:pt>
                <c:pt idx="160">
                  <c:v>-35.89</c:v>
                </c:pt>
                <c:pt idx="161">
                  <c:v>-35.770000000000003</c:v>
                </c:pt>
                <c:pt idx="162">
                  <c:v>-35.582000000000001</c:v>
                </c:pt>
                <c:pt idx="163">
                  <c:v>-35.692</c:v>
                </c:pt>
                <c:pt idx="164">
                  <c:v>-35.377000000000002</c:v>
                </c:pt>
                <c:pt idx="165">
                  <c:v>-35.01</c:v>
                </c:pt>
                <c:pt idx="166">
                  <c:v>-35.029000000000003</c:v>
                </c:pt>
                <c:pt idx="167">
                  <c:v>-34.988999999999997</c:v>
                </c:pt>
                <c:pt idx="168">
                  <c:v>-35.75</c:v>
                </c:pt>
                <c:pt idx="169">
                  <c:v>-35.383000000000003</c:v>
                </c:pt>
                <c:pt idx="170">
                  <c:v>-35.664999999999999</c:v>
                </c:pt>
                <c:pt idx="171">
                  <c:v>-35.564999999999998</c:v>
                </c:pt>
                <c:pt idx="172">
                  <c:v>-35.667000000000002</c:v>
                </c:pt>
                <c:pt idx="173">
                  <c:v>-35.374000000000002</c:v>
                </c:pt>
                <c:pt idx="174">
                  <c:v>-35.238999999999997</c:v>
                </c:pt>
                <c:pt idx="175">
                  <c:v>-35.005000000000003</c:v>
                </c:pt>
                <c:pt idx="176">
                  <c:v>-34.936</c:v>
                </c:pt>
                <c:pt idx="177">
                  <c:v>-34.802999999999997</c:v>
                </c:pt>
                <c:pt idx="178">
                  <c:v>-34.622</c:v>
                </c:pt>
                <c:pt idx="179">
                  <c:v>-34.253</c:v>
                </c:pt>
                <c:pt idx="180">
                  <c:v>-35.137999999999998</c:v>
                </c:pt>
                <c:pt idx="181">
                  <c:v>-35.063000000000002</c:v>
                </c:pt>
                <c:pt idx="182">
                  <c:v>-34.6</c:v>
                </c:pt>
                <c:pt idx="183">
                  <c:v>-35.274000000000001</c:v>
                </c:pt>
                <c:pt idx="184">
                  <c:v>-35.136000000000003</c:v>
                </c:pt>
                <c:pt idx="185">
                  <c:v>-35.375</c:v>
                </c:pt>
                <c:pt idx="186">
                  <c:v>-35.066000000000003</c:v>
                </c:pt>
                <c:pt idx="187">
                  <c:v>-35.448999999999998</c:v>
                </c:pt>
                <c:pt idx="188">
                  <c:v>-35.171999999999997</c:v>
                </c:pt>
                <c:pt idx="189">
                  <c:v>-35.475000000000001</c:v>
                </c:pt>
                <c:pt idx="190">
                  <c:v>-35.67</c:v>
                </c:pt>
                <c:pt idx="191">
                  <c:v>-34.792999999999999</c:v>
                </c:pt>
                <c:pt idx="192">
                  <c:v>-35.100999999999999</c:v>
                </c:pt>
                <c:pt idx="193">
                  <c:v>-34.936999999999998</c:v>
                </c:pt>
                <c:pt idx="194">
                  <c:v>-34.81</c:v>
                </c:pt>
                <c:pt idx="195">
                  <c:v>-35.064</c:v>
                </c:pt>
                <c:pt idx="196">
                  <c:v>-36.106999999999999</c:v>
                </c:pt>
                <c:pt idx="197">
                  <c:v>-34.804000000000002</c:v>
                </c:pt>
                <c:pt idx="198">
                  <c:v>-35.195999999999998</c:v>
                </c:pt>
                <c:pt idx="199">
                  <c:v>-34.688000000000002</c:v>
                </c:pt>
                <c:pt idx="200">
                  <c:v>-34.813000000000002</c:v>
                </c:pt>
                <c:pt idx="201">
                  <c:v>-34.970999999999997</c:v>
                </c:pt>
                <c:pt idx="202">
                  <c:v>-35.112000000000002</c:v>
                </c:pt>
                <c:pt idx="203">
                  <c:v>-34.844000000000001</c:v>
                </c:pt>
                <c:pt idx="204">
                  <c:v>-34.729999999999997</c:v>
                </c:pt>
                <c:pt idx="205">
                  <c:v>-35.256999999999998</c:v>
                </c:pt>
                <c:pt idx="206">
                  <c:v>-35.198</c:v>
                </c:pt>
                <c:pt idx="207">
                  <c:v>-35.082999999999998</c:v>
                </c:pt>
                <c:pt idx="208">
                  <c:v>-35.436</c:v>
                </c:pt>
                <c:pt idx="209">
                  <c:v>-34.957000000000001</c:v>
                </c:pt>
                <c:pt idx="210">
                  <c:v>-34.991999999999997</c:v>
                </c:pt>
                <c:pt idx="211">
                  <c:v>-34.915999999999997</c:v>
                </c:pt>
                <c:pt idx="212">
                  <c:v>-35.220999999999997</c:v>
                </c:pt>
                <c:pt idx="213">
                  <c:v>-34.664000000000001</c:v>
                </c:pt>
                <c:pt idx="214">
                  <c:v>-35.249000000000002</c:v>
                </c:pt>
                <c:pt idx="215">
                  <c:v>-34.917000000000002</c:v>
                </c:pt>
                <c:pt idx="216">
                  <c:v>-34.680999999999997</c:v>
                </c:pt>
                <c:pt idx="217">
                  <c:v>-35.417999999999999</c:v>
                </c:pt>
                <c:pt idx="218">
                  <c:v>-35.152999999999999</c:v>
                </c:pt>
                <c:pt idx="219">
                  <c:v>-35.210999999999999</c:v>
                </c:pt>
                <c:pt idx="220">
                  <c:v>-35.057000000000002</c:v>
                </c:pt>
                <c:pt idx="221">
                  <c:v>-35.860999999999997</c:v>
                </c:pt>
                <c:pt idx="222">
                  <c:v>-34.798000000000002</c:v>
                </c:pt>
                <c:pt idx="223">
                  <c:v>-34.630000000000003</c:v>
                </c:pt>
                <c:pt idx="224">
                  <c:v>-35.128</c:v>
                </c:pt>
                <c:pt idx="225">
                  <c:v>-34.53</c:v>
                </c:pt>
                <c:pt idx="226">
                  <c:v>-34.755000000000003</c:v>
                </c:pt>
                <c:pt idx="227">
                  <c:v>-34.789000000000001</c:v>
                </c:pt>
                <c:pt idx="228">
                  <c:v>-36.021000000000001</c:v>
                </c:pt>
                <c:pt idx="229">
                  <c:v>-35.122999999999998</c:v>
                </c:pt>
                <c:pt idx="230">
                  <c:v>-34.639000000000003</c:v>
                </c:pt>
                <c:pt idx="231">
                  <c:v>-34.584000000000003</c:v>
                </c:pt>
                <c:pt idx="232">
                  <c:v>-34.898000000000003</c:v>
                </c:pt>
                <c:pt idx="233">
                  <c:v>-35.408000000000001</c:v>
                </c:pt>
                <c:pt idx="234">
                  <c:v>-35.094000000000001</c:v>
                </c:pt>
                <c:pt idx="235">
                  <c:v>-35.162999999999997</c:v>
                </c:pt>
                <c:pt idx="236">
                  <c:v>-35.131999999999998</c:v>
                </c:pt>
                <c:pt idx="237">
                  <c:v>-34.616</c:v>
                </c:pt>
                <c:pt idx="238">
                  <c:v>-34.866</c:v>
                </c:pt>
                <c:pt idx="239">
                  <c:v>-34.904000000000003</c:v>
                </c:pt>
                <c:pt idx="240">
                  <c:v>-34.908000000000001</c:v>
                </c:pt>
                <c:pt idx="241">
                  <c:v>-35.271999999999998</c:v>
                </c:pt>
                <c:pt idx="242">
                  <c:v>-34.673000000000002</c:v>
                </c:pt>
                <c:pt idx="243">
                  <c:v>-34.625</c:v>
                </c:pt>
                <c:pt idx="244">
                  <c:v>-34.731000000000002</c:v>
                </c:pt>
                <c:pt idx="245">
                  <c:v>-35.021999999999998</c:v>
                </c:pt>
                <c:pt idx="246">
                  <c:v>-34.536999999999999</c:v>
                </c:pt>
                <c:pt idx="247">
                  <c:v>-34.661999999999999</c:v>
                </c:pt>
                <c:pt idx="248">
                  <c:v>-35.197000000000003</c:v>
                </c:pt>
                <c:pt idx="249">
                  <c:v>-34.993000000000002</c:v>
                </c:pt>
                <c:pt idx="250">
                  <c:v>-34.951999999999998</c:v>
                </c:pt>
                <c:pt idx="251">
                  <c:v>-35.000999999999998</c:v>
                </c:pt>
                <c:pt idx="252">
                  <c:v>-34.695999999999998</c:v>
                </c:pt>
                <c:pt idx="253">
                  <c:v>-35.002000000000002</c:v>
                </c:pt>
                <c:pt idx="254">
                  <c:v>-35.258000000000003</c:v>
                </c:pt>
                <c:pt idx="255">
                  <c:v>-35.226999999999997</c:v>
                </c:pt>
                <c:pt idx="256">
                  <c:v>-35.762999999999998</c:v>
                </c:pt>
                <c:pt idx="257">
                  <c:v>-34.685000000000002</c:v>
                </c:pt>
                <c:pt idx="258">
                  <c:v>-34.762999999999998</c:v>
                </c:pt>
                <c:pt idx="259">
                  <c:v>-34.715000000000003</c:v>
                </c:pt>
                <c:pt idx="260">
                  <c:v>-34.597000000000001</c:v>
                </c:pt>
                <c:pt idx="261">
                  <c:v>-34.790999999999997</c:v>
                </c:pt>
                <c:pt idx="262">
                  <c:v>-34.648000000000003</c:v>
                </c:pt>
                <c:pt idx="263">
                  <c:v>-34.603000000000002</c:v>
                </c:pt>
                <c:pt idx="264">
                  <c:v>-35.307000000000002</c:v>
                </c:pt>
                <c:pt idx="265">
                  <c:v>-34.737000000000002</c:v>
                </c:pt>
                <c:pt idx="266">
                  <c:v>-34.774000000000001</c:v>
                </c:pt>
                <c:pt idx="267">
                  <c:v>-35.064999999999998</c:v>
                </c:pt>
                <c:pt idx="268">
                  <c:v>-34.801000000000002</c:v>
                </c:pt>
                <c:pt idx="269">
                  <c:v>-34.65</c:v>
                </c:pt>
                <c:pt idx="270">
                  <c:v>-34.71</c:v>
                </c:pt>
                <c:pt idx="271">
                  <c:v>-35.136000000000003</c:v>
                </c:pt>
                <c:pt idx="272">
                  <c:v>-34.308999999999997</c:v>
                </c:pt>
                <c:pt idx="273">
                  <c:v>-34.523000000000003</c:v>
                </c:pt>
                <c:pt idx="274">
                  <c:v>-34.601999999999997</c:v>
                </c:pt>
                <c:pt idx="275">
                  <c:v>-35.194000000000003</c:v>
                </c:pt>
                <c:pt idx="276">
                  <c:v>-34.771000000000001</c:v>
                </c:pt>
                <c:pt idx="277">
                  <c:v>-35.070999999999998</c:v>
                </c:pt>
                <c:pt idx="278">
                  <c:v>-35.329000000000001</c:v>
                </c:pt>
                <c:pt idx="279">
                  <c:v>-35.247999999999998</c:v>
                </c:pt>
                <c:pt idx="280">
                  <c:v>-35.393000000000001</c:v>
                </c:pt>
                <c:pt idx="281">
                  <c:v>-35.055</c:v>
                </c:pt>
                <c:pt idx="282">
                  <c:v>-35.101999999999997</c:v>
                </c:pt>
                <c:pt idx="283">
                  <c:v>-35.439</c:v>
                </c:pt>
                <c:pt idx="284">
                  <c:v>-35.570999999999998</c:v>
                </c:pt>
                <c:pt idx="285">
                  <c:v>-35.314999999999998</c:v>
                </c:pt>
                <c:pt idx="286">
                  <c:v>-35.139000000000003</c:v>
                </c:pt>
                <c:pt idx="287">
                  <c:v>-35.191000000000003</c:v>
                </c:pt>
                <c:pt idx="288">
                  <c:v>-35.26</c:v>
                </c:pt>
                <c:pt idx="289">
                  <c:v>-34.981000000000002</c:v>
                </c:pt>
                <c:pt idx="290">
                  <c:v>-36.283000000000001</c:v>
                </c:pt>
                <c:pt idx="291">
                  <c:v>-34.826999999999998</c:v>
                </c:pt>
                <c:pt idx="292">
                  <c:v>-34.869999999999997</c:v>
                </c:pt>
                <c:pt idx="293">
                  <c:v>-34.774000000000001</c:v>
                </c:pt>
                <c:pt idx="294">
                  <c:v>-34.764000000000003</c:v>
                </c:pt>
                <c:pt idx="295">
                  <c:v>-34.963000000000001</c:v>
                </c:pt>
                <c:pt idx="296">
                  <c:v>-35.32</c:v>
                </c:pt>
                <c:pt idx="297">
                  <c:v>-35.228000000000002</c:v>
                </c:pt>
                <c:pt idx="298">
                  <c:v>-34.639000000000003</c:v>
                </c:pt>
                <c:pt idx="299">
                  <c:v>-35.188000000000002</c:v>
                </c:pt>
                <c:pt idx="300">
                  <c:v>-35.194000000000003</c:v>
                </c:pt>
                <c:pt idx="301">
                  <c:v>-34.972000000000001</c:v>
                </c:pt>
                <c:pt idx="302">
                  <c:v>-34.951999999999998</c:v>
                </c:pt>
                <c:pt idx="303">
                  <c:v>-35.252000000000002</c:v>
                </c:pt>
                <c:pt idx="304">
                  <c:v>-34.906999999999996</c:v>
                </c:pt>
                <c:pt idx="305">
                  <c:v>-34.944000000000003</c:v>
                </c:pt>
                <c:pt idx="306">
                  <c:v>-34.853999999999999</c:v>
                </c:pt>
                <c:pt idx="307">
                  <c:v>-34.454999999999998</c:v>
                </c:pt>
                <c:pt idx="308">
                  <c:v>-34.823</c:v>
                </c:pt>
                <c:pt idx="309">
                  <c:v>-34.521000000000001</c:v>
                </c:pt>
                <c:pt idx="310">
                  <c:v>-34.621000000000002</c:v>
                </c:pt>
                <c:pt idx="311">
                  <c:v>-35.06</c:v>
                </c:pt>
                <c:pt idx="312">
                  <c:v>-34.93</c:v>
                </c:pt>
                <c:pt idx="313">
                  <c:v>-34.747999999999998</c:v>
                </c:pt>
                <c:pt idx="314">
                  <c:v>-35.103999999999999</c:v>
                </c:pt>
                <c:pt idx="315">
                  <c:v>-35.932000000000002</c:v>
                </c:pt>
                <c:pt idx="316">
                  <c:v>-35.006</c:v>
                </c:pt>
                <c:pt idx="317">
                  <c:v>-34.878999999999998</c:v>
                </c:pt>
                <c:pt idx="318">
                  <c:v>-34.802999999999997</c:v>
                </c:pt>
                <c:pt idx="319">
                  <c:v>-34.698</c:v>
                </c:pt>
                <c:pt idx="320">
                  <c:v>-34.848999999999997</c:v>
                </c:pt>
                <c:pt idx="321">
                  <c:v>-34.927999999999997</c:v>
                </c:pt>
                <c:pt idx="322">
                  <c:v>-34.779000000000003</c:v>
                </c:pt>
                <c:pt idx="323">
                  <c:v>-35.008000000000003</c:v>
                </c:pt>
                <c:pt idx="324">
                  <c:v>-35.497999999999998</c:v>
                </c:pt>
                <c:pt idx="325">
                  <c:v>-35.219000000000001</c:v>
                </c:pt>
                <c:pt idx="326">
                  <c:v>-36.093000000000004</c:v>
                </c:pt>
                <c:pt idx="327">
                  <c:v>-35.113999999999997</c:v>
                </c:pt>
                <c:pt idx="328">
                  <c:v>-35.116</c:v>
                </c:pt>
                <c:pt idx="329">
                  <c:v>-35.029000000000003</c:v>
                </c:pt>
                <c:pt idx="330">
                  <c:v>-34.700000000000003</c:v>
                </c:pt>
                <c:pt idx="331">
                  <c:v>-35.149000000000001</c:v>
                </c:pt>
                <c:pt idx="332">
                  <c:v>-35.447000000000003</c:v>
                </c:pt>
                <c:pt idx="333">
                  <c:v>-34.948</c:v>
                </c:pt>
                <c:pt idx="334">
                  <c:v>-35.231000000000002</c:v>
                </c:pt>
                <c:pt idx="335">
                  <c:v>-34.697000000000003</c:v>
                </c:pt>
                <c:pt idx="336">
                  <c:v>-35.173000000000002</c:v>
                </c:pt>
                <c:pt idx="337">
                  <c:v>-35.719000000000001</c:v>
                </c:pt>
                <c:pt idx="338">
                  <c:v>-34.753</c:v>
                </c:pt>
                <c:pt idx="339">
                  <c:v>-35.140999999999998</c:v>
                </c:pt>
                <c:pt idx="340">
                  <c:v>-35.799999999999997</c:v>
                </c:pt>
                <c:pt idx="341">
                  <c:v>-34.747</c:v>
                </c:pt>
                <c:pt idx="342">
                  <c:v>-35.115000000000002</c:v>
                </c:pt>
                <c:pt idx="343">
                  <c:v>-35.246000000000002</c:v>
                </c:pt>
                <c:pt idx="344">
                  <c:v>-35.104999999999997</c:v>
                </c:pt>
                <c:pt idx="345">
                  <c:v>-34.881</c:v>
                </c:pt>
                <c:pt idx="346">
                  <c:v>-35.006999999999998</c:v>
                </c:pt>
                <c:pt idx="347">
                  <c:v>-35.18</c:v>
                </c:pt>
                <c:pt idx="348">
                  <c:v>-35.212000000000003</c:v>
                </c:pt>
                <c:pt idx="349">
                  <c:v>-35.625</c:v>
                </c:pt>
                <c:pt idx="350">
                  <c:v>-35.167999999999999</c:v>
                </c:pt>
                <c:pt idx="351">
                  <c:v>-34.850999999999999</c:v>
                </c:pt>
                <c:pt idx="352">
                  <c:v>-35.53</c:v>
                </c:pt>
                <c:pt idx="353">
                  <c:v>-35.006</c:v>
                </c:pt>
                <c:pt idx="354">
                  <c:v>-34.786999999999999</c:v>
                </c:pt>
                <c:pt idx="355">
                  <c:v>-34.832999999999998</c:v>
                </c:pt>
                <c:pt idx="356">
                  <c:v>-36.104999999999997</c:v>
                </c:pt>
                <c:pt idx="357">
                  <c:v>-35.017000000000003</c:v>
                </c:pt>
                <c:pt idx="358">
                  <c:v>-34.875999999999998</c:v>
                </c:pt>
                <c:pt idx="359">
                  <c:v>-35.094000000000001</c:v>
                </c:pt>
                <c:pt idx="360">
                  <c:v>-34.892000000000003</c:v>
                </c:pt>
                <c:pt idx="361">
                  <c:v>-35.200000000000003</c:v>
                </c:pt>
                <c:pt idx="362">
                  <c:v>-34.801000000000002</c:v>
                </c:pt>
                <c:pt idx="363">
                  <c:v>-34.905999999999999</c:v>
                </c:pt>
                <c:pt idx="364">
                  <c:v>-35.091000000000001</c:v>
                </c:pt>
                <c:pt idx="365">
                  <c:v>-34.622999999999998</c:v>
                </c:pt>
                <c:pt idx="366">
                  <c:v>-34.698999999999998</c:v>
                </c:pt>
                <c:pt idx="367">
                  <c:v>-34.902999999999999</c:v>
                </c:pt>
                <c:pt idx="368">
                  <c:v>-35.101999999999997</c:v>
                </c:pt>
                <c:pt idx="369">
                  <c:v>-35.052</c:v>
                </c:pt>
                <c:pt idx="370">
                  <c:v>-35.192999999999998</c:v>
                </c:pt>
                <c:pt idx="371">
                  <c:v>-35.302</c:v>
                </c:pt>
                <c:pt idx="372">
                  <c:v>-35.530999999999999</c:v>
                </c:pt>
                <c:pt idx="373">
                  <c:v>-35.018999999999998</c:v>
                </c:pt>
                <c:pt idx="374">
                  <c:v>-34.860999999999997</c:v>
                </c:pt>
                <c:pt idx="375">
                  <c:v>-34.67</c:v>
                </c:pt>
                <c:pt idx="376">
                  <c:v>-35.232999999999997</c:v>
                </c:pt>
                <c:pt idx="377">
                  <c:v>-35.323</c:v>
                </c:pt>
                <c:pt idx="378">
                  <c:v>-35.183</c:v>
                </c:pt>
                <c:pt idx="379">
                  <c:v>-35.087000000000003</c:v>
                </c:pt>
                <c:pt idx="380">
                  <c:v>-35.087000000000003</c:v>
                </c:pt>
                <c:pt idx="381">
                  <c:v>-34.817999999999998</c:v>
                </c:pt>
                <c:pt idx="382">
                  <c:v>-35.069000000000003</c:v>
                </c:pt>
                <c:pt idx="383">
                  <c:v>-35.363999999999997</c:v>
                </c:pt>
                <c:pt idx="384">
                  <c:v>-34.954000000000001</c:v>
                </c:pt>
                <c:pt idx="385">
                  <c:v>-35.643999999999998</c:v>
                </c:pt>
                <c:pt idx="386">
                  <c:v>-34.722000000000001</c:v>
                </c:pt>
                <c:pt idx="387">
                  <c:v>-35.04</c:v>
                </c:pt>
                <c:pt idx="388">
                  <c:v>-35.103000000000002</c:v>
                </c:pt>
                <c:pt idx="389">
                  <c:v>-35.119999999999997</c:v>
                </c:pt>
                <c:pt idx="390">
                  <c:v>-34.911999999999999</c:v>
                </c:pt>
                <c:pt idx="391">
                  <c:v>-35.348999999999997</c:v>
                </c:pt>
                <c:pt idx="392">
                  <c:v>-34.662999999999997</c:v>
                </c:pt>
                <c:pt idx="393">
                  <c:v>-34.909999999999997</c:v>
                </c:pt>
                <c:pt idx="394">
                  <c:v>-34.802999999999997</c:v>
                </c:pt>
                <c:pt idx="395">
                  <c:v>-34.643999999999998</c:v>
                </c:pt>
                <c:pt idx="396">
                  <c:v>-34.67</c:v>
                </c:pt>
                <c:pt idx="397">
                  <c:v>-35.542999999999999</c:v>
                </c:pt>
                <c:pt idx="398">
                  <c:v>-34.97</c:v>
                </c:pt>
                <c:pt idx="399">
                  <c:v>-35.276000000000003</c:v>
                </c:pt>
                <c:pt idx="400">
                  <c:v>-35.238999999999997</c:v>
                </c:pt>
                <c:pt idx="401">
                  <c:v>-35.281999999999996</c:v>
                </c:pt>
                <c:pt idx="402">
                  <c:v>-35.496000000000002</c:v>
                </c:pt>
                <c:pt idx="403">
                  <c:v>-34.957000000000001</c:v>
                </c:pt>
                <c:pt idx="404">
                  <c:v>-34.67</c:v>
                </c:pt>
                <c:pt idx="405">
                  <c:v>-34.926000000000002</c:v>
                </c:pt>
                <c:pt idx="406">
                  <c:v>-35.488</c:v>
                </c:pt>
                <c:pt idx="407">
                  <c:v>-35.409999999999997</c:v>
                </c:pt>
                <c:pt idx="408">
                  <c:v>-34.996000000000002</c:v>
                </c:pt>
                <c:pt idx="409">
                  <c:v>-34.674999999999997</c:v>
                </c:pt>
                <c:pt idx="410">
                  <c:v>-34.515999999999998</c:v>
                </c:pt>
                <c:pt idx="411">
                  <c:v>-34.993000000000002</c:v>
                </c:pt>
                <c:pt idx="412">
                  <c:v>-34.781999999999996</c:v>
                </c:pt>
                <c:pt idx="413">
                  <c:v>-35.228000000000002</c:v>
                </c:pt>
                <c:pt idx="414">
                  <c:v>-35.396000000000001</c:v>
                </c:pt>
                <c:pt idx="415">
                  <c:v>-35.128</c:v>
                </c:pt>
                <c:pt idx="416">
                  <c:v>-34.920999999999999</c:v>
                </c:pt>
                <c:pt idx="417">
                  <c:v>-34.902999999999999</c:v>
                </c:pt>
                <c:pt idx="418">
                  <c:v>-34.932000000000002</c:v>
                </c:pt>
                <c:pt idx="419">
                  <c:v>-34.709000000000003</c:v>
                </c:pt>
                <c:pt idx="420">
                  <c:v>-34.892000000000003</c:v>
                </c:pt>
                <c:pt idx="421">
                  <c:v>-34.787999999999997</c:v>
                </c:pt>
                <c:pt idx="422">
                  <c:v>-35.009</c:v>
                </c:pt>
                <c:pt idx="423">
                  <c:v>-34.884999999999998</c:v>
                </c:pt>
                <c:pt idx="424">
                  <c:v>-34.747</c:v>
                </c:pt>
                <c:pt idx="425">
                  <c:v>-34.893999999999998</c:v>
                </c:pt>
                <c:pt idx="426">
                  <c:v>-35.401000000000003</c:v>
                </c:pt>
                <c:pt idx="427">
                  <c:v>-35.137</c:v>
                </c:pt>
                <c:pt idx="428">
                  <c:v>-35.219000000000001</c:v>
                </c:pt>
                <c:pt idx="429">
                  <c:v>-34.579000000000001</c:v>
                </c:pt>
                <c:pt idx="430">
                  <c:v>-34.691000000000003</c:v>
                </c:pt>
                <c:pt idx="431">
                  <c:v>-35.235999999999997</c:v>
                </c:pt>
                <c:pt idx="432">
                  <c:v>-34.773000000000003</c:v>
                </c:pt>
                <c:pt idx="433">
                  <c:v>-35.414999999999999</c:v>
                </c:pt>
                <c:pt idx="434">
                  <c:v>-35.524000000000001</c:v>
                </c:pt>
                <c:pt idx="435">
                  <c:v>-35.372</c:v>
                </c:pt>
                <c:pt idx="436">
                  <c:v>-34.482999999999997</c:v>
                </c:pt>
                <c:pt idx="437">
                  <c:v>-34.603000000000002</c:v>
                </c:pt>
                <c:pt idx="438">
                  <c:v>-34.618000000000002</c:v>
                </c:pt>
                <c:pt idx="439">
                  <c:v>-34.874000000000002</c:v>
                </c:pt>
                <c:pt idx="440">
                  <c:v>-34.914999999999999</c:v>
                </c:pt>
                <c:pt idx="441">
                  <c:v>-34.816000000000003</c:v>
                </c:pt>
                <c:pt idx="442">
                  <c:v>-34.807000000000002</c:v>
                </c:pt>
                <c:pt idx="443">
                  <c:v>-34.628</c:v>
                </c:pt>
                <c:pt idx="444">
                  <c:v>-34.792999999999999</c:v>
                </c:pt>
                <c:pt idx="445">
                  <c:v>-34.561</c:v>
                </c:pt>
                <c:pt idx="446">
                  <c:v>-34.734999999999999</c:v>
                </c:pt>
                <c:pt idx="447">
                  <c:v>-34.67</c:v>
                </c:pt>
                <c:pt idx="448">
                  <c:v>-34.383000000000003</c:v>
                </c:pt>
                <c:pt idx="449">
                  <c:v>-34.271000000000001</c:v>
                </c:pt>
                <c:pt idx="450">
                  <c:v>-34.768000000000001</c:v>
                </c:pt>
                <c:pt idx="451">
                  <c:v>-34.93</c:v>
                </c:pt>
                <c:pt idx="452">
                  <c:v>-34.536999999999999</c:v>
                </c:pt>
                <c:pt idx="453">
                  <c:v>-34.823999999999998</c:v>
                </c:pt>
                <c:pt idx="454">
                  <c:v>-34.51</c:v>
                </c:pt>
                <c:pt idx="455">
                  <c:v>-34.597000000000001</c:v>
                </c:pt>
                <c:pt idx="456">
                  <c:v>-34.787999999999997</c:v>
                </c:pt>
                <c:pt idx="457">
                  <c:v>-34.378</c:v>
                </c:pt>
                <c:pt idx="458">
                  <c:v>-34.758000000000003</c:v>
                </c:pt>
                <c:pt idx="459">
                  <c:v>-34.932000000000002</c:v>
                </c:pt>
                <c:pt idx="460">
                  <c:v>-34.893999999999998</c:v>
                </c:pt>
                <c:pt idx="461">
                  <c:v>-34.676000000000002</c:v>
                </c:pt>
                <c:pt idx="462">
                  <c:v>-34.814999999999998</c:v>
                </c:pt>
                <c:pt idx="463">
                  <c:v>-34.968000000000004</c:v>
                </c:pt>
                <c:pt idx="464">
                  <c:v>-34.709000000000003</c:v>
                </c:pt>
                <c:pt idx="465">
                  <c:v>-34.933</c:v>
                </c:pt>
                <c:pt idx="466">
                  <c:v>-35.055</c:v>
                </c:pt>
                <c:pt idx="467">
                  <c:v>-34.682000000000002</c:v>
                </c:pt>
                <c:pt idx="468">
                  <c:v>-34.749000000000002</c:v>
                </c:pt>
                <c:pt idx="469">
                  <c:v>-34.603000000000002</c:v>
                </c:pt>
                <c:pt idx="470">
                  <c:v>-34.529000000000003</c:v>
                </c:pt>
                <c:pt idx="471">
                  <c:v>-34.664000000000001</c:v>
                </c:pt>
                <c:pt idx="472">
                  <c:v>-34.954000000000001</c:v>
                </c:pt>
                <c:pt idx="473">
                  <c:v>-34.744999999999997</c:v>
                </c:pt>
                <c:pt idx="474">
                  <c:v>-35.052999999999997</c:v>
                </c:pt>
                <c:pt idx="475">
                  <c:v>-34.441000000000003</c:v>
                </c:pt>
                <c:pt idx="476">
                  <c:v>-35.054000000000002</c:v>
                </c:pt>
                <c:pt idx="477">
                  <c:v>-34.473999999999997</c:v>
                </c:pt>
                <c:pt idx="478">
                  <c:v>-34.466999999999999</c:v>
                </c:pt>
                <c:pt idx="479">
                  <c:v>-34.923000000000002</c:v>
                </c:pt>
                <c:pt idx="480">
                  <c:v>-34.713000000000001</c:v>
                </c:pt>
                <c:pt idx="481">
                  <c:v>-34.853999999999999</c:v>
                </c:pt>
                <c:pt idx="482">
                  <c:v>-34.640999999999998</c:v>
                </c:pt>
                <c:pt idx="483">
                  <c:v>-34.612000000000002</c:v>
                </c:pt>
                <c:pt idx="484">
                  <c:v>-35.058</c:v>
                </c:pt>
                <c:pt idx="485">
                  <c:v>-34.802999999999997</c:v>
                </c:pt>
                <c:pt idx="486">
                  <c:v>-34.542000000000002</c:v>
                </c:pt>
                <c:pt idx="487">
                  <c:v>-34.435000000000002</c:v>
                </c:pt>
                <c:pt idx="488">
                  <c:v>-34.159999999999997</c:v>
                </c:pt>
                <c:pt idx="489">
                  <c:v>-34.384</c:v>
                </c:pt>
                <c:pt idx="490">
                  <c:v>-34.918999999999997</c:v>
                </c:pt>
                <c:pt idx="491">
                  <c:v>-34.781999999999996</c:v>
                </c:pt>
                <c:pt idx="492">
                  <c:v>-34.837000000000003</c:v>
                </c:pt>
                <c:pt idx="493">
                  <c:v>-34.771000000000001</c:v>
                </c:pt>
                <c:pt idx="494">
                  <c:v>-34.512</c:v>
                </c:pt>
                <c:pt idx="495">
                  <c:v>-34.478000000000002</c:v>
                </c:pt>
                <c:pt idx="496">
                  <c:v>-34.956000000000003</c:v>
                </c:pt>
                <c:pt idx="497">
                  <c:v>-34.646000000000001</c:v>
                </c:pt>
                <c:pt idx="498">
                  <c:v>-34.537999999999997</c:v>
                </c:pt>
                <c:pt idx="499">
                  <c:v>-34.817999999999998</c:v>
                </c:pt>
                <c:pt idx="500">
                  <c:v>-34.750999999999998</c:v>
                </c:pt>
                <c:pt idx="501">
                  <c:v>-34.594999999999999</c:v>
                </c:pt>
                <c:pt idx="502">
                  <c:v>-34.649000000000001</c:v>
                </c:pt>
                <c:pt idx="503">
                  <c:v>-34.832999999999998</c:v>
                </c:pt>
                <c:pt idx="504">
                  <c:v>-34.365000000000002</c:v>
                </c:pt>
                <c:pt idx="505">
                  <c:v>-34.423999999999999</c:v>
                </c:pt>
                <c:pt idx="506">
                  <c:v>-34.378999999999998</c:v>
                </c:pt>
                <c:pt idx="507">
                  <c:v>-34.478999999999999</c:v>
                </c:pt>
                <c:pt idx="508">
                  <c:v>-34.262999999999998</c:v>
                </c:pt>
                <c:pt idx="509">
                  <c:v>-34.658000000000001</c:v>
                </c:pt>
                <c:pt idx="510">
                  <c:v>-34.67</c:v>
                </c:pt>
                <c:pt idx="511">
                  <c:v>-34.523000000000003</c:v>
                </c:pt>
                <c:pt idx="512">
                  <c:v>-34.289000000000001</c:v>
                </c:pt>
                <c:pt idx="513">
                  <c:v>-34.206000000000003</c:v>
                </c:pt>
                <c:pt idx="514">
                  <c:v>-34.244</c:v>
                </c:pt>
                <c:pt idx="515">
                  <c:v>-34.704999999999998</c:v>
                </c:pt>
                <c:pt idx="516">
                  <c:v>-34.558999999999997</c:v>
                </c:pt>
                <c:pt idx="517">
                  <c:v>-34.536999999999999</c:v>
                </c:pt>
                <c:pt idx="518">
                  <c:v>-34.82</c:v>
                </c:pt>
                <c:pt idx="519">
                  <c:v>-35.238999999999997</c:v>
                </c:pt>
                <c:pt idx="520">
                  <c:v>-35.162999999999997</c:v>
                </c:pt>
                <c:pt idx="521">
                  <c:v>-34.57</c:v>
                </c:pt>
                <c:pt idx="522">
                  <c:v>-34.652999999999999</c:v>
                </c:pt>
                <c:pt idx="523">
                  <c:v>-34.406999999999996</c:v>
                </c:pt>
                <c:pt idx="524">
                  <c:v>-34.615000000000002</c:v>
                </c:pt>
                <c:pt idx="525">
                  <c:v>-34.606000000000002</c:v>
                </c:pt>
                <c:pt idx="526">
                  <c:v>-34.728000000000002</c:v>
                </c:pt>
                <c:pt idx="527">
                  <c:v>-34.648000000000003</c:v>
                </c:pt>
                <c:pt idx="528">
                  <c:v>-34.646999999999998</c:v>
                </c:pt>
                <c:pt idx="529">
                  <c:v>-34.101999999999997</c:v>
                </c:pt>
                <c:pt idx="530">
                  <c:v>-34.408000000000001</c:v>
                </c:pt>
                <c:pt idx="531">
                  <c:v>-33.99</c:v>
                </c:pt>
                <c:pt idx="532">
                  <c:v>-35.125999999999998</c:v>
                </c:pt>
                <c:pt idx="533">
                  <c:v>-34.728000000000002</c:v>
                </c:pt>
                <c:pt idx="534">
                  <c:v>-34.128999999999998</c:v>
                </c:pt>
                <c:pt idx="535">
                  <c:v>-34.57</c:v>
                </c:pt>
                <c:pt idx="536">
                  <c:v>-34.665999999999997</c:v>
                </c:pt>
                <c:pt idx="537">
                  <c:v>-34.573</c:v>
                </c:pt>
                <c:pt idx="538">
                  <c:v>-34.68</c:v>
                </c:pt>
                <c:pt idx="539">
                  <c:v>-34.481999999999999</c:v>
                </c:pt>
                <c:pt idx="540">
                  <c:v>-34.462000000000003</c:v>
                </c:pt>
                <c:pt idx="541">
                  <c:v>-34.561999999999998</c:v>
                </c:pt>
                <c:pt idx="542">
                  <c:v>-34.566000000000003</c:v>
                </c:pt>
                <c:pt idx="543">
                  <c:v>-34.841999999999999</c:v>
                </c:pt>
                <c:pt idx="544">
                  <c:v>-34.597000000000001</c:v>
                </c:pt>
                <c:pt idx="545">
                  <c:v>-34.639000000000003</c:v>
                </c:pt>
                <c:pt idx="546">
                  <c:v>-35.103999999999999</c:v>
                </c:pt>
                <c:pt idx="547">
                  <c:v>-35.061</c:v>
                </c:pt>
                <c:pt idx="548">
                  <c:v>-34.780999999999999</c:v>
                </c:pt>
                <c:pt idx="549">
                  <c:v>-34.834000000000003</c:v>
                </c:pt>
                <c:pt idx="550">
                  <c:v>-35</c:v>
                </c:pt>
                <c:pt idx="551">
                  <c:v>-34.966999999999999</c:v>
                </c:pt>
                <c:pt idx="552">
                  <c:v>-35.104999999999997</c:v>
                </c:pt>
                <c:pt idx="553">
                  <c:v>-34.792000000000002</c:v>
                </c:pt>
                <c:pt idx="554">
                  <c:v>-35.045000000000002</c:v>
                </c:pt>
                <c:pt idx="555">
                  <c:v>-35.090000000000003</c:v>
                </c:pt>
                <c:pt idx="556">
                  <c:v>-34.664000000000001</c:v>
                </c:pt>
                <c:pt idx="557">
                  <c:v>-34.728999999999999</c:v>
                </c:pt>
                <c:pt idx="558">
                  <c:v>-34.868000000000002</c:v>
                </c:pt>
                <c:pt idx="559">
                  <c:v>-34.887999999999998</c:v>
                </c:pt>
                <c:pt idx="560">
                  <c:v>-34.64</c:v>
                </c:pt>
                <c:pt idx="561">
                  <c:v>-34.715000000000003</c:v>
                </c:pt>
                <c:pt idx="562">
                  <c:v>-35.094999999999999</c:v>
                </c:pt>
                <c:pt idx="563">
                  <c:v>-34.780999999999999</c:v>
                </c:pt>
                <c:pt idx="564">
                  <c:v>-34.774000000000001</c:v>
                </c:pt>
                <c:pt idx="565">
                  <c:v>-34.987000000000002</c:v>
                </c:pt>
                <c:pt idx="566">
                  <c:v>-34.911999999999999</c:v>
                </c:pt>
                <c:pt idx="567">
                  <c:v>-34.710999999999999</c:v>
                </c:pt>
                <c:pt idx="568">
                  <c:v>-34.68</c:v>
                </c:pt>
                <c:pt idx="569">
                  <c:v>-34.545000000000002</c:v>
                </c:pt>
                <c:pt idx="570">
                  <c:v>-34.698</c:v>
                </c:pt>
                <c:pt idx="571">
                  <c:v>-34.93</c:v>
                </c:pt>
                <c:pt idx="572">
                  <c:v>-34.713000000000001</c:v>
                </c:pt>
                <c:pt idx="573">
                  <c:v>-34.700000000000003</c:v>
                </c:pt>
                <c:pt idx="574">
                  <c:v>-34.704999999999998</c:v>
                </c:pt>
                <c:pt idx="575">
                  <c:v>-34.881</c:v>
                </c:pt>
                <c:pt idx="576">
                  <c:v>-34.804000000000002</c:v>
                </c:pt>
                <c:pt idx="577">
                  <c:v>-34.633000000000003</c:v>
                </c:pt>
                <c:pt idx="578">
                  <c:v>-34.591999999999999</c:v>
                </c:pt>
                <c:pt idx="579">
                  <c:v>-34.423999999999999</c:v>
                </c:pt>
                <c:pt idx="580">
                  <c:v>-34.758000000000003</c:v>
                </c:pt>
                <c:pt idx="581">
                  <c:v>-34.697000000000003</c:v>
                </c:pt>
                <c:pt idx="582">
                  <c:v>-34.203000000000003</c:v>
                </c:pt>
                <c:pt idx="583">
                  <c:v>-34.505000000000003</c:v>
                </c:pt>
                <c:pt idx="584">
                  <c:v>-34.713000000000001</c:v>
                </c:pt>
                <c:pt idx="585">
                  <c:v>-34.351999999999997</c:v>
                </c:pt>
                <c:pt idx="586">
                  <c:v>-34.857999999999997</c:v>
                </c:pt>
                <c:pt idx="587">
                  <c:v>-34.597999999999999</c:v>
                </c:pt>
                <c:pt idx="588">
                  <c:v>-34.817</c:v>
                </c:pt>
                <c:pt idx="589">
                  <c:v>-34.262</c:v>
                </c:pt>
                <c:pt idx="590">
                  <c:v>-34.587000000000003</c:v>
                </c:pt>
                <c:pt idx="591">
                  <c:v>-34.311999999999998</c:v>
                </c:pt>
                <c:pt idx="592">
                  <c:v>-34.795000000000002</c:v>
                </c:pt>
                <c:pt idx="593">
                  <c:v>-34.872999999999998</c:v>
                </c:pt>
                <c:pt idx="594">
                  <c:v>-34.619</c:v>
                </c:pt>
                <c:pt idx="595">
                  <c:v>-34.534999999999997</c:v>
                </c:pt>
                <c:pt idx="596">
                  <c:v>-34.753</c:v>
                </c:pt>
                <c:pt idx="597">
                  <c:v>-34.707000000000001</c:v>
                </c:pt>
                <c:pt idx="598">
                  <c:v>-34.639000000000003</c:v>
                </c:pt>
                <c:pt idx="599">
                  <c:v>-34.362000000000002</c:v>
                </c:pt>
                <c:pt idx="600">
                  <c:v>-34.302999999999997</c:v>
                </c:pt>
                <c:pt idx="601">
                  <c:v>-34.783999999999999</c:v>
                </c:pt>
                <c:pt idx="602">
                  <c:v>-34.578000000000003</c:v>
                </c:pt>
                <c:pt idx="603">
                  <c:v>-34.566000000000003</c:v>
                </c:pt>
                <c:pt idx="604">
                  <c:v>-34.496000000000002</c:v>
                </c:pt>
                <c:pt idx="605">
                  <c:v>-34.561999999999998</c:v>
                </c:pt>
                <c:pt idx="606">
                  <c:v>-34.573</c:v>
                </c:pt>
                <c:pt idx="607">
                  <c:v>-34.545000000000002</c:v>
                </c:pt>
                <c:pt idx="608">
                  <c:v>-34.792000000000002</c:v>
                </c:pt>
                <c:pt idx="609">
                  <c:v>-34.32</c:v>
                </c:pt>
                <c:pt idx="610">
                  <c:v>-34.542000000000002</c:v>
                </c:pt>
                <c:pt idx="611">
                  <c:v>-35.095999999999997</c:v>
                </c:pt>
                <c:pt idx="612">
                  <c:v>-34.549999999999997</c:v>
                </c:pt>
                <c:pt idx="613">
                  <c:v>-34.68</c:v>
                </c:pt>
                <c:pt idx="614">
                  <c:v>-34.899000000000001</c:v>
                </c:pt>
                <c:pt idx="615">
                  <c:v>-34.722999999999999</c:v>
                </c:pt>
                <c:pt idx="616">
                  <c:v>-35.134</c:v>
                </c:pt>
                <c:pt idx="617">
                  <c:v>-34.841000000000001</c:v>
                </c:pt>
                <c:pt idx="618">
                  <c:v>-34.966999999999999</c:v>
                </c:pt>
                <c:pt idx="619">
                  <c:v>-34.734000000000002</c:v>
                </c:pt>
                <c:pt idx="620">
                  <c:v>-34.762</c:v>
                </c:pt>
                <c:pt idx="621">
                  <c:v>-35.465000000000003</c:v>
                </c:pt>
                <c:pt idx="622">
                  <c:v>-35.012999999999998</c:v>
                </c:pt>
                <c:pt idx="623">
                  <c:v>-34.366999999999997</c:v>
                </c:pt>
                <c:pt idx="624">
                  <c:v>-34.719000000000001</c:v>
                </c:pt>
                <c:pt idx="625">
                  <c:v>-34.956000000000003</c:v>
                </c:pt>
                <c:pt idx="626">
                  <c:v>-34.883000000000003</c:v>
                </c:pt>
                <c:pt idx="627">
                  <c:v>-34.645000000000003</c:v>
                </c:pt>
                <c:pt idx="628">
                  <c:v>-34.756</c:v>
                </c:pt>
                <c:pt idx="629">
                  <c:v>-34.695</c:v>
                </c:pt>
                <c:pt idx="630">
                  <c:v>-34.927999999999997</c:v>
                </c:pt>
                <c:pt idx="631">
                  <c:v>-35.17</c:v>
                </c:pt>
                <c:pt idx="632">
                  <c:v>-34.593000000000004</c:v>
                </c:pt>
                <c:pt idx="633">
                  <c:v>-34.683</c:v>
                </c:pt>
                <c:pt idx="634">
                  <c:v>-34.719000000000001</c:v>
                </c:pt>
                <c:pt idx="635">
                  <c:v>-35.264000000000003</c:v>
                </c:pt>
                <c:pt idx="636">
                  <c:v>-35.401000000000003</c:v>
                </c:pt>
                <c:pt idx="637">
                  <c:v>-35.137</c:v>
                </c:pt>
                <c:pt idx="638">
                  <c:v>-35.302999999999997</c:v>
                </c:pt>
                <c:pt idx="639">
                  <c:v>-35.012999999999998</c:v>
                </c:pt>
                <c:pt idx="640">
                  <c:v>-35.468000000000004</c:v>
                </c:pt>
                <c:pt idx="641">
                  <c:v>-35.131</c:v>
                </c:pt>
                <c:pt idx="642">
                  <c:v>-34.768000000000001</c:v>
                </c:pt>
                <c:pt idx="643">
                  <c:v>-34.676000000000002</c:v>
                </c:pt>
                <c:pt idx="644">
                  <c:v>-34.874000000000002</c:v>
                </c:pt>
                <c:pt idx="645">
                  <c:v>-34.954000000000001</c:v>
                </c:pt>
                <c:pt idx="646">
                  <c:v>-34.688000000000002</c:v>
                </c:pt>
                <c:pt idx="647">
                  <c:v>-34.655000000000001</c:v>
                </c:pt>
                <c:pt idx="648">
                  <c:v>-34.942999999999998</c:v>
                </c:pt>
                <c:pt idx="649">
                  <c:v>-34.905999999999999</c:v>
                </c:pt>
                <c:pt idx="650">
                  <c:v>-34.987000000000002</c:v>
                </c:pt>
                <c:pt idx="651">
                  <c:v>-35.082000000000001</c:v>
                </c:pt>
                <c:pt idx="652">
                  <c:v>-34.865000000000002</c:v>
                </c:pt>
                <c:pt idx="653">
                  <c:v>-34.667000000000002</c:v>
                </c:pt>
                <c:pt idx="654">
                  <c:v>-34.664999999999999</c:v>
                </c:pt>
                <c:pt idx="655">
                  <c:v>-36.584000000000003</c:v>
                </c:pt>
                <c:pt idx="656">
                  <c:v>-34.76</c:v>
                </c:pt>
                <c:pt idx="657">
                  <c:v>-34.770000000000003</c:v>
                </c:pt>
                <c:pt idx="658">
                  <c:v>-35.164999999999999</c:v>
                </c:pt>
                <c:pt idx="659">
                  <c:v>-34.628</c:v>
                </c:pt>
                <c:pt idx="660">
                  <c:v>-34.747</c:v>
                </c:pt>
                <c:pt idx="661">
                  <c:v>-34.779000000000003</c:v>
                </c:pt>
                <c:pt idx="662">
                  <c:v>-34.847000000000001</c:v>
                </c:pt>
                <c:pt idx="663">
                  <c:v>-34.686999999999998</c:v>
                </c:pt>
                <c:pt idx="664">
                  <c:v>-34.746000000000002</c:v>
                </c:pt>
                <c:pt idx="665">
                  <c:v>-34.551000000000002</c:v>
                </c:pt>
                <c:pt idx="666">
                  <c:v>-34.984999999999999</c:v>
                </c:pt>
                <c:pt idx="667">
                  <c:v>-34.865000000000002</c:v>
                </c:pt>
                <c:pt idx="668">
                  <c:v>-34.701000000000001</c:v>
                </c:pt>
                <c:pt idx="669">
                  <c:v>-34.643999999999998</c:v>
                </c:pt>
                <c:pt idx="670">
                  <c:v>-34.786000000000001</c:v>
                </c:pt>
                <c:pt idx="671">
                  <c:v>-34.776000000000003</c:v>
                </c:pt>
                <c:pt idx="672">
                  <c:v>-35.195999999999998</c:v>
                </c:pt>
                <c:pt idx="673">
                  <c:v>-35.518000000000001</c:v>
                </c:pt>
                <c:pt idx="674">
                  <c:v>-35.076999999999998</c:v>
                </c:pt>
                <c:pt idx="675">
                  <c:v>-34.796999999999997</c:v>
                </c:pt>
                <c:pt idx="676">
                  <c:v>-35.743000000000002</c:v>
                </c:pt>
                <c:pt idx="677">
                  <c:v>-34.939</c:v>
                </c:pt>
                <c:pt idx="678">
                  <c:v>-34.761000000000003</c:v>
                </c:pt>
                <c:pt idx="679">
                  <c:v>-34.408000000000001</c:v>
                </c:pt>
                <c:pt idx="680">
                  <c:v>-34.787999999999997</c:v>
                </c:pt>
                <c:pt idx="681">
                  <c:v>-34.603999999999999</c:v>
                </c:pt>
                <c:pt idx="682">
                  <c:v>-34.630000000000003</c:v>
                </c:pt>
                <c:pt idx="683">
                  <c:v>-34.646000000000001</c:v>
                </c:pt>
                <c:pt idx="684">
                  <c:v>-34.576000000000001</c:v>
                </c:pt>
                <c:pt idx="685">
                  <c:v>-34.691000000000003</c:v>
                </c:pt>
                <c:pt idx="686">
                  <c:v>-34.881999999999998</c:v>
                </c:pt>
                <c:pt idx="687">
                  <c:v>-34.920999999999999</c:v>
                </c:pt>
                <c:pt idx="688">
                  <c:v>-35.148000000000003</c:v>
                </c:pt>
                <c:pt idx="689">
                  <c:v>-34.826999999999998</c:v>
                </c:pt>
                <c:pt idx="690">
                  <c:v>-35.298999999999999</c:v>
                </c:pt>
                <c:pt idx="691">
                  <c:v>-34.707000000000001</c:v>
                </c:pt>
                <c:pt idx="692">
                  <c:v>-34.436999999999998</c:v>
                </c:pt>
                <c:pt idx="693">
                  <c:v>-34.953000000000003</c:v>
                </c:pt>
                <c:pt idx="694">
                  <c:v>-34.661000000000001</c:v>
                </c:pt>
                <c:pt idx="695">
                  <c:v>-34.786999999999999</c:v>
                </c:pt>
                <c:pt idx="696">
                  <c:v>-34.225999999999999</c:v>
                </c:pt>
                <c:pt idx="697">
                  <c:v>-34.505000000000003</c:v>
                </c:pt>
                <c:pt idx="698">
                  <c:v>-34.56</c:v>
                </c:pt>
                <c:pt idx="699">
                  <c:v>-34.631999999999998</c:v>
                </c:pt>
                <c:pt idx="700">
                  <c:v>-34.549999999999997</c:v>
                </c:pt>
                <c:pt idx="701">
                  <c:v>-34.604999999999997</c:v>
                </c:pt>
                <c:pt idx="702">
                  <c:v>-34.488</c:v>
                </c:pt>
                <c:pt idx="703">
                  <c:v>-34.704000000000001</c:v>
                </c:pt>
                <c:pt idx="704">
                  <c:v>-34.960999999999999</c:v>
                </c:pt>
                <c:pt idx="705">
                  <c:v>-34.799999999999997</c:v>
                </c:pt>
                <c:pt idx="706">
                  <c:v>-34.805</c:v>
                </c:pt>
                <c:pt idx="707">
                  <c:v>-34.966000000000001</c:v>
                </c:pt>
                <c:pt idx="708">
                  <c:v>-35.582000000000001</c:v>
                </c:pt>
                <c:pt idx="709">
                  <c:v>-34.917999999999999</c:v>
                </c:pt>
                <c:pt idx="710">
                  <c:v>-34.804000000000002</c:v>
                </c:pt>
                <c:pt idx="711">
                  <c:v>-35.590000000000003</c:v>
                </c:pt>
                <c:pt idx="712">
                  <c:v>-34.530999999999999</c:v>
                </c:pt>
                <c:pt idx="713">
                  <c:v>-34.914999999999999</c:v>
                </c:pt>
                <c:pt idx="714">
                  <c:v>-35.537999999999997</c:v>
                </c:pt>
                <c:pt idx="715">
                  <c:v>-34.734000000000002</c:v>
                </c:pt>
                <c:pt idx="716">
                  <c:v>-35.28</c:v>
                </c:pt>
                <c:pt idx="717">
                  <c:v>-34.801000000000002</c:v>
                </c:pt>
                <c:pt idx="718">
                  <c:v>-34.966999999999999</c:v>
                </c:pt>
                <c:pt idx="719">
                  <c:v>-34.633000000000003</c:v>
                </c:pt>
                <c:pt idx="720">
                  <c:v>-35.024999999999999</c:v>
                </c:pt>
                <c:pt idx="721">
                  <c:v>-35.079000000000001</c:v>
                </c:pt>
                <c:pt idx="722">
                  <c:v>-34.591999999999999</c:v>
                </c:pt>
                <c:pt idx="723">
                  <c:v>-34.933999999999997</c:v>
                </c:pt>
                <c:pt idx="724">
                  <c:v>-34.694000000000003</c:v>
                </c:pt>
                <c:pt idx="725">
                  <c:v>-34.734000000000002</c:v>
                </c:pt>
                <c:pt idx="726">
                  <c:v>-34.686</c:v>
                </c:pt>
                <c:pt idx="727">
                  <c:v>-34.75</c:v>
                </c:pt>
                <c:pt idx="728">
                  <c:v>-34.595999999999997</c:v>
                </c:pt>
                <c:pt idx="729">
                  <c:v>-34.706000000000003</c:v>
                </c:pt>
                <c:pt idx="730">
                  <c:v>-34.905000000000001</c:v>
                </c:pt>
                <c:pt idx="731">
                  <c:v>-34.655999999999999</c:v>
                </c:pt>
                <c:pt idx="732">
                  <c:v>-34.709000000000003</c:v>
                </c:pt>
                <c:pt idx="733">
                  <c:v>-34.770000000000003</c:v>
                </c:pt>
                <c:pt idx="734">
                  <c:v>-34.884</c:v>
                </c:pt>
                <c:pt idx="735">
                  <c:v>-35.020000000000003</c:v>
                </c:pt>
                <c:pt idx="736">
                  <c:v>-34.536999999999999</c:v>
                </c:pt>
                <c:pt idx="737">
                  <c:v>-34.889000000000003</c:v>
                </c:pt>
                <c:pt idx="738">
                  <c:v>-34.786999999999999</c:v>
                </c:pt>
                <c:pt idx="739">
                  <c:v>-34.662999999999997</c:v>
                </c:pt>
                <c:pt idx="740">
                  <c:v>-35.017000000000003</c:v>
                </c:pt>
                <c:pt idx="741">
                  <c:v>-34.701000000000001</c:v>
                </c:pt>
                <c:pt idx="742">
                  <c:v>-34.808</c:v>
                </c:pt>
                <c:pt idx="743">
                  <c:v>-35.021000000000001</c:v>
                </c:pt>
                <c:pt idx="744">
                  <c:v>-34.926000000000002</c:v>
                </c:pt>
                <c:pt idx="745">
                  <c:v>-34.856999999999999</c:v>
                </c:pt>
                <c:pt idx="746">
                  <c:v>-35.246000000000002</c:v>
                </c:pt>
                <c:pt idx="747">
                  <c:v>-35.139000000000003</c:v>
                </c:pt>
                <c:pt idx="748">
                  <c:v>-35.04</c:v>
                </c:pt>
                <c:pt idx="749">
                  <c:v>-35.159999999999997</c:v>
                </c:pt>
                <c:pt idx="750">
                  <c:v>-34.792999999999999</c:v>
                </c:pt>
                <c:pt idx="751">
                  <c:v>-34.978999999999999</c:v>
                </c:pt>
                <c:pt idx="752">
                  <c:v>-35.006</c:v>
                </c:pt>
                <c:pt idx="753">
                  <c:v>-34.942</c:v>
                </c:pt>
                <c:pt idx="754">
                  <c:v>-34.728999999999999</c:v>
                </c:pt>
                <c:pt idx="755">
                  <c:v>-34.588000000000001</c:v>
                </c:pt>
                <c:pt idx="756">
                  <c:v>-34.761000000000003</c:v>
                </c:pt>
                <c:pt idx="757">
                  <c:v>-34.856000000000002</c:v>
                </c:pt>
                <c:pt idx="758">
                  <c:v>-34.844999999999999</c:v>
                </c:pt>
                <c:pt idx="759">
                  <c:v>-34.695</c:v>
                </c:pt>
                <c:pt idx="760">
                  <c:v>-35.151000000000003</c:v>
                </c:pt>
                <c:pt idx="761">
                  <c:v>-34.423999999999999</c:v>
                </c:pt>
                <c:pt idx="762">
                  <c:v>-34.338000000000001</c:v>
                </c:pt>
                <c:pt idx="763">
                  <c:v>-34.524999999999999</c:v>
                </c:pt>
                <c:pt idx="764">
                  <c:v>-35.04</c:v>
                </c:pt>
                <c:pt idx="765">
                  <c:v>-35.131999999999998</c:v>
                </c:pt>
                <c:pt idx="766">
                  <c:v>-35.048999999999999</c:v>
                </c:pt>
                <c:pt idx="767">
                  <c:v>-34.814</c:v>
                </c:pt>
                <c:pt idx="768">
                  <c:v>-34.725000000000001</c:v>
                </c:pt>
                <c:pt idx="769">
                  <c:v>-34.832999999999998</c:v>
                </c:pt>
                <c:pt idx="770">
                  <c:v>-34.972000000000001</c:v>
                </c:pt>
                <c:pt idx="771">
                  <c:v>-35.497</c:v>
                </c:pt>
                <c:pt idx="772">
                  <c:v>-35.186999999999998</c:v>
                </c:pt>
                <c:pt idx="773">
                  <c:v>-35.037999999999997</c:v>
                </c:pt>
                <c:pt idx="774">
                  <c:v>-34.357999999999997</c:v>
                </c:pt>
                <c:pt idx="775">
                  <c:v>-34.444000000000003</c:v>
                </c:pt>
                <c:pt idx="776">
                  <c:v>-34.576000000000001</c:v>
                </c:pt>
                <c:pt idx="777">
                  <c:v>-34.866</c:v>
                </c:pt>
                <c:pt idx="778">
                  <c:v>-34.683</c:v>
                </c:pt>
                <c:pt idx="779">
                  <c:v>-35.158999999999999</c:v>
                </c:pt>
                <c:pt idx="780">
                  <c:v>-34.604999999999997</c:v>
                </c:pt>
                <c:pt idx="781">
                  <c:v>-34.69</c:v>
                </c:pt>
                <c:pt idx="782">
                  <c:v>-34.302</c:v>
                </c:pt>
                <c:pt idx="783">
                  <c:v>-34.722000000000001</c:v>
                </c:pt>
                <c:pt idx="784">
                  <c:v>-34.335999999999999</c:v>
                </c:pt>
                <c:pt idx="785">
                  <c:v>-34.328000000000003</c:v>
                </c:pt>
                <c:pt idx="786">
                  <c:v>-34.401000000000003</c:v>
                </c:pt>
                <c:pt idx="787">
                  <c:v>-34.121000000000002</c:v>
                </c:pt>
                <c:pt idx="788">
                  <c:v>-34.036000000000001</c:v>
                </c:pt>
                <c:pt idx="789">
                  <c:v>-34.156999999999996</c:v>
                </c:pt>
                <c:pt idx="790">
                  <c:v>-34.473999999999997</c:v>
                </c:pt>
                <c:pt idx="791">
                  <c:v>-34.686999999999998</c:v>
                </c:pt>
                <c:pt idx="792">
                  <c:v>-34.859000000000002</c:v>
                </c:pt>
                <c:pt idx="793">
                  <c:v>-34.871000000000002</c:v>
                </c:pt>
                <c:pt idx="794">
                  <c:v>-34.786999999999999</c:v>
                </c:pt>
                <c:pt idx="795">
                  <c:v>-35.319000000000003</c:v>
                </c:pt>
                <c:pt idx="796">
                  <c:v>-35.277999999999999</c:v>
                </c:pt>
                <c:pt idx="797">
                  <c:v>-35.069000000000003</c:v>
                </c:pt>
                <c:pt idx="798">
                  <c:v>-34.813000000000002</c:v>
                </c:pt>
                <c:pt idx="799">
                  <c:v>-34.738</c:v>
                </c:pt>
                <c:pt idx="800">
                  <c:v>-34.753999999999998</c:v>
                </c:pt>
                <c:pt idx="801">
                  <c:v>-34.798000000000002</c:v>
                </c:pt>
                <c:pt idx="802">
                  <c:v>-34.872</c:v>
                </c:pt>
                <c:pt idx="803">
                  <c:v>-34.856000000000002</c:v>
                </c:pt>
                <c:pt idx="804">
                  <c:v>-34.856000000000002</c:v>
                </c:pt>
                <c:pt idx="805">
                  <c:v>-34.531999999999996</c:v>
                </c:pt>
                <c:pt idx="806">
                  <c:v>-34.822000000000003</c:v>
                </c:pt>
                <c:pt idx="807">
                  <c:v>-34.755000000000003</c:v>
                </c:pt>
                <c:pt idx="808">
                  <c:v>-34.71</c:v>
                </c:pt>
                <c:pt idx="809">
                  <c:v>-34.734999999999999</c:v>
                </c:pt>
                <c:pt idx="810">
                  <c:v>-34.734999999999999</c:v>
                </c:pt>
                <c:pt idx="811">
                  <c:v>-34.561</c:v>
                </c:pt>
                <c:pt idx="812">
                  <c:v>-34.933999999999997</c:v>
                </c:pt>
                <c:pt idx="813">
                  <c:v>-34.700000000000003</c:v>
                </c:pt>
                <c:pt idx="814">
                  <c:v>-34.966000000000001</c:v>
                </c:pt>
                <c:pt idx="815">
                  <c:v>-34.895000000000003</c:v>
                </c:pt>
                <c:pt idx="816">
                  <c:v>-34.625</c:v>
                </c:pt>
                <c:pt idx="817">
                  <c:v>-34.863</c:v>
                </c:pt>
                <c:pt idx="818">
                  <c:v>-35.182000000000002</c:v>
                </c:pt>
                <c:pt idx="819">
                  <c:v>-34.54</c:v>
                </c:pt>
                <c:pt idx="820">
                  <c:v>-34.475000000000001</c:v>
                </c:pt>
                <c:pt idx="821">
                  <c:v>-34.555999999999997</c:v>
                </c:pt>
                <c:pt idx="822">
                  <c:v>-34.43</c:v>
                </c:pt>
                <c:pt idx="823">
                  <c:v>-34.404000000000003</c:v>
                </c:pt>
                <c:pt idx="824">
                  <c:v>-34.898000000000003</c:v>
                </c:pt>
                <c:pt idx="825">
                  <c:v>-34.511000000000003</c:v>
                </c:pt>
                <c:pt idx="826">
                  <c:v>-34.716999999999999</c:v>
                </c:pt>
                <c:pt idx="827">
                  <c:v>-34.777000000000001</c:v>
                </c:pt>
                <c:pt idx="828">
                  <c:v>-34.606999999999999</c:v>
                </c:pt>
                <c:pt idx="829">
                  <c:v>-35.023000000000003</c:v>
                </c:pt>
                <c:pt idx="830">
                  <c:v>-35.015000000000001</c:v>
                </c:pt>
                <c:pt idx="831">
                  <c:v>-34.600999999999999</c:v>
                </c:pt>
                <c:pt idx="832">
                  <c:v>-35.069000000000003</c:v>
                </c:pt>
                <c:pt idx="833">
                  <c:v>-34.975999999999999</c:v>
                </c:pt>
                <c:pt idx="834">
                  <c:v>-34.746000000000002</c:v>
                </c:pt>
                <c:pt idx="835">
                  <c:v>-34.771000000000001</c:v>
                </c:pt>
                <c:pt idx="836">
                  <c:v>-34.691000000000003</c:v>
                </c:pt>
                <c:pt idx="837">
                  <c:v>-34.438000000000002</c:v>
                </c:pt>
                <c:pt idx="838">
                  <c:v>-34.601999999999997</c:v>
                </c:pt>
                <c:pt idx="839">
                  <c:v>-34.192</c:v>
                </c:pt>
                <c:pt idx="840">
                  <c:v>-34.886000000000003</c:v>
                </c:pt>
                <c:pt idx="841">
                  <c:v>-34.625999999999998</c:v>
                </c:pt>
                <c:pt idx="842">
                  <c:v>-34.848999999999997</c:v>
                </c:pt>
                <c:pt idx="843">
                  <c:v>-35.186999999999998</c:v>
                </c:pt>
                <c:pt idx="844">
                  <c:v>-34.512999999999998</c:v>
                </c:pt>
                <c:pt idx="845">
                  <c:v>-34.305</c:v>
                </c:pt>
                <c:pt idx="846">
                  <c:v>-34.884999999999998</c:v>
                </c:pt>
                <c:pt idx="847">
                  <c:v>-34.497999999999998</c:v>
                </c:pt>
                <c:pt idx="848">
                  <c:v>-34.671999999999997</c:v>
                </c:pt>
                <c:pt idx="849">
                  <c:v>-34.887999999999998</c:v>
                </c:pt>
                <c:pt idx="850">
                  <c:v>-34.591000000000001</c:v>
                </c:pt>
                <c:pt idx="851">
                  <c:v>-34.564999999999998</c:v>
                </c:pt>
                <c:pt idx="852">
                  <c:v>-34.68</c:v>
                </c:pt>
                <c:pt idx="853">
                  <c:v>-34.814</c:v>
                </c:pt>
                <c:pt idx="854">
                  <c:v>-34.566000000000003</c:v>
                </c:pt>
                <c:pt idx="855">
                  <c:v>-34.594000000000001</c:v>
                </c:pt>
                <c:pt idx="856">
                  <c:v>-34.747999999999998</c:v>
                </c:pt>
                <c:pt idx="857">
                  <c:v>-35.277000000000001</c:v>
                </c:pt>
                <c:pt idx="858">
                  <c:v>-34.719000000000001</c:v>
                </c:pt>
                <c:pt idx="859">
                  <c:v>-34.902999999999999</c:v>
                </c:pt>
                <c:pt idx="860">
                  <c:v>-34.857999999999997</c:v>
                </c:pt>
                <c:pt idx="861">
                  <c:v>-35.087000000000003</c:v>
                </c:pt>
                <c:pt idx="862">
                  <c:v>-34.674999999999997</c:v>
                </c:pt>
                <c:pt idx="863">
                  <c:v>-34.725000000000001</c:v>
                </c:pt>
                <c:pt idx="864">
                  <c:v>-34.835999999999999</c:v>
                </c:pt>
                <c:pt idx="865">
                  <c:v>-34.536000000000001</c:v>
                </c:pt>
                <c:pt idx="866">
                  <c:v>-34.843000000000004</c:v>
                </c:pt>
                <c:pt idx="867">
                  <c:v>-34.822000000000003</c:v>
                </c:pt>
                <c:pt idx="868">
                  <c:v>-35.225000000000001</c:v>
                </c:pt>
                <c:pt idx="869">
                  <c:v>-34.67</c:v>
                </c:pt>
                <c:pt idx="870">
                  <c:v>-34.582999999999998</c:v>
                </c:pt>
                <c:pt idx="871">
                  <c:v>-35.116</c:v>
                </c:pt>
                <c:pt idx="872">
                  <c:v>-35.356999999999999</c:v>
                </c:pt>
                <c:pt idx="873">
                  <c:v>-34.991</c:v>
                </c:pt>
                <c:pt idx="874">
                  <c:v>-34.883000000000003</c:v>
                </c:pt>
                <c:pt idx="875">
                  <c:v>-35.241999999999997</c:v>
                </c:pt>
                <c:pt idx="876">
                  <c:v>-35.540999999999997</c:v>
                </c:pt>
                <c:pt idx="877">
                  <c:v>-34.604999999999997</c:v>
                </c:pt>
                <c:pt idx="878">
                  <c:v>-34.676000000000002</c:v>
                </c:pt>
                <c:pt idx="879">
                  <c:v>-34.951999999999998</c:v>
                </c:pt>
                <c:pt idx="880">
                  <c:v>-34.771000000000001</c:v>
                </c:pt>
                <c:pt idx="881">
                  <c:v>-34.606000000000002</c:v>
                </c:pt>
                <c:pt idx="882">
                  <c:v>-34.872</c:v>
                </c:pt>
                <c:pt idx="883">
                  <c:v>-34.636000000000003</c:v>
                </c:pt>
                <c:pt idx="884">
                  <c:v>-34.311</c:v>
                </c:pt>
                <c:pt idx="885">
                  <c:v>-34.481000000000002</c:v>
                </c:pt>
                <c:pt idx="886">
                  <c:v>-34.308999999999997</c:v>
                </c:pt>
                <c:pt idx="887">
                  <c:v>-34.223999999999997</c:v>
                </c:pt>
                <c:pt idx="888">
                  <c:v>-34.037999999999997</c:v>
                </c:pt>
                <c:pt idx="889">
                  <c:v>-34.229999999999997</c:v>
                </c:pt>
                <c:pt idx="890">
                  <c:v>-34.070999999999998</c:v>
                </c:pt>
                <c:pt idx="891">
                  <c:v>-34.097999999999999</c:v>
                </c:pt>
                <c:pt idx="892">
                  <c:v>-34.323999999999998</c:v>
                </c:pt>
                <c:pt idx="893">
                  <c:v>-34.405999999999999</c:v>
                </c:pt>
                <c:pt idx="894">
                  <c:v>-34.707999999999998</c:v>
                </c:pt>
                <c:pt idx="895">
                  <c:v>-34.189</c:v>
                </c:pt>
                <c:pt idx="896">
                  <c:v>-34.625999999999998</c:v>
                </c:pt>
                <c:pt idx="897">
                  <c:v>-34.706000000000003</c:v>
                </c:pt>
                <c:pt idx="898">
                  <c:v>-34.542999999999999</c:v>
                </c:pt>
                <c:pt idx="899">
                  <c:v>-34.557000000000002</c:v>
                </c:pt>
                <c:pt idx="900">
                  <c:v>-35.052</c:v>
                </c:pt>
                <c:pt idx="901">
                  <c:v>-34.643000000000001</c:v>
                </c:pt>
                <c:pt idx="902">
                  <c:v>-34.917000000000002</c:v>
                </c:pt>
                <c:pt idx="903">
                  <c:v>-34.454000000000001</c:v>
                </c:pt>
                <c:pt idx="904">
                  <c:v>-34.587000000000003</c:v>
                </c:pt>
                <c:pt idx="905">
                  <c:v>-35.085999999999999</c:v>
                </c:pt>
                <c:pt idx="906">
                  <c:v>-34.954999999999998</c:v>
                </c:pt>
                <c:pt idx="907">
                  <c:v>-34.863999999999997</c:v>
                </c:pt>
                <c:pt idx="908">
                  <c:v>-34.576999999999998</c:v>
                </c:pt>
                <c:pt idx="909">
                  <c:v>-34.953000000000003</c:v>
                </c:pt>
                <c:pt idx="910">
                  <c:v>-34.387</c:v>
                </c:pt>
                <c:pt idx="911">
                  <c:v>-34.767000000000003</c:v>
                </c:pt>
                <c:pt idx="912">
                  <c:v>-34.511000000000003</c:v>
                </c:pt>
                <c:pt idx="913">
                  <c:v>-34.878999999999998</c:v>
                </c:pt>
                <c:pt idx="914">
                  <c:v>-35.164999999999999</c:v>
                </c:pt>
                <c:pt idx="915">
                  <c:v>-35.18</c:v>
                </c:pt>
                <c:pt idx="916">
                  <c:v>-35.146000000000001</c:v>
                </c:pt>
                <c:pt idx="917">
                  <c:v>-35.003</c:v>
                </c:pt>
                <c:pt idx="918">
                  <c:v>-35.179000000000002</c:v>
                </c:pt>
                <c:pt idx="919">
                  <c:v>-34.749000000000002</c:v>
                </c:pt>
                <c:pt idx="920">
                  <c:v>-35.091999999999999</c:v>
                </c:pt>
                <c:pt idx="921">
                  <c:v>-35.334000000000003</c:v>
                </c:pt>
                <c:pt idx="922">
                  <c:v>-35.566000000000003</c:v>
                </c:pt>
                <c:pt idx="923">
                  <c:v>-34.981999999999999</c:v>
                </c:pt>
                <c:pt idx="924">
                  <c:v>-35.444000000000003</c:v>
                </c:pt>
                <c:pt idx="925">
                  <c:v>-34.832000000000001</c:v>
                </c:pt>
                <c:pt idx="926">
                  <c:v>-35.100999999999999</c:v>
                </c:pt>
                <c:pt idx="927">
                  <c:v>-34.814999999999998</c:v>
                </c:pt>
                <c:pt idx="928">
                  <c:v>-34.637</c:v>
                </c:pt>
                <c:pt idx="929">
                  <c:v>-34.637999999999998</c:v>
                </c:pt>
                <c:pt idx="930">
                  <c:v>-34.680999999999997</c:v>
                </c:pt>
                <c:pt idx="931">
                  <c:v>-34.841000000000001</c:v>
                </c:pt>
                <c:pt idx="932">
                  <c:v>-34.585999999999999</c:v>
                </c:pt>
                <c:pt idx="933">
                  <c:v>-35.08</c:v>
                </c:pt>
                <c:pt idx="934">
                  <c:v>-34.875999999999998</c:v>
                </c:pt>
                <c:pt idx="935">
                  <c:v>-34.834000000000003</c:v>
                </c:pt>
                <c:pt idx="936">
                  <c:v>-34.823</c:v>
                </c:pt>
                <c:pt idx="937">
                  <c:v>-34.923000000000002</c:v>
                </c:pt>
                <c:pt idx="938">
                  <c:v>-34.767000000000003</c:v>
                </c:pt>
                <c:pt idx="939">
                  <c:v>-34.610999999999997</c:v>
                </c:pt>
                <c:pt idx="940">
                  <c:v>-34.994999999999997</c:v>
                </c:pt>
                <c:pt idx="941">
                  <c:v>-34.832000000000001</c:v>
                </c:pt>
                <c:pt idx="942">
                  <c:v>-34.622999999999998</c:v>
                </c:pt>
                <c:pt idx="943">
                  <c:v>-35.023000000000003</c:v>
                </c:pt>
                <c:pt idx="944">
                  <c:v>-34.627000000000002</c:v>
                </c:pt>
                <c:pt idx="945">
                  <c:v>-34.817999999999998</c:v>
                </c:pt>
                <c:pt idx="946">
                  <c:v>-34.671999999999997</c:v>
                </c:pt>
                <c:pt idx="947">
                  <c:v>-34.872999999999998</c:v>
                </c:pt>
                <c:pt idx="948">
                  <c:v>-35.186</c:v>
                </c:pt>
                <c:pt idx="949">
                  <c:v>-34.985999999999997</c:v>
                </c:pt>
                <c:pt idx="950">
                  <c:v>-35.125999999999998</c:v>
                </c:pt>
                <c:pt idx="951">
                  <c:v>-34.853000000000002</c:v>
                </c:pt>
                <c:pt idx="952">
                  <c:v>-35.472999999999999</c:v>
                </c:pt>
                <c:pt idx="953">
                  <c:v>-34.939</c:v>
                </c:pt>
                <c:pt idx="954">
                  <c:v>-35.286000000000001</c:v>
                </c:pt>
                <c:pt idx="955">
                  <c:v>-35.046999999999997</c:v>
                </c:pt>
                <c:pt idx="956">
                  <c:v>-34.957000000000001</c:v>
                </c:pt>
                <c:pt idx="957">
                  <c:v>-35.262</c:v>
                </c:pt>
                <c:pt idx="958">
                  <c:v>-35.229999999999997</c:v>
                </c:pt>
                <c:pt idx="959">
                  <c:v>-35.079000000000001</c:v>
                </c:pt>
                <c:pt idx="960">
                  <c:v>-34.996000000000002</c:v>
                </c:pt>
                <c:pt idx="961">
                  <c:v>-35.524999999999999</c:v>
                </c:pt>
                <c:pt idx="962">
                  <c:v>-35.180999999999997</c:v>
                </c:pt>
                <c:pt idx="963">
                  <c:v>-35.537999999999997</c:v>
                </c:pt>
                <c:pt idx="964">
                  <c:v>-34.808</c:v>
                </c:pt>
                <c:pt idx="965">
                  <c:v>-35.048000000000002</c:v>
                </c:pt>
                <c:pt idx="966">
                  <c:v>-35.149000000000001</c:v>
                </c:pt>
                <c:pt idx="967">
                  <c:v>-35.472999999999999</c:v>
                </c:pt>
                <c:pt idx="968">
                  <c:v>-35.32</c:v>
                </c:pt>
                <c:pt idx="969">
                  <c:v>-35.113</c:v>
                </c:pt>
                <c:pt idx="970">
                  <c:v>-35.146000000000001</c:v>
                </c:pt>
                <c:pt idx="971">
                  <c:v>-35.063000000000002</c:v>
                </c:pt>
                <c:pt idx="972">
                  <c:v>-35.064</c:v>
                </c:pt>
                <c:pt idx="973">
                  <c:v>-35.072000000000003</c:v>
                </c:pt>
                <c:pt idx="974">
                  <c:v>-34.789000000000001</c:v>
                </c:pt>
                <c:pt idx="975">
                  <c:v>-34.607999999999997</c:v>
                </c:pt>
                <c:pt idx="976">
                  <c:v>-34.972000000000001</c:v>
                </c:pt>
                <c:pt idx="977">
                  <c:v>-35.097000000000001</c:v>
                </c:pt>
                <c:pt idx="978">
                  <c:v>-34.686999999999998</c:v>
                </c:pt>
                <c:pt idx="979">
                  <c:v>-34.64</c:v>
                </c:pt>
                <c:pt idx="980">
                  <c:v>-34.613999999999997</c:v>
                </c:pt>
                <c:pt idx="981">
                  <c:v>-34.985999999999997</c:v>
                </c:pt>
                <c:pt idx="982">
                  <c:v>-34.692999999999998</c:v>
                </c:pt>
                <c:pt idx="983">
                  <c:v>-34.520000000000003</c:v>
                </c:pt>
                <c:pt idx="984">
                  <c:v>-34.874000000000002</c:v>
                </c:pt>
                <c:pt idx="985">
                  <c:v>-34.104999999999997</c:v>
                </c:pt>
                <c:pt idx="986">
                  <c:v>-34.552999999999997</c:v>
                </c:pt>
                <c:pt idx="987">
                  <c:v>-34.933999999999997</c:v>
                </c:pt>
                <c:pt idx="988">
                  <c:v>-34.405999999999999</c:v>
                </c:pt>
                <c:pt idx="989">
                  <c:v>-34.78</c:v>
                </c:pt>
                <c:pt idx="990">
                  <c:v>-34.567999999999998</c:v>
                </c:pt>
                <c:pt idx="991">
                  <c:v>-34.823999999999998</c:v>
                </c:pt>
                <c:pt idx="992">
                  <c:v>-34.770000000000003</c:v>
                </c:pt>
                <c:pt idx="993">
                  <c:v>-34.578000000000003</c:v>
                </c:pt>
                <c:pt idx="994">
                  <c:v>-34.222999999999999</c:v>
                </c:pt>
                <c:pt idx="995">
                  <c:v>-34.822000000000003</c:v>
                </c:pt>
                <c:pt idx="996">
                  <c:v>-34.576999999999998</c:v>
                </c:pt>
                <c:pt idx="997">
                  <c:v>-34.265999999999998</c:v>
                </c:pt>
                <c:pt idx="998">
                  <c:v>-34.031999999999996</c:v>
                </c:pt>
                <c:pt idx="999">
                  <c:v>-34.393999999999998</c:v>
                </c:pt>
                <c:pt idx="1000">
                  <c:v>-34.286000000000001</c:v>
                </c:pt>
                <c:pt idx="1001">
                  <c:v>-34.194000000000003</c:v>
                </c:pt>
                <c:pt idx="1002">
                  <c:v>-34.783999999999999</c:v>
                </c:pt>
                <c:pt idx="1003">
                  <c:v>-34.421999999999997</c:v>
                </c:pt>
                <c:pt idx="1004">
                  <c:v>-34.904000000000003</c:v>
                </c:pt>
                <c:pt idx="1005">
                  <c:v>-34.445999999999998</c:v>
                </c:pt>
                <c:pt idx="1006">
                  <c:v>-34.912999999999997</c:v>
                </c:pt>
                <c:pt idx="1007">
                  <c:v>-34.826000000000001</c:v>
                </c:pt>
                <c:pt idx="1008">
                  <c:v>-34.97</c:v>
                </c:pt>
                <c:pt idx="1009">
                  <c:v>-34.744</c:v>
                </c:pt>
                <c:pt idx="1010">
                  <c:v>-34.677999999999997</c:v>
                </c:pt>
                <c:pt idx="1011">
                  <c:v>-34.637</c:v>
                </c:pt>
                <c:pt idx="1012">
                  <c:v>-34.896000000000001</c:v>
                </c:pt>
                <c:pt idx="1013">
                  <c:v>-34.503</c:v>
                </c:pt>
                <c:pt idx="1014">
                  <c:v>-34.648000000000003</c:v>
                </c:pt>
                <c:pt idx="1015">
                  <c:v>-34.774000000000001</c:v>
                </c:pt>
                <c:pt idx="1016">
                  <c:v>-34.673000000000002</c:v>
                </c:pt>
                <c:pt idx="1017">
                  <c:v>-34.914000000000001</c:v>
                </c:pt>
                <c:pt idx="1018">
                  <c:v>-34.725000000000001</c:v>
                </c:pt>
                <c:pt idx="1019">
                  <c:v>-35.625999999999998</c:v>
                </c:pt>
                <c:pt idx="1020">
                  <c:v>-34.847999999999999</c:v>
                </c:pt>
                <c:pt idx="1021">
                  <c:v>-34.710999999999999</c:v>
                </c:pt>
                <c:pt idx="1022">
                  <c:v>-34.624000000000002</c:v>
                </c:pt>
                <c:pt idx="1023">
                  <c:v>-34.82</c:v>
                </c:pt>
                <c:pt idx="1024">
                  <c:v>-34.935000000000002</c:v>
                </c:pt>
                <c:pt idx="1025">
                  <c:v>-35.258000000000003</c:v>
                </c:pt>
                <c:pt idx="1026">
                  <c:v>-34.722999999999999</c:v>
                </c:pt>
                <c:pt idx="1027">
                  <c:v>-34.765999999999998</c:v>
                </c:pt>
                <c:pt idx="1028">
                  <c:v>-34.414999999999999</c:v>
                </c:pt>
                <c:pt idx="1029">
                  <c:v>-34.351999999999997</c:v>
                </c:pt>
                <c:pt idx="1030">
                  <c:v>-34.645000000000003</c:v>
                </c:pt>
                <c:pt idx="1031">
                  <c:v>-34.718000000000004</c:v>
                </c:pt>
                <c:pt idx="1032">
                  <c:v>-34.609000000000002</c:v>
                </c:pt>
                <c:pt idx="1033">
                  <c:v>-34.436999999999998</c:v>
                </c:pt>
                <c:pt idx="1034">
                  <c:v>-34.290999999999997</c:v>
                </c:pt>
                <c:pt idx="1035">
                  <c:v>-34.168999999999997</c:v>
                </c:pt>
                <c:pt idx="1036">
                  <c:v>-34.276000000000003</c:v>
                </c:pt>
                <c:pt idx="1037">
                  <c:v>-34.203000000000003</c:v>
                </c:pt>
                <c:pt idx="1038">
                  <c:v>-34.450000000000003</c:v>
                </c:pt>
                <c:pt idx="1039">
                  <c:v>-34.654000000000003</c:v>
                </c:pt>
                <c:pt idx="1040">
                  <c:v>-34.177</c:v>
                </c:pt>
                <c:pt idx="1041">
                  <c:v>-34.707000000000001</c:v>
                </c:pt>
                <c:pt idx="1042">
                  <c:v>-34.143999999999998</c:v>
                </c:pt>
                <c:pt idx="1043">
                  <c:v>-34.25</c:v>
                </c:pt>
                <c:pt idx="1044">
                  <c:v>-34.613</c:v>
                </c:pt>
                <c:pt idx="1045">
                  <c:v>-34.591999999999999</c:v>
                </c:pt>
                <c:pt idx="1046">
                  <c:v>-34.753999999999998</c:v>
                </c:pt>
                <c:pt idx="1047">
                  <c:v>-34.698</c:v>
                </c:pt>
                <c:pt idx="1048">
                  <c:v>-34.151000000000003</c:v>
                </c:pt>
                <c:pt idx="1049">
                  <c:v>-34.466999999999999</c:v>
                </c:pt>
                <c:pt idx="1050">
                  <c:v>-34.667000000000002</c:v>
                </c:pt>
                <c:pt idx="1051">
                  <c:v>-34.74</c:v>
                </c:pt>
                <c:pt idx="1052">
                  <c:v>-34.460999999999999</c:v>
                </c:pt>
                <c:pt idx="1053">
                  <c:v>-34.664000000000001</c:v>
                </c:pt>
                <c:pt idx="1054">
                  <c:v>-34.706000000000003</c:v>
                </c:pt>
                <c:pt idx="1055">
                  <c:v>-34.597000000000001</c:v>
                </c:pt>
                <c:pt idx="1056">
                  <c:v>-34.496000000000002</c:v>
                </c:pt>
                <c:pt idx="1057">
                  <c:v>-34.280999999999999</c:v>
                </c:pt>
                <c:pt idx="1058">
                  <c:v>-34.25</c:v>
                </c:pt>
                <c:pt idx="1059">
                  <c:v>-34.762999999999998</c:v>
                </c:pt>
                <c:pt idx="1060">
                  <c:v>-35.119999999999997</c:v>
                </c:pt>
                <c:pt idx="1061">
                  <c:v>-34.738999999999997</c:v>
                </c:pt>
                <c:pt idx="1062">
                  <c:v>-35.451999999999998</c:v>
                </c:pt>
                <c:pt idx="1063">
                  <c:v>-34.917000000000002</c:v>
                </c:pt>
                <c:pt idx="1064">
                  <c:v>-34.719000000000001</c:v>
                </c:pt>
                <c:pt idx="1065">
                  <c:v>-34.554000000000002</c:v>
                </c:pt>
                <c:pt idx="1066">
                  <c:v>-34.195999999999998</c:v>
                </c:pt>
                <c:pt idx="1067">
                  <c:v>-34.387</c:v>
                </c:pt>
                <c:pt idx="1068">
                  <c:v>-34.685000000000002</c:v>
                </c:pt>
                <c:pt idx="1069">
                  <c:v>-35.662999999999997</c:v>
                </c:pt>
                <c:pt idx="1070">
                  <c:v>-34.619</c:v>
                </c:pt>
                <c:pt idx="1071">
                  <c:v>-35.299999999999997</c:v>
                </c:pt>
                <c:pt idx="1072">
                  <c:v>-34.450000000000003</c:v>
                </c:pt>
                <c:pt idx="1073">
                  <c:v>-34.749000000000002</c:v>
                </c:pt>
                <c:pt idx="1074">
                  <c:v>-34.743000000000002</c:v>
                </c:pt>
                <c:pt idx="1075">
                  <c:v>-34.963999999999999</c:v>
                </c:pt>
                <c:pt idx="1076">
                  <c:v>-35.103999999999999</c:v>
                </c:pt>
                <c:pt idx="1077">
                  <c:v>-34.597000000000001</c:v>
                </c:pt>
                <c:pt idx="1078">
                  <c:v>-34.441000000000003</c:v>
                </c:pt>
                <c:pt idx="1079">
                  <c:v>-34.369</c:v>
                </c:pt>
                <c:pt idx="1080">
                  <c:v>-34.518999999999998</c:v>
                </c:pt>
                <c:pt idx="1081">
                  <c:v>-34.651000000000003</c:v>
                </c:pt>
                <c:pt idx="1082">
                  <c:v>-34.789000000000001</c:v>
                </c:pt>
                <c:pt idx="1083">
                  <c:v>-34.616999999999997</c:v>
                </c:pt>
                <c:pt idx="1084">
                  <c:v>-34.837000000000003</c:v>
                </c:pt>
                <c:pt idx="1085">
                  <c:v>-34.639000000000003</c:v>
                </c:pt>
                <c:pt idx="1086">
                  <c:v>-35.110999999999997</c:v>
                </c:pt>
                <c:pt idx="1087">
                  <c:v>-34.694000000000003</c:v>
                </c:pt>
                <c:pt idx="1088">
                  <c:v>-34.779000000000003</c:v>
                </c:pt>
                <c:pt idx="1089">
                  <c:v>-34.738999999999997</c:v>
                </c:pt>
                <c:pt idx="1090">
                  <c:v>-34.49</c:v>
                </c:pt>
                <c:pt idx="1091">
                  <c:v>-34.591000000000001</c:v>
                </c:pt>
                <c:pt idx="1092">
                  <c:v>-35.06</c:v>
                </c:pt>
                <c:pt idx="1093">
                  <c:v>-34.781999999999996</c:v>
                </c:pt>
                <c:pt idx="1094">
                  <c:v>-34.445999999999998</c:v>
                </c:pt>
                <c:pt idx="1095">
                  <c:v>-34.807000000000002</c:v>
                </c:pt>
                <c:pt idx="1096">
                  <c:v>-34.68</c:v>
                </c:pt>
                <c:pt idx="1097">
                  <c:v>-34.463999999999999</c:v>
                </c:pt>
                <c:pt idx="1098">
                  <c:v>-34.982999999999997</c:v>
                </c:pt>
                <c:pt idx="1099">
                  <c:v>-34.002000000000002</c:v>
                </c:pt>
                <c:pt idx="1100">
                  <c:v>-34.082000000000001</c:v>
                </c:pt>
                <c:pt idx="1101">
                  <c:v>-34.015000000000001</c:v>
                </c:pt>
                <c:pt idx="1102">
                  <c:v>-34.271999999999998</c:v>
                </c:pt>
                <c:pt idx="1103">
                  <c:v>-34.412999999999997</c:v>
                </c:pt>
                <c:pt idx="1104">
                  <c:v>-34.697000000000003</c:v>
                </c:pt>
                <c:pt idx="1105">
                  <c:v>-34.253999999999998</c:v>
                </c:pt>
                <c:pt idx="1106">
                  <c:v>-34.225999999999999</c:v>
                </c:pt>
                <c:pt idx="1107">
                  <c:v>-34.165999999999997</c:v>
                </c:pt>
                <c:pt idx="1108">
                  <c:v>-34.61</c:v>
                </c:pt>
                <c:pt idx="1109">
                  <c:v>-33.981000000000002</c:v>
                </c:pt>
                <c:pt idx="1110">
                  <c:v>-34.335999999999999</c:v>
                </c:pt>
                <c:pt idx="1111">
                  <c:v>-34.009</c:v>
                </c:pt>
                <c:pt idx="1112">
                  <c:v>-34.911999999999999</c:v>
                </c:pt>
                <c:pt idx="1113">
                  <c:v>-34.061</c:v>
                </c:pt>
                <c:pt idx="1114">
                  <c:v>-34.537999999999997</c:v>
                </c:pt>
                <c:pt idx="1115">
                  <c:v>-34.25</c:v>
                </c:pt>
                <c:pt idx="1116">
                  <c:v>-35.039000000000001</c:v>
                </c:pt>
                <c:pt idx="1117">
                  <c:v>-34.646999999999998</c:v>
                </c:pt>
                <c:pt idx="1118">
                  <c:v>-34.671999999999997</c:v>
                </c:pt>
                <c:pt idx="1119">
                  <c:v>-34.750999999999998</c:v>
                </c:pt>
                <c:pt idx="1120">
                  <c:v>-34.466000000000001</c:v>
                </c:pt>
                <c:pt idx="1121">
                  <c:v>-34.844000000000001</c:v>
                </c:pt>
                <c:pt idx="1122">
                  <c:v>-34.158000000000001</c:v>
                </c:pt>
                <c:pt idx="1123">
                  <c:v>-34.432000000000002</c:v>
                </c:pt>
                <c:pt idx="1124">
                  <c:v>-34.317</c:v>
                </c:pt>
                <c:pt idx="1125">
                  <c:v>-34.406999999999996</c:v>
                </c:pt>
                <c:pt idx="1126">
                  <c:v>-34.430999999999997</c:v>
                </c:pt>
                <c:pt idx="1127">
                  <c:v>-34.540999999999997</c:v>
                </c:pt>
                <c:pt idx="1128">
                  <c:v>-34.273000000000003</c:v>
                </c:pt>
                <c:pt idx="1129">
                  <c:v>-34.216999999999999</c:v>
                </c:pt>
                <c:pt idx="1130">
                  <c:v>-34.152000000000001</c:v>
                </c:pt>
                <c:pt idx="1131">
                  <c:v>-34.618000000000002</c:v>
                </c:pt>
                <c:pt idx="1132">
                  <c:v>-34.494</c:v>
                </c:pt>
                <c:pt idx="1133">
                  <c:v>-34.268999999999998</c:v>
                </c:pt>
                <c:pt idx="1134">
                  <c:v>-34.71</c:v>
                </c:pt>
                <c:pt idx="1135">
                  <c:v>-34.557000000000002</c:v>
                </c:pt>
                <c:pt idx="1136">
                  <c:v>-34.502000000000002</c:v>
                </c:pt>
                <c:pt idx="1137">
                  <c:v>-34.156999999999996</c:v>
                </c:pt>
                <c:pt idx="1138">
                  <c:v>-34.670999999999999</c:v>
                </c:pt>
                <c:pt idx="1139">
                  <c:v>-34.667999999999999</c:v>
                </c:pt>
                <c:pt idx="1140">
                  <c:v>-35.283999999999999</c:v>
                </c:pt>
                <c:pt idx="1141">
                  <c:v>-35.369999999999997</c:v>
                </c:pt>
                <c:pt idx="1142">
                  <c:v>-34.972000000000001</c:v>
                </c:pt>
                <c:pt idx="1143">
                  <c:v>-34.668999999999997</c:v>
                </c:pt>
                <c:pt idx="1144">
                  <c:v>-35.017000000000003</c:v>
                </c:pt>
                <c:pt idx="1145">
                  <c:v>-34.65</c:v>
                </c:pt>
                <c:pt idx="1146">
                  <c:v>-34.414000000000001</c:v>
                </c:pt>
                <c:pt idx="1147">
                  <c:v>-35.078000000000003</c:v>
                </c:pt>
                <c:pt idx="1148">
                  <c:v>-34.834000000000003</c:v>
                </c:pt>
                <c:pt idx="1149">
                  <c:v>-34.820999999999998</c:v>
                </c:pt>
                <c:pt idx="1150">
                  <c:v>-34.533999999999999</c:v>
                </c:pt>
                <c:pt idx="1151">
                  <c:v>-34.149000000000001</c:v>
                </c:pt>
                <c:pt idx="1152">
                  <c:v>-34.305999999999997</c:v>
                </c:pt>
                <c:pt idx="1153">
                  <c:v>-34.662999999999997</c:v>
                </c:pt>
                <c:pt idx="1154">
                  <c:v>-33.966999999999999</c:v>
                </c:pt>
                <c:pt idx="1155">
                  <c:v>-34.765999999999998</c:v>
                </c:pt>
                <c:pt idx="1156">
                  <c:v>-34.323999999999998</c:v>
                </c:pt>
                <c:pt idx="1157">
                  <c:v>-34.621000000000002</c:v>
                </c:pt>
                <c:pt idx="1158">
                  <c:v>-34.484999999999999</c:v>
                </c:pt>
                <c:pt idx="1159">
                  <c:v>-34.759</c:v>
                </c:pt>
                <c:pt idx="1160">
                  <c:v>-34.396000000000001</c:v>
                </c:pt>
                <c:pt idx="1161">
                  <c:v>-34.365000000000002</c:v>
                </c:pt>
                <c:pt idx="1162">
                  <c:v>-34.44</c:v>
                </c:pt>
                <c:pt idx="1163">
                  <c:v>-34.731000000000002</c:v>
                </c:pt>
                <c:pt idx="1164">
                  <c:v>-34.587000000000003</c:v>
                </c:pt>
                <c:pt idx="1165">
                  <c:v>-34.493000000000002</c:v>
                </c:pt>
                <c:pt idx="1166">
                  <c:v>-35.018999999999998</c:v>
                </c:pt>
                <c:pt idx="1167">
                  <c:v>-34.378</c:v>
                </c:pt>
                <c:pt idx="1168">
                  <c:v>-34.704000000000001</c:v>
                </c:pt>
                <c:pt idx="1169">
                  <c:v>-34.768999999999998</c:v>
                </c:pt>
                <c:pt idx="1170">
                  <c:v>-35.039000000000001</c:v>
                </c:pt>
                <c:pt idx="1171">
                  <c:v>-35.154000000000003</c:v>
                </c:pt>
                <c:pt idx="1172">
                  <c:v>-34.704999999999998</c:v>
                </c:pt>
                <c:pt idx="1173">
                  <c:v>-35.156999999999996</c:v>
                </c:pt>
                <c:pt idx="1174">
                  <c:v>-35.49</c:v>
                </c:pt>
                <c:pt idx="1175">
                  <c:v>-34.854999999999997</c:v>
                </c:pt>
                <c:pt idx="1176">
                  <c:v>-35.049999999999997</c:v>
                </c:pt>
                <c:pt idx="1177">
                  <c:v>-34.884</c:v>
                </c:pt>
                <c:pt idx="1178">
                  <c:v>-35.779000000000003</c:v>
                </c:pt>
                <c:pt idx="1179">
                  <c:v>-35.247999999999998</c:v>
                </c:pt>
                <c:pt idx="1180">
                  <c:v>-34.802</c:v>
                </c:pt>
                <c:pt idx="1181">
                  <c:v>-35.341999999999999</c:v>
                </c:pt>
                <c:pt idx="1182">
                  <c:v>-34.935000000000002</c:v>
                </c:pt>
                <c:pt idx="1183">
                  <c:v>-34.792999999999999</c:v>
                </c:pt>
                <c:pt idx="1184">
                  <c:v>-35.01</c:v>
                </c:pt>
                <c:pt idx="1185">
                  <c:v>-35.085000000000001</c:v>
                </c:pt>
                <c:pt idx="1186">
                  <c:v>-34.71</c:v>
                </c:pt>
                <c:pt idx="1187">
                  <c:v>-34.570999999999998</c:v>
                </c:pt>
                <c:pt idx="1188">
                  <c:v>-34.673000000000002</c:v>
                </c:pt>
                <c:pt idx="1189">
                  <c:v>-34.667000000000002</c:v>
                </c:pt>
                <c:pt idx="1190">
                  <c:v>-34.598999999999997</c:v>
                </c:pt>
                <c:pt idx="1191">
                  <c:v>-34.4</c:v>
                </c:pt>
                <c:pt idx="1192">
                  <c:v>-35.084000000000003</c:v>
                </c:pt>
                <c:pt idx="1193">
                  <c:v>-35.088000000000001</c:v>
                </c:pt>
                <c:pt idx="1194">
                  <c:v>-34.637999999999998</c:v>
                </c:pt>
                <c:pt idx="1195">
                  <c:v>-34.841000000000001</c:v>
                </c:pt>
                <c:pt idx="1196">
                  <c:v>-34.767000000000003</c:v>
                </c:pt>
                <c:pt idx="1197">
                  <c:v>-35.006</c:v>
                </c:pt>
                <c:pt idx="1198">
                  <c:v>-35.006</c:v>
                </c:pt>
                <c:pt idx="1199">
                  <c:v>-34.774000000000001</c:v>
                </c:pt>
                <c:pt idx="1200">
                  <c:v>-34.348999999999997</c:v>
                </c:pt>
                <c:pt idx="1201">
                  <c:v>-34.24</c:v>
                </c:pt>
                <c:pt idx="1202">
                  <c:v>-34.649000000000001</c:v>
                </c:pt>
                <c:pt idx="1203">
                  <c:v>-34.32</c:v>
                </c:pt>
                <c:pt idx="1204">
                  <c:v>-34.856999999999999</c:v>
                </c:pt>
                <c:pt idx="1205">
                  <c:v>-34.845999999999997</c:v>
                </c:pt>
                <c:pt idx="1206">
                  <c:v>-35.124000000000002</c:v>
                </c:pt>
                <c:pt idx="1207">
                  <c:v>-34.799999999999997</c:v>
                </c:pt>
                <c:pt idx="1208">
                  <c:v>-34.390999999999998</c:v>
                </c:pt>
                <c:pt idx="1209">
                  <c:v>-35.085000000000001</c:v>
                </c:pt>
                <c:pt idx="1210">
                  <c:v>-34.968000000000004</c:v>
                </c:pt>
                <c:pt idx="1211">
                  <c:v>-35.048000000000002</c:v>
                </c:pt>
                <c:pt idx="1212">
                  <c:v>-34.847000000000001</c:v>
                </c:pt>
                <c:pt idx="1213">
                  <c:v>-34.817</c:v>
                </c:pt>
                <c:pt idx="1214">
                  <c:v>-34.896000000000001</c:v>
                </c:pt>
                <c:pt idx="1215">
                  <c:v>-35.459000000000003</c:v>
                </c:pt>
                <c:pt idx="1216">
                  <c:v>-34.576999999999998</c:v>
                </c:pt>
                <c:pt idx="1217">
                  <c:v>-34.686999999999998</c:v>
                </c:pt>
                <c:pt idx="1218">
                  <c:v>-34.814999999999998</c:v>
                </c:pt>
                <c:pt idx="1219">
                  <c:v>-35.1</c:v>
                </c:pt>
                <c:pt idx="1220">
                  <c:v>-34.777000000000001</c:v>
                </c:pt>
                <c:pt idx="1221">
                  <c:v>-34.648000000000003</c:v>
                </c:pt>
                <c:pt idx="1222">
                  <c:v>-35.125</c:v>
                </c:pt>
                <c:pt idx="1223">
                  <c:v>-35.036000000000001</c:v>
                </c:pt>
                <c:pt idx="1224">
                  <c:v>-34.734000000000002</c:v>
                </c:pt>
                <c:pt idx="1225">
                  <c:v>-34.923000000000002</c:v>
                </c:pt>
                <c:pt idx="1226">
                  <c:v>-34.789000000000001</c:v>
                </c:pt>
                <c:pt idx="1227">
                  <c:v>-35.090000000000003</c:v>
                </c:pt>
                <c:pt idx="1228">
                  <c:v>-34.796999999999997</c:v>
                </c:pt>
                <c:pt idx="1229">
                  <c:v>-34.689</c:v>
                </c:pt>
                <c:pt idx="1230">
                  <c:v>-35.011000000000003</c:v>
                </c:pt>
                <c:pt idx="1231">
                  <c:v>-34.39</c:v>
                </c:pt>
                <c:pt idx="1232">
                  <c:v>-34.688000000000002</c:v>
                </c:pt>
                <c:pt idx="1233">
                  <c:v>-34.503999999999998</c:v>
                </c:pt>
                <c:pt idx="1234">
                  <c:v>-34.709000000000003</c:v>
                </c:pt>
                <c:pt idx="1235">
                  <c:v>-34.326999999999998</c:v>
                </c:pt>
                <c:pt idx="1236">
                  <c:v>-34.548999999999999</c:v>
                </c:pt>
                <c:pt idx="1237">
                  <c:v>-34.619</c:v>
                </c:pt>
                <c:pt idx="1238">
                  <c:v>-34.305999999999997</c:v>
                </c:pt>
                <c:pt idx="1239">
                  <c:v>-34.146000000000001</c:v>
                </c:pt>
                <c:pt idx="1240">
                  <c:v>-34.101999999999997</c:v>
                </c:pt>
                <c:pt idx="1241">
                  <c:v>-34.582999999999998</c:v>
                </c:pt>
                <c:pt idx="1242">
                  <c:v>-34.399000000000001</c:v>
                </c:pt>
                <c:pt idx="1243">
                  <c:v>-34.261000000000003</c:v>
                </c:pt>
                <c:pt idx="1244">
                  <c:v>-34.566000000000003</c:v>
                </c:pt>
                <c:pt idx="1245">
                  <c:v>-34.82</c:v>
                </c:pt>
                <c:pt idx="1246">
                  <c:v>-34.789000000000001</c:v>
                </c:pt>
                <c:pt idx="1247">
                  <c:v>-35.101999999999997</c:v>
                </c:pt>
                <c:pt idx="1248">
                  <c:v>-34.79</c:v>
                </c:pt>
                <c:pt idx="1249">
                  <c:v>-34.981000000000002</c:v>
                </c:pt>
                <c:pt idx="1250">
                  <c:v>-34.468000000000004</c:v>
                </c:pt>
                <c:pt idx="1251">
                  <c:v>-34.853000000000002</c:v>
                </c:pt>
                <c:pt idx="1252">
                  <c:v>-34.603000000000002</c:v>
                </c:pt>
                <c:pt idx="1253">
                  <c:v>-34.673000000000002</c:v>
                </c:pt>
                <c:pt idx="1254">
                  <c:v>-34.887</c:v>
                </c:pt>
                <c:pt idx="1255">
                  <c:v>-34.311</c:v>
                </c:pt>
                <c:pt idx="1256">
                  <c:v>-34.658000000000001</c:v>
                </c:pt>
                <c:pt idx="1257">
                  <c:v>-34.683</c:v>
                </c:pt>
                <c:pt idx="1258">
                  <c:v>-34.335000000000001</c:v>
                </c:pt>
                <c:pt idx="1259">
                  <c:v>-34.19</c:v>
                </c:pt>
                <c:pt idx="1260">
                  <c:v>-34.899000000000001</c:v>
                </c:pt>
                <c:pt idx="1261">
                  <c:v>-34.933999999999997</c:v>
                </c:pt>
                <c:pt idx="1262">
                  <c:v>-34.610999999999997</c:v>
                </c:pt>
                <c:pt idx="1263">
                  <c:v>-34.578000000000003</c:v>
                </c:pt>
                <c:pt idx="1264">
                  <c:v>-34.823</c:v>
                </c:pt>
                <c:pt idx="1265">
                  <c:v>-34.75</c:v>
                </c:pt>
                <c:pt idx="1266">
                  <c:v>-34.831000000000003</c:v>
                </c:pt>
                <c:pt idx="1267">
                  <c:v>-34.878</c:v>
                </c:pt>
                <c:pt idx="1268">
                  <c:v>-34.719000000000001</c:v>
                </c:pt>
                <c:pt idx="1269">
                  <c:v>-34.777999999999999</c:v>
                </c:pt>
                <c:pt idx="1270">
                  <c:v>-34.664999999999999</c:v>
                </c:pt>
                <c:pt idx="1271">
                  <c:v>-34.656999999999996</c:v>
                </c:pt>
                <c:pt idx="1272">
                  <c:v>-34.753</c:v>
                </c:pt>
                <c:pt idx="1273">
                  <c:v>-34.435000000000002</c:v>
                </c:pt>
                <c:pt idx="1274">
                  <c:v>-34.423999999999999</c:v>
                </c:pt>
                <c:pt idx="1275">
                  <c:v>-34.591999999999999</c:v>
                </c:pt>
                <c:pt idx="1276">
                  <c:v>-35.027000000000001</c:v>
                </c:pt>
                <c:pt idx="1277">
                  <c:v>-34.344999999999999</c:v>
                </c:pt>
                <c:pt idx="1278">
                  <c:v>-34.296999999999997</c:v>
                </c:pt>
                <c:pt idx="1279">
                  <c:v>-34.496000000000002</c:v>
                </c:pt>
                <c:pt idx="1280">
                  <c:v>-34.686999999999998</c:v>
                </c:pt>
                <c:pt idx="1281">
                  <c:v>-34.656999999999996</c:v>
                </c:pt>
                <c:pt idx="1282">
                  <c:v>-34.591999999999999</c:v>
                </c:pt>
                <c:pt idx="1283">
                  <c:v>-34.607999999999997</c:v>
                </c:pt>
                <c:pt idx="1284">
                  <c:v>-34.414999999999999</c:v>
                </c:pt>
                <c:pt idx="1285">
                  <c:v>-34.232999999999997</c:v>
                </c:pt>
                <c:pt idx="1286">
                  <c:v>-34.884</c:v>
                </c:pt>
                <c:pt idx="1287">
                  <c:v>-35.323999999999998</c:v>
                </c:pt>
                <c:pt idx="1288">
                  <c:v>-35.438000000000002</c:v>
                </c:pt>
                <c:pt idx="1289">
                  <c:v>-34.905999999999999</c:v>
                </c:pt>
                <c:pt idx="1290">
                  <c:v>-34.808999999999997</c:v>
                </c:pt>
                <c:pt idx="1291">
                  <c:v>-35.119</c:v>
                </c:pt>
                <c:pt idx="1292">
                  <c:v>-34.915999999999997</c:v>
                </c:pt>
                <c:pt idx="1293">
                  <c:v>-35.049999999999997</c:v>
                </c:pt>
                <c:pt idx="1294">
                  <c:v>-35.308999999999997</c:v>
                </c:pt>
                <c:pt idx="1295">
                  <c:v>-34.965000000000003</c:v>
                </c:pt>
                <c:pt idx="1296">
                  <c:v>-35.679000000000002</c:v>
                </c:pt>
                <c:pt idx="1297">
                  <c:v>-35.381</c:v>
                </c:pt>
                <c:pt idx="1298">
                  <c:v>-35.228999999999999</c:v>
                </c:pt>
                <c:pt idx="1299">
                  <c:v>-35.198999999999998</c:v>
                </c:pt>
                <c:pt idx="1300">
                  <c:v>-35.478000000000002</c:v>
                </c:pt>
                <c:pt idx="1301">
                  <c:v>-35.344000000000001</c:v>
                </c:pt>
                <c:pt idx="1302">
                  <c:v>-35.128</c:v>
                </c:pt>
                <c:pt idx="1303">
                  <c:v>-34.709000000000003</c:v>
                </c:pt>
                <c:pt idx="1304">
                  <c:v>-34.625999999999998</c:v>
                </c:pt>
                <c:pt idx="1305">
                  <c:v>-34.933</c:v>
                </c:pt>
                <c:pt idx="1306">
                  <c:v>-35.250999999999998</c:v>
                </c:pt>
                <c:pt idx="1307">
                  <c:v>-34.466000000000001</c:v>
                </c:pt>
                <c:pt idx="1308">
                  <c:v>-35.051000000000002</c:v>
                </c:pt>
                <c:pt idx="1309">
                  <c:v>-35.384</c:v>
                </c:pt>
                <c:pt idx="1310">
                  <c:v>-34.683</c:v>
                </c:pt>
                <c:pt idx="1311">
                  <c:v>-35</c:v>
                </c:pt>
                <c:pt idx="1312">
                  <c:v>-34.688000000000002</c:v>
                </c:pt>
                <c:pt idx="1313">
                  <c:v>-34.627000000000002</c:v>
                </c:pt>
                <c:pt idx="1314">
                  <c:v>-34.981999999999999</c:v>
                </c:pt>
                <c:pt idx="1315">
                  <c:v>-34.844000000000001</c:v>
                </c:pt>
                <c:pt idx="1316">
                  <c:v>-35.017000000000003</c:v>
                </c:pt>
                <c:pt idx="1317">
                  <c:v>-35.420999999999999</c:v>
                </c:pt>
                <c:pt idx="1318">
                  <c:v>-35.826999999999998</c:v>
                </c:pt>
                <c:pt idx="1319">
                  <c:v>-35.125999999999998</c:v>
                </c:pt>
                <c:pt idx="1320">
                  <c:v>-34.985999999999997</c:v>
                </c:pt>
                <c:pt idx="1321">
                  <c:v>-34.835999999999999</c:v>
                </c:pt>
                <c:pt idx="1322">
                  <c:v>-35.08</c:v>
                </c:pt>
                <c:pt idx="1323">
                  <c:v>-35.107999999999997</c:v>
                </c:pt>
                <c:pt idx="1324">
                  <c:v>-34.779000000000003</c:v>
                </c:pt>
                <c:pt idx="1325">
                  <c:v>-34.853000000000002</c:v>
                </c:pt>
                <c:pt idx="1326">
                  <c:v>-35.101999999999997</c:v>
                </c:pt>
                <c:pt idx="1327">
                  <c:v>-35.277000000000001</c:v>
                </c:pt>
                <c:pt idx="1328">
                  <c:v>-34.976999999999997</c:v>
                </c:pt>
                <c:pt idx="1329">
                  <c:v>-35.47</c:v>
                </c:pt>
                <c:pt idx="1330">
                  <c:v>-35.28</c:v>
                </c:pt>
                <c:pt idx="1331">
                  <c:v>-35.314</c:v>
                </c:pt>
                <c:pt idx="1332">
                  <c:v>-35.249000000000002</c:v>
                </c:pt>
                <c:pt idx="1333">
                  <c:v>-35.018000000000001</c:v>
                </c:pt>
                <c:pt idx="1334">
                  <c:v>-35.244</c:v>
                </c:pt>
                <c:pt idx="1335">
                  <c:v>-35.006</c:v>
                </c:pt>
                <c:pt idx="1336">
                  <c:v>-34.936999999999998</c:v>
                </c:pt>
                <c:pt idx="1337">
                  <c:v>-35.07</c:v>
                </c:pt>
                <c:pt idx="1338">
                  <c:v>-35.171999999999997</c:v>
                </c:pt>
                <c:pt idx="1339">
                  <c:v>-35.143999999999998</c:v>
                </c:pt>
                <c:pt idx="1340">
                  <c:v>-34.930999999999997</c:v>
                </c:pt>
                <c:pt idx="1341">
                  <c:v>-35.168999999999997</c:v>
                </c:pt>
                <c:pt idx="1342">
                  <c:v>-34.887999999999998</c:v>
                </c:pt>
                <c:pt idx="1343">
                  <c:v>-35.232999999999997</c:v>
                </c:pt>
                <c:pt idx="1344">
                  <c:v>-35.851999999999997</c:v>
                </c:pt>
                <c:pt idx="1345">
                  <c:v>-35.265000000000001</c:v>
                </c:pt>
                <c:pt idx="1346">
                  <c:v>-35.195999999999998</c:v>
                </c:pt>
                <c:pt idx="1347">
                  <c:v>-35.201000000000001</c:v>
                </c:pt>
                <c:pt idx="1348">
                  <c:v>-34.97</c:v>
                </c:pt>
                <c:pt idx="1349">
                  <c:v>-35.371000000000002</c:v>
                </c:pt>
                <c:pt idx="1350">
                  <c:v>-34.756999999999998</c:v>
                </c:pt>
                <c:pt idx="1351">
                  <c:v>-34.912999999999997</c:v>
                </c:pt>
                <c:pt idx="1352">
                  <c:v>-35.923999999999999</c:v>
                </c:pt>
                <c:pt idx="1353">
                  <c:v>-36.323</c:v>
                </c:pt>
                <c:pt idx="1354">
                  <c:v>-35.822000000000003</c:v>
                </c:pt>
                <c:pt idx="1355">
                  <c:v>-35.756</c:v>
                </c:pt>
                <c:pt idx="1356">
                  <c:v>-35.337000000000003</c:v>
                </c:pt>
                <c:pt idx="1357">
                  <c:v>-35.576000000000001</c:v>
                </c:pt>
                <c:pt idx="1358">
                  <c:v>-35.962000000000003</c:v>
                </c:pt>
                <c:pt idx="1359">
                  <c:v>-35.953000000000003</c:v>
                </c:pt>
                <c:pt idx="1360">
                  <c:v>-36.030999999999999</c:v>
                </c:pt>
                <c:pt idx="1361">
                  <c:v>-35.496000000000002</c:v>
                </c:pt>
                <c:pt idx="1362">
                  <c:v>-35.247</c:v>
                </c:pt>
                <c:pt idx="1363">
                  <c:v>-35.728999999999999</c:v>
                </c:pt>
                <c:pt idx="1364">
                  <c:v>-35.037999999999997</c:v>
                </c:pt>
                <c:pt idx="1365">
                  <c:v>-35.262999999999998</c:v>
                </c:pt>
                <c:pt idx="1366">
                  <c:v>-35.484999999999999</c:v>
                </c:pt>
                <c:pt idx="1367">
                  <c:v>-35.192999999999998</c:v>
                </c:pt>
                <c:pt idx="1368">
                  <c:v>-35.53</c:v>
                </c:pt>
                <c:pt idx="1369">
                  <c:v>-35.402000000000001</c:v>
                </c:pt>
                <c:pt idx="1370">
                  <c:v>-35.326999999999998</c:v>
                </c:pt>
                <c:pt idx="1371">
                  <c:v>-35.353000000000002</c:v>
                </c:pt>
                <c:pt idx="1372">
                  <c:v>-35.241</c:v>
                </c:pt>
                <c:pt idx="1373">
                  <c:v>-35.457999999999998</c:v>
                </c:pt>
                <c:pt idx="1374">
                  <c:v>-35.484000000000002</c:v>
                </c:pt>
                <c:pt idx="1375">
                  <c:v>-35.83</c:v>
                </c:pt>
                <c:pt idx="1376">
                  <c:v>-35.58</c:v>
                </c:pt>
                <c:pt idx="1377">
                  <c:v>-35.238999999999997</c:v>
                </c:pt>
                <c:pt idx="1378">
                  <c:v>-35.134</c:v>
                </c:pt>
                <c:pt idx="1379">
                  <c:v>-35.036999999999999</c:v>
                </c:pt>
                <c:pt idx="1380">
                  <c:v>-35.084000000000003</c:v>
                </c:pt>
                <c:pt idx="1381">
                  <c:v>-35.348999999999997</c:v>
                </c:pt>
                <c:pt idx="1382">
                  <c:v>-35.130000000000003</c:v>
                </c:pt>
                <c:pt idx="1383">
                  <c:v>-35.103999999999999</c:v>
                </c:pt>
                <c:pt idx="1384">
                  <c:v>-34.911999999999999</c:v>
                </c:pt>
                <c:pt idx="1385">
                  <c:v>-34.682000000000002</c:v>
                </c:pt>
                <c:pt idx="1386">
                  <c:v>-35.308</c:v>
                </c:pt>
                <c:pt idx="1387">
                  <c:v>-35.500999999999998</c:v>
                </c:pt>
                <c:pt idx="1388">
                  <c:v>-34.848999999999997</c:v>
                </c:pt>
                <c:pt idx="1389">
                  <c:v>-34.386000000000003</c:v>
                </c:pt>
                <c:pt idx="1390">
                  <c:v>-35.253999999999998</c:v>
                </c:pt>
                <c:pt idx="1391">
                  <c:v>-34.902000000000001</c:v>
                </c:pt>
                <c:pt idx="1392">
                  <c:v>-35.000999999999998</c:v>
                </c:pt>
                <c:pt idx="1393">
                  <c:v>-34.673000000000002</c:v>
                </c:pt>
                <c:pt idx="1394">
                  <c:v>-35.222999999999999</c:v>
                </c:pt>
                <c:pt idx="1395">
                  <c:v>-34.728000000000002</c:v>
                </c:pt>
                <c:pt idx="1396">
                  <c:v>-34.658999999999999</c:v>
                </c:pt>
                <c:pt idx="1397">
                  <c:v>-34.686999999999998</c:v>
                </c:pt>
                <c:pt idx="1398">
                  <c:v>-34.567</c:v>
                </c:pt>
                <c:pt idx="1399">
                  <c:v>-34.546999999999997</c:v>
                </c:pt>
                <c:pt idx="1400">
                  <c:v>-34.58</c:v>
                </c:pt>
                <c:pt idx="1401">
                  <c:v>-34.878</c:v>
                </c:pt>
                <c:pt idx="1402">
                  <c:v>-34.773000000000003</c:v>
                </c:pt>
                <c:pt idx="1403">
                  <c:v>-34.499000000000002</c:v>
                </c:pt>
                <c:pt idx="1404">
                  <c:v>-34.734000000000002</c:v>
                </c:pt>
                <c:pt idx="1405">
                  <c:v>-35.213000000000001</c:v>
                </c:pt>
                <c:pt idx="1406">
                  <c:v>-34.905999999999999</c:v>
                </c:pt>
                <c:pt idx="1407">
                  <c:v>-35.267000000000003</c:v>
                </c:pt>
                <c:pt idx="1408">
                  <c:v>-34.950000000000003</c:v>
                </c:pt>
                <c:pt idx="1409">
                  <c:v>-34.950000000000003</c:v>
                </c:pt>
                <c:pt idx="1410">
                  <c:v>-34.521000000000001</c:v>
                </c:pt>
                <c:pt idx="1411">
                  <c:v>-34.661999999999999</c:v>
                </c:pt>
                <c:pt idx="1412">
                  <c:v>-34.627000000000002</c:v>
                </c:pt>
                <c:pt idx="1413">
                  <c:v>-34.551000000000002</c:v>
                </c:pt>
                <c:pt idx="1414">
                  <c:v>-34.905999999999999</c:v>
                </c:pt>
                <c:pt idx="1415">
                  <c:v>-35.189</c:v>
                </c:pt>
                <c:pt idx="1416">
                  <c:v>-34.409999999999997</c:v>
                </c:pt>
                <c:pt idx="1417">
                  <c:v>-34.930999999999997</c:v>
                </c:pt>
                <c:pt idx="1418">
                  <c:v>-34.945</c:v>
                </c:pt>
                <c:pt idx="1419">
                  <c:v>-34.71</c:v>
                </c:pt>
                <c:pt idx="1420">
                  <c:v>-35.200000000000003</c:v>
                </c:pt>
                <c:pt idx="1421">
                  <c:v>-34.655000000000001</c:v>
                </c:pt>
                <c:pt idx="1422">
                  <c:v>-35.378999999999998</c:v>
                </c:pt>
                <c:pt idx="1423">
                  <c:v>-34.188000000000002</c:v>
                </c:pt>
                <c:pt idx="1424">
                  <c:v>-34.668999999999997</c:v>
                </c:pt>
                <c:pt idx="1425">
                  <c:v>-34.345999999999997</c:v>
                </c:pt>
                <c:pt idx="1426">
                  <c:v>-34.351999999999997</c:v>
                </c:pt>
                <c:pt idx="1427">
                  <c:v>-34.515999999999998</c:v>
                </c:pt>
                <c:pt idx="1428">
                  <c:v>-34.518999999999998</c:v>
                </c:pt>
                <c:pt idx="1429">
                  <c:v>-34.590000000000003</c:v>
                </c:pt>
                <c:pt idx="1430">
                  <c:v>-34.658000000000001</c:v>
                </c:pt>
                <c:pt idx="1431">
                  <c:v>-34.679000000000002</c:v>
                </c:pt>
                <c:pt idx="1432">
                  <c:v>-34.656999999999996</c:v>
                </c:pt>
                <c:pt idx="1433">
                  <c:v>-35.25</c:v>
                </c:pt>
                <c:pt idx="1434">
                  <c:v>-34.479999999999997</c:v>
                </c:pt>
                <c:pt idx="1435">
                  <c:v>-34.604999999999997</c:v>
                </c:pt>
                <c:pt idx="1436">
                  <c:v>-34.817999999999998</c:v>
                </c:pt>
                <c:pt idx="1437">
                  <c:v>-34.773000000000003</c:v>
                </c:pt>
                <c:pt idx="1438">
                  <c:v>-34.423000000000002</c:v>
                </c:pt>
                <c:pt idx="1439">
                  <c:v>-35.456000000000003</c:v>
                </c:pt>
                <c:pt idx="1440">
                  <c:v>-34.591999999999999</c:v>
                </c:pt>
                <c:pt idx="1441">
                  <c:v>-34.658000000000001</c:v>
                </c:pt>
                <c:pt idx="1442">
                  <c:v>-34.607999999999997</c:v>
                </c:pt>
                <c:pt idx="1443">
                  <c:v>-34.683999999999997</c:v>
                </c:pt>
                <c:pt idx="1444">
                  <c:v>-34.723999999999997</c:v>
                </c:pt>
                <c:pt idx="1445">
                  <c:v>-34.188000000000002</c:v>
                </c:pt>
                <c:pt idx="1446">
                  <c:v>-34.75</c:v>
                </c:pt>
                <c:pt idx="1447">
                  <c:v>-34.603000000000002</c:v>
                </c:pt>
                <c:pt idx="1448">
                  <c:v>-34.18</c:v>
                </c:pt>
                <c:pt idx="1449">
                  <c:v>-34.578000000000003</c:v>
                </c:pt>
                <c:pt idx="1450">
                  <c:v>-33.994999999999997</c:v>
                </c:pt>
                <c:pt idx="1451">
                  <c:v>-34.331000000000003</c:v>
                </c:pt>
                <c:pt idx="1452">
                  <c:v>-34.552</c:v>
                </c:pt>
                <c:pt idx="1453">
                  <c:v>-34.588999999999999</c:v>
                </c:pt>
                <c:pt idx="1454">
                  <c:v>-34.325000000000003</c:v>
                </c:pt>
                <c:pt idx="1455">
                  <c:v>-34.216999999999999</c:v>
                </c:pt>
                <c:pt idx="1456">
                  <c:v>-34.198</c:v>
                </c:pt>
                <c:pt idx="1457">
                  <c:v>-34.238</c:v>
                </c:pt>
                <c:pt idx="1458">
                  <c:v>-34.491</c:v>
                </c:pt>
                <c:pt idx="1459">
                  <c:v>-34.292999999999999</c:v>
                </c:pt>
                <c:pt idx="1460">
                  <c:v>-34.485999999999997</c:v>
                </c:pt>
                <c:pt idx="1461">
                  <c:v>-34.51</c:v>
                </c:pt>
                <c:pt idx="1462">
                  <c:v>-34.859000000000002</c:v>
                </c:pt>
                <c:pt idx="1463">
                  <c:v>-34.808999999999997</c:v>
                </c:pt>
                <c:pt idx="1464">
                  <c:v>-34.898000000000003</c:v>
                </c:pt>
                <c:pt idx="1465">
                  <c:v>-34.801000000000002</c:v>
                </c:pt>
                <c:pt idx="1466">
                  <c:v>-34.454000000000001</c:v>
                </c:pt>
                <c:pt idx="1467">
                  <c:v>-34.036000000000001</c:v>
                </c:pt>
                <c:pt idx="1468">
                  <c:v>-34.595999999999997</c:v>
                </c:pt>
                <c:pt idx="1469">
                  <c:v>-34.345999999999997</c:v>
                </c:pt>
                <c:pt idx="1470">
                  <c:v>-34.494</c:v>
                </c:pt>
                <c:pt idx="1471">
                  <c:v>-34.649000000000001</c:v>
                </c:pt>
                <c:pt idx="1472">
                  <c:v>-34.997</c:v>
                </c:pt>
                <c:pt idx="1473">
                  <c:v>-34.484999999999999</c:v>
                </c:pt>
                <c:pt idx="1474">
                  <c:v>-34.636000000000003</c:v>
                </c:pt>
                <c:pt idx="1475">
                  <c:v>-34.841000000000001</c:v>
                </c:pt>
                <c:pt idx="1476">
                  <c:v>-34.340000000000003</c:v>
                </c:pt>
                <c:pt idx="1477">
                  <c:v>-34.765000000000001</c:v>
                </c:pt>
                <c:pt idx="1478">
                  <c:v>-34.531999999999996</c:v>
                </c:pt>
                <c:pt idx="1479">
                  <c:v>-34.764000000000003</c:v>
                </c:pt>
                <c:pt idx="1480">
                  <c:v>-35.058999999999997</c:v>
                </c:pt>
                <c:pt idx="1481">
                  <c:v>-34.947000000000003</c:v>
                </c:pt>
                <c:pt idx="1482">
                  <c:v>-34.499000000000002</c:v>
                </c:pt>
                <c:pt idx="1483">
                  <c:v>-34.618000000000002</c:v>
                </c:pt>
                <c:pt idx="1484">
                  <c:v>-34.494999999999997</c:v>
                </c:pt>
                <c:pt idx="1485">
                  <c:v>-34.521999999999998</c:v>
                </c:pt>
                <c:pt idx="1486">
                  <c:v>-34.518000000000001</c:v>
                </c:pt>
                <c:pt idx="1487">
                  <c:v>-34.158000000000001</c:v>
                </c:pt>
                <c:pt idx="1488">
                  <c:v>-34.89</c:v>
                </c:pt>
                <c:pt idx="1489">
                  <c:v>-34.746000000000002</c:v>
                </c:pt>
                <c:pt idx="1490">
                  <c:v>-34.780999999999999</c:v>
                </c:pt>
                <c:pt idx="1491">
                  <c:v>-34.283000000000001</c:v>
                </c:pt>
                <c:pt idx="1492">
                  <c:v>-34.796999999999997</c:v>
                </c:pt>
                <c:pt idx="1493">
                  <c:v>-34.65</c:v>
                </c:pt>
                <c:pt idx="1494">
                  <c:v>-34.643999999999998</c:v>
                </c:pt>
                <c:pt idx="1495">
                  <c:v>-35.302999999999997</c:v>
                </c:pt>
                <c:pt idx="1496">
                  <c:v>-34.881</c:v>
                </c:pt>
                <c:pt idx="1497">
                  <c:v>-35.274000000000001</c:v>
                </c:pt>
                <c:pt idx="1498">
                  <c:v>-34.594000000000001</c:v>
                </c:pt>
                <c:pt idx="1499">
                  <c:v>-34.875</c:v>
                </c:pt>
                <c:pt idx="1500">
                  <c:v>-34.972999999999999</c:v>
                </c:pt>
                <c:pt idx="1501">
                  <c:v>-34.776000000000003</c:v>
                </c:pt>
                <c:pt idx="1502">
                  <c:v>-35.328000000000003</c:v>
                </c:pt>
                <c:pt idx="1503">
                  <c:v>-35.100999999999999</c:v>
                </c:pt>
                <c:pt idx="1504">
                  <c:v>-35.234999999999999</c:v>
                </c:pt>
                <c:pt idx="1505">
                  <c:v>-34.951000000000001</c:v>
                </c:pt>
                <c:pt idx="1506">
                  <c:v>-34.951999999999998</c:v>
                </c:pt>
                <c:pt idx="1507">
                  <c:v>-34.783000000000001</c:v>
                </c:pt>
                <c:pt idx="1508">
                  <c:v>-35.155999999999999</c:v>
                </c:pt>
                <c:pt idx="1509">
                  <c:v>-34.921999999999997</c:v>
                </c:pt>
                <c:pt idx="1510">
                  <c:v>-34.947000000000003</c:v>
                </c:pt>
                <c:pt idx="1511">
                  <c:v>-35.313000000000002</c:v>
                </c:pt>
                <c:pt idx="1512">
                  <c:v>-34.518000000000001</c:v>
                </c:pt>
                <c:pt idx="1513">
                  <c:v>-34.999000000000002</c:v>
                </c:pt>
                <c:pt idx="1514">
                  <c:v>-35.076000000000001</c:v>
                </c:pt>
                <c:pt idx="1515">
                  <c:v>-34.985999999999997</c:v>
                </c:pt>
                <c:pt idx="1516">
                  <c:v>-34.993000000000002</c:v>
                </c:pt>
                <c:pt idx="1517">
                  <c:v>-34.878999999999998</c:v>
                </c:pt>
                <c:pt idx="1518">
                  <c:v>-35.344000000000001</c:v>
                </c:pt>
                <c:pt idx="1519">
                  <c:v>-35.619999999999997</c:v>
                </c:pt>
                <c:pt idx="1520">
                  <c:v>-35.15</c:v>
                </c:pt>
                <c:pt idx="1521">
                  <c:v>-35.121000000000002</c:v>
                </c:pt>
                <c:pt idx="1522">
                  <c:v>-34.774999999999999</c:v>
                </c:pt>
                <c:pt idx="1523">
                  <c:v>-34.866</c:v>
                </c:pt>
                <c:pt idx="1524">
                  <c:v>-34.841000000000001</c:v>
                </c:pt>
                <c:pt idx="1525">
                  <c:v>-35.265000000000001</c:v>
                </c:pt>
                <c:pt idx="1526">
                  <c:v>-35.104999999999997</c:v>
                </c:pt>
                <c:pt idx="1527">
                  <c:v>-34.704000000000001</c:v>
                </c:pt>
                <c:pt idx="1528">
                  <c:v>-34.718000000000004</c:v>
                </c:pt>
                <c:pt idx="1529">
                  <c:v>-34.811</c:v>
                </c:pt>
                <c:pt idx="1530">
                  <c:v>-35.966000000000001</c:v>
                </c:pt>
                <c:pt idx="1531">
                  <c:v>-34.926000000000002</c:v>
                </c:pt>
                <c:pt idx="1532">
                  <c:v>-35.15</c:v>
                </c:pt>
                <c:pt idx="1533">
                  <c:v>-34.475000000000001</c:v>
                </c:pt>
                <c:pt idx="1534">
                  <c:v>-34.378999999999998</c:v>
                </c:pt>
                <c:pt idx="1535">
                  <c:v>-35.021000000000001</c:v>
                </c:pt>
                <c:pt idx="1536">
                  <c:v>-35.101999999999997</c:v>
                </c:pt>
                <c:pt idx="1537">
                  <c:v>-35.173000000000002</c:v>
                </c:pt>
                <c:pt idx="1538">
                  <c:v>-35.262</c:v>
                </c:pt>
                <c:pt idx="1539">
                  <c:v>-35.246000000000002</c:v>
                </c:pt>
                <c:pt idx="1540">
                  <c:v>-34.868000000000002</c:v>
                </c:pt>
                <c:pt idx="1541">
                  <c:v>-34.177</c:v>
                </c:pt>
                <c:pt idx="1542">
                  <c:v>-34.549999999999997</c:v>
                </c:pt>
                <c:pt idx="1543">
                  <c:v>-34.58</c:v>
                </c:pt>
                <c:pt idx="1544">
                  <c:v>-35.036000000000001</c:v>
                </c:pt>
                <c:pt idx="1545">
                  <c:v>-35.130000000000003</c:v>
                </c:pt>
                <c:pt idx="1546">
                  <c:v>-35.185000000000002</c:v>
                </c:pt>
                <c:pt idx="1547">
                  <c:v>-34.698</c:v>
                </c:pt>
                <c:pt idx="1548">
                  <c:v>-34.634999999999998</c:v>
                </c:pt>
                <c:pt idx="1549">
                  <c:v>-34.613999999999997</c:v>
                </c:pt>
                <c:pt idx="1550">
                  <c:v>-34.465000000000003</c:v>
                </c:pt>
                <c:pt idx="1551">
                  <c:v>-35.158999999999999</c:v>
                </c:pt>
                <c:pt idx="1552">
                  <c:v>-34.872999999999998</c:v>
                </c:pt>
                <c:pt idx="1553">
                  <c:v>-34.957999999999998</c:v>
                </c:pt>
                <c:pt idx="1554">
                  <c:v>-34.804000000000002</c:v>
                </c:pt>
                <c:pt idx="1555">
                  <c:v>-35.070999999999998</c:v>
                </c:pt>
                <c:pt idx="1556">
                  <c:v>-35.079000000000001</c:v>
                </c:pt>
                <c:pt idx="1557">
                  <c:v>-34.801000000000002</c:v>
                </c:pt>
                <c:pt idx="1558">
                  <c:v>-35.340000000000003</c:v>
                </c:pt>
                <c:pt idx="1559">
                  <c:v>-34.643000000000001</c:v>
                </c:pt>
                <c:pt idx="1560">
                  <c:v>-34.393000000000001</c:v>
                </c:pt>
                <c:pt idx="1561">
                  <c:v>-34.613999999999997</c:v>
                </c:pt>
                <c:pt idx="1562">
                  <c:v>-34.715000000000003</c:v>
                </c:pt>
                <c:pt idx="1563">
                  <c:v>-34.612000000000002</c:v>
                </c:pt>
                <c:pt idx="1564">
                  <c:v>-34.426000000000002</c:v>
                </c:pt>
                <c:pt idx="1565">
                  <c:v>-34.167999999999999</c:v>
                </c:pt>
                <c:pt idx="1566">
                  <c:v>-34.063000000000002</c:v>
                </c:pt>
                <c:pt idx="1567">
                  <c:v>-34.646999999999998</c:v>
                </c:pt>
                <c:pt idx="1568">
                  <c:v>-34.262</c:v>
                </c:pt>
                <c:pt idx="1569">
                  <c:v>-34.140999999999998</c:v>
                </c:pt>
                <c:pt idx="1570">
                  <c:v>-34.286000000000001</c:v>
                </c:pt>
                <c:pt idx="1571">
                  <c:v>-34.148000000000003</c:v>
                </c:pt>
                <c:pt idx="1572">
                  <c:v>-34.441000000000003</c:v>
                </c:pt>
                <c:pt idx="1573">
                  <c:v>-34.411000000000001</c:v>
                </c:pt>
                <c:pt idx="1574">
                  <c:v>-34.244</c:v>
                </c:pt>
                <c:pt idx="1575">
                  <c:v>-34.343000000000004</c:v>
                </c:pt>
                <c:pt idx="1576">
                  <c:v>-34.33</c:v>
                </c:pt>
                <c:pt idx="1577">
                  <c:v>-34.908999999999999</c:v>
                </c:pt>
                <c:pt idx="1578">
                  <c:v>-34.374000000000002</c:v>
                </c:pt>
                <c:pt idx="1579">
                  <c:v>-34.24</c:v>
                </c:pt>
                <c:pt idx="1580">
                  <c:v>-34.319000000000003</c:v>
                </c:pt>
                <c:pt idx="1581">
                  <c:v>-35.396000000000001</c:v>
                </c:pt>
                <c:pt idx="1582">
                  <c:v>-34.581000000000003</c:v>
                </c:pt>
                <c:pt idx="1583">
                  <c:v>-34.436999999999998</c:v>
                </c:pt>
                <c:pt idx="1584">
                  <c:v>-34.604999999999997</c:v>
                </c:pt>
                <c:pt idx="1585">
                  <c:v>-34.42</c:v>
                </c:pt>
                <c:pt idx="1586">
                  <c:v>-34.445999999999998</c:v>
                </c:pt>
                <c:pt idx="1587">
                  <c:v>-34.395000000000003</c:v>
                </c:pt>
                <c:pt idx="1588">
                  <c:v>-34.957999999999998</c:v>
                </c:pt>
                <c:pt idx="1589">
                  <c:v>-34.423999999999999</c:v>
                </c:pt>
                <c:pt idx="1590">
                  <c:v>-34.686</c:v>
                </c:pt>
                <c:pt idx="1591">
                  <c:v>-34.863999999999997</c:v>
                </c:pt>
                <c:pt idx="1592">
                  <c:v>-34.393999999999998</c:v>
                </c:pt>
                <c:pt idx="1593">
                  <c:v>-34.298999999999999</c:v>
                </c:pt>
                <c:pt idx="1594">
                  <c:v>-34.018000000000001</c:v>
                </c:pt>
                <c:pt idx="1595">
                  <c:v>-34.642000000000003</c:v>
                </c:pt>
                <c:pt idx="1596">
                  <c:v>-34.323999999999998</c:v>
                </c:pt>
                <c:pt idx="1597">
                  <c:v>-35.063000000000002</c:v>
                </c:pt>
                <c:pt idx="1598">
                  <c:v>-34.162999999999997</c:v>
                </c:pt>
                <c:pt idx="1599">
                  <c:v>-34.197000000000003</c:v>
                </c:pt>
                <c:pt idx="1600">
                  <c:v>-34.421999999999997</c:v>
                </c:pt>
                <c:pt idx="1601">
                  <c:v>-34.814</c:v>
                </c:pt>
                <c:pt idx="1602">
                  <c:v>-35.491</c:v>
                </c:pt>
                <c:pt idx="1603">
                  <c:v>-34.755000000000003</c:v>
                </c:pt>
                <c:pt idx="1604">
                  <c:v>-34.338000000000001</c:v>
                </c:pt>
                <c:pt idx="1605">
                  <c:v>-34.645000000000003</c:v>
                </c:pt>
                <c:pt idx="1606">
                  <c:v>-34.697000000000003</c:v>
                </c:pt>
                <c:pt idx="1607">
                  <c:v>-34.558</c:v>
                </c:pt>
                <c:pt idx="1608">
                  <c:v>-34.491</c:v>
                </c:pt>
                <c:pt idx="1609">
                  <c:v>-34.478999999999999</c:v>
                </c:pt>
                <c:pt idx="1610">
                  <c:v>-34.542999999999999</c:v>
                </c:pt>
                <c:pt idx="1611">
                  <c:v>-34.654000000000003</c:v>
                </c:pt>
                <c:pt idx="1612">
                  <c:v>-34.561</c:v>
                </c:pt>
                <c:pt idx="1613">
                  <c:v>-34.475000000000001</c:v>
                </c:pt>
                <c:pt idx="1614">
                  <c:v>-34.759</c:v>
                </c:pt>
                <c:pt idx="1615">
                  <c:v>-34.840000000000003</c:v>
                </c:pt>
                <c:pt idx="1616">
                  <c:v>-34.950000000000003</c:v>
                </c:pt>
                <c:pt idx="1617">
                  <c:v>-34.515000000000001</c:v>
                </c:pt>
                <c:pt idx="1618">
                  <c:v>-34.691000000000003</c:v>
                </c:pt>
                <c:pt idx="1619">
                  <c:v>-35.664000000000001</c:v>
                </c:pt>
                <c:pt idx="1620">
                  <c:v>-35.015000000000001</c:v>
                </c:pt>
                <c:pt idx="1621">
                  <c:v>-34.634999999999998</c:v>
                </c:pt>
                <c:pt idx="1622">
                  <c:v>-34.384999999999998</c:v>
                </c:pt>
                <c:pt idx="1623">
                  <c:v>-34.390999999999998</c:v>
                </c:pt>
                <c:pt idx="1624">
                  <c:v>-34.432000000000002</c:v>
                </c:pt>
                <c:pt idx="1625">
                  <c:v>-35.055</c:v>
                </c:pt>
                <c:pt idx="1626">
                  <c:v>-34.615000000000002</c:v>
                </c:pt>
                <c:pt idx="1627">
                  <c:v>-34.634</c:v>
                </c:pt>
                <c:pt idx="1628">
                  <c:v>-34.44</c:v>
                </c:pt>
                <c:pt idx="1629">
                  <c:v>-34.506</c:v>
                </c:pt>
                <c:pt idx="1630">
                  <c:v>-34.287999999999997</c:v>
                </c:pt>
                <c:pt idx="1631">
                  <c:v>-34.222999999999999</c:v>
                </c:pt>
                <c:pt idx="1632">
                  <c:v>-34.622999999999998</c:v>
                </c:pt>
                <c:pt idx="1633">
                  <c:v>-34.734999999999999</c:v>
                </c:pt>
                <c:pt idx="1634">
                  <c:v>-34.469000000000001</c:v>
                </c:pt>
                <c:pt idx="1635">
                  <c:v>-34.226999999999997</c:v>
                </c:pt>
                <c:pt idx="1636">
                  <c:v>-34.223999999999997</c:v>
                </c:pt>
                <c:pt idx="1637">
                  <c:v>-34.447000000000003</c:v>
                </c:pt>
                <c:pt idx="1638">
                  <c:v>-34.305</c:v>
                </c:pt>
                <c:pt idx="1639">
                  <c:v>-34.323</c:v>
                </c:pt>
                <c:pt idx="1640">
                  <c:v>-34.277000000000001</c:v>
                </c:pt>
                <c:pt idx="1641">
                  <c:v>-34.601999999999997</c:v>
                </c:pt>
                <c:pt idx="1642">
                  <c:v>-34.521999999999998</c:v>
                </c:pt>
                <c:pt idx="1643">
                  <c:v>-34.307000000000002</c:v>
                </c:pt>
                <c:pt idx="1644">
                  <c:v>-34.28</c:v>
                </c:pt>
                <c:pt idx="1645">
                  <c:v>-33.929000000000002</c:v>
                </c:pt>
                <c:pt idx="1646">
                  <c:v>-33.877000000000002</c:v>
                </c:pt>
                <c:pt idx="1647">
                  <c:v>-33.496000000000002</c:v>
                </c:pt>
                <c:pt idx="1648">
                  <c:v>-33.988</c:v>
                </c:pt>
                <c:pt idx="1649">
                  <c:v>-34.015000000000001</c:v>
                </c:pt>
                <c:pt idx="1650">
                  <c:v>-34.610999999999997</c:v>
                </c:pt>
                <c:pt idx="1651">
                  <c:v>-34.61</c:v>
                </c:pt>
                <c:pt idx="1652">
                  <c:v>-34.832999999999998</c:v>
                </c:pt>
                <c:pt idx="1653">
                  <c:v>-34.552999999999997</c:v>
                </c:pt>
                <c:pt idx="1654">
                  <c:v>-34.508000000000003</c:v>
                </c:pt>
                <c:pt idx="1655">
                  <c:v>-34.575000000000003</c:v>
                </c:pt>
                <c:pt idx="1656">
                  <c:v>-34.709000000000003</c:v>
                </c:pt>
                <c:pt idx="1657">
                  <c:v>-34.591000000000001</c:v>
                </c:pt>
                <c:pt idx="1658">
                  <c:v>-34.435000000000002</c:v>
                </c:pt>
                <c:pt idx="1659">
                  <c:v>-34.401000000000003</c:v>
                </c:pt>
                <c:pt idx="1660">
                  <c:v>-34.698999999999998</c:v>
                </c:pt>
                <c:pt idx="1661">
                  <c:v>-34.606999999999999</c:v>
                </c:pt>
                <c:pt idx="1662">
                  <c:v>-34.805999999999997</c:v>
                </c:pt>
                <c:pt idx="1663">
                  <c:v>-34.950000000000003</c:v>
                </c:pt>
                <c:pt idx="1664">
                  <c:v>-34.250999999999998</c:v>
                </c:pt>
                <c:pt idx="1665">
                  <c:v>-34.695999999999998</c:v>
                </c:pt>
                <c:pt idx="1666">
                  <c:v>-35.006999999999998</c:v>
                </c:pt>
                <c:pt idx="1667">
                  <c:v>-34.814999999999998</c:v>
                </c:pt>
                <c:pt idx="1668">
                  <c:v>-34.689</c:v>
                </c:pt>
                <c:pt idx="1669">
                  <c:v>-34.865000000000002</c:v>
                </c:pt>
                <c:pt idx="1670">
                  <c:v>-34.661999999999999</c:v>
                </c:pt>
                <c:pt idx="1671">
                  <c:v>-34.563000000000002</c:v>
                </c:pt>
                <c:pt idx="1672">
                  <c:v>-34.703000000000003</c:v>
                </c:pt>
                <c:pt idx="1673">
                  <c:v>-34.673000000000002</c:v>
                </c:pt>
                <c:pt idx="1674">
                  <c:v>-34.722999999999999</c:v>
                </c:pt>
                <c:pt idx="1675">
                  <c:v>-34.491999999999997</c:v>
                </c:pt>
                <c:pt idx="1676">
                  <c:v>-34.570999999999998</c:v>
                </c:pt>
                <c:pt idx="1677">
                  <c:v>-34.527999999999999</c:v>
                </c:pt>
                <c:pt idx="1678">
                  <c:v>-35.021999999999998</c:v>
                </c:pt>
                <c:pt idx="1679">
                  <c:v>-35.271999999999998</c:v>
                </c:pt>
                <c:pt idx="1680">
                  <c:v>-34.645000000000003</c:v>
                </c:pt>
                <c:pt idx="1681">
                  <c:v>-34.731000000000002</c:v>
                </c:pt>
                <c:pt idx="1682">
                  <c:v>-34.709000000000003</c:v>
                </c:pt>
                <c:pt idx="1683">
                  <c:v>-35.033000000000001</c:v>
                </c:pt>
                <c:pt idx="1684">
                  <c:v>-34.808999999999997</c:v>
                </c:pt>
                <c:pt idx="1685">
                  <c:v>-34.911999999999999</c:v>
                </c:pt>
                <c:pt idx="1686">
                  <c:v>-34.741</c:v>
                </c:pt>
                <c:pt idx="1687">
                  <c:v>-34.619</c:v>
                </c:pt>
                <c:pt idx="1688">
                  <c:v>-35.216000000000001</c:v>
                </c:pt>
                <c:pt idx="1689">
                  <c:v>-34.618000000000002</c:v>
                </c:pt>
                <c:pt idx="1690">
                  <c:v>-34.770000000000003</c:v>
                </c:pt>
                <c:pt idx="1691">
                  <c:v>-34.689</c:v>
                </c:pt>
                <c:pt idx="1692">
                  <c:v>-34.771999999999998</c:v>
                </c:pt>
                <c:pt idx="1693">
                  <c:v>-34.631</c:v>
                </c:pt>
                <c:pt idx="1694">
                  <c:v>-34.704999999999998</c:v>
                </c:pt>
                <c:pt idx="1695">
                  <c:v>-35.127000000000002</c:v>
                </c:pt>
                <c:pt idx="1696">
                  <c:v>-34.893999999999998</c:v>
                </c:pt>
                <c:pt idx="1697">
                  <c:v>-34.448999999999998</c:v>
                </c:pt>
                <c:pt idx="1698">
                  <c:v>-34.767000000000003</c:v>
                </c:pt>
                <c:pt idx="1699">
                  <c:v>-34.322000000000003</c:v>
                </c:pt>
                <c:pt idx="1700">
                  <c:v>-34.738</c:v>
                </c:pt>
                <c:pt idx="1701">
                  <c:v>-35.600999999999999</c:v>
                </c:pt>
                <c:pt idx="1702">
                  <c:v>-34.472000000000001</c:v>
                </c:pt>
                <c:pt idx="1703">
                  <c:v>-34.594000000000001</c:v>
                </c:pt>
                <c:pt idx="1704">
                  <c:v>-34.494</c:v>
                </c:pt>
                <c:pt idx="1705">
                  <c:v>-34.488</c:v>
                </c:pt>
                <c:pt idx="1706">
                  <c:v>-34.485999999999997</c:v>
                </c:pt>
                <c:pt idx="1707">
                  <c:v>-34.652999999999999</c:v>
                </c:pt>
                <c:pt idx="1708">
                  <c:v>-34.392000000000003</c:v>
                </c:pt>
                <c:pt idx="1709">
                  <c:v>-34.112000000000002</c:v>
                </c:pt>
                <c:pt idx="1710">
                  <c:v>-34.465000000000003</c:v>
                </c:pt>
                <c:pt idx="1711">
                  <c:v>-35.090000000000003</c:v>
                </c:pt>
                <c:pt idx="1712">
                  <c:v>-34.61</c:v>
                </c:pt>
                <c:pt idx="1713">
                  <c:v>-34.747</c:v>
                </c:pt>
                <c:pt idx="1714">
                  <c:v>-34.835999999999999</c:v>
                </c:pt>
                <c:pt idx="1715">
                  <c:v>-34.542999999999999</c:v>
                </c:pt>
                <c:pt idx="1716">
                  <c:v>-34.460999999999999</c:v>
                </c:pt>
                <c:pt idx="1717">
                  <c:v>-34.765999999999998</c:v>
                </c:pt>
                <c:pt idx="1718">
                  <c:v>-34.716000000000001</c:v>
                </c:pt>
                <c:pt idx="1719">
                  <c:v>-34.51</c:v>
                </c:pt>
                <c:pt idx="1720">
                  <c:v>-34.386000000000003</c:v>
                </c:pt>
                <c:pt idx="1721">
                  <c:v>-34.15</c:v>
                </c:pt>
                <c:pt idx="1722">
                  <c:v>-34.286000000000001</c:v>
                </c:pt>
                <c:pt idx="1723">
                  <c:v>-34.302999999999997</c:v>
                </c:pt>
                <c:pt idx="1724">
                  <c:v>-34.701000000000001</c:v>
                </c:pt>
                <c:pt idx="1725">
                  <c:v>-34.630000000000003</c:v>
                </c:pt>
                <c:pt idx="1726">
                  <c:v>-35.118000000000002</c:v>
                </c:pt>
                <c:pt idx="1727">
                  <c:v>-34.692</c:v>
                </c:pt>
                <c:pt idx="1728">
                  <c:v>-34.923000000000002</c:v>
                </c:pt>
                <c:pt idx="1729">
                  <c:v>-34.024999999999999</c:v>
                </c:pt>
                <c:pt idx="1730">
                  <c:v>-34.098999999999997</c:v>
                </c:pt>
                <c:pt idx="1731">
                  <c:v>-34.368000000000002</c:v>
                </c:pt>
                <c:pt idx="1732">
                  <c:v>-33.991999999999997</c:v>
                </c:pt>
                <c:pt idx="1733">
                  <c:v>-34.319000000000003</c:v>
                </c:pt>
                <c:pt idx="1734">
                  <c:v>-34.048000000000002</c:v>
                </c:pt>
                <c:pt idx="1735">
                  <c:v>-34.465000000000003</c:v>
                </c:pt>
                <c:pt idx="1736">
                  <c:v>-34.531999999999996</c:v>
                </c:pt>
                <c:pt idx="1737">
                  <c:v>-34.453000000000003</c:v>
                </c:pt>
                <c:pt idx="1738">
                  <c:v>-34.29</c:v>
                </c:pt>
                <c:pt idx="1739">
                  <c:v>-33.890999999999998</c:v>
                </c:pt>
                <c:pt idx="1740">
                  <c:v>-34.295999999999999</c:v>
                </c:pt>
                <c:pt idx="1741">
                  <c:v>-33.9</c:v>
                </c:pt>
                <c:pt idx="1742">
                  <c:v>-34.371000000000002</c:v>
                </c:pt>
                <c:pt idx="1743">
                  <c:v>-34.734999999999999</c:v>
                </c:pt>
                <c:pt idx="1744">
                  <c:v>-34.365000000000002</c:v>
                </c:pt>
                <c:pt idx="1745">
                  <c:v>-34.478000000000002</c:v>
                </c:pt>
                <c:pt idx="1746">
                  <c:v>-34.241999999999997</c:v>
                </c:pt>
                <c:pt idx="1747">
                  <c:v>-34.161000000000001</c:v>
                </c:pt>
                <c:pt idx="1748">
                  <c:v>-34.42</c:v>
                </c:pt>
                <c:pt idx="1749">
                  <c:v>-34.423000000000002</c:v>
                </c:pt>
                <c:pt idx="1750">
                  <c:v>-34.353000000000002</c:v>
                </c:pt>
                <c:pt idx="1751">
                  <c:v>-34.543999999999997</c:v>
                </c:pt>
                <c:pt idx="1752">
                  <c:v>-34.415999999999997</c:v>
                </c:pt>
                <c:pt idx="1753">
                  <c:v>-34.167000000000002</c:v>
                </c:pt>
                <c:pt idx="1754">
                  <c:v>-34.481000000000002</c:v>
                </c:pt>
                <c:pt idx="1755">
                  <c:v>-34.692</c:v>
                </c:pt>
                <c:pt idx="1756">
                  <c:v>-34.798000000000002</c:v>
                </c:pt>
                <c:pt idx="1757">
                  <c:v>-34.402999999999999</c:v>
                </c:pt>
                <c:pt idx="1758">
                  <c:v>-34.1</c:v>
                </c:pt>
                <c:pt idx="1759">
                  <c:v>-35.024000000000001</c:v>
                </c:pt>
                <c:pt idx="1760">
                  <c:v>-34.265999999999998</c:v>
                </c:pt>
                <c:pt idx="1761">
                  <c:v>-34.234999999999999</c:v>
                </c:pt>
                <c:pt idx="1762">
                  <c:v>-34.567</c:v>
                </c:pt>
                <c:pt idx="1763">
                  <c:v>-34.835000000000001</c:v>
                </c:pt>
                <c:pt idx="1764">
                  <c:v>-34.456000000000003</c:v>
                </c:pt>
                <c:pt idx="1765">
                  <c:v>-34.591999999999999</c:v>
                </c:pt>
                <c:pt idx="1766">
                  <c:v>-34.777999999999999</c:v>
                </c:pt>
                <c:pt idx="1767">
                  <c:v>-34.518000000000001</c:v>
                </c:pt>
                <c:pt idx="1768">
                  <c:v>-34.432000000000002</c:v>
                </c:pt>
                <c:pt idx="1769">
                  <c:v>-34.890999999999998</c:v>
                </c:pt>
                <c:pt idx="1770">
                  <c:v>-34.67</c:v>
                </c:pt>
                <c:pt idx="1771">
                  <c:v>-34.838999999999999</c:v>
                </c:pt>
                <c:pt idx="1772">
                  <c:v>-34.869</c:v>
                </c:pt>
                <c:pt idx="1773">
                  <c:v>-34.845999999999997</c:v>
                </c:pt>
                <c:pt idx="1774">
                  <c:v>-34.505000000000003</c:v>
                </c:pt>
                <c:pt idx="1775">
                  <c:v>-34.558</c:v>
                </c:pt>
                <c:pt idx="1776">
                  <c:v>-34.966999999999999</c:v>
                </c:pt>
                <c:pt idx="1777">
                  <c:v>-34.543999999999997</c:v>
                </c:pt>
                <c:pt idx="1778">
                  <c:v>-34.777999999999999</c:v>
                </c:pt>
                <c:pt idx="1779">
                  <c:v>-34.710999999999999</c:v>
                </c:pt>
                <c:pt idx="1780">
                  <c:v>-34.293999999999997</c:v>
                </c:pt>
                <c:pt idx="1781">
                  <c:v>-34.573</c:v>
                </c:pt>
                <c:pt idx="1782">
                  <c:v>-34.505000000000003</c:v>
                </c:pt>
                <c:pt idx="1783">
                  <c:v>-34.530999999999999</c:v>
                </c:pt>
                <c:pt idx="1784">
                  <c:v>-34.603999999999999</c:v>
                </c:pt>
                <c:pt idx="1785">
                  <c:v>-34.863</c:v>
                </c:pt>
                <c:pt idx="1786">
                  <c:v>-34.957999999999998</c:v>
                </c:pt>
                <c:pt idx="1787">
                  <c:v>-35.079000000000001</c:v>
                </c:pt>
                <c:pt idx="1788">
                  <c:v>-35.167000000000002</c:v>
                </c:pt>
                <c:pt idx="1789">
                  <c:v>-34.457000000000001</c:v>
                </c:pt>
                <c:pt idx="1790">
                  <c:v>-34.792000000000002</c:v>
                </c:pt>
                <c:pt idx="1791">
                  <c:v>-34.655999999999999</c:v>
                </c:pt>
                <c:pt idx="1792">
                  <c:v>-34.460999999999999</c:v>
                </c:pt>
                <c:pt idx="1793">
                  <c:v>-35.268000000000001</c:v>
                </c:pt>
                <c:pt idx="1794">
                  <c:v>-35.127000000000002</c:v>
                </c:pt>
                <c:pt idx="1795">
                  <c:v>-34.829000000000001</c:v>
                </c:pt>
                <c:pt idx="1796">
                  <c:v>-34.691000000000003</c:v>
                </c:pt>
                <c:pt idx="1797">
                  <c:v>-34.326999999999998</c:v>
                </c:pt>
                <c:pt idx="1798">
                  <c:v>-34.332999999999998</c:v>
                </c:pt>
                <c:pt idx="1799">
                  <c:v>-34.563000000000002</c:v>
                </c:pt>
                <c:pt idx="1800">
                  <c:v>-34.561</c:v>
                </c:pt>
                <c:pt idx="1801">
                  <c:v>-34.484999999999999</c:v>
                </c:pt>
                <c:pt idx="1802">
                  <c:v>-34.415999999999997</c:v>
                </c:pt>
                <c:pt idx="1803">
                  <c:v>-34.329000000000001</c:v>
                </c:pt>
                <c:pt idx="1804">
                  <c:v>-34.356000000000002</c:v>
                </c:pt>
                <c:pt idx="1805">
                  <c:v>-34.418999999999997</c:v>
                </c:pt>
                <c:pt idx="1806">
                  <c:v>-34.593000000000004</c:v>
                </c:pt>
                <c:pt idx="1807">
                  <c:v>-34.822000000000003</c:v>
                </c:pt>
                <c:pt idx="1808">
                  <c:v>-34.841999999999999</c:v>
                </c:pt>
                <c:pt idx="1809">
                  <c:v>-34.796999999999997</c:v>
                </c:pt>
                <c:pt idx="1810">
                  <c:v>-34.652000000000001</c:v>
                </c:pt>
                <c:pt idx="1811">
                  <c:v>-34.479999999999997</c:v>
                </c:pt>
                <c:pt idx="1812">
                  <c:v>-34.527000000000001</c:v>
                </c:pt>
                <c:pt idx="1813">
                  <c:v>-34.707000000000001</c:v>
                </c:pt>
                <c:pt idx="1814">
                  <c:v>-34.46</c:v>
                </c:pt>
                <c:pt idx="1815">
                  <c:v>-34.401000000000003</c:v>
                </c:pt>
                <c:pt idx="1816">
                  <c:v>-34.26</c:v>
                </c:pt>
                <c:pt idx="1817">
                  <c:v>-34.621000000000002</c:v>
                </c:pt>
                <c:pt idx="1818">
                  <c:v>-34.622</c:v>
                </c:pt>
                <c:pt idx="1819">
                  <c:v>-34.802999999999997</c:v>
                </c:pt>
                <c:pt idx="1820">
                  <c:v>-34.362000000000002</c:v>
                </c:pt>
                <c:pt idx="1821">
                  <c:v>-34.488999999999997</c:v>
                </c:pt>
                <c:pt idx="1822">
                  <c:v>-34.609000000000002</c:v>
                </c:pt>
                <c:pt idx="1823">
                  <c:v>-35.01</c:v>
                </c:pt>
                <c:pt idx="1824">
                  <c:v>-35.058</c:v>
                </c:pt>
                <c:pt idx="1825">
                  <c:v>-35.030999999999999</c:v>
                </c:pt>
                <c:pt idx="1826">
                  <c:v>-35.133000000000003</c:v>
                </c:pt>
                <c:pt idx="1827">
                  <c:v>-34.661000000000001</c:v>
                </c:pt>
                <c:pt idx="1828">
                  <c:v>-34.305</c:v>
                </c:pt>
                <c:pt idx="1829">
                  <c:v>-34.646999999999998</c:v>
                </c:pt>
                <c:pt idx="1830">
                  <c:v>-34.741</c:v>
                </c:pt>
                <c:pt idx="1831">
                  <c:v>-34.316000000000003</c:v>
                </c:pt>
                <c:pt idx="1832">
                  <c:v>-34.320999999999998</c:v>
                </c:pt>
                <c:pt idx="1833">
                  <c:v>-34.845999999999997</c:v>
                </c:pt>
                <c:pt idx="1834">
                  <c:v>-34.228999999999999</c:v>
                </c:pt>
                <c:pt idx="1835">
                  <c:v>-34.417000000000002</c:v>
                </c:pt>
                <c:pt idx="1836">
                  <c:v>-34.125</c:v>
                </c:pt>
                <c:pt idx="1837">
                  <c:v>-33.956000000000003</c:v>
                </c:pt>
                <c:pt idx="1838">
                  <c:v>-33.734000000000002</c:v>
                </c:pt>
                <c:pt idx="1839">
                  <c:v>-34.426000000000002</c:v>
                </c:pt>
                <c:pt idx="1840">
                  <c:v>-34.012999999999998</c:v>
                </c:pt>
                <c:pt idx="1841">
                  <c:v>-33.917999999999999</c:v>
                </c:pt>
                <c:pt idx="1842">
                  <c:v>-34.076000000000001</c:v>
                </c:pt>
                <c:pt idx="1843">
                  <c:v>-33.948999999999998</c:v>
                </c:pt>
                <c:pt idx="1844">
                  <c:v>-34.058</c:v>
                </c:pt>
                <c:pt idx="1845">
                  <c:v>-33.951999999999998</c:v>
                </c:pt>
                <c:pt idx="1846">
                  <c:v>-34.139000000000003</c:v>
                </c:pt>
                <c:pt idx="1847">
                  <c:v>-34.548000000000002</c:v>
                </c:pt>
                <c:pt idx="1848">
                  <c:v>-34.567</c:v>
                </c:pt>
                <c:pt idx="1849">
                  <c:v>-34.216000000000001</c:v>
                </c:pt>
                <c:pt idx="1850">
                  <c:v>-34.262</c:v>
                </c:pt>
                <c:pt idx="1851">
                  <c:v>-34.307000000000002</c:v>
                </c:pt>
                <c:pt idx="1852">
                  <c:v>-34.186</c:v>
                </c:pt>
                <c:pt idx="1853">
                  <c:v>-34.359000000000002</c:v>
                </c:pt>
                <c:pt idx="1854">
                  <c:v>-33.981999999999999</c:v>
                </c:pt>
                <c:pt idx="1855">
                  <c:v>-34.411000000000001</c:v>
                </c:pt>
                <c:pt idx="1856">
                  <c:v>-34.427</c:v>
                </c:pt>
                <c:pt idx="1857">
                  <c:v>-34.390999999999998</c:v>
                </c:pt>
                <c:pt idx="1858">
                  <c:v>-34.424999999999997</c:v>
                </c:pt>
                <c:pt idx="1859">
                  <c:v>-34.539000000000001</c:v>
                </c:pt>
                <c:pt idx="1860">
                  <c:v>-34.734000000000002</c:v>
                </c:pt>
                <c:pt idx="1861">
                  <c:v>-34.762</c:v>
                </c:pt>
                <c:pt idx="1862">
                  <c:v>-34.654000000000003</c:v>
                </c:pt>
                <c:pt idx="1863">
                  <c:v>-34.402000000000001</c:v>
                </c:pt>
                <c:pt idx="1864">
                  <c:v>-34.838000000000001</c:v>
                </c:pt>
                <c:pt idx="1865">
                  <c:v>-34.436</c:v>
                </c:pt>
                <c:pt idx="1866">
                  <c:v>-34.375</c:v>
                </c:pt>
                <c:pt idx="1867">
                  <c:v>-34.304000000000002</c:v>
                </c:pt>
                <c:pt idx="1868">
                  <c:v>-34.301000000000002</c:v>
                </c:pt>
                <c:pt idx="1869">
                  <c:v>-34.433</c:v>
                </c:pt>
                <c:pt idx="1870">
                  <c:v>-34.707000000000001</c:v>
                </c:pt>
                <c:pt idx="1871">
                  <c:v>-34.420999999999999</c:v>
                </c:pt>
                <c:pt idx="1872">
                  <c:v>-34.503</c:v>
                </c:pt>
                <c:pt idx="1873">
                  <c:v>-34.454000000000001</c:v>
                </c:pt>
                <c:pt idx="1874">
                  <c:v>-34.268000000000001</c:v>
                </c:pt>
                <c:pt idx="1875">
                  <c:v>-34.631999999999998</c:v>
                </c:pt>
                <c:pt idx="1876">
                  <c:v>-34.155000000000001</c:v>
                </c:pt>
                <c:pt idx="1877">
                  <c:v>-34.252000000000002</c:v>
                </c:pt>
                <c:pt idx="1878">
                  <c:v>-34.341000000000001</c:v>
                </c:pt>
                <c:pt idx="1879">
                  <c:v>-34.488</c:v>
                </c:pt>
                <c:pt idx="1880">
                  <c:v>-34.494999999999997</c:v>
                </c:pt>
                <c:pt idx="1881">
                  <c:v>-34.868000000000002</c:v>
                </c:pt>
                <c:pt idx="1882">
                  <c:v>-34.317999999999998</c:v>
                </c:pt>
                <c:pt idx="1883">
                  <c:v>-34.634999999999998</c:v>
                </c:pt>
                <c:pt idx="1884">
                  <c:v>-34.216999999999999</c:v>
                </c:pt>
                <c:pt idx="1885">
                  <c:v>-34.14</c:v>
                </c:pt>
                <c:pt idx="1886">
                  <c:v>-34.597999999999999</c:v>
                </c:pt>
                <c:pt idx="1887">
                  <c:v>-34.746000000000002</c:v>
                </c:pt>
                <c:pt idx="1888">
                  <c:v>-34.670999999999999</c:v>
                </c:pt>
                <c:pt idx="1889">
                  <c:v>-34.945999999999998</c:v>
                </c:pt>
                <c:pt idx="1890">
                  <c:v>-34.600999999999999</c:v>
                </c:pt>
                <c:pt idx="1891">
                  <c:v>-34.616</c:v>
                </c:pt>
                <c:pt idx="1892">
                  <c:v>-34.667999999999999</c:v>
                </c:pt>
                <c:pt idx="1893">
                  <c:v>-35.073999999999998</c:v>
                </c:pt>
                <c:pt idx="1894">
                  <c:v>-34.381</c:v>
                </c:pt>
                <c:pt idx="1895">
                  <c:v>-34.790999999999997</c:v>
                </c:pt>
                <c:pt idx="1896">
                  <c:v>-34.408999999999999</c:v>
                </c:pt>
                <c:pt idx="1897">
                  <c:v>-34.805999999999997</c:v>
                </c:pt>
                <c:pt idx="1898">
                  <c:v>-34.531999999999996</c:v>
                </c:pt>
                <c:pt idx="1899">
                  <c:v>-34.701999999999998</c:v>
                </c:pt>
                <c:pt idx="1900">
                  <c:v>-34.808999999999997</c:v>
                </c:pt>
                <c:pt idx="1901">
                  <c:v>-34.61</c:v>
                </c:pt>
                <c:pt idx="1902">
                  <c:v>-34.646000000000001</c:v>
                </c:pt>
                <c:pt idx="1903">
                  <c:v>-34.179000000000002</c:v>
                </c:pt>
                <c:pt idx="1904">
                  <c:v>-34.646000000000001</c:v>
                </c:pt>
                <c:pt idx="1905">
                  <c:v>-34.816000000000003</c:v>
                </c:pt>
                <c:pt idx="1906">
                  <c:v>-35.049999999999997</c:v>
                </c:pt>
                <c:pt idx="1907">
                  <c:v>-34.49</c:v>
                </c:pt>
                <c:pt idx="1908">
                  <c:v>-34.942999999999998</c:v>
                </c:pt>
                <c:pt idx="1909">
                  <c:v>-34.624000000000002</c:v>
                </c:pt>
                <c:pt idx="1910">
                  <c:v>-34.542999999999999</c:v>
                </c:pt>
                <c:pt idx="1911">
                  <c:v>-34.468000000000004</c:v>
                </c:pt>
                <c:pt idx="1912">
                  <c:v>-35.334000000000003</c:v>
                </c:pt>
                <c:pt idx="1913">
                  <c:v>-34.814999999999998</c:v>
                </c:pt>
                <c:pt idx="1914">
                  <c:v>-34.930999999999997</c:v>
                </c:pt>
                <c:pt idx="1915">
                  <c:v>-34.94</c:v>
                </c:pt>
                <c:pt idx="1916">
                  <c:v>-34.783999999999999</c:v>
                </c:pt>
                <c:pt idx="1917">
                  <c:v>-34.734999999999999</c:v>
                </c:pt>
                <c:pt idx="1918">
                  <c:v>-35.43</c:v>
                </c:pt>
                <c:pt idx="1919">
                  <c:v>-35.302</c:v>
                </c:pt>
                <c:pt idx="1920">
                  <c:v>-34.764000000000003</c:v>
                </c:pt>
                <c:pt idx="1921">
                  <c:v>-34.665999999999997</c:v>
                </c:pt>
                <c:pt idx="1922">
                  <c:v>-34.527000000000001</c:v>
                </c:pt>
                <c:pt idx="1923">
                  <c:v>-35.698999999999998</c:v>
                </c:pt>
                <c:pt idx="1924">
                  <c:v>-34.277000000000001</c:v>
                </c:pt>
                <c:pt idx="1925">
                  <c:v>-34.503999999999998</c:v>
                </c:pt>
                <c:pt idx="1926">
                  <c:v>-34.753</c:v>
                </c:pt>
                <c:pt idx="1927">
                  <c:v>-34.619</c:v>
                </c:pt>
                <c:pt idx="1928">
                  <c:v>-34.648000000000003</c:v>
                </c:pt>
                <c:pt idx="1929">
                  <c:v>-34.543999999999997</c:v>
                </c:pt>
                <c:pt idx="1930">
                  <c:v>-34.435000000000002</c:v>
                </c:pt>
                <c:pt idx="1931">
                  <c:v>-34.42</c:v>
                </c:pt>
                <c:pt idx="1932">
                  <c:v>-35.293999999999997</c:v>
                </c:pt>
                <c:pt idx="1933">
                  <c:v>-34.731999999999999</c:v>
                </c:pt>
                <c:pt idx="1934">
                  <c:v>-34.582999999999998</c:v>
                </c:pt>
                <c:pt idx="1935">
                  <c:v>-34.549999999999997</c:v>
                </c:pt>
                <c:pt idx="1936">
                  <c:v>-34.661000000000001</c:v>
                </c:pt>
                <c:pt idx="1937">
                  <c:v>-34.762</c:v>
                </c:pt>
                <c:pt idx="1938">
                  <c:v>-34.42</c:v>
                </c:pt>
                <c:pt idx="1939">
                  <c:v>-34.322000000000003</c:v>
                </c:pt>
                <c:pt idx="1940">
                  <c:v>-34.411000000000001</c:v>
                </c:pt>
                <c:pt idx="1941">
                  <c:v>-34.441000000000003</c:v>
                </c:pt>
                <c:pt idx="1942">
                  <c:v>-34.393999999999998</c:v>
                </c:pt>
                <c:pt idx="1943">
                  <c:v>-34.343000000000004</c:v>
                </c:pt>
                <c:pt idx="1944">
                  <c:v>-34.524000000000001</c:v>
                </c:pt>
                <c:pt idx="1945">
                  <c:v>-34.423000000000002</c:v>
                </c:pt>
                <c:pt idx="1946">
                  <c:v>-34.659999999999997</c:v>
                </c:pt>
                <c:pt idx="1947">
                  <c:v>-34.264000000000003</c:v>
                </c:pt>
                <c:pt idx="1948">
                  <c:v>-34.343000000000004</c:v>
                </c:pt>
                <c:pt idx="1949">
                  <c:v>-34.593000000000004</c:v>
                </c:pt>
                <c:pt idx="1950">
                  <c:v>-34.075000000000003</c:v>
                </c:pt>
                <c:pt idx="1951">
                  <c:v>-34.466999999999999</c:v>
                </c:pt>
                <c:pt idx="1952">
                  <c:v>-34.533999999999999</c:v>
                </c:pt>
                <c:pt idx="1953">
                  <c:v>-34.444000000000003</c:v>
                </c:pt>
                <c:pt idx="1954">
                  <c:v>-35.015999999999998</c:v>
                </c:pt>
                <c:pt idx="1955">
                  <c:v>-34.912999999999997</c:v>
                </c:pt>
                <c:pt idx="1956">
                  <c:v>-34.738</c:v>
                </c:pt>
                <c:pt idx="1957">
                  <c:v>-34.799999999999997</c:v>
                </c:pt>
                <c:pt idx="1958">
                  <c:v>-35.012999999999998</c:v>
                </c:pt>
                <c:pt idx="1959">
                  <c:v>-34.875999999999998</c:v>
                </c:pt>
                <c:pt idx="1960">
                  <c:v>-34.676000000000002</c:v>
                </c:pt>
                <c:pt idx="1961">
                  <c:v>-34.548000000000002</c:v>
                </c:pt>
                <c:pt idx="1962">
                  <c:v>-34.799999999999997</c:v>
                </c:pt>
                <c:pt idx="1963">
                  <c:v>-35.340000000000003</c:v>
                </c:pt>
                <c:pt idx="1964">
                  <c:v>-34.915999999999997</c:v>
                </c:pt>
                <c:pt idx="1965">
                  <c:v>-34.61</c:v>
                </c:pt>
                <c:pt idx="1966">
                  <c:v>-34.850999999999999</c:v>
                </c:pt>
                <c:pt idx="1967">
                  <c:v>-34.996000000000002</c:v>
                </c:pt>
                <c:pt idx="1968">
                  <c:v>-34.521000000000001</c:v>
                </c:pt>
                <c:pt idx="1969">
                  <c:v>-34.676000000000002</c:v>
                </c:pt>
                <c:pt idx="1970">
                  <c:v>-34.845999999999997</c:v>
                </c:pt>
                <c:pt idx="1971">
                  <c:v>-34.640999999999998</c:v>
                </c:pt>
                <c:pt idx="1972">
                  <c:v>-34.49</c:v>
                </c:pt>
                <c:pt idx="1973">
                  <c:v>-34.686999999999998</c:v>
                </c:pt>
                <c:pt idx="1974">
                  <c:v>-34.625999999999998</c:v>
                </c:pt>
                <c:pt idx="1975">
                  <c:v>-34.332000000000001</c:v>
                </c:pt>
                <c:pt idx="1976">
                  <c:v>-34.177</c:v>
                </c:pt>
                <c:pt idx="1977">
                  <c:v>-34.688000000000002</c:v>
                </c:pt>
                <c:pt idx="1978">
                  <c:v>-34.720999999999997</c:v>
                </c:pt>
                <c:pt idx="1979">
                  <c:v>-34.710999999999999</c:v>
                </c:pt>
                <c:pt idx="1980">
                  <c:v>-34.917000000000002</c:v>
                </c:pt>
                <c:pt idx="1981">
                  <c:v>-34.622999999999998</c:v>
                </c:pt>
                <c:pt idx="1982">
                  <c:v>-35.093000000000004</c:v>
                </c:pt>
                <c:pt idx="1983">
                  <c:v>-34.662999999999997</c:v>
                </c:pt>
                <c:pt idx="1984">
                  <c:v>-34.723999999999997</c:v>
                </c:pt>
                <c:pt idx="1985">
                  <c:v>-35.012999999999998</c:v>
                </c:pt>
                <c:pt idx="1986">
                  <c:v>-35.807000000000002</c:v>
                </c:pt>
                <c:pt idx="1987">
                  <c:v>-35.186</c:v>
                </c:pt>
                <c:pt idx="1988">
                  <c:v>-35.167999999999999</c:v>
                </c:pt>
                <c:pt idx="1989">
                  <c:v>-35.116</c:v>
                </c:pt>
                <c:pt idx="1990">
                  <c:v>-35.374000000000002</c:v>
                </c:pt>
                <c:pt idx="1991">
                  <c:v>-35.146000000000001</c:v>
                </c:pt>
                <c:pt idx="1992">
                  <c:v>-35.073</c:v>
                </c:pt>
                <c:pt idx="1993">
                  <c:v>-34.999000000000002</c:v>
                </c:pt>
                <c:pt idx="1994">
                  <c:v>-35.399000000000001</c:v>
                </c:pt>
                <c:pt idx="1995">
                  <c:v>-35.119999999999997</c:v>
                </c:pt>
                <c:pt idx="1996">
                  <c:v>-35.023000000000003</c:v>
                </c:pt>
                <c:pt idx="1997">
                  <c:v>-35.07</c:v>
                </c:pt>
                <c:pt idx="1998">
                  <c:v>-34.491</c:v>
                </c:pt>
                <c:pt idx="1999">
                  <c:v>-34.340000000000003</c:v>
                </c:pt>
                <c:pt idx="2000">
                  <c:v>-34.771999999999998</c:v>
                </c:pt>
                <c:pt idx="2001">
                  <c:v>-34.575000000000003</c:v>
                </c:pt>
                <c:pt idx="2002">
                  <c:v>-34.44</c:v>
                </c:pt>
                <c:pt idx="2003">
                  <c:v>-34.661999999999999</c:v>
                </c:pt>
                <c:pt idx="2004">
                  <c:v>-35.075000000000003</c:v>
                </c:pt>
                <c:pt idx="2005">
                  <c:v>-34.777999999999999</c:v>
                </c:pt>
                <c:pt idx="2006">
                  <c:v>-34.756999999999998</c:v>
                </c:pt>
                <c:pt idx="2007">
                  <c:v>-34.488</c:v>
                </c:pt>
                <c:pt idx="2008">
                  <c:v>-34.576000000000001</c:v>
                </c:pt>
                <c:pt idx="2009">
                  <c:v>-34.347999999999999</c:v>
                </c:pt>
                <c:pt idx="2010">
                  <c:v>-34.771000000000001</c:v>
                </c:pt>
                <c:pt idx="2011">
                  <c:v>-34.468000000000004</c:v>
                </c:pt>
                <c:pt idx="2012">
                  <c:v>-34.396999999999998</c:v>
                </c:pt>
                <c:pt idx="2013">
                  <c:v>-34.393000000000001</c:v>
                </c:pt>
                <c:pt idx="2014">
                  <c:v>-34.68</c:v>
                </c:pt>
                <c:pt idx="2015">
                  <c:v>-34.725999999999999</c:v>
                </c:pt>
                <c:pt idx="2016">
                  <c:v>-34.829000000000001</c:v>
                </c:pt>
                <c:pt idx="2017">
                  <c:v>-34.542999999999999</c:v>
                </c:pt>
                <c:pt idx="2018">
                  <c:v>-34.670999999999999</c:v>
                </c:pt>
                <c:pt idx="2019">
                  <c:v>-35.26</c:v>
                </c:pt>
                <c:pt idx="2020">
                  <c:v>-34.564999999999998</c:v>
                </c:pt>
                <c:pt idx="2021">
                  <c:v>-34.862000000000002</c:v>
                </c:pt>
                <c:pt idx="2022">
                  <c:v>-34.192</c:v>
                </c:pt>
                <c:pt idx="2023">
                  <c:v>-34.518999999999998</c:v>
                </c:pt>
                <c:pt idx="2024">
                  <c:v>-35.137</c:v>
                </c:pt>
                <c:pt idx="2025">
                  <c:v>-34.898000000000003</c:v>
                </c:pt>
                <c:pt idx="2026">
                  <c:v>-35.384</c:v>
                </c:pt>
                <c:pt idx="2027">
                  <c:v>-34.503999999999998</c:v>
                </c:pt>
                <c:pt idx="2028">
                  <c:v>-34.667000000000002</c:v>
                </c:pt>
                <c:pt idx="2029">
                  <c:v>-34.978000000000002</c:v>
                </c:pt>
                <c:pt idx="2030">
                  <c:v>-35.048999999999999</c:v>
                </c:pt>
                <c:pt idx="2031">
                  <c:v>-34.536000000000001</c:v>
                </c:pt>
                <c:pt idx="2032">
                  <c:v>-34.472000000000001</c:v>
                </c:pt>
                <c:pt idx="2033">
                  <c:v>-35.232999999999997</c:v>
                </c:pt>
                <c:pt idx="2034">
                  <c:v>-34.845999999999997</c:v>
                </c:pt>
                <c:pt idx="2035">
                  <c:v>-34.83</c:v>
                </c:pt>
                <c:pt idx="2036">
                  <c:v>-34.793999999999997</c:v>
                </c:pt>
                <c:pt idx="2037">
                  <c:v>-34.895000000000003</c:v>
                </c:pt>
                <c:pt idx="2038">
                  <c:v>-35.313000000000002</c:v>
                </c:pt>
                <c:pt idx="2039">
                  <c:v>-34.664999999999999</c:v>
                </c:pt>
                <c:pt idx="2040">
                  <c:v>-34.753999999999998</c:v>
                </c:pt>
                <c:pt idx="2041">
                  <c:v>-34.994999999999997</c:v>
                </c:pt>
                <c:pt idx="2042">
                  <c:v>-35.381999999999998</c:v>
                </c:pt>
                <c:pt idx="2043">
                  <c:v>-35.088000000000001</c:v>
                </c:pt>
                <c:pt idx="2044">
                  <c:v>-34.698999999999998</c:v>
                </c:pt>
                <c:pt idx="2045">
                  <c:v>-34.656999999999996</c:v>
                </c:pt>
                <c:pt idx="2046">
                  <c:v>-34.726999999999997</c:v>
                </c:pt>
                <c:pt idx="2047">
                  <c:v>-35.747999999999998</c:v>
                </c:pt>
                <c:pt idx="2048">
                  <c:v>-35.256</c:v>
                </c:pt>
                <c:pt idx="2049">
                  <c:v>-34.747</c:v>
                </c:pt>
                <c:pt idx="2050">
                  <c:v>-34.473999999999997</c:v>
                </c:pt>
                <c:pt idx="2051">
                  <c:v>-34.481000000000002</c:v>
                </c:pt>
                <c:pt idx="2052">
                  <c:v>-34.627000000000002</c:v>
                </c:pt>
                <c:pt idx="2053">
                  <c:v>-34.770000000000003</c:v>
                </c:pt>
                <c:pt idx="2054">
                  <c:v>-34.179000000000002</c:v>
                </c:pt>
                <c:pt idx="2055">
                  <c:v>-34.883000000000003</c:v>
                </c:pt>
                <c:pt idx="2056">
                  <c:v>-34.529000000000003</c:v>
                </c:pt>
                <c:pt idx="2057">
                  <c:v>-34.475999999999999</c:v>
                </c:pt>
                <c:pt idx="2058">
                  <c:v>-34.802</c:v>
                </c:pt>
                <c:pt idx="2059">
                  <c:v>-34.606000000000002</c:v>
                </c:pt>
                <c:pt idx="2060">
                  <c:v>-34.701999999999998</c:v>
                </c:pt>
                <c:pt idx="2061">
                  <c:v>-35.360999999999997</c:v>
                </c:pt>
                <c:pt idx="2062">
                  <c:v>-34.566000000000003</c:v>
                </c:pt>
                <c:pt idx="2063">
                  <c:v>-34.761000000000003</c:v>
                </c:pt>
                <c:pt idx="2064">
                  <c:v>-34.908000000000001</c:v>
                </c:pt>
                <c:pt idx="2065">
                  <c:v>-35.002000000000002</c:v>
                </c:pt>
                <c:pt idx="2066">
                  <c:v>-35.316000000000003</c:v>
                </c:pt>
                <c:pt idx="2067">
                  <c:v>-34.932000000000002</c:v>
                </c:pt>
                <c:pt idx="2068">
                  <c:v>-34.667999999999999</c:v>
                </c:pt>
                <c:pt idx="2069">
                  <c:v>-34.679000000000002</c:v>
                </c:pt>
                <c:pt idx="2070">
                  <c:v>-34.503999999999998</c:v>
                </c:pt>
                <c:pt idx="2071">
                  <c:v>-34.485999999999997</c:v>
                </c:pt>
                <c:pt idx="2072">
                  <c:v>-34.648000000000003</c:v>
                </c:pt>
                <c:pt idx="2073">
                  <c:v>-35.268000000000001</c:v>
                </c:pt>
                <c:pt idx="2074">
                  <c:v>-35.427</c:v>
                </c:pt>
                <c:pt idx="2075">
                  <c:v>-35.32</c:v>
                </c:pt>
                <c:pt idx="2076">
                  <c:v>-35</c:v>
                </c:pt>
                <c:pt idx="2077">
                  <c:v>-35.47</c:v>
                </c:pt>
                <c:pt idx="2078">
                  <c:v>-35.612000000000002</c:v>
                </c:pt>
                <c:pt idx="2079">
                  <c:v>-36.137999999999998</c:v>
                </c:pt>
                <c:pt idx="2080">
                  <c:v>-35.131</c:v>
                </c:pt>
                <c:pt idx="2081">
                  <c:v>-35.366999999999997</c:v>
                </c:pt>
                <c:pt idx="2082">
                  <c:v>-34.607999999999997</c:v>
                </c:pt>
                <c:pt idx="2083">
                  <c:v>-34.697000000000003</c:v>
                </c:pt>
                <c:pt idx="2084">
                  <c:v>-35.357999999999997</c:v>
                </c:pt>
                <c:pt idx="2085">
                  <c:v>-35.027000000000001</c:v>
                </c:pt>
                <c:pt idx="2086">
                  <c:v>-34.878</c:v>
                </c:pt>
                <c:pt idx="2087">
                  <c:v>-36.179000000000002</c:v>
                </c:pt>
                <c:pt idx="2088">
                  <c:v>-35.128</c:v>
                </c:pt>
                <c:pt idx="2089">
                  <c:v>-35.036000000000001</c:v>
                </c:pt>
                <c:pt idx="2090">
                  <c:v>-35.628999999999998</c:v>
                </c:pt>
                <c:pt idx="2091">
                  <c:v>-35.088999999999999</c:v>
                </c:pt>
                <c:pt idx="2092">
                  <c:v>-35.576000000000001</c:v>
                </c:pt>
                <c:pt idx="2093">
                  <c:v>-35.417000000000002</c:v>
                </c:pt>
                <c:pt idx="2094">
                  <c:v>-35.029000000000003</c:v>
                </c:pt>
                <c:pt idx="2095">
                  <c:v>-35.094999999999999</c:v>
                </c:pt>
                <c:pt idx="2096">
                  <c:v>-35.642000000000003</c:v>
                </c:pt>
                <c:pt idx="2097">
                  <c:v>-35.042999999999999</c:v>
                </c:pt>
                <c:pt idx="2098">
                  <c:v>-34.814999999999998</c:v>
                </c:pt>
                <c:pt idx="2099">
                  <c:v>-34.816000000000003</c:v>
                </c:pt>
                <c:pt idx="2100">
                  <c:v>-34.902999999999999</c:v>
                </c:pt>
                <c:pt idx="2101">
                  <c:v>-35.305999999999997</c:v>
                </c:pt>
                <c:pt idx="2102">
                  <c:v>-34.850999999999999</c:v>
                </c:pt>
                <c:pt idx="2103">
                  <c:v>-34.814999999999998</c:v>
                </c:pt>
                <c:pt idx="2104">
                  <c:v>-34.816000000000003</c:v>
                </c:pt>
                <c:pt idx="2105">
                  <c:v>-34.86</c:v>
                </c:pt>
                <c:pt idx="2106">
                  <c:v>-35.604999999999997</c:v>
                </c:pt>
                <c:pt idx="2107">
                  <c:v>-35.417000000000002</c:v>
                </c:pt>
                <c:pt idx="2108">
                  <c:v>-35.337000000000003</c:v>
                </c:pt>
                <c:pt idx="2109">
                  <c:v>-34.76</c:v>
                </c:pt>
                <c:pt idx="2110">
                  <c:v>-35.100999999999999</c:v>
                </c:pt>
                <c:pt idx="2111">
                  <c:v>-34.902000000000001</c:v>
                </c:pt>
                <c:pt idx="2112">
                  <c:v>-35.759</c:v>
                </c:pt>
                <c:pt idx="2113">
                  <c:v>-36.116</c:v>
                </c:pt>
                <c:pt idx="2114">
                  <c:v>-35.393000000000001</c:v>
                </c:pt>
                <c:pt idx="2115">
                  <c:v>-35.011000000000003</c:v>
                </c:pt>
                <c:pt idx="2116">
                  <c:v>-34.99</c:v>
                </c:pt>
                <c:pt idx="2117">
                  <c:v>-35.018999999999998</c:v>
                </c:pt>
                <c:pt idx="2118">
                  <c:v>-35.433</c:v>
                </c:pt>
                <c:pt idx="2119">
                  <c:v>-34.911999999999999</c:v>
                </c:pt>
                <c:pt idx="2120">
                  <c:v>-35.209000000000003</c:v>
                </c:pt>
                <c:pt idx="2121">
                  <c:v>-35.1</c:v>
                </c:pt>
                <c:pt idx="2122">
                  <c:v>-34.82</c:v>
                </c:pt>
                <c:pt idx="2123">
                  <c:v>-35.369999999999997</c:v>
                </c:pt>
                <c:pt idx="2124">
                  <c:v>-34.460999999999999</c:v>
                </c:pt>
                <c:pt idx="2125">
                  <c:v>-34.576999999999998</c:v>
                </c:pt>
                <c:pt idx="2126">
                  <c:v>-34.58</c:v>
                </c:pt>
                <c:pt idx="2127">
                  <c:v>-34.741999999999997</c:v>
                </c:pt>
                <c:pt idx="2128">
                  <c:v>-35.002000000000002</c:v>
                </c:pt>
                <c:pt idx="2129">
                  <c:v>-34.832000000000001</c:v>
                </c:pt>
                <c:pt idx="2130">
                  <c:v>-34.613999999999997</c:v>
                </c:pt>
                <c:pt idx="2131">
                  <c:v>-34.438000000000002</c:v>
                </c:pt>
                <c:pt idx="2132">
                  <c:v>-34.68</c:v>
                </c:pt>
                <c:pt idx="2133">
                  <c:v>-34.954000000000001</c:v>
                </c:pt>
                <c:pt idx="2134">
                  <c:v>-35.011000000000003</c:v>
                </c:pt>
                <c:pt idx="2135">
                  <c:v>-35.051000000000002</c:v>
                </c:pt>
                <c:pt idx="2136">
                  <c:v>-34.527000000000001</c:v>
                </c:pt>
                <c:pt idx="2137">
                  <c:v>-34.911000000000001</c:v>
                </c:pt>
                <c:pt idx="2138">
                  <c:v>-34.929000000000002</c:v>
                </c:pt>
                <c:pt idx="2139">
                  <c:v>-34.707999999999998</c:v>
                </c:pt>
                <c:pt idx="2140">
                  <c:v>-34.673999999999999</c:v>
                </c:pt>
                <c:pt idx="2141">
                  <c:v>-35.119999999999997</c:v>
                </c:pt>
                <c:pt idx="2142">
                  <c:v>-34.457999999999998</c:v>
                </c:pt>
                <c:pt idx="2143">
                  <c:v>-34.499000000000002</c:v>
                </c:pt>
                <c:pt idx="2144">
                  <c:v>-34.42</c:v>
                </c:pt>
                <c:pt idx="2145">
                  <c:v>-34.637</c:v>
                </c:pt>
                <c:pt idx="2146">
                  <c:v>-34.866</c:v>
                </c:pt>
                <c:pt idx="2147">
                  <c:v>-34.488</c:v>
                </c:pt>
                <c:pt idx="2148">
                  <c:v>-34.374000000000002</c:v>
                </c:pt>
                <c:pt idx="2149">
                  <c:v>-34.591000000000001</c:v>
                </c:pt>
                <c:pt idx="2150">
                  <c:v>-34.408000000000001</c:v>
                </c:pt>
                <c:pt idx="2151">
                  <c:v>-34.630000000000003</c:v>
                </c:pt>
                <c:pt idx="2152">
                  <c:v>-34.643000000000001</c:v>
                </c:pt>
                <c:pt idx="2153">
                  <c:v>-34.49</c:v>
                </c:pt>
                <c:pt idx="2154">
                  <c:v>-34.932000000000002</c:v>
                </c:pt>
                <c:pt idx="2155">
                  <c:v>-35.256</c:v>
                </c:pt>
                <c:pt idx="2156">
                  <c:v>-34.777000000000001</c:v>
                </c:pt>
                <c:pt idx="2157">
                  <c:v>-34.478999999999999</c:v>
                </c:pt>
                <c:pt idx="2158">
                  <c:v>-34.264000000000003</c:v>
                </c:pt>
                <c:pt idx="2159">
                  <c:v>-34.444000000000003</c:v>
                </c:pt>
                <c:pt idx="2160">
                  <c:v>-34.445</c:v>
                </c:pt>
                <c:pt idx="2161">
                  <c:v>-34.17</c:v>
                </c:pt>
                <c:pt idx="2162">
                  <c:v>-34.584000000000003</c:v>
                </c:pt>
                <c:pt idx="2163">
                  <c:v>-34.670999999999999</c:v>
                </c:pt>
                <c:pt idx="2164">
                  <c:v>-34.82</c:v>
                </c:pt>
                <c:pt idx="2165">
                  <c:v>-34.408999999999999</c:v>
                </c:pt>
                <c:pt idx="2166">
                  <c:v>-34.536000000000001</c:v>
                </c:pt>
                <c:pt idx="2167">
                  <c:v>-34.628999999999998</c:v>
                </c:pt>
                <c:pt idx="2168">
                  <c:v>-34.732999999999997</c:v>
                </c:pt>
                <c:pt idx="2169">
                  <c:v>-34.753</c:v>
                </c:pt>
                <c:pt idx="2170">
                  <c:v>-34.823</c:v>
                </c:pt>
                <c:pt idx="2171">
                  <c:v>-34.725000000000001</c:v>
                </c:pt>
                <c:pt idx="2172">
                  <c:v>-34.804000000000002</c:v>
                </c:pt>
                <c:pt idx="2173">
                  <c:v>-35.027999999999999</c:v>
                </c:pt>
                <c:pt idx="2174">
                  <c:v>-34.686</c:v>
                </c:pt>
                <c:pt idx="2175">
                  <c:v>-35.540999999999997</c:v>
                </c:pt>
                <c:pt idx="2176">
                  <c:v>-35.32</c:v>
                </c:pt>
                <c:pt idx="2177">
                  <c:v>-35.078000000000003</c:v>
                </c:pt>
                <c:pt idx="2178">
                  <c:v>-35.134999999999998</c:v>
                </c:pt>
                <c:pt idx="2179">
                  <c:v>-34.709000000000003</c:v>
                </c:pt>
                <c:pt idx="2180">
                  <c:v>-34.792999999999999</c:v>
                </c:pt>
                <c:pt idx="2181">
                  <c:v>-34.853999999999999</c:v>
                </c:pt>
                <c:pt idx="2182">
                  <c:v>-34.877000000000002</c:v>
                </c:pt>
                <c:pt idx="2183">
                  <c:v>-34.755000000000003</c:v>
                </c:pt>
                <c:pt idx="2184">
                  <c:v>-34.594999999999999</c:v>
                </c:pt>
                <c:pt idx="2185">
                  <c:v>-34.820999999999998</c:v>
                </c:pt>
                <c:pt idx="2186">
                  <c:v>-35.835000000000001</c:v>
                </c:pt>
                <c:pt idx="2187">
                  <c:v>-34.731999999999999</c:v>
                </c:pt>
                <c:pt idx="2188">
                  <c:v>-34.651000000000003</c:v>
                </c:pt>
                <c:pt idx="2189">
                  <c:v>-35.049999999999997</c:v>
                </c:pt>
                <c:pt idx="2190">
                  <c:v>-35.764000000000003</c:v>
                </c:pt>
                <c:pt idx="2191">
                  <c:v>-35.482999999999997</c:v>
                </c:pt>
                <c:pt idx="2192">
                  <c:v>-34.881999999999998</c:v>
                </c:pt>
                <c:pt idx="2193">
                  <c:v>-34.899000000000001</c:v>
                </c:pt>
                <c:pt idx="2194">
                  <c:v>-35.173999999999999</c:v>
                </c:pt>
                <c:pt idx="2195">
                  <c:v>-35.704000000000001</c:v>
                </c:pt>
                <c:pt idx="2196">
                  <c:v>-34.960999999999999</c:v>
                </c:pt>
                <c:pt idx="2197">
                  <c:v>-35.087000000000003</c:v>
                </c:pt>
                <c:pt idx="2198">
                  <c:v>-34.844999999999999</c:v>
                </c:pt>
                <c:pt idx="2199">
                  <c:v>-34.820999999999998</c:v>
                </c:pt>
                <c:pt idx="2200">
                  <c:v>-34.853000000000002</c:v>
                </c:pt>
                <c:pt idx="2201">
                  <c:v>-34.801000000000002</c:v>
                </c:pt>
                <c:pt idx="2202">
                  <c:v>-34.749000000000002</c:v>
                </c:pt>
                <c:pt idx="2203">
                  <c:v>-34.476999999999997</c:v>
                </c:pt>
                <c:pt idx="2204">
                  <c:v>-34.585000000000001</c:v>
                </c:pt>
                <c:pt idx="2205">
                  <c:v>-34.517000000000003</c:v>
                </c:pt>
                <c:pt idx="2206">
                  <c:v>-34.825000000000003</c:v>
                </c:pt>
                <c:pt idx="2207">
                  <c:v>-34.47</c:v>
                </c:pt>
                <c:pt idx="2208">
                  <c:v>-34.555</c:v>
                </c:pt>
                <c:pt idx="2209">
                  <c:v>-34.411999999999999</c:v>
                </c:pt>
                <c:pt idx="2210">
                  <c:v>-34.667000000000002</c:v>
                </c:pt>
                <c:pt idx="2211">
                  <c:v>-34.988999999999997</c:v>
                </c:pt>
                <c:pt idx="2212">
                  <c:v>-34.500999999999998</c:v>
                </c:pt>
                <c:pt idx="2213">
                  <c:v>-34.101999999999997</c:v>
                </c:pt>
                <c:pt idx="2214">
                  <c:v>-34.661999999999999</c:v>
                </c:pt>
                <c:pt idx="2215">
                  <c:v>-35.145000000000003</c:v>
                </c:pt>
                <c:pt idx="2216">
                  <c:v>-34.33</c:v>
                </c:pt>
                <c:pt idx="2217">
                  <c:v>-34.04</c:v>
                </c:pt>
                <c:pt idx="2218">
                  <c:v>-35.039000000000001</c:v>
                </c:pt>
                <c:pt idx="2219">
                  <c:v>-35.08</c:v>
                </c:pt>
                <c:pt idx="2220">
                  <c:v>-34.097000000000001</c:v>
                </c:pt>
                <c:pt idx="2221">
                  <c:v>-34.515000000000001</c:v>
                </c:pt>
                <c:pt idx="2222">
                  <c:v>-34.853000000000002</c:v>
                </c:pt>
                <c:pt idx="2223">
                  <c:v>-34.881</c:v>
                </c:pt>
                <c:pt idx="2224">
                  <c:v>-34.475000000000001</c:v>
                </c:pt>
                <c:pt idx="2225">
                  <c:v>-34.674999999999997</c:v>
                </c:pt>
                <c:pt idx="2226">
                  <c:v>-34.779000000000003</c:v>
                </c:pt>
                <c:pt idx="2227">
                  <c:v>-34.628</c:v>
                </c:pt>
                <c:pt idx="2228">
                  <c:v>-34.216999999999999</c:v>
                </c:pt>
                <c:pt idx="2229">
                  <c:v>-34.337000000000003</c:v>
                </c:pt>
                <c:pt idx="2230">
                  <c:v>-34.505000000000003</c:v>
                </c:pt>
                <c:pt idx="2231">
                  <c:v>-34.158999999999999</c:v>
                </c:pt>
                <c:pt idx="2232">
                  <c:v>-34.424999999999997</c:v>
                </c:pt>
                <c:pt idx="2233">
                  <c:v>-34.518000000000001</c:v>
                </c:pt>
                <c:pt idx="2234">
                  <c:v>-34.563000000000002</c:v>
                </c:pt>
                <c:pt idx="2235">
                  <c:v>-34.073999999999998</c:v>
                </c:pt>
                <c:pt idx="2236">
                  <c:v>-34.323999999999998</c:v>
                </c:pt>
                <c:pt idx="2237">
                  <c:v>-34.231999999999999</c:v>
                </c:pt>
                <c:pt idx="2238">
                  <c:v>-34.47</c:v>
                </c:pt>
                <c:pt idx="2239">
                  <c:v>-34.383000000000003</c:v>
                </c:pt>
                <c:pt idx="2240">
                  <c:v>-34.917000000000002</c:v>
                </c:pt>
                <c:pt idx="2241">
                  <c:v>-34.512</c:v>
                </c:pt>
                <c:pt idx="2242">
                  <c:v>-34.454999999999998</c:v>
                </c:pt>
                <c:pt idx="2243">
                  <c:v>-34.459000000000003</c:v>
                </c:pt>
                <c:pt idx="2244">
                  <c:v>-34.329000000000001</c:v>
                </c:pt>
                <c:pt idx="2245">
                  <c:v>-34.58</c:v>
                </c:pt>
                <c:pt idx="2246">
                  <c:v>-34.698</c:v>
                </c:pt>
                <c:pt idx="2247">
                  <c:v>-34.692</c:v>
                </c:pt>
                <c:pt idx="2248">
                  <c:v>-34.840000000000003</c:v>
                </c:pt>
                <c:pt idx="2249">
                  <c:v>-35.011000000000003</c:v>
                </c:pt>
                <c:pt idx="2250">
                  <c:v>-34.679000000000002</c:v>
                </c:pt>
                <c:pt idx="2251">
                  <c:v>-34.988</c:v>
                </c:pt>
                <c:pt idx="2252">
                  <c:v>-34.534999999999997</c:v>
                </c:pt>
                <c:pt idx="2253">
                  <c:v>-34.787999999999997</c:v>
                </c:pt>
                <c:pt idx="2254">
                  <c:v>-34.680999999999997</c:v>
                </c:pt>
                <c:pt idx="2255">
                  <c:v>-34.466999999999999</c:v>
                </c:pt>
                <c:pt idx="2256">
                  <c:v>-34.609000000000002</c:v>
                </c:pt>
                <c:pt idx="2257">
                  <c:v>-34.753999999999998</c:v>
                </c:pt>
                <c:pt idx="2258">
                  <c:v>-34.619999999999997</c:v>
                </c:pt>
                <c:pt idx="2259">
                  <c:v>-34.548999999999999</c:v>
                </c:pt>
                <c:pt idx="2260">
                  <c:v>-34.729999999999997</c:v>
                </c:pt>
                <c:pt idx="2261">
                  <c:v>-34.54</c:v>
                </c:pt>
                <c:pt idx="2262">
                  <c:v>-34.792000000000002</c:v>
                </c:pt>
                <c:pt idx="2263">
                  <c:v>-34.64</c:v>
                </c:pt>
                <c:pt idx="2264">
                  <c:v>-35.03</c:v>
                </c:pt>
                <c:pt idx="2265">
                  <c:v>-34.83</c:v>
                </c:pt>
                <c:pt idx="2266">
                  <c:v>-34.908999999999999</c:v>
                </c:pt>
                <c:pt idx="2267">
                  <c:v>-34.970999999999997</c:v>
                </c:pt>
                <c:pt idx="2268">
                  <c:v>-34.506</c:v>
                </c:pt>
                <c:pt idx="2269">
                  <c:v>-34.768000000000001</c:v>
                </c:pt>
                <c:pt idx="2270">
                  <c:v>-34.643000000000001</c:v>
                </c:pt>
                <c:pt idx="2271">
                  <c:v>-34.296999999999997</c:v>
                </c:pt>
                <c:pt idx="2272">
                  <c:v>-34.600999999999999</c:v>
                </c:pt>
                <c:pt idx="2273">
                  <c:v>-34.807000000000002</c:v>
                </c:pt>
                <c:pt idx="2274">
                  <c:v>-34.767000000000003</c:v>
                </c:pt>
                <c:pt idx="2275">
                  <c:v>-35.171999999999997</c:v>
                </c:pt>
                <c:pt idx="2276">
                  <c:v>-34.731000000000002</c:v>
                </c:pt>
                <c:pt idx="2277">
                  <c:v>-35.017000000000003</c:v>
                </c:pt>
                <c:pt idx="2278">
                  <c:v>-35.033999999999999</c:v>
                </c:pt>
                <c:pt idx="2279">
                  <c:v>-35.020000000000003</c:v>
                </c:pt>
                <c:pt idx="2280">
                  <c:v>-34.798000000000002</c:v>
                </c:pt>
                <c:pt idx="2281">
                  <c:v>-35.048999999999999</c:v>
                </c:pt>
                <c:pt idx="2282">
                  <c:v>-35.012</c:v>
                </c:pt>
                <c:pt idx="2283">
                  <c:v>-34.808</c:v>
                </c:pt>
                <c:pt idx="2284">
                  <c:v>-34.220999999999997</c:v>
                </c:pt>
                <c:pt idx="2285">
                  <c:v>-34.201000000000001</c:v>
                </c:pt>
                <c:pt idx="2286">
                  <c:v>-34.542000000000002</c:v>
                </c:pt>
                <c:pt idx="2287">
                  <c:v>-34.183999999999997</c:v>
                </c:pt>
                <c:pt idx="2288">
                  <c:v>-34.256</c:v>
                </c:pt>
                <c:pt idx="2289">
                  <c:v>-34.231000000000002</c:v>
                </c:pt>
                <c:pt idx="2290">
                  <c:v>-34.667999999999999</c:v>
                </c:pt>
                <c:pt idx="2291">
                  <c:v>-34.886000000000003</c:v>
                </c:pt>
                <c:pt idx="2292">
                  <c:v>-34.581000000000003</c:v>
                </c:pt>
                <c:pt idx="2293">
                  <c:v>-34.676000000000002</c:v>
                </c:pt>
                <c:pt idx="2294">
                  <c:v>-35.134999999999998</c:v>
                </c:pt>
                <c:pt idx="2295">
                  <c:v>-34.444000000000003</c:v>
                </c:pt>
                <c:pt idx="2296">
                  <c:v>-34.545999999999999</c:v>
                </c:pt>
                <c:pt idx="2297">
                  <c:v>-34.695</c:v>
                </c:pt>
                <c:pt idx="2298">
                  <c:v>-34.631</c:v>
                </c:pt>
                <c:pt idx="2299">
                  <c:v>-34.271000000000001</c:v>
                </c:pt>
                <c:pt idx="2300">
                  <c:v>-34.064999999999998</c:v>
                </c:pt>
                <c:pt idx="2301">
                  <c:v>-34.340000000000003</c:v>
                </c:pt>
                <c:pt idx="2302">
                  <c:v>-34.447000000000003</c:v>
                </c:pt>
                <c:pt idx="2303">
                  <c:v>-34.659999999999997</c:v>
                </c:pt>
                <c:pt idx="2304">
                  <c:v>-35.28</c:v>
                </c:pt>
                <c:pt idx="2305">
                  <c:v>-34.472999999999999</c:v>
                </c:pt>
                <c:pt idx="2306">
                  <c:v>-34.061</c:v>
                </c:pt>
                <c:pt idx="2307">
                  <c:v>-34.575000000000003</c:v>
                </c:pt>
                <c:pt idx="2308">
                  <c:v>-34.917999999999999</c:v>
                </c:pt>
                <c:pt idx="2309">
                  <c:v>-34.908000000000001</c:v>
                </c:pt>
                <c:pt idx="2310">
                  <c:v>-34.027000000000001</c:v>
                </c:pt>
                <c:pt idx="2311">
                  <c:v>-34.497999999999998</c:v>
                </c:pt>
                <c:pt idx="2312">
                  <c:v>-34.448</c:v>
                </c:pt>
                <c:pt idx="2313">
                  <c:v>-34.670999999999999</c:v>
                </c:pt>
                <c:pt idx="2314">
                  <c:v>-34.679000000000002</c:v>
                </c:pt>
                <c:pt idx="2315">
                  <c:v>-34.656999999999996</c:v>
                </c:pt>
                <c:pt idx="2316">
                  <c:v>-34.726999999999997</c:v>
                </c:pt>
                <c:pt idx="2317">
                  <c:v>-34.444000000000003</c:v>
                </c:pt>
                <c:pt idx="2318">
                  <c:v>-34.433999999999997</c:v>
                </c:pt>
                <c:pt idx="2319">
                  <c:v>-34.36</c:v>
                </c:pt>
                <c:pt idx="2320">
                  <c:v>-34.494</c:v>
                </c:pt>
                <c:pt idx="2321">
                  <c:v>-34.334000000000003</c:v>
                </c:pt>
                <c:pt idx="2322">
                  <c:v>-34.628999999999998</c:v>
                </c:pt>
                <c:pt idx="2323">
                  <c:v>-34.667000000000002</c:v>
                </c:pt>
                <c:pt idx="2324">
                  <c:v>-34.198</c:v>
                </c:pt>
                <c:pt idx="2325">
                  <c:v>-34.488999999999997</c:v>
                </c:pt>
                <c:pt idx="2326">
                  <c:v>-34.46</c:v>
                </c:pt>
                <c:pt idx="2327">
                  <c:v>-34.289000000000001</c:v>
                </c:pt>
                <c:pt idx="2328">
                  <c:v>-34.188000000000002</c:v>
                </c:pt>
                <c:pt idx="2329">
                  <c:v>-33.984000000000002</c:v>
                </c:pt>
                <c:pt idx="2330">
                  <c:v>-34.44</c:v>
                </c:pt>
                <c:pt idx="2331">
                  <c:v>-34.156999999999996</c:v>
                </c:pt>
                <c:pt idx="2332">
                  <c:v>-34.465000000000003</c:v>
                </c:pt>
                <c:pt idx="2333">
                  <c:v>-34.521999999999998</c:v>
                </c:pt>
                <c:pt idx="2334">
                  <c:v>-34.356999999999999</c:v>
                </c:pt>
                <c:pt idx="2335">
                  <c:v>-34.817</c:v>
                </c:pt>
                <c:pt idx="2336">
                  <c:v>-34.781999999999996</c:v>
                </c:pt>
                <c:pt idx="2337">
                  <c:v>-34.667999999999999</c:v>
                </c:pt>
                <c:pt idx="2338">
                  <c:v>-34.447000000000003</c:v>
                </c:pt>
                <c:pt idx="2339">
                  <c:v>-34.573999999999998</c:v>
                </c:pt>
                <c:pt idx="2340">
                  <c:v>-34.555</c:v>
                </c:pt>
                <c:pt idx="2341">
                  <c:v>-34.290999999999997</c:v>
                </c:pt>
                <c:pt idx="2342">
                  <c:v>-34.645000000000003</c:v>
                </c:pt>
                <c:pt idx="2343">
                  <c:v>-34.662999999999997</c:v>
                </c:pt>
                <c:pt idx="2344">
                  <c:v>-34.131999999999998</c:v>
                </c:pt>
                <c:pt idx="2345">
                  <c:v>-34.509</c:v>
                </c:pt>
                <c:pt idx="2346">
                  <c:v>-34.630000000000003</c:v>
                </c:pt>
                <c:pt idx="2347">
                  <c:v>-34.837000000000003</c:v>
                </c:pt>
                <c:pt idx="2348">
                  <c:v>-34.494999999999997</c:v>
                </c:pt>
                <c:pt idx="2349">
                  <c:v>-34.706000000000003</c:v>
                </c:pt>
                <c:pt idx="2350">
                  <c:v>-34.741</c:v>
                </c:pt>
                <c:pt idx="2351">
                  <c:v>-34.700000000000003</c:v>
                </c:pt>
                <c:pt idx="2352">
                  <c:v>-34.869999999999997</c:v>
                </c:pt>
                <c:pt idx="2353">
                  <c:v>-34.777999999999999</c:v>
                </c:pt>
                <c:pt idx="2354">
                  <c:v>-35.884</c:v>
                </c:pt>
                <c:pt idx="2355">
                  <c:v>-34.712000000000003</c:v>
                </c:pt>
                <c:pt idx="2356">
                  <c:v>-34.600999999999999</c:v>
                </c:pt>
                <c:pt idx="2357">
                  <c:v>-35.094000000000001</c:v>
                </c:pt>
                <c:pt idx="2358">
                  <c:v>-35.113999999999997</c:v>
                </c:pt>
                <c:pt idx="2359">
                  <c:v>-34.576999999999998</c:v>
                </c:pt>
                <c:pt idx="2360">
                  <c:v>-34.877000000000002</c:v>
                </c:pt>
                <c:pt idx="2361">
                  <c:v>-35.04</c:v>
                </c:pt>
                <c:pt idx="2362">
                  <c:v>-34.969000000000001</c:v>
                </c:pt>
                <c:pt idx="2363">
                  <c:v>-34.773000000000003</c:v>
                </c:pt>
                <c:pt idx="2364">
                  <c:v>-34.615000000000002</c:v>
                </c:pt>
                <c:pt idx="2365">
                  <c:v>-34.595999999999997</c:v>
                </c:pt>
                <c:pt idx="2366">
                  <c:v>-34.463000000000001</c:v>
                </c:pt>
                <c:pt idx="2367">
                  <c:v>-34.892000000000003</c:v>
                </c:pt>
                <c:pt idx="2368">
                  <c:v>-34.896000000000001</c:v>
                </c:pt>
                <c:pt idx="2369">
                  <c:v>-34.884999999999998</c:v>
                </c:pt>
                <c:pt idx="2370">
                  <c:v>-35.045000000000002</c:v>
                </c:pt>
                <c:pt idx="2371">
                  <c:v>-34.816000000000003</c:v>
                </c:pt>
                <c:pt idx="2372">
                  <c:v>-34.579000000000001</c:v>
                </c:pt>
                <c:pt idx="2373">
                  <c:v>-34.792999999999999</c:v>
                </c:pt>
                <c:pt idx="2374">
                  <c:v>-35.076000000000001</c:v>
                </c:pt>
                <c:pt idx="2375">
                  <c:v>-34.966000000000001</c:v>
                </c:pt>
                <c:pt idx="2376">
                  <c:v>-34.061999999999998</c:v>
                </c:pt>
                <c:pt idx="2377">
                  <c:v>-34.320999999999998</c:v>
                </c:pt>
                <c:pt idx="2378">
                  <c:v>-34.686999999999998</c:v>
                </c:pt>
                <c:pt idx="2379">
                  <c:v>-34.509</c:v>
                </c:pt>
                <c:pt idx="2380">
                  <c:v>-34.768999999999998</c:v>
                </c:pt>
                <c:pt idx="2381">
                  <c:v>-34.552999999999997</c:v>
                </c:pt>
                <c:pt idx="2382">
                  <c:v>-34.529000000000003</c:v>
                </c:pt>
                <c:pt idx="2383">
                  <c:v>-34.881</c:v>
                </c:pt>
                <c:pt idx="2384">
                  <c:v>-34.822000000000003</c:v>
                </c:pt>
                <c:pt idx="2385">
                  <c:v>-34.835000000000001</c:v>
                </c:pt>
                <c:pt idx="2386">
                  <c:v>-34.741</c:v>
                </c:pt>
                <c:pt idx="2387">
                  <c:v>-34.932000000000002</c:v>
                </c:pt>
                <c:pt idx="2388">
                  <c:v>-34.968000000000004</c:v>
                </c:pt>
                <c:pt idx="2389">
                  <c:v>-34.51</c:v>
                </c:pt>
                <c:pt idx="2390">
                  <c:v>-34.874000000000002</c:v>
                </c:pt>
                <c:pt idx="2391">
                  <c:v>-35.020000000000003</c:v>
                </c:pt>
                <c:pt idx="2392">
                  <c:v>-35.112000000000002</c:v>
                </c:pt>
                <c:pt idx="2393">
                  <c:v>-34.634</c:v>
                </c:pt>
                <c:pt idx="2394">
                  <c:v>-34.683</c:v>
                </c:pt>
                <c:pt idx="2395">
                  <c:v>-34.579000000000001</c:v>
                </c:pt>
                <c:pt idx="2396">
                  <c:v>-34.853999999999999</c:v>
                </c:pt>
                <c:pt idx="2397">
                  <c:v>-35.125999999999998</c:v>
                </c:pt>
                <c:pt idx="2398">
                  <c:v>-34.869999999999997</c:v>
                </c:pt>
                <c:pt idx="2399">
                  <c:v>-34.734999999999999</c:v>
                </c:pt>
                <c:pt idx="2400">
                  <c:v>-34.957000000000001</c:v>
                </c:pt>
                <c:pt idx="2401">
                  <c:v>-34.591999999999999</c:v>
                </c:pt>
                <c:pt idx="2402">
                  <c:v>-36.006999999999998</c:v>
                </c:pt>
                <c:pt idx="2403">
                  <c:v>-35.246000000000002</c:v>
                </c:pt>
                <c:pt idx="2404">
                  <c:v>-35.048000000000002</c:v>
                </c:pt>
                <c:pt idx="2405">
                  <c:v>-34.993000000000002</c:v>
                </c:pt>
                <c:pt idx="2406">
                  <c:v>-35.307000000000002</c:v>
                </c:pt>
                <c:pt idx="2407">
                  <c:v>-35.158999999999999</c:v>
                </c:pt>
                <c:pt idx="2408">
                  <c:v>-35.03</c:v>
                </c:pt>
                <c:pt idx="2409">
                  <c:v>-34.860999999999997</c:v>
                </c:pt>
                <c:pt idx="2410">
                  <c:v>-35.307000000000002</c:v>
                </c:pt>
                <c:pt idx="2411">
                  <c:v>-34.880000000000003</c:v>
                </c:pt>
                <c:pt idx="2412">
                  <c:v>-35.011000000000003</c:v>
                </c:pt>
                <c:pt idx="2413">
                  <c:v>-34.781999999999996</c:v>
                </c:pt>
                <c:pt idx="2414">
                  <c:v>-34.768999999999998</c:v>
                </c:pt>
                <c:pt idx="2415">
                  <c:v>-34.658000000000001</c:v>
                </c:pt>
                <c:pt idx="2416">
                  <c:v>-34.808999999999997</c:v>
                </c:pt>
                <c:pt idx="2417">
                  <c:v>-34.749000000000002</c:v>
                </c:pt>
                <c:pt idx="2418">
                  <c:v>-34.81</c:v>
                </c:pt>
                <c:pt idx="2419">
                  <c:v>-35.003999999999998</c:v>
                </c:pt>
                <c:pt idx="2420">
                  <c:v>-34.76</c:v>
                </c:pt>
                <c:pt idx="2421">
                  <c:v>-35.055999999999997</c:v>
                </c:pt>
                <c:pt idx="2422">
                  <c:v>-35.037999999999997</c:v>
                </c:pt>
                <c:pt idx="2423">
                  <c:v>-35.073999999999998</c:v>
                </c:pt>
                <c:pt idx="2424">
                  <c:v>-35.411000000000001</c:v>
                </c:pt>
                <c:pt idx="2425">
                  <c:v>-34.892000000000003</c:v>
                </c:pt>
                <c:pt idx="2426">
                  <c:v>-34.829000000000001</c:v>
                </c:pt>
                <c:pt idx="2427">
                  <c:v>-34.987000000000002</c:v>
                </c:pt>
                <c:pt idx="2428">
                  <c:v>-35.182000000000002</c:v>
                </c:pt>
                <c:pt idx="2429">
                  <c:v>-34.808</c:v>
                </c:pt>
                <c:pt idx="2430">
                  <c:v>-34.905999999999999</c:v>
                </c:pt>
                <c:pt idx="2431">
                  <c:v>-35.299999999999997</c:v>
                </c:pt>
                <c:pt idx="2432">
                  <c:v>-35.369</c:v>
                </c:pt>
                <c:pt idx="2433">
                  <c:v>-35.052999999999997</c:v>
                </c:pt>
                <c:pt idx="2434">
                  <c:v>-35.54</c:v>
                </c:pt>
                <c:pt idx="2435">
                  <c:v>-35.79</c:v>
                </c:pt>
                <c:pt idx="2436">
                  <c:v>-34.987000000000002</c:v>
                </c:pt>
                <c:pt idx="2437">
                  <c:v>-35.054000000000002</c:v>
                </c:pt>
                <c:pt idx="2438">
                  <c:v>-34.883000000000003</c:v>
                </c:pt>
                <c:pt idx="2439">
                  <c:v>-35.268000000000001</c:v>
                </c:pt>
                <c:pt idx="2440">
                  <c:v>-34.981000000000002</c:v>
                </c:pt>
                <c:pt idx="2441">
                  <c:v>-35.148000000000003</c:v>
                </c:pt>
                <c:pt idx="2442">
                  <c:v>-35.280999999999999</c:v>
                </c:pt>
                <c:pt idx="2443">
                  <c:v>-35.390999999999998</c:v>
                </c:pt>
                <c:pt idx="2444">
                  <c:v>-35.350999999999999</c:v>
                </c:pt>
                <c:pt idx="2445">
                  <c:v>-35.305999999999997</c:v>
                </c:pt>
                <c:pt idx="2446">
                  <c:v>-35.381999999999998</c:v>
                </c:pt>
                <c:pt idx="2447">
                  <c:v>-35.383000000000003</c:v>
                </c:pt>
                <c:pt idx="2448">
                  <c:v>-35.301000000000002</c:v>
                </c:pt>
                <c:pt idx="2449">
                  <c:v>-35.405999999999999</c:v>
                </c:pt>
                <c:pt idx="2450">
                  <c:v>-35.411000000000001</c:v>
                </c:pt>
                <c:pt idx="2451">
                  <c:v>-35.261000000000003</c:v>
                </c:pt>
                <c:pt idx="2452">
                  <c:v>-34.987000000000002</c:v>
                </c:pt>
                <c:pt idx="2453">
                  <c:v>-34.872</c:v>
                </c:pt>
                <c:pt idx="2454">
                  <c:v>-34.968000000000004</c:v>
                </c:pt>
                <c:pt idx="2455">
                  <c:v>-34.9</c:v>
                </c:pt>
                <c:pt idx="2456">
                  <c:v>-35.47</c:v>
                </c:pt>
                <c:pt idx="2457">
                  <c:v>-35.524999999999999</c:v>
                </c:pt>
                <c:pt idx="2458">
                  <c:v>-35.6</c:v>
                </c:pt>
                <c:pt idx="2459">
                  <c:v>-35.628999999999998</c:v>
                </c:pt>
                <c:pt idx="2460">
                  <c:v>-35.387</c:v>
                </c:pt>
                <c:pt idx="2461">
                  <c:v>-35.204999999999998</c:v>
                </c:pt>
                <c:pt idx="2462">
                  <c:v>-35.284999999999997</c:v>
                </c:pt>
                <c:pt idx="2463">
                  <c:v>-35.174999999999997</c:v>
                </c:pt>
                <c:pt idx="2464">
                  <c:v>-35.456000000000003</c:v>
                </c:pt>
                <c:pt idx="2465">
                  <c:v>-35.387</c:v>
                </c:pt>
                <c:pt idx="2466">
                  <c:v>-35.384999999999998</c:v>
                </c:pt>
                <c:pt idx="2467">
                  <c:v>-35.067999999999998</c:v>
                </c:pt>
                <c:pt idx="2468">
                  <c:v>-35.079000000000001</c:v>
                </c:pt>
                <c:pt idx="2469">
                  <c:v>-35.317999999999998</c:v>
                </c:pt>
                <c:pt idx="2470">
                  <c:v>-35.115000000000002</c:v>
                </c:pt>
                <c:pt idx="2471">
                  <c:v>-35.033999999999999</c:v>
                </c:pt>
                <c:pt idx="2472">
                  <c:v>-35.027999999999999</c:v>
                </c:pt>
                <c:pt idx="2473">
                  <c:v>-34.866999999999997</c:v>
                </c:pt>
                <c:pt idx="2474">
                  <c:v>-35.139000000000003</c:v>
                </c:pt>
                <c:pt idx="2475">
                  <c:v>-34.981999999999999</c:v>
                </c:pt>
                <c:pt idx="2476">
                  <c:v>-35.024999999999999</c:v>
                </c:pt>
                <c:pt idx="2477">
                  <c:v>-34.643999999999998</c:v>
                </c:pt>
                <c:pt idx="2478">
                  <c:v>-34.811</c:v>
                </c:pt>
                <c:pt idx="2479">
                  <c:v>-34.613</c:v>
                </c:pt>
                <c:pt idx="2480">
                  <c:v>-34.863</c:v>
                </c:pt>
                <c:pt idx="2481">
                  <c:v>-34.819000000000003</c:v>
                </c:pt>
                <c:pt idx="2482">
                  <c:v>-34.566000000000003</c:v>
                </c:pt>
                <c:pt idx="2483">
                  <c:v>-35.359000000000002</c:v>
                </c:pt>
                <c:pt idx="2484">
                  <c:v>-35.048000000000002</c:v>
                </c:pt>
                <c:pt idx="2485">
                  <c:v>-34.856000000000002</c:v>
                </c:pt>
                <c:pt idx="2486">
                  <c:v>-34.984000000000002</c:v>
                </c:pt>
                <c:pt idx="2487">
                  <c:v>-34.863</c:v>
                </c:pt>
                <c:pt idx="2488">
                  <c:v>-35.347999999999999</c:v>
                </c:pt>
                <c:pt idx="2489">
                  <c:v>-34.853999999999999</c:v>
                </c:pt>
                <c:pt idx="2490">
                  <c:v>-34.383000000000003</c:v>
                </c:pt>
                <c:pt idx="2491">
                  <c:v>-34.695</c:v>
                </c:pt>
                <c:pt idx="2492">
                  <c:v>-34.575000000000003</c:v>
                </c:pt>
                <c:pt idx="2493">
                  <c:v>-34.853000000000002</c:v>
                </c:pt>
                <c:pt idx="2494">
                  <c:v>-34.622999999999998</c:v>
                </c:pt>
                <c:pt idx="2495">
                  <c:v>-34.627000000000002</c:v>
                </c:pt>
                <c:pt idx="2496">
                  <c:v>-35.316000000000003</c:v>
                </c:pt>
                <c:pt idx="2497">
                  <c:v>-34.918999999999997</c:v>
                </c:pt>
                <c:pt idx="2498">
                  <c:v>-34.890999999999998</c:v>
                </c:pt>
                <c:pt idx="2499">
                  <c:v>-34.603999999999999</c:v>
                </c:pt>
                <c:pt idx="2500">
                  <c:v>-34.915999999999997</c:v>
                </c:pt>
                <c:pt idx="2501">
                  <c:v>-34.648000000000003</c:v>
                </c:pt>
                <c:pt idx="2502">
                  <c:v>-34.856999999999999</c:v>
                </c:pt>
                <c:pt idx="2503">
                  <c:v>-34.398000000000003</c:v>
                </c:pt>
                <c:pt idx="2504">
                  <c:v>-34.649000000000001</c:v>
                </c:pt>
                <c:pt idx="2505">
                  <c:v>-34.411000000000001</c:v>
                </c:pt>
                <c:pt idx="2506">
                  <c:v>-34.588999999999999</c:v>
                </c:pt>
                <c:pt idx="2507">
                  <c:v>-34.517000000000003</c:v>
                </c:pt>
                <c:pt idx="2508">
                  <c:v>-34.322000000000003</c:v>
                </c:pt>
                <c:pt idx="2509">
                  <c:v>-34.267000000000003</c:v>
                </c:pt>
                <c:pt idx="2510">
                  <c:v>-34.485999999999997</c:v>
                </c:pt>
                <c:pt idx="2511">
                  <c:v>-34.569000000000003</c:v>
                </c:pt>
                <c:pt idx="2512">
                  <c:v>-34.646000000000001</c:v>
                </c:pt>
                <c:pt idx="2513">
                  <c:v>-34.677999999999997</c:v>
                </c:pt>
                <c:pt idx="2514">
                  <c:v>-34.689</c:v>
                </c:pt>
                <c:pt idx="2515">
                  <c:v>-35.143999999999998</c:v>
                </c:pt>
                <c:pt idx="2516">
                  <c:v>-35.212000000000003</c:v>
                </c:pt>
                <c:pt idx="2517">
                  <c:v>-34.598999999999997</c:v>
                </c:pt>
                <c:pt idx="2518">
                  <c:v>-34.429000000000002</c:v>
                </c:pt>
                <c:pt idx="2519">
                  <c:v>-34.734999999999999</c:v>
                </c:pt>
                <c:pt idx="2520">
                  <c:v>-34.460999999999999</c:v>
                </c:pt>
                <c:pt idx="2521">
                  <c:v>-34.107999999999997</c:v>
                </c:pt>
                <c:pt idx="2522">
                  <c:v>-34.265000000000001</c:v>
                </c:pt>
                <c:pt idx="2523">
                  <c:v>-34.622</c:v>
                </c:pt>
                <c:pt idx="2524">
                  <c:v>-34.741999999999997</c:v>
                </c:pt>
                <c:pt idx="2525">
                  <c:v>-34.770000000000003</c:v>
                </c:pt>
                <c:pt idx="2526">
                  <c:v>-34.856999999999999</c:v>
                </c:pt>
                <c:pt idx="2527">
                  <c:v>-34.06</c:v>
                </c:pt>
                <c:pt idx="2528">
                  <c:v>-34.128</c:v>
                </c:pt>
                <c:pt idx="2529">
                  <c:v>-34.518000000000001</c:v>
                </c:pt>
                <c:pt idx="2530">
                  <c:v>-34.271000000000001</c:v>
                </c:pt>
                <c:pt idx="2531">
                  <c:v>-34.47</c:v>
                </c:pt>
                <c:pt idx="2532">
                  <c:v>-34.622999999999998</c:v>
                </c:pt>
                <c:pt idx="2533">
                  <c:v>-34.847000000000001</c:v>
                </c:pt>
                <c:pt idx="2534">
                  <c:v>-34.694000000000003</c:v>
                </c:pt>
                <c:pt idx="2535">
                  <c:v>-34.130000000000003</c:v>
                </c:pt>
                <c:pt idx="2536">
                  <c:v>-34.46</c:v>
                </c:pt>
                <c:pt idx="2537">
                  <c:v>-34.698999999999998</c:v>
                </c:pt>
                <c:pt idx="2538">
                  <c:v>-34.311999999999998</c:v>
                </c:pt>
                <c:pt idx="2539">
                  <c:v>-34.308999999999997</c:v>
                </c:pt>
                <c:pt idx="2540">
                  <c:v>-34.981000000000002</c:v>
                </c:pt>
                <c:pt idx="2541">
                  <c:v>-34.802999999999997</c:v>
                </c:pt>
                <c:pt idx="2542">
                  <c:v>-34.655999999999999</c:v>
                </c:pt>
                <c:pt idx="2543">
                  <c:v>-35.093000000000004</c:v>
                </c:pt>
                <c:pt idx="2544">
                  <c:v>-34.770000000000003</c:v>
                </c:pt>
                <c:pt idx="2545">
                  <c:v>-34.792999999999999</c:v>
                </c:pt>
                <c:pt idx="2546">
                  <c:v>-35.064999999999998</c:v>
                </c:pt>
                <c:pt idx="2547">
                  <c:v>-34.887</c:v>
                </c:pt>
                <c:pt idx="2548">
                  <c:v>-34.97</c:v>
                </c:pt>
                <c:pt idx="2549">
                  <c:v>-35.079000000000001</c:v>
                </c:pt>
                <c:pt idx="2550">
                  <c:v>-34.984000000000002</c:v>
                </c:pt>
                <c:pt idx="2551">
                  <c:v>-34.688000000000002</c:v>
                </c:pt>
                <c:pt idx="2552">
                  <c:v>-34.704000000000001</c:v>
                </c:pt>
                <c:pt idx="2553">
                  <c:v>-34.994999999999997</c:v>
                </c:pt>
                <c:pt idx="2554">
                  <c:v>-34.728999999999999</c:v>
                </c:pt>
                <c:pt idx="2555">
                  <c:v>-35.326999999999998</c:v>
                </c:pt>
                <c:pt idx="2556">
                  <c:v>-34.875999999999998</c:v>
                </c:pt>
                <c:pt idx="2557">
                  <c:v>-34.945</c:v>
                </c:pt>
                <c:pt idx="2558">
                  <c:v>-35.036999999999999</c:v>
                </c:pt>
                <c:pt idx="2559">
                  <c:v>-34.671999999999997</c:v>
                </c:pt>
                <c:pt idx="2560">
                  <c:v>-35.122999999999998</c:v>
                </c:pt>
                <c:pt idx="2561">
                  <c:v>-35.014000000000003</c:v>
                </c:pt>
                <c:pt idx="2562">
                  <c:v>-35.143999999999998</c:v>
                </c:pt>
                <c:pt idx="2563">
                  <c:v>-34.488</c:v>
                </c:pt>
                <c:pt idx="2564">
                  <c:v>-34.723999999999997</c:v>
                </c:pt>
                <c:pt idx="2565">
                  <c:v>-35.210999999999999</c:v>
                </c:pt>
                <c:pt idx="2566">
                  <c:v>-35.005000000000003</c:v>
                </c:pt>
                <c:pt idx="2567">
                  <c:v>-34.993000000000002</c:v>
                </c:pt>
                <c:pt idx="2568">
                  <c:v>-34.807000000000002</c:v>
                </c:pt>
                <c:pt idx="2569">
                  <c:v>-34.902000000000001</c:v>
                </c:pt>
                <c:pt idx="2570">
                  <c:v>-35.061999999999998</c:v>
                </c:pt>
                <c:pt idx="2571">
                  <c:v>-34.692</c:v>
                </c:pt>
                <c:pt idx="2572">
                  <c:v>-35.524999999999999</c:v>
                </c:pt>
                <c:pt idx="2573">
                  <c:v>-35.229999999999997</c:v>
                </c:pt>
                <c:pt idx="2574">
                  <c:v>-34.837000000000003</c:v>
                </c:pt>
                <c:pt idx="2575">
                  <c:v>-34.787999999999997</c:v>
                </c:pt>
                <c:pt idx="2576">
                  <c:v>-34.81</c:v>
                </c:pt>
                <c:pt idx="2577">
                  <c:v>-34.905000000000001</c:v>
                </c:pt>
                <c:pt idx="2578">
                  <c:v>-34.677</c:v>
                </c:pt>
                <c:pt idx="2579">
                  <c:v>-34.837000000000003</c:v>
                </c:pt>
                <c:pt idx="2580">
                  <c:v>-34.566000000000003</c:v>
                </c:pt>
                <c:pt idx="2581">
                  <c:v>-34.680999999999997</c:v>
                </c:pt>
                <c:pt idx="2582">
                  <c:v>-34.625999999999998</c:v>
                </c:pt>
                <c:pt idx="2583">
                  <c:v>-34.454000000000001</c:v>
                </c:pt>
                <c:pt idx="2584">
                  <c:v>-34.673999999999999</c:v>
                </c:pt>
                <c:pt idx="2585">
                  <c:v>-34.517000000000003</c:v>
                </c:pt>
                <c:pt idx="2586">
                  <c:v>-34.759</c:v>
                </c:pt>
                <c:pt idx="2587">
                  <c:v>-34.430999999999997</c:v>
                </c:pt>
                <c:pt idx="2588">
                  <c:v>-34.597999999999999</c:v>
                </c:pt>
                <c:pt idx="2589">
                  <c:v>-34.404000000000003</c:v>
                </c:pt>
                <c:pt idx="2590">
                  <c:v>-35.058</c:v>
                </c:pt>
                <c:pt idx="2591">
                  <c:v>-34.552999999999997</c:v>
                </c:pt>
                <c:pt idx="2592">
                  <c:v>-34.585999999999999</c:v>
                </c:pt>
                <c:pt idx="2593">
                  <c:v>-34.899000000000001</c:v>
                </c:pt>
                <c:pt idx="2594">
                  <c:v>-34.667999999999999</c:v>
                </c:pt>
                <c:pt idx="2595">
                  <c:v>-34.725000000000001</c:v>
                </c:pt>
                <c:pt idx="2596">
                  <c:v>-34.74</c:v>
                </c:pt>
                <c:pt idx="2597">
                  <c:v>-34.854999999999997</c:v>
                </c:pt>
                <c:pt idx="2598">
                  <c:v>-34.780999999999999</c:v>
                </c:pt>
                <c:pt idx="2599">
                  <c:v>-34.738999999999997</c:v>
                </c:pt>
                <c:pt idx="2600">
                  <c:v>-35.173000000000002</c:v>
                </c:pt>
                <c:pt idx="2601">
                  <c:v>-35.945</c:v>
                </c:pt>
                <c:pt idx="2602">
                  <c:v>-34.719000000000001</c:v>
                </c:pt>
                <c:pt idx="2603">
                  <c:v>-34.597000000000001</c:v>
                </c:pt>
                <c:pt idx="2604">
                  <c:v>-34.555999999999997</c:v>
                </c:pt>
                <c:pt idx="2605">
                  <c:v>-34.868000000000002</c:v>
                </c:pt>
                <c:pt idx="2606">
                  <c:v>-34.805999999999997</c:v>
                </c:pt>
                <c:pt idx="2607">
                  <c:v>-34.957000000000001</c:v>
                </c:pt>
                <c:pt idx="2608">
                  <c:v>-34.640999999999998</c:v>
                </c:pt>
                <c:pt idx="2609">
                  <c:v>-35.323</c:v>
                </c:pt>
                <c:pt idx="2610">
                  <c:v>-34.700000000000003</c:v>
                </c:pt>
                <c:pt idx="2611">
                  <c:v>-34.579000000000001</c:v>
                </c:pt>
                <c:pt idx="2612">
                  <c:v>-34.695</c:v>
                </c:pt>
                <c:pt idx="2613">
                  <c:v>-34.585000000000001</c:v>
                </c:pt>
                <c:pt idx="2614">
                  <c:v>-34.616999999999997</c:v>
                </c:pt>
                <c:pt idx="2615">
                  <c:v>-34.945999999999998</c:v>
                </c:pt>
                <c:pt idx="2616">
                  <c:v>-34.948</c:v>
                </c:pt>
                <c:pt idx="2617">
                  <c:v>-34.811</c:v>
                </c:pt>
                <c:pt idx="2618">
                  <c:v>-35.094000000000001</c:v>
                </c:pt>
                <c:pt idx="2619">
                  <c:v>-35.11</c:v>
                </c:pt>
                <c:pt idx="2620">
                  <c:v>-35.031999999999996</c:v>
                </c:pt>
                <c:pt idx="2621">
                  <c:v>-34.639000000000003</c:v>
                </c:pt>
                <c:pt idx="2622">
                  <c:v>-34.454999999999998</c:v>
                </c:pt>
                <c:pt idx="2623">
                  <c:v>-34.351999999999997</c:v>
                </c:pt>
                <c:pt idx="2624">
                  <c:v>-34.805</c:v>
                </c:pt>
                <c:pt idx="2625">
                  <c:v>-34.322000000000003</c:v>
                </c:pt>
                <c:pt idx="2626">
                  <c:v>-34.298000000000002</c:v>
                </c:pt>
                <c:pt idx="2627">
                  <c:v>-34.68</c:v>
                </c:pt>
                <c:pt idx="2628">
                  <c:v>-34.448999999999998</c:v>
                </c:pt>
                <c:pt idx="2629">
                  <c:v>-34.683</c:v>
                </c:pt>
                <c:pt idx="2630">
                  <c:v>-34.695</c:v>
                </c:pt>
                <c:pt idx="2631">
                  <c:v>-34.917000000000002</c:v>
                </c:pt>
                <c:pt idx="2632">
                  <c:v>-35.061</c:v>
                </c:pt>
                <c:pt idx="2633">
                  <c:v>-35.087000000000003</c:v>
                </c:pt>
                <c:pt idx="2634">
                  <c:v>-35.293999999999997</c:v>
                </c:pt>
                <c:pt idx="2635">
                  <c:v>-35.090000000000003</c:v>
                </c:pt>
                <c:pt idx="2636">
                  <c:v>-35.158000000000001</c:v>
                </c:pt>
                <c:pt idx="2637">
                  <c:v>-35.046999999999997</c:v>
                </c:pt>
                <c:pt idx="2638">
                  <c:v>-34.848999999999997</c:v>
                </c:pt>
                <c:pt idx="2639">
                  <c:v>-34.514000000000003</c:v>
                </c:pt>
                <c:pt idx="2640">
                  <c:v>-34.466999999999999</c:v>
                </c:pt>
                <c:pt idx="2641">
                  <c:v>-34.411000000000001</c:v>
                </c:pt>
                <c:pt idx="2642">
                  <c:v>-34.658000000000001</c:v>
                </c:pt>
                <c:pt idx="2643">
                  <c:v>-34.548000000000002</c:v>
                </c:pt>
                <c:pt idx="2644">
                  <c:v>-34.923999999999999</c:v>
                </c:pt>
                <c:pt idx="2645">
                  <c:v>-34.718000000000004</c:v>
                </c:pt>
                <c:pt idx="2646">
                  <c:v>-34.531999999999996</c:v>
                </c:pt>
                <c:pt idx="2647">
                  <c:v>-34.755000000000003</c:v>
                </c:pt>
                <c:pt idx="2648">
                  <c:v>-34.53</c:v>
                </c:pt>
                <c:pt idx="2649">
                  <c:v>-34.762</c:v>
                </c:pt>
                <c:pt idx="2650">
                  <c:v>-35.298000000000002</c:v>
                </c:pt>
                <c:pt idx="2651">
                  <c:v>-35.218000000000004</c:v>
                </c:pt>
                <c:pt idx="2652">
                  <c:v>-35.197000000000003</c:v>
                </c:pt>
                <c:pt idx="2653">
                  <c:v>-34.942</c:v>
                </c:pt>
                <c:pt idx="2654">
                  <c:v>-34.606999999999999</c:v>
                </c:pt>
                <c:pt idx="2655">
                  <c:v>-34.487000000000002</c:v>
                </c:pt>
                <c:pt idx="2656">
                  <c:v>-34.417000000000002</c:v>
                </c:pt>
                <c:pt idx="2657">
                  <c:v>-34.762</c:v>
                </c:pt>
                <c:pt idx="2658">
                  <c:v>-34.42</c:v>
                </c:pt>
                <c:pt idx="2659">
                  <c:v>-35.286999999999999</c:v>
                </c:pt>
                <c:pt idx="2660">
                  <c:v>-34.908000000000001</c:v>
                </c:pt>
                <c:pt idx="2661">
                  <c:v>-34.411999999999999</c:v>
                </c:pt>
                <c:pt idx="2662">
                  <c:v>-34.732999999999997</c:v>
                </c:pt>
                <c:pt idx="2663">
                  <c:v>-34.685000000000002</c:v>
                </c:pt>
                <c:pt idx="2664">
                  <c:v>-34.558999999999997</c:v>
                </c:pt>
                <c:pt idx="2665">
                  <c:v>-34.790999999999997</c:v>
                </c:pt>
                <c:pt idx="2666">
                  <c:v>-34.630000000000003</c:v>
                </c:pt>
                <c:pt idx="2667">
                  <c:v>-34.884</c:v>
                </c:pt>
                <c:pt idx="2668">
                  <c:v>-34.652999999999999</c:v>
                </c:pt>
                <c:pt idx="2669">
                  <c:v>-34.353000000000002</c:v>
                </c:pt>
                <c:pt idx="2670">
                  <c:v>-34.347000000000001</c:v>
                </c:pt>
                <c:pt idx="2671">
                  <c:v>-34.86</c:v>
                </c:pt>
                <c:pt idx="2672">
                  <c:v>-34.835000000000001</c:v>
                </c:pt>
                <c:pt idx="2673">
                  <c:v>-34.731000000000002</c:v>
                </c:pt>
                <c:pt idx="2674">
                  <c:v>-34.906999999999996</c:v>
                </c:pt>
                <c:pt idx="2675">
                  <c:v>-34.625</c:v>
                </c:pt>
                <c:pt idx="2676">
                  <c:v>-34.802</c:v>
                </c:pt>
                <c:pt idx="2677">
                  <c:v>-34.75</c:v>
                </c:pt>
                <c:pt idx="2678">
                  <c:v>-34.267000000000003</c:v>
                </c:pt>
                <c:pt idx="2679">
                  <c:v>-34.302</c:v>
                </c:pt>
                <c:pt idx="2680">
                  <c:v>-34.616</c:v>
                </c:pt>
                <c:pt idx="2681">
                  <c:v>-34.597000000000001</c:v>
                </c:pt>
                <c:pt idx="2682">
                  <c:v>-34.838000000000001</c:v>
                </c:pt>
                <c:pt idx="2683">
                  <c:v>-34.591999999999999</c:v>
                </c:pt>
                <c:pt idx="2684">
                  <c:v>-34.451999999999998</c:v>
                </c:pt>
                <c:pt idx="2685">
                  <c:v>-34.801000000000002</c:v>
                </c:pt>
                <c:pt idx="2686">
                  <c:v>-35.052999999999997</c:v>
                </c:pt>
                <c:pt idx="2687">
                  <c:v>-35.247999999999998</c:v>
                </c:pt>
                <c:pt idx="2688">
                  <c:v>-34.564999999999998</c:v>
                </c:pt>
                <c:pt idx="2689">
                  <c:v>-34.366</c:v>
                </c:pt>
                <c:pt idx="2690">
                  <c:v>-34.783999999999999</c:v>
                </c:pt>
                <c:pt idx="2691">
                  <c:v>-35.087000000000003</c:v>
                </c:pt>
                <c:pt idx="2692">
                  <c:v>-34.549999999999997</c:v>
                </c:pt>
                <c:pt idx="2693">
                  <c:v>-34.192</c:v>
                </c:pt>
                <c:pt idx="2694">
                  <c:v>-34.914999999999999</c:v>
                </c:pt>
                <c:pt idx="2695">
                  <c:v>-34.619</c:v>
                </c:pt>
                <c:pt idx="2696">
                  <c:v>-34.69</c:v>
                </c:pt>
                <c:pt idx="2697">
                  <c:v>-34.628999999999998</c:v>
                </c:pt>
                <c:pt idx="2698">
                  <c:v>-34.488</c:v>
                </c:pt>
                <c:pt idx="2699">
                  <c:v>-34.884</c:v>
                </c:pt>
                <c:pt idx="2700">
                  <c:v>-34.582999999999998</c:v>
                </c:pt>
                <c:pt idx="2701">
                  <c:v>-34.573999999999998</c:v>
                </c:pt>
                <c:pt idx="2702">
                  <c:v>-34.533000000000001</c:v>
                </c:pt>
                <c:pt idx="2703">
                  <c:v>-34.514000000000003</c:v>
                </c:pt>
                <c:pt idx="2704">
                  <c:v>-34.886000000000003</c:v>
                </c:pt>
                <c:pt idx="2705">
                  <c:v>-34.749000000000002</c:v>
                </c:pt>
                <c:pt idx="2706">
                  <c:v>-35.222999999999999</c:v>
                </c:pt>
                <c:pt idx="2707">
                  <c:v>-34.466000000000001</c:v>
                </c:pt>
                <c:pt idx="2708">
                  <c:v>-34.542999999999999</c:v>
                </c:pt>
                <c:pt idx="2709">
                  <c:v>-35.052999999999997</c:v>
                </c:pt>
                <c:pt idx="2710">
                  <c:v>-34.613999999999997</c:v>
                </c:pt>
                <c:pt idx="2711">
                  <c:v>-34.299999999999997</c:v>
                </c:pt>
                <c:pt idx="2712">
                  <c:v>-34.83</c:v>
                </c:pt>
                <c:pt idx="2713">
                  <c:v>-34.664000000000001</c:v>
                </c:pt>
                <c:pt idx="2714">
                  <c:v>-34.808</c:v>
                </c:pt>
                <c:pt idx="2715">
                  <c:v>-34.631</c:v>
                </c:pt>
                <c:pt idx="2716">
                  <c:v>-35.131</c:v>
                </c:pt>
                <c:pt idx="2717">
                  <c:v>-34.344999999999999</c:v>
                </c:pt>
                <c:pt idx="2718">
                  <c:v>-34.65</c:v>
                </c:pt>
                <c:pt idx="2719">
                  <c:v>-34.665999999999997</c:v>
                </c:pt>
                <c:pt idx="2720">
                  <c:v>-35.014000000000003</c:v>
                </c:pt>
                <c:pt idx="2721">
                  <c:v>-35.353000000000002</c:v>
                </c:pt>
                <c:pt idx="2722">
                  <c:v>-34.698999999999998</c:v>
                </c:pt>
                <c:pt idx="2723">
                  <c:v>-34.667999999999999</c:v>
                </c:pt>
                <c:pt idx="2724">
                  <c:v>-34.887999999999998</c:v>
                </c:pt>
                <c:pt idx="2725">
                  <c:v>-34.771999999999998</c:v>
                </c:pt>
                <c:pt idx="2726">
                  <c:v>-34.658999999999999</c:v>
                </c:pt>
                <c:pt idx="2727">
                  <c:v>-35.045999999999999</c:v>
                </c:pt>
                <c:pt idx="2728">
                  <c:v>-34.822000000000003</c:v>
                </c:pt>
                <c:pt idx="2729">
                  <c:v>-35.073</c:v>
                </c:pt>
                <c:pt idx="2730">
                  <c:v>-35.064999999999998</c:v>
                </c:pt>
                <c:pt idx="2731">
                  <c:v>-34.743000000000002</c:v>
                </c:pt>
                <c:pt idx="2732">
                  <c:v>-34.488999999999997</c:v>
                </c:pt>
                <c:pt idx="2733">
                  <c:v>-35.362000000000002</c:v>
                </c:pt>
                <c:pt idx="2734">
                  <c:v>-34.703000000000003</c:v>
                </c:pt>
                <c:pt idx="2735">
                  <c:v>-34.692999999999998</c:v>
                </c:pt>
                <c:pt idx="2736">
                  <c:v>-34.671999999999997</c:v>
                </c:pt>
                <c:pt idx="2737">
                  <c:v>-34.427999999999997</c:v>
                </c:pt>
                <c:pt idx="2738">
                  <c:v>-34.607999999999997</c:v>
                </c:pt>
                <c:pt idx="2739">
                  <c:v>-34.771000000000001</c:v>
                </c:pt>
                <c:pt idx="2740">
                  <c:v>-34.454999999999998</c:v>
                </c:pt>
                <c:pt idx="2741">
                  <c:v>-34.662999999999997</c:v>
                </c:pt>
                <c:pt idx="2742">
                  <c:v>-34.343000000000004</c:v>
                </c:pt>
                <c:pt idx="2743">
                  <c:v>-34.320999999999998</c:v>
                </c:pt>
                <c:pt idx="2744">
                  <c:v>-34.325000000000003</c:v>
                </c:pt>
                <c:pt idx="2745">
                  <c:v>-35.064</c:v>
                </c:pt>
                <c:pt idx="2746">
                  <c:v>-34.825000000000003</c:v>
                </c:pt>
                <c:pt idx="2747">
                  <c:v>-34.823</c:v>
                </c:pt>
                <c:pt idx="2748">
                  <c:v>-34.695999999999998</c:v>
                </c:pt>
                <c:pt idx="2749">
                  <c:v>-34.457999999999998</c:v>
                </c:pt>
                <c:pt idx="2750">
                  <c:v>-34.598999999999997</c:v>
                </c:pt>
                <c:pt idx="2751">
                  <c:v>-34.593000000000004</c:v>
                </c:pt>
                <c:pt idx="2752">
                  <c:v>-34.875</c:v>
                </c:pt>
                <c:pt idx="2753">
                  <c:v>-34.523000000000003</c:v>
                </c:pt>
                <c:pt idx="2754">
                  <c:v>-34.598999999999997</c:v>
                </c:pt>
                <c:pt idx="2755">
                  <c:v>-34.506999999999998</c:v>
                </c:pt>
                <c:pt idx="2756">
                  <c:v>-34.209000000000003</c:v>
                </c:pt>
                <c:pt idx="2757">
                  <c:v>-34.149000000000001</c:v>
                </c:pt>
                <c:pt idx="2758">
                  <c:v>-34.545999999999999</c:v>
                </c:pt>
                <c:pt idx="2759">
                  <c:v>-34.182000000000002</c:v>
                </c:pt>
                <c:pt idx="2760">
                  <c:v>-34.591999999999999</c:v>
                </c:pt>
                <c:pt idx="2761">
                  <c:v>-34.360999999999997</c:v>
                </c:pt>
                <c:pt idx="2762">
                  <c:v>-34.615000000000002</c:v>
                </c:pt>
                <c:pt idx="2763">
                  <c:v>-34.518999999999998</c:v>
                </c:pt>
                <c:pt idx="2764">
                  <c:v>-34.654000000000003</c:v>
                </c:pt>
                <c:pt idx="2765">
                  <c:v>-34.65</c:v>
                </c:pt>
                <c:pt idx="2766">
                  <c:v>-34.569000000000003</c:v>
                </c:pt>
                <c:pt idx="2767">
                  <c:v>-34.588999999999999</c:v>
                </c:pt>
                <c:pt idx="2768">
                  <c:v>-34.389000000000003</c:v>
                </c:pt>
                <c:pt idx="2769">
                  <c:v>-34.451000000000001</c:v>
                </c:pt>
                <c:pt idx="2770">
                  <c:v>-34.460999999999999</c:v>
                </c:pt>
                <c:pt idx="2771">
                  <c:v>-34.335000000000001</c:v>
                </c:pt>
                <c:pt idx="2772">
                  <c:v>-34.573</c:v>
                </c:pt>
                <c:pt idx="2773">
                  <c:v>-34.365000000000002</c:v>
                </c:pt>
                <c:pt idx="2774">
                  <c:v>-34.777999999999999</c:v>
                </c:pt>
                <c:pt idx="2775">
                  <c:v>-34.892000000000003</c:v>
                </c:pt>
                <c:pt idx="2776">
                  <c:v>-34.113</c:v>
                </c:pt>
                <c:pt idx="2777">
                  <c:v>-34.613999999999997</c:v>
                </c:pt>
                <c:pt idx="2778">
                  <c:v>-34.122</c:v>
                </c:pt>
                <c:pt idx="2779">
                  <c:v>-34.097999999999999</c:v>
                </c:pt>
                <c:pt idx="2780">
                  <c:v>-34.380000000000003</c:v>
                </c:pt>
                <c:pt idx="2781">
                  <c:v>-34.643000000000001</c:v>
                </c:pt>
                <c:pt idx="2782">
                  <c:v>-34.840000000000003</c:v>
                </c:pt>
                <c:pt idx="2783">
                  <c:v>-35.262</c:v>
                </c:pt>
                <c:pt idx="2784">
                  <c:v>-34.670999999999999</c:v>
                </c:pt>
                <c:pt idx="2785">
                  <c:v>-34.768000000000001</c:v>
                </c:pt>
                <c:pt idx="2786">
                  <c:v>-34.430999999999997</c:v>
                </c:pt>
                <c:pt idx="2787">
                  <c:v>-34.26</c:v>
                </c:pt>
                <c:pt idx="2788">
                  <c:v>-34.567</c:v>
                </c:pt>
                <c:pt idx="2789">
                  <c:v>-34.981999999999999</c:v>
                </c:pt>
                <c:pt idx="2790">
                  <c:v>-34.646999999999998</c:v>
                </c:pt>
                <c:pt idx="2791">
                  <c:v>-34.921999999999997</c:v>
                </c:pt>
                <c:pt idx="2792">
                  <c:v>-34.723999999999997</c:v>
                </c:pt>
                <c:pt idx="2793">
                  <c:v>-34.779000000000003</c:v>
                </c:pt>
                <c:pt idx="2794">
                  <c:v>-34.423999999999999</c:v>
                </c:pt>
                <c:pt idx="2795">
                  <c:v>-34.956000000000003</c:v>
                </c:pt>
                <c:pt idx="2796">
                  <c:v>-34.603999999999999</c:v>
                </c:pt>
                <c:pt idx="2797">
                  <c:v>-34.488</c:v>
                </c:pt>
                <c:pt idx="2798">
                  <c:v>-34.35</c:v>
                </c:pt>
                <c:pt idx="2799">
                  <c:v>-35.487000000000002</c:v>
                </c:pt>
                <c:pt idx="2800">
                  <c:v>-35.191000000000003</c:v>
                </c:pt>
                <c:pt idx="2801">
                  <c:v>-34.895000000000003</c:v>
                </c:pt>
                <c:pt idx="2802">
                  <c:v>-34.335000000000001</c:v>
                </c:pt>
                <c:pt idx="2803">
                  <c:v>-34.771999999999998</c:v>
                </c:pt>
                <c:pt idx="2804">
                  <c:v>-34.777999999999999</c:v>
                </c:pt>
                <c:pt idx="2805">
                  <c:v>-34.69</c:v>
                </c:pt>
                <c:pt idx="2806">
                  <c:v>-34.866</c:v>
                </c:pt>
                <c:pt idx="2807">
                  <c:v>-35.177</c:v>
                </c:pt>
                <c:pt idx="2808">
                  <c:v>-34.860999999999997</c:v>
                </c:pt>
                <c:pt idx="2809">
                  <c:v>-35.225000000000001</c:v>
                </c:pt>
                <c:pt idx="2810">
                  <c:v>-35.051000000000002</c:v>
                </c:pt>
                <c:pt idx="2811">
                  <c:v>-35.151000000000003</c:v>
                </c:pt>
                <c:pt idx="2812">
                  <c:v>-34.816000000000003</c:v>
                </c:pt>
                <c:pt idx="2813">
                  <c:v>-35.140999999999998</c:v>
                </c:pt>
                <c:pt idx="2814">
                  <c:v>-35.215000000000003</c:v>
                </c:pt>
                <c:pt idx="2815">
                  <c:v>-34.796999999999997</c:v>
                </c:pt>
                <c:pt idx="2816">
                  <c:v>-35.270000000000003</c:v>
                </c:pt>
                <c:pt idx="2817">
                  <c:v>-35.43</c:v>
                </c:pt>
                <c:pt idx="2818">
                  <c:v>-35.21</c:v>
                </c:pt>
                <c:pt idx="2819">
                  <c:v>-34.997999999999998</c:v>
                </c:pt>
                <c:pt idx="2820">
                  <c:v>-35.292999999999999</c:v>
                </c:pt>
                <c:pt idx="2821">
                  <c:v>-35.023000000000003</c:v>
                </c:pt>
                <c:pt idx="2822">
                  <c:v>-34.594999999999999</c:v>
                </c:pt>
                <c:pt idx="2823">
                  <c:v>-34.978000000000002</c:v>
                </c:pt>
                <c:pt idx="2824">
                  <c:v>-35.052</c:v>
                </c:pt>
                <c:pt idx="2825">
                  <c:v>-34.692999999999998</c:v>
                </c:pt>
                <c:pt idx="2826">
                  <c:v>-35.000999999999998</c:v>
                </c:pt>
                <c:pt idx="2827">
                  <c:v>-35.253</c:v>
                </c:pt>
                <c:pt idx="2828">
                  <c:v>-34.902999999999999</c:v>
                </c:pt>
                <c:pt idx="2829">
                  <c:v>-35.072000000000003</c:v>
                </c:pt>
                <c:pt idx="2830">
                  <c:v>-34.631</c:v>
                </c:pt>
                <c:pt idx="2831">
                  <c:v>-35.188000000000002</c:v>
                </c:pt>
                <c:pt idx="2832">
                  <c:v>-34.829000000000001</c:v>
                </c:pt>
                <c:pt idx="2833">
                  <c:v>-34.832000000000001</c:v>
                </c:pt>
                <c:pt idx="2834">
                  <c:v>-35.036000000000001</c:v>
                </c:pt>
                <c:pt idx="2835">
                  <c:v>-34.805</c:v>
                </c:pt>
                <c:pt idx="2836">
                  <c:v>-34.924999999999997</c:v>
                </c:pt>
                <c:pt idx="2837">
                  <c:v>-34.825000000000003</c:v>
                </c:pt>
                <c:pt idx="2838">
                  <c:v>-34.816000000000003</c:v>
                </c:pt>
                <c:pt idx="2839">
                  <c:v>-34.951000000000001</c:v>
                </c:pt>
                <c:pt idx="2840">
                  <c:v>-34.755000000000003</c:v>
                </c:pt>
                <c:pt idx="2841">
                  <c:v>-34.908999999999999</c:v>
                </c:pt>
                <c:pt idx="2842">
                  <c:v>-34.725999999999999</c:v>
                </c:pt>
                <c:pt idx="2843">
                  <c:v>-34.670999999999999</c:v>
                </c:pt>
                <c:pt idx="2844">
                  <c:v>-34.713999999999999</c:v>
                </c:pt>
                <c:pt idx="2845">
                  <c:v>-34.835000000000001</c:v>
                </c:pt>
                <c:pt idx="2846">
                  <c:v>-34.57</c:v>
                </c:pt>
                <c:pt idx="2847">
                  <c:v>-34.950000000000003</c:v>
                </c:pt>
                <c:pt idx="2848">
                  <c:v>-34.856000000000002</c:v>
                </c:pt>
                <c:pt idx="2849">
                  <c:v>-34.673000000000002</c:v>
                </c:pt>
                <c:pt idx="2850">
                  <c:v>-34.287999999999997</c:v>
                </c:pt>
                <c:pt idx="2851">
                  <c:v>-34.470999999999997</c:v>
                </c:pt>
                <c:pt idx="2852">
                  <c:v>-34.491</c:v>
                </c:pt>
                <c:pt idx="2853">
                  <c:v>-34.539000000000001</c:v>
                </c:pt>
                <c:pt idx="2854">
                  <c:v>-34.256</c:v>
                </c:pt>
                <c:pt idx="2855">
                  <c:v>-34.17</c:v>
                </c:pt>
                <c:pt idx="2856">
                  <c:v>-34.454999999999998</c:v>
                </c:pt>
                <c:pt idx="2857">
                  <c:v>-34.360999999999997</c:v>
                </c:pt>
                <c:pt idx="2858">
                  <c:v>-34.277999999999999</c:v>
                </c:pt>
                <c:pt idx="2859">
                  <c:v>-34.476999999999997</c:v>
                </c:pt>
                <c:pt idx="2860">
                  <c:v>-34.646999999999998</c:v>
                </c:pt>
                <c:pt idx="2861">
                  <c:v>-34.868000000000002</c:v>
                </c:pt>
                <c:pt idx="2862">
                  <c:v>-34.518999999999998</c:v>
                </c:pt>
                <c:pt idx="2863">
                  <c:v>-34.521000000000001</c:v>
                </c:pt>
                <c:pt idx="2864">
                  <c:v>-34.726999999999997</c:v>
                </c:pt>
                <c:pt idx="2865">
                  <c:v>-34.851999999999997</c:v>
                </c:pt>
                <c:pt idx="2866">
                  <c:v>-34.765999999999998</c:v>
                </c:pt>
                <c:pt idx="2867">
                  <c:v>-34.627000000000002</c:v>
                </c:pt>
                <c:pt idx="2868">
                  <c:v>-34.773000000000003</c:v>
                </c:pt>
                <c:pt idx="2869">
                  <c:v>-34.729999999999997</c:v>
                </c:pt>
                <c:pt idx="2870">
                  <c:v>-34.768000000000001</c:v>
                </c:pt>
                <c:pt idx="2871">
                  <c:v>-34.606000000000002</c:v>
                </c:pt>
                <c:pt idx="2872">
                  <c:v>-34.273000000000003</c:v>
                </c:pt>
                <c:pt idx="2873">
                  <c:v>-34.515999999999998</c:v>
                </c:pt>
                <c:pt idx="2874">
                  <c:v>-34.578000000000003</c:v>
                </c:pt>
                <c:pt idx="2875">
                  <c:v>-34.527999999999999</c:v>
                </c:pt>
                <c:pt idx="2876">
                  <c:v>-34.305999999999997</c:v>
                </c:pt>
                <c:pt idx="2877">
                  <c:v>-34.524000000000001</c:v>
                </c:pt>
                <c:pt idx="2878">
                  <c:v>-34.802</c:v>
                </c:pt>
                <c:pt idx="2879">
                  <c:v>-34.951999999999998</c:v>
                </c:pt>
                <c:pt idx="2880">
                  <c:v>-33.880000000000003</c:v>
                </c:pt>
                <c:pt idx="2881">
                  <c:v>-34.301000000000002</c:v>
                </c:pt>
                <c:pt idx="2882">
                  <c:v>-34.613999999999997</c:v>
                </c:pt>
                <c:pt idx="2883">
                  <c:v>-34.945999999999998</c:v>
                </c:pt>
                <c:pt idx="2884">
                  <c:v>-34.109000000000002</c:v>
                </c:pt>
                <c:pt idx="2885">
                  <c:v>-34.215000000000003</c:v>
                </c:pt>
                <c:pt idx="2886">
                  <c:v>-34.628</c:v>
                </c:pt>
                <c:pt idx="2887">
                  <c:v>-35.215000000000003</c:v>
                </c:pt>
                <c:pt idx="2888">
                  <c:v>-35.01</c:v>
                </c:pt>
                <c:pt idx="2889">
                  <c:v>-34.637</c:v>
                </c:pt>
                <c:pt idx="2890">
                  <c:v>-34.258000000000003</c:v>
                </c:pt>
                <c:pt idx="2891">
                  <c:v>-34.417999999999999</c:v>
                </c:pt>
                <c:pt idx="2892">
                  <c:v>-35.241</c:v>
                </c:pt>
                <c:pt idx="2893">
                  <c:v>-34.832000000000001</c:v>
                </c:pt>
                <c:pt idx="2894">
                  <c:v>-34.753999999999998</c:v>
                </c:pt>
                <c:pt idx="2895">
                  <c:v>-34.731000000000002</c:v>
                </c:pt>
                <c:pt idx="2896">
                  <c:v>-35.585999999999999</c:v>
                </c:pt>
                <c:pt idx="2897">
                  <c:v>-34.625999999999998</c:v>
                </c:pt>
                <c:pt idx="2898">
                  <c:v>-35.098999999999997</c:v>
                </c:pt>
                <c:pt idx="2899">
                  <c:v>-34.307000000000002</c:v>
                </c:pt>
                <c:pt idx="2900">
                  <c:v>-34.686</c:v>
                </c:pt>
                <c:pt idx="2901">
                  <c:v>-34.405000000000001</c:v>
                </c:pt>
                <c:pt idx="2902">
                  <c:v>-34.664000000000001</c:v>
                </c:pt>
                <c:pt idx="2903">
                  <c:v>-35.131</c:v>
                </c:pt>
                <c:pt idx="2904">
                  <c:v>-35.281999999999996</c:v>
                </c:pt>
                <c:pt idx="2905">
                  <c:v>-34.926000000000002</c:v>
                </c:pt>
                <c:pt idx="2906">
                  <c:v>-34.582000000000001</c:v>
                </c:pt>
                <c:pt idx="2907">
                  <c:v>-34.843000000000004</c:v>
                </c:pt>
                <c:pt idx="2908">
                  <c:v>-35.052</c:v>
                </c:pt>
                <c:pt idx="2909">
                  <c:v>-34.478999999999999</c:v>
                </c:pt>
                <c:pt idx="2910">
                  <c:v>-34.47</c:v>
                </c:pt>
                <c:pt idx="2911">
                  <c:v>-34.72</c:v>
                </c:pt>
                <c:pt idx="2912">
                  <c:v>-34.491</c:v>
                </c:pt>
                <c:pt idx="2913">
                  <c:v>-35.097999999999999</c:v>
                </c:pt>
                <c:pt idx="2914">
                  <c:v>-34.701000000000001</c:v>
                </c:pt>
                <c:pt idx="2915">
                  <c:v>-34.457999999999998</c:v>
                </c:pt>
                <c:pt idx="2916">
                  <c:v>-35.073999999999998</c:v>
                </c:pt>
                <c:pt idx="2917">
                  <c:v>-34.494</c:v>
                </c:pt>
                <c:pt idx="2918">
                  <c:v>-34.448999999999998</c:v>
                </c:pt>
                <c:pt idx="2919">
                  <c:v>-34.898000000000003</c:v>
                </c:pt>
                <c:pt idx="2920">
                  <c:v>-35.640999999999998</c:v>
                </c:pt>
                <c:pt idx="2921">
                  <c:v>-34.680999999999997</c:v>
                </c:pt>
                <c:pt idx="2922">
                  <c:v>-34.938000000000002</c:v>
                </c:pt>
                <c:pt idx="2923">
                  <c:v>-34.770000000000003</c:v>
                </c:pt>
                <c:pt idx="2924">
                  <c:v>-34.716999999999999</c:v>
                </c:pt>
                <c:pt idx="2925">
                  <c:v>-34.862000000000002</c:v>
                </c:pt>
                <c:pt idx="2926">
                  <c:v>-34.527999999999999</c:v>
                </c:pt>
                <c:pt idx="2927">
                  <c:v>-34.834000000000003</c:v>
                </c:pt>
                <c:pt idx="2928">
                  <c:v>-34.783999999999999</c:v>
                </c:pt>
                <c:pt idx="2929">
                  <c:v>-34.289000000000001</c:v>
                </c:pt>
                <c:pt idx="2930">
                  <c:v>-34.776000000000003</c:v>
                </c:pt>
                <c:pt idx="2931">
                  <c:v>-34.936</c:v>
                </c:pt>
                <c:pt idx="2932">
                  <c:v>-34.479999999999997</c:v>
                </c:pt>
                <c:pt idx="2933">
                  <c:v>-34.741</c:v>
                </c:pt>
                <c:pt idx="2934">
                  <c:v>-34.279000000000003</c:v>
                </c:pt>
                <c:pt idx="2935">
                  <c:v>-34.401000000000003</c:v>
                </c:pt>
                <c:pt idx="2936">
                  <c:v>-34.46</c:v>
                </c:pt>
                <c:pt idx="2937">
                  <c:v>-34.673999999999999</c:v>
                </c:pt>
                <c:pt idx="2938">
                  <c:v>-34.764000000000003</c:v>
                </c:pt>
                <c:pt idx="2939">
                  <c:v>-34.332999999999998</c:v>
                </c:pt>
                <c:pt idx="2940">
                  <c:v>-34.29</c:v>
                </c:pt>
                <c:pt idx="2941">
                  <c:v>-34.673000000000002</c:v>
                </c:pt>
                <c:pt idx="2942">
                  <c:v>-34.441000000000003</c:v>
                </c:pt>
                <c:pt idx="2943">
                  <c:v>-34.808</c:v>
                </c:pt>
                <c:pt idx="2944">
                  <c:v>-34.677999999999997</c:v>
                </c:pt>
                <c:pt idx="2945">
                  <c:v>-34.652000000000001</c:v>
                </c:pt>
                <c:pt idx="2946">
                  <c:v>-35.154000000000003</c:v>
                </c:pt>
                <c:pt idx="2947">
                  <c:v>-34.771999999999998</c:v>
                </c:pt>
                <c:pt idx="2948">
                  <c:v>-35.854999999999997</c:v>
                </c:pt>
                <c:pt idx="2949">
                  <c:v>-34.823</c:v>
                </c:pt>
                <c:pt idx="2950">
                  <c:v>-34.929000000000002</c:v>
                </c:pt>
                <c:pt idx="2951">
                  <c:v>-34.722999999999999</c:v>
                </c:pt>
                <c:pt idx="2952">
                  <c:v>-35.000999999999998</c:v>
                </c:pt>
                <c:pt idx="2953">
                  <c:v>-35.332999999999998</c:v>
                </c:pt>
                <c:pt idx="2954">
                  <c:v>-35.265999999999998</c:v>
                </c:pt>
                <c:pt idx="2955">
                  <c:v>-34.923999999999999</c:v>
                </c:pt>
                <c:pt idx="2956">
                  <c:v>-35.932000000000002</c:v>
                </c:pt>
                <c:pt idx="2957">
                  <c:v>-35.045000000000002</c:v>
                </c:pt>
                <c:pt idx="2958">
                  <c:v>-34.866</c:v>
                </c:pt>
                <c:pt idx="2959">
                  <c:v>-35.106000000000002</c:v>
                </c:pt>
                <c:pt idx="2960">
                  <c:v>-34.728000000000002</c:v>
                </c:pt>
                <c:pt idx="2961">
                  <c:v>-35.347000000000001</c:v>
                </c:pt>
                <c:pt idx="2962">
                  <c:v>-34.673999999999999</c:v>
                </c:pt>
                <c:pt idx="2963">
                  <c:v>-34.536999999999999</c:v>
                </c:pt>
                <c:pt idx="2964">
                  <c:v>-34.335999999999999</c:v>
                </c:pt>
                <c:pt idx="2965">
                  <c:v>-34.393999999999998</c:v>
                </c:pt>
                <c:pt idx="2966">
                  <c:v>-34.508000000000003</c:v>
                </c:pt>
                <c:pt idx="2967">
                  <c:v>-34.774999999999999</c:v>
                </c:pt>
                <c:pt idx="2968">
                  <c:v>-34.444000000000003</c:v>
                </c:pt>
                <c:pt idx="2969">
                  <c:v>-34.441000000000003</c:v>
                </c:pt>
                <c:pt idx="2970">
                  <c:v>-34.478000000000002</c:v>
                </c:pt>
                <c:pt idx="2971">
                  <c:v>-34.695</c:v>
                </c:pt>
                <c:pt idx="2972">
                  <c:v>-34.54</c:v>
                </c:pt>
                <c:pt idx="2973">
                  <c:v>-34.957999999999998</c:v>
                </c:pt>
                <c:pt idx="2974">
                  <c:v>-34.780999999999999</c:v>
                </c:pt>
                <c:pt idx="2975">
                  <c:v>-34.462000000000003</c:v>
                </c:pt>
                <c:pt idx="2976">
                  <c:v>-34.915999999999997</c:v>
                </c:pt>
                <c:pt idx="2977">
                  <c:v>-34.573</c:v>
                </c:pt>
                <c:pt idx="2978">
                  <c:v>-34.664999999999999</c:v>
                </c:pt>
                <c:pt idx="2979">
                  <c:v>-34.814</c:v>
                </c:pt>
                <c:pt idx="2980">
                  <c:v>-34.582999999999998</c:v>
                </c:pt>
                <c:pt idx="2981">
                  <c:v>-34.319000000000003</c:v>
                </c:pt>
                <c:pt idx="2982">
                  <c:v>-34.557000000000002</c:v>
                </c:pt>
                <c:pt idx="2983">
                  <c:v>-34.591000000000001</c:v>
                </c:pt>
                <c:pt idx="2984">
                  <c:v>-34.874000000000002</c:v>
                </c:pt>
                <c:pt idx="2985">
                  <c:v>-34.915999999999997</c:v>
                </c:pt>
                <c:pt idx="2986">
                  <c:v>-34.768000000000001</c:v>
                </c:pt>
                <c:pt idx="2987">
                  <c:v>-34.793999999999997</c:v>
                </c:pt>
                <c:pt idx="2988">
                  <c:v>-34.6</c:v>
                </c:pt>
                <c:pt idx="2989">
                  <c:v>-34.680999999999997</c:v>
                </c:pt>
                <c:pt idx="2990">
                  <c:v>-34.603999999999999</c:v>
                </c:pt>
                <c:pt idx="2991">
                  <c:v>-34.933999999999997</c:v>
                </c:pt>
                <c:pt idx="2992">
                  <c:v>-34.695</c:v>
                </c:pt>
                <c:pt idx="2993">
                  <c:v>-34.606999999999999</c:v>
                </c:pt>
                <c:pt idx="2994">
                  <c:v>-34.526000000000003</c:v>
                </c:pt>
                <c:pt idx="2995">
                  <c:v>-34.587000000000003</c:v>
                </c:pt>
                <c:pt idx="2996">
                  <c:v>-35.039000000000001</c:v>
                </c:pt>
                <c:pt idx="2997">
                  <c:v>-34.770000000000003</c:v>
                </c:pt>
                <c:pt idx="2998">
                  <c:v>-35.073999999999998</c:v>
                </c:pt>
                <c:pt idx="2999">
                  <c:v>-34.593000000000004</c:v>
                </c:pt>
                <c:pt idx="3000">
                  <c:v>-34.89</c:v>
                </c:pt>
                <c:pt idx="3001">
                  <c:v>-35.25</c:v>
                </c:pt>
                <c:pt idx="3002">
                  <c:v>-35.24</c:v>
                </c:pt>
                <c:pt idx="3003">
                  <c:v>-34.491999999999997</c:v>
                </c:pt>
                <c:pt idx="3004">
                  <c:v>-34.570999999999998</c:v>
                </c:pt>
                <c:pt idx="3005">
                  <c:v>-35.223999999999997</c:v>
                </c:pt>
                <c:pt idx="3006">
                  <c:v>-34.594999999999999</c:v>
                </c:pt>
                <c:pt idx="3007">
                  <c:v>-34.674999999999997</c:v>
                </c:pt>
                <c:pt idx="3008">
                  <c:v>-34.323</c:v>
                </c:pt>
                <c:pt idx="3009">
                  <c:v>-34.356000000000002</c:v>
                </c:pt>
                <c:pt idx="3010">
                  <c:v>-35.027999999999999</c:v>
                </c:pt>
                <c:pt idx="3011">
                  <c:v>-34.601999999999997</c:v>
                </c:pt>
                <c:pt idx="3012">
                  <c:v>-34.177</c:v>
                </c:pt>
                <c:pt idx="3013">
                  <c:v>-34.384999999999998</c:v>
                </c:pt>
                <c:pt idx="3014">
                  <c:v>-34.392000000000003</c:v>
                </c:pt>
                <c:pt idx="3015">
                  <c:v>-34.526000000000003</c:v>
                </c:pt>
                <c:pt idx="3016">
                  <c:v>-34.198999999999998</c:v>
                </c:pt>
                <c:pt idx="3017">
                  <c:v>-34.414000000000001</c:v>
                </c:pt>
                <c:pt idx="3018">
                  <c:v>-34.444000000000003</c:v>
                </c:pt>
                <c:pt idx="3019">
                  <c:v>-34.395000000000003</c:v>
                </c:pt>
                <c:pt idx="3020">
                  <c:v>-34.682000000000002</c:v>
                </c:pt>
                <c:pt idx="3021">
                  <c:v>-34.481000000000002</c:v>
                </c:pt>
                <c:pt idx="3022">
                  <c:v>-34.683</c:v>
                </c:pt>
                <c:pt idx="3023">
                  <c:v>-34.411000000000001</c:v>
                </c:pt>
                <c:pt idx="3024">
                  <c:v>-34.97</c:v>
                </c:pt>
                <c:pt idx="3025">
                  <c:v>-34.31</c:v>
                </c:pt>
                <c:pt idx="3026">
                  <c:v>-34.375999999999998</c:v>
                </c:pt>
                <c:pt idx="3027">
                  <c:v>-34.226999999999997</c:v>
                </c:pt>
                <c:pt idx="3028">
                  <c:v>-34.31</c:v>
                </c:pt>
                <c:pt idx="3029">
                  <c:v>-34.582000000000001</c:v>
                </c:pt>
                <c:pt idx="3030">
                  <c:v>-34.26</c:v>
                </c:pt>
                <c:pt idx="3031">
                  <c:v>-34.057000000000002</c:v>
                </c:pt>
                <c:pt idx="3032">
                  <c:v>-34.893999999999998</c:v>
                </c:pt>
                <c:pt idx="3033">
                  <c:v>-34.124000000000002</c:v>
                </c:pt>
                <c:pt idx="3034">
                  <c:v>-34.668999999999997</c:v>
                </c:pt>
                <c:pt idx="3035">
                  <c:v>-34.811</c:v>
                </c:pt>
                <c:pt idx="3036">
                  <c:v>-34.152999999999999</c:v>
                </c:pt>
                <c:pt idx="3037">
                  <c:v>-34.509</c:v>
                </c:pt>
                <c:pt idx="3038">
                  <c:v>-34.588000000000001</c:v>
                </c:pt>
                <c:pt idx="3039">
                  <c:v>-34.552999999999997</c:v>
                </c:pt>
                <c:pt idx="3040">
                  <c:v>-34.011000000000003</c:v>
                </c:pt>
                <c:pt idx="3041">
                  <c:v>-34.15</c:v>
                </c:pt>
                <c:pt idx="3042">
                  <c:v>-34.305</c:v>
                </c:pt>
                <c:pt idx="3043">
                  <c:v>-34.484999999999999</c:v>
                </c:pt>
                <c:pt idx="3044">
                  <c:v>-35.154000000000003</c:v>
                </c:pt>
                <c:pt idx="3045">
                  <c:v>-34.311</c:v>
                </c:pt>
                <c:pt idx="3046">
                  <c:v>-34.057000000000002</c:v>
                </c:pt>
                <c:pt idx="3047">
                  <c:v>-34.128999999999998</c:v>
                </c:pt>
                <c:pt idx="3048">
                  <c:v>-34.587000000000003</c:v>
                </c:pt>
                <c:pt idx="3049">
                  <c:v>-34.521999999999998</c:v>
                </c:pt>
                <c:pt idx="3050">
                  <c:v>-34.357999999999997</c:v>
                </c:pt>
                <c:pt idx="3051">
                  <c:v>-34.795000000000002</c:v>
                </c:pt>
                <c:pt idx="3052">
                  <c:v>-34.494</c:v>
                </c:pt>
                <c:pt idx="3053">
                  <c:v>-34.642000000000003</c:v>
                </c:pt>
                <c:pt idx="3054">
                  <c:v>-34.622999999999998</c:v>
                </c:pt>
                <c:pt idx="3055">
                  <c:v>-34.267000000000003</c:v>
                </c:pt>
                <c:pt idx="3056">
                  <c:v>-34.646000000000001</c:v>
                </c:pt>
                <c:pt idx="3057">
                  <c:v>-34.341999999999999</c:v>
                </c:pt>
                <c:pt idx="3058">
                  <c:v>-34.655000000000001</c:v>
                </c:pt>
                <c:pt idx="3059">
                  <c:v>-34.293999999999997</c:v>
                </c:pt>
                <c:pt idx="3060">
                  <c:v>-34.375</c:v>
                </c:pt>
                <c:pt idx="3061">
                  <c:v>-33.994999999999997</c:v>
                </c:pt>
                <c:pt idx="3062">
                  <c:v>-34.307000000000002</c:v>
                </c:pt>
                <c:pt idx="3063">
                  <c:v>-34.356999999999999</c:v>
                </c:pt>
                <c:pt idx="3064">
                  <c:v>-34.652000000000001</c:v>
                </c:pt>
                <c:pt idx="3065">
                  <c:v>-34.756999999999998</c:v>
                </c:pt>
                <c:pt idx="3066">
                  <c:v>-34.524000000000001</c:v>
                </c:pt>
                <c:pt idx="3067">
                  <c:v>-34.61</c:v>
                </c:pt>
                <c:pt idx="3068">
                  <c:v>-34.334000000000003</c:v>
                </c:pt>
                <c:pt idx="3069">
                  <c:v>-34.57</c:v>
                </c:pt>
                <c:pt idx="3070">
                  <c:v>-35.168999999999997</c:v>
                </c:pt>
                <c:pt idx="3071">
                  <c:v>-34.835000000000001</c:v>
                </c:pt>
                <c:pt idx="3072">
                  <c:v>-35.194000000000003</c:v>
                </c:pt>
                <c:pt idx="3073">
                  <c:v>-34.106999999999999</c:v>
                </c:pt>
                <c:pt idx="3074">
                  <c:v>-34.505000000000003</c:v>
                </c:pt>
                <c:pt idx="3075">
                  <c:v>-34.664000000000001</c:v>
                </c:pt>
                <c:pt idx="3076">
                  <c:v>-34.537999999999997</c:v>
                </c:pt>
                <c:pt idx="3077">
                  <c:v>-35.012999999999998</c:v>
                </c:pt>
                <c:pt idx="3078">
                  <c:v>-35.098999999999997</c:v>
                </c:pt>
                <c:pt idx="3079">
                  <c:v>-35.128</c:v>
                </c:pt>
                <c:pt idx="3080">
                  <c:v>-34.610999999999997</c:v>
                </c:pt>
                <c:pt idx="3081">
                  <c:v>-35.316000000000003</c:v>
                </c:pt>
                <c:pt idx="3082">
                  <c:v>-34.773000000000003</c:v>
                </c:pt>
                <c:pt idx="3083">
                  <c:v>-34.637999999999998</c:v>
                </c:pt>
                <c:pt idx="3084">
                  <c:v>-34.514000000000003</c:v>
                </c:pt>
                <c:pt idx="3085">
                  <c:v>-34.825000000000003</c:v>
                </c:pt>
                <c:pt idx="3086">
                  <c:v>-34.966999999999999</c:v>
                </c:pt>
                <c:pt idx="3087">
                  <c:v>-35.768999999999998</c:v>
                </c:pt>
                <c:pt idx="3088">
                  <c:v>-35.228000000000002</c:v>
                </c:pt>
                <c:pt idx="3089">
                  <c:v>-34.686999999999998</c:v>
                </c:pt>
                <c:pt idx="3090">
                  <c:v>-34.18</c:v>
                </c:pt>
                <c:pt idx="3091">
                  <c:v>-34.323</c:v>
                </c:pt>
                <c:pt idx="3092">
                  <c:v>-34.942999999999998</c:v>
                </c:pt>
                <c:pt idx="3093">
                  <c:v>-34.325000000000003</c:v>
                </c:pt>
                <c:pt idx="3094">
                  <c:v>-34.703000000000003</c:v>
                </c:pt>
                <c:pt idx="3095">
                  <c:v>-34.866</c:v>
                </c:pt>
                <c:pt idx="3096">
                  <c:v>-34.585000000000001</c:v>
                </c:pt>
                <c:pt idx="3097">
                  <c:v>-34.887999999999998</c:v>
                </c:pt>
                <c:pt idx="3098">
                  <c:v>-34.427999999999997</c:v>
                </c:pt>
                <c:pt idx="3099">
                  <c:v>-34.555999999999997</c:v>
                </c:pt>
                <c:pt idx="3100">
                  <c:v>-35.408999999999999</c:v>
                </c:pt>
                <c:pt idx="3101">
                  <c:v>-35.395000000000003</c:v>
                </c:pt>
                <c:pt idx="3102">
                  <c:v>-35.154000000000003</c:v>
                </c:pt>
                <c:pt idx="3103">
                  <c:v>-35.31</c:v>
                </c:pt>
                <c:pt idx="3104">
                  <c:v>-35.241999999999997</c:v>
                </c:pt>
                <c:pt idx="3105">
                  <c:v>-35.183</c:v>
                </c:pt>
                <c:pt idx="3106">
                  <c:v>-35.741</c:v>
                </c:pt>
                <c:pt idx="3107">
                  <c:v>-34.743000000000002</c:v>
                </c:pt>
                <c:pt idx="3108">
                  <c:v>-35.076999999999998</c:v>
                </c:pt>
                <c:pt idx="3109">
                  <c:v>-35.235999999999997</c:v>
                </c:pt>
                <c:pt idx="3110">
                  <c:v>-34.598999999999997</c:v>
                </c:pt>
                <c:pt idx="3111">
                  <c:v>-34.688000000000002</c:v>
                </c:pt>
                <c:pt idx="3112">
                  <c:v>-35.308999999999997</c:v>
                </c:pt>
                <c:pt idx="3113">
                  <c:v>-34.844999999999999</c:v>
                </c:pt>
                <c:pt idx="3114">
                  <c:v>-34.795999999999999</c:v>
                </c:pt>
                <c:pt idx="3115">
                  <c:v>-35.290999999999997</c:v>
                </c:pt>
                <c:pt idx="3116">
                  <c:v>-35.109000000000002</c:v>
                </c:pt>
                <c:pt idx="3117">
                  <c:v>-34.838000000000001</c:v>
                </c:pt>
                <c:pt idx="3118">
                  <c:v>-35.402000000000001</c:v>
                </c:pt>
                <c:pt idx="3119">
                  <c:v>-34.805999999999997</c:v>
                </c:pt>
                <c:pt idx="3120">
                  <c:v>-34.866999999999997</c:v>
                </c:pt>
                <c:pt idx="3121">
                  <c:v>-35.058999999999997</c:v>
                </c:pt>
                <c:pt idx="3122">
                  <c:v>-34.575000000000003</c:v>
                </c:pt>
                <c:pt idx="3123">
                  <c:v>-34.521999999999998</c:v>
                </c:pt>
                <c:pt idx="3124">
                  <c:v>-34.991</c:v>
                </c:pt>
                <c:pt idx="3125">
                  <c:v>-35.25</c:v>
                </c:pt>
                <c:pt idx="3126">
                  <c:v>-35.091000000000001</c:v>
                </c:pt>
                <c:pt idx="3127">
                  <c:v>-35.091000000000001</c:v>
                </c:pt>
                <c:pt idx="3128">
                  <c:v>-35.485999999999997</c:v>
                </c:pt>
                <c:pt idx="3129">
                  <c:v>-34.762</c:v>
                </c:pt>
                <c:pt idx="3130">
                  <c:v>-34.875999999999998</c:v>
                </c:pt>
                <c:pt idx="3131">
                  <c:v>-34.667000000000002</c:v>
                </c:pt>
                <c:pt idx="3132">
                  <c:v>-34.655000000000001</c:v>
                </c:pt>
                <c:pt idx="3133">
                  <c:v>-34.991</c:v>
                </c:pt>
                <c:pt idx="3134">
                  <c:v>-35.113</c:v>
                </c:pt>
                <c:pt idx="3135">
                  <c:v>-35.267000000000003</c:v>
                </c:pt>
                <c:pt idx="3136">
                  <c:v>-35.198</c:v>
                </c:pt>
                <c:pt idx="3137">
                  <c:v>-34.938000000000002</c:v>
                </c:pt>
                <c:pt idx="3138">
                  <c:v>-35.134</c:v>
                </c:pt>
                <c:pt idx="3139">
                  <c:v>-34.892000000000003</c:v>
                </c:pt>
                <c:pt idx="3140">
                  <c:v>-35.627000000000002</c:v>
                </c:pt>
                <c:pt idx="3141">
                  <c:v>-35.042000000000002</c:v>
                </c:pt>
                <c:pt idx="3142">
                  <c:v>-34.619</c:v>
                </c:pt>
                <c:pt idx="3143">
                  <c:v>-34.972999999999999</c:v>
                </c:pt>
                <c:pt idx="3144">
                  <c:v>-34.710999999999999</c:v>
                </c:pt>
                <c:pt idx="3145">
                  <c:v>-34.429000000000002</c:v>
                </c:pt>
                <c:pt idx="3146">
                  <c:v>-34.692</c:v>
                </c:pt>
                <c:pt idx="3147">
                  <c:v>-34.734999999999999</c:v>
                </c:pt>
                <c:pt idx="3148">
                  <c:v>-35.369999999999997</c:v>
                </c:pt>
                <c:pt idx="3149">
                  <c:v>-35.198999999999998</c:v>
                </c:pt>
                <c:pt idx="3150">
                  <c:v>-35.048999999999999</c:v>
                </c:pt>
                <c:pt idx="3151">
                  <c:v>-34.893000000000001</c:v>
                </c:pt>
                <c:pt idx="3152">
                  <c:v>-35.043999999999997</c:v>
                </c:pt>
                <c:pt idx="3153">
                  <c:v>-34.881999999999998</c:v>
                </c:pt>
                <c:pt idx="3154">
                  <c:v>-35.164999999999999</c:v>
                </c:pt>
                <c:pt idx="3155">
                  <c:v>-35.085000000000001</c:v>
                </c:pt>
                <c:pt idx="3156">
                  <c:v>-34.322000000000003</c:v>
                </c:pt>
                <c:pt idx="3157">
                  <c:v>-34.439</c:v>
                </c:pt>
                <c:pt idx="3158">
                  <c:v>-34.706000000000003</c:v>
                </c:pt>
                <c:pt idx="3159">
                  <c:v>-34.837000000000003</c:v>
                </c:pt>
                <c:pt idx="3160">
                  <c:v>-34.945</c:v>
                </c:pt>
                <c:pt idx="3161">
                  <c:v>-34.790999999999997</c:v>
                </c:pt>
                <c:pt idx="3162">
                  <c:v>-34.82</c:v>
                </c:pt>
                <c:pt idx="3163">
                  <c:v>-34.676000000000002</c:v>
                </c:pt>
                <c:pt idx="3164">
                  <c:v>-34.909999999999997</c:v>
                </c:pt>
                <c:pt idx="3165">
                  <c:v>-35.085000000000001</c:v>
                </c:pt>
                <c:pt idx="3166">
                  <c:v>-34.692999999999998</c:v>
                </c:pt>
                <c:pt idx="3167">
                  <c:v>-34.680999999999997</c:v>
                </c:pt>
                <c:pt idx="3168">
                  <c:v>-34.64</c:v>
                </c:pt>
                <c:pt idx="3169">
                  <c:v>-34.387999999999998</c:v>
                </c:pt>
                <c:pt idx="3170">
                  <c:v>-34.314</c:v>
                </c:pt>
                <c:pt idx="3171">
                  <c:v>-34.506999999999998</c:v>
                </c:pt>
                <c:pt idx="3172">
                  <c:v>-35.072000000000003</c:v>
                </c:pt>
                <c:pt idx="3173">
                  <c:v>-34.871000000000002</c:v>
                </c:pt>
                <c:pt idx="3174">
                  <c:v>-34.930999999999997</c:v>
                </c:pt>
                <c:pt idx="3175">
                  <c:v>-34.914999999999999</c:v>
                </c:pt>
                <c:pt idx="3176">
                  <c:v>-34.92</c:v>
                </c:pt>
                <c:pt idx="3177">
                  <c:v>-34.744</c:v>
                </c:pt>
                <c:pt idx="3178">
                  <c:v>-34.881999999999998</c:v>
                </c:pt>
                <c:pt idx="3179">
                  <c:v>-34.688000000000002</c:v>
                </c:pt>
                <c:pt idx="3180">
                  <c:v>-35.133000000000003</c:v>
                </c:pt>
                <c:pt idx="3181">
                  <c:v>-35.213999999999999</c:v>
                </c:pt>
                <c:pt idx="3182">
                  <c:v>-34.585999999999999</c:v>
                </c:pt>
                <c:pt idx="3183">
                  <c:v>-35.01</c:v>
                </c:pt>
                <c:pt idx="3184">
                  <c:v>-34.606999999999999</c:v>
                </c:pt>
                <c:pt idx="3185">
                  <c:v>-34.799999999999997</c:v>
                </c:pt>
                <c:pt idx="3186">
                  <c:v>-34.491</c:v>
                </c:pt>
                <c:pt idx="3187">
                  <c:v>-34.517000000000003</c:v>
                </c:pt>
                <c:pt idx="3188">
                  <c:v>-34.482999999999997</c:v>
                </c:pt>
                <c:pt idx="3189">
                  <c:v>-34.299999999999997</c:v>
                </c:pt>
                <c:pt idx="3190">
                  <c:v>-34.130000000000003</c:v>
                </c:pt>
                <c:pt idx="3191">
                  <c:v>-34.155999999999999</c:v>
                </c:pt>
                <c:pt idx="3192">
                  <c:v>-34.338000000000001</c:v>
                </c:pt>
                <c:pt idx="3193">
                  <c:v>-33.893999999999998</c:v>
                </c:pt>
                <c:pt idx="3194">
                  <c:v>-34.192999999999998</c:v>
                </c:pt>
                <c:pt idx="3195">
                  <c:v>-33.963000000000001</c:v>
                </c:pt>
                <c:pt idx="3196">
                  <c:v>-34.506</c:v>
                </c:pt>
                <c:pt idx="3197">
                  <c:v>-34.270000000000003</c:v>
                </c:pt>
                <c:pt idx="3198">
                  <c:v>-34.573</c:v>
                </c:pt>
                <c:pt idx="3199">
                  <c:v>-34.609000000000002</c:v>
                </c:pt>
                <c:pt idx="3200">
                  <c:v>-34.159999999999997</c:v>
                </c:pt>
                <c:pt idx="3201">
                  <c:v>-34.521999999999998</c:v>
                </c:pt>
                <c:pt idx="3202">
                  <c:v>-34.582999999999998</c:v>
                </c:pt>
                <c:pt idx="3203">
                  <c:v>-34.603999999999999</c:v>
                </c:pt>
                <c:pt idx="3204">
                  <c:v>-34.316000000000003</c:v>
                </c:pt>
                <c:pt idx="3205">
                  <c:v>-34.575000000000003</c:v>
                </c:pt>
                <c:pt idx="3206">
                  <c:v>-34.777999999999999</c:v>
                </c:pt>
                <c:pt idx="3207">
                  <c:v>-34.944000000000003</c:v>
                </c:pt>
                <c:pt idx="3208">
                  <c:v>-34.917999999999999</c:v>
                </c:pt>
                <c:pt idx="3209">
                  <c:v>-34.5</c:v>
                </c:pt>
                <c:pt idx="3210">
                  <c:v>-34.649000000000001</c:v>
                </c:pt>
                <c:pt idx="3211">
                  <c:v>-34.570999999999998</c:v>
                </c:pt>
                <c:pt idx="3212">
                  <c:v>-34.552999999999997</c:v>
                </c:pt>
                <c:pt idx="3213">
                  <c:v>-34.51</c:v>
                </c:pt>
                <c:pt idx="3214">
                  <c:v>-34.308</c:v>
                </c:pt>
                <c:pt idx="3215">
                  <c:v>-34.953000000000003</c:v>
                </c:pt>
                <c:pt idx="3216">
                  <c:v>-34.832999999999998</c:v>
                </c:pt>
                <c:pt idx="3217">
                  <c:v>-34.429000000000002</c:v>
                </c:pt>
                <c:pt idx="3218">
                  <c:v>-34.548000000000002</c:v>
                </c:pt>
                <c:pt idx="3219">
                  <c:v>-34.542000000000002</c:v>
                </c:pt>
                <c:pt idx="3220">
                  <c:v>-34.701999999999998</c:v>
                </c:pt>
                <c:pt idx="3221">
                  <c:v>-34.588999999999999</c:v>
                </c:pt>
                <c:pt idx="3222">
                  <c:v>-34.488999999999997</c:v>
                </c:pt>
                <c:pt idx="3223">
                  <c:v>-34.340000000000003</c:v>
                </c:pt>
                <c:pt idx="3224">
                  <c:v>-35.179000000000002</c:v>
                </c:pt>
                <c:pt idx="3225">
                  <c:v>-34.131999999999998</c:v>
                </c:pt>
                <c:pt idx="3226">
                  <c:v>-34.036000000000001</c:v>
                </c:pt>
                <c:pt idx="3227">
                  <c:v>-34.844000000000001</c:v>
                </c:pt>
                <c:pt idx="3228">
                  <c:v>-34.345999999999997</c:v>
                </c:pt>
                <c:pt idx="3229">
                  <c:v>-34.173999999999999</c:v>
                </c:pt>
                <c:pt idx="3230">
                  <c:v>-34.49</c:v>
                </c:pt>
                <c:pt idx="3231">
                  <c:v>-34.518999999999998</c:v>
                </c:pt>
                <c:pt idx="3232">
                  <c:v>-34.18</c:v>
                </c:pt>
                <c:pt idx="3233">
                  <c:v>-34.113</c:v>
                </c:pt>
                <c:pt idx="3234">
                  <c:v>-34.243000000000002</c:v>
                </c:pt>
                <c:pt idx="3235">
                  <c:v>-34.258000000000003</c:v>
                </c:pt>
                <c:pt idx="3236">
                  <c:v>-34.337000000000003</c:v>
                </c:pt>
                <c:pt idx="3237">
                  <c:v>-34.661000000000001</c:v>
                </c:pt>
                <c:pt idx="3238">
                  <c:v>-34.773000000000003</c:v>
                </c:pt>
                <c:pt idx="3239">
                  <c:v>-35.220999999999997</c:v>
                </c:pt>
                <c:pt idx="3240">
                  <c:v>-34.343000000000004</c:v>
                </c:pt>
                <c:pt idx="3241">
                  <c:v>-34.518000000000001</c:v>
                </c:pt>
                <c:pt idx="3242">
                  <c:v>-34.420999999999999</c:v>
                </c:pt>
                <c:pt idx="3243">
                  <c:v>-34.65</c:v>
                </c:pt>
                <c:pt idx="3244">
                  <c:v>-34.412999999999997</c:v>
                </c:pt>
                <c:pt idx="3245">
                  <c:v>-34.610999999999997</c:v>
                </c:pt>
                <c:pt idx="3246">
                  <c:v>-34.308</c:v>
                </c:pt>
                <c:pt idx="3247">
                  <c:v>-35.371000000000002</c:v>
                </c:pt>
                <c:pt idx="3248">
                  <c:v>-34.6</c:v>
                </c:pt>
                <c:pt idx="3249">
                  <c:v>-34.475999999999999</c:v>
                </c:pt>
                <c:pt idx="3250">
                  <c:v>-34.902999999999999</c:v>
                </c:pt>
                <c:pt idx="3251">
                  <c:v>-35.372</c:v>
                </c:pt>
                <c:pt idx="3252">
                  <c:v>-35.439</c:v>
                </c:pt>
                <c:pt idx="3253">
                  <c:v>-35.469000000000001</c:v>
                </c:pt>
                <c:pt idx="3254">
                  <c:v>-35.164999999999999</c:v>
                </c:pt>
                <c:pt idx="3255">
                  <c:v>-35.353000000000002</c:v>
                </c:pt>
                <c:pt idx="3256">
                  <c:v>-35.070999999999998</c:v>
                </c:pt>
                <c:pt idx="3257">
                  <c:v>-34.963000000000001</c:v>
                </c:pt>
                <c:pt idx="3258">
                  <c:v>-34.904000000000003</c:v>
                </c:pt>
                <c:pt idx="3259">
                  <c:v>-34.930999999999997</c:v>
                </c:pt>
                <c:pt idx="3260">
                  <c:v>-34.905000000000001</c:v>
                </c:pt>
                <c:pt idx="3261">
                  <c:v>-35.003</c:v>
                </c:pt>
                <c:pt idx="3262">
                  <c:v>-35.216000000000001</c:v>
                </c:pt>
                <c:pt idx="3263">
                  <c:v>-34.863</c:v>
                </c:pt>
                <c:pt idx="3264">
                  <c:v>-34.674999999999997</c:v>
                </c:pt>
                <c:pt idx="3265">
                  <c:v>-34.945</c:v>
                </c:pt>
                <c:pt idx="3266">
                  <c:v>-35.432000000000002</c:v>
                </c:pt>
                <c:pt idx="3267">
                  <c:v>-35.048000000000002</c:v>
                </c:pt>
                <c:pt idx="3268">
                  <c:v>-35.048000000000002</c:v>
                </c:pt>
                <c:pt idx="3269">
                  <c:v>-36.345999999999997</c:v>
                </c:pt>
                <c:pt idx="3270">
                  <c:v>-34.99</c:v>
                </c:pt>
                <c:pt idx="3271">
                  <c:v>-34.838000000000001</c:v>
                </c:pt>
                <c:pt idx="3272">
                  <c:v>-35.207999999999998</c:v>
                </c:pt>
                <c:pt idx="3273">
                  <c:v>-34.784999999999997</c:v>
                </c:pt>
                <c:pt idx="3274">
                  <c:v>-34.716000000000001</c:v>
                </c:pt>
                <c:pt idx="3275">
                  <c:v>-34.802999999999997</c:v>
                </c:pt>
                <c:pt idx="3276">
                  <c:v>-35.134</c:v>
                </c:pt>
                <c:pt idx="3277">
                  <c:v>-34.765999999999998</c:v>
                </c:pt>
                <c:pt idx="3278">
                  <c:v>-34.441000000000003</c:v>
                </c:pt>
                <c:pt idx="3279">
                  <c:v>-34.661000000000001</c:v>
                </c:pt>
                <c:pt idx="3280">
                  <c:v>-34.442</c:v>
                </c:pt>
                <c:pt idx="3281">
                  <c:v>-34.840000000000003</c:v>
                </c:pt>
                <c:pt idx="3282">
                  <c:v>-35.048000000000002</c:v>
                </c:pt>
                <c:pt idx="3283">
                  <c:v>-34.942999999999998</c:v>
                </c:pt>
                <c:pt idx="3284">
                  <c:v>-35.076000000000001</c:v>
                </c:pt>
                <c:pt idx="3285">
                  <c:v>-34.453000000000003</c:v>
                </c:pt>
                <c:pt idx="3286">
                  <c:v>-34.927999999999997</c:v>
                </c:pt>
                <c:pt idx="3287">
                  <c:v>-34.061999999999998</c:v>
                </c:pt>
                <c:pt idx="3288">
                  <c:v>-34.768000000000001</c:v>
                </c:pt>
                <c:pt idx="3289">
                  <c:v>-34.42</c:v>
                </c:pt>
                <c:pt idx="3290">
                  <c:v>-34.761000000000003</c:v>
                </c:pt>
                <c:pt idx="3291">
                  <c:v>-34.122</c:v>
                </c:pt>
                <c:pt idx="3292">
                  <c:v>-34.534999999999997</c:v>
                </c:pt>
                <c:pt idx="3293">
                  <c:v>-34.738999999999997</c:v>
                </c:pt>
                <c:pt idx="3294">
                  <c:v>-34.905999999999999</c:v>
                </c:pt>
                <c:pt idx="3295">
                  <c:v>-34.975000000000001</c:v>
                </c:pt>
                <c:pt idx="3296">
                  <c:v>-34.793999999999997</c:v>
                </c:pt>
                <c:pt idx="3297">
                  <c:v>-34.755000000000003</c:v>
                </c:pt>
                <c:pt idx="3298">
                  <c:v>-34.853999999999999</c:v>
                </c:pt>
                <c:pt idx="3299">
                  <c:v>-34.561</c:v>
                </c:pt>
                <c:pt idx="3300">
                  <c:v>-34.942999999999998</c:v>
                </c:pt>
                <c:pt idx="3301">
                  <c:v>-34.590000000000003</c:v>
                </c:pt>
                <c:pt idx="3302">
                  <c:v>-34.707000000000001</c:v>
                </c:pt>
                <c:pt idx="3303">
                  <c:v>-34.914000000000001</c:v>
                </c:pt>
                <c:pt idx="3304">
                  <c:v>-34.719000000000001</c:v>
                </c:pt>
                <c:pt idx="3305">
                  <c:v>-34.493000000000002</c:v>
                </c:pt>
                <c:pt idx="3306">
                  <c:v>-35.381999999999998</c:v>
                </c:pt>
                <c:pt idx="3307">
                  <c:v>-34.345999999999997</c:v>
                </c:pt>
                <c:pt idx="3308">
                  <c:v>-34.765000000000001</c:v>
                </c:pt>
                <c:pt idx="3309">
                  <c:v>-34.411000000000001</c:v>
                </c:pt>
                <c:pt idx="3310">
                  <c:v>-34.667999999999999</c:v>
                </c:pt>
                <c:pt idx="3311">
                  <c:v>-34.822000000000003</c:v>
                </c:pt>
                <c:pt idx="3312">
                  <c:v>-34.831000000000003</c:v>
                </c:pt>
                <c:pt idx="3313">
                  <c:v>-34.57</c:v>
                </c:pt>
                <c:pt idx="3314">
                  <c:v>-34.76</c:v>
                </c:pt>
                <c:pt idx="3315">
                  <c:v>-34.968000000000004</c:v>
                </c:pt>
                <c:pt idx="3316">
                  <c:v>-34.284999999999997</c:v>
                </c:pt>
                <c:pt idx="3317">
                  <c:v>-34.473999999999997</c:v>
                </c:pt>
                <c:pt idx="3318">
                  <c:v>-34.475999999999999</c:v>
                </c:pt>
                <c:pt idx="3319">
                  <c:v>-34.722999999999999</c:v>
                </c:pt>
                <c:pt idx="3320">
                  <c:v>-34.801000000000002</c:v>
                </c:pt>
                <c:pt idx="3321">
                  <c:v>-35.15</c:v>
                </c:pt>
                <c:pt idx="3322">
                  <c:v>-34.454000000000001</c:v>
                </c:pt>
                <c:pt idx="3323">
                  <c:v>-34.76</c:v>
                </c:pt>
                <c:pt idx="3324">
                  <c:v>-34.612000000000002</c:v>
                </c:pt>
                <c:pt idx="3325">
                  <c:v>-34.06</c:v>
                </c:pt>
                <c:pt idx="3326">
                  <c:v>-34.088000000000001</c:v>
                </c:pt>
                <c:pt idx="3327">
                  <c:v>-34.408000000000001</c:v>
                </c:pt>
                <c:pt idx="3328">
                  <c:v>-34.549999999999997</c:v>
                </c:pt>
                <c:pt idx="3329">
                  <c:v>-34.470999999999997</c:v>
                </c:pt>
                <c:pt idx="3330">
                  <c:v>-34.792000000000002</c:v>
                </c:pt>
                <c:pt idx="3331">
                  <c:v>-34.832999999999998</c:v>
                </c:pt>
                <c:pt idx="3332">
                  <c:v>-34.655000000000001</c:v>
                </c:pt>
                <c:pt idx="3333">
                  <c:v>-35.305999999999997</c:v>
                </c:pt>
                <c:pt idx="3334">
                  <c:v>-35.238</c:v>
                </c:pt>
                <c:pt idx="3335">
                  <c:v>-34.658999999999999</c:v>
                </c:pt>
                <c:pt idx="3336">
                  <c:v>-34.433</c:v>
                </c:pt>
                <c:pt idx="3337">
                  <c:v>-34.286000000000001</c:v>
                </c:pt>
                <c:pt idx="3338">
                  <c:v>-34.417000000000002</c:v>
                </c:pt>
                <c:pt idx="3339">
                  <c:v>-34.441000000000003</c:v>
                </c:pt>
                <c:pt idx="3340">
                  <c:v>-34.207000000000001</c:v>
                </c:pt>
                <c:pt idx="3341">
                  <c:v>-34.271999999999998</c:v>
                </c:pt>
                <c:pt idx="3342">
                  <c:v>-34.070999999999998</c:v>
                </c:pt>
                <c:pt idx="3343">
                  <c:v>-34.357999999999997</c:v>
                </c:pt>
                <c:pt idx="3344">
                  <c:v>-34.335000000000001</c:v>
                </c:pt>
                <c:pt idx="3345">
                  <c:v>-34.238999999999997</c:v>
                </c:pt>
                <c:pt idx="3346">
                  <c:v>-34.423999999999999</c:v>
                </c:pt>
                <c:pt idx="3347">
                  <c:v>-34.116</c:v>
                </c:pt>
                <c:pt idx="3348">
                  <c:v>-34.156999999999996</c:v>
                </c:pt>
                <c:pt idx="3349">
                  <c:v>-34.597999999999999</c:v>
                </c:pt>
                <c:pt idx="3350">
                  <c:v>-34.284999999999997</c:v>
                </c:pt>
                <c:pt idx="3351">
                  <c:v>-34.423000000000002</c:v>
                </c:pt>
                <c:pt idx="3352">
                  <c:v>-35.204999999999998</c:v>
                </c:pt>
                <c:pt idx="3353">
                  <c:v>-34.618000000000002</c:v>
                </c:pt>
                <c:pt idx="3354">
                  <c:v>-34.777000000000001</c:v>
                </c:pt>
                <c:pt idx="3355">
                  <c:v>-34.616999999999997</c:v>
                </c:pt>
                <c:pt idx="3356">
                  <c:v>-34.329000000000001</c:v>
                </c:pt>
                <c:pt idx="3357">
                  <c:v>-34.357999999999997</c:v>
                </c:pt>
                <c:pt idx="3358">
                  <c:v>-34.311999999999998</c:v>
                </c:pt>
                <c:pt idx="3359">
                  <c:v>-33.713999999999999</c:v>
                </c:pt>
                <c:pt idx="3360">
                  <c:v>-34.984999999999999</c:v>
                </c:pt>
                <c:pt idx="3361">
                  <c:v>-34.261000000000003</c:v>
                </c:pt>
                <c:pt idx="3362">
                  <c:v>-34.481999999999999</c:v>
                </c:pt>
                <c:pt idx="3363">
                  <c:v>-34.332999999999998</c:v>
                </c:pt>
                <c:pt idx="3364">
                  <c:v>-34.198999999999998</c:v>
                </c:pt>
                <c:pt idx="3365">
                  <c:v>-34.4</c:v>
                </c:pt>
                <c:pt idx="3366">
                  <c:v>-34.597000000000001</c:v>
                </c:pt>
                <c:pt idx="3367">
                  <c:v>-34.378</c:v>
                </c:pt>
                <c:pt idx="3368">
                  <c:v>-34.299999999999997</c:v>
                </c:pt>
                <c:pt idx="3369">
                  <c:v>-34.521999999999998</c:v>
                </c:pt>
                <c:pt idx="3370">
                  <c:v>-34.372999999999998</c:v>
                </c:pt>
                <c:pt idx="3371">
                  <c:v>-35.616</c:v>
                </c:pt>
                <c:pt idx="3372">
                  <c:v>-34.676000000000002</c:v>
                </c:pt>
                <c:pt idx="3373">
                  <c:v>-34.478999999999999</c:v>
                </c:pt>
                <c:pt idx="3374">
                  <c:v>-34.182000000000002</c:v>
                </c:pt>
                <c:pt idx="3375">
                  <c:v>-34.430999999999997</c:v>
                </c:pt>
                <c:pt idx="3376">
                  <c:v>-34.453000000000003</c:v>
                </c:pt>
                <c:pt idx="3377">
                  <c:v>-34.445</c:v>
                </c:pt>
                <c:pt idx="3378">
                  <c:v>-34.033000000000001</c:v>
                </c:pt>
                <c:pt idx="3379">
                  <c:v>-34.188000000000002</c:v>
                </c:pt>
                <c:pt idx="3380">
                  <c:v>-34.615000000000002</c:v>
                </c:pt>
                <c:pt idx="3381">
                  <c:v>-35.317999999999998</c:v>
                </c:pt>
                <c:pt idx="3382">
                  <c:v>-34.218000000000004</c:v>
                </c:pt>
                <c:pt idx="3383">
                  <c:v>-34.694000000000003</c:v>
                </c:pt>
                <c:pt idx="3384">
                  <c:v>-34.442</c:v>
                </c:pt>
                <c:pt idx="3385">
                  <c:v>-34.353999999999999</c:v>
                </c:pt>
                <c:pt idx="3386">
                  <c:v>-33.927999999999997</c:v>
                </c:pt>
                <c:pt idx="3387">
                  <c:v>-34.101999999999997</c:v>
                </c:pt>
                <c:pt idx="3388">
                  <c:v>-34.225000000000001</c:v>
                </c:pt>
                <c:pt idx="3389">
                  <c:v>-34.563000000000002</c:v>
                </c:pt>
                <c:pt idx="3390">
                  <c:v>-33.71</c:v>
                </c:pt>
                <c:pt idx="3391">
                  <c:v>-34.130000000000003</c:v>
                </c:pt>
                <c:pt idx="3392">
                  <c:v>-34.720999999999997</c:v>
                </c:pt>
                <c:pt idx="3393">
                  <c:v>-34.164999999999999</c:v>
                </c:pt>
                <c:pt idx="3394">
                  <c:v>-34.226999999999997</c:v>
                </c:pt>
                <c:pt idx="3395">
                  <c:v>-34.143000000000001</c:v>
                </c:pt>
                <c:pt idx="3396">
                  <c:v>-34.345999999999997</c:v>
                </c:pt>
                <c:pt idx="3397">
                  <c:v>-34.061</c:v>
                </c:pt>
                <c:pt idx="3398">
                  <c:v>-34.360999999999997</c:v>
                </c:pt>
                <c:pt idx="3399">
                  <c:v>-34.652000000000001</c:v>
                </c:pt>
                <c:pt idx="3400">
                  <c:v>-34.139000000000003</c:v>
                </c:pt>
                <c:pt idx="3401">
                  <c:v>-34.500999999999998</c:v>
                </c:pt>
                <c:pt idx="3402">
                  <c:v>-35.499000000000002</c:v>
                </c:pt>
                <c:pt idx="3403">
                  <c:v>-34.664999999999999</c:v>
                </c:pt>
                <c:pt idx="3404">
                  <c:v>-35.033000000000001</c:v>
                </c:pt>
                <c:pt idx="3405">
                  <c:v>-33.951999999999998</c:v>
                </c:pt>
                <c:pt idx="3406">
                  <c:v>-34.094999999999999</c:v>
                </c:pt>
                <c:pt idx="3407">
                  <c:v>-34.270000000000003</c:v>
                </c:pt>
                <c:pt idx="3408">
                  <c:v>-34.518999999999998</c:v>
                </c:pt>
                <c:pt idx="3409">
                  <c:v>-34.174999999999997</c:v>
                </c:pt>
                <c:pt idx="3410">
                  <c:v>-35.505000000000003</c:v>
                </c:pt>
                <c:pt idx="3411">
                  <c:v>-34.968000000000004</c:v>
                </c:pt>
                <c:pt idx="3412">
                  <c:v>-34.679000000000002</c:v>
                </c:pt>
                <c:pt idx="3413">
                  <c:v>-35.064</c:v>
                </c:pt>
                <c:pt idx="3414">
                  <c:v>-35.049999999999997</c:v>
                </c:pt>
                <c:pt idx="3415">
                  <c:v>-34.337000000000003</c:v>
                </c:pt>
                <c:pt idx="3416">
                  <c:v>-34.454000000000001</c:v>
                </c:pt>
                <c:pt idx="3417">
                  <c:v>-34.207999999999998</c:v>
                </c:pt>
                <c:pt idx="3418">
                  <c:v>-34.231000000000002</c:v>
                </c:pt>
                <c:pt idx="3419">
                  <c:v>-34.817</c:v>
                </c:pt>
                <c:pt idx="3420">
                  <c:v>-34.832999999999998</c:v>
                </c:pt>
                <c:pt idx="3421">
                  <c:v>-35.375999999999998</c:v>
                </c:pt>
                <c:pt idx="3422">
                  <c:v>-34.792999999999999</c:v>
                </c:pt>
                <c:pt idx="3423">
                  <c:v>-35.107999999999997</c:v>
                </c:pt>
                <c:pt idx="3424">
                  <c:v>-35.091999999999999</c:v>
                </c:pt>
                <c:pt idx="3425">
                  <c:v>-35.387</c:v>
                </c:pt>
                <c:pt idx="3426">
                  <c:v>-35.287999999999997</c:v>
                </c:pt>
                <c:pt idx="3427">
                  <c:v>-35.154000000000003</c:v>
                </c:pt>
                <c:pt idx="3428">
                  <c:v>-34.956000000000003</c:v>
                </c:pt>
                <c:pt idx="3429">
                  <c:v>-34.103000000000002</c:v>
                </c:pt>
                <c:pt idx="3430">
                  <c:v>-34.691000000000003</c:v>
                </c:pt>
                <c:pt idx="3431">
                  <c:v>-34.781999999999996</c:v>
                </c:pt>
                <c:pt idx="3432">
                  <c:v>-34.634999999999998</c:v>
                </c:pt>
                <c:pt idx="3433">
                  <c:v>-34.859000000000002</c:v>
                </c:pt>
                <c:pt idx="3434">
                  <c:v>-34.813000000000002</c:v>
                </c:pt>
                <c:pt idx="3435">
                  <c:v>-34.923999999999999</c:v>
                </c:pt>
                <c:pt idx="3436">
                  <c:v>-34.744</c:v>
                </c:pt>
                <c:pt idx="3437">
                  <c:v>-34.994</c:v>
                </c:pt>
                <c:pt idx="3438">
                  <c:v>-34.700000000000003</c:v>
                </c:pt>
                <c:pt idx="3439">
                  <c:v>-34.762999999999998</c:v>
                </c:pt>
                <c:pt idx="3440">
                  <c:v>-34.347000000000001</c:v>
                </c:pt>
                <c:pt idx="3441">
                  <c:v>-34.47</c:v>
                </c:pt>
                <c:pt idx="3442">
                  <c:v>-33.728000000000002</c:v>
                </c:pt>
                <c:pt idx="3443">
                  <c:v>-34.189</c:v>
                </c:pt>
                <c:pt idx="3444">
                  <c:v>-34.722000000000001</c:v>
                </c:pt>
                <c:pt idx="3445">
                  <c:v>-34.561999999999998</c:v>
                </c:pt>
                <c:pt idx="3446">
                  <c:v>-34.344999999999999</c:v>
                </c:pt>
                <c:pt idx="3447">
                  <c:v>-34.390999999999998</c:v>
                </c:pt>
                <c:pt idx="3448">
                  <c:v>-34.53</c:v>
                </c:pt>
                <c:pt idx="3449">
                  <c:v>-34.607999999999997</c:v>
                </c:pt>
                <c:pt idx="3450">
                  <c:v>-34.375999999999998</c:v>
                </c:pt>
                <c:pt idx="3451">
                  <c:v>-34.688000000000002</c:v>
                </c:pt>
                <c:pt idx="3452">
                  <c:v>-34.981000000000002</c:v>
                </c:pt>
                <c:pt idx="3453">
                  <c:v>-34.817</c:v>
                </c:pt>
                <c:pt idx="3454">
                  <c:v>-35.527000000000001</c:v>
                </c:pt>
                <c:pt idx="3455">
                  <c:v>-35.613</c:v>
                </c:pt>
                <c:pt idx="3456">
                  <c:v>-35.24</c:v>
                </c:pt>
                <c:pt idx="3457">
                  <c:v>-34.889000000000003</c:v>
                </c:pt>
                <c:pt idx="3458">
                  <c:v>-34.909999999999997</c:v>
                </c:pt>
                <c:pt idx="3459">
                  <c:v>-34.881999999999998</c:v>
                </c:pt>
                <c:pt idx="3460">
                  <c:v>-35.441000000000003</c:v>
                </c:pt>
                <c:pt idx="3461">
                  <c:v>-35.052999999999997</c:v>
                </c:pt>
                <c:pt idx="3462">
                  <c:v>-35.137</c:v>
                </c:pt>
                <c:pt idx="3463">
                  <c:v>-34.997999999999998</c:v>
                </c:pt>
                <c:pt idx="3464">
                  <c:v>-35.366999999999997</c:v>
                </c:pt>
                <c:pt idx="3465">
                  <c:v>-35.087000000000003</c:v>
                </c:pt>
                <c:pt idx="3466">
                  <c:v>-35.097000000000001</c:v>
                </c:pt>
                <c:pt idx="3467">
                  <c:v>-34.921999999999997</c:v>
                </c:pt>
                <c:pt idx="3468">
                  <c:v>-34.737000000000002</c:v>
                </c:pt>
                <c:pt idx="3469">
                  <c:v>-34.735999999999997</c:v>
                </c:pt>
                <c:pt idx="3470">
                  <c:v>-34.750999999999998</c:v>
                </c:pt>
                <c:pt idx="3471">
                  <c:v>-34.325000000000003</c:v>
                </c:pt>
                <c:pt idx="3472">
                  <c:v>-36.610999999999997</c:v>
                </c:pt>
                <c:pt idx="3473">
                  <c:v>-34.972000000000001</c:v>
                </c:pt>
                <c:pt idx="3474">
                  <c:v>-34.854999999999997</c:v>
                </c:pt>
                <c:pt idx="3475">
                  <c:v>-35.021999999999998</c:v>
                </c:pt>
                <c:pt idx="3476">
                  <c:v>-34.798000000000002</c:v>
                </c:pt>
                <c:pt idx="3477">
                  <c:v>-35.011000000000003</c:v>
                </c:pt>
                <c:pt idx="3478">
                  <c:v>-34.667000000000002</c:v>
                </c:pt>
                <c:pt idx="3479">
                  <c:v>-34.893999999999998</c:v>
                </c:pt>
                <c:pt idx="3480">
                  <c:v>-34.673000000000002</c:v>
                </c:pt>
                <c:pt idx="3481">
                  <c:v>-34.625999999999998</c:v>
                </c:pt>
                <c:pt idx="3482">
                  <c:v>-34.820999999999998</c:v>
                </c:pt>
                <c:pt idx="3483">
                  <c:v>-34.582999999999998</c:v>
                </c:pt>
                <c:pt idx="3484">
                  <c:v>-34.826999999999998</c:v>
                </c:pt>
                <c:pt idx="3485">
                  <c:v>-34.808999999999997</c:v>
                </c:pt>
                <c:pt idx="3486">
                  <c:v>-34.816000000000003</c:v>
                </c:pt>
                <c:pt idx="3487">
                  <c:v>-34.634</c:v>
                </c:pt>
                <c:pt idx="3488">
                  <c:v>-34.204999999999998</c:v>
                </c:pt>
                <c:pt idx="3489">
                  <c:v>-34.344999999999999</c:v>
                </c:pt>
                <c:pt idx="3490">
                  <c:v>-34.518000000000001</c:v>
                </c:pt>
                <c:pt idx="3491">
                  <c:v>-34.826999999999998</c:v>
                </c:pt>
                <c:pt idx="3492">
                  <c:v>-34.499000000000002</c:v>
                </c:pt>
                <c:pt idx="3493">
                  <c:v>-34.637999999999998</c:v>
                </c:pt>
                <c:pt idx="3494">
                  <c:v>-34.567999999999998</c:v>
                </c:pt>
                <c:pt idx="3495">
                  <c:v>-34.457000000000001</c:v>
                </c:pt>
                <c:pt idx="3496">
                  <c:v>-34.567</c:v>
                </c:pt>
                <c:pt idx="3497">
                  <c:v>-34.573</c:v>
                </c:pt>
                <c:pt idx="3498">
                  <c:v>-34.554000000000002</c:v>
                </c:pt>
                <c:pt idx="3499">
                  <c:v>-34.698999999999998</c:v>
                </c:pt>
                <c:pt idx="3500">
                  <c:v>-35.347999999999999</c:v>
                </c:pt>
                <c:pt idx="3501">
                  <c:v>-34.481000000000002</c:v>
                </c:pt>
                <c:pt idx="3502">
                  <c:v>-34.673999999999999</c:v>
                </c:pt>
                <c:pt idx="3503">
                  <c:v>-34.789000000000001</c:v>
                </c:pt>
                <c:pt idx="3504">
                  <c:v>-34.594000000000001</c:v>
                </c:pt>
                <c:pt idx="3505">
                  <c:v>-34.465000000000003</c:v>
                </c:pt>
                <c:pt idx="3506">
                  <c:v>-34.654000000000003</c:v>
                </c:pt>
                <c:pt idx="3507">
                  <c:v>-34.957999999999998</c:v>
                </c:pt>
                <c:pt idx="3508">
                  <c:v>-34.436999999999998</c:v>
                </c:pt>
                <c:pt idx="3509">
                  <c:v>-34.957999999999998</c:v>
                </c:pt>
                <c:pt idx="3510">
                  <c:v>-34.680999999999997</c:v>
                </c:pt>
                <c:pt idx="3511">
                  <c:v>-34.734999999999999</c:v>
                </c:pt>
                <c:pt idx="3512">
                  <c:v>-34.268999999999998</c:v>
                </c:pt>
                <c:pt idx="3513">
                  <c:v>-34.401000000000003</c:v>
                </c:pt>
                <c:pt idx="3514">
                  <c:v>-35.244</c:v>
                </c:pt>
                <c:pt idx="3515">
                  <c:v>-34.317</c:v>
                </c:pt>
                <c:pt idx="3516">
                  <c:v>-34.453000000000003</c:v>
                </c:pt>
                <c:pt idx="3517">
                  <c:v>-34.362000000000002</c:v>
                </c:pt>
                <c:pt idx="3518">
                  <c:v>-34.628</c:v>
                </c:pt>
                <c:pt idx="3519">
                  <c:v>-34.212000000000003</c:v>
                </c:pt>
                <c:pt idx="3520">
                  <c:v>-34.564999999999998</c:v>
                </c:pt>
                <c:pt idx="3521">
                  <c:v>-34.027000000000001</c:v>
                </c:pt>
                <c:pt idx="3522">
                  <c:v>-34.319000000000003</c:v>
                </c:pt>
                <c:pt idx="3523">
                  <c:v>-35.527999999999999</c:v>
                </c:pt>
                <c:pt idx="3524">
                  <c:v>-34.661999999999999</c:v>
                </c:pt>
                <c:pt idx="3525">
                  <c:v>-35.587000000000003</c:v>
                </c:pt>
                <c:pt idx="3526">
                  <c:v>-34.981000000000002</c:v>
                </c:pt>
                <c:pt idx="3527">
                  <c:v>-34.271999999999998</c:v>
                </c:pt>
                <c:pt idx="3528">
                  <c:v>-34.127000000000002</c:v>
                </c:pt>
                <c:pt idx="3529">
                  <c:v>-34.246000000000002</c:v>
                </c:pt>
                <c:pt idx="3530">
                  <c:v>-34.957999999999998</c:v>
                </c:pt>
                <c:pt idx="3531">
                  <c:v>-34.972999999999999</c:v>
                </c:pt>
                <c:pt idx="3532">
                  <c:v>-34.798999999999999</c:v>
                </c:pt>
                <c:pt idx="3533">
                  <c:v>-34.542999999999999</c:v>
                </c:pt>
                <c:pt idx="3534">
                  <c:v>-34.948999999999998</c:v>
                </c:pt>
                <c:pt idx="3535">
                  <c:v>-34.720999999999997</c:v>
                </c:pt>
                <c:pt idx="3536">
                  <c:v>-34.72</c:v>
                </c:pt>
                <c:pt idx="3537">
                  <c:v>-34.527000000000001</c:v>
                </c:pt>
                <c:pt idx="3538">
                  <c:v>-34.540999999999997</c:v>
                </c:pt>
                <c:pt idx="3539">
                  <c:v>-34.598999999999997</c:v>
                </c:pt>
                <c:pt idx="3540">
                  <c:v>-35.195</c:v>
                </c:pt>
                <c:pt idx="3541">
                  <c:v>-34.851999999999997</c:v>
                </c:pt>
                <c:pt idx="3542">
                  <c:v>-34.585000000000001</c:v>
                </c:pt>
                <c:pt idx="3543">
                  <c:v>-34.936</c:v>
                </c:pt>
                <c:pt idx="3544">
                  <c:v>-35.052999999999997</c:v>
                </c:pt>
                <c:pt idx="3545">
                  <c:v>-34.668999999999997</c:v>
                </c:pt>
                <c:pt idx="3546">
                  <c:v>-34.83</c:v>
                </c:pt>
                <c:pt idx="3547">
                  <c:v>-34.741999999999997</c:v>
                </c:pt>
                <c:pt idx="3548">
                  <c:v>-34.284999999999997</c:v>
                </c:pt>
                <c:pt idx="3549">
                  <c:v>-34.683</c:v>
                </c:pt>
                <c:pt idx="3550">
                  <c:v>-34.527999999999999</c:v>
                </c:pt>
                <c:pt idx="3551">
                  <c:v>-34.517000000000003</c:v>
                </c:pt>
                <c:pt idx="3552">
                  <c:v>-34.539000000000001</c:v>
                </c:pt>
                <c:pt idx="3553">
                  <c:v>-34.683</c:v>
                </c:pt>
                <c:pt idx="3554">
                  <c:v>-35.064999999999998</c:v>
                </c:pt>
                <c:pt idx="3555">
                  <c:v>-34.74</c:v>
                </c:pt>
                <c:pt idx="3556">
                  <c:v>-34.188000000000002</c:v>
                </c:pt>
                <c:pt idx="3557">
                  <c:v>-35.04</c:v>
                </c:pt>
                <c:pt idx="3558">
                  <c:v>-35.600999999999999</c:v>
                </c:pt>
                <c:pt idx="3559">
                  <c:v>-35.265999999999998</c:v>
                </c:pt>
                <c:pt idx="3560">
                  <c:v>-35.131</c:v>
                </c:pt>
                <c:pt idx="3561">
                  <c:v>-35.048000000000002</c:v>
                </c:pt>
                <c:pt idx="3562">
                  <c:v>-36.005000000000003</c:v>
                </c:pt>
                <c:pt idx="3563">
                  <c:v>-35.143000000000001</c:v>
                </c:pt>
                <c:pt idx="3564">
                  <c:v>-35.137</c:v>
                </c:pt>
                <c:pt idx="3565">
                  <c:v>-34.970999999999997</c:v>
                </c:pt>
                <c:pt idx="3566">
                  <c:v>-34.875</c:v>
                </c:pt>
                <c:pt idx="3567">
                  <c:v>-34.738999999999997</c:v>
                </c:pt>
                <c:pt idx="3568">
                  <c:v>-34.76</c:v>
                </c:pt>
                <c:pt idx="3569">
                  <c:v>-34.728999999999999</c:v>
                </c:pt>
                <c:pt idx="3570">
                  <c:v>-34.844999999999999</c:v>
                </c:pt>
                <c:pt idx="3571">
                  <c:v>-34.793999999999997</c:v>
                </c:pt>
                <c:pt idx="3572">
                  <c:v>-34.866</c:v>
                </c:pt>
                <c:pt idx="3573">
                  <c:v>-36.222000000000001</c:v>
                </c:pt>
                <c:pt idx="3574">
                  <c:v>-34.511000000000003</c:v>
                </c:pt>
                <c:pt idx="3575">
                  <c:v>-35.139000000000003</c:v>
                </c:pt>
                <c:pt idx="3576">
                  <c:v>-34.976999999999997</c:v>
                </c:pt>
                <c:pt idx="3577">
                  <c:v>-34.749000000000002</c:v>
                </c:pt>
                <c:pt idx="3578">
                  <c:v>-34.573</c:v>
                </c:pt>
                <c:pt idx="3579">
                  <c:v>-34.576999999999998</c:v>
                </c:pt>
                <c:pt idx="3580">
                  <c:v>-34.862000000000002</c:v>
                </c:pt>
                <c:pt idx="3581">
                  <c:v>-35.328000000000003</c:v>
                </c:pt>
                <c:pt idx="3582">
                  <c:v>-34.924999999999997</c:v>
                </c:pt>
                <c:pt idx="3583">
                  <c:v>-34.262</c:v>
                </c:pt>
                <c:pt idx="3584">
                  <c:v>-34.771000000000001</c:v>
                </c:pt>
                <c:pt idx="3585">
                  <c:v>-34.444000000000003</c:v>
                </c:pt>
                <c:pt idx="3586">
                  <c:v>-34.387999999999998</c:v>
                </c:pt>
                <c:pt idx="3587">
                  <c:v>-34.484000000000002</c:v>
                </c:pt>
                <c:pt idx="3588">
                  <c:v>-34.707000000000001</c:v>
                </c:pt>
                <c:pt idx="3589">
                  <c:v>-34.518999999999998</c:v>
                </c:pt>
                <c:pt idx="3590">
                  <c:v>-34.392000000000003</c:v>
                </c:pt>
                <c:pt idx="3591">
                  <c:v>-34.432000000000002</c:v>
                </c:pt>
                <c:pt idx="3592">
                  <c:v>-34.145000000000003</c:v>
                </c:pt>
                <c:pt idx="3593">
                  <c:v>-34.200000000000003</c:v>
                </c:pt>
                <c:pt idx="3594">
                  <c:v>-34.207999999999998</c:v>
                </c:pt>
                <c:pt idx="3595">
                  <c:v>-34.402000000000001</c:v>
                </c:pt>
                <c:pt idx="3596">
                  <c:v>-34.203000000000003</c:v>
                </c:pt>
                <c:pt idx="3597">
                  <c:v>-34.209000000000003</c:v>
                </c:pt>
                <c:pt idx="3598">
                  <c:v>-33.996000000000002</c:v>
                </c:pt>
                <c:pt idx="3599">
                  <c:v>-34.262999999999998</c:v>
                </c:pt>
                <c:pt idx="3600">
                  <c:v>-34.156999999999996</c:v>
                </c:pt>
                <c:pt idx="3601">
                  <c:v>-34.447000000000003</c:v>
                </c:pt>
                <c:pt idx="3602">
                  <c:v>-34.481000000000002</c:v>
                </c:pt>
                <c:pt idx="3603">
                  <c:v>-34.296999999999997</c:v>
                </c:pt>
                <c:pt idx="3604">
                  <c:v>-34.216999999999999</c:v>
                </c:pt>
                <c:pt idx="3605">
                  <c:v>-34.274000000000001</c:v>
                </c:pt>
                <c:pt idx="3606">
                  <c:v>-33.984999999999999</c:v>
                </c:pt>
                <c:pt idx="3607">
                  <c:v>-34.713000000000001</c:v>
                </c:pt>
                <c:pt idx="3608">
                  <c:v>-34.154000000000003</c:v>
                </c:pt>
                <c:pt idx="3609">
                  <c:v>-35.165999999999997</c:v>
                </c:pt>
                <c:pt idx="3610">
                  <c:v>-34.542999999999999</c:v>
                </c:pt>
                <c:pt idx="3611">
                  <c:v>-33.731999999999999</c:v>
                </c:pt>
                <c:pt idx="3612">
                  <c:v>-33.926000000000002</c:v>
                </c:pt>
                <c:pt idx="3613">
                  <c:v>-34.857999999999997</c:v>
                </c:pt>
                <c:pt idx="3614">
                  <c:v>-34.415999999999997</c:v>
                </c:pt>
                <c:pt idx="3615">
                  <c:v>-34.369</c:v>
                </c:pt>
                <c:pt idx="3616">
                  <c:v>-34.600999999999999</c:v>
                </c:pt>
                <c:pt idx="3617">
                  <c:v>-34.418999999999997</c:v>
                </c:pt>
                <c:pt idx="3618">
                  <c:v>-34.396000000000001</c:v>
                </c:pt>
                <c:pt idx="3619">
                  <c:v>-34.409999999999997</c:v>
                </c:pt>
                <c:pt idx="3620">
                  <c:v>-34.481999999999999</c:v>
                </c:pt>
                <c:pt idx="3621">
                  <c:v>-34.543999999999997</c:v>
                </c:pt>
                <c:pt idx="3622">
                  <c:v>-34.106999999999999</c:v>
                </c:pt>
                <c:pt idx="3623">
                  <c:v>-34.475999999999999</c:v>
                </c:pt>
                <c:pt idx="3624">
                  <c:v>-33.976999999999997</c:v>
                </c:pt>
                <c:pt idx="3625">
                  <c:v>-34.167999999999999</c:v>
                </c:pt>
                <c:pt idx="3626">
                  <c:v>-34.450000000000003</c:v>
                </c:pt>
                <c:pt idx="3627">
                  <c:v>-34.470999999999997</c:v>
                </c:pt>
                <c:pt idx="3628">
                  <c:v>-34.344999999999999</c:v>
                </c:pt>
                <c:pt idx="3629">
                  <c:v>-34.789000000000001</c:v>
                </c:pt>
                <c:pt idx="3630">
                  <c:v>-34.137999999999998</c:v>
                </c:pt>
                <c:pt idx="3631">
                  <c:v>-34.408999999999999</c:v>
                </c:pt>
                <c:pt idx="3632">
                  <c:v>-34.06</c:v>
                </c:pt>
                <c:pt idx="3633">
                  <c:v>-33.844000000000001</c:v>
                </c:pt>
                <c:pt idx="3634">
                  <c:v>-34.192999999999998</c:v>
                </c:pt>
                <c:pt idx="3635">
                  <c:v>-33.290999999999997</c:v>
                </c:pt>
                <c:pt idx="3636">
                  <c:v>-34.927999999999997</c:v>
                </c:pt>
                <c:pt idx="3637">
                  <c:v>-34.762999999999998</c:v>
                </c:pt>
                <c:pt idx="3638">
                  <c:v>-35.381999999999998</c:v>
                </c:pt>
                <c:pt idx="3639">
                  <c:v>-34.107999999999997</c:v>
                </c:pt>
                <c:pt idx="3640">
                  <c:v>-34.427999999999997</c:v>
                </c:pt>
                <c:pt idx="3641">
                  <c:v>-34.161000000000001</c:v>
                </c:pt>
                <c:pt idx="3642">
                  <c:v>-34.276000000000003</c:v>
                </c:pt>
                <c:pt idx="3643">
                  <c:v>-34.036000000000001</c:v>
                </c:pt>
                <c:pt idx="3644">
                  <c:v>-33.835000000000001</c:v>
                </c:pt>
                <c:pt idx="3645">
                  <c:v>-34.326000000000001</c:v>
                </c:pt>
                <c:pt idx="3646">
                  <c:v>-35.231000000000002</c:v>
                </c:pt>
                <c:pt idx="3647">
                  <c:v>-34.487000000000002</c:v>
                </c:pt>
                <c:pt idx="3648">
                  <c:v>-34.177999999999997</c:v>
                </c:pt>
                <c:pt idx="3649">
                  <c:v>-34.372</c:v>
                </c:pt>
                <c:pt idx="3650">
                  <c:v>-33.966999999999999</c:v>
                </c:pt>
                <c:pt idx="3651">
                  <c:v>-34.393000000000001</c:v>
                </c:pt>
                <c:pt idx="3652">
                  <c:v>-34.237000000000002</c:v>
                </c:pt>
                <c:pt idx="3653">
                  <c:v>-34.198</c:v>
                </c:pt>
                <c:pt idx="3654">
                  <c:v>-34.103999999999999</c:v>
                </c:pt>
                <c:pt idx="3655">
                  <c:v>-34.631999999999998</c:v>
                </c:pt>
                <c:pt idx="3656">
                  <c:v>-34.4</c:v>
                </c:pt>
                <c:pt idx="3657">
                  <c:v>-34.360999999999997</c:v>
                </c:pt>
                <c:pt idx="3658">
                  <c:v>-33.963999999999999</c:v>
                </c:pt>
                <c:pt idx="3659">
                  <c:v>-33.854999999999997</c:v>
                </c:pt>
                <c:pt idx="3660">
                  <c:v>-34.515000000000001</c:v>
                </c:pt>
                <c:pt idx="3661">
                  <c:v>-34.219000000000001</c:v>
                </c:pt>
                <c:pt idx="3662">
                  <c:v>-34.222999999999999</c:v>
                </c:pt>
                <c:pt idx="3663">
                  <c:v>-34.378</c:v>
                </c:pt>
                <c:pt idx="3664">
                  <c:v>-34.883000000000003</c:v>
                </c:pt>
                <c:pt idx="3665">
                  <c:v>-34.036000000000001</c:v>
                </c:pt>
                <c:pt idx="3666">
                  <c:v>-34.64</c:v>
                </c:pt>
                <c:pt idx="3667">
                  <c:v>-34.643000000000001</c:v>
                </c:pt>
                <c:pt idx="3668">
                  <c:v>-34.466999999999999</c:v>
                </c:pt>
                <c:pt idx="3669">
                  <c:v>-35.265000000000001</c:v>
                </c:pt>
                <c:pt idx="3670">
                  <c:v>-34.680999999999997</c:v>
                </c:pt>
                <c:pt idx="3671">
                  <c:v>-34.21</c:v>
                </c:pt>
                <c:pt idx="3672">
                  <c:v>-34.253</c:v>
                </c:pt>
                <c:pt idx="3673">
                  <c:v>-34.143000000000001</c:v>
                </c:pt>
                <c:pt idx="3674">
                  <c:v>-34.311999999999998</c:v>
                </c:pt>
                <c:pt idx="3675">
                  <c:v>-34.497</c:v>
                </c:pt>
                <c:pt idx="3676">
                  <c:v>-34.53</c:v>
                </c:pt>
                <c:pt idx="3677">
                  <c:v>-33.869</c:v>
                </c:pt>
                <c:pt idx="3678">
                  <c:v>-33.895000000000003</c:v>
                </c:pt>
                <c:pt idx="3679">
                  <c:v>-34.183</c:v>
                </c:pt>
                <c:pt idx="3680">
                  <c:v>-34.11</c:v>
                </c:pt>
                <c:pt idx="3681">
                  <c:v>-34.343000000000004</c:v>
                </c:pt>
                <c:pt idx="3682">
                  <c:v>-34.69</c:v>
                </c:pt>
                <c:pt idx="3683">
                  <c:v>-34.167999999999999</c:v>
                </c:pt>
                <c:pt idx="3684">
                  <c:v>-34.246000000000002</c:v>
                </c:pt>
                <c:pt idx="3685">
                  <c:v>-33.953000000000003</c:v>
                </c:pt>
                <c:pt idx="3686">
                  <c:v>-34.183999999999997</c:v>
                </c:pt>
                <c:pt idx="3687">
                  <c:v>-34.411000000000001</c:v>
                </c:pt>
                <c:pt idx="3688">
                  <c:v>-34.241999999999997</c:v>
                </c:pt>
                <c:pt idx="3689">
                  <c:v>-34.31</c:v>
                </c:pt>
                <c:pt idx="3690">
                  <c:v>-34.683</c:v>
                </c:pt>
                <c:pt idx="3691">
                  <c:v>-34.552</c:v>
                </c:pt>
                <c:pt idx="3692">
                  <c:v>-35.104999999999997</c:v>
                </c:pt>
                <c:pt idx="3693">
                  <c:v>-34.511000000000003</c:v>
                </c:pt>
                <c:pt idx="3694">
                  <c:v>-33.960999999999999</c:v>
                </c:pt>
                <c:pt idx="3695">
                  <c:v>-34.277000000000001</c:v>
                </c:pt>
                <c:pt idx="3696">
                  <c:v>-34.380000000000003</c:v>
                </c:pt>
                <c:pt idx="3697">
                  <c:v>-34.569000000000003</c:v>
                </c:pt>
                <c:pt idx="3698">
                  <c:v>-34.216999999999999</c:v>
                </c:pt>
                <c:pt idx="3699">
                  <c:v>-34.502000000000002</c:v>
                </c:pt>
                <c:pt idx="3700">
                  <c:v>-34.593000000000004</c:v>
                </c:pt>
                <c:pt idx="3701">
                  <c:v>-33.994999999999997</c:v>
                </c:pt>
                <c:pt idx="3702">
                  <c:v>-33.957999999999998</c:v>
                </c:pt>
                <c:pt idx="3703">
                  <c:v>-34.076000000000001</c:v>
                </c:pt>
                <c:pt idx="3704">
                  <c:v>-34.052</c:v>
                </c:pt>
                <c:pt idx="3705">
                  <c:v>-34.484999999999999</c:v>
                </c:pt>
                <c:pt idx="3706">
                  <c:v>-34.456000000000003</c:v>
                </c:pt>
                <c:pt idx="3707">
                  <c:v>-34.125</c:v>
                </c:pt>
                <c:pt idx="3708">
                  <c:v>-34.295000000000002</c:v>
                </c:pt>
                <c:pt idx="3709">
                  <c:v>-33.906999999999996</c:v>
                </c:pt>
                <c:pt idx="3710">
                  <c:v>-34.026000000000003</c:v>
                </c:pt>
                <c:pt idx="3711">
                  <c:v>-34.082000000000001</c:v>
                </c:pt>
                <c:pt idx="3712">
                  <c:v>-34.304000000000002</c:v>
                </c:pt>
                <c:pt idx="3713">
                  <c:v>-34.86</c:v>
                </c:pt>
                <c:pt idx="3714">
                  <c:v>-34.729999999999997</c:v>
                </c:pt>
                <c:pt idx="3715">
                  <c:v>-34.518999999999998</c:v>
                </c:pt>
                <c:pt idx="3716">
                  <c:v>-35.643999999999998</c:v>
                </c:pt>
                <c:pt idx="3717">
                  <c:v>-34.345999999999997</c:v>
                </c:pt>
                <c:pt idx="3718">
                  <c:v>-35.113</c:v>
                </c:pt>
                <c:pt idx="3719">
                  <c:v>-34.375999999999998</c:v>
                </c:pt>
                <c:pt idx="3720">
                  <c:v>-34.636000000000003</c:v>
                </c:pt>
                <c:pt idx="3721">
                  <c:v>-34.447000000000003</c:v>
                </c:pt>
                <c:pt idx="3722">
                  <c:v>-34.734000000000002</c:v>
                </c:pt>
                <c:pt idx="3723">
                  <c:v>-34.616999999999997</c:v>
                </c:pt>
                <c:pt idx="3724">
                  <c:v>-34.351999999999997</c:v>
                </c:pt>
                <c:pt idx="3725">
                  <c:v>-34.655000000000001</c:v>
                </c:pt>
                <c:pt idx="3726">
                  <c:v>-34.268000000000001</c:v>
                </c:pt>
                <c:pt idx="3727">
                  <c:v>-34.631999999999998</c:v>
                </c:pt>
                <c:pt idx="3728">
                  <c:v>-34.18</c:v>
                </c:pt>
                <c:pt idx="3729">
                  <c:v>-34.798000000000002</c:v>
                </c:pt>
                <c:pt idx="3730">
                  <c:v>-34.19</c:v>
                </c:pt>
                <c:pt idx="3731">
                  <c:v>-34.646000000000001</c:v>
                </c:pt>
                <c:pt idx="3732">
                  <c:v>-34.225000000000001</c:v>
                </c:pt>
                <c:pt idx="3733">
                  <c:v>-34.308999999999997</c:v>
                </c:pt>
                <c:pt idx="3734">
                  <c:v>-34.292000000000002</c:v>
                </c:pt>
                <c:pt idx="3735">
                  <c:v>-34.216000000000001</c:v>
                </c:pt>
                <c:pt idx="3736">
                  <c:v>-34.731000000000002</c:v>
                </c:pt>
                <c:pt idx="3737">
                  <c:v>-34.064999999999998</c:v>
                </c:pt>
                <c:pt idx="3738">
                  <c:v>-34.398000000000003</c:v>
                </c:pt>
                <c:pt idx="3739">
                  <c:v>-34.29</c:v>
                </c:pt>
                <c:pt idx="3740">
                  <c:v>-34.698999999999998</c:v>
                </c:pt>
                <c:pt idx="3741">
                  <c:v>-34.661000000000001</c:v>
                </c:pt>
                <c:pt idx="3742">
                  <c:v>-34.707999999999998</c:v>
                </c:pt>
                <c:pt idx="3743">
                  <c:v>-34.841000000000001</c:v>
                </c:pt>
                <c:pt idx="3744">
                  <c:v>-34.279000000000003</c:v>
                </c:pt>
                <c:pt idx="3745">
                  <c:v>-34.576000000000001</c:v>
                </c:pt>
                <c:pt idx="3746">
                  <c:v>-34.444000000000003</c:v>
                </c:pt>
                <c:pt idx="3747">
                  <c:v>-34.603000000000002</c:v>
                </c:pt>
                <c:pt idx="3748">
                  <c:v>-34.956000000000003</c:v>
                </c:pt>
                <c:pt idx="3749">
                  <c:v>-34.243000000000002</c:v>
                </c:pt>
                <c:pt idx="3750">
                  <c:v>-34.753999999999998</c:v>
                </c:pt>
                <c:pt idx="3751">
                  <c:v>-34.197000000000003</c:v>
                </c:pt>
                <c:pt idx="3752">
                  <c:v>-34.716999999999999</c:v>
                </c:pt>
                <c:pt idx="3753">
                  <c:v>-34.658000000000001</c:v>
                </c:pt>
                <c:pt idx="3754">
                  <c:v>-34.819000000000003</c:v>
                </c:pt>
                <c:pt idx="3755">
                  <c:v>-34.566000000000003</c:v>
                </c:pt>
                <c:pt idx="3756">
                  <c:v>-34.46</c:v>
                </c:pt>
                <c:pt idx="3757">
                  <c:v>-34.704999999999998</c:v>
                </c:pt>
                <c:pt idx="3758">
                  <c:v>-34.637</c:v>
                </c:pt>
                <c:pt idx="3759">
                  <c:v>-34.779000000000003</c:v>
                </c:pt>
                <c:pt idx="3760">
                  <c:v>-34.246000000000002</c:v>
                </c:pt>
                <c:pt idx="3761">
                  <c:v>-34.191000000000003</c:v>
                </c:pt>
                <c:pt idx="3762">
                  <c:v>-34.597999999999999</c:v>
                </c:pt>
                <c:pt idx="3763">
                  <c:v>-34.920999999999999</c:v>
                </c:pt>
                <c:pt idx="3764">
                  <c:v>-34.392000000000003</c:v>
                </c:pt>
                <c:pt idx="3765">
                  <c:v>-34.773000000000003</c:v>
                </c:pt>
                <c:pt idx="3766">
                  <c:v>-34.36</c:v>
                </c:pt>
                <c:pt idx="3767">
                  <c:v>-34.725000000000001</c:v>
                </c:pt>
                <c:pt idx="3768">
                  <c:v>-34.472000000000001</c:v>
                </c:pt>
                <c:pt idx="3769">
                  <c:v>-34.545000000000002</c:v>
                </c:pt>
                <c:pt idx="3770">
                  <c:v>-34.515999999999998</c:v>
                </c:pt>
                <c:pt idx="3771">
                  <c:v>-34.484000000000002</c:v>
                </c:pt>
                <c:pt idx="3772">
                  <c:v>-34.767000000000003</c:v>
                </c:pt>
                <c:pt idx="3773">
                  <c:v>-34.526000000000003</c:v>
                </c:pt>
                <c:pt idx="3774">
                  <c:v>-34.505000000000003</c:v>
                </c:pt>
                <c:pt idx="3775">
                  <c:v>-34.561999999999998</c:v>
                </c:pt>
                <c:pt idx="3776">
                  <c:v>-34.776000000000003</c:v>
                </c:pt>
                <c:pt idx="3777">
                  <c:v>-34.756999999999998</c:v>
                </c:pt>
                <c:pt idx="3778">
                  <c:v>-35.006</c:v>
                </c:pt>
                <c:pt idx="3779">
                  <c:v>-35.518000000000001</c:v>
                </c:pt>
                <c:pt idx="3780">
                  <c:v>-34.962000000000003</c:v>
                </c:pt>
                <c:pt idx="3781">
                  <c:v>-35.225000000000001</c:v>
                </c:pt>
                <c:pt idx="3782">
                  <c:v>-34.935000000000002</c:v>
                </c:pt>
                <c:pt idx="3783">
                  <c:v>-35.11</c:v>
                </c:pt>
                <c:pt idx="3784">
                  <c:v>-34.957999999999998</c:v>
                </c:pt>
                <c:pt idx="3785">
                  <c:v>-34.691000000000003</c:v>
                </c:pt>
                <c:pt idx="3786">
                  <c:v>-35.283000000000001</c:v>
                </c:pt>
                <c:pt idx="3787">
                  <c:v>-34.518000000000001</c:v>
                </c:pt>
                <c:pt idx="3788">
                  <c:v>-34.731999999999999</c:v>
                </c:pt>
                <c:pt idx="3789">
                  <c:v>-35.201999999999998</c:v>
                </c:pt>
                <c:pt idx="3790">
                  <c:v>-34.409999999999997</c:v>
                </c:pt>
                <c:pt idx="3791">
                  <c:v>-34.555</c:v>
                </c:pt>
                <c:pt idx="3792">
                  <c:v>-34.319000000000003</c:v>
                </c:pt>
                <c:pt idx="3793">
                  <c:v>-34.628</c:v>
                </c:pt>
                <c:pt idx="3794">
                  <c:v>-34.820999999999998</c:v>
                </c:pt>
                <c:pt idx="3795">
                  <c:v>-34.649000000000001</c:v>
                </c:pt>
                <c:pt idx="3796">
                  <c:v>-34.988999999999997</c:v>
                </c:pt>
                <c:pt idx="3797">
                  <c:v>-34.527000000000001</c:v>
                </c:pt>
                <c:pt idx="3798">
                  <c:v>-34.433999999999997</c:v>
                </c:pt>
                <c:pt idx="3799">
                  <c:v>-34.414000000000001</c:v>
                </c:pt>
                <c:pt idx="3800">
                  <c:v>-34.484000000000002</c:v>
                </c:pt>
                <c:pt idx="3801">
                  <c:v>-34.515999999999998</c:v>
                </c:pt>
                <c:pt idx="3802">
                  <c:v>-34.686</c:v>
                </c:pt>
                <c:pt idx="3803">
                  <c:v>-34.604999999999997</c:v>
                </c:pt>
                <c:pt idx="3804">
                  <c:v>-34.658000000000001</c:v>
                </c:pt>
                <c:pt idx="3805">
                  <c:v>-34.484999999999999</c:v>
                </c:pt>
                <c:pt idx="3806">
                  <c:v>-35.472999999999999</c:v>
                </c:pt>
                <c:pt idx="3807">
                  <c:v>-35.786000000000001</c:v>
                </c:pt>
                <c:pt idx="3808">
                  <c:v>-34.613</c:v>
                </c:pt>
                <c:pt idx="3809">
                  <c:v>-34.350999999999999</c:v>
                </c:pt>
                <c:pt idx="3810">
                  <c:v>-34.206000000000003</c:v>
                </c:pt>
                <c:pt idx="3811">
                  <c:v>-34.247999999999998</c:v>
                </c:pt>
                <c:pt idx="3812">
                  <c:v>-34.287999999999997</c:v>
                </c:pt>
                <c:pt idx="3813">
                  <c:v>-34.646999999999998</c:v>
                </c:pt>
                <c:pt idx="3814">
                  <c:v>-34.368000000000002</c:v>
                </c:pt>
                <c:pt idx="3815">
                  <c:v>-34.578000000000003</c:v>
                </c:pt>
                <c:pt idx="3816">
                  <c:v>-34.674999999999997</c:v>
                </c:pt>
                <c:pt idx="3817">
                  <c:v>-34.74</c:v>
                </c:pt>
                <c:pt idx="3818">
                  <c:v>-35.167999999999999</c:v>
                </c:pt>
                <c:pt idx="3819">
                  <c:v>-34.951999999999998</c:v>
                </c:pt>
                <c:pt idx="3820">
                  <c:v>-34.119</c:v>
                </c:pt>
                <c:pt idx="3821">
                  <c:v>-34.331000000000003</c:v>
                </c:pt>
                <c:pt idx="3822">
                  <c:v>-34.42</c:v>
                </c:pt>
                <c:pt idx="3823">
                  <c:v>-34.512</c:v>
                </c:pt>
                <c:pt idx="3824">
                  <c:v>-34.191000000000003</c:v>
                </c:pt>
                <c:pt idx="3825">
                  <c:v>-34.530999999999999</c:v>
                </c:pt>
                <c:pt idx="3826">
                  <c:v>-34.659999999999997</c:v>
                </c:pt>
                <c:pt idx="3827">
                  <c:v>-34.24</c:v>
                </c:pt>
                <c:pt idx="3828">
                  <c:v>-34.188000000000002</c:v>
                </c:pt>
                <c:pt idx="3829">
                  <c:v>-34.677</c:v>
                </c:pt>
                <c:pt idx="3830">
                  <c:v>-34.918999999999997</c:v>
                </c:pt>
                <c:pt idx="3831">
                  <c:v>-34.790999999999997</c:v>
                </c:pt>
                <c:pt idx="3832">
                  <c:v>-34.222000000000001</c:v>
                </c:pt>
                <c:pt idx="3833">
                  <c:v>-34.414000000000001</c:v>
                </c:pt>
                <c:pt idx="3834">
                  <c:v>-34.723999999999997</c:v>
                </c:pt>
                <c:pt idx="3835">
                  <c:v>-35.215000000000003</c:v>
                </c:pt>
                <c:pt idx="3836">
                  <c:v>-34.692</c:v>
                </c:pt>
                <c:pt idx="3837">
                  <c:v>-34.22</c:v>
                </c:pt>
                <c:pt idx="3838">
                  <c:v>-34.207999999999998</c:v>
                </c:pt>
                <c:pt idx="3839">
                  <c:v>-34.222999999999999</c:v>
                </c:pt>
                <c:pt idx="3840">
                  <c:v>-34.08</c:v>
                </c:pt>
                <c:pt idx="3841">
                  <c:v>-34.381</c:v>
                </c:pt>
                <c:pt idx="3842">
                  <c:v>-34.119999999999997</c:v>
                </c:pt>
                <c:pt idx="3843">
                  <c:v>-34.453000000000003</c:v>
                </c:pt>
                <c:pt idx="3844">
                  <c:v>-35.033000000000001</c:v>
                </c:pt>
                <c:pt idx="3845">
                  <c:v>-35.399000000000001</c:v>
                </c:pt>
                <c:pt idx="3846">
                  <c:v>-34.604999999999997</c:v>
                </c:pt>
                <c:pt idx="3847">
                  <c:v>-34.790999999999997</c:v>
                </c:pt>
                <c:pt idx="3848">
                  <c:v>-34.639000000000003</c:v>
                </c:pt>
                <c:pt idx="3849">
                  <c:v>-35.273000000000003</c:v>
                </c:pt>
                <c:pt idx="3850">
                  <c:v>-35.130000000000003</c:v>
                </c:pt>
                <c:pt idx="3851">
                  <c:v>-34.722999999999999</c:v>
                </c:pt>
                <c:pt idx="3852">
                  <c:v>-34.828000000000003</c:v>
                </c:pt>
                <c:pt idx="3853">
                  <c:v>-34.307000000000002</c:v>
                </c:pt>
                <c:pt idx="3854">
                  <c:v>-34.320999999999998</c:v>
                </c:pt>
                <c:pt idx="3855">
                  <c:v>-34.420999999999999</c:v>
                </c:pt>
                <c:pt idx="3856">
                  <c:v>-34.167999999999999</c:v>
                </c:pt>
                <c:pt idx="3857">
                  <c:v>-34.390999999999998</c:v>
                </c:pt>
                <c:pt idx="3858">
                  <c:v>-34.213000000000001</c:v>
                </c:pt>
                <c:pt idx="3859">
                  <c:v>-34.518000000000001</c:v>
                </c:pt>
                <c:pt idx="3860">
                  <c:v>-34.494999999999997</c:v>
                </c:pt>
                <c:pt idx="3861">
                  <c:v>-34.741999999999997</c:v>
                </c:pt>
                <c:pt idx="3862">
                  <c:v>-34.936</c:v>
                </c:pt>
                <c:pt idx="3863">
                  <c:v>-34.692</c:v>
                </c:pt>
                <c:pt idx="3864">
                  <c:v>-34.450000000000003</c:v>
                </c:pt>
                <c:pt idx="3865">
                  <c:v>-34.918999999999997</c:v>
                </c:pt>
                <c:pt idx="3866">
                  <c:v>-35.161000000000001</c:v>
                </c:pt>
                <c:pt idx="3867">
                  <c:v>-35.56</c:v>
                </c:pt>
                <c:pt idx="3868">
                  <c:v>-35.094999999999999</c:v>
                </c:pt>
                <c:pt idx="3869">
                  <c:v>-35.43</c:v>
                </c:pt>
                <c:pt idx="3870">
                  <c:v>-35.146000000000001</c:v>
                </c:pt>
                <c:pt idx="3871">
                  <c:v>-34.927999999999997</c:v>
                </c:pt>
                <c:pt idx="3872">
                  <c:v>-34.57</c:v>
                </c:pt>
                <c:pt idx="3873">
                  <c:v>-34.872999999999998</c:v>
                </c:pt>
                <c:pt idx="3874">
                  <c:v>-34.381</c:v>
                </c:pt>
                <c:pt idx="3875">
                  <c:v>-34.840000000000003</c:v>
                </c:pt>
                <c:pt idx="3876">
                  <c:v>-34.426000000000002</c:v>
                </c:pt>
                <c:pt idx="3877">
                  <c:v>-34.646999999999998</c:v>
                </c:pt>
                <c:pt idx="3878">
                  <c:v>-34.606000000000002</c:v>
                </c:pt>
                <c:pt idx="3879">
                  <c:v>-34.563000000000002</c:v>
                </c:pt>
                <c:pt idx="3880">
                  <c:v>-34.71</c:v>
                </c:pt>
                <c:pt idx="3881">
                  <c:v>-34.542999999999999</c:v>
                </c:pt>
                <c:pt idx="3882">
                  <c:v>-34.698999999999998</c:v>
                </c:pt>
                <c:pt idx="3883">
                  <c:v>-34.936999999999998</c:v>
                </c:pt>
                <c:pt idx="3884">
                  <c:v>-35.064</c:v>
                </c:pt>
                <c:pt idx="3885">
                  <c:v>-34.421999999999997</c:v>
                </c:pt>
                <c:pt idx="3886">
                  <c:v>-34.423000000000002</c:v>
                </c:pt>
                <c:pt idx="3887">
                  <c:v>-34.421999999999997</c:v>
                </c:pt>
                <c:pt idx="3888">
                  <c:v>-34.512</c:v>
                </c:pt>
                <c:pt idx="3889">
                  <c:v>-35.270000000000003</c:v>
                </c:pt>
                <c:pt idx="3890">
                  <c:v>-34.406999999999996</c:v>
                </c:pt>
                <c:pt idx="3891">
                  <c:v>-34.828000000000003</c:v>
                </c:pt>
                <c:pt idx="3892">
                  <c:v>-34.558</c:v>
                </c:pt>
                <c:pt idx="3893">
                  <c:v>-34.4</c:v>
                </c:pt>
                <c:pt idx="3894">
                  <c:v>-34.914000000000001</c:v>
                </c:pt>
                <c:pt idx="3895">
                  <c:v>-34.325000000000003</c:v>
                </c:pt>
                <c:pt idx="3896">
                  <c:v>-34.704999999999998</c:v>
                </c:pt>
                <c:pt idx="3897">
                  <c:v>-35.94</c:v>
                </c:pt>
                <c:pt idx="3898">
                  <c:v>-35.185000000000002</c:v>
                </c:pt>
                <c:pt idx="3899">
                  <c:v>-35.637</c:v>
                </c:pt>
                <c:pt idx="3900">
                  <c:v>-35.024999999999999</c:v>
                </c:pt>
                <c:pt idx="3901">
                  <c:v>-34.978999999999999</c:v>
                </c:pt>
                <c:pt idx="3902">
                  <c:v>-34.636000000000003</c:v>
                </c:pt>
                <c:pt idx="3903">
                  <c:v>-34.618000000000002</c:v>
                </c:pt>
                <c:pt idx="3904">
                  <c:v>-34.228000000000002</c:v>
                </c:pt>
                <c:pt idx="3905">
                  <c:v>-34.634</c:v>
                </c:pt>
                <c:pt idx="3906">
                  <c:v>-34.567999999999998</c:v>
                </c:pt>
                <c:pt idx="3907">
                  <c:v>-34.121000000000002</c:v>
                </c:pt>
                <c:pt idx="3908">
                  <c:v>-34.281999999999996</c:v>
                </c:pt>
                <c:pt idx="3909">
                  <c:v>-34.588000000000001</c:v>
                </c:pt>
                <c:pt idx="3910">
                  <c:v>-34.125999999999998</c:v>
                </c:pt>
                <c:pt idx="3911">
                  <c:v>-35.533000000000001</c:v>
                </c:pt>
                <c:pt idx="3912">
                  <c:v>-34.78</c:v>
                </c:pt>
                <c:pt idx="3913">
                  <c:v>-34.749000000000002</c:v>
                </c:pt>
                <c:pt idx="3914">
                  <c:v>-34.134</c:v>
                </c:pt>
                <c:pt idx="3915">
                  <c:v>-34.286000000000001</c:v>
                </c:pt>
                <c:pt idx="3916">
                  <c:v>-34.097999999999999</c:v>
                </c:pt>
                <c:pt idx="3917">
                  <c:v>-34.048000000000002</c:v>
                </c:pt>
                <c:pt idx="3918">
                  <c:v>-34.676000000000002</c:v>
                </c:pt>
                <c:pt idx="3919">
                  <c:v>-34.722999999999999</c:v>
                </c:pt>
                <c:pt idx="3920">
                  <c:v>-34.81</c:v>
                </c:pt>
                <c:pt idx="3921">
                  <c:v>-34.707999999999998</c:v>
                </c:pt>
                <c:pt idx="3922">
                  <c:v>-34.860999999999997</c:v>
                </c:pt>
                <c:pt idx="3923">
                  <c:v>-34.811999999999998</c:v>
                </c:pt>
                <c:pt idx="3924">
                  <c:v>-34.295000000000002</c:v>
                </c:pt>
                <c:pt idx="3925">
                  <c:v>-34.441000000000003</c:v>
                </c:pt>
                <c:pt idx="3926">
                  <c:v>-35.472000000000001</c:v>
                </c:pt>
                <c:pt idx="3927">
                  <c:v>-35.433</c:v>
                </c:pt>
                <c:pt idx="3928">
                  <c:v>-34.658000000000001</c:v>
                </c:pt>
                <c:pt idx="3929">
                  <c:v>-34.314999999999998</c:v>
                </c:pt>
                <c:pt idx="3930">
                  <c:v>-34.194000000000003</c:v>
                </c:pt>
                <c:pt idx="3931">
                  <c:v>-34.328000000000003</c:v>
                </c:pt>
                <c:pt idx="3932">
                  <c:v>-34.164999999999999</c:v>
                </c:pt>
                <c:pt idx="3933">
                  <c:v>-34.506</c:v>
                </c:pt>
                <c:pt idx="3934">
                  <c:v>-34.64</c:v>
                </c:pt>
                <c:pt idx="3935">
                  <c:v>-35.103000000000002</c:v>
                </c:pt>
                <c:pt idx="3936">
                  <c:v>-34.600999999999999</c:v>
                </c:pt>
                <c:pt idx="3937">
                  <c:v>-34.192</c:v>
                </c:pt>
                <c:pt idx="3938">
                  <c:v>-34.518000000000001</c:v>
                </c:pt>
                <c:pt idx="3939">
                  <c:v>-34.530999999999999</c:v>
                </c:pt>
                <c:pt idx="3940">
                  <c:v>-34.548000000000002</c:v>
                </c:pt>
                <c:pt idx="3941">
                  <c:v>-34.438000000000002</c:v>
                </c:pt>
                <c:pt idx="3942">
                  <c:v>-34.643000000000001</c:v>
                </c:pt>
                <c:pt idx="3943">
                  <c:v>-34.710999999999999</c:v>
                </c:pt>
                <c:pt idx="3944">
                  <c:v>-34.834000000000003</c:v>
                </c:pt>
                <c:pt idx="3945">
                  <c:v>-34.847999999999999</c:v>
                </c:pt>
                <c:pt idx="3946">
                  <c:v>-35.017000000000003</c:v>
                </c:pt>
                <c:pt idx="3947">
                  <c:v>-34.893000000000001</c:v>
                </c:pt>
                <c:pt idx="3948">
                  <c:v>-35.000999999999998</c:v>
                </c:pt>
                <c:pt idx="3949">
                  <c:v>-34.332999999999998</c:v>
                </c:pt>
                <c:pt idx="3950">
                  <c:v>-34.944000000000003</c:v>
                </c:pt>
                <c:pt idx="3951">
                  <c:v>-34.539000000000001</c:v>
                </c:pt>
                <c:pt idx="3952">
                  <c:v>-34.826000000000001</c:v>
                </c:pt>
                <c:pt idx="3953">
                  <c:v>-34.738999999999997</c:v>
                </c:pt>
                <c:pt idx="3954">
                  <c:v>-34.505000000000003</c:v>
                </c:pt>
                <c:pt idx="3955">
                  <c:v>-34.456000000000003</c:v>
                </c:pt>
                <c:pt idx="3956">
                  <c:v>-34.734000000000002</c:v>
                </c:pt>
                <c:pt idx="3957">
                  <c:v>-35.087000000000003</c:v>
                </c:pt>
                <c:pt idx="3958">
                  <c:v>-35.113</c:v>
                </c:pt>
                <c:pt idx="3959">
                  <c:v>-35.125</c:v>
                </c:pt>
                <c:pt idx="3960">
                  <c:v>-34.340000000000003</c:v>
                </c:pt>
                <c:pt idx="3961">
                  <c:v>-34.344000000000001</c:v>
                </c:pt>
                <c:pt idx="3962">
                  <c:v>-34.561</c:v>
                </c:pt>
                <c:pt idx="3963">
                  <c:v>-34.491999999999997</c:v>
                </c:pt>
                <c:pt idx="3964">
                  <c:v>-34.898000000000003</c:v>
                </c:pt>
                <c:pt idx="3965">
                  <c:v>-34.308</c:v>
                </c:pt>
                <c:pt idx="3966">
                  <c:v>-34.957999999999998</c:v>
                </c:pt>
                <c:pt idx="3967">
                  <c:v>-34.835000000000001</c:v>
                </c:pt>
                <c:pt idx="3968">
                  <c:v>-34.533000000000001</c:v>
                </c:pt>
                <c:pt idx="3969">
                  <c:v>-34.311</c:v>
                </c:pt>
                <c:pt idx="3970">
                  <c:v>-34.198999999999998</c:v>
                </c:pt>
                <c:pt idx="3971">
                  <c:v>-34.536999999999999</c:v>
                </c:pt>
                <c:pt idx="3972">
                  <c:v>-34.978999999999999</c:v>
                </c:pt>
                <c:pt idx="3973">
                  <c:v>-34.914999999999999</c:v>
                </c:pt>
                <c:pt idx="3974">
                  <c:v>-34.57</c:v>
                </c:pt>
                <c:pt idx="3975">
                  <c:v>-34.630000000000003</c:v>
                </c:pt>
                <c:pt idx="3976">
                  <c:v>-34.543999999999997</c:v>
                </c:pt>
                <c:pt idx="3977">
                  <c:v>-34.359000000000002</c:v>
                </c:pt>
                <c:pt idx="3978">
                  <c:v>-34.106000000000002</c:v>
                </c:pt>
                <c:pt idx="3979">
                  <c:v>-34.439</c:v>
                </c:pt>
                <c:pt idx="3980">
                  <c:v>-34.637999999999998</c:v>
                </c:pt>
                <c:pt idx="3981">
                  <c:v>-34.576000000000001</c:v>
                </c:pt>
                <c:pt idx="3982">
                  <c:v>-34.197000000000003</c:v>
                </c:pt>
                <c:pt idx="3983">
                  <c:v>-34.999000000000002</c:v>
                </c:pt>
                <c:pt idx="3984">
                  <c:v>-34.402999999999999</c:v>
                </c:pt>
                <c:pt idx="3985">
                  <c:v>-34.393000000000001</c:v>
                </c:pt>
                <c:pt idx="3986">
                  <c:v>-34.462000000000003</c:v>
                </c:pt>
                <c:pt idx="3987">
                  <c:v>-34.728000000000002</c:v>
                </c:pt>
                <c:pt idx="3988">
                  <c:v>-34.393000000000001</c:v>
                </c:pt>
                <c:pt idx="3989">
                  <c:v>-34.51</c:v>
                </c:pt>
                <c:pt idx="3990">
                  <c:v>-34.843000000000004</c:v>
                </c:pt>
                <c:pt idx="3991">
                  <c:v>-34.811</c:v>
                </c:pt>
                <c:pt idx="3992">
                  <c:v>-34.710999999999999</c:v>
                </c:pt>
                <c:pt idx="3993">
                  <c:v>-34.942</c:v>
                </c:pt>
                <c:pt idx="3994">
                  <c:v>-34.692</c:v>
                </c:pt>
                <c:pt idx="3995">
                  <c:v>-35.317</c:v>
                </c:pt>
                <c:pt idx="3996">
                  <c:v>-34.505000000000003</c:v>
                </c:pt>
                <c:pt idx="3997">
                  <c:v>-34.500999999999998</c:v>
                </c:pt>
                <c:pt idx="3998">
                  <c:v>-34.384999999999998</c:v>
                </c:pt>
                <c:pt idx="3999">
                  <c:v>-34.393999999999998</c:v>
                </c:pt>
                <c:pt idx="4000">
                  <c:v>-34.811999999999998</c:v>
                </c:pt>
                <c:pt idx="4001">
                  <c:v>-34.970999999999997</c:v>
                </c:pt>
                <c:pt idx="4002">
                  <c:v>-35.103999999999999</c:v>
                </c:pt>
                <c:pt idx="4003">
                  <c:v>-34.481000000000002</c:v>
                </c:pt>
                <c:pt idx="4004">
                  <c:v>-35.643000000000001</c:v>
                </c:pt>
                <c:pt idx="4005">
                  <c:v>-35.381</c:v>
                </c:pt>
                <c:pt idx="4006">
                  <c:v>-34.447000000000003</c:v>
                </c:pt>
                <c:pt idx="4007">
                  <c:v>-34.658000000000001</c:v>
                </c:pt>
                <c:pt idx="4008">
                  <c:v>-34.619999999999997</c:v>
                </c:pt>
                <c:pt idx="4009">
                  <c:v>-34.646999999999998</c:v>
                </c:pt>
                <c:pt idx="4010">
                  <c:v>-34.878999999999998</c:v>
                </c:pt>
                <c:pt idx="4011">
                  <c:v>-35.176000000000002</c:v>
                </c:pt>
                <c:pt idx="4012">
                  <c:v>-34.823999999999998</c:v>
                </c:pt>
                <c:pt idx="4013">
                  <c:v>-34.564999999999998</c:v>
                </c:pt>
                <c:pt idx="4014">
                  <c:v>-34.549999999999997</c:v>
                </c:pt>
                <c:pt idx="4015">
                  <c:v>-34.86</c:v>
                </c:pt>
                <c:pt idx="4016">
                  <c:v>-34.673000000000002</c:v>
                </c:pt>
                <c:pt idx="4017">
                  <c:v>-34.686999999999998</c:v>
                </c:pt>
                <c:pt idx="4018">
                  <c:v>-35.215000000000003</c:v>
                </c:pt>
                <c:pt idx="4019">
                  <c:v>-35.460999999999999</c:v>
                </c:pt>
                <c:pt idx="4020">
                  <c:v>-34.744</c:v>
                </c:pt>
                <c:pt idx="4021">
                  <c:v>-35.54</c:v>
                </c:pt>
                <c:pt idx="4022">
                  <c:v>-34.973999999999997</c:v>
                </c:pt>
                <c:pt idx="4023">
                  <c:v>-35.061999999999998</c:v>
                </c:pt>
                <c:pt idx="4024">
                  <c:v>-34.798000000000002</c:v>
                </c:pt>
                <c:pt idx="4025">
                  <c:v>-34.884</c:v>
                </c:pt>
                <c:pt idx="4026">
                  <c:v>-35.268000000000001</c:v>
                </c:pt>
                <c:pt idx="4027">
                  <c:v>-34.884999999999998</c:v>
                </c:pt>
                <c:pt idx="4028">
                  <c:v>-34.807000000000002</c:v>
                </c:pt>
                <c:pt idx="4029">
                  <c:v>-34.695999999999998</c:v>
                </c:pt>
                <c:pt idx="4030">
                  <c:v>-34.537999999999997</c:v>
                </c:pt>
                <c:pt idx="4031">
                  <c:v>-34.875</c:v>
                </c:pt>
                <c:pt idx="4032">
                  <c:v>-34.698999999999998</c:v>
                </c:pt>
                <c:pt idx="4033">
                  <c:v>-34.256999999999998</c:v>
                </c:pt>
                <c:pt idx="4034">
                  <c:v>-34.517000000000003</c:v>
                </c:pt>
                <c:pt idx="4035">
                  <c:v>-34.307000000000002</c:v>
                </c:pt>
                <c:pt idx="4036">
                  <c:v>-34.145000000000003</c:v>
                </c:pt>
                <c:pt idx="4037">
                  <c:v>-34.460999999999999</c:v>
                </c:pt>
                <c:pt idx="4038">
                  <c:v>-34.786999999999999</c:v>
                </c:pt>
                <c:pt idx="4039">
                  <c:v>-35.572000000000003</c:v>
                </c:pt>
                <c:pt idx="4040">
                  <c:v>-35.387</c:v>
                </c:pt>
                <c:pt idx="4041">
                  <c:v>-34.686999999999998</c:v>
                </c:pt>
                <c:pt idx="4042">
                  <c:v>-35.015000000000001</c:v>
                </c:pt>
                <c:pt idx="4043">
                  <c:v>-35.380000000000003</c:v>
                </c:pt>
                <c:pt idx="4044">
                  <c:v>-34.509</c:v>
                </c:pt>
                <c:pt idx="4045">
                  <c:v>-34.895000000000003</c:v>
                </c:pt>
                <c:pt idx="4046">
                  <c:v>-34.82</c:v>
                </c:pt>
                <c:pt idx="4047">
                  <c:v>-34.494</c:v>
                </c:pt>
                <c:pt idx="4048">
                  <c:v>-34.43</c:v>
                </c:pt>
                <c:pt idx="4049">
                  <c:v>-34.177</c:v>
                </c:pt>
                <c:pt idx="4050">
                  <c:v>-34.435000000000002</c:v>
                </c:pt>
                <c:pt idx="4051">
                  <c:v>-34.235999999999997</c:v>
                </c:pt>
                <c:pt idx="4052">
                  <c:v>-34.768999999999998</c:v>
                </c:pt>
                <c:pt idx="4053">
                  <c:v>-34.451999999999998</c:v>
                </c:pt>
                <c:pt idx="4054">
                  <c:v>-34.28</c:v>
                </c:pt>
                <c:pt idx="4055">
                  <c:v>-34.194000000000003</c:v>
                </c:pt>
                <c:pt idx="4056">
                  <c:v>-34.512999999999998</c:v>
                </c:pt>
                <c:pt idx="4057">
                  <c:v>-34.494</c:v>
                </c:pt>
                <c:pt idx="4058">
                  <c:v>-34.497999999999998</c:v>
                </c:pt>
                <c:pt idx="4059">
                  <c:v>-34.249000000000002</c:v>
                </c:pt>
                <c:pt idx="4060">
                  <c:v>-33.950000000000003</c:v>
                </c:pt>
                <c:pt idx="4061">
                  <c:v>-34.347999999999999</c:v>
                </c:pt>
                <c:pt idx="4062">
                  <c:v>-34.624000000000002</c:v>
                </c:pt>
                <c:pt idx="4063">
                  <c:v>-34.173999999999999</c:v>
                </c:pt>
                <c:pt idx="4064">
                  <c:v>-34.18</c:v>
                </c:pt>
                <c:pt idx="4065">
                  <c:v>-34.506999999999998</c:v>
                </c:pt>
                <c:pt idx="4066">
                  <c:v>-34.511000000000003</c:v>
                </c:pt>
                <c:pt idx="4067">
                  <c:v>-34.338000000000001</c:v>
                </c:pt>
                <c:pt idx="4068">
                  <c:v>-34.372999999999998</c:v>
                </c:pt>
                <c:pt idx="4069">
                  <c:v>-34.371000000000002</c:v>
                </c:pt>
                <c:pt idx="4070">
                  <c:v>-34.932000000000002</c:v>
                </c:pt>
                <c:pt idx="4071">
                  <c:v>-34.143000000000001</c:v>
                </c:pt>
                <c:pt idx="4072">
                  <c:v>-34.636000000000003</c:v>
                </c:pt>
                <c:pt idx="4073">
                  <c:v>-34.658999999999999</c:v>
                </c:pt>
                <c:pt idx="4074">
                  <c:v>-34.753999999999998</c:v>
                </c:pt>
                <c:pt idx="4075">
                  <c:v>-34.996000000000002</c:v>
                </c:pt>
                <c:pt idx="4076">
                  <c:v>-34.621000000000002</c:v>
                </c:pt>
                <c:pt idx="4077">
                  <c:v>-34.238</c:v>
                </c:pt>
                <c:pt idx="4078">
                  <c:v>-34.676000000000002</c:v>
                </c:pt>
                <c:pt idx="4079">
                  <c:v>-34.491999999999997</c:v>
                </c:pt>
                <c:pt idx="4080">
                  <c:v>-34.332999999999998</c:v>
                </c:pt>
                <c:pt idx="4081">
                  <c:v>-34.243000000000002</c:v>
                </c:pt>
                <c:pt idx="4082">
                  <c:v>-34.58</c:v>
                </c:pt>
                <c:pt idx="4083">
                  <c:v>-34.409999999999997</c:v>
                </c:pt>
                <c:pt idx="4084">
                  <c:v>-34.725000000000001</c:v>
                </c:pt>
                <c:pt idx="4085">
                  <c:v>-34.479999999999997</c:v>
                </c:pt>
                <c:pt idx="4086">
                  <c:v>-34.904000000000003</c:v>
                </c:pt>
                <c:pt idx="4087">
                  <c:v>-34.295000000000002</c:v>
                </c:pt>
                <c:pt idx="4088">
                  <c:v>-34.613</c:v>
                </c:pt>
                <c:pt idx="4089">
                  <c:v>-34.348999999999997</c:v>
                </c:pt>
                <c:pt idx="4090">
                  <c:v>-34.368000000000002</c:v>
                </c:pt>
                <c:pt idx="4091">
                  <c:v>-34.664999999999999</c:v>
                </c:pt>
                <c:pt idx="4092">
                  <c:v>-34.36</c:v>
                </c:pt>
                <c:pt idx="4093">
                  <c:v>-34.194000000000003</c:v>
                </c:pt>
                <c:pt idx="4094">
                  <c:v>-34.676000000000002</c:v>
                </c:pt>
                <c:pt idx="4095">
                  <c:v>-34.585999999999999</c:v>
                </c:pt>
                <c:pt idx="4096">
                  <c:v>-34.622</c:v>
                </c:pt>
                <c:pt idx="4097">
                  <c:v>-34.475000000000001</c:v>
                </c:pt>
                <c:pt idx="4098">
                  <c:v>-34.097999999999999</c:v>
                </c:pt>
                <c:pt idx="4099">
                  <c:v>-34.497999999999998</c:v>
                </c:pt>
                <c:pt idx="4100">
                  <c:v>-34.228999999999999</c:v>
                </c:pt>
                <c:pt idx="4101">
                  <c:v>-35.204999999999998</c:v>
                </c:pt>
                <c:pt idx="4102">
                  <c:v>-34.531999999999996</c:v>
                </c:pt>
                <c:pt idx="4103">
                  <c:v>-34.53</c:v>
                </c:pt>
                <c:pt idx="4104">
                  <c:v>-34.484999999999999</c:v>
                </c:pt>
                <c:pt idx="4105">
                  <c:v>-34.380000000000003</c:v>
                </c:pt>
                <c:pt idx="4106">
                  <c:v>-34.590000000000003</c:v>
                </c:pt>
                <c:pt idx="4107">
                  <c:v>-34.463000000000001</c:v>
                </c:pt>
                <c:pt idx="4108">
                  <c:v>-34.328000000000003</c:v>
                </c:pt>
                <c:pt idx="4109">
                  <c:v>-34.085000000000001</c:v>
                </c:pt>
                <c:pt idx="4110">
                  <c:v>-34.130000000000003</c:v>
                </c:pt>
                <c:pt idx="4111">
                  <c:v>-34.545000000000002</c:v>
                </c:pt>
                <c:pt idx="4112">
                  <c:v>-34.276000000000003</c:v>
                </c:pt>
                <c:pt idx="4113">
                  <c:v>-34.460999999999999</c:v>
                </c:pt>
                <c:pt idx="4114">
                  <c:v>-34.779000000000003</c:v>
                </c:pt>
                <c:pt idx="4115">
                  <c:v>-34.661000000000001</c:v>
                </c:pt>
                <c:pt idx="4116">
                  <c:v>-35.033000000000001</c:v>
                </c:pt>
                <c:pt idx="4117">
                  <c:v>-34.796999999999997</c:v>
                </c:pt>
                <c:pt idx="4118">
                  <c:v>-34.658999999999999</c:v>
                </c:pt>
                <c:pt idx="4119">
                  <c:v>-34.631</c:v>
                </c:pt>
                <c:pt idx="4120">
                  <c:v>-34.612000000000002</c:v>
                </c:pt>
                <c:pt idx="4121">
                  <c:v>-34.970999999999997</c:v>
                </c:pt>
                <c:pt idx="4122">
                  <c:v>-34.884999999999998</c:v>
                </c:pt>
                <c:pt idx="4123">
                  <c:v>-34.609000000000002</c:v>
                </c:pt>
                <c:pt idx="4124">
                  <c:v>-34.765000000000001</c:v>
                </c:pt>
                <c:pt idx="4125">
                  <c:v>-35.085999999999999</c:v>
                </c:pt>
                <c:pt idx="4126">
                  <c:v>-34.789000000000001</c:v>
                </c:pt>
                <c:pt idx="4127">
                  <c:v>-34.920999999999999</c:v>
                </c:pt>
                <c:pt idx="4128">
                  <c:v>-34.911999999999999</c:v>
                </c:pt>
                <c:pt idx="4129">
                  <c:v>-34.966999999999999</c:v>
                </c:pt>
                <c:pt idx="4130">
                  <c:v>-34.865000000000002</c:v>
                </c:pt>
                <c:pt idx="4131">
                  <c:v>-34.676000000000002</c:v>
                </c:pt>
                <c:pt idx="4132">
                  <c:v>-34.874000000000002</c:v>
                </c:pt>
                <c:pt idx="4133">
                  <c:v>-34.795000000000002</c:v>
                </c:pt>
                <c:pt idx="4134">
                  <c:v>-35.095999999999997</c:v>
                </c:pt>
                <c:pt idx="4135">
                  <c:v>-34.765000000000001</c:v>
                </c:pt>
                <c:pt idx="4136">
                  <c:v>-34.883000000000003</c:v>
                </c:pt>
                <c:pt idx="4137">
                  <c:v>-34.868000000000002</c:v>
                </c:pt>
                <c:pt idx="4138">
                  <c:v>-35.161999999999999</c:v>
                </c:pt>
                <c:pt idx="4139">
                  <c:v>-35.395000000000003</c:v>
                </c:pt>
                <c:pt idx="4140">
                  <c:v>-35.118000000000002</c:v>
                </c:pt>
                <c:pt idx="4141">
                  <c:v>-34.756999999999998</c:v>
                </c:pt>
                <c:pt idx="4142">
                  <c:v>-36.19</c:v>
                </c:pt>
                <c:pt idx="4143">
                  <c:v>-35.347999999999999</c:v>
                </c:pt>
                <c:pt idx="4144">
                  <c:v>-34.896000000000001</c:v>
                </c:pt>
                <c:pt idx="4145">
                  <c:v>-35.124000000000002</c:v>
                </c:pt>
                <c:pt idx="4146">
                  <c:v>-35.137999999999998</c:v>
                </c:pt>
                <c:pt idx="4147">
                  <c:v>-35.241</c:v>
                </c:pt>
                <c:pt idx="4148">
                  <c:v>-34.777999999999999</c:v>
                </c:pt>
                <c:pt idx="4149">
                  <c:v>-34.844999999999999</c:v>
                </c:pt>
                <c:pt idx="4150">
                  <c:v>-34.628</c:v>
                </c:pt>
                <c:pt idx="4151">
                  <c:v>-34.639000000000003</c:v>
                </c:pt>
                <c:pt idx="4152">
                  <c:v>-34.847999999999999</c:v>
                </c:pt>
                <c:pt idx="4153">
                  <c:v>-35.133000000000003</c:v>
                </c:pt>
                <c:pt idx="4154">
                  <c:v>-35.521999999999998</c:v>
                </c:pt>
                <c:pt idx="4155">
                  <c:v>-34.729999999999997</c:v>
                </c:pt>
                <c:pt idx="4156">
                  <c:v>-34.359000000000002</c:v>
                </c:pt>
                <c:pt idx="4157">
                  <c:v>-34.960999999999999</c:v>
                </c:pt>
                <c:pt idx="4158">
                  <c:v>-34.726999999999997</c:v>
                </c:pt>
                <c:pt idx="4159">
                  <c:v>-34.707999999999998</c:v>
                </c:pt>
                <c:pt idx="4160">
                  <c:v>-34.787999999999997</c:v>
                </c:pt>
                <c:pt idx="4161">
                  <c:v>-34.284999999999997</c:v>
                </c:pt>
                <c:pt idx="4162">
                  <c:v>-34.292000000000002</c:v>
                </c:pt>
                <c:pt idx="4163">
                  <c:v>-34.262</c:v>
                </c:pt>
                <c:pt idx="4164">
                  <c:v>-34.475999999999999</c:v>
                </c:pt>
                <c:pt idx="4165">
                  <c:v>-34.944000000000003</c:v>
                </c:pt>
                <c:pt idx="4166">
                  <c:v>-34.656999999999996</c:v>
                </c:pt>
                <c:pt idx="4167">
                  <c:v>-34.871000000000002</c:v>
                </c:pt>
                <c:pt idx="4168">
                  <c:v>-34.462000000000003</c:v>
                </c:pt>
                <c:pt idx="4169">
                  <c:v>-34.642000000000003</c:v>
                </c:pt>
                <c:pt idx="4170">
                  <c:v>-35.348999999999997</c:v>
                </c:pt>
                <c:pt idx="4171">
                  <c:v>-35.426000000000002</c:v>
                </c:pt>
                <c:pt idx="4172">
                  <c:v>-35.116</c:v>
                </c:pt>
                <c:pt idx="4173">
                  <c:v>-35</c:v>
                </c:pt>
                <c:pt idx="4174">
                  <c:v>-34.598999999999997</c:v>
                </c:pt>
                <c:pt idx="4175">
                  <c:v>-34.642000000000003</c:v>
                </c:pt>
                <c:pt idx="4176">
                  <c:v>-34.97</c:v>
                </c:pt>
                <c:pt idx="4177">
                  <c:v>-35.098999999999997</c:v>
                </c:pt>
                <c:pt idx="4178">
                  <c:v>-34.459000000000003</c:v>
                </c:pt>
                <c:pt idx="4179">
                  <c:v>-34.604999999999997</c:v>
                </c:pt>
                <c:pt idx="4180">
                  <c:v>-34.64</c:v>
                </c:pt>
                <c:pt idx="4181">
                  <c:v>-34.911999999999999</c:v>
                </c:pt>
                <c:pt idx="4182">
                  <c:v>-34.67</c:v>
                </c:pt>
                <c:pt idx="4183">
                  <c:v>-34.484999999999999</c:v>
                </c:pt>
                <c:pt idx="4184">
                  <c:v>-34.308</c:v>
                </c:pt>
                <c:pt idx="4185">
                  <c:v>-34.770000000000003</c:v>
                </c:pt>
                <c:pt idx="4186">
                  <c:v>-34.414999999999999</c:v>
                </c:pt>
                <c:pt idx="4187">
                  <c:v>-34.384999999999998</c:v>
                </c:pt>
                <c:pt idx="4188">
                  <c:v>-34.493000000000002</c:v>
                </c:pt>
                <c:pt idx="4189">
                  <c:v>-34.698</c:v>
                </c:pt>
                <c:pt idx="4190">
                  <c:v>-34.880000000000003</c:v>
                </c:pt>
                <c:pt idx="4191">
                  <c:v>-35.591000000000001</c:v>
                </c:pt>
                <c:pt idx="4192">
                  <c:v>-34.58</c:v>
                </c:pt>
                <c:pt idx="4193">
                  <c:v>-34.591999999999999</c:v>
                </c:pt>
                <c:pt idx="4194">
                  <c:v>-34.466999999999999</c:v>
                </c:pt>
                <c:pt idx="4195">
                  <c:v>-34.496000000000002</c:v>
                </c:pt>
                <c:pt idx="4196">
                  <c:v>-34.088999999999999</c:v>
                </c:pt>
                <c:pt idx="4197">
                  <c:v>-34.444000000000003</c:v>
                </c:pt>
                <c:pt idx="4198">
                  <c:v>-34.826999999999998</c:v>
                </c:pt>
                <c:pt idx="4199">
                  <c:v>-33.911000000000001</c:v>
                </c:pt>
                <c:pt idx="4200">
                  <c:v>-34.283999999999999</c:v>
                </c:pt>
                <c:pt idx="4201">
                  <c:v>-34.304000000000002</c:v>
                </c:pt>
                <c:pt idx="4202">
                  <c:v>-34.292999999999999</c:v>
                </c:pt>
                <c:pt idx="4203">
                  <c:v>-33.985999999999997</c:v>
                </c:pt>
                <c:pt idx="4204">
                  <c:v>-34.412999999999997</c:v>
                </c:pt>
                <c:pt idx="4205">
                  <c:v>-34.567</c:v>
                </c:pt>
                <c:pt idx="4206">
                  <c:v>-33.899000000000001</c:v>
                </c:pt>
                <c:pt idx="4207">
                  <c:v>-34.326999999999998</c:v>
                </c:pt>
                <c:pt idx="4208">
                  <c:v>-34.789000000000001</c:v>
                </c:pt>
                <c:pt idx="4209">
                  <c:v>-34.023000000000003</c:v>
                </c:pt>
                <c:pt idx="4210">
                  <c:v>-34.356000000000002</c:v>
                </c:pt>
                <c:pt idx="4211">
                  <c:v>-34.755000000000003</c:v>
                </c:pt>
                <c:pt idx="4212">
                  <c:v>-34.741999999999997</c:v>
                </c:pt>
                <c:pt idx="4213">
                  <c:v>-34.171999999999997</c:v>
                </c:pt>
                <c:pt idx="4214">
                  <c:v>-34.54</c:v>
                </c:pt>
                <c:pt idx="4215">
                  <c:v>-35.200000000000003</c:v>
                </c:pt>
                <c:pt idx="4216">
                  <c:v>-34.591999999999999</c:v>
                </c:pt>
                <c:pt idx="4217">
                  <c:v>-34.177999999999997</c:v>
                </c:pt>
                <c:pt idx="4218">
                  <c:v>-34.451000000000001</c:v>
                </c:pt>
                <c:pt idx="4219">
                  <c:v>-34.862000000000002</c:v>
                </c:pt>
                <c:pt idx="4220">
                  <c:v>-34.728999999999999</c:v>
                </c:pt>
                <c:pt idx="4221">
                  <c:v>-34.4</c:v>
                </c:pt>
                <c:pt idx="4222">
                  <c:v>-34.281999999999996</c:v>
                </c:pt>
                <c:pt idx="4223">
                  <c:v>-34.17</c:v>
                </c:pt>
                <c:pt idx="4224">
                  <c:v>-34.412999999999997</c:v>
                </c:pt>
                <c:pt idx="4225">
                  <c:v>-34.125999999999998</c:v>
                </c:pt>
                <c:pt idx="4226">
                  <c:v>-34.274000000000001</c:v>
                </c:pt>
                <c:pt idx="4227">
                  <c:v>-34.295999999999999</c:v>
                </c:pt>
                <c:pt idx="4228">
                  <c:v>-33.906999999999996</c:v>
                </c:pt>
                <c:pt idx="4229">
                  <c:v>-34.384</c:v>
                </c:pt>
                <c:pt idx="4230">
                  <c:v>-34.384999999999998</c:v>
                </c:pt>
                <c:pt idx="4231">
                  <c:v>-34.121000000000002</c:v>
                </c:pt>
                <c:pt idx="4232">
                  <c:v>-34.058999999999997</c:v>
                </c:pt>
                <c:pt idx="4233">
                  <c:v>-34.176000000000002</c:v>
                </c:pt>
                <c:pt idx="4234">
                  <c:v>-34.274000000000001</c:v>
                </c:pt>
                <c:pt idx="4235">
                  <c:v>-34.593000000000004</c:v>
                </c:pt>
                <c:pt idx="4236">
                  <c:v>-34.970999999999997</c:v>
                </c:pt>
                <c:pt idx="4237">
                  <c:v>-34.683999999999997</c:v>
                </c:pt>
                <c:pt idx="4238">
                  <c:v>-34.493000000000002</c:v>
                </c:pt>
                <c:pt idx="4239">
                  <c:v>-34.783000000000001</c:v>
                </c:pt>
                <c:pt idx="4240">
                  <c:v>-35.119</c:v>
                </c:pt>
                <c:pt idx="4241">
                  <c:v>-34.700000000000003</c:v>
                </c:pt>
                <c:pt idx="4242">
                  <c:v>-34.597999999999999</c:v>
                </c:pt>
                <c:pt idx="4243">
                  <c:v>-34.984000000000002</c:v>
                </c:pt>
                <c:pt idx="4244">
                  <c:v>-34.533999999999999</c:v>
                </c:pt>
                <c:pt idx="4245">
                  <c:v>-34.590000000000003</c:v>
                </c:pt>
                <c:pt idx="4246">
                  <c:v>-34.603999999999999</c:v>
                </c:pt>
                <c:pt idx="4247">
                  <c:v>-34.347999999999999</c:v>
                </c:pt>
                <c:pt idx="4248">
                  <c:v>-34.496000000000002</c:v>
                </c:pt>
                <c:pt idx="4249">
                  <c:v>-34.704999999999998</c:v>
                </c:pt>
                <c:pt idx="4250">
                  <c:v>-34.972999999999999</c:v>
                </c:pt>
                <c:pt idx="4251">
                  <c:v>-35.088999999999999</c:v>
                </c:pt>
                <c:pt idx="4252">
                  <c:v>-34.604999999999997</c:v>
                </c:pt>
                <c:pt idx="4253">
                  <c:v>-34.326999999999998</c:v>
                </c:pt>
                <c:pt idx="4254">
                  <c:v>-34.399000000000001</c:v>
                </c:pt>
                <c:pt idx="4255">
                  <c:v>-34.356999999999999</c:v>
                </c:pt>
                <c:pt idx="4256">
                  <c:v>-34.304000000000002</c:v>
                </c:pt>
                <c:pt idx="4257">
                  <c:v>-34.298000000000002</c:v>
                </c:pt>
                <c:pt idx="4258">
                  <c:v>-34.273000000000003</c:v>
                </c:pt>
                <c:pt idx="4259">
                  <c:v>-34.156999999999996</c:v>
                </c:pt>
                <c:pt idx="4260">
                  <c:v>-34.384999999999998</c:v>
                </c:pt>
                <c:pt idx="4261">
                  <c:v>-34.552999999999997</c:v>
                </c:pt>
                <c:pt idx="4262">
                  <c:v>-34.768999999999998</c:v>
                </c:pt>
                <c:pt idx="4263">
                  <c:v>-34.368000000000002</c:v>
                </c:pt>
                <c:pt idx="4264">
                  <c:v>-34.802</c:v>
                </c:pt>
                <c:pt idx="4265">
                  <c:v>-34.634</c:v>
                </c:pt>
                <c:pt idx="4266">
                  <c:v>-34.69</c:v>
                </c:pt>
                <c:pt idx="4267">
                  <c:v>-34.542999999999999</c:v>
                </c:pt>
                <c:pt idx="4268">
                  <c:v>-34.430999999999997</c:v>
                </c:pt>
                <c:pt idx="4269">
                  <c:v>-35.143000000000001</c:v>
                </c:pt>
                <c:pt idx="4270">
                  <c:v>-34.658999999999999</c:v>
                </c:pt>
                <c:pt idx="4271">
                  <c:v>-34.372</c:v>
                </c:pt>
                <c:pt idx="4272">
                  <c:v>-34.584000000000003</c:v>
                </c:pt>
                <c:pt idx="4273">
                  <c:v>-34.545000000000002</c:v>
                </c:pt>
                <c:pt idx="4274">
                  <c:v>-34.301000000000002</c:v>
                </c:pt>
                <c:pt idx="4275">
                  <c:v>-34.695</c:v>
                </c:pt>
                <c:pt idx="4276">
                  <c:v>-34.634</c:v>
                </c:pt>
                <c:pt idx="4277">
                  <c:v>-34.332999999999998</c:v>
                </c:pt>
                <c:pt idx="4278">
                  <c:v>-35.061</c:v>
                </c:pt>
                <c:pt idx="4279">
                  <c:v>-34.146999999999998</c:v>
                </c:pt>
                <c:pt idx="4280">
                  <c:v>-34.412999999999997</c:v>
                </c:pt>
                <c:pt idx="4281">
                  <c:v>-34.228000000000002</c:v>
                </c:pt>
                <c:pt idx="4282">
                  <c:v>-34.331000000000003</c:v>
                </c:pt>
                <c:pt idx="4283">
                  <c:v>-34.655000000000001</c:v>
                </c:pt>
                <c:pt idx="4284">
                  <c:v>-35.048999999999999</c:v>
                </c:pt>
                <c:pt idx="4285">
                  <c:v>-34.366</c:v>
                </c:pt>
                <c:pt idx="4286">
                  <c:v>-34.851999999999997</c:v>
                </c:pt>
                <c:pt idx="4287">
                  <c:v>-34.631</c:v>
                </c:pt>
                <c:pt idx="4288">
                  <c:v>-34.665999999999997</c:v>
                </c:pt>
                <c:pt idx="4289">
                  <c:v>-35.003</c:v>
                </c:pt>
                <c:pt idx="4290">
                  <c:v>-34.593000000000004</c:v>
                </c:pt>
                <c:pt idx="4291">
                  <c:v>-34.542000000000002</c:v>
                </c:pt>
                <c:pt idx="4292">
                  <c:v>-35.124000000000002</c:v>
                </c:pt>
                <c:pt idx="4293">
                  <c:v>-34.597999999999999</c:v>
                </c:pt>
                <c:pt idx="4294">
                  <c:v>-35.024000000000001</c:v>
                </c:pt>
                <c:pt idx="4295">
                  <c:v>-34.79</c:v>
                </c:pt>
                <c:pt idx="4296">
                  <c:v>-34.796999999999997</c:v>
                </c:pt>
                <c:pt idx="4297">
                  <c:v>-34.978000000000002</c:v>
                </c:pt>
                <c:pt idx="4298">
                  <c:v>-35.152000000000001</c:v>
                </c:pt>
                <c:pt idx="4299">
                  <c:v>-34.901000000000003</c:v>
                </c:pt>
                <c:pt idx="4300">
                  <c:v>-34.814</c:v>
                </c:pt>
                <c:pt idx="4301">
                  <c:v>-34.753999999999998</c:v>
                </c:pt>
                <c:pt idx="4302">
                  <c:v>-34.634</c:v>
                </c:pt>
                <c:pt idx="4303">
                  <c:v>-34.359000000000002</c:v>
                </c:pt>
                <c:pt idx="4304">
                  <c:v>-34.862000000000002</c:v>
                </c:pt>
                <c:pt idx="4305">
                  <c:v>-34.106999999999999</c:v>
                </c:pt>
                <c:pt idx="4306">
                  <c:v>-35.06</c:v>
                </c:pt>
                <c:pt idx="4307">
                  <c:v>-34.594999999999999</c:v>
                </c:pt>
                <c:pt idx="4308">
                  <c:v>-34.854999999999997</c:v>
                </c:pt>
                <c:pt idx="4309">
                  <c:v>-34.438000000000002</c:v>
                </c:pt>
                <c:pt idx="4310">
                  <c:v>-34.741999999999997</c:v>
                </c:pt>
                <c:pt idx="4311">
                  <c:v>-34.4</c:v>
                </c:pt>
                <c:pt idx="4312">
                  <c:v>-34.744</c:v>
                </c:pt>
                <c:pt idx="4313">
                  <c:v>-34.731999999999999</c:v>
                </c:pt>
                <c:pt idx="4314">
                  <c:v>-34.552</c:v>
                </c:pt>
                <c:pt idx="4315">
                  <c:v>-34.448999999999998</c:v>
                </c:pt>
                <c:pt idx="4316">
                  <c:v>-34.911000000000001</c:v>
                </c:pt>
                <c:pt idx="4317">
                  <c:v>-35.468000000000004</c:v>
                </c:pt>
                <c:pt idx="4318">
                  <c:v>-34.79</c:v>
                </c:pt>
                <c:pt idx="4319">
                  <c:v>-34.308</c:v>
                </c:pt>
                <c:pt idx="4320">
                  <c:v>-34.905000000000001</c:v>
                </c:pt>
                <c:pt idx="4321">
                  <c:v>-34.750999999999998</c:v>
                </c:pt>
                <c:pt idx="4322">
                  <c:v>-34.375</c:v>
                </c:pt>
                <c:pt idx="4323">
                  <c:v>-34.378999999999998</c:v>
                </c:pt>
                <c:pt idx="4324">
                  <c:v>-34.642000000000003</c:v>
                </c:pt>
                <c:pt idx="4325">
                  <c:v>-34.670999999999999</c:v>
                </c:pt>
                <c:pt idx="4326">
                  <c:v>-34.878999999999998</c:v>
                </c:pt>
                <c:pt idx="4327">
                  <c:v>-34.792999999999999</c:v>
                </c:pt>
                <c:pt idx="4328">
                  <c:v>-35.259</c:v>
                </c:pt>
                <c:pt idx="4329">
                  <c:v>-34.67</c:v>
                </c:pt>
                <c:pt idx="4330">
                  <c:v>-34.642000000000003</c:v>
                </c:pt>
                <c:pt idx="4331">
                  <c:v>-35.247</c:v>
                </c:pt>
                <c:pt idx="4332">
                  <c:v>-34.697000000000003</c:v>
                </c:pt>
                <c:pt idx="4333">
                  <c:v>-35.460999999999999</c:v>
                </c:pt>
                <c:pt idx="4334">
                  <c:v>-35.314</c:v>
                </c:pt>
                <c:pt idx="4335">
                  <c:v>-34.880000000000003</c:v>
                </c:pt>
                <c:pt idx="4336">
                  <c:v>-35.276000000000003</c:v>
                </c:pt>
                <c:pt idx="4337">
                  <c:v>-35.331000000000003</c:v>
                </c:pt>
                <c:pt idx="4338">
                  <c:v>-34.923000000000002</c:v>
                </c:pt>
                <c:pt idx="4339">
                  <c:v>-35.131</c:v>
                </c:pt>
                <c:pt idx="4340">
                  <c:v>-34.987000000000002</c:v>
                </c:pt>
                <c:pt idx="4341">
                  <c:v>-35.573</c:v>
                </c:pt>
                <c:pt idx="4342">
                  <c:v>-34.963000000000001</c:v>
                </c:pt>
                <c:pt idx="4343">
                  <c:v>-35.378999999999998</c:v>
                </c:pt>
                <c:pt idx="4344">
                  <c:v>-35.450000000000003</c:v>
                </c:pt>
                <c:pt idx="4345">
                  <c:v>-35.847000000000001</c:v>
                </c:pt>
                <c:pt idx="4346">
                  <c:v>-35.473999999999997</c:v>
                </c:pt>
                <c:pt idx="4347">
                  <c:v>-34.956000000000003</c:v>
                </c:pt>
                <c:pt idx="4348">
                  <c:v>-35.189</c:v>
                </c:pt>
                <c:pt idx="4349">
                  <c:v>-35.515000000000001</c:v>
                </c:pt>
                <c:pt idx="4350">
                  <c:v>-35.429000000000002</c:v>
                </c:pt>
                <c:pt idx="4351">
                  <c:v>-35.332000000000001</c:v>
                </c:pt>
                <c:pt idx="4352">
                  <c:v>-35.146000000000001</c:v>
                </c:pt>
                <c:pt idx="4353">
                  <c:v>-35.090000000000003</c:v>
                </c:pt>
                <c:pt idx="4354">
                  <c:v>-35.228999999999999</c:v>
                </c:pt>
                <c:pt idx="4355">
                  <c:v>-35.472000000000001</c:v>
                </c:pt>
                <c:pt idx="4356">
                  <c:v>-35.472999999999999</c:v>
                </c:pt>
                <c:pt idx="4357">
                  <c:v>-35.351999999999997</c:v>
                </c:pt>
                <c:pt idx="4358">
                  <c:v>-35.207999999999998</c:v>
                </c:pt>
                <c:pt idx="4359">
                  <c:v>-35.328000000000003</c:v>
                </c:pt>
                <c:pt idx="4360">
                  <c:v>-35.731999999999999</c:v>
                </c:pt>
                <c:pt idx="4361">
                  <c:v>-35.594000000000001</c:v>
                </c:pt>
                <c:pt idx="4362">
                  <c:v>-35.179000000000002</c:v>
                </c:pt>
                <c:pt idx="4363">
                  <c:v>-35.198</c:v>
                </c:pt>
                <c:pt idx="4364">
                  <c:v>-34.981000000000002</c:v>
                </c:pt>
                <c:pt idx="4365">
                  <c:v>-34.965000000000003</c:v>
                </c:pt>
                <c:pt idx="4366">
                  <c:v>-35.475999999999999</c:v>
                </c:pt>
                <c:pt idx="4367">
                  <c:v>-34.774999999999999</c:v>
                </c:pt>
                <c:pt idx="4368">
                  <c:v>-35.125</c:v>
                </c:pt>
                <c:pt idx="4369">
                  <c:v>-34.860999999999997</c:v>
                </c:pt>
                <c:pt idx="4370">
                  <c:v>-35.020000000000003</c:v>
                </c:pt>
                <c:pt idx="4371">
                  <c:v>-34.612000000000002</c:v>
                </c:pt>
                <c:pt idx="4372">
                  <c:v>-34.673000000000002</c:v>
                </c:pt>
                <c:pt idx="4373">
                  <c:v>-34.857999999999997</c:v>
                </c:pt>
                <c:pt idx="4374">
                  <c:v>-35.195999999999998</c:v>
                </c:pt>
                <c:pt idx="4375">
                  <c:v>-35.067999999999998</c:v>
                </c:pt>
                <c:pt idx="4376">
                  <c:v>-34.642000000000003</c:v>
                </c:pt>
                <c:pt idx="4377">
                  <c:v>-34.475000000000001</c:v>
                </c:pt>
                <c:pt idx="4378">
                  <c:v>-34.457999999999998</c:v>
                </c:pt>
                <c:pt idx="4379">
                  <c:v>-35.113999999999997</c:v>
                </c:pt>
                <c:pt idx="4380">
                  <c:v>-35.173000000000002</c:v>
                </c:pt>
                <c:pt idx="4381">
                  <c:v>-34.857999999999997</c:v>
                </c:pt>
                <c:pt idx="4382">
                  <c:v>-34.735999999999997</c:v>
                </c:pt>
                <c:pt idx="4383">
                  <c:v>-35.863999999999997</c:v>
                </c:pt>
                <c:pt idx="4384">
                  <c:v>-35.356999999999999</c:v>
                </c:pt>
                <c:pt idx="4385">
                  <c:v>-35.238</c:v>
                </c:pt>
                <c:pt idx="4386">
                  <c:v>-34.704999999999998</c:v>
                </c:pt>
                <c:pt idx="4387">
                  <c:v>-34.716000000000001</c:v>
                </c:pt>
                <c:pt idx="4388">
                  <c:v>-35.594999999999999</c:v>
                </c:pt>
                <c:pt idx="4389">
                  <c:v>-35.167999999999999</c:v>
                </c:pt>
                <c:pt idx="4390">
                  <c:v>-34.682000000000002</c:v>
                </c:pt>
                <c:pt idx="4391">
                  <c:v>-35.545000000000002</c:v>
                </c:pt>
                <c:pt idx="4392">
                  <c:v>-35.591999999999999</c:v>
                </c:pt>
                <c:pt idx="4393">
                  <c:v>-34.923999999999999</c:v>
                </c:pt>
                <c:pt idx="4394">
                  <c:v>-34.645000000000003</c:v>
                </c:pt>
                <c:pt idx="4395">
                  <c:v>-34.954000000000001</c:v>
                </c:pt>
                <c:pt idx="4396">
                  <c:v>-34.609000000000002</c:v>
                </c:pt>
                <c:pt idx="4397">
                  <c:v>-35.225000000000001</c:v>
                </c:pt>
                <c:pt idx="4398">
                  <c:v>-34.948</c:v>
                </c:pt>
                <c:pt idx="4399">
                  <c:v>-35.317999999999998</c:v>
                </c:pt>
                <c:pt idx="4400">
                  <c:v>-35.334000000000003</c:v>
                </c:pt>
                <c:pt idx="4401">
                  <c:v>-35.466000000000001</c:v>
                </c:pt>
                <c:pt idx="4402">
                  <c:v>-35.633000000000003</c:v>
                </c:pt>
                <c:pt idx="4403">
                  <c:v>-34.86</c:v>
                </c:pt>
                <c:pt idx="4404">
                  <c:v>-35.326000000000001</c:v>
                </c:pt>
                <c:pt idx="4405">
                  <c:v>-34.790999999999997</c:v>
                </c:pt>
                <c:pt idx="4406">
                  <c:v>-34.648000000000003</c:v>
                </c:pt>
                <c:pt idx="4407">
                  <c:v>-35.113999999999997</c:v>
                </c:pt>
                <c:pt idx="4408">
                  <c:v>-36.323</c:v>
                </c:pt>
                <c:pt idx="4409">
                  <c:v>-35.058999999999997</c:v>
                </c:pt>
                <c:pt idx="4410">
                  <c:v>-34.627000000000002</c:v>
                </c:pt>
                <c:pt idx="4411">
                  <c:v>-35.313000000000002</c:v>
                </c:pt>
                <c:pt idx="4412">
                  <c:v>-35.284999999999997</c:v>
                </c:pt>
                <c:pt idx="4413">
                  <c:v>-34.686</c:v>
                </c:pt>
                <c:pt idx="4414">
                  <c:v>-34.375</c:v>
                </c:pt>
                <c:pt idx="4415">
                  <c:v>-34.534999999999997</c:v>
                </c:pt>
                <c:pt idx="4416">
                  <c:v>-34.582000000000001</c:v>
                </c:pt>
                <c:pt idx="4417">
                  <c:v>-34.780999999999999</c:v>
                </c:pt>
                <c:pt idx="4418">
                  <c:v>-34.542000000000002</c:v>
                </c:pt>
                <c:pt idx="4419">
                  <c:v>-34.552</c:v>
                </c:pt>
                <c:pt idx="4420">
                  <c:v>-34.82</c:v>
                </c:pt>
                <c:pt idx="4421">
                  <c:v>-35.054000000000002</c:v>
                </c:pt>
                <c:pt idx="4422">
                  <c:v>-34.76</c:v>
                </c:pt>
                <c:pt idx="4423">
                  <c:v>-34.686</c:v>
                </c:pt>
                <c:pt idx="4424">
                  <c:v>-35.182000000000002</c:v>
                </c:pt>
                <c:pt idx="4425">
                  <c:v>-34.420999999999999</c:v>
                </c:pt>
                <c:pt idx="4426">
                  <c:v>-35.180999999999997</c:v>
                </c:pt>
                <c:pt idx="4427">
                  <c:v>-34.731999999999999</c:v>
                </c:pt>
                <c:pt idx="4428">
                  <c:v>-34.939</c:v>
                </c:pt>
                <c:pt idx="4429">
                  <c:v>-34.81</c:v>
                </c:pt>
                <c:pt idx="4430">
                  <c:v>-34.945</c:v>
                </c:pt>
                <c:pt idx="4431">
                  <c:v>-34.996000000000002</c:v>
                </c:pt>
                <c:pt idx="4432">
                  <c:v>-34.819000000000003</c:v>
                </c:pt>
                <c:pt idx="4433">
                  <c:v>-34.978999999999999</c:v>
                </c:pt>
                <c:pt idx="4434">
                  <c:v>-35.031999999999996</c:v>
                </c:pt>
                <c:pt idx="4435">
                  <c:v>-35.462000000000003</c:v>
                </c:pt>
                <c:pt idx="4436">
                  <c:v>-34.950000000000003</c:v>
                </c:pt>
                <c:pt idx="4437">
                  <c:v>-35.043999999999997</c:v>
                </c:pt>
                <c:pt idx="4438">
                  <c:v>-34.957000000000001</c:v>
                </c:pt>
                <c:pt idx="4439">
                  <c:v>-35.415999999999997</c:v>
                </c:pt>
                <c:pt idx="4440">
                  <c:v>-34.747</c:v>
                </c:pt>
                <c:pt idx="4441">
                  <c:v>-35.540999999999997</c:v>
                </c:pt>
                <c:pt idx="4442">
                  <c:v>-34.761000000000003</c:v>
                </c:pt>
                <c:pt idx="4443">
                  <c:v>-35.027999999999999</c:v>
                </c:pt>
                <c:pt idx="4444">
                  <c:v>-34.999000000000002</c:v>
                </c:pt>
                <c:pt idx="4445">
                  <c:v>-35.296999999999997</c:v>
                </c:pt>
                <c:pt idx="4446">
                  <c:v>-34.972999999999999</c:v>
                </c:pt>
                <c:pt idx="4447">
                  <c:v>-35.31</c:v>
                </c:pt>
                <c:pt idx="4448">
                  <c:v>-35.168999999999997</c:v>
                </c:pt>
                <c:pt idx="4449">
                  <c:v>-35.25</c:v>
                </c:pt>
                <c:pt idx="4450">
                  <c:v>-34.923000000000002</c:v>
                </c:pt>
                <c:pt idx="4451">
                  <c:v>-35.142000000000003</c:v>
                </c:pt>
                <c:pt idx="4452">
                  <c:v>-35.027000000000001</c:v>
                </c:pt>
                <c:pt idx="4453">
                  <c:v>-35.258000000000003</c:v>
                </c:pt>
                <c:pt idx="4454">
                  <c:v>-35.578000000000003</c:v>
                </c:pt>
                <c:pt idx="4455">
                  <c:v>-35.514000000000003</c:v>
                </c:pt>
                <c:pt idx="4456">
                  <c:v>-36.188000000000002</c:v>
                </c:pt>
                <c:pt idx="4457">
                  <c:v>-35.418999999999997</c:v>
                </c:pt>
                <c:pt idx="4458">
                  <c:v>-35.548999999999999</c:v>
                </c:pt>
                <c:pt idx="4459">
                  <c:v>-34.677999999999997</c:v>
                </c:pt>
                <c:pt idx="4460">
                  <c:v>-34.575000000000003</c:v>
                </c:pt>
                <c:pt idx="4461">
                  <c:v>-35.082000000000001</c:v>
                </c:pt>
                <c:pt idx="4462">
                  <c:v>-34.737000000000002</c:v>
                </c:pt>
                <c:pt idx="4463">
                  <c:v>-34.886000000000003</c:v>
                </c:pt>
                <c:pt idx="4464">
                  <c:v>-34.816000000000003</c:v>
                </c:pt>
                <c:pt idx="4465">
                  <c:v>-35.116</c:v>
                </c:pt>
                <c:pt idx="4466">
                  <c:v>-34.924999999999997</c:v>
                </c:pt>
                <c:pt idx="4467">
                  <c:v>-34.784999999999997</c:v>
                </c:pt>
                <c:pt idx="4468">
                  <c:v>-35.174999999999997</c:v>
                </c:pt>
                <c:pt idx="4469">
                  <c:v>-35.036000000000001</c:v>
                </c:pt>
                <c:pt idx="4470">
                  <c:v>-34.692999999999998</c:v>
                </c:pt>
                <c:pt idx="4471">
                  <c:v>-34.457000000000001</c:v>
                </c:pt>
                <c:pt idx="4472">
                  <c:v>-34.435000000000002</c:v>
                </c:pt>
                <c:pt idx="4473">
                  <c:v>-34.680999999999997</c:v>
                </c:pt>
                <c:pt idx="4474">
                  <c:v>-35.194000000000003</c:v>
                </c:pt>
                <c:pt idx="4475">
                  <c:v>-35.04</c:v>
                </c:pt>
                <c:pt idx="4476">
                  <c:v>-34.723999999999997</c:v>
                </c:pt>
                <c:pt idx="4477">
                  <c:v>-34.779000000000003</c:v>
                </c:pt>
                <c:pt idx="4478">
                  <c:v>-34.569000000000003</c:v>
                </c:pt>
                <c:pt idx="4479">
                  <c:v>-35.32</c:v>
                </c:pt>
                <c:pt idx="4480">
                  <c:v>-35.527000000000001</c:v>
                </c:pt>
                <c:pt idx="4481">
                  <c:v>-34.668999999999997</c:v>
                </c:pt>
                <c:pt idx="4482">
                  <c:v>-34.326000000000001</c:v>
                </c:pt>
                <c:pt idx="4483">
                  <c:v>-34.841999999999999</c:v>
                </c:pt>
                <c:pt idx="4484">
                  <c:v>-34.826999999999998</c:v>
                </c:pt>
                <c:pt idx="4485">
                  <c:v>-35.576999999999998</c:v>
                </c:pt>
                <c:pt idx="4486">
                  <c:v>-34.720999999999997</c:v>
                </c:pt>
                <c:pt idx="4487">
                  <c:v>-35.353000000000002</c:v>
                </c:pt>
                <c:pt idx="4488">
                  <c:v>-35.268000000000001</c:v>
                </c:pt>
                <c:pt idx="4489">
                  <c:v>-34.965000000000003</c:v>
                </c:pt>
                <c:pt idx="4490">
                  <c:v>-34.676000000000002</c:v>
                </c:pt>
                <c:pt idx="4491">
                  <c:v>-35.298000000000002</c:v>
                </c:pt>
                <c:pt idx="4492">
                  <c:v>-34.701000000000001</c:v>
                </c:pt>
                <c:pt idx="4493">
                  <c:v>-35.673999999999999</c:v>
                </c:pt>
                <c:pt idx="4494">
                  <c:v>-35.399000000000001</c:v>
                </c:pt>
                <c:pt idx="4495">
                  <c:v>-34.597000000000001</c:v>
                </c:pt>
                <c:pt idx="4496">
                  <c:v>-35.009</c:v>
                </c:pt>
                <c:pt idx="4497">
                  <c:v>-34.945999999999998</c:v>
                </c:pt>
                <c:pt idx="4498">
                  <c:v>-34.906999999999996</c:v>
                </c:pt>
                <c:pt idx="4499">
                  <c:v>-35.043999999999997</c:v>
                </c:pt>
                <c:pt idx="4500">
                  <c:v>-34.680999999999997</c:v>
                </c:pt>
                <c:pt idx="4501">
                  <c:v>-34.774999999999999</c:v>
                </c:pt>
                <c:pt idx="4502">
                  <c:v>-34.944000000000003</c:v>
                </c:pt>
                <c:pt idx="4503">
                  <c:v>-34.746000000000002</c:v>
                </c:pt>
                <c:pt idx="4504">
                  <c:v>-34.606999999999999</c:v>
                </c:pt>
                <c:pt idx="4505">
                  <c:v>-35.298999999999999</c:v>
                </c:pt>
                <c:pt idx="4506">
                  <c:v>-34.825000000000003</c:v>
                </c:pt>
                <c:pt idx="4507">
                  <c:v>-34.918999999999997</c:v>
                </c:pt>
                <c:pt idx="4508">
                  <c:v>-35.427999999999997</c:v>
                </c:pt>
                <c:pt idx="4509">
                  <c:v>-35.026000000000003</c:v>
                </c:pt>
                <c:pt idx="4510">
                  <c:v>-35.262999999999998</c:v>
                </c:pt>
                <c:pt idx="4511">
                  <c:v>-35.259</c:v>
                </c:pt>
                <c:pt idx="4512">
                  <c:v>-36.442</c:v>
                </c:pt>
                <c:pt idx="4513">
                  <c:v>-36.634999999999998</c:v>
                </c:pt>
                <c:pt idx="4514">
                  <c:v>-34.802</c:v>
                </c:pt>
                <c:pt idx="4515">
                  <c:v>-35.326999999999998</c:v>
                </c:pt>
                <c:pt idx="4516">
                  <c:v>-35.68</c:v>
                </c:pt>
                <c:pt idx="4517">
                  <c:v>-35.179000000000002</c:v>
                </c:pt>
                <c:pt idx="4518">
                  <c:v>-35.503999999999998</c:v>
                </c:pt>
                <c:pt idx="4519">
                  <c:v>-36.658999999999999</c:v>
                </c:pt>
                <c:pt idx="4520">
                  <c:v>-35.982999999999997</c:v>
                </c:pt>
                <c:pt idx="4521">
                  <c:v>-34.97</c:v>
                </c:pt>
                <c:pt idx="4522">
                  <c:v>-34.923000000000002</c:v>
                </c:pt>
                <c:pt idx="4523">
                  <c:v>-35.603999999999999</c:v>
                </c:pt>
                <c:pt idx="4524">
                  <c:v>-35.649000000000001</c:v>
                </c:pt>
                <c:pt idx="4525">
                  <c:v>-35.256</c:v>
                </c:pt>
                <c:pt idx="4526">
                  <c:v>-35.479999999999997</c:v>
                </c:pt>
                <c:pt idx="4527">
                  <c:v>-35.634</c:v>
                </c:pt>
                <c:pt idx="4528">
                  <c:v>-34.811999999999998</c:v>
                </c:pt>
                <c:pt idx="4529">
                  <c:v>-34.531999999999996</c:v>
                </c:pt>
                <c:pt idx="4530">
                  <c:v>-34.970999999999997</c:v>
                </c:pt>
                <c:pt idx="4531">
                  <c:v>-34.823</c:v>
                </c:pt>
                <c:pt idx="4532">
                  <c:v>-34.777999999999999</c:v>
                </c:pt>
                <c:pt idx="4533">
                  <c:v>-35.659999999999997</c:v>
                </c:pt>
                <c:pt idx="4534">
                  <c:v>-35.289000000000001</c:v>
                </c:pt>
                <c:pt idx="4535">
                  <c:v>-34.929000000000002</c:v>
                </c:pt>
                <c:pt idx="4536">
                  <c:v>-34.878</c:v>
                </c:pt>
                <c:pt idx="4537">
                  <c:v>-34.658999999999999</c:v>
                </c:pt>
                <c:pt idx="4538">
                  <c:v>-35.185000000000002</c:v>
                </c:pt>
                <c:pt idx="4539">
                  <c:v>-35.290999999999997</c:v>
                </c:pt>
                <c:pt idx="4540">
                  <c:v>-35.21</c:v>
                </c:pt>
                <c:pt idx="4541">
                  <c:v>-35.186999999999998</c:v>
                </c:pt>
                <c:pt idx="4542">
                  <c:v>-36.28</c:v>
                </c:pt>
                <c:pt idx="4543">
                  <c:v>-34.808</c:v>
                </c:pt>
                <c:pt idx="4544">
                  <c:v>-35.201999999999998</c:v>
                </c:pt>
                <c:pt idx="4545">
                  <c:v>-36.118000000000002</c:v>
                </c:pt>
                <c:pt idx="4546">
                  <c:v>-34.93</c:v>
                </c:pt>
                <c:pt idx="4547">
                  <c:v>-34.985999999999997</c:v>
                </c:pt>
                <c:pt idx="4548">
                  <c:v>-35.418999999999997</c:v>
                </c:pt>
                <c:pt idx="4549">
                  <c:v>-36.402000000000001</c:v>
                </c:pt>
                <c:pt idx="4550">
                  <c:v>-34.746000000000002</c:v>
                </c:pt>
                <c:pt idx="4551">
                  <c:v>-34.844999999999999</c:v>
                </c:pt>
                <c:pt idx="4552">
                  <c:v>-35.094999999999999</c:v>
                </c:pt>
                <c:pt idx="4553">
                  <c:v>-34.716999999999999</c:v>
                </c:pt>
                <c:pt idx="4554">
                  <c:v>-35.131</c:v>
                </c:pt>
                <c:pt idx="4555">
                  <c:v>-35.106000000000002</c:v>
                </c:pt>
                <c:pt idx="4556">
                  <c:v>-35.423999999999999</c:v>
                </c:pt>
                <c:pt idx="4557">
                  <c:v>-34.704000000000001</c:v>
                </c:pt>
                <c:pt idx="4558">
                  <c:v>-34.497</c:v>
                </c:pt>
                <c:pt idx="4559">
                  <c:v>-34.884999999999998</c:v>
                </c:pt>
                <c:pt idx="4560">
                  <c:v>-34.448999999999998</c:v>
                </c:pt>
                <c:pt idx="4561">
                  <c:v>-34.548000000000002</c:v>
                </c:pt>
                <c:pt idx="4562">
                  <c:v>-35.238</c:v>
                </c:pt>
                <c:pt idx="4563">
                  <c:v>-34.703000000000003</c:v>
                </c:pt>
                <c:pt idx="4564">
                  <c:v>-34.999000000000002</c:v>
                </c:pt>
                <c:pt idx="4565">
                  <c:v>-34.136000000000003</c:v>
                </c:pt>
                <c:pt idx="4566">
                  <c:v>-34.491</c:v>
                </c:pt>
                <c:pt idx="4567">
                  <c:v>-34.643000000000001</c:v>
                </c:pt>
                <c:pt idx="4568">
                  <c:v>-34.981999999999999</c:v>
                </c:pt>
                <c:pt idx="4569">
                  <c:v>-35.817</c:v>
                </c:pt>
                <c:pt idx="4570">
                  <c:v>-34.804000000000002</c:v>
                </c:pt>
                <c:pt idx="4571">
                  <c:v>-34.837000000000003</c:v>
                </c:pt>
                <c:pt idx="4572">
                  <c:v>-34.765999999999998</c:v>
                </c:pt>
                <c:pt idx="4573">
                  <c:v>-34.889000000000003</c:v>
                </c:pt>
                <c:pt idx="4574">
                  <c:v>-34.832999999999998</c:v>
                </c:pt>
                <c:pt idx="4575">
                  <c:v>-35.302</c:v>
                </c:pt>
                <c:pt idx="4576">
                  <c:v>-34.557000000000002</c:v>
                </c:pt>
                <c:pt idx="4577">
                  <c:v>-35.067</c:v>
                </c:pt>
                <c:pt idx="4578">
                  <c:v>-34.741</c:v>
                </c:pt>
                <c:pt idx="4579">
                  <c:v>-34.988</c:v>
                </c:pt>
                <c:pt idx="4580">
                  <c:v>-35.96</c:v>
                </c:pt>
                <c:pt idx="4581">
                  <c:v>-35.003</c:v>
                </c:pt>
                <c:pt idx="4582">
                  <c:v>-35.212000000000003</c:v>
                </c:pt>
                <c:pt idx="4583">
                  <c:v>-35.433999999999997</c:v>
                </c:pt>
                <c:pt idx="4584">
                  <c:v>-35.215000000000003</c:v>
                </c:pt>
                <c:pt idx="4585">
                  <c:v>-35.396999999999998</c:v>
                </c:pt>
                <c:pt idx="4586">
                  <c:v>-35.517000000000003</c:v>
                </c:pt>
                <c:pt idx="4587">
                  <c:v>-34.795000000000002</c:v>
                </c:pt>
                <c:pt idx="4588">
                  <c:v>-34.957000000000001</c:v>
                </c:pt>
                <c:pt idx="4589">
                  <c:v>-34.975000000000001</c:v>
                </c:pt>
                <c:pt idx="4590">
                  <c:v>-35.052999999999997</c:v>
                </c:pt>
                <c:pt idx="4591">
                  <c:v>-35.926000000000002</c:v>
                </c:pt>
                <c:pt idx="4592">
                  <c:v>-34.374000000000002</c:v>
                </c:pt>
                <c:pt idx="4593">
                  <c:v>-35.009</c:v>
                </c:pt>
                <c:pt idx="4594">
                  <c:v>-35.287999999999997</c:v>
                </c:pt>
                <c:pt idx="4595">
                  <c:v>-35.159999999999997</c:v>
                </c:pt>
                <c:pt idx="4596">
                  <c:v>-35.009</c:v>
                </c:pt>
                <c:pt idx="4597">
                  <c:v>-34.625999999999998</c:v>
                </c:pt>
                <c:pt idx="4598">
                  <c:v>-34.914999999999999</c:v>
                </c:pt>
                <c:pt idx="4599">
                  <c:v>-35.686999999999998</c:v>
                </c:pt>
                <c:pt idx="4600">
                  <c:v>-35.174999999999997</c:v>
                </c:pt>
                <c:pt idx="4601">
                  <c:v>-34.776000000000003</c:v>
                </c:pt>
                <c:pt idx="4602">
                  <c:v>-35.216999999999999</c:v>
                </c:pt>
                <c:pt idx="4603">
                  <c:v>-35.22</c:v>
                </c:pt>
                <c:pt idx="4604">
                  <c:v>-35.642000000000003</c:v>
                </c:pt>
                <c:pt idx="4605">
                  <c:v>-35.180999999999997</c:v>
                </c:pt>
                <c:pt idx="4606">
                  <c:v>-35.369999999999997</c:v>
                </c:pt>
                <c:pt idx="4607">
                  <c:v>-34.670999999999999</c:v>
                </c:pt>
                <c:pt idx="4608">
                  <c:v>-34.94</c:v>
                </c:pt>
                <c:pt idx="4609">
                  <c:v>-34.770000000000003</c:v>
                </c:pt>
                <c:pt idx="4610">
                  <c:v>-35.116</c:v>
                </c:pt>
                <c:pt idx="4611">
                  <c:v>-34.295000000000002</c:v>
                </c:pt>
                <c:pt idx="4612">
                  <c:v>-34.387</c:v>
                </c:pt>
                <c:pt idx="4613">
                  <c:v>-34.973999999999997</c:v>
                </c:pt>
                <c:pt idx="4614">
                  <c:v>-35.631</c:v>
                </c:pt>
                <c:pt idx="4615">
                  <c:v>-34.863999999999997</c:v>
                </c:pt>
                <c:pt idx="4616">
                  <c:v>-34.615000000000002</c:v>
                </c:pt>
                <c:pt idx="4617">
                  <c:v>-34.604999999999997</c:v>
                </c:pt>
                <c:pt idx="4618">
                  <c:v>-34.533999999999999</c:v>
                </c:pt>
                <c:pt idx="4619">
                  <c:v>-35.231000000000002</c:v>
                </c:pt>
                <c:pt idx="4620">
                  <c:v>-34.850999999999999</c:v>
                </c:pt>
                <c:pt idx="4621">
                  <c:v>-34.902999999999999</c:v>
                </c:pt>
                <c:pt idx="4622">
                  <c:v>-34.966999999999999</c:v>
                </c:pt>
                <c:pt idx="4623">
                  <c:v>-35.121000000000002</c:v>
                </c:pt>
                <c:pt idx="4624">
                  <c:v>-35.316000000000003</c:v>
                </c:pt>
                <c:pt idx="4625">
                  <c:v>-34.950000000000003</c:v>
                </c:pt>
                <c:pt idx="4626">
                  <c:v>-34.863</c:v>
                </c:pt>
                <c:pt idx="4627">
                  <c:v>-36.411999999999999</c:v>
                </c:pt>
                <c:pt idx="4628">
                  <c:v>-34.837000000000003</c:v>
                </c:pt>
                <c:pt idx="4629">
                  <c:v>-35.445</c:v>
                </c:pt>
                <c:pt idx="4630">
                  <c:v>-35.590000000000003</c:v>
                </c:pt>
                <c:pt idx="4631">
                  <c:v>-34.74</c:v>
                </c:pt>
                <c:pt idx="4632">
                  <c:v>-34.661999999999999</c:v>
                </c:pt>
                <c:pt idx="4633">
                  <c:v>-34.804000000000002</c:v>
                </c:pt>
                <c:pt idx="4634">
                  <c:v>-34.692999999999998</c:v>
                </c:pt>
                <c:pt idx="4635">
                  <c:v>-35.619999999999997</c:v>
                </c:pt>
                <c:pt idx="4636">
                  <c:v>-34.524000000000001</c:v>
                </c:pt>
                <c:pt idx="4637">
                  <c:v>-35.441000000000003</c:v>
                </c:pt>
                <c:pt idx="4638">
                  <c:v>-35.100999999999999</c:v>
                </c:pt>
                <c:pt idx="4639">
                  <c:v>-35.485999999999997</c:v>
                </c:pt>
                <c:pt idx="4640">
                  <c:v>-35.002000000000002</c:v>
                </c:pt>
                <c:pt idx="4641">
                  <c:v>-34.433</c:v>
                </c:pt>
                <c:pt idx="4642">
                  <c:v>-35.594000000000001</c:v>
                </c:pt>
                <c:pt idx="4643">
                  <c:v>-34.89</c:v>
                </c:pt>
                <c:pt idx="4644">
                  <c:v>-35.073</c:v>
                </c:pt>
                <c:pt idx="4645">
                  <c:v>-34.962000000000003</c:v>
                </c:pt>
                <c:pt idx="4646">
                  <c:v>-34.881999999999998</c:v>
                </c:pt>
                <c:pt idx="4647">
                  <c:v>-34.639000000000003</c:v>
                </c:pt>
                <c:pt idx="4648">
                  <c:v>-34.692999999999998</c:v>
                </c:pt>
                <c:pt idx="4649">
                  <c:v>-34.723999999999997</c:v>
                </c:pt>
                <c:pt idx="4650">
                  <c:v>-34.802999999999997</c:v>
                </c:pt>
                <c:pt idx="4651">
                  <c:v>-35.088000000000001</c:v>
                </c:pt>
                <c:pt idx="4652">
                  <c:v>-35.337000000000003</c:v>
                </c:pt>
                <c:pt idx="4653">
                  <c:v>-35.468000000000004</c:v>
                </c:pt>
                <c:pt idx="4654">
                  <c:v>-35.216000000000001</c:v>
                </c:pt>
                <c:pt idx="4655">
                  <c:v>-34.798000000000002</c:v>
                </c:pt>
                <c:pt idx="4656">
                  <c:v>-34.527999999999999</c:v>
                </c:pt>
                <c:pt idx="4657">
                  <c:v>-34.844999999999999</c:v>
                </c:pt>
                <c:pt idx="4658">
                  <c:v>-35.042999999999999</c:v>
                </c:pt>
                <c:pt idx="4659">
                  <c:v>-34.799999999999997</c:v>
                </c:pt>
                <c:pt idx="4660">
                  <c:v>-34.64</c:v>
                </c:pt>
                <c:pt idx="4661">
                  <c:v>-34.424999999999997</c:v>
                </c:pt>
                <c:pt idx="4662">
                  <c:v>-34.859000000000002</c:v>
                </c:pt>
                <c:pt idx="4663">
                  <c:v>-34.420999999999999</c:v>
                </c:pt>
                <c:pt idx="4664">
                  <c:v>-34.6</c:v>
                </c:pt>
                <c:pt idx="4665">
                  <c:v>-34.344999999999999</c:v>
                </c:pt>
                <c:pt idx="4666">
                  <c:v>-35.505000000000003</c:v>
                </c:pt>
                <c:pt idx="4667">
                  <c:v>-34.930999999999997</c:v>
                </c:pt>
                <c:pt idx="4668">
                  <c:v>-35.078000000000003</c:v>
                </c:pt>
                <c:pt idx="4669">
                  <c:v>-34.863999999999997</c:v>
                </c:pt>
                <c:pt idx="4670">
                  <c:v>-34.636000000000003</c:v>
                </c:pt>
                <c:pt idx="4671">
                  <c:v>-35.012999999999998</c:v>
                </c:pt>
                <c:pt idx="4672">
                  <c:v>-34.786000000000001</c:v>
                </c:pt>
                <c:pt idx="4673">
                  <c:v>-34.993000000000002</c:v>
                </c:pt>
                <c:pt idx="4674">
                  <c:v>-35.073999999999998</c:v>
                </c:pt>
                <c:pt idx="4675">
                  <c:v>-34.694000000000003</c:v>
                </c:pt>
                <c:pt idx="4676">
                  <c:v>-35.14</c:v>
                </c:pt>
                <c:pt idx="4677">
                  <c:v>-35.277999999999999</c:v>
                </c:pt>
                <c:pt idx="4678">
                  <c:v>-35.402999999999999</c:v>
                </c:pt>
                <c:pt idx="4679">
                  <c:v>-34.953000000000003</c:v>
                </c:pt>
                <c:pt idx="4680">
                  <c:v>-35.136000000000003</c:v>
                </c:pt>
                <c:pt idx="4681">
                  <c:v>-35.424999999999997</c:v>
                </c:pt>
                <c:pt idx="4682">
                  <c:v>-35.515000000000001</c:v>
                </c:pt>
                <c:pt idx="4683">
                  <c:v>-35.206000000000003</c:v>
                </c:pt>
                <c:pt idx="4684">
                  <c:v>-35.146999999999998</c:v>
                </c:pt>
                <c:pt idx="4685">
                  <c:v>-35.015000000000001</c:v>
                </c:pt>
                <c:pt idx="4686">
                  <c:v>-34.863</c:v>
                </c:pt>
                <c:pt idx="4687">
                  <c:v>-35.210999999999999</c:v>
                </c:pt>
                <c:pt idx="4688">
                  <c:v>-34.872</c:v>
                </c:pt>
                <c:pt idx="4689">
                  <c:v>-34.898000000000003</c:v>
                </c:pt>
                <c:pt idx="4690">
                  <c:v>-35.963999999999999</c:v>
                </c:pt>
                <c:pt idx="4691">
                  <c:v>-34.896999999999998</c:v>
                </c:pt>
                <c:pt idx="4692">
                  <c:v>-34.834000000000003</c:v>
                </c:pt>
                <c:pt idx="4693">
                  <c:v>-35.767000000000003</c:v>
                </c:pt>
                <c:pt idx="4694">
                  <c:v>-35.421999999999997</c:v>
                </c:pt>
                <c:pt idx="4695">
                  <c:v>-35.19</c:v>
                </c:pt>
                <c:pt idx="4696">
                  <c:v>-34.837000000000003</c:v>
                </c:pt>
                <c:pt idx="4697">
                  <c:v>-34.688000000000002</c:v>
                </c:pt>
                <c:pt idx="4698">
                  <c:v>-34.585000000000001</c:v>
                </c:pt>
                <c:pt idx="4699">
                  <c:v>-35.162999999999997</c:v>
                </c:pt>
                <c:pt idx="4700">
                  <c:v>-35.502000000000002</c:v>
                </c:pt>
                <c:pt idx="4701">
                  <c:v>-35.371000000000002</c:v>
                </c:pt>
                <c:pt idx="4702">
                  <c:v>-35.298999999999999</c:v>
                </c:pt>
                <c:pt idx="4703">
                  <c:v>-35.180999999999997</c:v>
                </c:pt>
                <c:pt idx="4704">
                  <c:v>-35.92</c:v>
                </c:pt>
                <c:pt idx="4705">
                  <c:v>-34.801000000000002</c:v>
                </c:pt>
                <c:pt idx="4706">
                  <c:v>-34.439</c:v>
                </c:pt>
                <c:pt idx="4707">
                  <c:v>-34.927</c:v>
                </c:pt>
                <c:pt idx="4708">
                  <c:v>-35.356999999999999</c:v>
                </c:pt>
                <c:pt idx="4709">
                  <c:v>-35.033999999999999</c:v>
                </c:pt>
                <c:pt idx="4710">
                  <c:v>-34.997</c:v>
                </c:pt>
                <c:pt idx="4711">
                  <c:v>-34.5</c:v>
                </c:pt>
                <c:pt idx="4712">
                  <c:v>-34.762</c:v>
                </c:pt>
                <c:pt idx="4713">
                  <c:v>-34.561</c:v>
                </c:pt>
                <c:pt idx="4714">
                  <c:v>-34.331000000000003</c:v>
                </c:pt>
                <c:pt idx="4715">
                  <c:v>-34.856999999999999</c:v>
                </c:pt>
                <c:pt idx="4716">
                  <c:v>-35.131</c:v>
                </c:pt>
                <c:pt idx="4717">
                  <c:v>-35.009</c:v>
                </c:pt>
                <c:pt idx="4718">
                  <c:v>-34.779000000000003</c:v>
                </c:pt>
                <c:pt idx="4719">
                  <c:v>-34.936999999999998</c:v>
                </c:pt>
                <c:pt idx="4720">
                  <c:v>-35.036000000000001</c:v>
                </c:pt>
                <c:pt idx="4721">
                  <c:v>-35.098999999999997</c:v>
                </c:pt>
                <c:pt idx="4722">
                  <c:v>-34.908000000000001</c:v>
                </c:pt>
                <c:pt idx="4723">
                  <c:v>-35.540999999999997</c:v>
                </c:pt>
                <c:pt idx="4724">
                  <c:v>-35.244</c:v>
                </c:pt>
                <c:pt idx="4725">
                  <c:v>-35.973999999999997</c:v>
                </c:pt>
                <c:pt idx="4726">
                  <c:v>-35.362000000000002</c:v>
                </c:pt>
                <c:pt idx="4727">
                  <c:v>-34.954999999999998</c:v>
                </c:pt>
                <c:pt idx="4728">
                  <c:v>-34.948999999999998</c:v>
                </c:pt>
                <c:pt idx="4729">
                  <c:v>-35.148000000000003</c:v>
                </c:pt>
                <c:pt idx="4730">
                  <c:v>-34.744</c:v>
                </c:pt>
                <c:pt idx="4731">
                  <c:v>-34.71</c:v>
                </c:pt>
                <c:pt idx="4732">
                  <c:v>-35.018999999999998</c:v>
                </c:pt>
                <c:pt idx="4733">
                  <c:v>-35.313000000000002</c:v>
                </c:pt>
                <c:pt idx="4734">
                  <c:v>-35.131999999999998</c:v>
                </c:pt>
                <c:pt idx="4735">
                  <c:v>-35.371000000000002</c:v>
                </c:pt>
                <c:pt idx="4736">
                  <c:v>-34.576000000000001</c:v>
                </c:pt>
                <c:pt idx="4737">
                  <c:v>-34.415999999999997</c:v>
                </c:pt>
                <c:pt idx="4738">
                  <c:v>-34.99</c:v>
                </c:pt>
                <c:pt idx="4739">
                  <c:v>-34.981000000000002</c:v>
                </c:pt>
                <c:pt idx="4740">
                  <c:v>-34.686999999999998</c:v>
                </c:pt>
                <c:pt idx="4741">
                  <c:v>-34.476999999999997</c:v>
                </c:pt>
                <c:pt idx="4742">
                  <c:v>-34.386000000000003</c:v>
                </c:pt>
                <c:pt idx="4743">
                  <c:v>-34.415999999999997</c:v>
                </c:pt>
                <c:pt idx="4744">
                  <c:v>-34.433</c:v>
                </c:pt>
                <c:pt idx="4745">
                  <c:v>-34.468000000000004</c:v>
                </c:pt>
                <c:pt idx="4746">
                  <c:v>-34.299999999999997</c:v>
                </c:pt>
                <c:pt idx="4747">
                  <c:v>-33.954999999999998</c:v>
                </c:pt>
                <c:pt idx="4748">
                  <c:v>-34.076999999999998</c:v>
                </c:pt>
                <c:pt idx="4749">
                  <c:v>-34.265000000000001</c:v>
                </c:pt>
                <c:pt idx="4750">
                  <c:v>-34.377000000000002</c:v>
                </c:pt>
                <c:pt idx="4751">
                  <c:v>-34.656999999999996</c:v>
                </c:pt>
                <c:pt idx="4752">
                  <c:v>-34.384</c:v>
                </c:pt>
                <c:pt idx="4753">
                  <c:v>-34.112000000000002</c:v>
                </c:pt>
                <c:pt idx="4754">
                  <c:v>-34.252000000000002</c:v>
                </c:pt>
                <c:pt idx="4755">
                  <c:v>-34.375</c:v>
                </c:pt>
                <c:pt idx="4756">
                  <c:v>-33.942</c:v>
                </c:pt>
                <c:pt idx="4757">
                  <c:v>-34.009</c:v>
                </c:pt>
                <c:pt idx="4758">
                  <c:v>-34.405999999999999</c:v>
                </c:pt>
                <c:pt idx="4759">
                  <c:v>-34.101999999999997</c:v>
                </c:pt>
                <c:pt idx="4760">
                  <c:v>-34.417999999999999</c:v>
                </c:pt>
                <c:pt idx="4761">
                  <c:v>-35.173999999999999</c:v>
                </c:pt>
                <c:pt idx="4762">
                  <c:v>-34.26</c:v>
                </c:pt>
                <c:pt idx="4763">
                  <c:v>-34.665999999999997</c:v>
                </c:pt>
                <c:pt idx="4764">
                  <c:v>-34.579000000000001</c:v>
                </c:pt>
                <c:pt idx="4765">
                  <c:v>-34.164999999999999</c:v>
                </c:pt>
                <c:pt idx="4766">
                  <c:v>-35.156999999999996</c:v>
                </c:pt>
                <c:pt idx="4767">
                  <c:v>-34.475000000000001</c:v>
                </c:pt>
                <c:pt idx="4768">
                  <c:v>-34.579000000000001</c:v>
                </c:pt>
                <c:pt idx="4769">
                  <c:v>-35.152999999999999</c:v>
                </c:pt>
                <c:pt idx="4770">
                  <c:v>-34.566000000000003</c:v>
                </c:pt>
                <c:pt idx="4771">
                  <c:v>-34.89</c:v>
                </c:pt>
                <c:pt idx="4772">
                  <c:v>-34.707999999999998</c:v>
                </c:pt>
                <c:pt idx="4773">
                  <c:v>-34.524000000000001</c:v>
                </c:pt>
                <c:pt idx="4774">
                  <c:v>-34.71</c:v>
                </c:pt>
                <c:pt idx="4775">
                  <c:v>-34.926000000000002</c:v>
                </c:pt>
                <c:pt idx="4776">
                  <c:v>-34.804000000000002</c:v>
                </c:pt>
                <c:pt idx="4777">
                  <c:v>-34.774999999999999</c:v>
                </c:pt>
                <c:pt idx="4778">
                  <c:v>-34.055999999999997</c:v>
                </c:pt>
                <c:pt idx="4779">
                  <c:v>-34.844000000000001</c:v>
                </c:pt>
                <c:pt idx="4780">
                  <c:v>-34.564</c:v>
                </c:pt>
                <c:pt idx="4781">
                  <c:v>-34.558</c:v>
                </c:pt>
                <c:pt idx="4782">
                  <c:v>-34.75</c:v>
                </c:pt>
                <c:pt idx="4783">
                  <c:v>-34.277999999999999</c:v>
                </c:pt>
                <c:pt idx="4784">
                  <c:v>-34.460999999999999</c:v>
                </c:pt>
                <c:pt idx="4785">
                  <c:v>-34.499000000000002</c:v>
                </c:pt>
                <c:pt idx="4786">
                  <c:v>-34.533000000000001</c:v>
                </c:pt>
                <c:pt idx="4787">
                  <c:v>-34.372</c:v>
                </c:pt>
                <c:pt idx="4788">
                  <c:v>-34.590000000000003</c:v>
                </c:pt>
                <c:pt idx="4789">
                  <c:v>-34.219000000000001</c:v>
                </c:pt>
                <c:pt idx="4790">
                  <c:v>-34.088000000000001</c:v>
                </c:pt>
                <c:pt idx="4791">
                  <c:v>-34.161000000000001</c:v>
                </c:pt>
                <c:pt idx="4792">
                  <c:v>-34.414000000000001</c:v>
                </c:pt>
                <c:pt idx="4793">
                  <c:v>-34.753</c:v>
                </c:pt>
                <c:pt idx="4794">
                  <c:v>-34.707000000000001</c:v>
                </c:pt>
                <c:pt idx="4795">
                  <c:v>-34.408999999999999</c:v>
                </c:pt>
                <c:pt idx="4796">
                  <c:v>-34.347000000000001</c:v>
                </c:pt>
                <c:pt idx="4797">
                  <c:v>-34.417999999999999</c:v>
                </c:pt>
                <c:pt idx="4798">
                  <c:v>-34.197000000000003</c:v>
                </c:pt>
                <c:pt idx="4799">
                  <c:v>-34.488999999999997</c:v>
                </c:pt>
                <c:pt idx="4800">
                  <c:v>-34.241</c:v>
                </c:pt>
                <c:pt idx="4801">
                  <c:v>-34.265000000000001</c:v>
                </c:pt>
                <c:pt idx="4802">
                  <c:v>-34.549999999999997</c:v>
                </c:pt>
                <c:pt idx="4803">
                  <c:v>-35.069000000000003</c:v>
                </c:pt>
                <c:pt idx="4804">
                  <c:v>-34.26</c:v>
                </c:pt>
                <c:pt idx="4805">
                  <c:v>-34.771999999999998</c:v>
                </c:pt>
                <c:pt idx="4806">
                  <c:v>-34.109000000000002</c:v>
                </c:pt>
                <c:pt idx="4807">
                  <c:v>-34.725999999999999</c:v>
                </c:pt>
                <c:pt idx="4808">
                  <c:v>-34.438000000000002</c:v>
                </c:pt>
                <c:pt idx="4809">
                  <c:v>-34.774999999999999</c:v>
                </c:pt>
                <c:pt idx="4810">
                  <c:v>-34.427999999999997</c:v>
                </c:pt>
                <c:pt idx="4811">
                  <c:v>-34.512</c:v>
                </c:pt>
                <c:pt idx="4812">
                  <c:v>-34.395000000000003</c:v>
                </c:pt>
                <c:pt idx="4813">
                  <c:v>-34.152999999999999</c:v>
                </c:pt>
                <c:pt idx="4814">
                  <c:v>-34.412999999999997</c:v>
                </c:pt>
                <c:pt idx="4815">
                  <c:v>-34.491999999999997</c:v>
                </c:pt>
                <c:pt idx="4816">
                  <c:v>-34.406999999999996</c:v>
                </c:pt>
                <c:pt idx="4817">
                  <c:v>-34.341000000000001</c:v>
                </c:pt>
                <c:pt idx="4818">
                  <c:v>-34.156999999999996</c:v>
                </c:pt>
                <c:pt idx="4819">
                  <c:v>-34.106999999999999</c:v>
                </c:pt>
                <c:pt idx="4820">
                  <c:v>-34.284999999999997</c:v>
                </c:pt>
                <c:pt idx="4821">
                  <c:v>-34.292000000000002</c:v>
                </c:pt>
                <c:pt idx="4822">
                  <c:v>-34.088000000000001</c:v>
                </c:pt>
                <c:pt idx="4823">
                  <c:v>-33.908000000000001</c:v>
                </c:pt>
                <c:pt idx="4824">
                  <c:v>-34.231000000000002</c:v>
                </c:pt>
                <c:pt idx="4825">
                  <c:v>-34.536000000000001</c:v>
                </c:pt>
                <c:pt idx="4826">
                  <c:v>-34.072000000000003</c:v>
                </c:pt>
                <c:pt idx="4827">
                  <c:v>-34.039000000000001</c:v>
                </c:pt>
                <c:pt idx="4828">
                  <c:v>-34.128</c:v>
                </c:pt>
                <c:pt idx="4829">
                  <c:v>-33.970999999999997</c:v>
                </c:pt>
                <c:pt idx="4830">
                  <c:v>-34.445999999999998</c:v>
                </c:pt>
                <c:pt idx="4831">
                  <c:v>-34.889000000000003</c:v>
                </c:pt>
                <c:pt idx="4832">
                  <c:v>-34.542000000000002</c:v>
                </c:pt>
                <c:pt idx="4833">
                  <c:v>-34.368000000000002</c:v>
                </c:pt>
                <c:pt idx="4834">
                  <c:v>-33.965000000000003</c:v>
                </c:pt>
                <c:pt idx="4835">
                  <c:v>-34.164000000000001</c:v>
                </c:pt>
                <c:pt idx="4836">
                  <c:v>-34.183</c:v>
                </c:pt>
                <c:pt idx="4837">
                  <c:v>-34.628</c:v>
                </c:pt>
                <c:pt idx="4838">
                  <c:v>-34.030999999999999</c:v>
                </c:pt>
                <c:pt idx="4839">
                  <c:v>-34.095999999999997</c:v>
                </c:pt>
                <c:pt idx="4840">
                  <c:v>-34.591000000000001</c:v>
                </c:pt>
                <c:pt idx="4841">
                  <c:v>-33.988999999999997</c:v>
                </c:pt>
                <c:pt idx="4842">
                  <c:v>-34.396999999999998</c:v>
                </c:pt>
                <c:pt idx="4843">
                  <c:v>-34.790999999999997</c:v>
                </c:pt>
                <c:pt idx="4844">
                  <c:v>-35.250999999999998</c:v>
                </c:pt>
                <c:pt idx="4845">
                  <c:v>-33.914000000000001</c:v>
                </c:pt>
                <c:pt idx="4846">
                  <c:v>-33.976999999999997</c:v>
                </c:pt>
                <c:pt idx="4847">
                  <c:v>-34.323999999999998</c:v>
                </c:pt>
                <c:pt idx="4848">
                  <c:v>-34.652000000000001</c:v>
                </c:pt>
                <c:pt idx="4849">
                  <c:v>-34.841000000000001</c:v>
                </c:pt>
                <c:pt idx="4850">
                  <c:v>-34.387</c:v>
                </c:pt>
                <c:pt idx="4851">
                  <c:v>-34.545000000000002</c:v>
                </c:pt>
                <c:pt idx="4852">
                  <c:v>-34.578000000000003</c:v>
                </c:pt>
                <c:pt idx="4853">
                  <c:v>-34.158000000000001</c:v>
                </c:pt>
                <c:pt idx="4854">
                  <c:v>-34.999000000000002</c:v>
                </c:pt>
                <c:pt idx="4855">
                  <c:v>-34.277000000000001</c:v>
                </c:pt>
                <c:pt idx="4856">
                  <c:v>-34.454999999999998</c:v>
                </c:pt>
                <c:pt idx="4857">
                  <c:v>-34.307000000000002</c:v>
                </c:pt>
                <c:pt idx="4858">
                  <c:v>-33.787999999999997</c:v>
                </c:pt>
                <c:pt idx="4859">
                  <c:v>-34.29</c:v>
                </c:pt>
                <c:pt idx="4860">
                  <c:v>-34.228999999999999</c:v>
                </c:pt>
                <c:pt idx="4861">
                  <c:v>-34.47</c:v>
                </c:pt>
                <c:pt idx="4862">
                  <c:v>-34.22</c:v>
                </c:pt>
                <c:pt idx="4863">
                  <c:v>-33.987000000000002</c:v>
                </c:pt>
                <c:pt idx="4864">
                  <c:v>-33.780999999999999</c:v>
                </c:pt>
                <c:pt idx="4865">
                  <c:v>-34.673999999999999</c:v>
                </c:pt>
                <c:pt idx="4866">
                  <c:v>-33.856000000000002</c:v>
                </c:pt>
                <c:pt idx="4867">
                  <c:v>-34.008000000000003</c:v>
                </c:pt>
                <c:pt idx="4868">
                  <c:v>-34.430999999999997</c:v>
                </c:pt>
                <c:pt idx="4869">
                  <c:v>-33.847000000000001</c:v>
                </c:pt>
                <c:pt idx="4870">
                  <c:v>-33.954999999999998</c:v>
                </c:pt>
                <c:pt idx="4871">
                  <c:v>-34.268999999999998</c:v>
                </c:pt>
                <c:pt idx="4872">
                  <c:v>-34.317</c:v>
                </c:pt>
                <c:pt idx="4873">
                  <c:v>-34.218000000000004</c:v>
                </c:pt>
                <c:pt idx="4874">
                  <c:v>-34.567999999999998</c:v>
                </c:pt>
                <c:pt idx="4875">
                  <c:v>-33.935000000000002</c:v>
                </c:pt>
                <c:pt idx="4876">
                  <c:v>-34.06</c:v>
                </c:pt>
                <c:pt idx="4877">
                  <c:v>-34.76</c:v>
                </c:pt>
                <c:pt idx="4878">
                  <c:v>-34.014000000000003</c:v>
                </c:pt>
                <c:pt idx="4879">
                  <c:v>-33.814999999999998</c:v>
                </c:pt>
                <c:pt idx="4880">
                  <c:v>-33.874000000000002</c:v>
                </c:pt>
                <c:pt idx="4881">
                  <c:v>-34.566000000000003</c:v>
                </c:pt>
                <c:pt idx="4882">
                  <c:v>-34.61</c:v>
                </c:pt>
                <c:pt idx="4883">
                  <c:v>-34.125999999999998</c:v>
                </c:pt>
                <c:pt idx="4884">
                  <c:v>-34.185000000000002</c:v>
                </c:pt>
                <c:pt idx="4885">
                  <c:v>-34.22</c:v>
                </c:pt>
                <c:pt idx="4886">
                  <c:v>-35.125</c:v>
                </c:pt>
                <c:pt idx="4887">
                  <c:v>-34.631999999999998</c:v>
                </c:pt>
                <c:pt idx="4888">
                  <c:v>-34.119999999999997</c:v>
                </c:pt>
                <c:pt idx="4889">
                  <c:v>-34.073</c:v>
                </c:pt>
                <c:pt idx="4890">
                  <c:v>-34.267000000000003</c:v>
                </c:pt>
                <c:pt idx="4891">
                  <c:v>-34.287999999999997</c:v>
                </c:pt>
                <c:pt idx="4892">
                  <c:v>-33.914999999999999</c:v>
                </c:pt>
                <c:pt idx="4893">
                  <c:v>-34.133000000000003</c:v>
                </c:pt>
                <c:pt idx="4894">
                  <c:v>-33.799999999999997</c:v>
                </c:pt>
                <c:pt idx="4895">
                  <c:v>-34.387</c:v>
                </c:pt>
                <c:pt idx="4896">
                  <c:v>-34.624000000000002</c:v>
                </c:pt>
                <c:pt idx="4897">
                  <c:v>-34.713999999999999</c:v>
                </c:pt>
                <c:pt idx="4898">
                  <c:v>-34.063000000000002</c:v>
                </c:pt>
                <c:pt idx="4899">
                  <c:v>-34.71</c:v>
                </c:pt>
                <c:pt idx="4900">
                  <c:v>-34.512</c:v>
                </c:pt>
                <c:pt idx="4901">
                  <c:v>-34.908000000000001</c:v>
                </c:pt>
                <c:pt idx="4902">
                  <c:v>-34.572000000000003</c:v>
                </c:pt>
                <c:pt idx="4903">
                  <c:v>-34.371000000000002</c:v>
                </c:pt>
                <c:pt idx="4904">
                  <c:v>-34.713000000000001</c:v>
                </c:pt>
                <c:pt idx="4905">
                  <c:v>-34.356999999999999</c:v>
                </c:pt>
                <c:pt idx="4906">
                  <c:v>-34.677</c:v>
                </c:pt>
                <c:pt idx="4907">
                  <c:v>-34.448</c:v>
                </c:pt>
                <c:pt idx="4908">
                  <c:v>-34.615000000000002</c:v>
                </c:pt>
                <c:pt idx="4909">
                  <c:v>-34.549999999999997</c:v>
                </c:pt>
                <c:pt idx="4910">
                  <c:v>-34.418999999999997</c:v>
                </c:pt>
                <c:pt idx="4911">
                  <c:v>-34.765000000000001</c:v>
                </c:pt>
                <c:pt idx="4912">
                  <c:v>-34.655000000000001</c:v>
                </c:pt>
                <c:pt idx="4913">
                  <c:v>-34.424999999999997</c:v>
                </c:pt>
                <c:pt idx="4914">
                  <c:v>-34.655999999999999</c:v>
                </c:pt>
                <c:pt idx="4915">
                  <c:v>-34.786000000000001</c:v>
                </c:pt>
                <c:pt idx="4916">
                  <c:v>-35.139000000000003</c:v>
                </c:pt>
                <c:pt idx="4917">
                  <c:v>-35.716000000000001</c:v>
                </c:pt>
                <c:pt idx="4918">
                  <c:v>-34.405999999999999</c:v>
                </c:pt>
                <c:pt idx="4919">
                  <c:v>-34.805</c:v>
                </c:pt>
                <c:pt idx="4920">
                  <c:v>-34.735999999999997</c:v>
                </c:pt>
                <c:pt idx="4921">
                  <c:v>-34.764000000000003</c:v>
                </c:pt>
                <c:pt idx="4922">
                  <c:v>-34.539000000000001</c:v>
                </c:pt>
                <c:pt idx="4923">
                  <c:v>-34.712000000000003</c:v>
                </c:pt>
                <c:pt idx="4924">
                  <c:v>-34.811999999999998</c:v>
                </c:pt>
                <c:pt idx="4925">
                  <c:v>-34.661999999999999</c:v>
                </c:pt>
                <c:pt idx="4926">
                  <c:v>-34.314999999999998</c:v>
                </c:pt>
                <c:pt idx="4927">
                  <c:v>-34.374000000000002</c:v>
                </c:pt>
                <c:pt idx="4928">
                  <c:v>-34.698999999999998</c:v>
                </c:pt>
                <c:pt idx="4929">
                  <c:v>-34.755000000000003</c:v>
                </c:pt>
                <c:pt idx="4930">
                  <c:v>-34.639000000000003</c:v>
                </c:pt>
                <c:pt idx="4931">
                  <c:v>-34.848999999999997</c:v>
                </c:pt>
                <c:pt idx="4932">
                  <c:v>-35.075000000000003</c:v>
                </c:pt>
                <c:pt idx="4933">
                  <c:v>-34.917000000000002</c:v>
                </c:pt>
                <c:pt idx="4934">
                  <c:v>-34.74</c:v>
                </c:pt>
                <c:pt idx="4935">
                  <c:v>-34.743000000000002</c:v>
                </c:pt>
                <c:pt idx="4936">
                  <c:v>-34.823999999999998</c:v>
                </c:pt>
                <c:pt idx="4937">
                  <c:v>-34.887999999999998</c:v>
                </c:pt>
                <c:pt idx="4938">
                  <c:v>-34.777000000000001</c:v>
                </c:pt>
                <c:pt idx="4939">
                  <c:v>-34.491999999999997</c:v>
                </c:pt>
                <c:pt idx="4940">
                  <c:v>-34.61</c:v>
                </c:pt>
                <c:pt idx="4941">
                  <c:v>-34.476999999999997</c:v>
                </c:pt>
                <c:pt idx="4942">
                  <c:v>-34.363999999999997</c:v>
                </c:pt>
                <c:pt idx="4943">
                  <c:v>-34.61</c:v>
                </c:pt>
                <c:pt idx="4944">
                  <c:v>-34.591000000000001</c:v>
                </c:pt>
                <c:pt idx="4945">
                  <c:v>-35.018000000000001</c:v>
                </c:pt>
                <c:pt idx="4946">
                  <c:v>-34.787999999999997</c:v>
                </c:pt>
                <c:pt idx="4947">
                  <c:v>-34.4</c:v>
                </c:pt>
                <c:pt idx="4948">
                  <c:v>-34.933999999999997</c:v>
                </c:pt>
                <c:pt idx="4949">
                  <c:v>-35.1</c:v>
                </c:pt>
                <c:pt idx="4950">
                  <c:v>-34.351999999999997</c:v>
                </c:pt>
                <c:pt idx="4951">
                  <c:v>-34.912999999999997</c:v>
                </c:pt>
                <c:pt idx="4952">
                  <c:v>-34.947000000000003</c:v>
                </c:pt>
                <c:pt idx="4953">
                  <c:v>-34.704000000000001</c:v>
                </c:pt>
                <c:pt idx="4954">
                  <c:v>-34.789000000000001</c:v>
                </c:pt>
                <c:pt idx="4955">
                  <c:v>-34.847999999999999</c:v>
                </c:pt>
                <c:pt idx="4956">
                  <c:v>-34.677</c:v>
                </c:pt>
                <c:pt idx="4957">
                  <c:v>-34.511000000000003</c:v>
                </c:pt>
                <c:pt idx="4958">
                  <c:v>-35.261000000000003</c:v>
                </c:pt>
                <c:pt idx="4959">
                  <c:v>-34.898000000000003</c:v>
                </c:pt>
                <c:pt idx="4960">
                  <c:v>-34.706000000000003</c:v>
                </c:pt>
                <c:pt idx="4961">
                  <c:v>-34.594000000000001</c:v>
                </c:pt>
                <c:pt idx="4962">
                  <c:v>-34.712000000000003</c:v>
                </c:pt>
                <c:pt idx="4963">
                  <c:v>-35.347000000000001</c:v>
                </c:pt>
                <c:pt idx="4964">
                  <c:v>-35.037999999999997</c:v>
                </c:pt>
                <c:pt idx="4965">
                  <c:v>-35.018999999999998</c:v>
                </c:pt>
                <c:pt idx="4966">
                  <c:v>-34.363</c:v>
                </c:pt>
                <c:pt idx="4967">
                  <c:v>-34.621000000000002</c:v>
                </c:pt>
                <c:pt idx="4968">
                  <c:v>-34.741999999999997</c:v>
                </c:pt>
                <c:pt idx="4969">
                  <c:v>-34.652999999999999</c:v>
                </c:pt>
                <c:pt idx="4970">
                  <c:v>-35.143000000000001</c:v>
                </c:pt>
                <c:pt idx="4971">
                  <c:v>-34.628999999999998</c:v>
                </c:pt>
                <c:pt idx="4972">
                  <c:v>-34.563000000000002</c:v>
                </c:pt>
                <c:pt idx="4973">
                  <c:v>-34.951000000000001</c:v>
                </c:pt>
                <c:pt idx="4974">
                  <c:v>-35.134999999999998</c:v>
                </c:pt>
                <c:pt idx="4975">
                  <c:v>-35.095999999999997</c:v>
                </c:pt>
                <c:pt idx="4976">
                  <c:v>-35.256</c:v>
                </c:pt>
                <c:pt idx="4977">
                  <c:v>-34.56</c:v>
                </c:pt>
                <c:pt idx="4978">
                  <c:v>-35.597000000000001</c:v>
                </c:pt>
                <c:pt idx="4979">
                  <c:v>-34.601999999999997</c:v>
                </c:pt>
                <c:pt idx="4980">
                  <c:v>-34.933999999999997</c:v>
                </c:pt>
                <c:pt idx="4981">
                  <c:v>-34.529000000000003</c:v>
                </c:pt>
                <c:pt idx="4982">
                  <c:v>-34.323</c:v>
                </c:pt>
                <c:pt idx="4983">
                  <c:v>-34.402999999999999</c:v>
                </c:pt>
                <c:pt idx="4984">
                  <c:v>-34.804000000000002</c:v>
                </c:pt>
                <c:pt idx="4985">
                  <c:v>-34.246000000000002</c:v>
                </c:pt>
                <c:pt idx="4986">
                  <c:v>-34.688000000000002</c:v>
                </c:pt>
                <c:pt idx="4987">
                  <c:v>-34.698999999999998</c:v>
                </c:pt>
                <c:pt idx="4988">
                  <c:v>-35.009</c:v>
                </c:pt>
                <c:pt idx="4989">
                  <c:v>-34.85</c:v>
                </c:pt>
                <c:pt idx="4990">
                  <c:v>-34.72</c:v>
                </c:pt>
                <c:pt idx="4991">
                  <c:v>-34.656999999999996</c:v>
                </c:pt>
                <c:pt idx="4992">
                  <c:v>-34.692999999999998</c:v>
                </c:pt>
                <c:pt idx="4993">
                  <c:v>-34.692</c:v>
                </c:pt>
                <c:pt idx="4994">
                  <c:v>-34.741999999999997</c:v>
                </c:pt>
                <c:pt idx="4995">
                  <c:v>-34.741999999999997</c:v>
                </c:pt>
                <c:pt idx="4996">
                  <c:v>-34.777000000000001</c:v>
                </c:pt>
                <c:pt idx="4997">
                  <c:v>-34.893999999999998</c:v>
                </c:pt>
                <c:pt idx="4998">
                  <c:v>-34.520000000000003</c:v>
                </c:pt>
                <c:pt idx="4999">
                  <c:v>-34.268999999999998</c:v>
                </c:pt>
                <c:pt idx="5000">
                  <c:v>-34.466999999999999</c:v>
                </c:pt>
                <c:pt idx="5001">
                  <c:v>-34.649000000000001</c:v>
                </c:pt>
                <c:pt idx="5002">
                  <c:v>-35.21</c:v>
                </c:pt>
                <c:pt idx="5003">
                  <c:v>-34.365000000000002</c:v>
                </c:pt>
                <c:pt idx="5004">
                  <c:v>-35.116</c:v>
                </c:pt>
                <c:pt idx="5005">
                  <c:v>-34.612000000000002</c:v>
                </c:pt>
                <c:pt idx="5006">
                  <c:v>-34.424999999999997</c:v>
                </c:pt>
                <c:pt idx="5007">
                  <c:v>-34.942</c:v>
                </c:pt>
                <c:pt idx="5008">
                  <c:v>-35.045000000000002</c:v>
                </c:pt>
                <c:pt idx="5009">
                  <c:v>-34.698</c:v>
                </c:pt>
                <c:pt idx="5010">
                  <c:v>-34.5</c:v>
                </c:pt>
                <c:pt idx="5011">
                  <c:v>-35.029000000000003</c:v>
                </c:pt>
                <c:pt idx="5012">
                  <c:v>-35.088000000000001</c:v>
                </c:pt>
                <c:pt idx="5013">
                  <c:v>-34.936</c:v>
                </c:pt>
                <c:pt idx="5014">
                  <c:v>-34.789000000000001</c:v>
                </c:pt>
                <c:pt idx="5015">
                  <c:v>-34.744</c:v>
                </c:pt>
                <c:pt idx="5016">
                  <c:v>-34.179000000000002</c:v>
                </c:pt>
                <c:pt idx="5017">
                  <c:v>-34.619999999999997</c:v>
                </c:pt>
                <c:pt idx="5018">
                  <c:v>-34.856000000000002</c:v>
                </c:pt>
                <c:pt idx="5019">
                  <c:v>-34.962000000000003</c:v>
                </c:pt>
                <c:pt idx="5020">
                  <c:v>-34.825000000000003</c:v>
                </c:pt>
                <c:pt idx="5021">
                  <c:v>-34.866</c:v>
                </c:pt>
                <c:pt idx="5022">
                  <c:v>-34.686999999999998</c:v>
                </c:pt>
                <c:pt idx="5023">
                  <c:v>-34.676000000000002</c:v>
                </c:pt>
                <c:pt idx="5024">
                  <c:v>-34.667000000000002</c:v>
                </c:pt>
                <c:pt idx="5025">
                  <c:v>-34.875999999999998</c:v>
                </c:pt>
                <c:pt idx="5026">
                  <c:v>-34.643999999999998</c:v>
                </c:pt>
                <c:pt idx="5027">
                  <c:v>-34.603999999999999</c:v>
                </c:pt>
                <c:pt idx="5028">
                  <c:v>-35.017000000000003</c:v>
                </c:pt>
                <c:pt idx="5029">
                  <c:v>-34.845999999999997</c:v>
                </c:pt>
                <c:pt idx="5030">
                  <c:v>-34.872999999999998</c:v>
                </c:pt>
                <c:pt idx="5031">
                  <c:v>-34.823999999999998</c:v>
                </c:pt>
                <c:pt idx="5032">
                  <c:v>-34.781999999999996</c:v>
                </c:pt>
                <c:pt idx="5033">
                  <c:v>-34.429000000000002</c:v>
                </c:pt>
                <c:pt idx="5034">
                  <c:v>-35.378999999999998</c:v>
                </c:pt>
                <c:pt idx="5035">
                  <c:v>-34.732999999999997</c:v>
                </c:pt>
                <c:pt idx="5036">
                  <c:v>-34.801000000000002</c:v>
                </c:pt>
                <c:pt idx="5037">
                  <c:v>-34.124000000000002</c:v>
                </c:pt>
                <c:pt idx="5038">
                  <c:v>-34.802</c:v>
                </c:pt>
                <c:pt idx="5039">
                  <c:v>-34.357999999999997</c:v>
                </c:pt>
                <c:pt idx="5040">
                  <c:v>-34.244</c:v>
                </c:pt>
                <c:pt idx="5041">
                  <c:v>-34.244</c:v>
                </c:pt>
                <c:pt idx="5042">
                  <c:v>-34.122</c:v>
                </c:pt>
                <c:pt idx="5043">
                  <c:v>-34.222000000000001</c:v>
                </c:pt>
                <c:pt idx="5044">
                  <c:v>-34.069000000000003</c:v>
                </c:pt>
                <c:pt idx="5045">
                  <c:v>-34.435000000000002</c:v>
                </c:pt>
                <c:pt idx="5046">
                  <c:v>-34.442</c:v>
                </c:pt>
                <c:pt idx="5047">
                  <c:v>-34.286000000000001</c:v>
                </c:pt>
                <c:pt idx="5048">
                  <c:v>-34.084000000000003</c:v>
                </c:pt>
                <c:pt idx="5049">
                  <c:v>-33.771999999999998</c:v>
                </c:pt>
                <c:pt idx="5050">
                  <c:v>-34.045999999999999</c:v>
                </c:pt>
                <c:pt idx="5051">
                  <c:v>-34.331000000000003</c:v>
                </c:pt>
                <c:pt idx="5052">
                  <c:v>-35.198</c:v>
                </c:pt>
                <c:pt idx="5053">
                  <c:v>-34.191000000000003</c:v>
                </c:pt>
                <c:pt idx="5054">
                  <c:v>-33.981999999999999</c:v>
                </c:pt>
                <c:pt idx="5055">
                  <c:v>-33.975000000000001</c:v>
                </c:pt>
                <c:pt idx="5056">
                  <c:v>-34.045000000000002</c:v>
                </c:pt>
                <c:pt idx="5057">
                  <c:v>-34.277000000000001</c:v>
                </c:pt>
                <c:pt idx="5058">
                  <c:v>-34.186</c:v>
                </c:pt>
                <c:pt idx="5059">
                  <c:v>-34.021999999999998</c:v>
                </c:pt>
                <c:pt idx="5060">
                  <c:v>-34.146999999999998</c:v>
                </c:pt>
                <c:pt idx="5061">
                  <c:v>-34.387999999999998</c:v>
                </c:pt>
                <c:pt idx="5062">
                  <c:v>-34.539000000000001</c:v>
                </c:pt>
                <c:pt idx="5063">
                  <c:v>-34.317999999999998</c:v>
                </c:pt>
                <c:pt idx="5064">
                  <c:v>-34.302999999999997</c:v>
                </c:pt>
                <c:pt idx="5065">
                  <c:v>-34.463000000000001</c:v>
                </c:pt>
                <c:pt idx="5066">
                  <c:v>-34.542000000000002</c:v>
                </c:pt>
                <c:pt idx="5067">
                  <c:v>-34.344999999999999</c:v>
                </c:pt>
                <c:pt idx="5068">
                  <c:v>-34.274999999999999</c:v>
                </c:pt>
                <c:pt idx="5069">
                  <c:v>-34.369</c:v>
                </c:pt>
                <c:pt idx="5070">
                  <c:v>-34.588999999999999</c:v>
                </c:pt>
                <c:pt idx="5071">
                  <c:v>-34.491999999999997</c:v>
                </c:pt>
                <c:pt idx="5072">
                  <c:v>-34.228000000000002</c:v>
                </c:pt>
                <c:pt idx="5073">
                  <c:v>-34.517000000000003</c:v>
                </c:pt>
                <c:pt idx="5074">
                  <c:v>-34.527000000000001</c:v>
                </c:pt>
                <c:pt idx="5075">
                  <c:v>-34.347000000000001</c:v>
                </c:pt>
                <c:pt idx="5076">
                  <c:v>-34.22</c:v>
                </c:pt>
                <c:pt idx="5077">
                  <c:v>-34.356999999999999</c:v>
                </c:pt>
                <c:pt idx="5078">
                  <c:v>-34.347000000000001</c:v>
                </c:pt>
                <c:pt idx="5079">
                  <c:v>-34.091000000000001</c:v>
                </c:pt>
                <c:pt idx="5080">
                  <c:v>-34.058999999999997</c:v>
                </c:pt>
                <c:pt idx="5081">
                  <c:v>-34.328000000000003</c:v>
                </c:pt>
                <c:pt idx="5082">
                  <c:v>-34.317</c:v>
                </c:pt>
                <c:pt idx="5083">
                  <c:v>-34.588999999999999</c:v>
                </c:pt>
                <c:pt idx="5084">
                  <c:v>-34.119</c:v>
                </c:pt>
                <c:pt idx="5085">
                  <c:v>-34.478000000000002</c:v>
                </c:pt>
                <c:pt idx="5086">
                  <c:v>-34.386000000000003</c:v>
                </c:pt>
                <c:pt idx="5087">
                  <c:v>-34.473999999999997</c:v>
                </c:pt>
                <c:pt idx="5088">
                  <c:v>-34.281999999999996</c:v>
                </c:pt>
                <c:pt idx="5089">
                  <c:v>-33.802999999999997</c:v>
                </c:pt>
                <c:pt idx="5090">
                  <c:v>-34.218000000000004</c:v>
                </c:pt>
                <c:pt idx="5091">
                  <c:v>-34.402000000000001</c:v>
                </c:pt>
                <c:pt idx="5092">
                  <c:v>-34.283000000000001</c:v>
                </c:pt>
                <c:pt idx="5093">
                  <c:v>-34.198999999999998</c:v>
                </c:pt>
                <c:pt idx="5094">
                  <c:v>-34.079000000000001</c:v>
                </c:pt>
                <c:pt idx="5095">
                  <c:v>-34.131</c:v>
                </c:pt>
                <c:pt idx="5096">
                  <c:v>-34.908000000000001</c:v>
                </c:pt>
                <c:pt idx="5097">
                  <c:v>-34.552</c:v>
                </c:pt>
                <c:pt idx="5098">
                  <c:v>-34.317999999999998</c:v>
                </c:pt>
                <c:pt idx="5099">
                  <c:v>-34.488999999999997</c:v>
                </c:pt>
                <c:pt idx="5100">
                  <c:v>-34.441000000000003</c:v>
                </c:pt>
                <c:pt idx="5101">
                  <c:v>-34.36</c:v>
                </c:pt>
                <c:pt idx="5102">
                  <c:v>-34.341000000000001</c:v>
                </c:pt>
                <c:pt idx="5103">
                  <c:v>-34.33</c:v>
                </c:pt>
                <c:pt idx="5104">
                  <c:v>-34.445999999999998</c:v>
                </c:pt>
                <c:pt idx="5105">
                  <c:v>-34.411999999999999</c:v>
                </c:pt>
                <c:pt idx="5106">
                  <c:v>-34.487000000000002</c:v>
                </c:pt>
                <c:pt idx="5107">
                  <c:v>-34.415999999999997</c:v>
                </c:pt>
                <c:pt idx="5108">
                  <c:v>-34.048000000000002</c:v>
                </c:pt>
                <c:pt idx="5109">
                  <c:v>-34.124000000000002</c:v>
                </c:pt>
                <c:pt idx="5110">
                  <c:v>-34.198999999999998</c:v>
                </c:pt>
                <c:pt idx="5111">
                  <c:v>-34.186999999999998</c:v>
                </c:pt>
                <c:pt idx="5112">
                  <c:v>-34.485999999999997</c:v>
                </c:pt>
                <c:pt idx="5113">
                  <c:v>-34.182000000000002</c:v>
                </c:pt>
                <c:pt idx="5114">
                  <c:v>-34.457000000000001</c:v>
                </c:pt>
                <c:pt idx="5115">
                  <c:v>-33.959000000000003</c:v>
                </c:pt>
                <c:pt idx="5116">
                  <c:v>-34.122999999999998</c:v>
                </c:pt>
                <c:pt idx="5117">
                  <c:v>-33.994</c:v>
                </c:pt>
                <c:pt idx="5118">
                  <c:v>-33.856000000000002</c:v>
                </c:pt>
                <c:pt idx="5119">
                  <c:v>-34.749000000000002</c:v>
                </c:pt>
                <c:pt idx="5120">
                  <c:v>-34.237000000000002</c:v>
                </c:pt>
                <c:pt idx="5121">
                  <c:v>-33.76</c:v>
                </c:pt>
                <c:pt idx="5122">
                  <c:v>-34.713000000000001</c:v>
                </c:pt>
                <c:pt idx="5123">
                  <c:v>-34.631</c:v>
                </c:pt>
                <c:pt idx="5124">
                  <c:v>-34.597999999999999</c:v>
                </c:pt>
                <c:pt idx="5125">
                  <c:v>-35.064999999999998</c:v>
                </c:pt>
                <c:pt idx="5126">
                  <c:v>-34.54</c:v>
                </c:pt>
                <c:pt idx="5127">
                  <c:v>-34.415999999999997</c:v>
                </c:pt>
                <c:pt idx="5128">
                  <c:v>-34.171999999999997</c:v>
                </c:pt>
                <c:pt idx="5129">
                  <c:v>-34.375</c:v>
                </c:pt>
                <c:pt idx="5130">
                  <c:v>-34.005000000000003</c:v>
                </c:pt>
                <c:pt idx="5131">
                  <c:v>-34.325000000000003</c:v>
                </c:pt>
                <c:pt idx="5132">
                  <c:v>-34.006999999999998</c:v>
                </c:pt>
                <c:pt idx="5133">
                  <c:v>-34.164999999999999</c:v>
                </c:pt>
                <c:pt idx="5134">
                  <c:v>-34.329000000000001</c:v>
                </c:pt>
                <c:pt idx="5135">
                  <c:v>-34.127000000000002</c:v>
                </c:pt>
                <c:pt idx="5136">
                  <c:v>-34.317999999999998</c:v>
                </c:pt>
                <c:pt idx="5137">
                  <c:v>-34.377000000000002</c:v>
                </c:pt>
                <c:pt idx="5138">
                  <c:v>-34.506999999999998</c:v>
                </c:pt>
                <c:pt idx="5139">
                  <c:v>-34.414999999999999</c:v>
                </c:pt>
                <c:pt idx="5140">
                  <c:v>-34.509</c:v>
                </c:pt>
                <c:pt idx="5141">
                  <c:v>-34.676000000000002</c:v>
                </c:pt>
                <c:pt idx="5142">
                  <c:v>-35.070999999999998</c:v>
                </c:pt>
                <c:pt idx="5143">
                  <c:v>-34.598999999999997</c:v>
                </c:pt>
                <c:pt idx="5144">
                  <c:v>-35.045000000000002</c:v>
                </c:pt>
                <c:pt idx="5145">
                  <c:v>-34.299999999999997</c:v>
                </c:pt>
                <c:pt idx="5146">
                  <c:v>-34.447000000000003</c:v>
                </c:pt>
                <c:pt idx="5147">
                  <c:v>-34.241999999999997</c:v>
                </c:pt>
                <c:pt idx="5148">
                  <c:v>-34.433999999999997</c:v>
                </c:pt>
                <c:pt idx="5149">
                  <c:v>-34.529000000000003</c:v>
                </c:pt>
                <c:pt idx="5150">
                  <c:v>-34.192</c:v>
                </c:pt>
                <c:pt idx="5151">
                  <c:v>-34.179000000000002</c:v>
                </c:pt>
                <c:pt idx="5152">
                  <c:v>-34.350999999999999</c:v>
                </c:pt>
                <c:pt idx="5153">
                  <c:v>-34.401000000000003</c:v>
                </c:pt>
                <c:pt idx="5154">
                  <c:v>-34.476999999999997</c:v>
                </c:pt>
                <c:pt idx="5155">
                  <c:v>-34.475000000000001</c:v>
                </c:pt>
                <c:pt idx="5156">
                  <c:v>-34.290999999999997</c:v>
                </c:pt>
                <c:pt idx="5157">
                  <c:v>-34.299999999999997</c:v>
                </c:pt>
                <c:pt idx="5158">
                  <c:v>-34.539000000000001</c:v>
                </c:pt>
                <c:pt idx="5159">
                  <c:v>-34.679000000000002</c:v>
                </c:pt>
                <c:pt idx="5160">
                  <c:v>-34.500999999999998</c:v>
                </c:pt>
                <c:pt idx="5161">
                  <c:v>-34.383000000000003</c:v>
                </c:pt>
                <c:pt idx="5162">
                  <c:v>-34.552</c:v>
                </c:pt>
                <c:pt idx="5163">
                  <c:v>-34.427</c:v>
                </c:pt>
                <c:pt idx="5164">
                  <c:v>-34.323999999999998</c:v>
                </c:pt>
                <c:pt idx="5165">
                  <c:v>-34.027999999999999</c:v>
                </c:pt>
                <c:pt idx="5166">
                  <c:v>-34.167000000000002</c:v>
                </c:pt>
                <c:pt idx="5167">
                  <c:v>-34.274999999999999</c:v>
                </c:pt>
                <c:pt idx="5168">
                  <c:v>-34.472000000000001</c:v>
                </c:pt>
                <c:pt idx="5169">
                  <c:v>-34.445</c:v>
                </c:pt>
                <c:pt idx="5170">
                  <c:v>-34.119</c:v>
                </c:pt>
                <c:pt idx="5171">
                  <c:v>-34.856999999999999</c:v>
                </c:pt>
                <c:pt idx="5172">
                  <c:v>-34.680999999999997</c:v>
                </c:pt>
                <c:pt idx="5173">
                  <c:v>-34.076000000000001</c:v>
                </c:pt>
                <c:pt idx="5174">
                  <c:v>-34.176000000000002</c:v>
                </c:pt>
                <c:pt idx="5175">
                  <c:v>-34.393000000000001</c:v>
                </c:pt>
                <c:pt idx="5176">
                  <c:v>-34.755000000000003</c:v>
                </c:pt>
                <c:pt idx="5177">
                  <c:v>-34.639000000000003</c:v>
                </c:pt>
                <c:pt idx="5178">
                  <c:v>-34.26</c:v>
                </c:pt>
                <c:pt idx="5179">
                  <c:v>-34.164999999999999</c:v>
                </c:pt>
                <c:pt idx="5180">
                  <c:v>-34.229999999999997</c:v>
                </c:pt>
                <c:pt idx="5181">
                  <c:v>-33.935000000000002</c:v>
                </c:pt>
                <c:pt idx="5182">
                  <c:v>-34.701000000000001</c:v>
                </c:pt>
                <c:pt idx="5183">
                  <c:v>-34.503999999999998</c:v>
                </c:pt>
                <c:pt idx="5184">
                  <c:v>-34.603000000000002</c:v>
                </c:pt>
                <c:pt idx="5185">
                  <c:v>-34.542000000000002</c:v>
                </c:pt>
                <c:pt idx="5186">
                  <c:v>-34.506999999999998</c:v>
                </c:pt>
                <c:pt idx="5187">
                  <c:v>-34.286000000000001</c:v>
                </c:pt>
                <c:pt idx="5188">
                  <c:v>-34.029000000000003</c:v>
                </c:pt>
                <c:pt idx="5189">
                  <c:v>-34.366999999999997</c:v>
                </c:pt>
                <c:pt idx="5190">
                  <c:v>-34.600999999999999</c:v>
                </c:pt>
                <c:pt idx="5191">
                  <c:v>-34.168999999999997</c:v>
                </c:pt>
                <c:pt idx="5192">
                  <c:v>-34.618000000000002</c:v>
                </c:pt>
                <c:pt idx="5193">
                  <c:v>-34.293999999999997</c:v>
                </c:pt>
                <c:pt idx="5194">
                  <c:v>-34.549999999999997</c:v>
                </c:pt>
                <c:pt idx="5195">
                  <c:v>-34.484999999999999</c:v>
                </c:pt>
                <c:pt idx="5196">
                  <c:v>-35.151000000000003</c:v>
                </c:pt>
                <c:pt idx="5197">
                  <c:v>-34.67</c:v>
                </c:pt>
                <c:pt idx="5198">
                  <c:v>-34.511000000000003</c:v>
                </c:pt>
                <c:pt idx="5199">
                  <c:v>-34.79</c:v>
                </c:pt>
                <c:pt idx="5200">
                  <c:v>-34.255000000000003</c:v>
                </c:pt>
                <c:pt idx="5201">
                  <c:v>-34.68</c:v>
                </c:pt>
                <c:pt idx="5202">
                  <c:v>-34.524000000000001</c:v>
                </c:pt>
                <c:pt idx="5203">
                  <c:v>-34.026000000000003</c:v>
                </c:pt>
                <c:pt idx="5204">
                  <c:v>-34.185000000000002</c:v>
                </c:pt>
                <c:pt idx="5205">
                  <c:v>-35.061999999999998</c:v>
                </c:pt>
                <c:pt idx="5206">
                  <c:v>-34.14</c:v>
                </c:pt>
                <c:pt idx="5207">
                  <c:v>-34.29</c:v>
                </c:pt>
                <c:pt idx="5208">
                  <c:v>-34.195</c:v>
                </c:pt>
                <c:pt idx="5209">
                  <c:v>-34.329000000000001</c:v>
                </c:pt>
                <c:pt idx="5210">
                  <c:v>-34.289000000000001</c:v>
                </c:pt>
                <c:pt idx="5211">
                  <c:v>-35.194000000000003</c:v>
                </c:pt>
                <c:pt idx="5212">
                  <c:v>-34.600999999999999</c:v>
                </c:pt>
                <c:pt idx="5213">
                  <c:v>-34.25</c:v>
                </c:pt>
                <c:pt idx="5214">
                  <c:v>-34.470999999999997</c:v>
                </c:pt>
                <c:pt idx="5215">
                  <c:v>-34.5</c:v>
                </c:pt>
                <c:pt idx="5216">
                  <c:v>-34.527999999999999</c:v>
                </c:pt>
                <c:pt idx="5217">
                  <c:v>-34.405999999999999</c:v>
                </c:pt>
                <c:pt idx="5218">
                  <c:v>-34.914999999999999</c:v>
                </c:pt>
                <c:pt idx="5219">
                  <c:v>-34.729999999999997</c:v>
                </c:pt>
                <c:pt idx="5220">
                  <c:v>-34.354999999999997</c:v>
                </c:pt>
                <c:pt idx="5221">
                  <c:v>-34.537999999999997</c:v>
                </c:pt>
                <c:pt idx="5222">
                  <c:v>-34.146999999999998</c:v>
                </c:pt>
                <c:pt idx="5223">
                  <c:v>-35.243000000000002</c:v>
                </c:pt>
                <c:pt idx="5224">
                  <c:v>-34.232999999999997</c:v>
                </c:pt>
                <c:pt idx="5225">
                  <c:v>-33.914999999999999</c:v>
                </c:pt>
                <c:pt idx="5226">
                  <c:v>-33.79</c:v>
                </c:pt>
                <c:pt idx="5227">
                  <c:v>-33.993000000000002</c:v>
                </c:pt>
                <c:pt idx="5228">
                  <c:v>-34.502000000000002</c:v>
                </c:pt>
                <c:pt idx="5229">
                  <c:v>-34.411999999999999</c:v>
                </c:pt>
                <c:pt idx="5230">
                  <c:v>-35.119</c:v>
                </c:pt>
                <c:pt idx="5231">
                  <c:v>-33.924999999999997</c:v>
                </c:pt>
                <c:pt idx="5232">
                  <c:v>-34.133000000000003</c:v>
                </c:pt>
                <c:pt idx="5233">
                  <c:v>-33.884999999999998</c:v>
                </c:pt>
                <c:pt idx="5234">
                  <c:v>-34.545999999999999</c:v>
                </c:pt>
                <c:pt idx="5235">
                  <c:v>-33.920999999999999</c:v>
                </c:pt>
                <c:pt idx="5236">
                  <c:v>-34.186</c:v>
                </c:pt>
                <c:pt idx="5237">
                  <c:v>-34.643999999999998</c:v>
                </c:pt>
                <c:pt idx="5238">
                  <c:v>-33.868000000000002</c:v>
                </c:pt>
                <c:pt idx="5239">
                  <c:v>-33.76</c:v>
                </c:pt>
                <c:pt idx="5240">
                  <c:v>-34.106999999999999</c:v>
                </c:pt>
                <c:pt idx="5241">
                  <c:v>-34.137999999999998</c:v>
                </c:pt>
                <c:pt idx="5242">
                  <c:v>-34.450000000000003</c:v>
                </c:pt>
                <c:pt idx="5243">
                  <c:v>-34.209000000000003</c:v>
                </c:pt>
                <c:pt idx="5244">
                  <c:v>-33.710999999999999</c:v>
                </c:pt>
                <c:pt idx="5245">
                  <c:v>-34.073999999999998</c:v>
                </c:pt>
                <c:pt idx="5246">
                  <c:v>-34.159999999999997</c:v>
                </c:pt>
                <c:pt idx="5247">
                  <c:v>-34.186999999999998</c:v>
                </c:pt>
                <c:pt idx="5248">
                  <c:v>-33.972000000000001</c:v>
                </c:pt>
                <c:pt idx="5249">
                  <c:v>-34.284999999999997</c:v>
                </c:pt>
                <c:pt idx="5250">
                  <c:v>-34.279000000000003</c:v>
                </c:pt>
                <c:pt idx="5251">
                  <c:v>-34.344999999999999</c:v>
                </c:pt>
                <c:pt idx="5252">
                  <c:v>-33.950000000000003</c:v>
                </c:pt>
                <c:pt idx="5253">
                  <c:v>-34.101999999999997</c:v>
                </c:pt>
                <c:pt idx="5254">
                  <c:v>-33.890999999999998</c:v>
                </c:pt>
                <c:pt idx="5255">
                  <c:v>-34.253</c:v>
                </c:pt>
                <c:pt idx="5256">
                  <c:v>-34.173999999999999</c:v>
                </c:pt>
                <c:pt idx="5257">
                  <c:v>-33.936</c:v>
                </c:pt>
                <c:pt idx="5258">
                  <c:v>-34.054000000000002</c:v>
                </c:pt>
                <c:pt idx="5259">
                  <c:v>-34.162999999999997</c:v>
                </c:pt>
                <c:pt idx="5260">
                  <c:v>-34.209000000000003</c:v>
                </c:pt>
                <c:pt idx="5261">
                  <c:v>-34.520000000000003</c:v>
                </c:pt>
                <c:pt idx="5262">
                  <c:v>-34.344999999999999</c:v>
                </c:pt>
                <c:pt idx="5263">
                  <c:v>-34.057000000000002</c:v>
                </c:pt>
                <c:pt idx="5264">
                  <c:v>-34.396000000000001</c:v>
                </c:pt>
                <c:pt idx="5265">
                  <c:v>-34.237000000000002</c:v>
                </c:pt>
                <c:pt idx="5266">
                  <c:v>-34.136000000000003</c:v>
                </c:pt>
                <c:pt idx="5267">
                  <c:v>-34.26</c:v>
                </c:pt>
                <c:pt idx="5268">
                  <c:v>-34.320999999999998</c:v>
                </c:pt>
                <c:pt idx="5269">
                  <c:v>-34.301000000000002</c:v>
                </c:pt>
                <c:pt idx="5270">
                  <c:v>-33.938000000000002</c:v>
                </c:pt>
                <c:pt idx="5271">
                  <c:v>-34.533999999999999</c:v>
                </c:pt>
                <c:pt idx="5272">
                  <c:v>-34.558</c:v>
                </c:pt>
                <c:pt idx="5273">
                  <c:v>-34.335999999999999</c:v>
                </c:pt>
                <c:pt idx="5274">
                  <c:v>-34.341000000000001</c:v>
                </c:pt>
                <c:pt idx="5275">
                  <c:v>-34.182000000000002</c:v>
                </c:pt>
                <c:pt idx="5276">
                  <c:v>-34.25</c:v>
                </c:pt>
                <c:pt idx="5277">
                  <c:v>-34.223999999999997</c:v>
                </c:pt>
                <c:pt idx="5278">
                  <c:v>-34.308</c:v>
                </c:pt>
                <c:pt idx="5279">
                  <c:v>-34.601999999999997</c:v>
                </c:pt>
                <c:pt idx="5280">
                  <c:v>-34.463999999999999</c:v>
                </c:pt>
                <c:pt idx="5281">
                  <c:v>-34.677999999999997</c:v>
                </c:pt>
                <c:pt idx="5282">
                  <c:v>-34.423999999999999</c:v>
                </c:pt>
                <c:pt idx="5283">
                  <c:v>-34.593000000000004</c:v>
                </c:pt>
                <c:pt idx="5284">
                  <c:v>-34.445999999999998</c:v>
                </c:pt>
                <c:pt idx="5285">
                  <c:v>-34.225999999999999</c:v>
                </c:pt>
                <c:pt idx="5286">
                  <c:v>-34.481999999999999</c:v>
                </c:pt>
                <c:pt idx="5287">
                  <c:v>-34.186999999999998</c:v>
                </c:pt>
                <c:pt idx="5288">
                  <c:v>-34.003</c:v>
                </c:pt>
                <c:pt idx="5289">
                  <c:v>-34.006</c:v>
                </c:pt>
                <c:pt idx="5290">
                  <c:v>-33.713000000000001</c:v>
                </c:pt>
                <c:pt idx="5291">
                  <c:v>-34.014000000000003</c:v>
                </c:pt>
                <c:pt idx="5292">
                  <c:v>-34.277000000000001</c:v>
                </c:pt>
                <c:pt idx="5293">
                  <c:v>-34.338999999999999</c:v>
                </c:pt>
                <c:pt idx="5294">
                  <c:v>-33.83</c:v>
                </c:pt>
                <c:pt idx="5295">
                  <c:v>-34.152000000000001</c:v>
                </c:pt>
                <c:pt idx="5296">
                  <c:v>-34.338000000000001</c:v>
                </c:pt>
                <c:pt idx="5297">
                  <c:v>-33.737000000000002</c:v>
                </c:pt>
                <c:pt idx="5298">
                  <c:v>-34.212000000000003</c:v>
                </c:pt>
                <c:pt idx="5299">
                  <c:v>-33.920999999999999</c:v>
                </c:pt>
                <c:pt idx="5300">
                  <c:v>-34.417999999999999</c:v>
                </c:pt>
                <c:pt idx="5301">
                  <c:v>-33.938000000000002</c:v>
                </c:pt>
                <c:pt idx="5302">
                  <c:v>-34.027000000000001</c:v>
                </c:pt>
                <c:pt idx="5303">
                  <c:v>-33.802999999999997</c:v>
                </c:pt>
                <c:pt idx="5304">
                  <c:v>-33.792000000000002</c:v>
                </c:pt>
                <c:pt idx="5305">
                  <c:v>-33.86</c:v>
                </c:pt>
                <c:pt idx="5306">
                  <c:v>-34.213000000000001</c:v>
                </c:pt>
                <c:pt idx="5307">
                  <c:v>-34.631</c:v>
                </c:pt>
                <c:pt idx="5308">
                  <c:v>-34.462000000000003</c:v>
                </c:pt>
                <c:pt idx="5309">
                  <c:v>-34.841999999999999</c:v>
                </c:pt>
                <c:pt idx="5310">
                  <c:v>-34.567</c:v>
                </c:pt>
                <c:pt idx="5311">
                  <c:v>-34.750999999999998</c:v>
                </c:pt>
                <c:pt idx="5312">
                  <c:v>-33.76</c:v>
                </c:pt>
                <c:pt idx="5313">
                  <c:v>-34.527999999999999</c:v>
                </c:pt>
                <c:pt idx="5314">
                  <c:v>-34.037999999999997</c:v>
                </c:pt>
                <c:pt idx="5315">
                  <c:v>-34.183</c:v>
                </c:pt>
                <c:pt idx="5316">
                  <c:v>-34.226999999999997</c:v>
                </c:pt>
                <c:pt idx="5317">
                  <c:v>-34.296999999999997</c:v>
                </c:pt>
                <c:pt idx="5318">
                  <c:v>-33.823999999999998</c:v>
                </c:pt>
                <c:pt idx="5319">
                  <c:v>-34.569000000000003</c:v>
                </c:pt>
                <c:pt idx="5320">
                  <c:v>-34.804000000000002</c:v>
                </c:pt>
                <c:pt idx="5321">
                  <c:v>-34.6</c:v>
                </c:pt>
                <c:pt idx="5322">
                  <c:v>-33.996000000000002</c:v>
                </c:pt>
                <c:pt idx="5323">
                  <c:v>-34.375999999999998</c:v>
                </c:pt>
                <c:pt idx="5324">
                  <c:v>-34.439</c:v>
                </c:pt>
                <c:pt idx="5325">
                  <c:v>-34.387999999999998</c:v>
                </c:pt>
                <c:pt idx="5326">
                  <c:v>-34.158999999999999</c:v>
                </c:pt>
                <c:pt idx="5327">
                  <c:v>-33.966000000000001</c:v>
                </c:pt>
                <c:pt idx="5328">
                  <c:v>-33.893000000000001</c:v>
                </c:pt>
                <c:pt idx="5329">
                  <c:v>-34.520000000000003</c:v>
                </c:pt>
                <c:pt idx="5330">
                  <c:v>-34.488999999999997</c:v>
                </c:pt>
                <c:pt idx="5331">
                  <c:v>-33.973999999999997</c:v>
                </c:pt>
                <c:pt idx="5332">
                  <c:v>-34.393000000000001</c:v>
                </c:pt>
                <c:pt idx="5333">
                  <c:v>-34.619</c:v>
                </c:pt>
                <c:pt idx="5334">
                  <c:v>-34.365000000000002</c:v>
                </c:pt>
                <c:pt idx="5335">
                  <c:v>-34.536999999999999</c:v>
                </c:pt>
                <c:pt idx="5336">
                  <c:v>-34.54</c:v>
                </c:pt>
                <c:pt idx="5337">
                  <c:v>-34.825000000000003</c:v>
                </c:pt>
                <c:pt idx="5338">
                  <c:v>-34.555999999999997</c:v>
                </c:pt>
                <c:pt idx="5339">
                  <c:v>-34.649000000000001</c:v>
                </c:pt>
                <c:pt idx="5340">
                  <c:v>-34.521999999999998</c:v>
                </c:pt>
                <c:pt idx="5341">
                  <c:v>-34.911999999999999</c:v>
                </c:pt>
                <c:pt idx="5342">
                  <c:v>-33.884</c:v>
                </c:pt>
                <c:pt idx="5343">
                  <c:v>-35.08</c:v>
                </c:pt>
                <c:pt idx="5344">
                  <c:v>-34.51</c:v>
                </c:pt>
                <c:pt idx="5345">
                  <c:v>-34.326999999999998</c:v>
                </c:pt>
                <c:pt idx="5346">
                  <c:v>-34.555999999999997</c:v>
                </c:pt>
                <c:pt idx="5347">
                  <c:v>-34.622999999999998</c:v>
                </c:pt>
                <c:pt idx="5348">
                  <c:v>-34.328000000000003</c:v>
                </c:pt>
                <c:pt idx="5349">
                  <c:v>-34.54</c:v>
                </c:pt>
                <c:pt idx="5350">
                  <c:v>-34.787999999999997</c:v>
                </c:pt>
                <c:pt idx="5351">
                  <c:v>-34.155000000000001</c:v>
                </c:pt>
                <c:pt idx="5352">
                  <c:v>-34.264000000000003</c:v>
                </c:pt>
                <c:pt idx="5353">
                  <c:v>-34.508000000000003</c:v>
                </c:pt>
                <c:pt idx="5354">
                  <c:v>-34.762</c:v>
                </c:pt>
                <c:pt idx="5355">
                  <c:v>-34.573</c:v>
                </c:pt>
                <c:pt idx="5356">
                  <c:v>-34.863</c:v>
                </c:pt>
                <c:pt idx="5357">
                  <c:v>-34.375</c:v>
                </c:pt>
                <c:pt idx="5358">
                  <c:v>-34.670999999999999</c:v>
                </c:pt>
                <c:pt idx="5359">
                  <c:v>-34.404000000000003</c:v>
                </c:pt>
                <c:pt idx="5360">
                  <c:v>-34.658000000000001</c:v>
                </c:pt>
                <c:pt idx="5361">
                  <c:v>-34.893000000000001</c:v>
                </c:pt>
                <c:pt idx="5362">
                  <c:v>-34.735999999999997</c:v>
                </c:pt>
                <c:pt idx="5363">
                  <c:v>-34.923999999999999</c:v>
                </c:pt>
                <c:pt idx="5364">
                  <c:v>-35.002000000000002</c:v>
                </c:pt>
                <c:pt idx="5365">
                  <c:v>-34.667999999999999</c:v>
                </c:pt>
                <c:pt idx="5366">
                  <c:v>-34.634999999999998</c:v>
                </c:pt>
                <c:pt idx="5367">
                  <c:v>-35.220999999999997</c:v>
                </c:pt>
                <c:pt idx="5368">
                  <c:v>-34.158999999999999</c:v>
                </c:pt>
                <c:pt idx="5369">
                  <c:v>-34.576999999999998</c:v>
                </c:pt>
                <c:pt idx="5370">
                  <c:v>-34.720999999999997</c:v>
                </c:pt>
                <c:pt idx="5371">
                  <c:v>-35.601999999999997</c:v>
                </c:pt>
                <c:pt idx="5372">
                  <c:v>-34.682000000000002</c:v>
                </c:pt>
                <c:pt idx="5373">
                  <c:v>-34.524999999999999</c:v>
                </c:pt>
                <c:pt idx="5374">
                  <c:v>-34.14</c:v>
                </c:pt>
                <c:pt idx="5375">
                  <c:v>-34.216999999999999</c:v>
                </c:pt>
                <c:pt idx="5376">
                  <c:v>-34.771999999999998</c:v>
                </c:pt>
                <c:pt idx="5377">
                  <c:v>-34.51</c:v>
                </c:pt>
                <c:pt idx="5378">
                  <c:v>-34.088999999999999</c:v>
                </c:pt>
                <c:pt idx="5379">
                  <c:v>-34.575000000000003</c:v>
                </c:pt>
                <c:pt idx="5380">
                  <c:v>-34.476999999999997</c:v>
                </c:pt>
                <c:pt idx="5381">
                  <c:v>-34.314</c:v>
                </c:pt>
                <c:pt idx="5382">
                  <c:v>-34.325000000000003</c:v>
                </c:pt>
                <c:pt idx="5383">
                  <c:v>-34.390999999999998</c:v>
                </c:pt>
                <c:pt idx="5384">
                  <c:v>-34.593000000000004</c:v>
                </c:pt>
                <c:pt idx="5385">
                  <c:v>-35.000999999999998</c:v>
                </c:pt>
                <c:pt idx="5386">
                  <c:v>-34.506999999999998</c:v>
                </c:pt>
                <c:pt idx="5387">
                  <c:v>-34.58</c:v>
                </c:pt>
                <c:pt idx="5388">
                  <c:v>-34.610999999999997</c:v>
                </c:pt>
                <c:pt idx="5389">
                  <c:v>-34.762999999999998</c:v>
                </c:pt>
                <c:pt idx="5390">
                  <c:v>-34.506999999999998</c:v>
                </c:pt>
                <c:pt idx="5391">
                  <c:v>-34.384999999999998</c:v>
                </c:pt>
                <c:pt idx="5392">
                  <c:v>-33.984999999999999</c:v>
                </c:pt>
                <c:pt idx="5393">
                  <c:v>-34.561</c:v>
                </c:pt>
                <c:pt idx="5394">
                  <c:v>-34.158999999999999</c:v>
                </c:pt>
                <c:pt idx="5395">
                  <c:v>-34.433</c:v>
                </c:pt>
                <c:pt idx="5396">
                  <c:v>-34.457000000000001</c:v>
                </c:pt>
                <c:pt idx="5397">
                  <c:v>-34.24</c:v>
                </c:pt>
                <c:pt idx="5398">
                  <c:v>-34.421999999999997</c:v>
                </c:pt>
                <c:pt idx="5399">
                  <c:v>-34.542999999999999</c:v>
                </c:pt>
                <c:pt idx="5400">
                  <c:v>-34.552999999999997</c:v>
                </c:pt>
                <c:pt idx="5401">
                  <c:v>-34.511000000000003</c:v>
                </c:pt>
                <c:pt idx="5402">
                  <c:v>-35.354999999999997</c:v>
                </c:pt>
                <c:pt idx="5403">
                  <c:v>-34.476999999999997</c:v>
                </c:pt>
                <c:pt idx="5404">
                  <c:v>-34.972000000000001</c:v>
                </c:pt>
                <c:pt idx="5405">
                  <c:v>-34.773000000000003</c:v>
                </c:pt>
                <c:pt idx="5406">
                  <c:v>-34.508000000000003</c:v>
                </c:pt>
                <c:pt idx="5407">
                  <c:v>-34.454999999999998</c:v>
                </c:pt>
                <c:pt idx="5408">
                  <c:v>-34.813000000000002</c:v>
                </c:pt>
                <c:pt idx="5409">
                  <c:v>-34.357999999999997</c:v>
                </c:pt>
                <c:pt idx="5410">
                  <c:v>-34.250999999999998</c:v>
                </c:pt>
                <c:pt idx="5411">
                  <c:v>-34.936</c:v>
                </c:pt>
                <c:pt idx="5412">
                  <c:v>-34.441000000000003</c:v>
                </c:pt>
                <c:pt idx="5413">
                  <c:v>-34.575000000000003</c:v>
                </c:pt>
                <c:pt idx="5414">
                  <c:v>-34.564999999999998</c:v>
                </c:pt>
                <c:pt idx="5415">
                  <c:v>-35.149000000000001</c:v>
                </c:pt>
                <c:pt idx="5416">
                  <c:v>-34.457000000000001</c:v>
                </c:pt>
                <c:pt idx="5417">
                  <c:v>-34.298000000000002</c:v>
                </c:pt>
                <c:pt idx="5418">
                  <c:v>-34.768999999999998</c:v>
                </c:pt>
                <c:pt idx="5419">
                  <c:v>-34.341000000000001</c:v>
                </c:pt>
                <c:pt idx="5420">
                  <c:v>-34.582000000000001</c:v>
                </c:pt>
                <c:pt idx="5421">
                  <c:v>-34.435000000000002</c:v>
                </c:pt>
                <c:pt idx="5422">
                  <c:v>-34.938000000000002</c:v>
                </c:pt>
                <c:pt idx="5423">
                  <c:v>-34.536999999999999</c:v>
                </c:pt>
                <c:pt idx="5424">
                  <c:v>-34.549999999999997</c:v>
                </c:pt>
                <c:pt idx="5425">
                  <c:v>-34.308999999999997</c:v>
                </c:pt>
                <c:pt idx="5426">
                  <c:v>-34.722000000000001</c:v>
                </c:pt>
                <c:pt idx="5427">
                  <c:v>-34.994999999999997</c:v>
                </c:pt>
                <c:pt idx="5428">
                  <c:v>-33.973999999999997</c:v>
                </c:pt>
                <c:pt idx="5429">
                  <c:v>-34.817</c:v>
                </c:pt>
                <c:pt idx="5430">
                  <c:v>-34.334000000000003</c:v>
                </c:pt>
                <c:pt idx="5431">
                  <c:v>-34.594000000000001</c:v>
                </c:pt>
                <c:pt idx="5432">
                  <c:v>-34.604999999999997</c:v>
                </c:pt>
                <c:pt idx="5433">
                  <c:v>-34.6</c:v>
                </c:pt>
                <c:pt idx="5434">
                  <c:v>-34.664999999999999</c:v>
                </c:pt>
                <c:pt idx="5435">
                  <c:v>-34.779000000000003</c:v>
                </c:pt>
                <c:pt idx="5436">
                  <c:v>-34.841000000000001</c:v>
                </c:pt>
                <c:pt idx="5437">
                  <c:v>-34.332999999999998</c:v>
                </c:pt>
                <c:pt idx="5438">
                  <c:v>-34.320999999999998</c:v>
                </c:pt>
                <c:pt idx="5439">
                  <c:v>-34.383000000000003</c:v>
                </c:pt>
                <c:pt idx="5440">
                  <c:v>-34.399000000000001</c:v>
                </c:pt>
                <c:pt idx="5441">
                  <c:v>-34.552</c:v>
                </c:pt>
                <c:pt idx="5442">
                  <c:v>-34.581000000000003</c:v>
                </c:pt>
                <c:pt idx="5443">
                  <c:v>-34.844999999999999</c:v>
                </c:pt>
                <c:pt idx="5444">
                  <c:v>-34.331000000000003</c:v>
                </c:pt>
                <c:pt idx="5445">
                  <c:v>-34.226999999999997</c:v>
                </c:pt>
                <c:pt idx="5446">
                  <c:v>-34.566000000000003</c:v>
                </c:pt>
                <c:pt idx="5447">
                  <c:v>-34.646000000000001</c:v>
                </c:pt>
                <c:pt idx="5448">
                  <c:v>-34.198</c:v>
                </c:pt>
                <c:pt idx="5449">
                  <c:v>-34.536999999999999</c:v>
                </c:pt>
                <c:pt idx="5450">
                  <c:v>-34.033000000000001</c:v>
                </c:pt>
                <c:pt idx="5451">
                  <c:v>-34.286999999999999</c:v>
                </c:pt>
                <c:pt idx="5452">
                  <c:v>-34.347000000000001</c:v>
                </c:pt>
                <c:pt idx="5453">
                  <c:v>-34.883000000000003</c:v>
                </c:pt>
                <c:pt idx="5454">
                  <c:v>-34.667999999999999</c:v>
                </c:pt>
                <c:pt idx="5455">
                  <c:v>-34.177</c:v>
                </c:pt>
                <c:pt idx="5456">
                  <c:v>-34.533000000000001</c:v>
                </c:pt>
                <c:pt idx="5457">
                  <c:v>-34.271000000000001</c:v>
                </c:pt>
                <c:pt idx="5458">
                  <c:v>-34.186999999999998</c:v>
                </c:pt>
                <c:pt idx="5459">
                  <c:v>-34.197000000000003</c:v>
                </c:pt>
                <c:pt idx="5460">
                  <c:v>-34.241999999999997</c:v>
                </c:pt>
                <c:pt idx="5461">
                  <c:v>-34.119999999999997</c:v>
                </c:pt>
                <c:pt idx="5462">
                  <c:v>-34.472999999999999</c:v>
                </c:pt>
                <c:pt idx="5463">
                  <c:v>-34.655999999999999</c:v>
                </c:pt>
                <c:pt idx="5464">
                  <c:v>-34.027000000000001</c:v>
                </c:pt>
                <c:pt idx="5465">
                  <c:v>-34.619</c:v>
                </c:pt>
                <c:pt idx="5466">
                  <c:v>-34.387999999999998</c:v>
                </c:pt>
                <c:pt idx="5467">
                  <c:v>-34.450000000000003</c:v>
                </c:pt>
                <c:pt idx="5468">
                  <c:v>-34.113999999999997</c:v>
                </c:pt>
                <c:pt idx="5469">
                  <c:v>-34.188000000000002</c:v>
                </c:pt>
                <c:pt idx="5470">
                  <c:v>-34.341999999999999</c:v>
                </c:pt>
                <c:pt idx="5471">
                  <c:v>-34.427</c:v>
                </c:pt>
                <c:pt idx="5472">
                  <c:v>-34.302999999999997</c:v>
                </c:pt>
                <c:pt idx="5473">
                  <c:v>-34.204999999999998</c:v>
                </c:pt>
                <c:pt idx="5474">
                  <c:v>-34.509</c:v>
                </c:pt>
                <c:pt idx="5475">
                  <c:v>-34.07</c:v>
                </c:pt>
                <c:pt idx="5476">
                  <c:v>-34.323</c:v>
                </c:pt>
                <c:pt idx="5477">
                  <c:v>-34.149000000000001</c:v>
                </c:pt>
                <c:pt idx="5478">
                  <c:v>-34.779000000000003</c:v>
                </c:pt>
                <c:pt idx="5479">
                  <c:v>-33.994</c:v>
                </c:pt>
                <c:pt idx="5480">
                  <c:v>-33.807000000000002</c:v>
                </c:pt>
                <c:pt idx="5481">
                  <c:v>-34.415999999999997</c:v>
                </c:pt>
                <c:pt idx="5482">
                  <c:v>-34.393999999999998</c:v>
                </c:pt>
                <c:pt idx="5483">
                  <c:v>-34.371000000000002</c:v>
                </c:pt>
                <c:pt idx="5484">
                  <c:v>-33.850999999999999</c:v>
                </c:pt>
                <c:pt idx="5485">
                  <c:v>-33.851999999999997</c:v>
                </c:pt>
                <c:pt idx="5486">
                  <c:v>-34.113</c:v>
                </c:pt>
                <c:pt idx="5487">
                  <c:v>-34.353999999999999</c:v>
                </c:pt>
                <c:pt idx="5488">
                  <c:v>-34.179000000000002</c:v>
                </c:pt>
                <c:pt idx="5489">
                  <c:v>-34.19</c:v>
                </c:pt>
                <c:pt idx="5490">
                  <c:v>-34.121000000000002</c:v>
                </c:pt>
                <c:pt idx="5491">
                  <c:v>-35.008000000000003</c:v>
                </c:pt>
                <c:pt idx="5492">
                  <c:v>-34.409999999999997</c:v>
                </c:pt>
                <c:pt idx="5493">
                  <c:v>-34.284999999999997</c:v>
                </c:pt>
                <c:pt idx="5494">
                  <c:v>-34.225000000000001</c:v>
                </c:pt>
                <c:pt idx="5495">
                  <c:v>-34.53</c:v>
                </c:pt>
                <c:pt idx="5496">
                  <c:v>-34.991</c:v>
                </c:pt>
                <c:pt idx="5497">
                  <c:v>-34.014000000000003</c:v>
                </c:pt>
                <c:pt idx="5498">
                  <c:v>-34.237000000000002</c:v>
                </c:pt>
                <c:pt idx="5499">
                  <c:v>-34.036000000000001</c:v>
                </c:pt>
                <c:pt idx="5500">
                  <c:v>-34.174999999999997</c:v>
                </c:pt>
                <c:pt idx="5501">
                  <c:v>-34.052</c:v>
                </c:pt>
                <c:pt idx="5502">
                  <c:v>-33.975000000000001</c:v>
                </c:pt>
                <c:pt idx="5503">
                  <c:v>-34.472000000000001</c:v>
                </c:pt>
                <c:pt idx="5504">
                  <c:v>-34.116999999999997</c:v>
                </c:pt>
                <c:pt idx="5505">
                  <c:v>-34.223999999999997</c:v>
                </c:pt>
                <c:pt idx="5506">
                  <c:v>-33.944000000000003</c:v>
                </c:pt>
                <c:pt idx="5507">
                  <c:v>-34.549999999999997</c:v>
                </c:pt>
                <c:pt idx="5508">
                  <c:v>-34.262999999999998</c:v>
                </c:pt>
                <c:pt idx="5509">
                  <c:v>-34.255000000000003</c:v>
                </c:pt>
                <c:pt idx="5510">
                  <c:v>-34.497</c:v>
                </c:pt>
                <c:pt idx="5511">
                  <c:v>-34.079000000000001</c:v>
                </c:pt>
                <c:pt idx="5512">
                  <c:v>-33.973999999999997</c:v>
                </c:pt>
                <c:pt idx="5513">
                  <c:v>-33.92</c:v>
                </c:pt>
                <c:pt idx="5514">
                  <c:v>-33.865000000000002</c:v>
                </c:pt>
                <c:pt idx="5515">
                  <c:v>-34.072000000000003</c:v>
                </c:pt>
                <c:pt idx="5516">
                  <c:v>-34.357999999999997</c:v>
                </c:pt>
                <c:pt idx="5517">
                  <c:v>-33.767000000000003</c:v>
                </c:pt>
                <c:pt idx="5518">
                  <c:v>-33.917999999999999</c:v>
                </c:pt>
                <c:pt idx="5519">
                  <c:v>-33.633000000000003</c:v>
                </c:pt>
                <c:pt idx="5520">
                  <c:v>-33.799999999999997</c:v>
                </c:pt>
                <c:pt idx="5521">
                  <c:v>-34.941000000000003</c:v>
                </c:pt>
                <c:pt idx="5522">
                  <c:v>-33.851999999999997</c:v>
                </c:pt>
                <c:pt idx="5523">
                  <c:v>-33.953000000000003</c:v>
                </c:pt>
                <c:pt idx="5524">
                  <c:v>-33.768999999999998</c:v>
                </c:pt>
                <c:pt idx="5525">
                  <c:v>-33.872999999999998</c:v>
                </c:pt>
                <c:pt idx="5526">
                  <c:v>-33.630000000000003</c:v>
                </c:pt>
                <c:pt idx="5527">
                  <c:v>-34.031999999999996</c:v>
                </c:pt>
                <c:pt idx="5528">
                  <c:v>-33.898000000000003</c:v>
                </c:pt>
                <c:pt idx="5529">
                  <c:v>-33.816000000000003</c:v>
                </c:pt>
                <c:pt idx="5530">
                  <c:v>-33.887999999999998</c:v>
                </c:pt>
                <c:pt idx="5531">
                  <c:v>-33.752000000000002</c:v>
                </c:pt>
                <c:pt idx="5532">
                  <c:v>-34.133000000000003</c:v>
                </c:pt>
                <c:pt idx="5533">
                  <c:v>-33.854999999999997</c:v>
                </c:pt>
                <c:pt idx="5534">
                  <c:v>-33.820999999999998</c:v>
                </c:pt>
                <c:pt idx="5535">
                  <c:v>-34.494999999999997</c:v>
                </c:pt>
                <c:pt idx="5536">
                  <c:v>-33.975999999999999</c:v>
                </c:pt>
                <c:pt idx="5537">
                  <c:v>-33.901000000000003</c:v>
                </c:pt>
                <c:pt idx="5538">
                  <c:v>-34.040999999999997</c:v>
                </c:pt>
                <c:pt idx="5539">
                  <c:v>-34.095999999999997</c:v>
                </c:pt>
                <c:pt idx="5540">
                  <c:v>-33.790999999999997</c:v>
                </c:pt>
                <c:pt idx="5541">
                  <c:v>-33.572000000000003</c:v>
                </c:pt>
                <c:pt idx="5542">
                  <c:v>-33.723999999999997</c:v>
                </c:pt>
                <c:pt idx="5543">
                  <c:v>-33.65</c:v>
                </c:pt>
                <c:pt idx="5544">
                  <c:v>-33.570999999999998</c:v>
                </c:pt>
                <c:pt idx="5545">
                  <c:v>-34.081000000000003</c:v>
                </c:pt>
                <c:pt idx="5546">
                  <c:v>-33.968000000000004</c:v>
                </c:pt>
                <c:pt idx="5547">
                  <c:v>-34.192999999999998</c:v>
                </c:pt>
                <c:pt idx="5548">
                  <c:v>-34.143000000000001</c:v>
                </c:pt>
                <c:pt idx="5549">
                  <c:v>-33.545999999999999</c:v>
                </c:pt>
                <c:pt idx="5550">
                  <c:v>-33.930999999999997</c:v>
                </c:pt>
                <c:pt idx="5551">
                  <c:v>-34.061</c:v>
                </c:pt>
                <c:pt idx="5552">
                  <c:v>-33.64</c:v>
                </c:pt>
                <c:pt idx="5553">
                  <c:v>-33.555</c:v>
                </c:pt>
                <c:pt idx="5554">
                  <c:v>-33.878</c:v>
                </c:pt>
                <c:pt idx="5555">
                  <c:v>-34.533999999999999</c:v>
                </c:pt>
                <c:pt idx="5556">
                  <c:v>-33.976999999999997</c:v>
                </c:pt>
                <c:pt idx="5557">
                  <c:v>-33.957000000000001</c:v>
                </c:pt>
                <c:pt idx="5558">
                  <c:v>-34.344999999999999</c:v>
                </c:pt>
                <c:pt idx="5559">
                  <c:v>-34.112000000000002</c:v>
                </c:pt>
                <c:pt idx="5560">
                  <c:v>-33.792000000000002</c:v>
                </c:pt>
                <c:pt idx="5561">
                  <c:v>-33.572000000000003</c:v>
                </c:pt>
                <c:pt idx="5562">
                  <c:v>-33.997999999999998</c:v>
                </c:pt>
                <c:pt idx="5563">
                  <c:v>-34.116</c:v>
                </c:pt>
                <c:pt idx="5564">
                  <c:v>-34.066000000000003</c:v>
                </c:pt>
                <c:pt idx="5565">
                  <c:v>-33.777000000000001</c:v>
                </c:pt>
                <c:pt idx="5566">
                  <c:v>-33.396999999999998</c:v>
                </c:pt>
                <c:pt idx="5567">
                  <c:v>-33.973999999999997</c:v>
                </c:pt>
                <c:pt idx="5568">
                  <c:v>-34.152999999999999</c:v>
                </c:pt>
                <c:pt idx="5569">
                  <c:v>-34.426000000000002</c:v>
                </c:pt>
                <c:pt idx="5570">
                  <c:v>-34.168999999999997</c:v>
                </c:pt>
                <c:pt idx="5571">
                  <c:v>-34.061</c:v>
                </c:pt>
                <c:pt idx="5572">
                  <c:v>-34.399000000000001</c:v>
                </c:pt>
                <c:pt idx="5573">
                  <c:v>-34.118000000000002</c:v>
                </c:pt>
                <c:pt idx="5574">
                  <c:v>-34.122</c:v>
                </c:pt>
                <c:pt idx="5575">
                  <c:v>-33.808999999999997</c:v>
                </c:pt>
                <c:pt idx="5576">
                  <c:v>-33.808</c:v>
                </c:pt>
                <c:pt idx="5577">
                  <c:v>-33.941000000000003</c:v>
                </c:pt>
                <c:pt idx="5578">
                  <c:v>-33.988</c:v>
                </c:pt>
                <c:pt idx="5579">
                  <c:v>-33.911000000000001</c:v>
                </c:pt>
                <c:pt idx="5580">
                  <c:v>-34.097999999999999</c:v>
                </c:pt>
                <c:pt idx="5581">
                  <c:v>-33.692999999999998</c:v>
                </c:pt>
                <c:pt idx="5582">
                  <c:v>-34.106000000000002</c:v>
                </c:pt>
                <c:pt idx="5583">
                  <c:v>-33.749000000000002</c:v>
                </c:pt>
                <c:pt idx="5584">
                  <c:v>-33.950000000000003</c:v>
                </c:pt>
                <c:pt idx="5585">
                  <c:v>-34.661000000000001</c:v>
                </c:pt>
                <c:pt idx="5586">
                  <c:v>-33.715000000000003</c:v>
                </c:pt>
                <c:pt idx="5587">
                  <c:v>-34.520000000000003</c:v>
                </c:pt>
                <c:pt idx="5588">
                  <c:v>-33.921999999999997</c:v>
                </c:pt>
                <c:pt idx="5589">
                  <c:v>-34.161000000000001</c:v>
                </c:pt>
                <c:pt idx="5590">
                  <c:v>-34.601999999999997</c:v>
                </c:pt>
                <c:pt idx="5591">
                  <c:v>-34.343000000000004</c:v>
                </c:pt>
                <c:pt idx="5592">
                  <c:v>-34.270000000000003</c:v>
                </c:pt>
                <c:pt idx="5593">
                  <c:v>-34.435000000000002</c:v>
                </c:pt>
                <c:pt idx="5594">
                  <c:v>-34.457000000000001</c:v>
                </c:pt>
                <c:pt idx="5595">
                  <c:v>-34.448999999999998</c:v>
                </c:pt>
                <c:pt idx="5596">
                  <c:v>-34.405999999999999</c:v>
                </c:pt>
                <c:pt idx="5597">
                  <c:v>-34.305999999999997</c:v>
                </c:pt>
                <c:pt idx="5598">
                  <c:v>-34.676000000000002</c:v>
                </c:pt>
                <c:pt idx="5599">
                  <c:v>-34.764000000000003</c:v>
                </c:pt>
                <c:pt idx="5600">
                  <c:v>-34.354999999999997</c:v>
                </c:pt>
                <c:pt idx="5601">
                  <c:v>-34.798000000000002</c:v>
                </c:pt>
                <c:pt idx="5602">
                  <c:v>-34.097999999999999</c:v>
                </c:pt>
                <c:pt idx="5603">
                  <c:v>-34.045000000000002</c:v>
                </c:pt>
                <c:pt idx="5604">
                  <c:v>-34.396999999999998</c:v>
                </c:pt>
                <c:pt idx="5605">
                  <c:v>-34.51</c:v>
                </c:pt>
                <c:pt idx="5606">
                  <c:v>-34.194000000000003</c:v>
                </c:pt>
                <c:pt idx="5607">
                  <c:v>-34.168999999999997</c:v>
                </c:pt>
                <c:pt idx="5608">
                  <c:v>-33.686999999999998</c:v>
                </c:pt>
                <c:pt idx="5609">
                  <c:v>-34.643000000000001</c:v>
                </c:pt>
                <c:pt idx="5610">
                  <c:v>-34.015999999999998</c:v>
                </c:pt>
                <c:pt idx="5611">
                  <c:v>-34.54</c:v>
                </c:pt>
                <c:pt idx="5612">
                  <c:v>-34.335999999999999</c:v>
                </c:pt>
                <c:pt idx="5613">
                  <c:v>-34.655999999999999</c:v>
                </c:pt>
                <c:pt idx="5614">
                  <c:v>-33.906999999999996</c:v>
                </c:pt>
                <c:pt idx="5615">
                  <c:v>-34.109000000000002</c:v>
                </c:pt>
                <c:pt idx="5616">
                  <c:v>-34.222999999999999</c:v>
                </c:pt>
                <c:pt idx="5617">
                  <c:v>-34.125999999999998</c:v>
                </c:pt>
                <c:pt idx="5618">
                  <c:v>-34.540999999999997</c:v>
                </c:pt>
                <c:pt idx="5619">
                  <c:v>-34.298000000000002</c:v>
                </c:pt>
                <c:pt idx="5620">
                  <c:v>-34.021999999999998</c:v>
                </c:pt>
                <c:pt idx="5621">
                  <c:v>-34.258000000000003</c:v>
                </c:pt>
                <c:pt idx="5622">
                  <c:v>-34.231999999999999</c:v>
                </c:pt>
                <c:pt idx="5623">
                  <c:v>-34.518000000000001</c:v>
                </c:pt>
                <c:pt idx="5624">
                  <c:v>-33.610999999999997</c:v>
                </c:pt>
                <c:pt idx="5625">
                  <c:v>-34.090000000000003</c:v>
                </c:pt>
                <c:pt idx="5626">
                  <c:v>-34.171999999999997</c:v>
                </c:pt>
                <c:pt idx="5627">
                  <c:v>-34.156999999999996</c:v>
                </c:pt>
                <c:pt idx="5628">
                  <c:v>-33.976999999999997</c:v>
                </c:pt>
                <c:pt idx="5629">
                  <c:v>-34.427999999999997</c:v>
                </c:pt>
                <c:pt idx="5630">
                  <c:v>-34.088000000000001</c:v>
                </c:pt>
                <c:pt idx="5631">
                  <c:v>-34.335000000000001</c:v>
                </c:pt>
                <c:pt idx="5632">
                  <c:v>-34.314</c:v>
                </c:pt>
                <c:pt idx="5633">
                  <c:v>-34.493000000000002</c:v>
                </c:pt>
                <c:pt idx="5634">
                  <c:v>-33.831000000000003</c:v>
                </c:pt>
                <c:pt idx="5635">
                  <c:v>-34.116</c:v>
                </c:pt>
                <c:pt idx="5636">
                  <c:v>-34.029000000000003</c:v>
                </c:pt>
                <c:pt idx="5637">
                  <c:v>-34.213999999999999</c:v>
                </c:pt>
                <c:pt idx="5638">
                  <c:v>-34.235999999999997</c:v>
                </c:pt>
                <c:pt idx="5639">
                  <c:v>-34.448999999999998</c:v>
                </c:pt>
                <c:pt idx="5640">
                  <c:v>-34.566000000000003</c:v>
                </c:pt>
                <c:pt idx="5641">
                  <c:v>-34.893999999999998</c:v>
                </c:pt>
                <c:pt idx="5642">
                  <c:v>-34.414000000000001</c:v>
                </c:pt>
                <c:pt idx="5643">
                  <c:v>-33.951000000000001</c:v>
                </c:pt>
                <c:pt idx="5644">
                  <c:v>-34.216000000000001</c:v>
                </c:pt>
                <c:pt idx="5645">
                  <c:v>-34.085000000000001</c:v>
                </c:pt>
                <c:pt idx="5646">
                  <c:v>-34.048999999999999</c:v>
                </c:pt>
                <c:pt idx="5647">
                  <c:v>-34.125999999999998</c:v>
                </c:pt>
                <c:pt idx="5648">
                  <c:v>-34.222000000000001</c:v>
                </c:pt>
                <c:pt idx="5649">
                  <c:v>-34.045999999999999</c:v>
                </c:pt>
                <c:pt idx="5650">
                  <c:v>-34.89</c:v>
                </c:pt>
                <c:pt idx="5651">
                  <c:v>-34.375999999999998</c:v>
                </c:pt>
                <c:pt idx="5652">
                  <c:v>-34.357999999999997</c:v>
                </c:pt>
                <c:pt idx="5653">
                  <c:v>-34.198999999999998</c:v>
                </c:pt>
                <c:pt idx="5654">
                  <c:v>-34.503999999999998</c:v>
                </c:pt>
                <c:pt idx="5655">
                  <c:v>-33.786999999999999</c:v>
                </c:pt>
                <c:pt idx="5656">
                  <c:v>-34.674999999999997</c:v>
                </c:pt>
                <c:pt idx="5657">
                  <c:v>-34.378999999999998</c:v>
                </c:pt>
                <c:pt idx="5658">
                  <c:v>-34.292000000000002</c:v>
                </c:pt>
                <c:pt idx="5659">
                  <c:v>-34.146999999999998</c:v>
                </c:pt>
                <c:pt idx="5660">
                  <c:v>-34.097999999999999</c:v>
                </c:pt>
                <c:pt idx="5661">
                  <c:v>-33.951000000000001</c:v>
                </c:pt>
                <c:pt idx="5662">
                  <c:v>-34.335000000000001</c:v>
                </c:pt>
                <c:pt idx="5663">
                  <c:v>-34.085999999999999</c:v>
                </c:pt>
                <c:pt idx="5664">
                  <c:v>-34.274999999999999</c:v>
                </c:pt>
                <c:pt idx="5665">
                  <c:v>-34.064999999999998</c:v>
                </c:pt>
                <c:pt idx="5666">
                  <c:v>-34.204999999999998</c:v>
                </c:pt>
                <c:pt idx="5667">
                  <c:v>-33.82</c:v>
                </c:pt>
                <c:pt idx="5668">
                  <c:v>-33.805999999999997</c:v>
                </c:pt>
                <c:pt idx="5669">
                  <c:v>-33.595999999999997</c:v>
                </c:pt>
                <c:pt idx="5670">
                  <c:v>-33.920999999999999</c:v>
                </c:pt>
                <c:pt idx="5671">
                  <c:v>-34.462000000000003</c:v>
                </c:pt>
                <c:pt idx="5672">
                  <c:v>-33.700000000000003</c:v>
                </c:pt>
                <c:pt idx="5673">
                  <c:v>-34.094999999999999</c:v>
                </c:pt>
                <c:pt idx="5674">
                  <c:v>-34.018999999999998</c:v>
                </c:pt>
                <c:pt idx="5675">
                  <c:v>-33.978000000000002</c:v>
                </c:pt>
                <c:pt idx="5676">
                  <c:v>-33.582000000000001</c:v>
                </c:pt>
                <c:pt idx="5677">
                  <c:v>-33.853000000000002</c:v>
                </c:pt>
                <c:pt idx="5678">
                  <c:v>-34.351999999999997</c:v>
                </c:pt>
                <c:pt idx="5679">
                  <c:v>-34.676000000000002</c:v>
                </c:pt>
                <c:pt idx="5680">
                  <c:v>-33.957000000000001</c:v>
                </c:pt>
                <c:pt idx="5681">
                  <c:v>-34.075000000000003</c:v>
                </c:pt>
                <c:pt idx="5682">
                  <c:v>-33.786000000000001</c:v>
                </c:pt>
                <c:pt idx="5683">
                  <c:v>-34.39</c:v>
                </c:pt>
                <c:pt idx="5684">
                  <c:v>-33.701000000000001</c:v>
                </c:pt>
                <c:pt idx="5685">
                  <c:v>-34.057000000000002</c:v>
                </c:pt>
                <c:pt idx="5686">
                  <c:v>-34.058</c:v>
                </c:pt>
                <c:pt idx="5687">
                  <c:v>-33.902000000000001</c:v>
                </c:pt>
                <c:pt idx="5688">
                  <c:v>-33.688000000000002</c:v>
                </c:pt>
                <c:pt idx="5689">
                  <c:v>-33.96</c:v>
                </c:pt>
                <c:pt idx="5690">
                  <c:v>-34.055</c:v>
                </c:pt>
                <c:pt idx="5691">
                  <c:v>-34.354999999999997</c:v>
                </c:pt>
                <c:pt idx="5692">
                  <c:v>-33.695999999999998</c:v>
                </c:pt>
                <c:pt idx="5693">
                  <c:v>-33.948</c:v>
                </c:pt>
                <c:pt idx="5694">
                  <c:v>-34.204999999999998</c:v>
                </c:pt>
                <c:pt idx="5695">
                  <c:v>-34.381999999999998</c:v>
                </c:pt>
                <c:pt idx="5696">
                  <c:v>-34.206000000000003</c:v>
                </c:pt>
                <c:pt idx="5697">
                  <c:v>-34.090000000000003</c:v>
                </c:pt>
                <c:pt idx="5698">
                  <c:v>-33.866</c:v>
                </c:pt>
                <c:pt idx="5699">
                  <c:v>-34.246000000000002</c:v>
                </c:pt>
                <c:pt idx="5700">
                  <c:v>-33.707000000000001</c:v>
                </c:pt>
                <c:pt idx="5701">
                  <c:v>-33.783000000000001</c:v>
                </c:pt>
                <c:pt idx="5702">
                  <c:v>-34.075000000000003</c:v>
                </c:pt>
                <c:pt idx="5703">
                  <c:v>-34.712000000000003</c:v>
                </c:pt>
                <c:pt idx="5704">
                  <c:v>-34.316000000000003</c:v>
                </c:pt>
                <c:pt idx="5705">
                  <c:v>-34.072000000000003</c:v>
                </c:pt>
                <c:pt idx="5706">
                  <c:v>-34.356999999999999</c:v>
                </c:pt>
                <c:pt idx="5707">
                  <c:v>-34.512999999999998</c:v>
                </c:pt>
                <c:pt idx="5708">
                  <c:v>-34.162999999999997</c:v>
                </c:pt>
                <c:pt idx="5709">
                  <c:v>-33.845999999999997</c:v>
                </c:pt>
                <c:pt idx="5710">
                  <c:v>-34.24</c:v>
                </c:pt>
                <c:pt idx="5711">
                  <c:v>-33.918999999999997</c:v>
                </c:pt>
                <c:pt idx="5712">
                  <c:v>-34.258000000000003</c:v>
                </c:pt>
                <c:pt idx="5713">
                  <c:v>-34.698</c:v>
                </c:pt>
                <c:pt idx="5714">
                  <c:v>-34.637999999999998</c:v>
                </c:pt>
                <c:pt idx="5715">
                  <c:v>-34.881999999999998</c:v>
                </c:pt>
                <c:pt idx="5716">
                  <c:v>-34.051000000000002</c:v>
                </c:pt>
                <c:pt idx="5717">
                  <c:v>-34.866999999999997</c:v>
                </c:pt>
                <c:pt idx="5718">
                  <c:v>-34.317</c:v>
                </c:pt>
                <c:pt idx="5719">
                  <c:v>-34.573</c:v>
                </c:pt>
                <c:pt idx="5720">
                  <c:v>-34.76</c:v>
                </c:pt>
                <c:pt idx="5721">
                  <c:v>-33.966999999999999</c:v>
                </c:pt>
                <c:pt idx="5722">
                  <c:v>-34.506999999999998</c:v>
                </c:pt>
                <c:pt idx="5723">
                  <c:v>-34.268000000000001</c:v>
                </c:pt>
                <c:pt idx="5724">
                  <c:v>-34.033000000000001</c:v>
                </c:pt>
                <c:pt idx="5725">
                  <c:v>-34.03</c:v>
                </c:pt>
                <c:pt idx="5726">
                  <c:v>-34.146000000000001</c:v>
                </c:pt>
                <c:pt idx="5727">
                  <c:v>-33.972999999999999</c:v>
                </c:pt>
                <c:pt idx="5728">
                  <c:v>-33.906999999999996</c:v>
                </c:pt>
                <c:pt idx="5729">
                  <c:v>-34.005000000000003</c:v>
                </c:pt>
                <c:pt idx="5730">
                  <c:v>-33.954000000000001</c:v>
                </c:pt>
                <c:pt idx="5731">
                  <c:v>-34.348999999999997</c:v>
                </c:pt>
                <c:pt idx="5732">
                  <c:v>-34.393000000000001</c:v>
                </c:pt>
                <c:pt idx="5733">
                  <c:v>-33.947000000000003</c:v>
                </c:pt>
                <c:pt idx="5734">
                  <c:v>-34.155999999999999</c:v>
                </c:pt>
                <c:pt idx="5735">
                  <c:v>-34.677999999999997</c:v>
                </c:pt>
                <c:pt idx="5736">
                  <c:v>-34.755000000000003</c:v>
                </c:pt>
                <c:pt idx="5737">
                  <c:v>-33.841999999999999</c:v>
                </c:pt>
                <c:pt idx="5738">
                  <c:v>-34.427</c:v>
                </c:pt>
                <c:pt idx="5739">
                  <c:v>-34.148000000000003</c:v>
                </c:pt>
                <c:pt idx="5740">
                  <c:v>-33.902999999999999</c:v>
                </c:pt>
                <c:pt idx="5741">
                  <c:v>-34.218000000000004</c:v>
                </c:pt>
                <c:pt idx="5742">
                  <c:v>-34.215000000000003</c:v>
                </c:pt>
                <c:pt idx="5743">
                  <c:v>-34.875999999999998</c:v>
                </c:pt>
                <c:pt idx="5744">
                  <c:v>-34.067</c:v>
                </c:pt>
                <c:pt idx="5745">
                  <c:v>-34.042000000000002</c:v>
                </c:pt>
                <c:pt idx="5746">
                  <c:v>-34.197000000000003</c:v>
                </c:pt>
                <c:pt idx="5747">
                  <c:v>-34.46</c:v>
                </c:pt>
                <c:pt idx="5748">
                  <c:v>-34.585000000000001</c:v>
                </c:pt>
                <c:pt idx="5749">
                  <c:v>-33.975999999999999</c:v>
                </c:pt>
                <c:pt idx="5750">
                  <c:v>-33.999000000000002</c:v>
                </c:pt>
                <c:pt idx="5751">
                  <c:v>-34.070999999999998</c:v>
                </c:pt>
                <c:pt idx="5752">
                  <c:v>-33.959000000000003</c:v>
                </c:pt>
                <c:pt idx="5753">
                  <c:v>-34.322000000000003</c:v>
                </c:pt>
                <c:pt idx="5754">
                  <c:v>-33.795000000000002</c:v>
                </c:pt>
                <c:pt idx="5755">
                  <c:v>-33.747999999999998</c:v>
                </c:pt>
                <c:pt idx="5756">
                  <c:v>-35.374000000000002</c:v>
                </c:pt>
                <c:pt idx="5757">
                  <c:v>-34.244</c:v>
                </c:pt>
                <c:pt idx="5758">
                  <c:v>-33.911000000000001</c:v>
                </c:pt>
                <c:pt idx="5759">
                  <c:v>-34.01</c:v>
                </c:pt>
                <c:pt idx="5760">
                  <c:v>-34.345999999999997</c:v>
                </c:pt>
                <c:pt idx="5761">
                  <c:v>-34.283000000000001</c:v>
                </c:pt>
                <c:pt idx="5762">
                  <c:v>-34.19</c:v>
                </c:pt>
                <c:pt idx="5763">
                  <c:v>-34.095999999999997</c:v>
                </c:pt>
                <c:pt idx="5764">
                  <c:v>-33.823</c:v>
                </c:pt>
                <c:pt idx="5765">
                  <c:v>-33.68</c:v>
                </c:pt>
                <c:pt idx="5766">
                  <c:v>-34.154000000000003</c:v>
                </c:pt>
                <c:pt idx="5767">
                  <c:v>-33.978999999999999</c:v>
                </c:pt>
                <c:pt idx="5768">
                  <c:v>-34.011000000000003</c:v>
                </c:pt>
                <c:pt idx="5769">
                  <c:v>-34.061</c:v>
                </c:pt>
                <c:pt idx="5770">
                  <c:v>-34.04</c:v>
                </c:pt>
                <c:pt idx="5771">
                  <c:v>-34.356999999999999</c:v>
                </c:pt>
                <c:pt idx="5772">
                  <c:v>-34.118000000000002</c:v>
                </c:pt>
                <c:pt idx="5773">
                  <c:v>-34.145000000000003</c:v>
                </c:pt>
                <c:pt idx="5774">
                  <c:v>-33.944000000000003</c:v>
                </c:pt>
                <c:pt idx="5775">
                  <c:v>-33.959000000000003</c:v>
                </c:pt>
                <c:pt idx="5776">
                  <c:v>-34.167999999999999</c:v>
                </c:pt>
                <c:pt idx="5777">
                  <c:v>-33.777999999999999</c:v>
                </c:pt>
                <c:pt idx="5778">
                  <c:v>-34.386000000000003</c:v>
                </c:pt>
                <c:pt idx="5779">
                  <c:v>-33.863999999999997</c:v>
                </c:pt>
                <c:pt idx="5780">
                  <c:v>-33.975000000000001</c:v>
                </c:pt>
                <c:pt idx="5781">
                  <c:v>-34.426000000000002</c:v>
                </c:pt>
                <c:pt idx="5782">
                  <c:v>-33.966999999999999</c:v>
                </c:pt>
                <c:pt idx="5783">
                  <c:v>-33.969000000000001</c:v>
                </c:pt>
                <c:pt idx="5784">
                  <c:v>-34.424999999999997</c:v>
                </c:pt>
                <c:pt idx="5785">
                  <c:v>-33.99</c:v>
                </c:pt>
                <c:pt idx="5786">
                  <c:v>-34.472000000000001</c:v>
                </c:pt>
                <c:pt idx="5787">
                  <c:v>-34.274000000000001</c:v>
                </c:pt>
                <c:pt idx="5788">
                  <c:v>-33.764000000000003</c:v>
                </c:pt>
                <c:pt idx="5789">
                  <c:v>-34.076000000000001</c:v>
                </c:pt>
                <c:pt idx="5790">
                  <c:v>-33.905000000000001</c:v>
                </c:pt>
                <c:pt idx="5791">
                  <c:v>-34.098999999999997</c:v>
                </c:pt>
                <c:pt idx="5792">
                  <c:v>-34.277000000000001</c:v>
                </c:pt>
                <c:pt idx="5793">
                  <c:v>-34.127000000000002</c:v>
                </c:pt>
                <c:pt idx="5794">
                  <c:v>-33.762999999999998</c:v>
                </c:pt>
                <c:pt idx="5795">
                  <c:v>-33.951999999999998</c:v>
                </c:pt>
                <c:pt idx="5796">
                  <c:v>-34.195999999999998</c:v>
                </c:pt>
                <c:pt idx="5797">
                  <c:v>-34.265999999999998</c:v>
                </c:pt>
                <c:pt idx="5798">
                  <c:v>-34.381</c:v>
                </c:pt>
                <c:pt idx="5799">
                  <c:v>-34.128999999999998</c:v>
                </c:pt>
                <c:pt idx="5800">
                  <c:v>-34.280999999999999</c:v>
                </c:pt>
                <c:pt idx="5801">
                  <c:v>-34.185000000000002</c:v>
                </c:pt>
                <c:pt idx="5802">
                  <c:v>-34.014000000000003</c:v>
                </c:pt>
                <c:pt idx="5803">
                  <c:v>-34.106999999999999</c:v>
                </c:pt>
                <c:pt idx="5804">
                  <c:v>-33.786999999999999</c:v>
                </c:pt>
                <c:pt idx="5805">
                  <c:v>-33.552</c:v>
                </c:pt>
                <c:pt idx="5806">
                  <c:v>-33.572000000000003</c:v>
                </c:pt>
                <c:pt idx="5807">
                  <c:v>-33.521999999999998</c:v>
                </c:pt>
                <c:pt idx="5808">
                  <c:v>-33.965000000000003</c:v>
                </c:pt>
                <c:pt idx="5809">
                  <c:v>-34.136000000000003</c:v>
                </c:pt>
                <c:pt idx="5810">
                  <c:v>-34.029000000000003</c:v>
                </c:pt>
                <c:pt idx="5811">
                  <c:v>-33.826000000000001</c:v>
                </c:pt>
                <c:pt idx="5812">
                  <c:v>-33.878999999999998</c:v>
                </c:pt>
                <c:pt idx="5813">
                  <c:v>-34.122</c:v>
                </c:pt>
                <c:pt idx="5814">
                  <c:v>-33.628</c:v>
                </c:pt>
                <c:pt idx="5815">
                  <c:v>-34.247</c:v>
                </c:pt>
                <c:pt idx="5816">
                  <c:v>-34.401000000000003</c:v>
                </c:pt>
                <c:pt idx="5817">
                  <c:v>-33.930999999999997</c:v>
                </c:pt>
                <c:pt idx="5818">
                  <c:v>-34.005000000000003</c:v>
                </c:pt>
                <c:pt idx="5819">
                  <c:v>-34.048999999999999</c:v>
                </c:pt>
                <c:pt idx="5820">
                  <c:v>-33.951999999999998</c:v>
                </c:pt>
                <c:pt idx="5821">
                  <c:v>-34.116</c:v>
                </c:pt>
                <c:pt idx="5822">
                  <c:v>-34.194000000000003</c:v>
                </c:pt>
                <c:pt idx="5823">
                  <c:v>-34.887999999999998</c:v>
                </c:pt>
                <c:pt idx="5824">
                  <c:v>-34.106999999999999</c:v>
                </c:pt>
                <c:pt idx="5825">
                  <c:v>-34.567</c:v>
                </c:pt>
                <c:pt idx="5826">
                  <c:v>-35.517000000000003</c:v>
                </c:pt>
                <c:pt idx="5827">
                  <c:v>-34.146000000000001</c:v>
                </c:pt>
                <c:pt idx="5828">
                  <c:v>-34.368000000000002</c:v>
                </c:pt>
                <c:pt idx="5829">
                  <c:v>-34.479999999999997</c:v>
                </c:pt>
                <c:pt idx="5830">
                  <c:v>-34.219000000000001</c:v>
                </c:pt>
                <c:pt idx="5831">
                  <c:v>-34.149000000000001</c:v>
                </c:pt>
                <c:pt idx="5832">
                  <c:v>-34.427</c:v>
                </c:pt>
                <c:pt idx="5833">
                  <c:v>-34.393999999999998</c:v>
                </c:pt>
                <c:pt idx="5834">
                  <c:v>-34.409999999999997</c:v>
                </c:pt>
                <c:pt idx="5835">
                  <c:v>-34.561</c:v>
                </c:pt>
                <c:pt idx="5836">
                  <c:v>-34.32</c:v>
                </c:pt>
                <c:pt idx="5837">
                  <c:v>-34.200000000000003</c:v>
                </c:pt>
                <c:pt idx="5838">
                  <c:v>-34.021999999999998</c:v>
                </c:pt>
                <c:pt idx="5839">
                  <c:v>-34.301000000000002</c:v>
                </c:pt>
                <c:pt idx="5840">
                  <c:v>-34.039000000000001</c:v>
                </c:pt>
                <c:pt idx="5841">
                  <c:v>-34.201999999999998</c:v>
                </c:pt>
                <c:pt idx="5842">
                  <c:v>-34.283000000000001</c:v>
                </c:pt>
                <c:pt idx="5843">
                  <c:v>-34.127000000000002</c:v>
                </c:pt>
                <c:pt idx="5844">
                  <c:v>-34.549999999999997</c:v>
                </c:pt>
                <c:pt idx="5845">
                  <c:v>-33.991999999999997</c:v>
                </c:pt>
                <c:pt idx="5846">
                  <c:v>-34.192</c:v>
                </c:pt>
                <c:pt idx="5847">
                  <c:v>-34.130000000000003</c:v>
                </c:pt>
                <c:pt idx="5848">
                  <c:v>-34.133000000000003</c:v>
                </c:pt>
                <c:pt idx="5849">
                  <c:v>-34.369999999999997</c:v>
                </c:pt>
                <c:pt idx="5850">
                  <c:v>-34.161999999999999</c:v>
                </c:pt>
                <c:pt idx="5851">
                  <c:v>-34.447000000000003</c:v>
                </c:pt>
                <c:pt idx="5852">
                  <c:v>-34.487000000000002</c:v>
                </c:pt>
                <c:pt idx="5853">
                  <c:v>-34.134</c:v>
                </c:pt>
                <c:pt idx="5854">
                  <c:v>-34.302999999999997</c:v>
                </c:pt>
                <c:pt idx="5855">
                  <c:v>-34.304000000000002</c:v>
                </c:pt>
                <c:pt idx="5856">
                  <c:v>-34.564999999999998</c:v>
                </c:pt>
                <c:pt idx="5857">
                  <c:v>-34.585999999999999</c:v>
                </c:pt>
                <c:pt idx="5858">
                  <c:v>-34.316000000000003</c:v>
                </c:pt>
                <c:pt idx="5859">
                  <c:v>-34.679000000000002</c:v>
                </c:pt>
                <c:pt idx="5860">
                  <c:v>-34.435000000000002</c:v>
                </c:pt>
                <c:pt idx="5861">
                  <c:v>-34.433999999999997</c:v>
                </c:pt>
                <c:pt idx="5862">
                  <c:v>-34.494</c:v>
                </c:pt>
                <c:pt idx="5863">
                  <c:v>-33.738999999999997</c:v>
                </c:pt>
                <c:pt idx="5864">
                  <c:v>-34.258000000000003</c:v>
                </c:pt>
                <c:pt idx="5865">
                  <c:v>-34.597000000000001</c:v>
                </c:pt>
                <c:pt idx="5866">
                  <c:v>-34.014000000000003</c:v>
                </c:pt>
                <c:pt idx="5867">
                  <c:v>-34.259</c:v>
                </c:pt>
                <c:pt idx="5868">
                  <c:v>-34.296999999999997</c:v>
                </c:pt>
                <c:pt idx="5869">
                  <c:v>-34.363999999999997</c:v>
                </c:pt>
                <c:pt idx="5870">
                  <c:v>-34.152999999999999</c:v>
                </c:pt>
                <c:pt idx="5871">
                  <c:v>-34.131</c:v>
                </c:pt>
                <c:pt idx="5872">
                  <c:v>-33.86</c:v>
                </c:pt>
                <c:pt idx="5873">
                  <c:v>-34.307000000000002</c:v>
                </c:pt>
                <c:pt idx="5874">
                  <c:v>-33.905999999999999</c:v>
                </c:pt>
                <c:pt idx="5875">
                  <c:v>-34.271000000000001</c:v>
                </c:pt>
                <c:pt idx="5876">
                  <c:v>-34.026000000000003</c:v>
                </c:pt>
                <c:pt idx="5877">
                  <c:v>-34.033000000000001</c:v>
                </c:pt>
                <c:pt idx="5878">
                  <c:v>-34.401000000000003</c:v>
                </c:pt>
                <c:pt idx="5879">
                  <c:v>-33.918999999999997</c:v>
                </c:pt>
                <c:pt idx="5880">
                  <c:v>-34.567999999999998</c:v>
                </c:pt>
                <c:pt idx="5881">
                  <c:v>-33.729999999999997</c:v>
                </c:pt>
                <c:pt idx="5882">
                  <c:v>-33.771000000000001</c:v>
                </c:pt>
                <c:pt idx="5883">
                  <c:v>-33.384</c:v>
                </c:pt>
                <c:pt idx="5884">
                  <c:v>-33.709000000000003</c:v>
                </c:pt>
                <c:pt idx="5885">
                  <c:v>-33.756999999999998</c:v>
                </c:pt>
                <c:pt idx="5886">
                  <c:v>-33.521999999999998</c:v>
                </c:pt>
                <c:pt idx="5887">
                  <c:v>-34.134999999999998</c:v>
                </c:pt>
                <c:pt idx="5888">
                  <c:v>-33.828000000000003</c:v>
                </c:pt>
                <c:pt idx="5889">
                  <c:v>-33.841999999999999</c:v>
                </c:pt>
                <c:pt idx="5890">
                  <c:v>-33.869</c:v>
                </c:pt>
                <c:pt idx="5891">
                  <c:v>-33.601999999999997</c:v>
                </c:pt>
                <c:pt idx="5892">
                  <c:v>-33.82</c:v>
                </c:pt>
                <c:pt idx="5893">
                  <c:v>-33.588999999999999</c:v>
                </c:pt>
                <c:pt idx="5894">
                  <c:v>-34.247999999999998</c:v>
                </c:pt>
                <c:pt idx="5895">
                  <c:v>-34.036000000000001</c:v>
                </c:pt>
                <c:pt idx="5896">
                  <c:v>-34.198</c:v>
                </c:pt>
                <c:pt idx="5897">
                  <c:v>-34.000999999999998</c:v>
                </c:pt>
                <c:pt idx="5898">
                  <c:v>-34.229999999999997</c:v>
                </c:pt>
                <c:pt idx="5899">
                  <c:v>-33.979999999999997</c:v>
                </c:pt>
                <c:pt idx="5900">
                  <c:v>-33.991</c:v>
                </c:pt>
                <c:pt idx="5901">
                  <c:v>-34.116999999999997</c:v>
                </c:pt>
                <c:pt idx="5902">
                  <c:v>-34.143999999999998</c:v>
                </c:pt>
                <c:pt idx="5903">
                  <c:v>-34.223999999999997</c:v>
                </c:pt>
                <c:pt idx="5904">
                  <c:v>-33.978000000000002</c:v>
                </c:pt>
                <c:pt idx="5905">
                  <c:v>-34.892000000000003</c:v>
                </c:pt>
                <c:pt idx="5906">
                  <c:v>-34.795999999999999</c:v>
                </c:pt>
                <c:pt idx="5907">
                  <c:v>-34.497999999999998</c:v>
                </c:pt>
                <c:pt idx="5908">
                  <c:v>-34.070999999999998</c:v>
                </c:pt>
                <c:pt idx="5909">
                  <c:v>-34.340000000000003</c:v>
                </c:pt>
                <c:pt idx="5910">
                  <c:v>-34.423999999999999</c:v>
                </c:pt>
                <c:pt idx="5911">
                  <c:v>-34.520000000000003</c:v>
                </c:pt>
                <c:pt idx="5912">
                  <c:v>-34.545999999999999</c:v>
                </c:pt>
                <c:pt idx="5913">
                  <c:v>-34.372999999999998</c:v>
                </c:pt>
                <c:pt idx="5914">
                  <c:v>-34.438000000000002</c:v>
                </c:pt>
                <c:pt idx="5915">
                  <c:v>-34.554000000000002</c:v>
                </c:pt>
                <c:pt idx="5916">
                  <c:v>-34.384999999999998</c:v>
                </c:pt>
                <c:pt idx="5917">
                  <c:v>-35.491999999999997</c:v>
                </c:pt>
                <c:pt idx="5918">
                  <c:v>-34.832999999999998</c:v>
                </c:pt>
                <c:pt idx="5919">
                  <c:v>-34.463000000000001</c:v>
                </c:pt>
                <c:pt idx="5920">
                  <c:v>-34.457000000000001</c:v>
                </c:pt>
                <c:pt idx="5921">
                  <c:v>-34.299999999999997</c:v>
                </c:pt>
                <c:pt idx="5922">
                  <c:v>-34.335999999999999</c:v>
                </c:pt>
                <c:pt idx="5923">
                  <c:v>-34.296999999999997</c:v>
                </c:pt>
                <c:pt idx="5924">
                  <c:v>-34.542000000000002</c:v>
                </c:pt>
                <c:pt idx="5925">
                  <c:v>-34.106000000000002</c:v>
                </c:pt>
                <c:pt idx="5926">
                  <c:v>-34.942</c:v>
                </c:pt>
                <c:pt idx="5927">
                  <c:v>-34.74</c:v>
                </c:pt>
                <c:pt idx="5928">
                  <c:v>-34.289000000000001</c:v>
                </c:pt>
                <c:pt idx="5929">
                  <c:v>-34.953000000000003</c:v>
                </c:pt>
                <c:pt idx="5930">
                  <c:v>-34.012</c:v>
                </c:pt>
                <c:pt idx="5931">
                  <c:v>-34.143999999999998</c:v>
                </c:pt>
                <c:pt idx="5932">
                  <c:v>-34.329000000000001</c:v>
                </c:pt>
                <c:pt idx="5933">
                  <c:v>-34.744</c:v>
                </c:pt>
                <c:pt idx="5934">
                  <c:v>-33.887</c:v>
                </c:pt>
                <c:pt idx="5935">
                  <c:v>-33.914999999999999</c:v>
                </c:pt>
                <c:pt idx="5936">
                  <c:v>-33.823</c:v>
                </c:pt>
                <c:pt idx="5937">
                  <c:v>-34.085999999999999</c:v>
                </c:pt>
                <c:pt idx="5938">
                  <c:v>-34.232999999999997</c:v>
                </c:pt>
                <c:pt idx="5939">
                  <c:v>-34.21</c:v>
                </c:pt>
                <c:pt idx="5940">
                  <c:v>-34.384999999999998</c:v>
                </c:pt>
                <c:pt idx="5941">
                  <c:v>-34.649000000000001</c:v>
                </c:pt>
                <c:pt idx="5942">
                  <c:v>-34.637999999999998</c:v>
                </c:pt>
                <c:pt idx="5943">
                  <c:v>-34.634</c:v>
                </c:pt>
                <c:pt idx="5944">
                  <c:v>-33.68</c:v>
                </c:pt>
                <c:pt idx="5945">
                  <c:v>-34.360999999999997</c:v>
                </c:pt>
                <c:pt idx="5946">
                  <c:v>-34.979999999999997</c:v>
                </c:pt>
                <c:pt idx="5947">
                  <c:v>-33.991</c:v>
                </c:pt>
                <c:pt idx="5948">
                  <c:v>-34.334000000000003</c:v>
                </c:pt>
                <c:pt idx="5949">
                  <c:v>-34.78</c:v>
                </c:pt>
                <c:pt idx="5950">
                  <c:v>-34.478999999999999</c:v>
                </c:pt>
                <c:pt idx="5951">
                  <c:v>-34.103999999999999</c:v>
                </c:pt>
                <c:pt idx="5952">
                  <c:v>-35.122</c:v>
                </c:pt>
                <c:pt idx="5953">
                  <c:v>-34.543999999999997</c:v>
                </c:pt>
                <c:pt idx="5954">
                  <c:v>-34.441000000000003</c:v>
                </c:pt>
                <c:pt idx="5955">
                  <c:v>-33.927999999999997</c:v>
                </c:pt>
                <c:pt idx="5956">
                  <c:v>-34.421999999999997</c:v>
                </c:pt>
                <c:pt idx="5957">
                  <c:v>-34.094999999999999</c:v>
                </c:pt>
                <c:pt idx="5958">
                  <c:v>-34.116999999999997</c:v>
                </c:pt>
                <c:pt idx="5959">
                  <c:v>-34.393000000000001</c:v>
                </c:pt>
                <c:pt idx="5960">
                  <c:v>-33.950000000000003</c:v>
                </c:pt>
                <c:pt idx="5961">
                  <c:v>-33.872999999999998</c:v>
                </c:pt>
                <c:pt idx="5962">
                  <c:v>-33.881999999999998</c:v>
                </c:pt>
                <c:pt idx="5963">
                  <c:v>-34.095999999999997</c:v>
                </c:pt>
                <c:pt idx="5964">
                  <c:v>-34.158000000000001</c:v>
                </c:pt>
                <c:pt idx="5965">
                  <c:v>-34.749000000000002</c:v>
                </c:pt>
                <c:pt idx="5966">
                  <c:v>-34.389000000000003</c:v>
                </c:pt>
                <c:pt idx="5967">
                  <c:v>-34.167999999999999</c:v>
                </c:pt>
                <c:pt idx="5968">
                  <c:v>-34.225000000000001</c:v>
                </c:pt>
                <c:pt idx="5969">
                  <c:v>-33.991999999999997</c:v>
                </c:pt>
                <c:pt idx="5970">
                  <c:v>-34.106000000000002</c:v>
                </c:pt>
                <c:pt idx="5971">
                  <c:v>-34.075000000000003</c:v>
                </c:pt>
                <c:pt idx="5972">
                  <c:v>-34.118000000000002</c:v>
                </c:pt>
                <c:pt idx="5973">
                  <c:v>-33.872999999999998</c:v>
                </c:pt>
                <c:pt idx="5974">
                  <c:v>-34.03</c:v>
                </c:pt>
                <c:pt idx="5975">
                  <c:v>-34.329000000000001</c:v>
                </c:pt>
                <c:pt idx="5976">
                  <c:v>-34.716000000000001</c:v>
                </c:pt>
                <c:pt idx="5977">
                  <c:v>-34.387999999999998</c:v>
                </c:pt>
                <c:pt idx="5978">
                  <c:v>-34.344999999999999</c:v>
                </c:pt>
                <c:pt idx="5979">
                  <c:v>-33.960999999999999</c:v>
                </c:pt>
                <c:pt idx="5980">
                  <c:v>-34.357999999999997</c:v>
                </c:pt>
                <c:pt idx="5981">
                  <c:v>-33.804000000000002</c:v>
                </c:pt>
                <c:pt idx="5982">
                  <c:v>-34.093000000000004</c:v>
                </c:pt>
                <c:pt idx="5983">
                  <c:v>-34.694000000000003</c:v>
                </c:pt>
                <c:pt idx="5984">
                  <c:v>-34.100999999999999</c:v>
                </c:pt>
                <c:pt idx="5985">
                  <c:v>-34.322000000000003</c:v>
                </c:pt>
                <c:pt idx="5986">
                  <c:v>-34.15</c:v>
                </c:pt>
                <c:pt idx="5987">
                  <c:v>-34.063000000000002</c:v>
                </c:pt>
                <c:pt idx="5988">
                  <c:v>-34.070999999999998</c:v>
                </c:pt>
                <c:pt idx="5989">
                  <c:v>-34.51</c:v>
                </c:pt>
                <c:pt idx="5990">
                  <c:v>-34.107999999999997</c:v>
                </c:pt>
                <c:pt idx="5991">
                  <c:v>-34.579000000000001</c:v>
                </c:pt>
                <c:pt idx="5992">
                  <c:v>-34.109000000000002</c:v>
                </c:pt>
                <c:pt idx="5993">
                  <c:v>-34.188000000000002</c:v>
                </c:pt>
                <c:pt idx="5994">
                  <c:v>-34.625999999999998</c:v>
                </c:pt>
                <c:pt idx="5995">
                  <c:v>-34.183999999999997</c:v>
                </c:pt>
                <c:pt idx="5996">
                  <c:v>-34.417000000000002</c:v>
                </c:pt>
                <c:pt idx="5997">
                  <c:v>-34.877000000000002</c:v>
                </c:pt>
                <c:pt idx="5998">
                  <c:v>-35.015999999999998</c:v>
                </c:pt>
                <c:pt idx="5999">
                  <c:v>-34.741999999999997</c:v>
                </c:pt>
                <c:pt idx="6000">
                  <c:v>-34.646000000000001</c:v>
                </c:pt>
                <c:pt idx="6001">
                  <c:v>-34.601999999999997</c:v>
                </c:pt>
                <c:pt idx="6002">
                  <c:v>-34.798999999999999</c:v>
                </c:pt>
                <c:pt idx="6003">
                  <c:v>-34.411999999999999</c:v>
                </c:pt>
                <c:pt idx="6004">
                  <c:v>-34.616999999999997</c:v>
                </c:pt>
                <c:pt idx="6005">
                  <c:v>-34.229999999999997</c:v>
                </c:pt>
                <c:pt idx="6006">
                  <c:v>-34.871000000000002</c:v>
                </c:pt>
                <c:pt idx="6007">
                  <c:v>-34.063000000000002</c:v>
                </c:pt>
                <c:pt idx="6008">
                  <c:v>-34.29</c:v>
                </c:pt>
                <c:pt idx="6009">
                  <c:v>-34.119</c:v>
                </c:pt>
                <c:pt idx="6010">
                  <c:v>-34.091999999999999</c:v>
                </c:pt>
                <c:pt idx="6011">
                  <c:v>-34.777999999999999</c:v>
                </c:pt>
                <c:pt idx="6012">
                  <c:v>-34.451000000000001</c:v>
                </c:pt>
                <c:pt idx="6013">
                  <c:v>-33.860999999999997</c:v>
                </c:pt>
                <c:pt idx="6014">
                  <c:v>-34.548000000000002</c:v>
                </c:pt>
                <c:pt idx="6015">
                  <c:v>-34.479999999999997</c:v>
                </c:pt>
                <c:pt idx="6016">
                  <c:v>-34.380000000000003</c:v>
                </c:pt>
                <c:pt idx="6017">
                  <c:v>-34.174999999999997</c:v>
                </c:pt>
                <c:pt idx="6018">
                  <c:v>-34.531999999999996</c:v>
                </c:pt>
                <c:pt idx="6019">
                  <c:v>-34.363999999999997</c:v>
                </c:pt>
                <c:pt idx="6020">
                  <c:v>-33.979999999999997</c:v>
                </c:pt>
                <c:pt idx="6021">
                  <c:v>-34.838000000000001</c:v>
                </c:pt>
                <c:pt idx="6022">
                  <c:v>-34.457000000000001</c:v>
                </c:pt>
                <c:pt idx="6023">
                  <c:v>-34.451000000000001</c:v>
                </c:pt>
                <c:pt idx="6024">
                  <c:v>-34.680999999999997</c:v>
                </c:pt>
                <c:pt idx="6025">
                  <c:v>-35.058999999999997</c:v>
                </c:pt>
                <c:pt idx="6026">
                  <c:v>-34.43</c:v>
                </c:pt>
                <c:pt idx="6027">
                  <c:v>-34.526000000000003</c:v>
                </c:pt>
                <c:pt idx="6028">
                  <c:v>-34.238999999999997</c:v>
                </c:pt>
                <c:pt idx="6029">
                  <c:v>-34.073</c:v>
                </c:pt>
                <c:pt idx="6030">
                  <c:v>-34.345999999999997</c:v>
                </c:pt>
                <c:pt idx="6031">
                  <c:v>-34.293999999999997</c:v>
                </c:pt>
                <c:pt idx="6032">
                  <c:v>-34.609000000000002</c:v>
                </c:pt>
                <c:pt idx="6033">
                  <c:v>-34.11</c:v>
                </c:pt>
                <c:pt idx="6034">
                  <c:v>-34.529000000000003</c:v>
                </c:pt>
                <c:pt idx="6035">
                  <c:v>-34.095999999999997</c:v>
                </c:pt>
                <c:pt idx="6036">
                  <c:v>-35.405999999999999</c:v>
                </c:pt>
                <c:pt idx="6037">
                  <c:v>-35.841000000000001</c:v>
                </c:pt>
                <c:pt idx="6038">
                  <c:v>-34.201000000000001</c:v>
                </c:pt>
                <c:pt idx="6039">
                  <c:v>-33.752000000000002</c:v>
                </c:pt>
                <c:pt idx="6040">
                  <c:v>-33.956000000000003</c:v>
                </c:pt>
                <c:pt idx="6041">
                  <c:v>-34.061999999999998</c:v>
                </c:pt>
                <c:pt idx="6042">
                  <c:v>-33.637</c:v>
                </c:pt>
                <c:pt idx="6043">
                  <c:v>-33.945</c:v>
                </c:pt>
                <c:pt idx="6044">
                  <c:v>-34.011000000000003</c:v>
                </c:pt>
                <c:pt idx="6045">
                  <c:v>-34.344999999999999</c:v>
                </c:pt>
                <c:pt idx="6046">
                  <c:v>-33.712000000000003</c:v>
                </c:pt>
                <c:pt idx="6047">
                  <c:v>-34.030999999999999</c:v>
                </c:pt>
                <c:pt idx="6048">
                  <c:v>-34.085999999999999</c:v>
                </c:pt>
                <c:pt idx="6049">
                  <c:v>-33.915999999999997</c:v>
                </c:pt>
                <c:pt idx="6050">
                  <c:v>-33.798000000000002</c:v>
                </c:pt>
                <c:pt idx="6051">
                  <c:v>-34.292999999999999</c:v>
                </c:pt>
                <c:pt idx="6052">
                  <c:v>-33.950000000000003</c:v>
                </c:pt>
                <c:pt idx="6053">
                  <c:v>-34.036999999999999</c:v>
                </c:pt>
                <c:pt idx="6054">
                  <c:v>-33.801000000000002</c:v>
                </c:pt>
                <c:pt idx="6055">
                  <c:v>-33.697000000000003</c:v>
                </c:pt>
                <c:pt idx="6056">
                  <c:v>-33.755000000000003</c:v>
                </c:pt>
                <c:pt idx="6057">
                  <c:v>-34.386000000000003</c:v>
                </c:pt>
                <c:pt idx="6058">
                  <c:v>-34.338000000000001</c:v>
                </c:pt>
                <c:pt idx="6059">
                  <c:v>-34.052999999999997</c:v>
                </c:pt>
                <c:pt idx="6060">
                  <c:v>-33.94</c:v>
                </c:pt>
                <c:pt idx="6061">
                  <c:v>-34.048000000000002</c:v>
                </c:pt>
                <c:pt idx="6062">
                  <c:v>-34.404000000000003</c:v>
                </c:pt>
                <c:pt idx="6063">
                  <c:v>-33.863</c:v>
                </c:pt>
                <c:pt idx="6064">
                  <c:v>-34.076000000000001</c:v>
                </c:pt>
                <c:pt idx="6065">
                  <c:v>-33.863999999999997</c:v>
                </c:pt>
                <c:pt idx="6066">
                  <c:v>-33.795999999999999</c:v>
                </c:pt>
                <c:pt idx="6067">
                  <c:v>-34.213000000000001</c:v>
                </c:pt>
                <c:pt idx="6068">
                  <c:v>-34.027999999999999</c:v>
                </c:pt>
                <c:pt idx="6069">
                  <c:v>-33.975000000000001</c:v>
                </c:pt>
                <c:pt idx="6070">
                  <c:v>-35.343000000000004</c:v>
                </c:pt>
                <c:pt idx="6071">
                  <c:v>-34.579000000000001</c:v>
                </c:pt>
                <c:pt idx="6072">
                  <c:v>-34.206000000000003</c:v>
                </c:pt>
                <c:pt idx="6073">
                  <c:v>-34.133000000000003</c:v>
                </c:pt>
                <c:pt idx="6074">
                  <c:v>-34.012</c:v>
                </c:pt>
                <c:pt idx="6075">
                  <c:v>-34.192999999999998</c:v>
                </c:pt>
                <c:pt idx="6076">
                  <c:v>-34.359000000000002</c:v>
                </c:pt>
                <c:pt idx="6077">
                  <c:v>-34.018999999999998</c:v>
                </c:pt>
                <c:pt idx="6078">
                  <c:v>-33.372999999999998</c:v>
                </c:pt>
                <c:pt idx="6079">
                  <c:v>-34.622999999999998</c:v>
                </c:pt>
                <c:pt idx="6080">
                  <c:v>-33.906999999999996</c:v>
                </c:pt>
                <c:pt idx="6081">
                  <c:v>-34.003999999999998</c:v>
                </c:pt>
                <c:pt idx="6082">
                  <c:v>-33.859000000000002</c:v>
                </c:pt>
                <c:pt idx="6083">
                  <c:v>-33.764000000000003</c:v>
                </c:pt>
                <c:pt idx="6084">
                  <c:v>-33.877000000000002</c:v>
                </c:pt>
                <c:pt idx="6085">
                  <c:v>-34.390999999999998</c:v>
                </c:pt>
                <c:pt idx="6086">
                  <c:v>-35.094000000000001</c:v>
                </c:pt>
                <c:pt idx="6087">
                  <c:v>-34.591000000000001</c:v>
                </c:pt>
                <c:pt idx="6088">
                  <c:v>-34.329000000000001</c:v>
                </c:pt>
                <c:pt idx="6089">
                  <c:v>-34.445</c:v>
                </c:pt>
                <c:pt idx="6090">
                  <c:v>-34.735999999999997</c:v>
                </c:pt>
                <c:pt idx="6091">
                  <c:v>-34.107999999999997</c:v>
                </c:pt>
                <c:pt idx="6092">
                  <c:v>-34.54</c:v>
                </c:pt>
                <c:pt idx="6093">
                  <c:v>-34.232999999999997</c:v>
                </c:pt>
                <c:pt idx="6094">
                  <c:v>-34.585000000000001</c:v>
                </c:pt>
                <c:pt idx="6095">
                  <c:v>-34.128</c:v>
                </c:pt>
                <c:pt idx="6096">
                  <c:v>-34.406999999999996</c:v>
                </c:pt>
                <c:pt idx="6097">
                  <c:v>-34.753</c:v>
                </c:pt>
                <c:pt idx="6098">
                  <c:v>-34.012999999999998</c:v>
                </c:pt>
                <c:pt idx="6099">
                  <c:v>-34.456000000000003</c:v>
                </c:pt>
                <c:pt idx="6100">
                  <c:v>-34.363</c:v>
                </c:pt>
                <c:pt idx="6101">
                  <c:v>-34.07</c:v>
                </c:pt>
                <c:pt idx="6102">
                  <c:v>-34.268000000000001</c:v>
                </c:pt>
                <c:pt idx="6103">
                  <c:v>-35.447000000000003</c:v>
                </c:pt>
                <c:pt idx="6104">
                  <c:v>-34.252000000000002</c:v>
                </c:pt>
                <c:pt idx="6105">
                  <c:v>-34.671999999999997</c:v>
                </c:pt>
                <c:pt idx="6106">
                  <c:v>-34.753999999999998</c:v>
                </c:pt>
                <c:pt idx="6107">
                  <c:v>-34.57</c:v>
                </c:pt>
                <c:pt idx="6108">
                  <c:v>-34.238999999999997</c:v>
                </c:pt>
                <c:pt idx="6109">
                  <c:v>-34.057000000000002</c:v>
                </c:pt>
                <c:pt idx="6110">
                  <c:v>-34.335000000000001</c:v>
                </c:pt>
                <c:pt idx="6111">
                  <c:v>-33.865000000000002</c:v>
                </c:pt>
                <c:pt idx="6112">
                  <c:v>-34.643999999999998</c:v>
                </c:pt>
                <c:pt idx="6113">
                  <c:v>-34.331000000000003</c:v>
                </c:pt>
                <c:pt idx="6114">
                  <c:v>-34.481000000000002</c:v>
                </c:pt>
                <c:pt idx="6115">
                  <c:v>-35.744999999999997</c:v>
                </c:pt>
                <c:pt idx="6116">
                  <c:v>-33.835000000000001</c:v>
                </c:pt>
                <c:pt idx="6117">
                  <c:v>-34.759</c:v>
                </c:pt>
                <c:pt idx="6118">
                  <c:v>-34.156999999999996</c:v>
                </c:pt>
                <c:pt idx="6119">
                  <c:v>-34.543999999999997</c:v>
                </c:pt>
                <c:pt idx="6120">
                  <c:v>-34.039000000000001</c:v>
                </c:pt>
                <c:pt idx="6121">
                  <c:v>-34.308</c:v>
                </c:pt>
                <c:pt idx="6122">
                  <c:v>-34.756</c:v>
                </c:pt>
                <c:pt idx="6123">
                  <c:v>-34.168999999999997</c:v>
                </c:pt>
                <c:pt idx="6124">
                  <c:v>-34.356999999999999</c:v>
                </c:pt>
                <c:pt idx="6125">
                  <c:v>-33.845999999999997</c:v>
                </c:pt>
                <c:pt idx="6126">
                  <c:v>-34.384999999999998</c:v>
                </c:pt>
                <c:pt idx="6127">
                  <c:v>-35.039000000000001</c:v>
                </c:pt>
                <c:pt idx="6128">
                  <c:v>-34.761000000000003</c:v>
                </c:pt>
                <c:pt idx="6129">
                  <c:v>-34.256999999999998</c:v>
                </c:pt>
                <c:pt idx="6130">
                  <c:v>-34.360999999999997</c:v>
                </c:pt>
                <c:pt idx="6131">
                  <c:v>-34.131</c:v>
                </c:pt>
                <c:pt idx="6132">
                  <c:v>-34.29</c:v>
                </c:pt>
                <c:pt idx="6133">
                  <c:v>-34.366</c:v>
                </c:pt>
                <c:pt idx="6134">
                  <c:v>-34.637</c:v>
                </c:pt>
                <c:pt idx="6135">
                  <c:v>-34.585000000000001</c:v>
                </c:pt>
                <c:pt idx="6136">
                  <c:v>-34.750999999999998</c:v>
                </c:pt>
                <c:pt idx="6137">
                  <c:v>-34.488999999999997</c:v>
                </c:pt>
                <c:pt idx="6138">
                  <c:v>-34.454999999999998</c:v>
                </c:pt>
                <c:pt idx="6139">
                  <c:v>-34.811</c:v>
                </c:pt>
                <c:pt idx="6140">
                  <c:v>-34.597000000000001</c:v>
                </c:pt>
                <c:pt idx="6141">
                  <c:v>-34.636000000000003</c:v>
                </c:pt>
                <c:pt idx="6142">
                  <c:v>-34.534999999999997</c:v>
                </c:pt>
                <c:pt idx="6143">
                  <c:v>-34.826999999999998</c:v>
                </c:pt>
                <c:pt idx="6144">
                  <c:v>-34.435000000000002</c:v>
                </c:pt>
                <c:pt idx="6145">
                  <c:v>-34.408000000000001</c:v>
                </c:pt>
                <c:pt idx="6146">
                  <c:v>-34.834000000000003</c:v>
                </c:pt>
                <c:pt idx="6147">
                  <c:v>-34.762999999999998</c:v>
                </c:pt>
                <c:pt idx="6148">
                  <c:v>-34.375</c:v>
                </c:pt>
                <c:pt idx="6149">
                  <c:v>-34.020000000000003</c:v>
                </c:pt>
                <c:pt idx="6150">
                  <c:v>-34.503</c:v>
                </c:pt>
                <c:pt idx="6151">
                  <c:v>-34.018000000000001</c:v>
                </c:pt>
                <c:pt idx="6152">
                  <c:v>-34.372</c:v>
                </c:pt>
                <c:pt idx="6153">
                  <c:v>-34.023000000000003</c:v>
                </c:pt>
                <c:pt idx="6154">
                  <c:v>-33.875999999999998</c:v>
                </c:pt>
                <c:pt idx="6155">
                  <c:v>-34.195999999999998</c:v>
                </c:pt>
                <c:pt idx="6156">
                  <c:v>-34.478999999999999</c:v>
                </c:pt>
                <c:pt idx="6157">
                  <c:v>-34.484000000000002</c:v>
                </c:pt>
                <c:pt idx="6158">
                  <c:v>-34.372</c:v>
                </c:pt>
                <c:pt idx="6159">
                  <c:v>-34.302999999999997</c:v>
                </c:pt>
                <c:pt idx="6160">
                  <c:v>-34.661000000000001</c:v>
                </c:pt>
                <c:pt idx="6161">
                  <c:v>-34.264000000000003</c:v>
                </c:pt>
                <c:pt idx="6162">
                  <c:v>-34.006999999999998</c:v>
                </c:pt>
                <c:pt idx="6163">
                  <c:v>-33.768000000000001</c:v>
                </c:pt>
                <c:pt idx="6164">
                  <c:v>-34.04</c:v>
                </c:pt>
                <c:pt idx="6165">
                  <c:v>-34.067</c:v>
                </c:pt>
                <c:pt idx="6166">
                  <c:v>-34.22</c:v>
                </c:pt>
                <c:pt idx="6167">
                  <c:v>-34.761000000000003</c:v>
                </c:pt>
                <c:pt idx="6168">
                  <c:v>-34.506</c:v>
                </c:pt>
                <c:pt idx="6169">
                  <c:v>-34.25</c:v>
                </c:pt>
                <c:pt idx="6170">
                  <c:v>-34.991999999999997</c:v>
                </c:pt>
                <c:pt idx="6171">
                  <c:v>-34.771000000000001</c:v>
                </c:pt>
                <c:pt idx="6172">
                  <c:v>-34.454000000000001</c:v>
                </c:pt>
                <c:pt idx="6173">
                  <c:v>-34.790999999999997</c:v>
                </c:pt>
                <c:pt idx="6174">
                  <c:v>-35.002000000000002</c:v>
                </c:pt>
                <c:pt idx="6175">
                  <c:v>-35.631999999999998</c:v>
                </c:pt>
                <c:pt idx="6176">
                  <c:v>-34.747999999999998</c:v>
                </c:pt>
                <c:pt idx="6177">
                  <c:v>-34.734000000000002</c:v>
                </c:pt>
                <c:pt idx="6178">
                  <c:v>-34.36</c:v>
                </c:pt>
                <c:pt idx="6179">
                  <c:v>-34.619999999999997</c:v>
                </c:pt>
                <c:pt idx="6180">
                  <c:v>-34.76</c:v>
                </c:pt>
                <c:pt idx="6181">
                  <c:v>-34.768000000000001</c:v>
                </c:pt>
                <c:pt idx="6182">
                  <c:v>-35.057000000000002</c:v>
                </c:pt>
                <c:pt idx="6183">
                  <c:v>-35.555</c:v>
                </c:pt>
                <c:pt idx="6184">
                  <c:v>-34.673000000000002</c:v>
                </c:pt>
                <c:pt idx="6185">
                  <c:v>-34.436999999999998</c:v>
                </c:pt>
                <c:pt idx="6186">
                  <c:v>-34.414000000000001</c:v>
                </c:pt>
                <c:pt idx="6187">
                  <c:v>-34.405000000000001</c:v>
                </c:pt>
                <c:pt idx="6188">
                  <c:v>-34.561</c:v>
                </c:pt>
                <c:pt idx="6189">
                  <c:v>-34.869</c:v>
                </c:pt>
                <c:pt idx="6190">
                  <c:v>-35.183999999999997</c:v>
                </c:pt>
                <c:pt idx="6191">
                  <c:v>-35.006999999999998</c:v>
                </c:pt>
                <c:pt idx="6192">
                  <c:v>-34.396999999999998</c:v>
                </c:pt>
                <c:pt idx="6193">
                  <c:v>-34.777000000000001</c:v>
                </c:pt>
                <c:pt idx="6194">
                  <c:v>-35.212000000000003</c:v>
                </c:pt>
                <c:pt idx="6195">
                  <c:v>-34.527000000000001</c:v>
                </c:pt>
                <c:pt idx="6196">
                  <c:v>-35.030999999999999</c:v>
                </c:pt>
                <c:pt idx="6197">
                  <c:v>-34.795000000000002</c:v>
                </c:pt>
                <c:pt idx="6198">
                  <c:v>-34.610999999999997</c:v>
                </c:pt>
                <c:pt idx="6199">
                  <c:v>-34.652999999999999</c:v>
                </c:pt>
                <c:pt idx="6200">
                  <c:v>-34.863</c:v>
                </c:pt>
                <c:pt idx="6201">
                  <c:v>-35.173000000000002</c:v>
                </c:pt>
                <c:pt idx="6202">
                  <c:v>-35.104999999999997</c:v>
                </c:pt>
                <c:pt idx="6203">
                  <c:v>-34.606999999999999</c:v>
                </c:pt>
                <c:pt idx="6204">
                  <c:v>-34.554000000000002</c:v>
                </c:pt>
                <c:pt idx="6205">
                  <c:v>-34.811</c:v>
                </c:pt>
                <c:pt idx="6206">
                  <c:v>-35.029000000000003</c:v>
                </c:pt>
                <c:pt idx="6207">
                  <c:v>-34.704000000000001</c:v>
                </c:pt>
                <c:pt idx="6208">
                  <c:v>-36.143000000000001</c:v>
                </c:pt>
                <c:pt idx="6209">
                  <c:v>-35.119</c:v>
                </c:pt>
                <c:pt idx="6210">
                  <c:v>-34.649000000000001</c:v>
                </c:pt>
                <c:pt idx="6211">
                  <c:v>-34.97</c:v>
                </c:pt>
                <c:pt idx="6212">
                  <c:v>-36.142000000000003</c:v>
                </c:pt>
                <c:pt idx="6213">
                  <c:v>-35.564999999999998</c:v>
                </c:pt>
                <c:pt idx="6214">
                  <c:v>-35.216999999999999</c:v>
                </c:pt>
                <c:pt idx="6215">
                  <c:v>-35.642000000000003</c:v>
                </c:pt>
                <c:pt idx="6216">
                  <c:v>-34.529000000000003</c:v>
                </c:pt>
                <c:pt idx="6217">
                  <c:v>-34.725000000000001</c:v>
                </c:pt>
                <c:pt idx="6218">
                  <c:v>-34.564</c:v>
                </c:pt>
                <c:pt idx="6219">
                  <c:v>-34.652999999999999</c:v>
                </c:pt>
                <c:pt idx="6220">
                  <c:v>-35.662999999999997</c:v>
                </c:pt>
                <c:pt idx="6221">
                  <c:v>-34.406999999999996</c:v>
                </c:pt>
                <c:pt idx="6222">
                  <c:v>-34.555</c:v>
                </c:pt>
                <c:pt idx="6223">
                  <c:v>-34.51</c:v>
                </c:pt>
                <c:pt idx="6224">
                  <c:v>-35.201999999999998</c:v>
                </c:pt>
                <c:pt idx="6225">
                  <c:v>-34.79</c:v>
                </c:pt>
                <c:pt idx="6226">
                  <c:v>-34.383000000000003</c:v>
                </c:pt>
                <c:pt idx="6227">
                  <c:v>-34.881999999999998</c:v>
                </c:pt>
                <c:pt idx="6228">
                  <c:v>-34.377000000000002</c:v>
                </c:pt>
                <c:pt idx="6229">
                  <c:v>-34.984000000000002</c:v>
                </c:pt>
                <c:pt idx="6230">
                  <c:v>-35.514000000000003</c:v>
                </c:pt>
                <c:pt idx="6231">
                  <c:v>-35.286999999999999</c:v>
                </c:pt>
                <c:pt idx="6232">
                  <c:v>-34.680999999999997</c:v>
                </c:pt>
                <c:pt idx="6233">
                  <c:v>-34.976999999999997</c:v>
                </c:pt>
                <c:pt idx="6234">
                  <c:v>-34.862000000000002</c:v>
                </c:pt>
                <c:pt idx="6235">
                  <c:v>-34.844000000000001</c:v>
                </c:pt>
                <c:pt idx="6236">
                  <c:v>-34.807000000000002</c:v>
                </c:pt>
                <c:pt idx="6237">
                  <c:v>-34.506999999999998</c:v>
                </c:pt>
                <c:pt idx="6238">
                  <c:v>-34.869999999999997</c:v>
                </c:pt>
                <c:pt idx="6239">
                  <c:v>-34.546999999999997</c:v>
                </c:pt>
                <c:pt idx="6240">
                  <c:v>-34.786000000000001</c:v>
                </c:pt>
                <c:pt idx="6241">
                  <c:v>-34.734999999999999</c:v>
                </c:pt>
                <c:pt idx="6242">
                  <c:v>-34.279000000000003</c:v>
                </c:pt>
                <c:pt idx="6243">
                  <c:v>-34.042000000000002</c:v>
                </c:pt>
                <c:pt idx="6244">
                  <c:v>-34.453000000000003</c:v>
                </c:pt>
                <c:pt idx="6245">
                  <c:v>-34.323</c:v>
                </c:pt>
                <c:pt idx="6246">
                  <c:v>-34.918999999999997</c:v>
                </c:pt>
                <c:pt idx="6247">
                  <c:v>-34.597999999999999</c:v>
                </c:pt>
                <c:pt idx="6248">
                  <c:v>-34.273000000000003</c:v>
                </c:pt>
                <c:pt idx="6249">
                  <c:v>-34.758000000000003</c:v>
                </c:pt>
                <c:pt idx="6250">
                  <c:v>-34.838999999999999</c:v>
                </c:pt>
                <c:pt idx="6251">
                  <c:v>-34.777000000000001</c:v>
                </c:pt>
                <c:pt idx="6252">
                  <c:v>-34.859000000000002</c:v>
                </c:pt>
                <c:pt idx="6253">
                  <c:v>-34.682000000000002</c:v>
                </c:pt>
                <c:pt idx="6254">
                  <c:v>-34.47</c:v>
                </c:pt>
                <c:pt idx="6255">
                  <c:v>-34.975999999999999</c:v>
                </c:pt>
                <c:pt idx="6256">
                  <c:v>-34.6</c:v>
                </c:pt>
                <c:pt idx="6257">
                  <c:v>-34.895000000000003</c:v>
                </c:pt>
                <c:pt idx="6258">
                  <c:v>-35.118000000000002</c:v>
                </c:pt>
                <c:pt idx="6259">
                  <c:v>-35.237000000000002</c:v>
                </c:pt>
                <c:pt idx="6260">
                  <c:v>-34.697000000000003</c:v>
                </c:pt>
                <c:pt idx="6261">
                  <c:v>-34.603000000000002</c:v>
                </c:pt>
                <c:pt idx="6262">
                  <c:v>-34.819000000000003</c:v>
                </c:pt>
                <c:pt idx="6263">
                  <c:v>-34.411999999999999</c:v>
                </c:pt>
                <c:pt idx="6264">
                  <c:v>-34.43</c:v>
                </c:pt>
                <c:pt idx="6265">
                  <c:v>-34.966999999999999</c:v>
                </c:pt>
                <c:pt idx="6266">
                  <c:v>-34.204999999999998</c:v>
                </c:pt>
                <c:pt idx="6267">
                  <c:v>-34.786000000000001</c:v>
                </c:pt>
                <c:pt idx="6268">
                  <c:v>-34.887</c:v>
                </c:pt>
                <c:pt idx="6269">
                  <c:v>-34.253999999999998</c:v>
                </c:pt>
                <c:pt idx="6270">
                  <c:v>-34.502000000000002</c:v>
                </c:pt>
                <c:pt idx="6271">
                  <c:v>-35.247999999999998</c:v>
                </c:pt>
                <c:pt idx="6272">
                  <c:v>-34.741</c:v>
                </c:pt>
                <c:pt idx="6273">
                  <c:v>-34.838000000000001</c:v>
                </c:pt>
                <c:pt idx="6274">
                  <c:v>-34.795999999999999</c:v>
                </c:pt>
                <c:pt idx="6275">
                  <c:v>-34.701000000000001</c:v>
                </c:pt>
                <c:pt idx="6276">
                  <c:v>-34.69</c:v>
                </c:pt>
                <c:pt idx="6277">
                  <c:v>-34.176000000000002</c:v>
                </c:pt>
                <c:pt idx="6278">
                  <c:v>-34.502000000000002</c:v>
                </c:pt>
                <c:pt idx="6279">
                  <c:v>-34.095999999999997</c:v>
                </c:pt>
                <c:pt idx="6280">
                  <c:v>-34.113999999999997</c:v>
                </c:pt>
                <c:pt idx="6281">
                  <c:v>-34.482999999999997</c:v>
                </c:pt>
                <c:pt idx="6282">
                  <c:v>-34.831000000000003</c:v>
                </c:pt>
                <c:pt idx="6283">
                  <c:v>-34.597999999999999</c:v>
                </c:pt>
                <c:pt idx="6284">
                  <c:v>-34.600999999999999</c:v>
                </c:pt>
                <c:pt idx="6285">
                  <c:v>-34.521000000000001</c:v>
                </c:pt>
                <c:pt idx="6286">
                  <c:v>-35.667000000000002</c:v>
                </c:pt>
                <c:pt idx="6287">
                  <c:v>-34.445999999999998</c:v>
                </c:pt>
                <c:pt idx="6288">
                  <c:v>-35.082000000000001</c:v>
                </c:pt>
                <c:pt idx="6289">
                  <c:v>-34.399000000000001</c:v>
                </c:pt>
                <c:pt idx="6290">
                  <c:v>-34.848999999999997</c:v>
                </c:pt>
                <c:pt idx="6291">
                  <c:v>-34.976999999999997</c:v>
                </c:pt>
                <c:pt idx="6292">
                  <c:v>-34.923000000000002</c:v>
                </c:pt>
                <c:pt idx="6293">
                  <c:v>-34.97</c:v>
                </c:pt>
                <c:pt idx="6294">
                  <c:v>-35.017000000000003</c:v>
                </c:pt>
                <c:pt idx="6295">
                  <c:v>-34.808999999999997</c:v>
                </c:pt>
                <c:pt idx="6296">
                  <c:v>-35.325000000000003</c:v>
                </c:pt>
                <c:pt idx="6297">
                  <c:v>-34.493000000000002</c:v>
                </c:pt>
                <c:pt idx="6298">
                  <c:v>-34.712000000000003</c:v>
                </c:pt>
                <c:pt idx="6299">
                  <c:v>-34.97</c:v>
                </c:pt>
                <c:pt idx="6300">
                  <c:v>-34.593000000000004</c:v>
                </c:pt>
                <c:pt idx="6301">
                  <c:v>-34.29</c:v>
                </c:pt>
                <c:pt idx="6302">
                  <c:v>-34.365000000000002</c:v>
                </c:pt>
                <c:pt idx="6303">
                  <c:v>-34.707000000000001</c:v>
                </c:pt>
                <c:pt idx="6304">
                  <c:v>-35.015999999999998</c:v>
                </c:pt>
                <c:pt idx="6305">
                  <c:v>-34.738999999999997</c:v>
                </c:pt>
                <c:pt idx="6306">
                  <c:v>-35.567999999999998</c:v>
                </c:pt>
                <c:pt idx="6307">
                  <c:v>-34.883000000000003</c:v>
                </c:pt>
                <c:pt idx="6308">
                  <c:v>-34.691000000000003</c:v>
                </c:pt>
                <c:pt idx="6309">
                  <c:v>-34.578000000000003</c:v>
                </c:pt>
                <c:pt idx="6310">
                  <c:v>-34.46</c:v>
                </c:pt>
                <c:pt idx="6311">
                  <c:v>-34.280999999999999</c:v>
                </c:pt>
                <c:pt idx="6312">
                  <c:v>-34.286999999999999</c:v>
                </c:pt>
                <c:pt idx="6313">
                  <c:v>-34.529000000000003</c:v>
                </c:pt>
                <c:pt idx="6314">
                  <c:v>-34.235999999999997</c:v>
                </c:pt>
                <c:pt idx="6315">
                  <c:v>-33.862000000000002</c:v>
                </c:pt>
                <c:pt idx="6316">
                  <c:v>-34.768999999999998</c:v>
                </c:pt>
                <c:pt idx="6317">
                  <c:v>-34.415999999999997</c:v>
                </c:pt>
                <c:pt idx="6318">
                  <c:v>-34.143000000000001</c:v>
                </c:pt>
                <c:pt idx="6319">
                  <c:v>-34.164000000000001</c:v>
                </c:pt>
                <c:pt idx="6320">
                  <c:v>-34.293999999999997</c:v>
                </c:pt>
                <c:pt idx="6321">
                  <c:v>-34.338000000000001</c:v>
                </c:pt>
                <c:pt idx="6322">
                  <c:v>-34.115000000000002</c:v>
                </c:pt>
                <c:pt idx="6323">
                  <c:v>-34.811</c:v>
                </c:pt>
                <c:pt idx="6324">
                  <c:v>-34.427</c:v>
                </c:pt>
                <c:pt idx="6325">
                  <c:v>-34.219000000000001</c:v>
                </c:pt>
                <c:pt idx="6326">
                  <c:v>-33.984999999999999</c:v>
                </c:pt>
                <c:pt idx="6327">
                  <c:v>-34.521999999999998</c:v>
                </c:pt>
                <c:pt idx="6328">
                  <c:v>-34.356000000000002</c:v>
                </c:pt>
                <c:pt idx="6329">
                  <c:v>-34.466999999999999</c:v>
                </c:pt>
                <c:pt idx="6330">
                  <c:v>-34.450000000000003</c:v>
                </c:pt>
                <c:pt idx="6331">
                  <c:v>-34.445999999999998</c:v>
                </c:pt>
                <c:pt idx="6332">
                  <c:v>-34.206000000000003</c:v>
                </c:pt>
                <c:pt idx="6333">
                  <c:v>-34.430999999999997</c:v>
                </c:pt>
                <c:pt idx="6334">
                  <c:v>-34.231000000000002</c:v>
                </c:pt>
                <c:pt idx="6335">
                  <c:v>-34.588000000000001</c:v>
                </c:pt>
                <c:pt idx="6336">
                  <c:v>-34.454000000000001</c:v>
                </c:pt>
                <c:pt idx="6337">
                  <c:v>-34.070999999999998</c:v>
                </c:pt>
                <c:pt idx="6338">
                  <c:v>-34.567</c:v>
                </c:pt>
                <c:pt idx="6339">
                  <c:v>-34.479999999999997</c:v>
                </c:pt>
                <c:pt idx="6340">
                  <c:v>-34.518000000000001</c:v>
                </c:pt>
                <c:pt idx="6341">
                  <c:v>-34.722000000000001</c:v>
                </c:pt>
                <c:pt idx="6342">
                  <c:v>-34.360999999999997</c:v>
                </c:pt>
                <c:pt idx="6343">
                  <c:v>-34.429000000000002</c:v>
                </c:pt>
                <c:pt idx="6344">
                  <c:v>-34.682000000000002</c:v>
                </c:pt>
                <c:pt idx="6345">
                  <c:v>-34.162999999999997</c:v>
                </c:pt>
                <c:pt idx="6346">
                  <c:v>-34.115000000000002</c:v>
                </c:pt>
                <c:pt idx="6347">
                  <c:v>-34.347999999999999</c:v>
                </c:pt>
                <c:pt idx="6348">
                  <c:v>-34.520000000000003</c:v>
                </c:pt>
                <c:pt idx="6349">
                  <c:v>-33.94</c:v>
                </c:pt>
                <c:pt idx="6350">
                  <c:v>-34.095999999999997</c:v>
                </c:pt>
                <c:pt idx="6351">
                  <c:v>-33.915999999999997</c:v>
                </c:pt>
                <c:pt idx="6352">
                  <c:v>-34.456000000000003</c:v>
                </c:pt>
                <c:pt idx="6353">
                  <c:v>-34.122</c:v>
                </c:pt>
                <c:pt idx="6354">
                  <c:v>-34.109000000000002</c:v>
                </c:pt>
                <c:pt idx="6355">
                  <c:v>-34.381</c:v>
                </c:pt>
                <c:pt idx="6356">
                  <c:v>-33.978999999999999</c:v>
                </c:pt>
                <c:pt idx="6357">
                  <c:v>-34.423000000000002</c:v>
                </c:pt>
                <c:pt idx="6358">
                  <c:v>-34.085000000000001</c:v>
                </c:pt>
                <c:pt idx="6359">
                  <c:v>-34.680999999999997</c:v>
                </c:pt>
                <c:pt idx="6360">
                  <c:v>-34.017000000000003</c:v>
                </c:pt>
                <c:pt idx="6361">
                  <c:v>-34.006</c:v>
                </c:pt>
                <c:pt idx="6362">
                  <c:v>-33.832999999999998</c:v>
                </c:pt>
                <c:pt idx="6363">
                  <c:v>-34.149000000000001</c:v>
                </c:pt>
                <c:pt idx="6364">
                  <c:v>-34.82</c:v>
                </c:pt>
                <c:pt idx="6365">
                  <c:v>-34.33</c:v>
                </c:pt>
                <c:pt idx="6366">
                  <c:v>-34.72</c:v>
                </c:pt>
                <c:pt idx="6367">
                  <c:v>-34.567999999999998</c:v>
                </c:pt>
                <c:pt idx="6368">
                  <c:v>-33.838999999999999</c:v>
                </c:pt>
                <c:pt idx="6369">
                  <c:v>-34.015000000000001</c:v>
                </c:pt>
                <c:pt idx="6370">
                  <c:v>-33.954999999999998</c:v>
                </c:pt>
                <c:pt idx="6371">
                  <c:v>-34.411000000000001</c:v>
                </c:pt>
                <c:pt idx="6372">
                  <c:v>-34.859000000000002</c:v>
                </c:pt>
                <c:pt idx="6373">
                  <c:v>-34.633000000000003</c:v>
                </c:pt>
                <c:pt idx="6374">
                  <c:v>-35.323999999999998</c:v>
                </c:pt>
                <c:pt idx="6375">
                  <c:v>-34.338000000000001</c:v>
                </c:pt>
                <c:pt idx="6376">
                  <c:v>-34.058999999999997</c:v>
                </c:pt>
                <c:pt idx="6377">
                  <c:v>-33.911999999999999</c:v>
                </c:pt>
                <c:pt idx="6378">
                  <c:v>-33.81</c:v>
                </c:pt>
                <c:pt idx="6379">
                  <c:v>-34.052</c:v>
                </c:pt>
                <c:pt idx="6380">
                  <c:v>-34.051000000000002</c:v>
                </c:pt>
                <c:pt idx="6381">
                  <c:v>-34.494999999999997</c:v>
                </c:pt>
                <c:pt idx="6382">
                  <c:v>-34.023000000000003</c:v>
                </c:pt>
                <c:pt idx="6383">
                  <c:v>-34.393999999999998</c:v>
                </c:pt>
                <c:pt idx="6384">
                  <c:v>-34.423999999999999</c:v>
                </c:pt>
                <c:pt idx="6385">
                  <c:v>-34.368000000000002</c:v>
                </c:pt>
                <c:pt idx="6386">
                  <c:v>-34.057000000000002</c:v>
                </c:pt>
                <c:pt idx="6387">
                  <c:v>-34.212000000000003</c:v>
                </c:pt>
                <c:pt idx="6388">
                  <c:v>-34.122</c:v>
                </c:pt>
                <c:pt idx="6389">
                  <c:v>-34.079000000000001</c:v>
                </c:pt>
                <c:pt idx="6390">
                  <c:v>-34.095999999999997</c:v>
                </c:pt>
                <c:pt idx="6391">
                  <c:v>-34.518999999999998</c:v>
                </c:pt>
                <c:pt idx="6392">
                  <c:v>-34.784999999999997</c:v>
                </c:pt>
                <c:pt idx="6393">
                  <c:v>-34.491999999999997</c:v>
                </c:pt>
                <c:pt idx="6394">
                  <c:v>-34.255000000000003</c:v>
                </c:pt>
                <c:pt idx="6395">
                  <c:v>-34.872999999999998</c:v>
                </c:pt>
                <c:pt idx="6396">
                  <c:v>-33.771000000000001</c:v>
                </c:pt>
                <c:pt idx="6397">
                  <c:v>-34.057000000000002</c:v>
                </c:pt>
                <c:pt idx="6398">
                  <c:v>-33.878</c:v>
                </c:pt>
                <c:pt idx="6399">
                  <c:v>-34.648000000000003</c:v>
                </c:pt>
                <c:pt idx="6400">
                  <c:v>-34.124000000000002</c:v>
                </c:pt>
                <c:pt idx="6401">
                  <c:v>-33.749000000000002</c:v>
                </c:pt>
                <c:pt idx="6402">
                  <c:v>-33.988999999999997</c:v>
                </c:pt>
                <c:pt idx="6403">
                  <c:v>-34.171999999999997</c:v>
                </c:pt>
                <c:pt idx="6404">
                  <c:v>-34.246000000000002</c:v>
                </c:pt>
                <c:pt idx="6405">
                  <c:v>-34.026000000000003</c:v>
                </c:pt>
                <c:pt idx="6406">
                  <c:v>-33.978000000000002</c:v>
                </c:pt>
                <c:pt idx="6407">
                  <c:v>-33.783000000000001</c:v>
                </c:pt>
                <c:pt idx="6408">
                  <c:v>-34.04</c:v>
                </c:pt>
                <c:pt idx="6409">
                  <c:v>-34.168999999999997</c:v>
                </c:pt>
                <c:pt idx="6410">
                  <c:v>-34.65</c:v>
                </c:pt>
                <c:pt idx="6411">
                  <c:v>-34.838999999999999</c:v>
                </c:pt>
                <c:pt idx="6412">
                  <c:v>-34.478000000000002</c:v>
                </c:pt>
                <c:pt idx="6413">
                  <c:v>-34.305</c:v>
                </c:pt>
                <c:pt idx="6414">
                  <c:v>-35.587000000000003</c:v>
                </c:pt>
                <c:pt idx="6415">
                  <c:v>-34.232999999999997</c:v>
                </c:pt>
                <c:pt idx="6416">
                  <c:v>-34.512</c:v>
                </c:pt>
                <c:pt idx="6417">
                  <c:v>-34.033000000000001</c:v>
                </c:pt>
                <c:pt idx="6418">
                  <c:v>-34.380000000000003</c:v>
                </c:pt>
                <c:pt idx="6419">
                  <c:v>-34.860999999999997</c:v>
                </c:pt>
                <c:pt idx="6420">
                  <c:v>-34.551000000000002</c:v>
                </c:pt>
                <c:pt idx="6421">
                  <c:v>-34.598999999999997</c:v>
                </c:pt>
                <c:pt idx="6422">
                  <c:v>-34.304000000000002</c:v>
                </c:pt>
                <c:pt idx="6423">
                  <c:v>-34.183</c:v>
                </c:pt>
                <c:pt idx="6424">
                  <c:v>-34.503999999999998</c:v>
                </c:pt>
                <c:pt idx="6425">
                  <c:v>-34.591000000000001</c:v>
                </c:pt>
                <c:pt idx="6426">
                  <c:v>-34.911999999999999</c:v>
                </c:pt>
                <c:pt idx="6427">
                  <c:v>-34.335000000000001</c:v>
                </c:pt>
                <c:pt idx="6428">
                  <c:v>-34.244999999999997</c:v>
                </c:pt>
                <c:pt idx="6429">
                  <c:v>-34.265000000000001</c:v>
                </c:pt>
                <c:pt idx="6430">
                  <c:v>-34.548000000000002</c:v>
                </c:pt>
                <c:pt idx="6431">
                  <c:v>-34.258000000000003</c:v>
                </c:pt>
                <c:pt idx="6432">
                  <c:v>-34.978999999999999</c:v>
                </c:pt>
                <c:pt idx="6433">
                  <c:v>-34.151000000000003</c:v>
                </c:pt>
                <c:pt idx="6434">
                  <c:v>-34.277000000000001</c:v>
                </c:pt>
                <c:pt idx="6435">
                  <c:v>-33.893000000000001</c:v>
                </c:pt>
                <c:pt idx="6436">
                  <c:v>-34.494</c:v>
                </c:pt>
                <c:pt idx="6437">
                  <c:v>-34.386000000000003</c:v>
                </c:pt>
                <c:pt idx="6438">
                  <c:v>-34.155000000000001</c:v>
                </c:pt>
                <c:pt idx="6439">
                  <c:v>-34.128</c:v>
                </c:pt>
                <c:pt idx="6440">
                  <c:v>-34.85</c:v>
                </c:pt>
                <c:pt idx="6441">
                  <c:v>-34.561</c:v>
                </c:pt>
                <c:pt idx="6442">
                  <c:v>-34.445</c:v>
                </c:pt>
                <c:pt idx="6443">
                  <c:v>-34.503999999999998</c:v>
                </c:pt>
                <c:pt idx="6444">
                  <c:v>-33.92</c:v>
                </c:pt>
                <c:pt idx="6445">
                  <c:v>-34.238999999999997</c:v>
                </c:pt>
                <c:pt idx="6446">
                  <c:v>-34.506</c:v>
                </c:pt>
                <c:pt idx="6447">
                  <c:v>-33.997999999999998</c:v>
                </c:pt>
                <c:pt idx="6448">
                  <c:v>-34.533000000000001</c:v>
                </c:pt>
                <c:pt idx="6449">
                  <c:v>-34.11</c:v>
                </c:pt>
                <c:pt idx="6450">
                  <c:v>-34.4</c:v>
                </c:pt>
                <c:pt idx="6451">
                  <c:v>-34.402999999999999</c:v>
                </c:pt>
                <c:pt idx="6452">
                  <c:v>-34.374000000000002</c:v>
                </c:pt>
                <c:pt idx="6453">
                  <c:v>-34.119999999999997</c:v>
                </c:pt>
                <c:pt idx="6454">
                  <c:v>-34.85</c:v>
                </c:pt>
                <c:pt idx="6455">
                  <c:v>-34.366</c:v>
                </c:pt>
                <c:pt idx="6456">
                  <c:v>-34.122999999999998</c:v>
                </c:pt>
                <c:pt idx="6457">
                  <c:v>-34.603000000000002</c:v>
                </c:pt>
                <c:pt idx="6458">
                  <c:v>-34.506999999999998</c:v>
                </c:pt>
                <c:pt idx="6459">
                  <c:v>-34.511000000000003</c:v>
                </c:pt>
                <c:pt idx="6460">
                  <c:v>-34.286000000000001</c:v>
                </c:pt>
                <c:pt idx="6461">
                  <c:v>-34.686</c:v>
                </c:pt>
                <c:pt idx="6462">
                  <c:v>-34.353999999999999</c:v>
                </c:pt>
                <c:pt idx="6463">
                  <c:v>-34.5</c:v>
                </c:pt>
                <c:pt idx="6464">
                  <c:v>-34.152000000000001</c:v>
                </c:pt>
                <c:pt idx="6465">
                  <c:v>-34.353000000000002</c:v>
                </c:pt>
                <c:pt idx="6466">
                  <c:v>-34.401000000000003</c:v>
                </c:pt>
                <c:pt idx="6467">
                  <c:v>-34.283000000000001</c:v>
                </c:pt>
                <c:pt idx="6468">
                  <c:v>-34.655000000000001</c:v>
                </c:pt>
                <c:pt idx="6469">
                  <c:v>-34.49</c:v>
                </c:pt>
                <c:pt idx="6470">
                  <c:v>-34.823</c:v>
                </c:pt>
                <c:pt idx="6471">
                  <c:v>-34.857999999999997</c:v>
                </c:pt>
                <c:pt idx="6472">
                  <c:v>-34.639000000000003</c:v>
                </c:pt>
                <c:pt idx="6473">
                  <c:v>-34.518000000000001</c:v>
                </c:pt>
                <c:pt idx="6474">
                  <c:v>-34.600999999999999</c:v>
                </c:pt>
                <c:pt idx="6475">
                  <c:v>-34.799999999999997</c:v>
                </c:pt>
                <c:pt idx="6476">
                  <c:v>-34.94</c:v>
                </c:pt>
                <c:pt idx="6477">
                  <c:v>-34.454000000000001</c:v>
                </c:pt>
                <c:pt idx="6478">
                  <c:v>-34.448999999999998</c:v>
                </c:pt>
                <c:pt idx="6479">
                  <c:v>-34.615000000000002</c:v>
                </c:pt>
                <c:pt idx="6480">
                  <c:v>-34.619999999999997</c:v>
                </c:pt>
                <c:pt idx="6481">
                  <c:v>-34.216000000000001</c:v>
                </c:pt>
                <c:pt idx="6482">
                  <c:v>-34.348999999999997</c:v>
                </c:pt>
                <c:pt idx="6483">
                  <c:v>-34.426000000000002</c:v>
                </c:pt>
                <c:pt idx="6484">
                  <c:v>-34.655999999999999</c:v>
                </c:pt>
                <c:pt idx="6485">
                  <c:v>-34.409999999999997</c:v>
                </c:pt>
                <c:pt idx="6486">
                  <c:v>-34.941000000000003</c:v>
                </c:pt>
                <c:pt idx="6487">
                  <c:v>-35.238</c:v>
                </c:pt>
                <c:pt idx="6488">
                  <c:v>-34.296999999999997</c:v>
                </c:pt>
                <c:pt idx="6489">
                  <c:v>-34.738</c:v>
                </c:pt>
                <c:pt idx="6490">
                  <c:v>-34.710999999999999</c:v>
                </c:pt>
                <c:pt idx="6491">
                  <c:v>-34.581000000000003</c:v>
                </c:pt>
                <c:pt idx="6492">
                  <c:v>-34.459000000000003</c:v>
                </c:pt>
                <c:pt idx="6493">
                  <c:v>-34.581000000000003</c:v>
                </c:pt>
                <c:pt idx="6494">
                  <c:v>-34.35</c:v>
                </c:pt>
                <c:pt idx="6495">
                  <c:v>-34.841999999999999</c:v>
                </c:pt>
                <c:pt idx="6496">
                  <c:v>-34.527999999999999</c:v>
                </c:pt>
                <c:pt idx="6497">
                  <c:v>-34.762999999999998</c:v>
                </c:pt>
                <c:pt idx="6498">
                  <c:v>-34.624000000000002</c:v>
                </c:pt>
                <c:pt idx="6499">
                  <c:v>-34.308999999999997</c:v>
                </c:pt>
                <c:pt idx="6500">
                  <c:v>-34.493000000000002</c:v>
                </c:pt>
                <c:pt idx="6501">
                  <c:v>-34.325000000000003</c:v>
                </c:pt>
                <c:pt idx="6502">
                  <c:v>-34.447000000000003</c:v>
                </c:pt>
                <c:pt idx="6503">
                  <c:v>-34.140999999999998</c:v>
                </c:pt>
                <c:pt idx="6504">
                  <c:v>-34.46</c:v>
                </c:pt>
                <c:pt idx="6505">
                  <c:v>-34.677999999999997</c:v>
                </c:pt>
                <c:pt idx="6506">
                  <c:v>-35.201000000000001</c:v>
                </c:pt>
                <c:pt idx="6507">
                  <c:v>-34.451999999999998</c:v>
                </c:pt>
                <c:pt idx="6508">
                  <c:v>-34.322000000000003</c:v>
                </c:pt>
                <c:pt idx="6509">
                  <c:v>-34.877000000000002</c:v>
                </c:pt>
                <c:pt idx="6510">
                  <c:v>-34.57</c:v>
                </c:pt>
                <c:pt idx="6511">
                  <c:v>-34.576999999999998</c:v>
                </c:pt>
                <c:pt idx="6512">
                  <c:v>-34.965000000000003</c:v>
                </c:pt>
                <c:pt idx="6513">
                  <c:v>-34.328000000000003</c:v>
                </c:pt>
                <c:pt idx="6514">
                  <c:v>-34.546999999999997</c:v>
                </c:pt>
                <c:pt idx="6515">
                  <c:v>-34.780999999999999</c:v>
                </c:pt>
                <c:pt idx="6516">
                  <c:v>-34.393000000000001</c:v>
                </c:pt>
                <c:pt idx="6517">
                  <c:v>-34.576999999999998</c:v>
                </c:pt>
                <c:pt idx="6518">
                  <c:v>-34.314999999999998</c:v>
                </c:pt>
                <c:pt idx="6519">
                  <c:v>-34.213999999999999</c:v>
                </c:pt>
                <c:pt idx="6520">
                  <c:v>-35.122999999999998</c:v>
                </c:pt>
                <c:pt idx="6521">
                  <c:v>-34.613</c:v>
                </c:pt>
                <c:pt idx="6522">
                  <c:v>-34.448</c:v>
                </c:pt>
                <c:pt idx="6523">
                  <c:v>-34.673000000000002</c:v>
                </c:pt>
                <c:pt idx="6524">
                  <c:v>-34.764000000000003</c:v>
                </c:pt>
                <c:pt idx="6525">
                  <c:v>-35</c:v>
                </c:pt>
                <c:pt idx="6526">
                  <c:v>-34.435000000000002</c:v>
                </c:pt>
                <c:pt idx="6527">
                  <c:v>-34.679000000000002</c:v>
                </c:pt>
                <c:pt idx="6528">
                  <c:v>-34.433</c:v>
                </c:pt>
                <c:pt idx="6529">
                  <c:v>-34.369</c:v>
                </c:pt>
                <c:pt idx="6530">
                  <c:v>-34.232999999999997</c:v>
                </c:pt>
                <c:pt idx="6531">
                  <c:v>-35.264000000000003</c:v>
                </c:pt>
                <c:pt idx="6532">
                  <c:v>-34.570999999999998</c:v>
                </c:pt>
                <c:pt idx="6533">
                  <c:v>-34.822000000000003</c:v>
                </c:pt>
                <c:pt idx="6534">
                  <c:v>-33.978000000000002</c:v>
                </c:pt>
                <c:pt idx="6535">
                  <c:v>-34.203000000000003</c:v>
                </c:pt>
                <c:pt idx="6536">
                  <c:v>-34.325000000000003</c:v>
                </c:pt>
                <c:pt idx="6537">
                  <c:v>-34.904000000000003</c:v>
                </c:pt>
                <c:pt idx="6538">
                  <c:v>-34.270000000000003</c:v>
                </c:pt>
                <c:pt idx="6539">
                  <c:v>-34.249000000000002</c:v>
                </c:pt>
                <c:pt idx="6540">
                  <c:v>-34.497</c:v>
                </c:pt>
                <c:pt idx="6541">
                  <c:v>-34.511000000000003</c:v>
                </c:pt>
                <c:pt idx="6542">
                  <c:v>-34.104999999999997</c:v>
                </c:pt>
                <c:pt idx="6543">
                  <c:v>-34.213999999999999</c:v>
                </c:pt>
                <c:pt idx="6544">
                  <c:v>-35.103000000000002</c:v>
                </c:pt>
                <c:pt idx="6545">
                  <c:v>-34.786000000000001</c:v>
                </c:pt>
                <c:pt idx="6546">
                  <c:v>-34.634</c:v>
                </c:pt>
                <c:pt idx="6547">
                  <c:v>-35.201999999999998</c:v>
                </c:pt>
                <c:pt idx="6548">
                  <c:v>-34.353999999999999</c:v>
                </c:pt>
                <c:pt idx="6549">
                  <c:v>-34.384</c:v>
                </c:pt>
                <c:pt idx="6550">
                  <c:v>-34.744999999999997</c:v>
                </c:pt>
                <c:pt idx="6551">
                  <c:v>-34.991999999999997</c:v>
                </c:pt>
                <c:pt idx="6552">
                  <c:v>-34.728000000000002</c:v>
                </c:pt>
                <c:pt idx="6553">
                  <c:v>-34.944000000000003</c:v>
                </c:pt>
                <c:pt idx="6554">
                  <c:v>-34.222000000000001</c:v>
                </c:pt>
                <c:pt idx="6555">
                  <c:v>-34.295999999999999</c:v>
                </c:pt>
                <c:pt idx="6556">
                  <c:v>-34.618000000000002</c:v>
                </c:pt>
                <c:pt idx="6557">
                  <c:v>-34.817999999999998</c:v>
                </c:pt>
                <c:pt idx="6558">
                  <c:v>-34.777000000000001</c:v>
                </c:pt>
                <c:pt idx="6559">
                  <c:v>-34.113</c:v>
                </c:pt>
                <c:pt idx="6560">
                  <c:v>-34.298999999999999</c:v>
                </c:pt>
                <c:pt idx="6561">
                  <c:v>-34.097000000000001</c:v>
                </c:pt>
                <c:pt idx="6562">
                  <c:v>-34.698999999999998</c:v>
                </c:pt>
                <c:pt idx="6563">
                  <c:v>-34.950000000000003</c:v>
                </c:pt>
                <c:pt idx="6564">
                  <c:v>-35.277999999999999</c:v>
                </c:pt>
                <c:pt idx="6565">
                  <c:v>-35.546999999999997</c:v>
                </c:pt>
                <c:pt idx="6566">
                  <c:v>-34.652999999999999</c:v>
                </c:pt>
                <c:pt idx="6567">
                  <c:v>-34.774000000000001</c:v>
                </c:pt>
                <c:pt idx="6568">
                  <c:v>-34.914000000000001</c:v>
                </c:pt>
                <c:pt idx="6569">
                  <c:v>-34.238999999999997</c:v>
                </c:pt>
                <c:pt idx="6570">
                  <c:v>-34.548000000000002</c:v>
                </c:pt>
                <c:pt idx="6571">
                  <c:v>-34.51</c:v>
                </c:pt>
                <c:pt idx="6572">
                  <c:v>-34.686</c:v>
                </c:pt>
                <c:pt idx="6573">
                  <c:v>-34.219000000000001</c:v>
                </c:pt>
                <c:pt idx="6574">
                  <c:v>-34.127000000000002</c:v>
                </c:pt>
                <c:pt idx="6575">
                  <c:v>-33.734999999999999</c:v>
                </c:pt>
                <c:pt idx="6576">
                  <c:v>-34.304000000000002</c:v>
                </c:pt>
                <c:pt idx="6577">
                  <c:v>-34.436</c:v>
                </c:pt>
                <c:pt idx="6578">
                  <c:v>-35.515999999999998</c:v>
                </c:pt>
                <c:pt idx="6579">
                  <c:v>-34.286999999999999</c:v>
                </c:pt>
                <c:pt idx="6580">
                  <c:v>-34.662999999999997</c:v>
                </c:pt>
                <c:pt idx="6581">
                  <c:v>-34.756</c:v>
                </c:pt>
                <c:pt idx="6582">
                  <c:v>-35.337000000000003</c:v>
                </c:pt>
                <c:pt idx="6583">
                  <c:v>-34.597000000000001</c:v>
                </c:pt>
                <c:pt idx="6584">
                  <c:v>-34.158000000000001</c:v>
                </c:pt>
                <c:pt idx="6585">
                  <c:v>-34.203000000000003</c:v>
                </c:pt>
                <c:pt idx="6586">
                  <c:v>-34.375</c:v>
                </c:pt>
                <c:pt idx="6587">
                  <c:v>-34.804000000000002</c:v>
                </c:pt>
                <c:pt idx="6588">
                  <c:v>-34.588999999999999</c:v>
                </c:pt>
                <c:pt idx="6589">
                  <c:v>-34.723999999999997</c:v>
                </c:pt>
                <c:pt idx="6590">
                  <c:v>-34.978999999999999</c:v>
                </c:pt>
                <c:pt idx="6591">
                  <c:v>-35.119999999999997</c:v>
                </c:pt>
                <c:pt idx="6592">
                  <c:v>-34.661000000000001</c:v>
                </c:pt>
                <c:pt idx="6593">
                  <c:v>-34.499000000000002</c:v>
                </c:pt>
                <c:pt idx="6594">
                  <c:v>-34.694000000000003</c:v>
                </c:pt>
                <c:pt idx="6595">
                  <c:v>-34.396000000000001</c:v>
                </c:pt>
                <c:pt idx="6596">
                  <c:v>-35.116</c:v>
                </c:pt>
                <c:pt idx="6597">
                  <c:v>-35.423999999999999</c:v>
                </c:pt>
                <c:pt idx="6598">
                  <c:v>-34.457999999999998</c:v>
                </c:pt>
                <c:pt idx="6599">
                  <c:v>-34.328000000000003</c:v>
                </c:pt>
                <c:pt idx="6600">
                  <c:v>-34.781999999999996</c:v>
                </c:pt>
                <c:pt idx="6601">
                  <c:v>-34.896999999999998</c:v>
                </c:pt>
                <c:pt idx="6602">
                  <c:v>-34.433</c:v>
                </c:pt>
                <c:pt idx="6603">
                  <c:v>-34.475999999999999</c:v>
                </c:pt>
                <c:pt idx="6604">
                  <c:v>-34.405000000000001</c:v>
                </c:pt>
                <c:pt idx="6605">
                  <c:v>-34.527000000000001</c:v>
                </c:pt>
                <c:pt idx="6606">
                  <c:v>-34.314</c:v>
                </c:pt>
                <c:pt idx="6607">
                  <c:v>-34.822000000000003</c:v>
                </c:pt>
                <c:pt idx="6608">
                  <c:v>-34.841999999999999</c:v>
                </c:pt>
                <c:pt idx="6609">
                  <c:v>-34.704000000000001</c:v>
                </c:pt>
                <c:pt idx="6610">
                  <c:v>-34.442999999999998</c:v>
                </c:pt>
                <c:pt idx="6611">
                  <c:v>-34.811</c:v>
                </c:pt>
                <c:pt idx="6612">
                  <c:v>-34.484000000000002</c:v>
                </c:pt>
                <c:pt idx="6613">
                  <c:v>-34.503999999999998</c:v>
                </c:pt>
                <c:pt idx="6614">
                  <c:v>-35.093000000000004</c:v>
                </c:pt>
                <c:pt idx="6615">
                  <c:v>-34.542999999999999</c:v>
                </c:pt>
                <c:pt idx="6616">
                  <c:v>-34.387</c:v>
                </c:pt>
                <c:pt idx="6617">
                  <c:v>-34.645000000000003</c:v>
                </c:pt>
                <c:pt idx="6618">
                  <c:v>-34.704999999999998</c:v>
                </c:pt>
                <c:pt idx="6619">
                  <c:v>-34.360999999999997</c:v>
                </c:pt>
                <c:pt idx="6620">
                  <c:v>-35.75</c:v>
                </c:pt>
                <c:pt idx="6621">
                  <c:v>-34.834000000000003</c:v>
                </c:pt>
                <c:pt idx="6622">
                  <c:v>-34.738999999999997</c:v>
                </c:pt>
                <c:pt idx="6623">
                  <c:v>-35.643000000000001</c:v>
                </c:pt>
                <c:pt idx="6624">
                  <c:v>-34.274999999999999</c:v>
                </c:pt>
                <c:pt idx="6625">
                  <c:v>-34.600999999999999</c:v>
                </c:pt>
                <c:pt idx="6626">
                  <c:v>-34.655000000000001</c:v>
                </c:pt>
                <c:pt idx="6627">
                  <c:v>-34.658000000000001</c:v>
                </c:pt>
                <c:pt idx="6628">
                  <c:v>-34.840000000000003</c:v>
                </c:pt>
                <c:pt idx="6629">
                  <c:v>-35.023000000000003</c:v>
                </c:pt>
                <c:pt idx="6630">
                  <c:v>-35.003999999999998</c:v>
                </c:pt>
                <c:pt idx="6631">
                  <c:v>-34.968000000000004</c:v>
                </c:pt>
                <c:pt idx="6632">
                  <c:v>-34.691000000000003</c:v>
                </c:pt>
                <c:pt idx="6633">
                  <c:v>-34.590000000000003</c:v>
                </c:pt>
                <c:pt idx="6634">
                  <c:v>-34.935000000000002</c:v>
                </c:pt>
                <c:pt idx="6635">
                  <c:v>-34.685000000000002</c:v>
                </c:pt>
                <c:pt idx="6636">
                  <c:v>-34.704000000000001</c:v>
                </c:pt>
                <c:pt idx="6637">
                  <c:v>-34.36</c:v>
                </c:pt>
                <c:pt idx="6638">
                  <c:v>-34.262999999999998</c:v>
                </c:pt>
                <c:pt idx="6639">
                  <c:v>-34.359000000000002</c:v>
                </c:pt>
                <c:pt idx="6640">
                  <c:v>-34.595999999999997</c:v>
                </c:pt>
                <c:pt idx="6641">
                  <c:v>-34.180999999999997</c:v>
                </c:pt>
                <c:pt idx="6642">
                  <c:v>-34.354999999999997</c:v>
                </c:pt>
                <c:pt idx="6643">
                  <c:v>-34.241</c:v>
                </c:pt>
                <c:pt idx="6644">
                  <c:v>-34.729999999999997</c:v>
                </c:pt>
                <c:pt idx="6645">
                  <c:v>-34.485999999999997</c:v>
                </c:pt>
                <c:pt idx="6646">
                  <c:v>-34.378</c:v>
                </c:pt>
                <c:pt idx="6647">
                  <c:v>-34.664000000000001</c:v>
                </c:pt>
                <c:pt idx="6648">
                  <c:v>-34.259</c:v>
                </c:pt>
                <c:pt idx="6649">
                  <c:v>-34.481000000000002</c:v>
                </c:pt>
                <c:pt idx="6650">
                  <c:v>-35.470999999999997</c:v>
                </c:pt>
                <c:pt idx="6651">
                  <c:v>-35.354999999999997</c:v>
                </c:pt>
                <c:pt idx="6652">
                  <c:v>-35.183999999999997</c:v>
                </c:pt>
                <c:pt idx="6653">
                  <c:v>-35.607999999999997</c:v>
                </c:pt>
                <c:pt idx="6654">
                  <c:v>-34.875</c:v>
                </c:pt>
                <c:pt idx="6655">
                  <c:v>-34.749000000000002</c:v>
                </c:pt>
                <c:pt idx="6656">
                  <c:v>-35.615000000000002</c:v>
                </c:pt>
                <c:pt idx="6657">
                  <c:v>-34.378</c:v>
                </c:pt>
                <c:pt idx="6658">
                  <c:v>-34.545999999999999</c:v>
                </c:pt>
                <c:pt idx="6659">
                  <c:v>-34.667999999999999</c:v>
                </c:pt>
                <c:pt idx="6660">
                  <c:v>-34.606000000000002</c:v>
                </c:pt>
                <c:pt idx="6661">
                  <c:v>-34.814</c:v>
                </c:pt>
                <c:pt idx="6662">
                  <c:v>-34.939</c:v>
                </c:pt>
                <c:pt idx="6663">
                  <c:v>-34.551000000000002</c:v>
                </c:pt>
                <c:pt idx="6664">
                  <c:v>-34.518999999999998</c:v>
                </c:pt>
                <c:pt idx="6665">
                  <c:v>-34.764000000000003</c:v>
                </c:pt>
                <c:pt idx="6666">
                  <c:v>-35.090000000000003</c:v>
                </c:pt>
                <c:pt idx="6667">
                  <c:v>-34.374000000000002</c:v>
                </c:pt>
                <c:pt idx="6668">
                  <c:v>-34.723999999999997</c:v>
                </c:pt>
                <c:pt idx="6669">
                  <c:v>-34.656999999999996</c:v>
                </c:pt>
                <c:pt idx="6670">
                  <c:v>-35.216000000000001</c:v>
                </c:pt>
                <c:pt idx="6671">
                  <c:v>-35.155999999999999</c:v>
                </c:pt>
                <c:pt idx="6672">
                  <c:v>-34.68</c:v>
                </c:pt>
                <c:pt idx="6673">
                  <c:v>-34.689</c:v>
                </c:pt>
                <c:pt idx="6674">
                  <c:v>-34.558999999999997</c:v>
                </c:pt>
                <c:pt idx="6675">
                  <c:v>-34.716999999999999</c:v>
                </c:pt>
                <c:pt idx="6676">
                  <c:v>-34.389000000000003</c:v>
                </c:pt>
                <c:pt idx="6677">
                  <c:v>-34.24</c:v>
                </c:pt>
                <c:pt idx="6678">
                  <c:v>-34.951000000000001</c:v>
                </c:pt>
                <c:pt idx="6679">
                  <c:v>-34.597000000000001</c:v>
                </c:pt>
                <c:pt idx="6680">
                  <c:v>-34.238</c:v>
                </c:pt>
                <c:pt idx="6681">
                  <c:v>-34.320999999999998</c:v>
                </c:pt>
                <c:pt idx="6682">
                  <c:v>-34.601999999999997</c:v>
                </c:pt>
                <c:pt idx="6683">
                  <c:v>-35.048000000000002</c:v>
                </c:pt>
                <c:pt idx="6684">
                  <c:v>-34.783000000000001</c:v>
                </c:pt>
                <c:pt idx="6685">
                  <c:v>-34.511000000000003</c:v>
                </c:pt>
                <c:pt idx="6686">
                  <c:v>-35.715000000000003</c:v>
                </c:pt>
                <c:pt idx="6687">
                  <c:v>-34.652000000000001</c:v>
                </c:pt>
                <c:pt idx="6688">
                  <c:v>-35.189</c:v>
                </c:pt>
                <c:pt idx="6689">
                  <c:v>-34.594000000000001</c:v>
                </c:pt>
                <c:pt idx="6690">
                  <c:v>-34.924999999999997</c:v>
                </c:pt>
                <c:pt idx="6691">
                  <c:v>-34.164999999999999</c:v>
                </c:pt>
                <c:pt idx="6692">
                  <c:v>-35.006999999999998</c:v>
                </c:pt>
                <c:pt idx="6693">
                  <c:v>-35.125</c:v>
                </c:pt>
                <c:pt idx="6694">
                  <c:v>-34.840000000000003</c:v>
                </c:pt>
                <c:pt idx="6695">
                  <c:v>-34.343000000000004</c:v>
                </c:pt>
                <c:pt idx="6696">
                  <c:v>-35.408000000000001</c:v>
                </c:pt>
                <c:pt idx="6697">
                  <c:v>-34.209000000000003</c:v>
                </c:pt>
                <c:pt idx="6698">
                  <c:v>-35.073999999999998</c:v>
                </c:pt>
                <c:pt idx="6699">
                  <c:v>-34.726999999999997</c:v>
                </c:pt>
                <c:pt idx="6700">
                  <c:v>-34.606000000000002</c:v>
                </c:pt>
                <c:pt idx="6701">
                  <c:v>-34.71</c:v>
                </c:pt>
                <c:pt idx="6702">
                  <c:v>-34.92</c:v>
                </c:pt>
                <c:pt idx="6703">
                  <c:v>-35.116</c:v>
                </c:pt>
                <c:pt idx="6704">
                  <c:v>-34.276000000000003</c:v>
                </c:pt>
                <c:pt idx="6705">
                  <c:v>-34.468000000000004</c:v>
                </c:pt>
                <c:pt idx="6706">
                  <c:v>-34.64</c:v>
                </c:pt>
                <c:pt idx="6707">
                  <c:v>-34.914999999999999</c:v>
                </c:pt>
                <c:pt idx="6708">
                  <c:v>-34.332000000000001</c:v>
                </c:pt>
                <c:pt idx="6709">
                  <c:v>-34.781999999999996</c:v>
                </c:pt>
                <c:pt idx="6710">
                  <c:v>-34.668999999999997</c:v>
                </c:pt>
                <c:pt idx="6711">
                  <c:v>-35.018999999999998</c:v>
                </c:pt>
                <c:pt idx="6712">
                  <c:v>-35.130000000000003</c:v>
                </c:pt>
                <c:pt idx="6713">
                  <c:v>-34.503999999999998</c:v>
                </c:pt>
                <c:pt idx="6714">
                  <c:v>-34.139000000000003</c:v>
                </c:pt>
                <c:pt idx="6715">
                  <c:v>-34.238999999999997</c:v>
                </c:pt>
                <c:pt idx="6716">
                  <c:v>-34.453000000000003</c:v>
                </c:pt>
                <c:pt idx="6717">
                  <c:v>-34.491999999999997</c:v>
                </c:pt>
                <c:pt idx="6718">
                  <c:v>-34.188000000000002</c:v>
                </c:pt>
                <c:pt idx="6719">
                  <c:v>-34.021000000000001</c:v>
                </c:pt>
                <c:pt idx="6720">
                  <c:v>-34.656999999999996</c:v>
                </c:pt>
                <c:pt idx="6721">
                  <c:v>-35.734000000000002</c:v>
                </c:pt>
                <c:pt idx="6722">
                  <c:v>-35.061</c:v>
                </c:pt>
                <c:pt idx="6723">
                  <c:v>-34.926000000000002</c:v>
                </c:pt>
                <c:pt idx="6724">
                  <c:v>-34.600999999999999</c:v>
                </c:pt>
                <c:pt idx="6725">
                  <c:v>-34.503999999999998</c:v>
                </c:pt>
                <c:pt idx="6726">
                  <c:v>-34.954000000000001</c:v>
                </c:pt>
                <c:pt idx="6727">
                  <c:v>-34.478000000000002</c:v>
                </c:pt>
                <c:pt idx="6728">
                  <c:v>-34.784999999999997</c:v>
                </c:pt>
                <c:pt idx="6729">
                  <c:v>-34.661999999999999</c:v>
                </c:pt>
                <c:pt idx="6730">
                  <c:v>-35.677999999999997</c:v>
                </c:pt>
                <c:pt idx="6731">
                  <c:v>-34.655000000000001</c:v>
                </c:pt>
                <c:pt idx="6732">
                  <c:v>-34.874000000000002</c:v>
                </c:pt>
                <c:pt idx="6733">
                  <c:v>-34.893999999999998</c:v>
                </c:pt>
                <c:pt idx="6734">
                  <c:v>-34.573</c:v>
                </c:pt>
                <c:pt idx="6735">
                  <c:v>-34.497999999999998</c:v>
                </c:pt>
                <c:pt idx="6736">
                  <c:v>-34.868000000000002</c:v>
                </c:pt>
                <c:pt idx="6737">
                  <c:v>-34.600999999999999</c:v>
                </c:pt>
                <c:pt idx="6738">
                  <c:v>-34.920999999999999</c:v>
                </c:pt>
                <c:pt idx="6739">
                  <c:v>-35.051000000000002</c:v>
                </c:pt>
                <c:pt idx="6740">
                  <c:v>-34.875</c:v>
                </c:pt>
                <c:pt idx="6741">
                  <c:v>-34.534999999999997</c:v>
                </c:pt>
                <c:pt idx="6742">
                  <c:v>-34.662999999999997</c:v>
                </c:pt>
                <c:pt idx="6743">
                  <c:v>-34.950000000000003</c:v>
                </c:pt>
                <c:pt idx="6744">
                  <c:v>-34.944000000000003</c:v>
                </c:pt>
                <c:pt idx="6745">
                  <c:v>-35.582000000000001</c:v>
                </c:pt>
                <c:pt idx="6746">
                  <c:v>-34.734999999999999</c:v>
                </c:pt>
                <c:pt idx="6747">
                  <c:v>-35.048999999999999</c:v>
                </c:pt>
                <c:pt idx="6748">
                  <c:v>-34.18</c:v>
                </c:pt>
                <c:pt idx="6749">
                  <c:v>-34.209000000000003</c:v>
                </c:pt>
                <c:pt idx="6750">
                  <c:v>-34.552999999999997</c:v>
                </c:pt>
                <c:pt idx="6751">
                  <c:v>-34.165999999999997</c:v>
                </c:pt>
                <c:pt idx="6752">
                  <c:v>-34.47</c:v>
                </c:pt>
                <c:pt idx="6753">
                  <c:v>-34.377000000000002</c:v>
                </c:pt>
                <c:pt idx="6754">
                  <c:v>-34.234000000000002</c:v>
                </c:pt>
                <c:pt idx="6755">
                  <c:v>-34.32</c:v>
                </c:pt>
                <c:pt idx="6756">
                  <c:v>-34.283000000000001</c:v>
                </c:pt>
                <c:pt idx="6757">
                  <c:v>-34.656999999999996</c:v>
                </c:pt>
                <c:pt idx="6758">
                  <c:v>-34.451000000000001</c:v>
                </c:pt>
                <c:pt idx="6759">
                  <c:v>-33.597999999999999</c:v>
                </c:pt>
                <c:pt idx="6760">
                  <c:v>-33.863999999999997</c:v>
                </c:pt>
                <c:pt idx="6761">
                  <c:v>-34.262999999999998</c:v>
                </c:pt>
                <c:pt idx="6762">
                  <c:v>-34.415999999999997</c:v>
                </c:pt>
                <c:pt idx="6763">
                  <c:v>-34.075000000000003</c:v>
                </c:pt>
                <c:pt idx="6764">
                  <c:v>-33.832999999999998</c:v>
                </c:pt>
                <c:pt idx="6765">
                  <c:v>-34.426000000000002</c:v>
                </c:pt>
                <c:pt idx="6766">
                  <c:v>-34.188000000000002</c:v>
                </c:pt>
                <c:pt idx="6767">
                  <c:v>-35.048999999999999</c:v>
                </c:pt>
                <c:pt idx="6768">
                  <c:v>-33.232999999999997</c:v>
                </c:pt>
                <c:pt idx="6769">
                  <c:v>-33.088000000000001</c:v>
                </c:pt>
                <c:pt idx="6770">
                  <c:v>-34.569000000000003</c:v>
                </c:pt>
                <c:pt idx="6771">
                  <c:v>-33.656999999999996</c:v>
                </c:pt>
                <c:pt idx="6772">
                  <c:v>-34.718000000000004</c:v>
                </c:pt>
                <c:pt idx="6773">
                  <c:v>-33.777000000000001</c:v>
                </c:pt>
                <c:pt idx="6774">
                  <c:v>-34.4</c:v>
                </c:pt>
                <c:pt idx="6775">
                  <c:v>-34.058</c:v>
                </c:pt>
                <c:pt idx="6776">
                  <c:v>-34.048000000000002</c:v>
                </c:pt>
                <c:pt idx="6777">
                  <c:v>-34.356999999999999</c:v>
                </c:pt>
                <c:pt idx="6778">
                  <c:v>-34.029000000000003</c:v>
                </c:pt>
                <c:pt idx="6779">
                  <c:v>-34.201999999999998</c:v>
                </c:pt>
                <c:pt idx="6780">
                  <c:v>-34.332999999999998</c:v>
                </c:pt>
                <c:pt idx="6781">
                  <c:v>-33.753999999999998</c:v>
                </c:pt>
                <c:pt idx="6782">
                  <c:v>-34.485999999999997</c:v>
                </c:pt>
                <c:pt idx="6783">
                  <c:v>-33.857999999999997</c:v>
                </c:pt>
                <c:pt idx="6784">
                  <c:v>-34.155999999999999</c:v>
                </c:pt>
                <c:pt idx="6785">
                  <c:v>-33.896000000000001</c:v>
                </c:pt>
                <c:pt idx="6786">
                  <c:v>-34.067999999999998</c:v>
                </c:pt>
                <c:pt idx="6787">
                  <c:v>-34.052</c:v>
                </c:pt>
                <c:pt idx="6788">
                  <c:v>-34.298000000000002</c:v>
                </c:pt>
                <c:pt idx="6789">
                  <c:v>-33.783999999999999</c:v>
                </c:pt>
                <c:pt idx="6790">
                  <c:v>-33.545000000000002</c:v>
                </c:pt>
                <c:pt idx="6791">
                  <c:v>-34.57</c:v>
                </c:pt>
                <c:pt idx="6792">
                  <c:v>-33.597000000000001</c:v>
                </c:pt>
                <c:pt idx="6793">
                  <c:v>-34.387</c:v>
                </c:pt>
                <c:pt idx="6794">
                  <c:v>-34.021000000000001</c:v>
                </c:pt>
                <c:pt idx="6795">
                  <c:v>-34.656999999999996</c:v>
                </c:pt>
                <c:pt idx="6796">
                  <c:v>-34.895000000000003</c:v>
                </c:pt>
                <c:pt idx="6797">
                  <c:v>-34.442</c:v>
                </c:pt>
                <c:pt idx="6798">
                  <c:v>-34.488999999999997</c:v>
                </c:pt>
                <c:pt idx="6799">
                  <c:v>-34.415999999999997</c:v>
                </c:pt>
                <c:pt idx="6800">
                  <c:v>-35.110999999999997</c:v>
                </c:pt>
                <c:pt idx="6801">
                  <c:v>-34.302</c:v>
                </c:pt>
                <c:pt idx="6802">
                  <c:v>-34.942</c:v>
                </c:pt>
                <c:pt idx="6803">
                  <c:v>-34.375</c:v>
                </c:pt>
                <c:pt idx="6804">
                  <c:v>-34.384</c:v>
                </c:pt>
                <c:pt idx="6805">
                  <c:v>-34.491999999999997</c:v>
                </c:pt>
                <c:pt idx="6806">
                  <c:v>-34.710999999999999</c:v>
                </c:pt>
                <c:pt idx="6807">
                  <c:v>-34.444000000000003</c:v>
                </c:pt>
                <c:pt idx="6808">
                  <c:v>-34.582000000000001</c:v>
                </c:pt>
                <c:pt idx="6809">
                  <c:v>-33.972000000000001</c:v>
                </c:pt>
                <c:pt idx="6810">
                  <c:v>-34.723999999999997</c:v>
                </c:pt>
                <c:pt idx="6811">
                  <c:v>-34.076999999999998</c:v>
                </c:pt>
                <c:pt idx="6812">
                  <c:v>-34.439</c:v>
                </c:pt>
                <c:pt idx="6813">
                  <c:v>-34.997</c:v>
                </c:pt>
                <c:pt idx="6814">
                  <c:v>-33.835999999999999</c:v>
                </c:pt>
                <c:pt idx="6815">
                  <c:v>-34.113</c:v>
                </c:pt>
                <c:pt idx="6816">
                  <c:v>-34.000999999999998</c:v>
                </c:pt>
                <c:pt idx="6817">
                  <c:v>-34.11</c:v>
                </c:pt>
                <c:pt idx="6818">
                  <c:v>-34.319000000000003</c:v>
                </c:pt>
                <c:pt idx="6819">
                  <c:v>-33.991</c:v>
                </c:pt>
                <c:pt idx="6820">
                  <c:v>-34.598999999999997</c:v>
                </c:pt>
                <c:pt idx="6821">
                  <c:v>-34.255000000000003</c:v>
                </c:pt>
                <c:pt idx="6822">
                  <c:v>-34.761000000000003</c:v>
                </c:pt>
                <c:pt idx="6823">
                  <c:v>-34.572000000000003</c:v>
                </c:pt>
                <c:pt idx="6824">
                  <c:v>-34.534999999999997</c:v>
                </c:pt>
                <c:pt idx="6825">
                  <c:v>-34.340000000000003</c:v>
                </c:pt>
                <c:pt idx="6826">
                  <c:v>-34.354999999999997</c:v>
                </c:pt>
                <c:pt idx="6827">
                  <c:v>-34.552999999999997</c:v>
                </c:pt>
                <c:pt idx="6828">
                  <c:v>-34.200000000000003</c:v>
                </c:pt>
                <c:pt idx="6829">
                  <c:v>-35.436</c:v>
                </c:pt>
                <c:pt idx="6830">
                  <c:v>-34.045000000000002</c:v>
                </c:pt>
                <c:pt idx="6831">
                  <c:v>-34.436</c:v>
                </c:pt>
                <c:pt idx="6832">
                  <c:v>-34.085000000000001</c:v>
                </c:pt>
                <c:pt idx="6833">
                  <c:v>-34.527000000000001</c:v>
                </c:pt>
                <c:pt idx="6834">
                  <c:v>-34.079000000000001</c:v>
                </c:pt>
                <c:pt idx="6835">
                  <c:v>-34.578000000000003</c:v>
                </c:pt>
                <c:pt idx="6836">
                  <c:v>-34.220999999999997</c:v>
                </c:pt>
                <c:pt idx="6837">
                  <c:v>-34.389000000000003</c:v>
                </c:pt>
                <c:pt idx="6838">
                  <c:v>-34.302999999999997</c:v>
                </c:pt>
                <c:pt idx="6839">
                  <c:v>-34.161000000000001</c:v>
                </c:pt>
                <c:pt idx="6840">
                  <c:v>-34.404000000000003</c:v>
                </c:pt>
                <c:pt idx="6841">
                  <c:v>-34.244999999999997</c:v>
                </c:pt>
                <c:pt idx="6842">
                  <c:v>-34.262</c:v>
                </c:pt>
                <c:pt idx="6843">
                  <c:v>-34.414000000000001</c:v>
                </c:pt>
                <c:pt idx="6844">
                  <c:v>-34.398000000000003</c:v>
                </c:pt>
                <c:pt idx="6845">
                  <c:v>-35.051000000000002</c:v>
                </c:pt>
                <c:pt idx="6846">
                  <c:v>-34.935000000000002</c:v>
                </c:pt>
                <c:pt idx="6847">
                  <c:v>-35.564</c:v>
                </c:pt>
                <c:pt idx="6848">
                  <c:v>-34.479999999999997</c:v>
                </c:pt>
                <c:pt idx="6849">
                  <c:v>-34.694000000000003</c:v>
                </c:pt>
                <c:pt idx="6850">
                  <c:v>-34.469000000000001</c:v>
                </c:pt>
                <c:pt idx="6851">
                  <c:v>-34.524999999999999</c:v>
                </c:pt>
                <c:pt idx="6852">
                  <c:v>-34.802999999999997</c:v>
                </c:pt>
                <c:pt idx="6853">
                  <c:v>-34.683</c:v>
                </c:pt>
                <c:pt idx="6854">
                  <c:v>-34.481999999999999</c:v>
                </c:pt>
                <c:pt idx="6855">
                  <c:v>-35.226999999999997</c:v>
                </c:pt>
                <c:pt idx="6856">
                  <c:v>-34.552</c:v>
                </c:pt>
                <c:pt idx="6857">
                  <c:v>-34.177</c:v>
                </c:pt>
                <c:pt idx="6858">
                  <c:v>-34.232999999999997</c:v>
                </c:pt>
                <c:pt idx="6859">
                  <c:v>-34.883000000000003</c:v>
                </c:pt>
                <c:pt idx="6860">
                  <c:v>-34.241</c:v>
                </c:pt>
                <c:pt idx="6861">
                  <c:v>-34.082999999999998</c:v>
                </c:pt>
                <c:pt idx="6862">
                  <c:v>-34.341999999999999</c:v>
                </c:pt>
                <c:pt idx="6863">
                  <c:v>-34.405000000000001</c:v>
                </c:pt>
                <c:pt idx="6864">
                  <c:v>-34.021000000000001</c:v>
                </c:pt>
                <c:pt idx="6865">
                  <c:v>-34.682000000000002</c:v>
                </c:pt>
                <c:pt idx="6866">
                  <c:v>-34.567999999999998</c:v>
                </c:pt>
                <c:pt idx="6867">
                  <c:v>-35.116</c:v>
                </c:pt>
                <c:pt idx="6868">
                  <c:v>-34.604999999999997</c:v>
                </c:pt>
                <c:pt idx="6869">
                  <c:v>-34.173000000000002</c:v>
                </c:pt>
                <c:pt idx="6870">
                  <c:v>-34.146999999999998</c:v>
                </c:pt>
                <c:pt idx="6871">
                  <c:v>-34.17</c:v>
                </c:pt>
                <c:pt idx="6872">
                  <c:v>-34.115000000000002</c:v>
                </c:pt>
                <c:pt idx="6873">
                  <c:v>-34.412999999999997</c:v>
                </c:pt>
                <c:pt idx="6874">
                  <c:v>-34.191000000000003</c:v>
                </c:pt>
                <c:pt idx="6875">
                  <c:v>-34.040999999999997</c:v>
                </c:pt>
                <c:pt idx="6876">
                  <c:v>-34.219000000000001</c:v>
                </c:pt>
                <c:pt idx="6877">
                  <c:v>-34.389000000000003</c:v>
                </c:pt>
                <c:pt idx="6878">
                  <c:v>-34.892000000000003</c:v>
                </c:pt>
                <c:pt idx="6879">
                  <c:v>-34.271999999999998</c:v>
                </c:pt>
                <c:pt idx="6880">
                  <c:v>-34.451999999999998</c:v>
                </c:pt>
                <c:pt idx="6881">
                  <c:v>-34.238999999999997</c:v>
                </c:pt>
                <c:pt idx="6882">
                  <c:v>-34.540999999999997</c:v>
                </c:pt>
                <c:pt idx="6883">
                  <c:v>-34.539000000000001</c:v>
                </c:pt>
                <c:pt idx="6884">
                  <c:v>-34.56</c:v>
                </c:pt>
                <c:pt idx="6885">
                  <c:v>-34.655999999999999</c:v>
                </c:pt>
                <c:pt idx="6886">
                  <c:v>-35.01</c:v>
                </c:pt>
                <c:pt idx="6887">
                  <c:v>-34.765000000000001</c:v>
                </c:pt>
                <c:pt idx="6888">
                  <c:v>-34.299999999999997</c:v>
                </c:pt>
                <c:pt idx="6889">
                  <c:v>-34.151000000000003</c:v>
                </c:pt>
                <c:pt idx="6890">
                  <c:v>-34.404000000000003</c:v>
                </c:pt>
                <c:pt idx="6891">
                  <c:v>-34.366999999999997</c:v>
                </c:pt>
                <c:pt idx="6892">
                  <c:v>-34.154000000000003</c:v>
                </c:pt>
                <c:pt idx="6893">
                  <c:v>-34.768000000000001</c:v>
                </c:pt>
                <c:pt idx="6894">
                  <c:v>-34.317999999999998</c:v>
                </c:pt>
                <c:pt idx="6895">
                  <c:v>-35.1</c:v>
                </c:pt>
                <c:pt idx="6896">
                  <c:v>-35.091000000000001</c:v>
                </c:pt>
                <c:pt idx="6897">
                  <c:v>-34.465000000000003</c:v>
                </c:pt>
                <c:pt idx="6898">
                  <c:v>-34.261000000000003</c:v>
                </c:pt>
                <c:pt idx="6899">
                  <c:v>-34.359000000000002</c:v>
                </c:pt>
                <c:pt idx="6900">
                  <c:v>-34.414999999999999</c:v>
                </c:pt>
                <c:pt idx="6901">
                  <c:v>-34.966999999999999</c:v>
                </c:pt>
                <c:pt idx="6902">
                  <c:v>-34.192</c:v>
                </c:pt>
                <c:pt idx="6903">
                  <c:v>-34.408999999999999</c:v>
                </c:pt>
                <c:pt idx="6904">
                  <c:v>-34.414000000000001</c:v>
                </c:pt>
                <c:pt idx="6905">
                  <c:v>-34.427999999999997</c:v>
                </c:pt>
                <c:pt idx="6906">
                  <c:v>-35.118000000000002</c:v>
                </c:pt>
                <c:pt idx="6907">
                  <c:v>-34.058</c:v>
                </c:pt>
                <c:pt idx="6908">
                  <c:v>-34.279000000000003</c:v>
                </c:pt>
                <c:pt idx="6909">
                  <c:v>-34.722999999999999</c:v>
                </c:pt>
                <c:pt idx="6910">
                  <c:v>-34.252000000000002</c:v>
                </c:pt>
                <c:pt idx="6911">
                  <c:v>-34.192999999999998</c:v>
                </c:pt>
                <c:pt idx="6912">
                  <c:v>-34.465000000000003</c:v>
                </c:pt>
                <c:pt idx="6913">
                  <c:v>-34.78</c:v>
                </c:pt>
                <c:pt idx="6914">
                  <c:v>-34.924999999999997</c:v>
                </c:pt>
                <c:pt idx="6915">
                  <c:v>-34.841999999999999</c:v>
                </c:pt>
                <c:pt idx="6916">
                  <c:v>-34.325000000000003</c:v>
                </c:pt>
                <c:pt idx="6917">
                  <c:v>-34.548999999999999</c:v>
                </c:pt>
                <c:pt idx="6918">
                  <c:v>-34.953000000000003</c:v>
                </c:pt>
                <c:pt idx="6919">
                  <c:v>-34.527999999999999</c:v>
                </c:pt>
                <c:pt idx="6920">
                  <c:v>-34.655000000000001</c:v>
                </c:pt>
                <c:pt idx="6921">
                  <c:v>-34.604999999999997</c:v>
                </c:pt>
                <c:pt idx="6922">
                  <c:v>-34.628999999999998</c:v>
                </c:pt>
                <c:pt idx="6923">
                  <c:v>-34.76</c:v>
                </c:pt>
                <c:pt idx="6924">
                  <c:v>-34.927</c:v>
                </c:pt>
                <c:pt idx="6925">
                  <c:v>-34.866</c:v>
                </c:pt>
                <c:pt idx="6926">
                  <c:v>-34.347000000000001</c:v>
                </c:pt>
                <c:pt idx="6927">
                  <c:v>-34.246000000000002</c:v>
                </c:pt>
                <c:pt idx="6928">
                  <c:v>-34.479999999999997</c:v>
                </c:pt>
                <c:pt idx="6929">
                  <c:v>-34.432000000000002</c:v>
                </c:pt>
                <c:pt idx="6930">
                  <c:v>-34.274000000000001</c:v>
                </c:pt>
                <c:pt idx="6931">
                  <c:v>-34.265000000000001</c:v>
                </c:pt>
                <c:pt idx="6932">
                  <c:v>-34.731000000000002</c:v>
                </c:pt>
                <c:pt idx="6933">
                  <c:v>-34.064</c:v>
                </c:pt>
                <c:pt idx="6934">
                  <c:v>-34.420999999999999</c:v>
                </c:pt>
                <c:pt idx="6935">
                  <c:v>-34.475999999999999</c:v>
                </c:pt>
                <c:pt idx="6936">
                  <c:v>-35.466999999999999</c:v>
                </c:pt>
                <c:pt idx="6937">
                  <c:v>-34.856000000000002</c:v>
                </c:pt>
                <c:pt idx="6938">
                  <c:v>-34.404000000000003</c:v>
                </c:pt>
                <c:pt idx="6939">
                  <c:v>-34.673999999999999</c:v>
                </c:pt>
                <c:pt idx="6940">
                  <c:v>-34.226999999999997</c:v>
                </c:pt>
                <c:pt idx="6941">
                  <c:v>-34.493000000000002</c:v>
                </c:pt>
                <c:pt idx="6942">
                  <c:v>-34.360999999999997</c:v>
                </c:pt>
                <c:pt idx="6943">
                  <c:v>-34.246000000000002</c:v>
                </c:pt>
                <c:pt idx="6944">
                  <c:v>-34.398000000000003</c:v>
                </c:pt>
                <c:pt idx="6945">
                  <c:v>-34.460999999999999</c:v>
                </c:pt>
                <c:pt idx="6946">
                  <c:v>-34.338000000000001</c:v>
                </c:pt>
                <c:pt idx="6947">
                  <c:v>-34.252000000000002</c:v>
                </c:pt>
                <c:pt idx="6948">
                  <c:v>-34.457999999999998</c:v>
                </c:pt>
                <c:pt idx="6949">
                  <c:v>-34.831000000000003</c:v>
                </c:pt>
                <c:pt idx="6950">
                  <c:v>-34.229999999999997</c:v>
                </c:pt>
                <c:pt idx="6951">
                  <c:v>-34.354999999999997</c:v>
                </c:pt>
                <c:pt idx="6952">
                  <c:v>-34.795000000000002</c:v>
                </c:pt>
                <c:pt idx="6953">
                  <c:v>-35.082999999999998</c:v>
                </c:pt>
                <c:pt idx="6954">
                  <c:v>-34.741999999999997</c:v>
                </c:pt>
                <c:pt idx="6955">
                  <c:v>-34.441000000000003</c:v>
                </c:pt>
                <c:pt idx="6956">
                  <c:v>-34.143000000000001</c:v>
                </c:pt>
                <c:pt idx="6957">
                  <c:v>-34.453000000000003</c:v>
                </c:pt>
                <c:pt idx="6958">
                  <c:v>-34.781999999999996</c:v>
                </c:pt>
                <c:pt idx="6959">
                  <c:v>-34.332000000000001</c:v>
                </c:pt>
                <c:pt idx="6960">
                  <c:v>-34.859000000000002</c:v>
                </c:pt>
                <c:pt idx="6961">
                  <c:v>-34.537999999999997</c:v>
                </c:pt>
                <c:pt idx="6962">
                  <c:v>-33.951000000000001</c:v>
                </c:pt>
                <c:pt idx="6963">
                  <c:v>-34.420999999999999</c:v>
                </c:pt>
                <c:pt idx="6964">
                  <c:v>-34.612000000000002</c:v>
                </c:pt>
                <c:pt idx="6965">
                  <c:v>-34.398000000000003</c:v>
                </c:pt>
                <c:pt idx="6966">
                  <c:v>-34.140999999999998</c:v>
                </c:pt>
                <c:pt idx="6967">
                  <c:v>-34.082000000000001</c:v>
                </c:pt>
                <c:pt idx="6968">
                  <c:v>-34.241999999999997</c:v>
                </c:pt>
                <c:pt idx="6969">
                  <c:v>-34.966000000000001</c:v>
                </c:pt>
                <c:pt idx="6970">
                  <c:v>-34.345999999999997</c:v>
                </c:pt>
                <c:pt idx="6971">
                  <c:v>-33.914000000000001</c:v>
                </c:pt>
                <c:pt idx="6972">
                  <c:v>-34.134999999999998</c:v>
                </c:pt>
                <c:pt idx="6973">
                  <c:v>-34.512</c:v>
                </c:pt>
                <c:pt idx="6974">
                  <c:v>-34.624000000000002</c:v>
                </c:pt>
                <c:pt idx="6975">
                  <c:v>-34.305999999999997</c:v>
                </c:pt>
                <c:pt idx="6976">
                  <c:v>-34.683</c:v>
                </c:pt>
                <c:pt idx="6977">
                  <c:v>-34.692</c:v>
                </c:pt>
                <c:pt idx="6978">
                  <c:v>-34.259</c:v>
                </c:pt>
                <c:pt idx="6979">
                  <c:v>-34.381999999999998</c:v>
                </c:pt>
                <c:pt idx="6980">
                  <c:v>-34.151000000000003</c:v>
                </c:pt>
                <c:pt idx="6981">
                  <c:v>-34.241</c:v>
                </c:pt>
                <c:pt idx="6982">
                  <c:v>-34.061</c:v>
                </c:pt>
                <c:pt idx="6983">
                  <c:v>-34.396000000000001</c:v>
                </c:pt>
                <c:pt idx="6984">
                  <c:v>-33.944000000000003</c:v>
                </c:pt>
                <c:pt idx="6985">
                  <c:v>-34.441000000000003</c:v>
                </c:pt>
                <c:pt idx="6986">
                  <c:v>-34.357999999999997</c:v>
                </c:pt>
                <c:pt idx="6987">
                  <c:v>-34.012</c:v>
                </c:pt>
                <c:pt idx="6988">
                  <c:v>-34.42</c:v>
                </c:pt>
                <c:pt idx="6989">
                  <c:v>-34.722999999999999</c:v>
                </c:pt>
                <c:pt idx="6990">
                  <c:v>-34.97</c:v>
                </c:pt>
                <c:pt idx="6991">
                  <c:v>-34.325000000000003</c:v>
                </c:pt>
                <c:pt idx="6992">
                  <c:v>-34.302999999999997</c:v>
                </c:pt>
                <c:pt idx="6993">
                  <c:v>-34.564999999999998</c:v>
                </c:pt>
                <c:pt idx="6994">
                  <c:v>-34.085999999999999</c:v>
                </c:pt>
                <c:pt idx="6995">
                  <c:v>-35.180999999999997</c:v>
                </c:pt>
                <c:pt idx="6996">
                  <c:v>-34.944000000000003</c:v>
                </c:pt>
                <c:pt idx="6997">
                  <c:v>-34.645000000000003</c:v>
                </c:pt>
                <c:pt idx="6998">
                  <c:v>-35.088999999999999</c:v>
                </c:pt>
                <c:pt idx="6999">
                  <c:v>-34.340000000000003</c:v>
                </c:pt>
                <c:pt idx="7000">
                  <c:v>-34.633000000000003</c:v>
                </c:pt>
                <c:pt idx="7001">
                  <c:v>-34.143000000000001</c:v>
                </c:pt>
                <c:pt idx="7002">
                  <c:v>-34.341999999999999</c:v>
                </c:pt>
                <c:pt idx="7003">
                  <c:v>-34.725999999999999</c:v>
                </c:pt>
                <c:pt idx="7004">
                  <c:v>-34.481000000000002</c:v>
                </c:pt>
                <c:pt idx="7005">
                  <c:v>-34.567999999999998</c:v>
                </c:pt>
                <c:pt idx="7006">
                  <c:v>-33.954000000000001</c:v>
                </c:pt>
                <c:pt idx="7007">
                  <c:v>-34.406999999999996</c:v>
                </c:pt>
                <c:pt idx="7008">
                  <c:v>-34.710999999999999</c:v>
                </c:pt>
                <c:pt idx="7009">
                  <c:v>-34.377000000000002</c:v>
                </c:pt>
                <c:pt idx="7010">
                  <c:v>-34.359000000000002</c:v>
                </c:pt>
                <c:pt idx="7011">
                  <c:v>-34.526000000000003</c:v>
                </c:pt>
                <c:pt idx="7012">
                  <c:v>-34.448</c:v>
                </c:pt>
                <c:pt idx="7013">
                  <c:v>-35.093000000000004</c:v>
                </c:pt>
                <c:pt idx="7014">
                  <c:v>-34.396999999999998</c:v>
                </c:pt>
                <c:pt idx="7015">
                  <c:v>-34.465000000000003</c:v>
                </c:pt>
                <c:pt idx="7016">
                  <c:v>-34.86</c:v>
                </c:pt>
                <c:pt idx="7017">
                  <c:v>-34.631999999999998</c:v>
                </c:pt>
                <c:pt idx="7018">
                  <c:v>-34.624000000000002</c:v>
                </c:pt>
                <c:pt idx="7019">
                  <c:v>-34.488</c:v>
                </c:pt>
                <c:pt idx="7020">
                  <c:v>-34.503</c:v>
                </c:pt>
                <c:pt idx="7021">
                  <c:v>-34.445</c:v>
                </c:pt>
                <c:pt idx="7022">
                  <c:v>-34.857999999999997</c:v>
                </c:pt>
                <c:pt idx="7023">
                  <c:v>-34.765999999999998</c:v>
                </c:pt>
                <c:pt idx="7024">
                  <c:v>-35.215000000000003</c:v>
                </c:pt>
                <c:pt idx="7025">
                  <c:v>-34.573999999999998</c:v>
                </c:pt>
                <c:pt idx="7026">
                  <c:v>-34.654000000000003</c:v>
                </c:pt>
                <c:pt idx="7027">
                  <c:v>-34.561999999999998</c:v>
                </c:pt>
                <c:pt idx="7028">
                  <c:v>-35.070999999999998</c:v>
                </c:pt>
                <c:pt idx="7029">
                  <c:v>-34.207999999999998</c:v>
                </c:pt>
                <c:pt idx="7030">
                  <c:v>-34.338000000000001</c:v>
                </c:pt>
                <c:pt idx="7031">
                  <c:v>-34.451999999999998</c:v>
                </c:pt>
                <c:pt idx="7032">
                  <c:v>-34.488</c:v>
                </c:pt>
                <c:pt idx="7033">
                  <c:v>-34.197000000000003</c:v>
                </c:pt>
                <c:pt idx="7034">
                  <c:v>-34.493000000000002</c:v>
                </c:pt>
                <c:pt idx="7035">
                  <c:v>-34.158999999999999</c:v>
                </c:pt>
                <c:pt idx="7036">
                  <c:v>-34.290999999999997</c:v>
                </c:pt>
                <c:pt idx="7037">
                  <c:v>-34.911999999999999</c:v>
                </c:pt>
                <c:pt idx="7038">
                  <c:v>-34.424999999999997</c:v>
                </c:pt>
                <c:pt idx="7039">
                  <c:v>-34.447000000000003</c:v>
                </c:pt>
                <c:pt idx="7040">
                  <c:v>-33.896999999999998</c:v>
                </c:pt>
                <c:pt idx="7041">
                  <c:v>-34.398000000000003</c:v>
                </c:pt>
                <c:pt idx="7042">
                  <c:v>-34.451000000000001</c:v>
                </c:pt>
                <c:pt idx="7043">
                  <c:v>-34.634</c:v>
                </c:pt>
                <c:pt idx="7044">
                  <c:v>-34.375</c:v>
                </c:pt>
                <c:pt idx="7045">
                  <c:v>-34.265000000000001</c:v>
                </c:pt>
                <c:pt idx="7046">
                  <c:v>-34.319000000000003</c:v>
                </c:pt>
                <c:pt idx="7047">
                  <c:v>-35.042000000000002</c:v>
                </c:pt>
                <c:pt idx="7048">
                  <c:v>-34.512999999999998</c:v>
                </c:pt>
                <c:pt idx="7049">
                  <c:v>-34.380000000000003</c:v>
                </c:pt>
                <c:pt idx="7050">
                  <c:v>-34.909999999999997</c:v>
                </c:pt>
                <c:pt idx="7051">
                  <c:v>-34.466999999999999</c:v>
                </c:pt>
                <c:pt idx="7052">
                  <c:v>-34.517000000000003</c:v>
                </c:pt>
                <c:pt idx="7053">
                  <c:v>-34.274000000000001</c:v>
                </c:pt>
                <c:pt idx="7054">
                  <c:v>-33.991</c:v>
                </c:pt>
                <c:pt idx="7055">
                  <c:v>-34.207000000000001</c:v>
                </c:pt>
                <c:pt idx="7056">
                  <c:v>-34.426000000000002</c:v>
                </c:pt>
                <c:pt idx="7057">
                  <c:v>-34.451999999999998</c:v>
                </c:pt>
                <c:pt idx="7058">
                  <c:v>-34.058</c:v>
                </c:pt>
                <c:pt idx="7059">
                  <c:v>-34.271000000000001</c:v>
                </c:pt>
                <c:pt idx="7060">
                  <c:v>-34.438000000000002</c:v>
                </c:pt>
                <c:pt idx="7061">
                  <c:v>-34.287999999999997</c:v>
                </c:pt>
                <c:pt idx="7062">
                  <c:v>-35.115000000000002</c:v>
                </c:pt>
                <c:pt idx="7063">
                  <c:v>-34.317</c:v>
                </c:pt>
                <c:pt idx="7064">
                  <c:v>-35.192999999999998</c:v>
                </c:pt>
                <c:pt idx="7065">
                  <c:v>-35.054000000000002</c:v>
                </c:pt>
                <c:pt idx="7066">
                  <c:v>-34.92</c:v>
                </c:pt>
                <c:pt idx="7067">
                  <c:v>-34.369999999999997</c:v>
                </c:pt>
                <c:pt idx="7068">
                  <c:v>-33.840000000000003</c:v>
                </c:pt>
                <c:pt idx="7069">
                  <c:v>-34.052999999999997</c:v>
                </c:pt>
                <c:pt idx="7070">
                  <c:v>-34.137999999999998</c:v>
                </c:pt>
                <c:pt idx="7071">
                  <c:v>-34.46</c:v>
                </c:pt>
                <c:pt idx="7072">
                  <c:v>-33.845999999999997</c:v>
                </c:pt>
                <c:pt idx="7073">
                  <c:v>-33.716999999999999</c:v>
                </c:pt>
                <c:pt idx="7074">
                  <c:v>-34.012</c:v>
                </c:pt>
                <c:pt idx="7075">
                  <c:v>-34.587000000000003</c:v>
                </c:pt>
                <c:pt idx="7076">
                  <c:v>-34.613</c:v>
                </c:pt>
                <c:pt idx="7077">
                  <c:v>-35.838000000000001</c:v>
                </c:pt>
                <c:pt idx="7078">
                  <c:v>-34.512</c:v>
                </c:pt>
                <c:pt idx="7079">
                  <c:v>-34.706000000000003</c:v>
                </c:pt>
                <c:pt idx="7080">
                  <c:v>-34.557000000000002</c:v>
                </c:pt>
                <c:pt idx="7081">
                  <c:v>-34.356999999999999</c:v>
                </c:pt>
                <c:pt idx="7082">
                  <c:v>-34.454000000000001</c:v>
                </c:pt>
                <c:pt idx="7083">
                  <c:v>-34.283999999999999</c:v>
                </c:pt>
                <c:pt idx="7084">
                  <c:v>-34.637999999999998</c:v>
                </c:pt>
                <c:pt idx="7085">
                  <c:v>-34.814</c:v>
                </c:pt>
                <c:pt idx="7086">
                  <c:v>-34.707000000000001</c:v>
                </c:pt>
                <c:pt idx="7087">
                  <c:v>-34.375</c:v>
                </c:pt>
                <c:pt idx="7088">
                  <c:v>-34.463000000000001</c:v>
                </c:pt>
                <c:pt idx="7089">
                  <c:v>-34.573</c:v>
                </c:pt>
                <c:pt idx="7090">
                  <c:v>-34.406999999999996</c:v>
                </c:pt>
                <c:pt idx="7091">
                  <c:v>-34.884999999999998</c:v>
                </c:pt>
                <c:pt idx="7092">
                  <c:v>-34.183999999999997</c:v>
                </c:pt>
                <c:pt idx="7093">
                  <c:v>-35.911999999999999</c:v>
                </c:pt>
                <c:pt idx="7094">
                  <c:v>-35.087000000000003</c:v>
                </c:pt>
                <c:pt idx="7095">
                  <c:v>-35.241</c:v>
                </c:pt>
                <c:pt idx="7096">
                  <c:v>-35.112000000000002</c:v>
                </c:pt>
                <c:pt idx="7097">
                  <c:v>-35.014000000000003</c:v>
                </c:pt>
                <c:pt idx="7098">
                  <c:v>-35.125</c:v>
                </c:pt>
                <c:pt idx="7099">
                  <c:v>-34.642000000000003</c:v>
                </c:pt>
                <c:pt idx="7100">
                  <c:v>-34.610999999999997</c:v>
                </c:pt>
                <c:pt idx="7101">
                  <c:v>-35.057000000000002</c:v>
                </c:pt>
                <c:pt idx="7102">
                  <c:v>-34.773000000000003</c:v>
                </c:pt>
                <c:pt idx="7103">
                  <c:v>-34.506</c:v>
                </c:pt>
                <c:pt idx="7104">
                  <c:v>-36.054000000000002</c:v>
                </c:pt>
                <c:pt idx="7105">
                  <c:v>-34.685000000000002</c:v>
                </c:pt>
                <c:pt idx="7106">
                  <c:v>-34.725999999999999</c:v>
                </c:pt>
                <c:pt idx="7107">
                  <c:v>-35.204999999999998</c:v>
                </c:pt>
                <c:pt idx="7108">
                  <c:v>-35.31</c:v>
                </c:pt>
                <c:pt idx="7109">
                  <c:v>-34.911999999999999</c:v>
                </c:pt>
                <c:pt idx="7110">
                  <c:v>-34.590000000000003</c:v>
                </c:pt>
                <c:pt idx="7111">
                  <c:v>-34.929000000000002</c:v>
                </c:pt>
                <c:pt idx="7112">
                  <c:v>-34.689</c:v>
                </c:pt>
                <c:pt idx="7113">
                  <c:v>-35.630000000000003</c:v>
                </c:pt>
                <c:pt idx="7114">
                  <c:v>-34.725000000000001</c:v>
                </c:pt>
                <c:pt idx="7115">
                  <c:v>-34.887999999999998</c:v>
                </c:pt>
                <c:pt idx="7116">
                  <c:v>-34.752000000000002</c:v>
                </c:pt>
                <c:pt idx="7117">
                  <c:v>-34.270000000000003</c:v>
                </c:pt>
                <c:pt idx="7118">
                  <c:v>-34.756</c:v>
                </c:pt>
                <c:pt idx="7119">
                  <c:v>-34.494</c:v>
                </c:pt>
                <c:pt idx="7120">
                  <c:v>-34.865000000000002</c:v>
                </c:pt>
                <c:pt idx="7121">
                  <c:v>-35.173999999999999</c:v>
                </c:pt>
                <c:pt idx="7122">
                  <c:v>-34.417999999999999</c:v>
                </c:pt>
                <c:pt idx="7123">
                  <c:v>-34.424999999999997</c:v>
                </c:pt>
                <c:pt idx="7124">
                  <c:v>-35.756</c:v>
                </c:pt>
                <c:pt idx="7125">
                  <c:v>-35.027999999999999</c:v>
                </c:pt>
                <c:pt idx="7126">
                  <c:v>-35.067</c:v>
                </c:pt>
                <c:pt idx="7127">
                  <c:v>-34.932000000000002</c:v>
                </c:pt>
                <c:pt idx="7128">
                  <c:v>-35.463000000000001</c:v>
                </c:pt>
                <c:pt idx="7129">
                  <c:v>-35.195</c:v>
                </c:pt>
                <c:pt idx="7130">
                  <c:v>-34.962000000000003</c:v>
                </c:pt>
                <c:pt idx="7131">
                  <c:v>-35.093000000000004</c:v>
                </c:pt>
                <c:pt idx="7132">
                  <c:v>-34.637999999999998</c:v>
                </c:pt>
                <c:pt idx="7133">
                  <c:v>-34.908999999999999</c:v>
                </c:pt>
                <c:pt idx="7134">
                  <c:v>-34.206000000000003</c:v>
                </c:pt>
                <c:pt idx="7135">
                  <c:v>-36.185000000000002</c:v>
                </c:pt>
                <c:pt idx="7136">
                  <c:v>-34.250999999999998</c:v>
                </c:pt>
                <c:pt idx="7137">
                  <c:v>-34.290999999999997</c:v>
                </c:pt>
                <c:pt idx="7138">
                  <c:v>-34.274000000000001</c:v>
                </c:pt>
                <c:pt idx="7139">
                  <c:v>-34.631</c:v>
                </c:pt>
                <c:pt idx="7140">
                  <c:v>-34.805999999999997</c:v>
                </c:pt>
                <c:pt idx="7141">
                  <c:v>-34.831000000000003</c:v>
                </c:pt>
                <c:pt idx="7142">
                  <c:v>-34.970999999999997</c:v>
                </c:pt>
                <c:pt idx="7143">
                  <c:v>-35.232999999999997</c:v>
                </c:pt>
                <c:pt idx="7144">
                  <c:v>-34.765999999999998</c:v>
                </c:pt>
                <c:pt idx="7145">
                  <c:v>-34.692</c:v>
                </c:pt>
                <c:pt idx="7146">
                  <c:v>-34.414000000000001</c:v>
                </c:pt>
                <c:pt idx="7147">
                  <c:v>-34.712000000000003</c:v>
                </c:pt>
                <c:pt idx="7148">
                  <c:v>-34.521999999999998</c:v>
                </c:pt>
                <c:pt idx="7149">
                  <c:v>-34.600999999999999</c:v>
                </c:pt>
                <c:pt idx="7150">
                  <c:v>-35.625</c:v>
                </c:pt>
                <c:pt idx="7151">
                  <c:v>-35.19</c:v>
                </c:pt>
                <c:pt idx="7152">
                  <c:v>-34.595999999999997</c:v>
                </c:pt>
                <c:pt idx="7153">
                  <c:v>-34.256999999999998</c:v>
                </c:pt>
                <c:pt idx="7154">
                  <c:v>-34.555999999999997</c:v>
                </c:pt>
                <c:pt idx="7155">
                  <c:v>-34.460999999999999</c:v>
                </c:pt>
                <c:pt idx="7156">
                  <c:v>-34.673999999999999</c:v>
                </c:pt>
                <c:pt idx="7157">
                  <c:v>-34.981000000000002</c:v>
                </c:pt>
                <c:pt idx="7158">
                  <c:v>-35.156999999999996</c:v>
                </c:pt>
                <c:pt idx="7159">
                  <c:v>-35.125</c:v>
                </c:pt>
                <c:pt idx="7160">
                  <c:v>-34.75</c:v>
                </c:pt>
                <c:pt idx="7161">
                  <c:v>-35.020000000000003</c:v>
                </c:pt>
                <c:pt idx="7162">
                  <c:v>-35.345999999999997</c:v>
                </c:pt>
                <c:pt idx="7163">
                  <c:v>-34.869999999999997</c:v>
                </c:pt>
                <c:pt idx="7164">
                  <c:v>-35.15</c:v>
                </c:pt>
                <c:pt idx="7165">
                  <c:v>-35.021000000000001</c:v>
                </c:pt>
                <c:pt idx="7166">
                  <c:v>-35.188000000000002</c:v>
                </c:pt>
                <c:pt idx="7167">
                  <c:v>-34.725999999999999</c:v>
                </c:pt>
                <c:pt idx="7168">
                  <c:v>-34.799999999999997</c:v>
                </c:pt>
                <c:pt idx="7169">
                  <c:v>-34.774000000000001</c:v>
                </c:pt>
                <c:pt idx="7170">
                  <c:v>-35.654000000000003</c:v>
                </c:pt>
                <c:pt idx="7171">
                  <c:v>-34.305999999999997</c:v>
                </c:pt>
                <c:pt idx="7172">
                  <c:v>-34.651000000000003</c:v>
                </c:pt>
                <c:pt idx="7173">
                  <c:v>-34.844999999999999</c:v>
                </c:pt>
                <c:pt idx="7174">
                  <c:v>-35.299999999999997</c:v>
                </c:pt>
                <c:pt idx="7175">
                  <c:v>-35.155000000000001</c:v>
                </c:pt>
                <c:pt idx="7176">
                  <c:v>-34.462000000000003</c:v>
                </c:pt>
                <c:pt idx="7177">
                  <c:v>-34.981999999999999</c:v>
                </c:pt>
                <c:pt idx="7178">
                  <c:v>-34.667000000000002</c:v>
                </c:pt>
                <c:pt idx="7179">
                  <c:v>-34.451999999999998</c:v>
                </c:pt>
                <c:pt idx="7180">
                  <c:v>-34.408000000000001</c:v>
                </c:pt>
                <c:pt idx="7181">
                  <c:v>-34.683999999999997</c:v>
                </c:pt>
                <c:pt idx="7182">
                  <c:v>-34.517000000000003</c:v>
                </c:pt>
                <c:pt idx="7183">
                  <c:v>-34.927999999999997</c:v>
                </c:pt>
                <c:pt idx="7184">
                  <c:v>-34.859000000000002</c:v>
                </c:pt>
                <c:pt idx="7185">
                  <c:v>-34.832000000000001</c:v>
                </c:pt>
                <c:pt idx="7186">
                  <c:v>-34.881999999999998</c:v>
                </c:pt>
                <c:pt idx="7187">
                  <c:v>-34.207000000000001</c:v>
                </c:pt>
                <c:pt idx="7188">
                  <c:v>-34.645000000000003</c:v>
                </c:pt>
                <c:pt idx="7189">
                  <c:v>-34.682000000000002</c:v>
                </c:pt>
                <c:pt idx="7190">
                  <c:v>-34.603999999999999</c:v>
                </c:pt>
                <c:pt idx="7191">
                  <c:v>-34.631999999999998</c:v>
                </c:pt>
                <c:pt idx="7192">
                  <c:v>-35.228999999999999</c:v>
                </c:pt>
                <c:pt idx="7193">
                  <c:v>-34.405999999999999</c:v>
                </c:pt>
                <c:pt idx="7194">
                  <c:v>-34.347999999999999</c:v>
                </c:pt>
                <c:pt idx="7195">
                  <c:v>-34.549999999999997</c:v>
                </c:pt>
                <c:pt idx="7196">
                  <c:v>-34.353000000000002</c:v>
                </c:pt>
                <c:pt idx="7197">
                  <c:v>-35.774999999999999</c:v>
                </c:pt>
                <c:pt idx="7198">
                  <c:v>-34.673999999999999</c:v>
                </c:pt>
                <c:pt idx="7199">
                  <c:v>-34.572000000000003</c:v>
                </c:pt>
                <c:pt idx="7200">
                  <c:v>-34.424999999999997</c:v>
                </c:pt>
                <c:pt idx="7201">
                  <c:v>-34.72</c:v>
                </c:pt>
                <c:pt idx="7202">
                  <c:v>-34.661000000000001</c:v>
                </c:pt>
                <c:pt idx="7203">
                  <c:v>-34.509</c:v>
                </c:pt>
                <c:pt idx="7204">
                  <c:v>-34.619999999999997</c:v>
                </c:pt>
                <c:pt idx="7205">
                  <c:v>-34.360999999999997</c:v>
                </c:pt>
                <c:pt idx="7206">
                  <c:v>-34.445999999999998</c:v>
                </c:pt>
                <c:pt idx="7207">
                  <c:v>-34.494</c:v>
                </c:pt>
                <c:pt idx="7208">
                  <c:v>-34.695999999999998</c:v>
                </c:pt>
                <c:pt idx="7209">
                  <c:v>-34.468000000000004</c:v>
                </c:pt>
                <c:pt idx="7210">
                  <c:v>-34.398000000000003</c:v>
                </c:pt>
                <c:pt idx="7211">
                  <c:v>-34.654000000000003</c:v>
                </c:pt>
                <c:pt idx="7212">
                  <c:v>-34.189</c:v>
                </c:pt>
                <c:pt idx="7213">
                  <c:v>-34.962000000000003</c:v>
                </c:pt>
                <c:pt idx="7214">
                  <c:v>-34.463999999999999</c:v>
                </c:pt>
                <c:pt idx="7215">
                  <c:v>-34.737000000000002</c:v>
                </c:pt>
                <c:pt idx="7216">
                  <c:v>-34.378999999999998</c:v>
                </c:pt>
                <c:pt idx="7217">
                  <c:v>-34.841999999999999</c:v>
                </c:pt>
                <c:pt idx="7218">
                  <c:v>-34.534999999999997</c:v>
                </c:pt>
                <c:pt idx="7219">
                  <c:v>-34.529000000000003</c:v>
                </c:pt>
                <c:pt idx="7220">
                  <c:v>-34.387</c:v>
                </c:pt>
                <c:pt idx="7221">
                  <c:v>-34.54</c:v>
                </c:pt>
                <c:pt idx="7222">
                  <c:v>-34.988999999999997</c:v>
                </c:pt>
                <c:pt idx="7223">
                  <c:v>-35.164999999999999</c:v>
                </c:pt>
                <c:pt idx="7224">
                  <c:v>-35.530999999999999</c:v>
                </c:pt>
                <c:pt idx="7225">
                  <c:v>-34.564999999999998</c:v>
                </c:pt>
                <c:pt idx="7226">
                  <c:v>-34.447000000000003</c:v>
                </c:pt>
                <c:pt idx="7227">
                  <c:v>-34.728000000000002</c:v>
                </c:pt>
                <c:pt idx="7228">
                  <c:v>-34.167000000000002</c:v>
                </c:pt>
                <c:pt idx="7229">
                  <c:v>-34.037999999999997</c:v>
                </c:pt>
                <c:pt idx="7230">
                  <c:v>-34.393000000000001</c:v>
                </c:pt>
                <c:pt idx="7231">
                  <c:v>-34.615000000000002</c:v>
                </c:pt>
                <c:pt idx="7232">
                  <c:v>-34.466000000000001</c:v>
                </c:pt>
                <c:pt idx="7233">
                  <c:v>-34.610999999999997</c:v>
                </c:pt>
                <c:pt idx="7234">
                  <c:v>-34.564</c:v>
                </c:pt>
                <c:pt idx="7235">
                  <c:v>-34.46</c:v>
                </c:pt>
                <c:pt idx="7236">
                  <c:v>-34.948999999999998</c:v>
                </c:pt>
                <c:pt idx="7237">
                  <c:v>-34.451999999999998</c:v>
                </c:pt>
                <c:pt idx="7238">
                  <c:v>-35.271000000000001</c:v>
                </c:pt>
                <c:pt idx="7239">
                  <c:v>-34.515999999999998</c:v>
                </c:pt>
                <c:pt idx="7240">
                  <c:v>-34.889000000000003</c:v>
                </c:pt>
                <c:pt idx="7241">
                  <c:v>-35.174999999999997</c:v>
                </c:pt>
                <c:pt idx="7242">
                  <c:v>-34.825000000000003</c:v>
                </c:pt>
                <c:pt idx="7243">
                  <c:v>-35.213999999999999</c:v>
                </c:pt>
                <c:pt idx="7244">
                  <c:v>-34.792000000000002</c:v>
                </c:pt>
                <c:pt idx="7245">
                  <c:v>-34.506999999999998</c:v>
                </c:pt>
                <c:pt idx="7246">
                  <c:v>-34.402000000000001</c:v>
                </c:pt>
                <c:pt idx="7247">
                  <c:v>-35.109000000000002</c:v>
                </c:pt>
                <c:pt idx="7248">
                  <c:v>-34.628</c:v>
                </c:pt>
                <c:pt idx="7249">
                  <c:v>-34.308</c:v>
                </c:pt>
                <c:pt idx="7250">
                  <c:v>-34.896999999999998</c:v>
                </c:pt>
                <c:pt idx="7251">
                  <c:v>-34.381</c:v>
                </c:pt>
                <c:pt idx="7252">
                  <c:v>-34.667999999999999</c:v>
                </c:pt>
                <c:pt idx="7253">
                  <c:v>-35.234000000000002</c:v>
                </c:pt>
                <c:pt idx="7254">
                  <c:v>-34.701999999999998</c:v>
                </c:pt>
                <c:pt idx="7255">
                  <c:v>-34.707999999999998</c:v>
                </c:pt>
                <c:pt idx="7256">
                  <c:v>-35.414000000000001</c:v>
                </c:pt>
                <c:pt idx="7257">
                  <c:v>-34.905000000000001</c:v>
                </c:pt>
                <c:pt idx="7258">
                  <c:v>-34.994</c:v>
                </c:pt>
                <c:pt idx="7259">
                  <c:v>-34.853999999999999</c:v>
                </c:pt>
                <c:pt idx="7260">
                  <c:v>-34.698</c:v>
                </c:pt>
                <c:pt idx="7261">
                  <c:v>-34.552999999999997</c:v>
                </c:pt>
                <c:pt idx="7262">
                  <c:v>-34.314999999999998</c:v>
                </c:pt>
                <c:pt idx="7263">
                  <c:v>-35.046999999999997</c:v>
                </c:pt>
                <c:pt idx="7264">
                  <c:v>-34.698</c:v>
                </c:pt>
                <c:pt idx="7265">
                  <c:v>-34.631999999999998</c:v>
                </c:pt>
                <c:pt idx="7266">
                  <c:v>-35.043999999999997</c:v>
                </c:pt>
                <c:pt idx="7267">
                  <c:v>-34.686</c:v>
                </c:pt>
                <c:pt idx="7268">
                  <c:v>-34.94</c:v>
                </c:pt>
                <c:pt idx="7269">
                  <c:v>-34.798000000000002</c:v>
                </c:pt>
                <c:pt idx="7270">
                  <c:v>-34.542000000000002</c:v>
                </c:pt>
                <c:pt idx="7271">
                  <c:v>-34.646000000000001</c:v>
                </c:pt>
                <c:pt idx="7272">
                  <c:v>-34.265999999999998</c:v>
                </c:pt>
                <c:pt idx="7273">
                  <c:v>-34.347999999999999</c:v>
                </c:pt>
                <c:pt idx="7274">
                  <c:v>-34.337000000000003</c:v>
                </c:pt>
                <c:pt idx="7275">
                  <c:v>-34.683999999999997</c:v>
                </c:pt>
                <c:pt idx="7276">
                  <c:v>-34.637</c:v>
                </c:pt>
                <c:pt idx="7277">
                  <c:v>-34.688000000000002</c:v>
                </c:pt>
                <c:pt idx="7278">
                  <c:v>-34.639000000000003</c:v>
                </c:pt>
                <c:pt idx="7279">
                  <c:v>-34.718000000000004</c:v>
                </c:pt>
                <c:pt idx="7280">
                  <c:v>-34.823</c:v>
                </c:pt>
                <c:pt idx="7281">
                  <c:v>-34.841999999999999</c:v>
                </c:pt>
                <c:pt idx="7282">
                  <c:v>-34.238999999999997</c:v>
                </c:pt>
                <c:pt idx="7283">
                  <c:v>-34.764000000000003</c:v>
                </c:pt>
                <c:pt idx="7284">
                  <c:v>-34.314999999999998</c:v>
                </c:pt>
                <c:pt idx="7285">
                  <c:v>-34.395000000000003</c:v>
                </c:pt>
                <c:pt idx="7286">
                  <c:v>-34.569000000000003</c:v>
                </c:pt>
                <c:pt idx="7287">
                  <c:v>-34.527999999999999</c:v>
                </c:pt>
                <c:pt idx="7288">
                  <c:v>-34.511000000000003</c:v>
                </c:pt>
                <c:pt idx="7289">
                  <c:v>-34.24</c:v>
                </c:pt>
                <c:pt idx="7290">
                  <c:v>-34.063000000000002</c:v>
                </c:pt>
                <c:pt idx="7291">
                  <c:v>-34.616</c:v>
                </c:pt>
                <c:pt idx="7292">
                  <c:v>-34.442</c:v>
                </c:pt>
                <c:pt idx="7293">
                  <c:v>-34.893999999999998</c:v>
                </c:pt>
                <c:pt idx="7294">
                  <c:v>-34.289000000000001</c:v>
                </c:pt>
                <c:pt idx="7295">
                  <c:v>-35.036000000000001</c:v>
                </c:pt>
                <c:pt idx="7296">
                  <c:v>-34.661999999999999</c:v>
                </c:pt>
                <c:pt idx="7297">
                  <c:v>-34.414999999999999</c:v>
                </c:pt>
                <c:pt idx="7298">
                  <c:v>-33.982999999999997</c:v>
                </c:pt>
                <c:pt idx="7299">
                  <c:v>-34.292999999999999</c:v>
                </c:pt>
                <c:pt idx="7300">
                  <c:v>-34.313000000000002</c:v>
                </c:pt>
                <c:pt idx="7301">
                  <c:v>-34.017000000000003</c:v>
                </c:pt>
                <c:pt idx="7302">
                  <c:v>-34.167999999999999</c:v>
                </c:pt>
                <c:pt idx="7303">
                  <c:v>-34.441000000000003</c:v>
                </c:pt>
                <c:pt idx="7304">
                  <c:v>-34.502000000000002</c:v>
                </c:pt>
                <c:pt idx="7305">
                  <c:v>-34.765999999999998</c:v>
                </c:pt>
                <c:pt idx="7306">
                  <c:v>-34.423000000000002</c:v>
                </c:pt>
                <c:pt idx="7307">
                  <c:v>-34.359000000000002</c:v>
                </c:pt>
                <c:pt idx="7308">
                  <c:v>-34.722999999999999</c:v>
                </c:pt>
                <c:pt idx="7309">
                  <c:v>-34.549999999999997</c:v>
                </c:pt>
                <c:pt idx="7310">
                  <c:v>-34.445</c:v>
                </c:pt>
                <c:pt idx="7311">
                  <c:v>-34.468000000000004</c:v>
                </c:pt>
                <c:pt idx="7312">
                  <c:v>-34.542000000000002</c:v>
                </c:pt>
                <c:pt idx="7313">
                  <c:v>-34.491999999999997</c:v>
                </c:pt>
                <c:pt idx="7314">
                  <c:v>-34.496000000000002</c:v>
                </c:pt>
                <c:pt idx="7315">
                  <c:v>-34.311</c:v>
                </c:pt>
                <c:pt idx="7316">
                  <c:v>-34.801000000000002</c:v>
                </c:pt>
                <c:pt idx="7317">
                  <c:v>-34.268999999999998</c:v>
                </c:pt>
                <c:pt idx="7318">
                  <c:v>-34.448999999999998</c:v>
                </c:pt>
                <c:pt idx="7319">
                  <c:v>-34.286000000000001</c:v>
                </c:pt>
                <c:pt idx="7320">
                  <c:v>-35.21</c:v>
                </c:pt>
                <c:pt idx="7321">
                  <c:v>-34.218000000000004</c:v>
                </c:pt>
                <c:pt idx="7322">
                  <c:v>-34.552999999999997</c:v>
                </c:pt>
                <c:pt idx="7323">
                  <c:v>-34.386000000000003</c:v>
                </c:pt>
                <c:pt idx="7324">
                  <c:v>-34.597999999999999</c:v>
                </c:pt>
                <c:pt idx="7325">
                  <c:v>-34.814</c:v>
                </c:pt>
                <c:pt idx="7326">
                  <c:v>-34.734999999999999</c:v>
                </c:pt>
                <c:pt idx="7327">
                  <c:v>-34.159999999999997</c:v>
                </c:pt>
                <c:pt idx="7328">
                  <c:v>-34.078000000000003</c:v>
                </c:pt>
                <c:pt idx="7329">
                  <c:v>-34.527999999999999</c:v>
                </c:pt>
                <c:pt idx="7330">
                  <c:v>-35.256</c:v>
                </c:pt>
                <c:pt idx="7331">
                  <c:v>-34.747</c:v>
                </c:pt>
                <c:pt idx="7332">
                  <c:v>-35.444000000000003</c:v>
                </c:pt>
                <c:pt idx="7333">
                  <c:v>-34.600999999999999</c:v>
                </c:pt>
                <c:pt idx="7334">
                  <c:v>-35.319000000000003</c:v>
                </c:pt>
                <c:pt idx="7335">
                  <c:v>-34.863</c:v>
                </c:pt>
                <c:pt idx="7336">
                  <c:v>-35.168999999999997</c:v>
                </c:pt>
                <c:pt idx="7337">
                  <c:v>-34.549999999999997</c:v>
                </c:pt>
                <c:pt idx="7338">
                  <c:v>-34.935000000000002</c:v>
                </c:pt>
                <c:pt idx="7339">
                  <c:v>-34.588999999999999</c:v>
                </c:pt>
                <c:pt idx="7340">
                  <c:v>-34.732999999999997</c:v>
                </c:pt>
                <c:pt idx="7341">
                  <c:v>-34.618000000000002</c:v>
                </c:pt>
                <c:pt idx="7342">
                  <c:v>-34.942</c:v>
                </c:pt>
                <c:pt idx="7343">
                  <c:v>-34.570999999999998</c:v>
                </c:pt>
                <c:pt idx="7344">
                  <c:v>-34.478000000000002</c:v>
                </c:pt>
                <c:pt idx="7345">
                  <c:v>-34.417000000000002</c:v>
                </c:pt>
                <c:pt idx="7346">
                  <c:v>-34.939</c:v>
                </c:pt>
                <c:pt idx="7347">
                  <c:v>-34.756</c:v>
                </c:pt>
                <c:pt idx="7348">
                  <c:v>-34.726999999999997</c:v>
                </c:pt>
                <c:pt idx="7349">
                  <c:v>-35.773000000000003</c:v>
                </c:pt>
                <c:pt idx="7350">
                  <c:v>-34.639000000000003</c:v>
                </c:pt>
                <c:pt idx="7351">
                  <c:v>-34.902999999999999</c:v>
                </c:pt>
                <c:pt idx="7352">
                  <c:v>-34.593000000000004</c:v>
                </c:pt>
                <c:pt idx="7353">
                  <c:v>-34.357999999999997</c:v>
                </c:pt>
                <c:pt idx="7354">
                  <c:v>-34.972999999999999</c:v>
                </c:pt>
                <c:pt idx="7355">
                  <c:v>-34.475999999999999</c:v>
                </c:pt>
                <c:pt idx="7356">
                  <c:v>-35.151000000000003</c:v>
                </c:pt>
                <c:pt idx="7357">
                  <c:v>-34.582000000000001</c:v>
                </c:pt>
                <c:pt idx="7358">
                  <c:v>-34.639000000000003</c:v>
                </c:pt>
                <c:pt idx="7359">
                  <c:v>-34.683999999999997</c:v>
                </c:pt>
                <c:pt idx="7360">
                  <c:v>-34.933999999999997</c:v>
                </c:pt>
                <c:pt idx="7361">
                  <c:v>-35.027999999999999</c:v>
                </c:pt>
                <c:pt idx="7362">
                  <c:v>-34.19</c:v>
                </c:pt>
                <c:pt idx="7363">
                  <c:v>-33.881</c:v>
                </c:pt>
                <c:pt idx="7364">
                  <c:v>-34.667000000000002</c:v>
                </c:pt>
                <c:pt idx="7365">
                  <c:v>-34.520000000000003</c:v>
                </c:pt>
                <c:pt idx="7366">
                  <c:v>-34.341000000000001</c:v>
                </c:pt>
                <c:pt idx="7367">
                  <c:v>-34.563000000000002</c:v>
                </c:pt>
                <c:pt idx="7368">
                  <c:v>-34.015999999999998</c:v>
                </c:pt>
                <c:pt idx="7369">
                  <c:v>-34.323</c:v>
                </c:pt>
                <c:pt idx="7370">
                  <c:v>-34.624000000000002</c:v>
                </c:pt>
                <c:pt idx="7371">
                  <c:v>-34.168999999999997</c:v>
                </c:pt>
                <c:pt idx="7372">
                  <c:v>-34.109000000000002</c:v>
                </c:pt>
                <c:pt idx="7373">
                  <c:v>-35.076000000000001</c:v>
                </c:pt>
                <c:pt idx="7374">
                  <c:v>-34.499000000000002</c:v>
                </c:pt>
                <c:pt idx="7375">
                  <c:v>-34.052999999999997</c:v>
                </c:pt>
                <c:pt idx="7376">
                  <c:v>-34.481000000000002</c:v>
                </c:pt>
                <c:pt idx="7377">
                  <c:v>-34.142000000000003</c:v>
                </c:pt>
                <c:pt idx="7378">
                  <c:v>-34.134</c:v>
                </c:pt>
                <c:pt idx="7379">
                  <c:v>-34.231000000000002</c:v>
                </c:pt>
                <c:pt idx="7380">
                  <c:v>-34.567</c:v>
                </c:pt>
                <c:pt idx="7381">
                  <c:v>-34.320999999999998</c:v>
                </c:pt>
                <c:pt idx="7382">
                  <c:v>-34.616</c:v>
                </c:pt>
                <c:pt idx="7383">
                  <c:v>-34.125</c:v>
                </c:pt>
                <c:pt idx="7384">
                  <c:v>-33.966000000000001</c:v>
                </c:pt>
                <c:pt idx="7385">
                  <c:v>-33.94</c:v>
                </c:pt>
                <c:pt idx="7386">
                  <c:v>-34.143999999999998</c:v>
                </c:pt>
                <c:pt idx="7387">
                  <c:v>-34.732999999999997</c:v>
                </c:pt>
                <c:pt idx="7388">
                  <c:v>-34.154000000000003</c:v>
                </c:pt>
                <c:pt idx="7389">
                  <c:v>-33.704999999999998</c:v>
                </c:pt>
                <c:pt idx="7390">
                  <c:v>-33.826999999999998</c:v>
                </c:pt>
                <c:pt idx="7391">
                  <c:v>-34.475999999999999</c:v>
                </c:pt>
                <c:pt idx="7392">
                  <c:v>-33.865000000000002</c:v>
                </c:pt>
                <c:pt idx="7393">
                  <c:v>-34.290999999999997</c:v>
                </c:pt>
                <c:pt idx="7394">
                  <c:v>-34.457999999999998</c:v>
                </c:pt>
                <c:pt idx="7395">
                  <c:v>-34.423000000000002</c:v>
                </c:pt>
                <c:pt idx="7396">
                  <c:v>-34.115000000000002</c:v>
                </c:pt>
                <c:pt idx="7397">
                  <c:v>-33.92</c:v>
                </c:pt>
                <c:pt idx="7398">
                  <c:v>-34.290999999999997</c:v>
                </c:pt>
                <c:pt idx="7399">
                  <c:v>-34.128999999999998</c:v>
                </c:pt>
                <c:pt idx="7400">
                  <c:v>-34.722000000000001</c:v>
                </c:pt>
                <c:pt idx="7401">
                  <c:v>-34.572000000000003</c:v>
                </c:pt>
                <c:pt idx="7402">
                  <c:v>-34.520000000000003</c:v>
                </c:pt>
                <c:pt idx="7403">
                  <c:v>-35.037999999999997</c:v>
                </c:pt>
                <c:pt idx="7404">
                  <c:v>-34.853999999999999</c:v>
                </c:pt>
                <c:pt idx="7405">
                  <c:v>-34.417000000000002</c:v>
                </c:pt>
                <c:pt idx="7406">
                  <c:v>-34.417999999999999</c:v>
                </c:pt>
                <c:pt idx="7407">
                  <c:v>-34.146000000000001</c:v>
                </c:pt>
                <c:pt idx="7408">
                  <c:v>-34.703000000000003</c:v>
                </c:pt>
                <c:pt idx="7409">
                  <c:v>-34.39</c:v>
                </c:pt>
                <c:pt idx="7410">
                  <c:v>-34.097999999999999</c:v>
                </c:pt>
                <c:pt idx="7411">
                  <c:v>-34.270000000000003</c:v>
                </c:pt>
                <c:pt idx="7412">
                  <c:v>-34.01</c:v>
                </c:pt>
                <c:pt idx="7413">
                  <c:v>-34.039000000000001</c:v>
                </c:pt>
                <c:pt idx="7414">
                  <c:v>-34.281999999999996</c:v>
                </c:pt>
                <c:pt idx="7415">
                  <c:v>-34.35</c:v>
                </c:pt>
                <c:pt idx="7416">
                  <c:v>-34.515000000000001</c:v>
                </c:pt>
                <c:pt idx="7417">
                  <c:v>-34.573999999999998</c:v>
                </c:pt>
                <c:pt idx="7418">
                  <c:v>-34.441000000000003</c:v>
                </c:pt>
                <c:pt idx="7419">
                  <c:v>-34.043999999999997</c:v>
                </c:pt>
                <c:pt idx="7420">
                  <c:v>-34.792000000000002</c:v>
                </c:pt>
                <c:pt idx="7421">
                  <c:v>-34.854999999999997</c:v>
                </c:pt>
                <c:pt idx="7422">
                  <c:v>-34.825000000000003</c:v>
                </c:pt>
                <c:pt idx="7423">
                  <c:v>-34.616999999999997</c:v>
                </c:pt>
                <c:pt idx="7424">
                  <c:v>-34.485999999999997</c:v>
                </c:pt>
                <c:pt idx="7425">
                  <c:v>-34.51</c:v>
                </c:pt>
                <c:pt idx="7426">
                  <c:v>-34.43</c:v>
                </c:pt>
                <c:pt idx="7427">
                  <c:v>-34.622</c:v>
                </c:pt>
                <c:pt idx="7428">
                  <c:v>-35.170999999999999</c:v>
                </c:pt>
                <c:pt idx="7429">
                  <c:v>-34.344999999999999</c:v>
                </c:pt>
                <c:pt idx="7430">
                  <c:v>-34.25</c:v>
                </c:pt>
                <c:pt idx="7431">
                  <c:v>-34.268999999999998</c:v>
                </c:pt>
                <c:pt idx="7432">
                  <c:v>-34.26</c:v>
                </c:pt>
                <c:pt idx="7433">
                  <c:v>-34.137</c:v>
                </c:pt>
                <c:pt idx="7434">
                  <c:v>-34.439</c:v>
                </c:pt>
                <c:pt idx="7435">
                  <c:v>-34.795999999999999</c:v>
                </c:pt>
                <c:pt idx="7436">
                  <c:v>-34.720999999999997</c:v>
                </c:pt>
                <c:pt idx="7437">
                  <c:v>-34.338999999999999</c:v>
                </c:pt>
                <c:pt idx="7438">
                  <c:v>-34.533000000000001</c:v>
                </c:pt>
                <c:pt idx="7439">
                  <c:v>-34.094000000000001</c:v>
                </c:pt>
                <c:pt idx="7440">
                  <c:v>-34.488</c:v>
                </c:pt>
                <c:pt idx="7441">
                  <c:v>-34.667999999999999</c:v>
                </c:pt>
                <c:pt idx="7442">
                  <c:v>-34.436</c:v>
                </c:pt>
                <c:pt idx="7443">
                  <c:v>-34.192</c:v>
                </c:pt>
                <c:pt idx="7444">
                  <c:v>-34.140999999999998</c:v>
                </c:pt>
                <c:pt idx="7445">
                  <c:v>-33.959000000000003</c:v>
                </c:pt>
                <c:pt idx="7446">
                  <c:v>-34.402999999999999</c:v>
                </c:pt>
                <c:pt idx="7447">
                  <c:v>-34.228999999999999</c:v>
                </c:pt>
                <c:pt idx="7448">
                  <c:v>-34.713000000000001</c:v>
                </c:pt>
                <c:pt idx="7449">
                  <c:v>-34.43</c:v>
                </c:pt>
                <c:pt idx="7450">
                  <c:v>-35.200000000000003</c:v>
                </c:pt>
                <c:pt idx="7451">
                  <c:v>-34.533000000000001</c:v>
                </c:pt>
                <c:pt idx="7452">
                  <c:v>-34.412999999999997</c:v>
                </c:pt>
                <c:pt idx="7453">
                  <c:v>-34.776000000000003</c:v>
                </c:pt>
                <c:pt idx="7454">
                  <c:v>-35.414000000000001</c:v>
                </c:pt>
                <c:pt idx="7455">
                  <c:v>-34.753999999999998</c:v>
                </c:pt>
                <c:pt idx="7456">
                  <c:v>-34.585999999999999</c:v>
                </c:pt>
                <c:pt idx="7457">
                  <c:v>-34.956000000000003</c:v>
                </c:pt>
                <c:pt idx="7458">
                  <c:v>-34.085999999999999</c:v>
                </c:pt>
                <c:pt idx="7459">
                  <c:v>-34.281999999999996</c:v>
                </c:pt>
                <c:pt idx="7460">
                  <c:v>-34.502000000000002</c:v>
                </c:pt>
                <c:pt idx="7461">
                  <c:v>-34.531999999999996</c:v>
                </c:pt>
                <c:pt idx="7462">
                  <c:v>-34.649000000000001</c:v>
                </c:pt>
                <c:pt idx="7463">
                  <c:v>-34.793999999999997</c:v>
                </c:pt>
                <c:pt idx="7464">
                  <c:v>-34.847999999999999</c:v>
                </c:pt>
                <c:pt idx="7465">
                  <c:v>-34.564</c:v>
                </c:pt>
                <c:pt idx="7466">
                  <c:v>-34.959000000000003</c:v>
                </c:pt>
                <c:pt idx="7467">
                  <c:v>-34.862000000000002</c:v>
                </c:pt>
                <c:pt idx="7468">
                  <c:v>-34.944000000000003</c:v>
                </c:pt>
                <c:pt idx="7469">
                  <c:v>-35.078000000000003</c:v>
                </c:pt>
                <c:pt idx="7470">
                  <c:v>-34.158999999999999</c:v>
                </c:pt>
                <c:pt idx="7471">
                  <c:v>-34.39</c:v>
                </c:pt>
                <c:pt idx="7472">
                  <c:v>-34.847000000000001</c:v>
                </c:pt>
                <c:pt idx="7473">
                  <c:v>-34.122</c:v>
                </c:pt>
                <c:pt idx="7474">
                  <c:v>-34.195</c:v>
                </c:pt>
                <c:pt idx="7475">
                  <c:v>-34.161000000000001</c:v>
                </c:pt>
                <c:pt idx="7476">
                  <c:v>-34.253999999999998</c:v>
                </c:pt>
                <c:pt idx="7477">
                  <c:v>-34.091000000000001</c:v>
                </c:pt>
                <c:pt idx="7478">
                  <c:v>-34.103999999999999</c:v>
                </c:pt>
                <c:pt idx="7479">
                  <c:v>-34.552999999999997</c:v>
                </c:pt>
                <c:pt idx="7480">
                  <c:v>-34.457000000000001</c:v>
                </c:pt>
                <c:pt idx="7481">
                  <c:v>-34.939</c:v>
                </c:pt>
                <c:pt idx="7482">
                  <c:v>-34.799999999999997</c:v>
                </c:pt>
                <c:pt idx="7483">
                  <c:v>-35.137</c:v>
                </c:pt>
                <c:pt idx="7484">
                  <c:v>-34.496000000000002</c:v>
                </c:pt>
                <c:pt idx="7485">
                  <c:v>-34.606999999999999</c:v>
                </c:pt>
                <c:pt idx="7486">
                  <c:v>-34.313000000000002</c:v>
                </c:pt>
                <c:pt idx="7487">
                  <c:v>-34.677</c:v>
                </c:pt>
                <c:pt idx="7488">
                  <c:v>-34.627000000000002</c:v>
                </c:pt>
                <c:pt idx="7489">
                  <c:v>-34.817999999999998</c:v>
                </c:pt>
                <c:pt idx="7490">
                  <c:v>-34.774999999999999</c:v>
                </c:pt>
                <c:pt idx="7491">
                  <c:v>-34.695</c:v>
                </c:pt>
                <c:pt idx="7492">
                  <c:v>-34.216000000000001</c:v>
                </c:pt>
                <c:pt idx="7493">
                  <c:v>-34.256</c:v>
                </c:pt>
                <c:pt idx="7494">
                  <c:v>-33.942</c:v>
                </c:pt>
                <c:pt idx="7495">
                  <c:v>-34.055999999999997</c:v>
                </c:pt>
                <c:pt idx="7496">
                  <c:v>-34.052999999999997</c:v>
                </c:pt>
                <c:pt idx="7497">
                  <c:v>-34.037999999999997</c:v>
                </c:pt>
                <c:pt idx="7498">
                  <c:v>-33.938000000000002</c:v>
                </c:pt>
                <c:pt idx="7499">
                  <c:v>-33.985999999999997</c:v>
                </c:pt>
                <c:pt idx="7500">
                  <c:v>-34.140999999999998</c:v>
                </c:pt>
                <c:pt idx="7501">
                  <c:v>-34.058999999999997</c:v>
                </c:pt>
                <c:pt idx="7502">
                  <c:v>-34.33</c:v>
                </c:pt>
                <c:pt idx="7503">
                  <c:v>-34.22</c:v>
                </c:pt>
                <c:pt idx="7504">
                  <c:v>-34.966999999999999</c:v>
                </c:pt>
                <c:pt idx="7505">
                  <c:v>-34.466999999999999</c:v>
                </c:pt>
                <c:pt idx="7506">
                  <c:v>-35.045000000000002</c:v>
                </c:pt>
                <c:pt idx="7507">
                  <c:v>-35.03</c:v>
                </c:pt>
                <c:pt idx="7508">
                  <c:v>-34.613</c:v>
                </c:pt>
                <c:pt idx="7509">
                  <c:v>-34.481000000000002</c:v>
                </c:pt>
                <c:pt idx="7510">
                  <c:v>-34.768000000000001</c:v>
                </c:pt>
                <c:pt idx="7511">
                  <c:v>-34.356999999999999</c:v>
                </c:pt>
                <c:pt idx="7512">
                  <c:v>-34.231000000000002</c:v>
                </c:pt>
                <c:pt idx="7513">
                  <c:v>-35.021999999999998</c:v>
                </c:pt>
                <c:pt idx="7514">
                  <c:v>-34.692999999999998</c:v>
                </c:pt>
                <c:pt idx="7515">
                  <c:v>-34.344000000000001</c:v>
                </c:pt>
                <c:pt idx="7516">
                  <c:v>-34.18</c:v>
                </c:pt>
                <c:pt idx="7517">
                  <c:v>-34.451000000000001</c:v>
                </c:pt>
                <c:pt idx="7518">
                  <c:v>-34.412999999999997</c:v>
                </c:pt>
                <c:pt idx="7519">
                  <c:v>-35.145000000000003</c:v>
                </c:pt>
                <c:pt idx="7520">
                  <c:v>-34.554000000000002</c:v>
                </c:pt>
                <c:pt idx="7521">
                  <c:v>-34.475999999999999</c:v>
                </c:pt>
                <c:pt idx="7522">
                  <c:v>-35.073</c:v>
                </c:pt>
                <c:pt idx="7523">
                  <c:v>-34.561999999999998</c:v>
                </c:pt>
                <c:pt idx="7524">
                  <c:v>-34.607999999999997</c:v>
                </c:pt>
                <c:pt idx="7525">
                  <c:v>-34.485999999999997</c:v>
                </c:pt>
                <c:pt idx="7526">
                  <c:v>-34.816000000000003</c:v>
                </c:pt>
                <c:pt idx="7527">
                  <c:v>-34.506</c:v>
                </c:pt>
                <c:pt idx="7528">
                  <c:v>-34.665999999999997</c:v>
                </c:pt>
                <c:pt idx="7529">
                  <c:v>-34.643000000000001</c:v>
                </c:pt>
                <c:pt idx="7530">
                  <c:v>-34.962000000000003</c:v>
                </c:pt>
                <c:pt idx="7531">
                  <c:v>-35.223999999999997</c:v>
                </c:pt>
                <c:pt idx="7532">
                  <c:v>-34.845999999999997</c:v>
                </c:pt>
                <c:pt idx="7533">
                  <c:v>-35.579000000000001</c:v>
                </c:pt>
                <c:pt idx="7534">
                  <c:v>-35.24</c:v>
                </c:pt>
                <c:pt idx="7535">
                  <c:v>-34.999000000000002</c:v>
                </c:pt>
                <c:pt idx="7536">
                  <c:v>-34.779000000000003</c:v>
                </c:pt>
                <c:pt idx="7537">
                  <c:v>-34.423999999999999</c:v>
                </c:pt>
                <c:pt idx="7538">
                  <c:v>-34.154000000000003</c:v>
                </c:pt>
                <c:pt idx="7539">
                  <c:v>-34.482999999999997</c:v>
                </c:pt>
                <c:pt idx="7540">
                  <c:v>-35.127000000000002</c:v>
                </c:pt>
                <c:pt idx="7541">
                  <c:v>-35.087000000000003</c:v>
                </c:pt>
                <c:pt idx="7542">
                  <c:v>-34.726999999999997</c:v>
                </c:pt>
                <c:pt idx="7543">
                  <c:v>-34.953000000000003</c:v>
                </c:pt>
                <c:pt idx="7544">
                  <c:v>-34.645000000000003</c:v>
                </c:pt>
                <c:pt idx="7545">
                  <c:v>-34.198</c:v>
                </c:pt>
                <c:pt idx="7546">
                  <c:v>-34.731999999999999</c:v>
                </c:pt>
                <c:pt idx="7547">
                  <c:v>-34.933</c:v>
                </c:pt>
                <c:pt idx="7548">
                  <c:v>-34.384</c:v>
                </c:pt>
                <c:pt idx="7549">
                  <c:v>-33.981999999999999</c:v>
                </c:pt>
                <c:pt idx="7550">
                  <c:v>-34.948999999999998</c:v>
                </c:pt>
                <c:pt idx="7551">
                  <c:v>-34.344000000000001</c:v>
                </c:pt>
                <c:pt idx="7552">
                  <c:v>-34.695</c:v>
                </c:pt>
                <c:pt idx="7553">
                  <c:v>-34.628999999999998</c:v>
                </c:pt>
                <c:pt idx="7554">
                  <c:v>-34.587000000000003</c:v>
                </c:pt>
                <c:pt idx="7555">
                  <c:v>-36.581000000000003</c:v>
                </c:pt>
                <c:pt idx="7556">
                  <c:v>-35.152999999999999</c:v>
                </c:pt>
                <c:pt idx="7557">
                  <c:v>-34.585000000000001</c:v>
                </c:pt>
                <c:pt idx="7558">
                  <c:v>-34.540999999999997</c:v>
                </c:pt>
                <c:pt idx="7559">
                  <c:v>-35.209000000000003</c:v>
                </c:pt>
                <c:pt idx="7560">
                  <c:v>-34.447000000000003</c:v>
                </c:pt>
                <c:pt idx="7561">
                  <c:v>-34.212000000000003</c:v>
                </c:pt>
                <c:pt idx="7562">
                  <c:v>-34.476999999999997</c:v>
                </c:pt>
                <c:pt idx="7563">
                  <c:v>-34.881</c:v>
                </c:pt>
                <c:pt idx="7564">
                  <c:v>-34.649000000000001</c:v>
                </c:pt>
                <c:pt idx="7565">
                  <c:v>-34.607999999999997</c:v>
                </c:pt>
                <c:pt idx="7566">
                  <c:v>-34.573</c:v>
                </c:pt>
                <c:pt idx="7567">
                  <c:v>-35.362000000000002</c:v>
                </c:pt>
                <c:pt idx="7568">
                  <c:v>-34.366999999999997</c:v>
                </c:pt>
                <c:pt idx="7569">
                  <c:v>-34.567999999999998</c:v>
                </c:pt>
                <c:pt idx="7570">
                  <c:v>-35.548999999999999</c:v>
                </c:pt>
                <c:pt idx="7571">
                  <c:v>-35.676000000000002</c:v>
                </c:pt>
                <c:pt idx="7572">
                  <c:v>-35.207999999999998</c:v>
                </c:pt>
                <c:pt idx="7573">
                  <c:v>-35.53</c:v>
                </c:pt>
                <c:pt idx="7574">
                  <c:v>-35.209000000000003</c:v>
                </c:pt>
                <c:pt idx="7575">
                  <c:v>-34.930999999999997</c:v>
                </c:pt>
                <c:pt idx="7576">
                  <c:v>-34.171999999999997</c:v>
                </c:pt>
                <c:pt idx="7577">
                  <c:v>-34.746000000000002</c:v>
                </c:pt>
                <c:pt idx="7578">
                  <c:v>-35.481000000000002</c:v>
                </c:pt>
                <c:pt idx="7579">
                  <c:v>-35.402999999999999</c:v>
                </c:pt>
                <c:pt idx="7580">
                  <c:v>-35.700000000000003</c:v>
                </c:pt>
                <c:pt idx="7581">
                  <c:v>-36.334000000000003</c:v>
                </c:pt>
                <c:pt idx="7582">
                  <c:v>-34.962000000000003</c:v>
                </c:pt>
                <c:pt idx="7583">
                  <c:v>-35.353999999999999</c:v>
                </c:pt>
                <c:pt idx="7584">
                  <c:v>-35.168999999999997</c:v>
                </c:pt>
                <c:pt idx="7585">
                  <c:v>-35.991</c:v>
                </c:pt>
                <c:pt idx="7586">
                  <c:v>-36.271999999999998</c:v>
                </c:pt>
                <c:pt idx="7587">
                  <c:v>-36.073</c:v>
                </c:pt>
                <c:pt idx="7588">
                  <c:v>-35.170999999999999</c:v>
                </c:pt>
                <c:pt idx="7589">
                  <c:v>-35.43</c:v>
                </c:pt>
                <c:pt idx="7590">
                  <c:v>-35.886000000000003</c:v>
                </c:pt>
                <c:pt idx="7591">
                  <c:v>-35.331000000000003</c:v>
                </c:pt>
                <c:pt idx="7592">
                  <c:v>-35.42</c:v>
                </c:pt>
                <c:pt idx="7593">
                  <c:v>-35.512</c:v>
                </c:pt>
                <c:pt idx="7594">
                  <c:v>-36.012999999999998</c:v>
                </c:pt>
                <c:pt idx="7595">
                  <c:v>-36.539000000000001</c:v>
                </c:pt>
                <c:pt idx="7596">
                  <c:v>-35.965000000000003</c:v>
                </c:pt>
                <c:pt idx="7597">
                  <c:v>-35.68</c:v>
                </c:pt>
                <c:pt idx="7598">
                  <c:v>-35.783000000000001</c:v>
                </c:pt>
                <c:pt idx="7599">
                  <c:v>-35.262</c:v>
                </c:pt>
                <c:pt idx="7600">
                  <c:v>-35.735999999999997</c:v>
                </c:pt>
                <c:pt idx="7601">
                  <c:v>-36.606999999999999</c:v>
                </c:pt>
                <c:pt idx="7602">
                  <c:v>-35.457000000000001</c:v>
                </c:pt>
                <c:pt idx="7603">
                  <c:v>-35.616</c:v>
                </c:pt>
                <c:pt idx="7604">
                  <c:v>-35.457999999999998</c:v>
                </c:pt>
                <c:pt idx="7605">
                  <c:v>-35.615000000000002</c:v>
                </c:pt>
                <c:pt idx="7606">
                  <c:v>-35.243000000000002</c:v>
                </c:pt>
                <c:pt idx="7607">
                  <c:v>-36.107999999999997</c:v>
                </c:pt>
                <c:pt idx="7608">
                  <c:v>-36.201999999999998</c:v>
                </c:pt>
                <c:pt idx="7609">
                  <c:v>-35.369</c:v>
                </c:pt>
                <c:pt idx="7610">
                  <c:v>-35.732999999999997</c:v>
                </c:pt>
                <c:pt idx="7611">
                  <c:v>-35.508000000000003</c:v>
                </c:pt>
                <c:pt idx="7612">
                  <c:v>-35.281999999999996</c:v>
                </c:pt>
                <c:pt idx="7613">
                  <c:v>-35.031999999999996</c:v>
                </c:pt>
                <c:pt idx="7614">
                  <c:v>-34.938000000000002</c:v>
                </c:pt>
                <c:pt idx="7615">
                  <c:v>-35.216000000000001</c:v>
                </c:pt>
                <c:pt idx="7616">
                  <c:v>-35.104999999999997</c:v>
                </c:pt>
                <c:pt idx="7617">
                  <c:v>-35.162999999999997</c:v>
                </c:pt>
                <c:pt idx="7618">
                  <c:v>-34.828000000000003</c:v>
                </c:pt>
                <c:pt idx="7619">
                  <c:v>-35.179000000000002</c:v>
                </c:pt>
                <c:pt idx="7620">
                  <c:v>-35.17</c:v>
                </c:pt>
                <c:pt idx="7621">
                  <c:v>-34.649000000000001</c:v>
                </c:pt>
                <c:pt idx="7622">
                  <c:v>-35.350999999999999</c:v>
                </c:pt>
                <c:pt idx="7623">
                  <c:v>-35.200000000000003</c:v>
                </c:pt>
                <c:pt idx="7624">
                  <c:v>-34.872999999999998</c:v>
                </c:pt>
                <c:pt idx="7625">
                  <c:v>-35.155000000000001</c:v>
                </c:pt>
                <c:pt idx="7626">
                  <c:v>-34.997</c:v>
                </c:pt>
                <c:pt idx="7627">
                  <c:v>-35.165999999999997</c:v>
                </c:pt>
                <c:pt idx="7628">
                  <c:v>-34.991999999999997</c:v>
                </c:pt>
                <c:pt idx="7629">
                  <c:v>-35.664999999999999</c:v>
                </c:pt>
                <c:pt idx="7630">
                  <c:v>-34.764000000000003</c:v>
                </c:pt>
                <c:pt idx="7631">
                  <c:v>-35.67</c:v>
                </c:pt>
                <c:pt idx="7632">
                  <c:v>-34.905999999999999</c:v>
                </c:pt>
                <c:pt idx="7633">
                  <c:v>-35.003999999999998</c:v>
                </c:pt>
                <c:pt idx="7634">
                  <c:v>-35.847000000000001</c:v>
                </c:pt>
                <c:pt idx="7635">
                  <c:v>-34.875999999999998</c:v>
                </c:pt>
                <c:pt idx="7636">
                  <c:v>-34.771999999999998</c:v>
                </c:pt>
                <c:pt idx="7637">
                  <c:v>-34.889000000000003</c:v>
                </c:pt>
                <c:pt idx="7638">
                  <c:v>-35.369999999999997</c:v>
                </c:pt>
                <c:pt idx="7639">
                  <c:v>-34.976999999999997</c:v>
                </c:pt>
                <c:pt idx="7640">
                  <c:v>-34.747</c:v>
                </c:pt>
                <c:pt idx="7641">
                  <c:v>-34.982999999999997</c:v>
                </c:pt>
                <c:pt idx="7642">
                  <c:v>-34.904000000000003</c:v>
                </c:pt>
                <c:pt idx="7643">
                  <c:v>-35.345999999999997</c:v>
                </c:pt>
                <c:pt idx="7644">
                  <c:v>-34.901000000000003</c:v>
                </c:pt>
                <c:pt idx="7645">
                  <c:v>-34.573</c:v>
                </c:pt>
                <c:pt idx="7646">
                  <c:v>-34.884</c:v>
                </c:pt>
                <c:pt idx="7647">
                  <c:v>-35.643000000000001</c:v>
                </c:pt>
                <c:pt idx="7648">
                  <c:v>-35.567999999999998</c:v>
                </c:pt>
                <c:pt idx="7649">
                  <c:v>-34.988999999999997</c:v>
                </c:pt>
                <c:pt idx="7650">
                  <c:v>-35.133000000000003</c:v>
                </c:pt>
                <c:pt idx="7651">
                  <c:v>-35.899000000000001</c:v>
                </c:pt>
                <c:pt idx="7652">
                  <c:v>-34.658999999999999</c:v>
                </c:pt>
                <c:pt idx="7653">
                  <c:v>-34.610999999999997</c:v>
                </c:pt>
                <c:pt idx="7654">
                  <c:v>-34.950000000000003</c:v>
                </c:pt>
                <c:pt idx="7655">
                  <c:v>-34.935000000000002</c:v>
                </c:pt>
                <c:pt idx="7656">
                  <c:v>-34.700000000000003</c:v>
                </c:pt>
                <c:pt idx="7657">
                  <c:v>-34.841000000000001</c:v>
                </c:pt>
                <c:pt idx="7658">
                  <c:v>-35.134999999999998</c:v>
                </c:pt>
                <c:pt idx="7659">
                  <c:v>-35.213999999999999</c:v>
                </c:pt>
                <c:pt idx="7660">
                  <c:v>-35.085999999999999</c:v>
                </c:pt>
                <c:pt idx="7661">
                  <c:v>-34.718000000000004</c:v>
                </c:pt>
                <c:pt idx="7662">
                  <c:v>-35.008000000000003</c:v>
                </c:pt>
                <c:pt idx="7663">
                  <c:v>-35.145000000000003</c:v>
                </c:pt>
                <c:pt idx="7664">
                  <c:v>-34.634999999999998</c:v>
                </c:pt>
                <c:pt idx="7665">
                  <c:v>-35.353000000000002</c:v>
                </c:pt>
                <c:pt idx="7666">
                  <c:v>-34.911000000000001</c:v>
                </c:pt>
                <c:pt idx="7667">
                  <c:v>-34.933</c:v>
                </c:pt>
                <c:pt idx="7668">
                  <c:v>-35.009</c:v>
                </c:pt>
                <c:pt idx="7669">
                  <c:v>-35.177</c:v>
                </c:pt>
                <c:pt idx="7670">
                  <c:v>-34.972000000000001</c:v>
                </c:pt>
                <c:pt idx="7671">
                  <c:v>-35.712000000000003</c:v>
                </c:pt>
                <c:pt idx="7672">
                  <c:v>-36.088999999999999</c:v>
                </c:pt>
                <c:pt idx="7673">
                  <c:v>-34.732999999999997</c:v>
                </c:pt>
                <c:pt idx="7674">
                  <c:v>-35.68</c:v>
                </c:pt>
                <c:pt idx="7675">
                  <c:v>-35.159999999999997</c:v>
                </c:pt>
                <c:pt idx="7676">
                  <c:v>-35.789000000000001</c:v>
                </c:pt>
                <c:pt idx="7677">
                  <c:v>-35.36</c:v>
                </c:pt>
                <c:pt idx="7678">
                  <c:v>-35.21</c:v>
                </c:pt>
                <c:pt idx="7679">
                  <c:v>-35.124000000000002</c:v>
                </c:pt>
                <c:pt idx="7680">
                  <c:v>-34.89</c:v>
                </c:pt>
                <c:pt idx="7681">
                  <c:v>-35.393999999999998</c:v>
                </c:pt>
                <c:pt idx="7682">
                  <c:v>-35.097000000000001</c:v>
                </c:pt>
                <c:pt idx="7683">
                  <c:v>-35.728000000000002</c:v>
                </c:pt>
                <c:pt idx="7684">
                  <c:v>-35.609000000000002</c:v>
                </c:pt>
                <c:pt idx="7685">
                  <c:v>-34.787999999999997</c:v>
                </c:pt>
                <c:pt idx="7686">
                  <c:v>-34.789000000000001</c:v>
                </c:pt>
                <c:pt idx="7687">
                  <c:v>-34.802999999999997</c:v>
                </c:pt>
                <c:pt idx="7688">
                  <c:v>-35.380000000000003</c:v>
                </c:pt>
                <c:pt idx="7689">
                  <c:v>-35.253999999999998</c:v>
                </c:pt>
                <c:pt idx="7690">
                  <c:v>-34.875999999999998</c:v>
                </c:pt>
                <c:pt idx="7691">
                  <c:v>-35.948</c:v>
                </c:pt>
                <c:pt idx="7692">
                  <c:v>-35.232999999999997</c:v>
                </c:pt>
                <c:pt idx="7693">
                  <c:v>-35.734999999999999</c:v>
                </c:pt>
                <c:pt idx="7694">
                  <c:v>-35.122999999999998</c:v>
                </c:pt>
                <c:pt idx="7695">
                  <c:v>-36.152000000000001</c:v>
                </c:pt>
                <c:pt idx="7696">
                  <c:v>-34.792999999999999</c:v>
                </c:pt>
                <c:pt idx="7697">
                  <c:v>-34.887</c:v>
                </c:pt>
                <c:pt idx="7698">
                  <c:v>-35.594000000000001</c:v>
                </c:pt>
                <c:pt idx="7699">
                  <c:v>-35.033999999999999</c:v>
                </c:pt>
                <c:pt idx="7700">
                  <c:v>-35.439</c:v>
                </c:pt>
                <c:pt idx="7701">
                  <c:v>-35.462000000000003</c:v>
                </c:pt>
                <c:pt idx="7702">
                  <c:v>-34.847999999999999</c:v>
                </c:pt>
                <c:pt idx="7703">
                  <c:v>-34.594999999999999</c:v>
                </c:pt>
                <c:pt idx="7704">
                  <c:v>-34.732999999999997</c:v>
                </c:pt>
                <c:pt idx="7705">
                  <c:v>-34.591000000000001</c:v>
                </c:pt>
                <c:pt idx="7706">
                  <c:v>-35.024000000000001</c:v>
                </c:pt>
                <c:pt idx="7707">
                  <c:v>-35.033000000000001</c:v>
                </c:pt>
                <c:pt idx="7708">
                  <c:v>-34.473999999999997</c:v>
                </c:pt>
                <c:pt idx="7709">
                  <c:v>-34.944000000000003</c:v>
                </c:pt>
                <c:pt idx="7710">
                  <c:v>-34.933999999999997</c:v>
                </c:pt>
                <c:pt idx="7711">
                  <c:v>-35.286000000000001</c:v>
                </c:pt>
                <c:pt idx="7712">
                  <c:v>-35.695999999999998</c:v>
                </c:pt>
                <c:pt idx="7713">
                  <c:v>-34.753999999999998</c:v>
                </c:pt>
                <c:pt idx="7714">
                  <c:v>-35.607999999999997</c:v>
                </c:pt>
                <c:pt idx="7715">
                  <c:v>-34.707999999999998</c:v>
                </c:pt>
                <c:pt idx="7716">
                  <c:v>-34.607999999999997</c:v>
                </c:pt>
                <c:pt idx="7717">
                  <c:v>-34.719000000000001</c:v>
                </c:pt>
                <c:pt idx="7718">
                  <c:v>-35.192</c:v>
                </c:pt>
                <c:pt idx="7719">
                  <c:v>-34.594999999999999</c:v>
                </c:pt>
                <c:pt idx="7720">
                  <c:v>-35.098999999999997</c:v>
                </c:pt>
                <c:pt idx="7721">
                  <c:v>-35.976999999999997</c:v>
                </c:pt>
                <c:pt idx="7722">
                  <c:v>-35.798999999999999</c:v>
                </c:pt>
                <c:pt idx="7723">
                  <c:v>-34.820999999999998</c:v>
                </c:pt>
                <c:pt idx="7724">
                  <c:v>-34.999000000000002</c:v>
                </c:pt>
                <c:pt idx="7725">
                  <c:v>-34.975999999999999</c:v>
                </c:pt>
                <c:pt idx="7726">
                  <c:v>-35.552</c:v>
                </c:pt>
                <c:pt idx="7727">
                  <c:v>-35.47</c:v>
                </c:pt>
                <c:pt idx="7728">
                  <c:v>-34.627000000000002</c:v>
                </c:pt>
                <c:pt idx="7729">
                  <c:v>-35.017000000000003</c:v>
                </c:pt>
                <c:pt idx="7730">
                  <c:v>-35.081000000000003</c:v>
                </c:pt>
                <c:pt idx="7731">
                  <c:v>-34.71</c:v>
                </c:pt>
                <c:pt idx="7732">
                  <c:v>-35.332999999999998</c:v>
                </c:pt>
                <c:pt idx="7733">
                  <c:v>-34.649000000000001</c:v>
                </c:pt>
                <c:pt idx="7734">
                  <c:v>-34.725000000000001</c:v>
                </c:pt>
                <c:pt idx="7735">
                  <c:v>-34.673999999999999</c:v>
                </c:pt>
                <c:pt idx="7736">
                  <c:v>-35.106000000000002</c:v>
                </c:pt>
                <c:pt idx="7737">
                  <c:v>-34.606000000000002</c:v>
                </c:pt>
                <c:pt idx="7738">
                  <c:v>-34.286999999999999</c:v>
                </c:pt>
                <c:pt idx="7739">
                  <c:v>-34.770000000000003</c:v>
                </c:pt>
                <c:pt idx="7740">
                  <c:v>-34.627000000000002</c:v>
                </c:pt>
                <c:pt idx="7741">
                  <c:v>-34.366</c:v>
                </c:pt>
                <c:pt idx="7742">
                  <c:v>-34.192</c:v>
                </c:pt>
                <c:pt idx="7743">
                  <c:v>-34.225999999999999</c:v>
                </c:pt>
                <c:pt idx="7744">
                  <c:v>-34.765000000000001</c:v>
                </c:pt>
                <c:pt idx="7745">
                  <c:v>-34.130000000000003</c:v>
                </c:pt>
                <c:pt idx="7746">
                  <c:v>-34.569000000000003</c:v>
                </c:pt>
                <c:pt idx="7747">
                  <c:v>-34.405999999999999</c:v>
                </c:pt>
                <c:pt idx="7748">
                  <c:v>-34.337000000000003</c:v>
                </c:pt>
                <c:pt idx="7749">
                  <c:v>-34.619</c:v>
                </c:pt>
                <c:pt idx="7750">
                  <c:v>-34.600999999999999</c:v>
                </c:pt>
                <c:pt idx="7751">
                  <c:v>-34.296999999999997</c:v>
                </c:pt>
                <c:pt idx="7752">
                  <c:v>-34.347000000000001</c:v>
                </c:pt>
                <c:pt idx="7753">
                  <c:v>-34.906999999999996</c:v>
                </c:pt>
                <c:pt idx="7754">
                  <c:v>-34.459000000000003</c:v>
                </c:pt>
                <c:pt idx="7755">
                  <c:v>-34.887999999999998</c:v>
                </c:pt>
                <c:pt idx="7756">
                  <c:v>-34.423000000000002</c:v>
                </c:pt>
                <c:pt idx="7757">
                  <c:v>-34.381999999999998</c:v>
                </c:pt>
                <c:pt idx="7758">
                  <c:v>-34.448999999999998</c:v>
                </c:pt>
                <c:pt idx="7759">
                  <c:v>-34.43</c:v>
                </c:pt>
                <c:pt idx="7760">
                  <c:v>-34.673999999999999</c:v>
                </c:pt>
                <c:pt idx="7761">
                  <c:v>-34.691000000000003</c:v>
                </c:pt>
                <c:pt idx="7762">
                  <c:v>-34.137999999999998</c:v>
                </c:pt>
                <c:pt idx="7763">
                  <c:v>-34.335999999999999</c:v>
                </c:pt>
                <c:pt idx="7764">
                  <c:v>-34.481000000000002</c:v>
                </c:pt>
                <c:pt idx="7765">
                  <c:v>-35.023000000000003</c:v>
                </c:pt>
                <c:pt idx="7766">
                  <c:v>-34.661000000000001</c:v>
                </c:pt>
                <c:pt idx="7767">
                  <c:v>-34.762999999999998</c:v>
                </c:pt>
                <c:pt idx="7768">
                  <c:v>-34.654000000000003</c:v>
                </c:pt>
                <c:pt idx="7769">
                  <c:v>-34.746000000000002</c:v>
                </c:pt>
                <c:pt idx="7770">
                  <c:v>-36.372999999999998</c:v>
                </c:pt>
                <c:pt idx="7771">
                  <c:v>-34.728999999999999</c:v>
                </c:pt>
                <c:pt idx="7772">
                  <c:v>-34.905999999999999</c:v>
                </c:pt>
                <c:pt idx="7773">
                  <c:v>-34.929000000000002</c:v>
                </c:pt>
                <c:pt idx="7774">
                  <c:v>-35.063000000000002</c:v>
                </c:pt>
                <c:pt idx="7775">
                  <c:v>-34.451999999999998</c:v>
                </c:pt>
                <c:pt idx="7776">
                  <c:v>-34.752000000000002</c:v>
                </c:pt>
                <c:pt idx="7777">
                  <c:v>-35.262</c:v>
                </c:pt>
                <c:pt idx="7778">
                  <c:v>-35.823999999999998</c:v>
                </c:pt>
                <c:pt idx="7779">
                  <c:v>-35.003999999999998</c:v>
                </c:pt>
                <c:pt idx="7780">
                  <c:v>-34.837000000000003</c:v>
                </c:pt>
                <c:pt idx="7781">
                  <c:v>-34.936999999999998</c:v>
                </c:pt>
                <c:pt idx="7782">
                  <c:v>-34.853999999999999</c:v>
                </c:pt>
                <c:pt idx="7783">
                  <c:v>-34.878</c:v>
                </c:pt>
                <c:pt idx="7784">
                  <c:v>-35.566000000000003</c:v>
                </c:pt>
                <c:pt idx="7785">
                  <c:v>-34.552999999999997</c:v>
                </c:pt>
                <c:pt idx="7786">
                  <c:v>-34.686</c:v>
                </c:pt>
                <c:pt idx="7787">
                  <c:v>-34.688000000000002</c:v>
                </c:pt>
                <c:pt idx="7788">
                  <c:v>-35.383000000000003</c:v>
                </c:pt>
                <c:pt idx="7789">
                  <c:v>-34.997</c:v>
                </c:pt>
                <c:pt idx="7790">
                  <c:v>-34.747999999999998</c:v>
                </c:pt>
                <c:pt idx="7791">
                  <c:v>-35.042000000000002</c:v>
                </c:pt>
                <c:pt idx="7792">
                  <c:v>-35.65</c:v>
                </c:pt>
                <c:pt idx="7793">
                  <c:v>-35.012</c:v>
                </c:pt>
                <c:pt idx="7794">
                  <c:v>-34.917999999999999</c:v>
                </c:pt>
                <c:pt idx="7795">
                  <c:v>-34.643000000000001</c:v>
                </c:pt>
                <c:pt idx="7796">
                  <c:v>-34.826999999999998</c:v>
                </c:pt>
                <c:pt idx="7797">
                  <c:v>-35.1</c:v>
                </c:pt>
                <c:pt idx="7798">
                  <c:v>-34.255000000000003</c:v>
                </c:pt>
                <c:pt idx="7799">
                  <c:v>-34.774000000000001</c:v>
                </c:pt>
                <c:pt idx="7800">
                  <c:v>-34.652999999999999</c:v>
                </c:pt>
                <c:pt idx="7801">
                  <c:v>-34.44</c:v>
                </c:pt>
                <c:pt idx="7802">
                  <c:v>-34.786999999999999</c:v>
                </c:pt>
                <c:pt idx="7803">
                  <c:v>-34.69</c:v>
                </c:pt>
                <c:pt idx="7804">
                  <c:v>-34.314</c:v>
                </c:pt>
                <c:pt idx="7805">
                  <c:v>-34.738</c:v>
                </c:pt>
                <c:pt idx="7806">
                  <c:v>-34.734999999999999</c:v>
                </c:pt>
                <c:pt idx="7807">
                  <c:v>-34.442999999999998</c:v>
                </c:pt>
                <c:pt idx="7808">
                  <c:v>-35.194000000000003</c:v>
                </c:pt>
                <c:pt idx="7809">
                  <c:v>-34.350999999999999</c:v>
                </c:pt>
                <c:pt idx="7810">
                  <c:v>-34.215000000000003</c:v>
                </c:pt>
                <c:pt idx="7811">
                  <c:v>-34.101999999999997</c:v>
                </c:pt>
                <c:pt idx="7812">
                  <c:v>-34.313000000000002</c:v>
                </c:pt>
                <c:pt idx="7813">
                  <c:v>-34.868000000000002</c:v>
                </c:pt>
                <c:pt idx="7814">
                  <c:v>-34.302999999999997</c:v>
                </c:pt>
                <c:pt idx="7815">
                  <c:v>-34.274999999999999</c:v>
                </c:pt>
                <c:pt idx="7816">
                  <c:v>-34.319000000000003</c:v>
                </c:pt>
                <c:pt idx="7817">
                  <c:v>-34.375</c:v>
                </c:pt>
                <c:pt idx="7818">
                  <c:v>-34.587000000000003</c:v>
                </c:pt>
                <c:pt idx="7819">
                  <c:v>-34.296999999999997</c:v>
                </c:pt>
                <c:pt idx="7820">
                  <c:v>-34.932000000000002</c:v>
                </c:pt>
                <c:pt idx="7821">
                  <c:v>-34.366999999999997</c:v>
                </c:pt>
                <c:pt idx="7822">
                  <c:v>-34.566000000000003</c:v>
                </c:pt>
                <c:pt idx="7823">
                  <c:v>-34.174999999999997</c:v>
                </c:pt>
                <c:pt idx="7824">
                  <c:v>-34.783000000000001</c:v>
                </c:pt>
                <c:pt idx="7825">
                  <c:v>-34.706000000000003</c:v>
                </c:pt>
                <c:pt idx="7826">
                  <c:v>-34.820999999999998</c:v>
                </c:pt>
                <c:pt idx="7827">
                  <c:v>-34.866</c:v>
                </c:pt>
                <c:pt idx="7828">
                  <c:v>-35.737000000000002</c:v>
                </c:pt>
                <c:pt idx="7829">
                  <c:v>-35.243000000000002</c:v>
                </c:pt>
                <c:pt idx="7830">
                  <c:v>-34.997</c:v>
                </c:pt>
                <c:pt idx="7831">
                  <c:v>-35.347999999999999</c:v>
                </c:pt>
                <c:pt idx="7832">
                  <c:v>-34.569000000000003</c:v>
                </c:pt>
                <c:pt idx="7833">
                  <c:v>-35.113999999999997</c:v>
                </c:pt>
                <c:pt idx="7834">
                  <c:v>-34.893000000000001</c:v>
                </c:pt>
                <c:pt idx="7835">
                  <c:v>-35.213999999999999</c:v>
                </c:pt>
                <c:pt idx="7836">
                  <c:v>-34.720999999999997</c:v>
                </c:pt>
                <c:pt idx="7837">
                  <c:v>-34.981000000000002</c:v>
                </c:pt>
                <c:pt idx="7838">
                  <c:v>-35.113999999999997</c:v>
                </c:pt>
                <c:pt idx="7839">
                  <c:v>-34.978999999999999</c:v>
                </c:pt>
                <c:pt idx="7840">
                  <c:v>-34.378999999999998</c:v>
                </c:pt>
                <c:pt idx="7841">
                  <c:v>-34.563000000000002</c:v>
                </c:pt>
                <c:pt idx="7842">
                  <c:v>-34.237000000000002</c:v>
                </c:pt>
                <c:pt idx="7843">
                  <c:v>-34.369999999999997</c:v>
                </c:pt>
                <c:pt idx="7844">
                  <c:v>-34.488</c:v>
                </c:pt>
                <c:pt idx="7845">
                  <c:v>-34.621000000000002</c:v>
                </c:pt>
                <c:pt idx="7846">
                  <c:v>-35.527999999999999</c:v>
                </c:pt>
                <c:pt idx="7847">
                  <c:v>-34.875999999999998</c:v>
                </c:pt>
                <c:pt idx="7848">
                  <c:v>-35.07</c:v>
                </c:pt>
                <c:pt idx="7849">
                  <c:v>-35.229999999999997</c:v>
                </c:pt>
                <c:pt idx="7850">
                  <c:v>-35.155999999999999</c:v>
                </c:pt>
                <c:pt idx="7851">
                  <c:v>-34.491999999999997</c:v>
                </c:pt>
                <c:pt idx="7852">
                  <c:v>-34.567999999999998</c:v>
                </c:pt>
                <c:pt idx="7853">
                  <c:v>-34.470999999999997</c:v>
                </c:pt>
                <c:pt idx="7854">
                  <c:v>-34.481000000000002</c:v>
                </c:pt>
                <c:pt idx="7855">
                  <c:v>-35.012</c:v>
                </c:pt>
                <c:pt idx="7856">
                  <c:v>-34.671999999999997</c:v>
                </c:pt>
                <c:pt idx="7857">
                  <c:v>-35.676000000000002</c:v>
                </c:pt>
                <c:pt idx="7858">
                  <c:v>-35.362000000000002</c:v>
                </c:pt>
                <c:pt idx="7859">
                  <c:v>-34.688000000000002</c:v>
                </c:pt>
                <c:pt idx="7860">
                  <c:v>-34.543999999999997</c:v>
                </c:pt>
                <c:pt idx="7861">
                  <c:v>-34.472999999999999</c:v>
                </c:pt>
                <c:pt idx="7862">
                  <c:v>-34.372</c:v>
                </c:pt>
                <c:pt idx="7863">
                  <c:v>-34.884</c:v>
                </c:pt>
                <c:pt idx="7864">
                  <c:v>-34.920999999999999</c:v>
                </c:pt>
                <c:pt idx="7865">
                  <c:v>-35.673999999999999</c:v>
                </c:pt>
                <c:pt idx="7866">
                  <c:v>-34.613</c:v>
                </c:pt>
                <c:pt idx="7867">
                  <c:v>-34.478999999999999</c:v>
                </c:pt>
                <c:pt idx="7868">
                  <c:v>-34.299999999999997</c:v>
                </c:pt>
                <c:pt idx="7869">
                  <c:v>-34.226999999999997</c:v>
                </c:pt>
                <c:pt idx="7870">
                  <c:v>-34.564</c:v>
                </c:pt>
                <c:pt idx="7871">
                  <c:v>-34.573999999999998</c:v>
                </c:pt>
                <c:pt idx="7872">
                  <c:v>-34.542999999999999</c:v>
                </c:pt>
                <c:pt idx="7873">
                  <c:v>-34.369</c:v>
                </c:pt>
                <c:pt idx="7874">
                  <c:v>-34.444000000000003</c:v>
                </c:pt>
                <c:pt idx="7875">
                  <c:v>-34.222000000000001</c:v>
                </c:pt>
                <c:pt idx="7876">
                  <c:v>-34.472000000000001</c:v>
                </c:pt>
                <c:pt idx="7877">
                  <c:v>-34.341999999999999</c:v>
                </c:pt>
                <c:pt idx="7878">
                  <c:v>-34.642000000000003</c:v>
                </c:pt>
                <c:pt idx="7879">
                  <c:v>-34.113999999999997</c:v>
                </c:pt>
                <c:pt idx="7880">
                  <c:v>-35.164999999999999</c:v>
                </c:pt>
                <c:pt idx="7881">
                  <c:v>-34.368000000000002</c:v>
                </c:pt>
                <c:pt idx="7882">
                  <c:v>-34.341000000000001</c:v>
                </c:pt>
                <c:pt idx="7883">
                  <c:v>-34.249000000000002</c:v>
                </c:pt>
                <c:pt idx="7884">
                  <c:v>-34.215000000000003</c:v>
                </c:pt>
                <c:pt idx="7885">
                  <c:v>-34.771000000000001</c:v>
                </c:pt>
                <c:pt idx="7886">
                  <c:v>-34.371000000000002</c:v>
                </c:pt>
                <c:pt idx="7887">
                  <c:v>-34.615000000000002</c:v>
                </c:pt>
                <c:pt idx="7888">
                  <c:v>-34.497999999999998</c:v>
                </c:pt>
                <c:pt idx="7889">
                  <c:v>-34.514000000000003</c:v>
                </c:pt>
                <c:pt idx="7890">
                  <c:v>-34.207999999999998</c:v>
                </c:pt>
                <c:pt idx="7891">
                  <c:v>-34.247999999999998</c:v>
                </c:pt>
                <c:pt idx="7892">
                  <c:v>-34.113</c:v>
                </c:pt>
                <c:pt idx="7893">
                  <c:v>-34.341999999999999</c:v>
                </c:pt>
                <c:pt idx="7894">
                  <c:v>-34.374000000000002</c:v>
                </c:pt>
                <c:pt idx="7895">
                  <c:v>-34.603999999999999</c:v>
                </c:pt>
                <c:pt idx="7896">
                  <c:v>-34.478000000000002</c:v>
                </c:pt>
                <c:pt idx="7897">
                  <c:v>-34.630000000000003</c:v>
                </c:pt>
                <c:pt idx="7898">
                  <c:v>-34.533999999999999</c:v>
                </c:pt>
                <c:pt idx="7899">
                  <c:v>-34.777999999999999</c:v>
                </c:pt>
                <c:pt idx="7900">
                  <c:v>-34.677</c:v>
                </c:pt>
                <c:pt idx="7901">
                  <c:v>-34.213000000000001</c:v>
                </c:pt>
                <c:pt idx="7902">
                  <c:v>-34.579000000000001</c:v>
                </c:pt>
                <c:pt idx="7903">
                  <c:v>-34.561999999999998</c:v>
                </c:pt>
                <c:pt idx="7904">
                  <c:v>-34.805</c:v>
                </c:pt>
                <c:pt idx="7905">
                  <c:v>-34.167999999999999</c:v>
                </c:pt>
                <c:pt idx="7906">
                  <c:v>-34.14</c:v>
                </c:pt>
                <c:pt idx="7907">
                  <c:v>-34.143000000000001</c:v>
                </c:pt>
                <c:pt idx="7908">
                  <c:v>-34.112000000000002</c:v>
                </c:pt>
                <c:pt idx="7909">
                  <c:v>-34.191000000000003</c:v>
                </c:pt>
                <c:pt idx="7910">
                  <c:v>-34.215000000000003</c:v>
                </c:pt>
                <c:pt idx="7911">
                  <c:v>-34.340000000000003</c:v>
                </c:pt>
                <c:pt idx="7912">
                  <c:v>-34.634999999999998</c:v>
                </c:pt>
                <c:pt idx="7913">
                  <c:v>-34.497</c:v>
                </c:pt>
                <c:pt idx="7914">
                  <c:v>-34.515999999999998</c:v>
                </c:pt>
                <c:pt idx="7915">
                  <c:v>-34.036000000000001</c:v>
                </c:pt>
                <c:pt idx="7916">
                  <c:v>-34.420999999999999</c:v>
                </c:pt>
                <c:pt idx="7917">
                  <c:v>-34.097000000000001</c:v>
                </c:pt>
                <c:pt idx="7918">
                  <c:v>-34.432000000000002</c:v>
                </c:pt>
                <c:pt idx="7919">
                  <c:v>-34.420999999999999</c:v>
                </c:pt>
                <c:pt idx="7920">
                  <c:v>-34.795999999999999</c:v>
                </c:pt>
                <c:pt idx="7921">
                  <c:v>-34.131</c:v>
                </c:pt>
                <c:pt idx="7922">
                  <c:v>-34.265999999999998</c:v>
                </c:pt>
                <c:pt idx="7923">
                  <c:v>-33.979999999999997</c:v>
                </c:pt>
                <c:pt idx="7924">
                  <c:v>-34.630000000000003</c:v>
                </c:pt>
                <c:pt idx="7925">
                  <c:v>-34.281999999999996</c:v>
                </c:pt>
                <c:pt idx="7926">
                  <c:v>-34.747999999999998</c:v>
                </c:pt>
                <c:pt idx="7927">
                  <c:v>-34.673999999999999</c:v>
                </c:pt>
                <c:pt idx="7928">
                  <c:v>-34.723999999999997</c:v>
                </c:pt>
                <c:pt idx="7929">
                  <c:v>-34.591000000000001</c:v>
                </c:pt>
                <c:pt idx="7930">
                  <c:v>-34.332999999999998</c:v>
                </c:pt>
                <c:pt idx="7931">
                  <c:v>-34.487000000000002</c:v>
                </c:pt>
                <c:pt idx="7932">
                  <c:v>-34.167999999999999</c:v>
                </c:pt>
                <c:pt idx="7933">
                  <c:v>-34.103000000000002</c:v>
                </c:pt>
                <c:pt idx="7934">
                  <c:v>-34.036000000000001</c:v>
                </c:pt>
                <c:pt idx="7935">
                  <c:v>-34.167000000000002</c:v>
                </c:pt>
                <c:pt idx="7936">
                  <c:v>-34.360999999999997</c:v>
                </c:pt>
                <c:pt idx="7937">
                  <c:v>-34.299999999999997</c:v>
                </c:pt>
                <c:pt idx="7938">
                  <c:v>-34.185000000000002</c:v>
                </c:pt>
                <c:pt idx="7939">
                  <c:v>-34.122999999999998</c:v>
                </c:pt>
                <c:pt idx="7940">
                  <c:v>-34.604999999999997</c:v>
                </c:pt>
                <c:pt idx="7941">
                  <c:v>-34.273000000000003</c:v>
                </c:pt>
                <c:pt idx="7942">
                  <c:v>-34.042999999999999</c:v>
                </c:pt>
                <c:pt idx="7943">
                  <c:v>-34.252000000000002</c:v>
                </c:pt>
                <c:pt idx="7944">
                  <c:v>-34.01</c:v>
                </c:pt>
                <c:pt idx="7945">
                  <c:v>-34.365000000000002</c:v>
                </c:pt>
                <c:pt idx="7946">
                  <c:v>-34.328000000000003</c:v>
                </c:pt>
                <c:pt idx="7947">
                  <c:v>-34.353000000000002</c:v>
                </c:pt>
                <c:pt idx="7948">
                  <c:v>-34.689</c:v>
                </c:pt>
                <c:pt idx="7949">
                  <c:v>-34.506</c:v>
                </c:pt>
                <c:pt idx="7950">
                  <c:v>-33.865000000000002</c:v>
                </c:pt>
                <c:pt idx="7951">
                  <c:v>-34.042000000000002</c:v>
                </c:pt>
                <c:pt idx="7952">
                  <c:v>-34.18</c:v>
                </c:pt>
                <c:pt idx="7953">
                  <c:v>-34.491999999999997</c:v>
                </c:pt>
                <c:pt idx="7954">
                  <c:v>-33.762</c:v>
                </c:pt>
                <c:pt idx="7955">
                  <c:v>-34.369999999999997</c:v>
                </c:pt>
                <c:pt idx="7956">
                  <c:v>-34.241999999999997</c:v>
                </c:pt>
                <c:pt idx="7957">
                  <c:v>-34.091999999999999</c:v>
                </c:pt>
                <c:pt idx="7958">
                  <c:v>-34.311</c:v>
                </c:pt>
                <c:pt idx="7959">
                  <c:v>-34.326999999999998</c:v>
                </c:pt>
                <c:pt idx="7960">
                  <c:v>-34.277999999999999</c:v>
                </c:pt>
                <c:pt idx="7961">
                  <c:v>-34.345999999999997</c:v>
                </c:pt>
                <c:pt idx="7962">
                  <c:v>-34.072000000000003</c:v>
                </c:pt>
                <c:pt idx="7963">
                  <c:v>-34.046999999999997</c:v>
                </c:pt>
                <c:pt idx="7964">
                  <c:v>-34.066000000000003</c:v>
                </c:pt>
                <c:pt idx="7965">
                  <c:v>-34.292999999999999</c:v>
                </c:pt>
                <c:pt idx="7966">
                  <c:v>-34.149000000000001</c:v>
                </c:pt>
                <c:pt idx="7967">
                  <c:v>-34.746000000000002</c:v>
                </c:pt>
                <c:pt idx="7968">
                  <c:v>-34.305999999999997</c:v>
                </c:pt>
                <c:pt idx="7969">
                  <c:v>-34.198999999999998</c:v>
                </c:pt>
                <c:pt idx="7970">
                  <c:v>-34.192999999999998</c:v>
                </c:pt>
                <c:pt idx="7971">
                  <c:v>-35.167000000000002</c:v>
                </c:pt>
                <c:pt idx="7972">
                  <c:v>-34.56</c:v>
                </c:pt>
                <c:pt idx="7973">
                  <c:v>-34.65</c:v>
                </c:pt>
                <c:pt idx="7974">
                  <c:v>-34.631999999999998</c:v>
                </c:pt>
                <c:pt idx="7975">
                  <c:v>-36.360999999999997</c:v>
                </c:pt>
                <c:pt idx="7976">
                  <c:v>-34.823999999999998</c:v>
                </c:pt>
                <c:pt idx="7977">
                  <c:v>-34.862000000000002</c:v>
                </c:pt>
                <c:pt idx="7978">
                  <c:v>-34.670999999999999</c:v>
                </c:pt>
                <c:pt idx="7979">
                  <c:v>-35.838999999999999</c:v>
                </c:pt>
                <c:pt idx="7980">
                  <c:v>-34.887999999999998</c:v>
                </c:pt>
                <c:pt idx="7981">
                  <c:v>-34.898000000000003</c:v>
                </c:pt>
                <c:pt idx="7982">
                  <c:v>-34.725999999999999</c:v>
                </c:pt>
                <c:pt idx="7983">
                  <c:v>-34.456000000000003</c:v>
                </c:pt>
                <c:pt idx="7984">
                  <c:v>-34.72</c:v>
                </c:pt>
                <c:pt idx="7985">
                  <c:v>-34.820999999999998</c:v>
                </c:pt>
                <c:pt idx="7986">
                  <c:v>-34.878999999999998</c:v>
                </c:pt>
                <c:pt idx="7987">
                  <c:v>-34.945</c:v>
                </c:pt>
                <c:pt idx="7988">
                  <c:v>-34.613</c:v>
                </c:pt>
                <c:pt idx="7989">
                  <c:v>-34.857999999999997</c:v>
                </c:pt>
                <c:pt idx="7990">
                  <c:v>-34.890999999999998</c:v>
                </c:pt>
                <c:pt idx="7991">
                  <c:v>-35.036999999999999</c:v>
                </c:pt>
                <c:pt idx="7992">
                  <c:v>-35.043999999999997</c:v>
                </c:pt>
                <c:pt idx="7993">
                  <c:v>-36.503999999999998</c:v>
                </c:pt>
                <c:pt idx="7994">
                  <c:v>-35.290999999999997</c:v>
                </c:pt>
                <c:pt idx="7995">
                  <c:v>-35.965000000000003</c:v>
                </c:pt>
                <c:pt idx="7996">
                  <c:v>-34.502000000000002</c:v>
                </c:pt>
                <c:pt idx="7997">
                  <c:v>-34.487000000000002</c:v>
                </c:pt>
                <c:pt idx="7998">
                  <c:v>-34.384</c:v>
                </c:pt>
                <c:pt idx="7999">
                  <c:v>-34.511000000000003</c:v>
                </c:pt>
                <c:pt idx="8000">
                  <c:v>-34.661000000000001</c:v>
                </c:pt>
                <c:pt idx="8001">
                  <c:v>-34.868000000000002</c:v>
                </c:pt>
                <c:pt idx="8002">
                  <c:v>-34.548000000000002</c:v>
                </c:pt>
                <c:pt idx="8003">
                  <c:v>-34.651000000000003</c:v>
                </c:pt>
                <c:pt idx="8004">
                  <c:v>-34.575000000000003</c:v>
                </c:pt>
                <c:pt idx="8005">
                  <c:v>-34.912999999999997</c:v>
                </c:pt>
                <c:pt idx="8006">
                  <c:v>-35.595999999999997</c:v>
                </c:pt>
                <c:pt idx="8007">
                  <c:v>-35.595999999999997</c:v>
                </c:pt>
                <c:pt idx="8008">
                  <c:v>-35.534999999999997</c:v>
                </c:pt>
                <c:pt idx="8009">
                  <c:v>-34.649000000000001</c:v>
                </c:pt>
                <c:pt idx="8010">
                  <c:v>-34.936</c:v>
                </c:pt>
                <c:pt idx="8011">
                  <c:v>-34.625</c:v>
                </c:pt>
                <c:pt idx="8012">
                  <c:v>-34.951000000000001</c:v>
                </c:pt>
                <c:pt idx="8013">
                  <c:v>-34.655999999999999</c:v>
                </c:pt>
                <c:pt idx="8014">
                  <c:v>-35.015999999999998</c:v>
                </c:pt>
                <c:pt idx="8015">
                  <c:v>-35.188000000000002</c:v>
                </c:pt>
                <c:pt idx="8016">
                  <c:v>-34.582000000000001</c:v>
                </c:pt>
                <c:pt idx="8017">
                  <c:v>-34.506</c:v>
                </c:pt>
                <c:pt idx="8018">
                  <c:v>-34.558</c:v>
                </c:pt>
                <c:pt idx="8019">
                  <c:v>-34.454999999999998</c:v>
                </c:pt>
                <c:pt idx="8020">
                  <c:v>-34.488999999999997</c:v>
                </c:pt>
                <c:pt idx="8021">
                  <c:v>-34.755000000000003</c:v>
                </c:pt>
                <c:pt idx="8022">
                  <c:v>-34.576999999999998</c:v>
                </c:pt>
                <c:pt idx="8023">
                  <c:v>-34.520000000000003</c:v>
                </c:pt>
                <c:pt idx="8024">
                  <c:v>-34.475000000000001</c:v>
                </c:pt>
                <c:pt idx="8025">
                  <c:v>-34.409999999999997</c:v>
                </c:pt>
                <c:pt idx="8026">
                  <c:v>-34.47</c:v>
                </c:pt>
                <c:pt idx="8027">
                  <c:v>-34.478999999999999</c:v>
                </c:pt>
                <c:pt idx="8028">
                  <c:v>-34.460999999999999</c:v>
                </c:pt>
                <c:pt idx="8029">
                  <c:v>-34.206000000000003</c:v>
                </c:pt>
                <c:pt idx="8030">
                  <c:v>-33.948999999999998</c:v>
                </c:pt>
                <c:pt idx="8031">
                  <c:v>-34.603999999999999</c:v>
                </c:pt>
                <c:pt idx="8032">
                  <c:v>-34.335999999999999</c:v>
                </c:pt>
                <c:pt idx="8033">
                  <c:v>-34.121000000000002</c:v>
                </c:pt>
                <c:pt idx="8034">
                  <c:v>-35.113999999999997</c:v>
                </c:pt>
                <c:pt idx="8035">
                  <c:v>-34.421999999999997</c:v>
                </c:pt>
                <c:pt idx="8036">
                  <c:v>-34.707999999999998</c:v>
                </c:pt>
                <c:pt idx="8037">
                  <c:v>-34.613999999999997</c:v>
                </c:pt>
                <c:pt idx="8038">
                  <c:v>-34.954999999999998</c:v>
                </c:pt>
                <c:pt idx="8039">
                  <c:v>-35.003999999999998</c:v>
                </c:pt>
                <c:pt idx="8040">
                  <c:v>-34.823999999999998</c:v>
                </c:pt>
                <c:pt idx="8041">
                  <c:v>-34.911000000000001</c:v>
                </c:pt>
                <c:pt idx="8042">
                  <c:v>-34.759</c:v>
                </c:pt>
                <c:pt idx="8043">
                  <c:v>-35.268999999999998</c:v>
                </c:pt>
                <c:pt idx="8044">
                  <c:v>-34.518000000000001</c:v>
                </c:pt>
                <c:pt idx="8045">
                  <c:v>-34.411000000000001</c:v>
                </c:pt>
                <c:pt idx="8046">
                  <c:v>-34.5</c:v>
                </c:pt>
                <c:pt idx="8047">
                  <c:v>-34.649000000000001</c:v>
                </c:pt>
                <c:pt idx="8048">
                  <c:v>-34.652999999999999</c:v>
                </c:pt>
                <c:pt idx="8049">
                  <c:v>-34.341000000000001</c:v>
                </c:pt>
                <c:pt idx="8050">
                  <c:v>-34.451000000000001</c:v>
                </c:pt>
                <c:pt idx="8051">
                  <c:v>-34.54</c:v>
                </c:pt>
                <c:pt idx="8052">
                  <c:v>-34.707999999999998</c:v>
                </c:pt>
                <c:pt idx="8053">
                  <c:v>-35.097999999999999</c:v>
                </c:pt>
                <c:pt idx="8054">
                  <c:v>-34.777999999999999</c:v>
                </c:pt>
                <c:pt idx="8055">
                  <c:v>-35.149000000000001</c:v>
                </c:pt>
                <c:pt idx="8056">
                  <c:v>-35.576000000000001</c:v>
                </c:pt>
                <c:pt idx="8057">
                  <c:v>-36.045999999999999</c:v>
                </c:pt>
                <c:pt idx="8058">
                  <c:v>-35.591000000000001</c:v>
                </c:pt>
                <c:pt idx="8059">
                  <c:v>-34.908000000000001</c:v>
                </c:pt>
                <c:pt idx="8060">
                  <c:v>-34.796999999999997</c:v>
                </c:pt>
                <c:pt idx="8061">
                  <c:v>-34.914000000000001</c:v>
                </c:pt>
                <c:pt idx="8062">
                  <c:v>-35.125</c:v>
                </c:pt>
                <c:pt idx="8063">
                  <c:v>-34.898000000000003</c:v>
                </c:pt>
                <c:pt idx="8064">
                  <c:v>-34.749000000000002</c:v>
                </c:pt>
                <c:pt idx="8065">
                  <c:v>-34.777999999999999</c:v>
                </c:pt>
                <c:pt idx="8066">
                  <c:v>-34.909999999999997</c:v>
                </c:pt>
                <c:pt idx="8067">
                  <c:v>-35.183</c:v>
                </c:pt>
                <c:pt idx="8068">
                  <c:v>-36.207999999999998</c:v>
                </c:pt>
                <c:pt idx="8069">
                  <c:v>-34.862000000000002</c:v>
                </c:pt>
                <c:pt idx="8070">
                  <c:v>-34.744999999999997</c:v>
                </c:pt>
                <c:pt idx="8071">
                  <c:v>-34.825000000000003</c:v>
                </c:pt>
                <c:pt idx="8072">
                  <c:v>-34.503</c:v>
                </c:pt>
                <c:pt idx="8073">
                  <c:v>-34.533999999999999</c:v>
                </c:pt>
                <c:pt idx="8074">
                  <c:v>-34.393000000000001</c:v>
                </c:pt>
                <c:pt idx="8075">
                  <c:v>-34.625999999999998</c:v>
                </c:pt>
                <c:pt idx="8076">
                  <c:v>-34.621000000000002</c:v>
                </c:pt>
                <c:pt idx="8077">
                  <c:v>-34.868000000000002</c:v>
                </c:pt>
                <c:pt idx="8078">
                  <c:v>-34.587000000000003</c:v>
                </c:pt>
                <c:pt idx="8079">
                  <c:v>-34.512999999999998</c:v>
                </c:pt>
                <c:pt idx="8080">
                  <c:v>-35.008000000000003</c:v>
                </c:pt>
                <c:pt idx="8081">
                  <c:v>-34.366999999999997</c:v>
                </c:pt>
                <c:pt idx="8082">
                  <c:v>-34.534999999999997</c:v>
                </c:pt>
                <c:pt idx="8083">
                  <c:v>-34.542000000000002</c:v>
                </c:pt>
                <c:pt idx="8084">
                  <c:v>-34.511000000000003</c:v>
                </c:pt>
                <c:pt idx="8085">
                  <c:v>-35.042000000000002</c:v>
                </c:pt>
                <c:pt idx="8086">
                  <c:v>-34.722000000000001</c:v>
                </c:pt>
                <c:pt idx="8087">
                  <c:v>-34.909999999999997</c:v>
                </c:pt>
                <c:pt idx="8088">
                  <c:v>-34.661000000000001</c:v>
                </c:pt>
                <c:pt idx="8089">
                  <c:v>-34.697000000000003</c:v>
                </c:pt>
                <c:pt idx="8090">
                  <c:v>-34.659999999999997</c:v>
                </c:pt>
                <c:pt idx="8091">
                  <c:v>-34.957000000000001</c:v>
                </c:pt>
                <c:pt idx="8092">
                  <c:v>-34.664999999999999</c:v>
                </c:pt>
                <c:pt idx="8093">
                  <c:v>-34.590000000000003</c:v>
                </c:pt>
                <c:pt idx="8094">
                  <c:v>-35.819000000000003</c:v>
                </c:pt>
                <c:pt idx="8095">
                  <c:v>-35.700000000000003</c:v>
                </c:pt>
                <c:pt idx="8096">
                  <c:v>-35.021000000000001</c:v>
                </c:pt>
                <c:pt idx="8097">
                  <c:v>-35.145000000000003</c:v>
                </c:pt>
                <c:pt idx="8098">
                  <c:v>-34.686999999999998</c:v>
                </c:pt>
                <c:pt idx="8099">
                  <c:v>-34.387999999999998</c:v>
                </c:pt>
                <c:pt idx="8100">
                  <c:v>-34.371000000000002</c:v>
                </c:pt>
                <c:pt idx="8101">
                  <c:v>-34.049999999999997</c:v>
                </c:pt>
                <c:pt idx="8102">
                  <c:v>-33.729999999999997</c:v>
                </c:pt>
                <c:pt idx="8103">
                  <c:v>-34.024999999999999</c:v>
                </c:pt>
                <c:pt idx="8104">
                  <c:v>-34.046999999999997</c:v>
                </c:pt>
                <c:pt idx="8105">
                  <c:v>-34.082999999999998</c:v>
                </c:pt>
                <c:pt idx="8106">
                  <c:v>-34.485999999999997</c:v>
                </c:pt>
                <c:pt idx="8107">
                  <c:v>-34.292999999999999</c:v>
                </c:pt>
                <c:pt idx="8108">
                  <c:v>-34.573999999999998</c:v>
                </c:pt>
                <c:pt idx="8109">
                  <c:v>-34.667999999999999</c:v>
                </c:pt>
                <c:pt idx="8110">
                  <c:v>-34.802999999999997</c:v>
                </c:pt>
                <c:pt idx="8111">
                  <c:v>-34.981000000000002</c:v>
                </c:pt>
                <c:pt idx="8112">
                  <c:v>-34.573999999999998</c:v>
                </c:pt>
                <c:pt idx="8113">
                  <c:v>-34.523000000000003</c:v>
                </c:pt>
                <c:pt idx="8114">
                  <c:v>-35.155000000000001</c:v>
                </c:pt>
                <c:pt idx="8115">
                  <c:v>-35.405000000000001</c:v>
                </c:pt>
                <c:pt idx="8116">
                  <c:v>-34.456000000000003</c:v>
                </c:pt>
                <c:pt idx="8117">
                  <c:v>-36.030999999999999</c:v>
                </c:pt>
                <c:pt idx="8118">
                  <c:v>-34.997</c:v>
                </c:pt>
                <c:pt idx="8119">
                  <c:v>-35.951000000000001</c:v>
                </c:pt>
                <c:pt idx="8120">
                  <c:v>-35.042999999999999</c:v>
                </c:pt>
                <c:pt idx="8121">
                  <c:v>-34.844999999999999</c:v>
                </c:pt>
                <c:pt idx="8122">
                  <c:v>-36.46</c:v>
                </c:pt>
                <c:pt idx="8123">
                  <c:v>-34.537999999999997</c:v>
                </c:pt>
                <c:pt idx="8124">
                  <c:v>-34.808</c:v>
                </c:pt>
                <c:pt idx="8125">
                  <c:v>-34.917000000000002</c:v>
                </c:pt>
                <c:pt idx="8126">
                  <c:v>-36.186</c:v>
                </c:pt>
                <c:pt idx="8127">
                  <c:v>-34.567</c:v>
                </c:pt>
                <c:pt idx="8128">
                  <c:v>-35.265000000000001</c:v>
                </c:pt>
                <c:pt idx="8129">
                  <c:v>-34.619999999999997</c:v>
                </c:pt>
                <c:pt idx="8130">
                  <c:v>-35.036999999999999</c:v>
                </c:pt>
                <c:pt idx="8131">
                  <c:v>-34.378</c:v>
                </c:pt>
                <c:pt idx="8132">
                  <c:v>-34.381</c:v>
                </c:pt>
                <c:pt idx="8133">
                  <c:v>-34.764000000000003</c:v>
                </c:pt>
                <c:pt idx="8134">
                  <c:v>-34.308</c:v>
                </c:pt>
                <c:pt idx="8135">
                  <c:v>-34.408999999999999</c:v>
                </c:pt>
                <c:pt idx="8136">
                  <c:v>-34.481000000000002</c:v>
                </c:pt>
                <c:pt idx="8137">
                  <c:v>-34.448999999999998</c:v>
                </c:pt>
                <c:pt idx="8138">
                  <c:v>-34.435000000000002</c:v>
                </c:pt>
                <c:pt idx="8139">
                  <c:v>-34.744999999999997</c:v>
                </c:pt>
                <c:pt idx="8140">
                  <c:v>-34.216000000000001</c:v>
                </c:pt>
                <c:pt idx="8141">
                  <c:v>-34.368000000000002</c:v>
                </c:pt>
                <c:pt idx="8142">
                  <c:v>-34.950000000000003</c:v>
                </c:pt>
                <c:pt idx="8143">
                  <c:v>-34.353999999999999</c:v>
                </c:pt>
                <c:pt idx="8144">
                  <c:v>-34.698999999999998</c:v>
                </c:pt>
                <c:pt idx="8145">
                  <c:v>-35.816000000000003</c:v>
                </c:pt>
                <c:pt idx="8146">
                  <c:v>-34.573999999999998</c:v>
                </c:pt>
                <c:pt idx="8147">
                  <c:v>-34.637</c:v>
                </c:pt>
                <c:pt idx="8148">
                  <c:v>-34.716999999999999</c:v>
                </c:pt>
                <c:pt idx="8149">
                  <c:v>-34.820999999999998</c:v>
                </c:pt>
                <c:pt idx="8150">
                  <c:v>-35.164999999999999</c:v>
                </c:pt>
                <c:pt idx="8151">
                  <c:v>-34.673999999999999</c:v>
                </c:pt>
                <c:pt idx="8152">
                  <c:v>-35.256</c:v>
                </c:pt>
                <c:pt idx="8153">
                  <c:v>-34.878</c:v>
                </c:pt>
                <c:pt idx="8154">
                  <c:v>-35.024999999999999</c:v>
                </c:pt>
                <c:pt idx="8155">
                  <c:v>-35.223999999999997</c:v>
                </c:pt>
                <c:pt idx="8156">
                  <c:v>-34.920999999999999</c:v>
                </c:pt>
                <c:pt idx="8157">
                  <c:v>-35.21</c:v>
                </c:pt>
                <c:pt idx="8158">
                  <c:v>-35.006999999999998</c:v>
                </c:pt>
                <c:pt idx="8159">
                  <c:v>-34.838999999999999</c:v>
                </c:pt>
                <c:pt idx="8160">
                  <c:v>-34.701000000000001</c:v>
                </c:pt>
                <c:pt idx="8161">
                  <c:v>-34.468000000000004</c:v>
                </c:pt>
                <c:pt idx="8162">
                  <c:v>-34.655999999999999</c:v>
                </c:pt>
                <c:pt idx="8163">
                  <c:v>-34.387999999999998</c:v>
                </c:pt>
                <c:pt idx="8164">
                  <c:v>-34.064999999999998</c:v>
                </c:pt>
                <c:pt idx="8165">
                  <c:v>-35.284999999999997</c:v>
                </c:pt>
                <c:pt idx="8166">
                  <c:v>-34.741999999999997</c:v>
                </c:pt>
                <c:pt idx="8167">
                  <c:v>-34.521999999999998</c:v>
                </c:pt>
                <c:pt idx="8168">
                  <c:v>-34.619</c:v>
                </c:pt>
                <c:pt idx="8169">
                  <c:v>-34.292999999999999</c:v>
                </c:pt>
                <c:pt idx="8170">
                  <c:v>-34.787999999999997</c:v>
                </c:pt>
                <c:pt idx="8171">
                  <c:v>-34.484999999999999</c:v>
                </c:pt>
                <c:pt idx="8172">
                  <c:v>-35.116</c:v>
                </c:pt>
                <c:pt idx="8173">
                  <c:v>-34.628</c:v>
                </c:pt>
                <c:pt idx="8174">
                  <c:v>-34.753999999999998</c:v>
                </c:pt>
                <c:pt idx="8175">
                  <c:v>-34.484000000000002</c:v>
                </c:pt>
                <c:pt idx="8176">
                  <c:v>-34.569000000000003</c:v>
                </c:pt>
                <c:pt idx="8177">
                  <c:v>-34.423000000000002</c:v>
                </c:pt>
                <c:pt idx="8178">
                  <c:v>-34.371000000000002</c:v>
                </c:pt>
                <c:pt idx="8179">
                  <c:v>-34.223999999999997</c:v>
                </c:pt>
                <c:pt idx="8180">
                  <c:v>-34.470999999999997</c:v>
                </c:pt>
                <c:pt idx="8181">
                  <c:v>-34.280999999999999</c:v>
                </c:pt>
                <c:pt idx="8182">
                  <c:v>-34.54</c:v>
                </c:pt>
                <c:pt idx="8183">
                  <c:v>-34.311</c:v>
                </c:pt>
                <c:pt idx="8184">
                  <c:v>-34.625999999999998</c:v>
                </c:pt>
                <c:pt idx="8185">
                  <c:v>-34.847999999999999</c:v>
                </c:pt>
                <c:pt idx="8186">
                  <c:v>-34.585999999999999</c:v>
                </c:pt>
                <c:pt idx="8187">
                  <c:v>-34.597000000000001</c:v>
                </c:pt>
                <c:pt idx="8188">
                  <c:v>-34.298999999999999</c:v>
                </c:pt>
                <c:pt idx="8189">
                  <c:v>-34.392000000000003</c:v>
                </c:pt>
                <c:pt idx="8190">
                  <c:v>-34.49</c:v>
                </c:pt>
                <c:pt idx="8191">
                  <c:v>-34.642000000000003</c:v>
                </c:pt>
                <c:pt idx="8192">
                  <c:v>-34.697000000000003</c:v>
                </c:pt>
                <c:pt idx="8193">
                  <c:v>-34.564999999999998</c:v>
                </c:pt>
                <c:pt idx="8194">
                  <c:v>-34.549999999999997</c:v>
                </c:pt>
                <c:pt idx="8195">
                  <c:v>-34.238999999999997</c:v>
                </c:pt>
                <c:pt idx="8196">
                  <c:v>-34.634</c:v>
                </c:pt>
                <c:pt idx="8197">
                  <c:v>-34.405000000000001</c:v>
                </c:pt>
                <c:pt idx="8198">
                  <c:v>-34.642000000000003</c:v>
                </c:pt>
                <c:pt idx="8199">
                  <c:v>-34.450000000000003</c:v>
                </c:pt>
                <c:pt idx="8200">
                  <c:v>-34.921999999999997</c:v>
                </c:pt>
                <c:pt idx="8201">
                  <c:v>-34.317999999999998</c:v>
                </c:pt>
                <c:pt idx="8202">
                  <c:v>-35.08</c:v>
                </c:pt>
                <c:pt idx="8203">
                  <c:v>-34.418999999999997</c:v>
                </c:pt>
                <c:pt idx="8204">
                  <c:v>-35.024999999999999</c:v>
                </c:pt>
                <c:pt idx="8205">
                  <c:v>-34.396999999999998</c:v>
                </c:pt>
                <c:pt idx="8206">
                  <c:v>-34.347000000000001</c:v>
                </c:pt>
                <c:pt idx="8207">
                  <c:v>-34.058</c:v>
                </c:pt>
                <c:pt idx="8208">
                  <c:v>-34.39</c:v>
                </c:pt>
                <c:pt idx="8209">
                  <c:v>-34.625999999999998</c:v>
                </c:pt>
                <c:pt idx="8210">
                  <c:v>-34.493000000000002</c:v>
                </c:pt>
                <c:pt idx="8211">
                  <c:v>-34.415999999999997</c:v>
                </c:pt>
                <c:pt idx="8212">
                  <c:v>-34.692</c:v>
                </c:pt>
                <c:pt idx="8213">
                  <c:v>-34.506</c:v>
                </c:pt>
                <c:pt idx="8214">
                  <c:v>-34.524999999999999</c:v>
                </c:pt>
                <c:pt idx="8215">
                  <c:v>-34.505000000000003</c:v>
                </c:pt>
                <c:pt idx="8216">
                  <c:v>-34.380000000000003</c:v>
                </c:pt>
                <c:pt idx="8217">
                  <c:v>-34.710999999999999</c:v>
                </c:pt>
                <c:pt idx="8218">
                  <c:v>-34.292000000000002</c:v>
                </c:pt>
                <c:pt idx="8219">
                  <c:v>-34.417000000000002</c:v>
                </c:pt>
                <c:pt idx="8220">
                  <c:v>-34.058999999999997</c:v>
                </c:pt>
                <c:pt idx="8221">
                  <c:v>-34.090000000000003</c:v>
                </c:pt>
                <c:pt idx="8222">
                  <c:v>-34.295999999999999</c:v>
                </c:pt>
                <c:pt idx="8223">
                  <c:v>-34.304000000000002</c:v>
                </c:pt>
                <c:pt idx="8224">
                  <c:v>-34.793999999999997</c:v>
                </c:pt>
                <c:pt idx="8225">
                  <c:v>-34.182000000000002</c:v>
                </c:pt>
                <c:pt idx="8226">
                  <c:v>-34.334000000000003</c:v>
                </c:pt>
                <c:pt idx="8227">
                  <c:v>-34.145000000000003</c:v>
                </c:pt>
                <c:pt idx="8228">
                  <c:v>-34.646000000000001</c:v>
                </c:pt>
                <c:pt idx="8229">
                  <c:v>-34.618000000000002</c:v>
                </c:pt>
                <c:pt idx="8230">
                  <c:v>-34.591999999999999</c:v>
                </c:pt>
                <c:pt idx="8231">
                  <c:v>-34.636000000000003</c:v>
                </c:pt>
                <c:pt idx="8232">
                  <c:v>-34.244</c:v>
                </c:pt>
                <c:pt idx="8233">
                  <c:v>-34.514000000000003</c:v>
                </c:pt>
                <c:pt idx="8234">
                  <c:v>-34.582999999999998</c:v>
                </c:pt>
                <c:pt idx="8235">
                  <c:v>-34.582999999999998</c:v>
                </c:pt>
                <c:pt idx="8236">
                  <c:v>-34.246000000000002</c:v>
                </c:pt>
                <c:pt idx="8237">
                  <c:v>-34.384999999999998</c:v>
                </c:pt>
                <c:pt idx="8238">
                  <c:v>-34.69</c:v>
                </c:pt>
                <c:pt idx="8239">
                  <c:v>-34.283999999999999</c:v>
                </c:pt>
                <c:pt idx="8240">
                  <c:v>-34.179000000000002</c:v>
                </c:pt>
                <c:pt idx="8241">
                  <c:v>-34.542000000000002</c:v>
                </c:pt>
                <c:pt idx="8242">
                  <c:v>-34.411000000000001</c:v>
                </c:pt>
                <c:pt idx="8243">
                  <c:v>-34.469000000000001</c:v>
                </c:pt>
                <c:pt idx="8244">
                  <c:v>-34.033000000000001</c:v>
                </c:pt>
                <c:pt idx="8245">
                  <c:v>-35.752000000000002</c:v>
                </c:pt>
                <c:pt idx="8246">
                  <c:v>-35.241999999999997</c:v>
                </c:pt>
                <c:pt idx="8247">
                  <c:v>-35.341999999999999</c:v>
                </c:pt>
                <c:pt idx="8248">
                  <c:v>-34.31</c:v>
                </c:pt>
                <c:pt idx="8249">
                  <c:v>-34.814999999999998</c:v>
                </c:pt>
                <c:pt idx="8250">
                  <c:v>-34.067</c:v>
                </c:pt>
                <c:pt idx="8251">
                  <c:v>-34.542000000000002</c:v>
                </c:pt>
                <c:pt idx="8252">
                  <c:v>-34.1</c:v>
                </c:pt>
                <c:pt idx="8253">
                  <c:v>-34.142000000000003</c:v>
                </c:pt>
                <c:pt idx="8254">
                  <c:v>-34.006</c:v>
                </c:pt>
                <c:pt idx="8255">
                  <c:v>-34.317999999999998</c:v>
                </c:pt>
                <c:pt idx="8256">
                  <c:v>-34.465000000000003</c:v>
                </c:pt>
                <c:pt idx="8257">
                  <c:v>-34.39</c:v>
                </c:pt>
                <c:pt idx="8258">
                  <c:v>-35.014000000000003</c:v>
                </c:pt>
                <c:pt idx="8259">
                  <c:v>-34.423999999999999</c:v>
                </c:pt>
                <c:pt idx="8260">
                  <c:v>-34.612000000000002</c:v>
                </c:pt>
                <c:pt idx="8261">
                  <c:v>-34.46</c:v>
                </c:pt>
                <c:pt idx="8262">
                  <c:v>-34.576000000000001</c:v>
                </c:pt>
                <c:pt idx="8263">
                  <c:v>-34.542999999999999</c:v>
                </c:pt>
                <c:pt idx="8264">
                  <c:v>-34.83</c:v>
                </c:pt>
                <c:pt idx="8265">
                  <c:v>-34.752000000000002</c:v>
                </c:pt>
                <c:pt idx="8266">
                  <c:v>-34.39</c:v>
                </c:pt>
                <c:pt idx="8267">
                  <c:v>-34.475000000000001</c:v>
                </c:pt>
                <c:pt idx="8268">
                  <c:v>-34.476999999999997</c:v>
                </c:pt>
                <c:pt idx="8269">
                  <c:v>-34.508000000000003</c:v>
                </c:pt>
                <c:pt idx="8270">
                  <c:v>-34.247999999999998</c:v>
                </c:pt>
                <c:pt idx="8271">
                  <c:v>-34.82</c:v>
                </c:pt>
                <c:pt idx="8272">
                  <c:v>-34.512</c:v>
                </c:pt>
                <c:pt idx="8273">
                  <c:v>-34.569000000000003</c:v>
                </c:pt>
                <c:pt idx="8274">
                  <c:v>-34.500999999999998</c:v>
                </c:pt>
                <c:pt idx="8275">
                  <c:v>-34.432000000000002</c:v>
                </c:pt>
                <c:pt idx="8276">
                  <c:v>-34.573</c:v>
                </c:pt>
                <c:pt idx="8277">
                  <c:v>-34.331000000000003</c:v>
                </c:pt>
                <c:pt idx="8278">
                  <c:v>-34.429000000000002</c:v>
                </c:pt>
                <c:pt idx="8279">
                  <c:v>-34.506999999999998</c:v>
                </c:pt>
                <c:pt idx="8280">
                  <c:v>-35.133000000000003</c:v>
                </c:pt>
                <c:pt idx="8281">
                  <c:v>-34.081000000000003</c:v>
                </c:pt>
                <c:pt idx="8282">
                  <c:v>-34.450000000000003</c:v>
                </c:pt>
                <c:pt idx="8283">
                  <c:v>-34.645000000000003</c:v>
                </c:pt>
                <c:pt idx="8284">
                  <c:v>-34.728000000000002</c:v>
                </c:pt>
                <c:pt idx="8285">
                  <c:v>-34.741</c:v>
                </c:pt>
                <c:pt idx="8286">
                  <c:v>-35.17</c:v>
                </c:pt>
                <c:pt idx="8287">
                  <c:v>-34.545999999999999</c:v>
                </c:pt>
                <c:pt idx="8288">
                  <c:v>-34.652999999999999</c:v>
                </c:pt>
                <c:pt idx="8289">
                  <c:v>-34.606999999999999</c:v>
                </c:pt>
                <c:pt idx="8290">
                  <c:v>-34.673999999999999</c:v>
                </c:pt>
                <c:pt idx="8291">
                  <c:v>-34.716000000000001</c:v>
                </c:pt>
                <c:pt idx="8292">
                  <c:v>-34.503999999999998</c:v>
                </c:pt>
                <c:pt idx="8293">
                  <c:v>-34.645000000000003</c:v>
                </c:pt>
                <c:pt idx="8294">
                  <c:v>-34.423999999999999</c:v>
                </c:pt>
                <c:pt idx="8295">
                  <c:v>-34.692999999999998</c:v>
                </c:pt>
                <c:pt idx="8296">
                  <c:v>-35.618000000000002</c:v>
                </c:pt>
                <c:pt idx="8297">
                  <c:v>-35.313000000000002</c:v>
                </c:pt>
                <c:pt idx="8298">
                  <c:v>-34.811999999999998</c:v>
                </c:pt>
                <c:pt idx="8299">
                  <c:v>-34.652000000000001</c:v>
                </c:pt>
                <c:pt idx="8300">
                  <c:v>-34.619</c:v>
                </c:pt>
                <c:pt idx="8301">
                  <c:v>-35.015999999999998</c:v>
                </c:pt>
                <c:pt idx="8302">
                  <c:v>-34.540999999999997</c:v>
                </c:pt>
                <c:pt idx="8303">
                  <c:v>-34.618000000000002</c:v>
                </c:pt>
                <c:pt idx="8304">
                  <c:v>-34.621000000000002</c:v>
                </c:pt>
                <c:pt idx="8305">
                  <c:v>-34.343000000000004</c:v>
                </c:pt>
                <c:pt idx="8306">
                  <c:v>-34.686</c:v>
                </c:pt>
                <c:pt idx="8307">
                  <c:v>-34.518999999999998</c:v>
                </c:pt>
                <c:pt idx="8308">
                  <c:v>-34.372999999999998</c:v>
                </c:pt>
                <c:pt idx="8309">
                  <c:v>-34.344999999999999</c:v>
                </c:pt>
                <c:pt idx="8310">
                  <c:v>-34.125999999999998</c:v>
                </c:pt>
                <c:pt idx="8311">
                  <c:v>-34.329000000000001</c:v>
                </c:pt>
                <c:pt idx="8312">
                  <c:v>-35.213999999999999</c:v>
                </c:pt>
                <c:pt idx="8313">
                  <c:v>-34.838000000000001</c:v>
                </c:pt>
                <c:pt idx="8314">
                  <c:v>-34.47</c:v>
                </c:pt>
                <c:pt idx="8315">
                  <c:v>-34.551000000000002</c:v>
                </c:pt>
                <c:pt idx="8316">
                  <c:v>-34.441000000000003</c:v>
                </c:pt>
                <c:pt idx="8317">
                  <c:v>-34.457000000000001</c:v>
                </c:pt>
                <c:pt idx="8318">
                  <c:v>-34.625</c:v>
                </c:pt>
                <c:pt idx="8319">
                  <c:v>-34.826000000000001</c:v>
                </c:pt>
                <c:pt idx="8320">
                  <c:v>-35.31</c:v>
                </c:pt>
                <c:pt idx="8321">
                  <c:v>-34.981000000000002</c:v>
                </c:pt>
                <c:pt idx="8322">
                  <c:v>-34.82</c:v>
                </c:pt>
                <c:pt idx="8323">
                  <c:v>-35.856000000000002</c:v>
                </c:pt>
                <c:pt idx="8324">
                  <c:v>-34.460999999999999</c:v>
                </c:pt>
                <c:pt idx="8325">
                  <c:v>-34.6</c:v>
                </c:pt>
                <c:pt idx="8326">
                  <c:v>-34.884999999999998</c:v>
                </c:pt>
                <c:pt idx="8327">
                  <c:v>-35.741</c:v>
                </c:pt>
                <c:pt idx="8328">
                  <c:v>-34.912999999999997</c:v>
                </c:pt>
                <c:pt idx="8329">
                  <c:v>-35.113</c:v>
                </c:pt>
                <c:pt idx="8330">
                  <c:v>-34.802</c:v>
                </c:pt>
                <c:pt idx="8331">
                  <c:v>-35.677999999999997</c:v>
                </c:pt>
                <c:pt idx="8332">
                  <c:v>-35.158000000000001</c:v>
                </c:pt>
                <c:pt idx="8333">
                  <c:v>-34.744999999999997</c:v>
                </c:pt>
                <c:pt idx="8334">
                  <c:v>-34.844999999999999</c:v>
                </c:pt>
                <c:pt idx="8335">
                  <c:v>-34.799999999999997</c:v>
                </c:pt>
                <c:pt idx="8336">
                  <c:v>-34.759</c:v>
                </c:pt>
                <c:pt idx="8337">
                  <c:v>-34.834000000000003</c:v>
                </c:pt>
                <c:pt idx="8338">
                  <c:v>-34.914999999999999</c:v>
                </c:pt>
                <c:pt idx="8339">
                  <c:v>-35.356999999999999</c:v>
                </c:pt>
                <c:pt idx="8340">
                  <c:v>-35.207999999999998</c:v>
                </c:pt>
                <c:pt idx="8341">
                  <c:v>-35.290999999999997</c:v>
                </c:pt>
                <c:pt idx="8342">
                  <c:v>-34.770000000000003</c:v>
                </c:pt>
                <c:pt idx="8343">
                  <c:v>-35.622</c:v>
                </c:pt>
                <c:pt idx="8344">
                  <c:v>-34.866999999999997</c:v>
                </c:pt>
                <c:pt idx="8345">
                  <c:v>-35.338000000000001</c:v>
                </c:pt>
                <c:pt idx="8346">
                  <c:v>-34.957999999999998</c:v>
                </c:pt>
                <c:pt idx="8347">
                  <c:v>-34.979999999999997</c:v>
                </c:pt>
                <c:pt idx="8348">
                  <c:v>-35.445</c:v>
                </c:pt>
                <c:pt idx="8349">
                  <c:v>-35.383000000000003</c:v>
                </c:pt>
                <c:pt idx="8350">
                  <c:v>-35.162999999999997</c:v>
                </c:pt>
                <c:pt idx="8351">
                  <c:v>-34.935000000000002</c:v>
                </c:pt>
                <c:pt idx="8352">
                  <c:v>-34.770000000000003</c:v>
                </c:pt>
                <c:pt idx="8353">
                  <c:v>-34.593000000000004</c:v>
                </c:pt>
                <c:pt idx="8354">
                  <c:v>-34.347999999999999</c:v>
                </c:pt>
                <c:pt idx="8355">
                  <c:v>-35.454000000000001</c:v>
                </c:pt>
                <c:pt idx="8356">
                  <c:v>-34.648000000000003</c:v>
                </c:pt>
                <c:pt idx="8357">
                  <c:v>-34.780999999999999</c:v>
                </c:pt>
                <c:pt idx="8358">
                  <c:v>-35.481999999999999</c:v>
                </c:pt>
                <c:pt idx="8359">
                  <c:v>-34.723999999999997</c:v>
                </c:pt>
                <c:pt idx="8360">
                  <c:v>-36.281999999999996</c:v>
                </c:pt>
                <c:pt idx="8361">
                  <c:v>-35.042999999999999</c:v>
                </c:pt>
                <c:pt idx="8362">
                  <c:v>-34.851999999999997</c:v>
                </c:pt>
                <c:pt idx="8363">
                  <c:v>-34.734999999999999</c:v>
                </c:pt>
                <c:pt idx="8364">
                  <c:v>-35.33</c:v>
                </c:pt>
                <c:pt idx="8365">
                  <c:v>-35.295999999999999</c:v>
                </c:pt>
                <c:pt idx="8366">
                  <c:v>-35.521000000000001</c:v>
                </c:pt>
                <c:pt idx="8367">
                  <c:v>-35.040999999999997</c:v>
                </c:pt>
                <c:pt idx="8368">
                  <c:v>-35.459000000000003</c:v>
                </c:pt>
                <c:pt idx="8369">
                  <c:v>-35.209000000000003</c:v>
                </c:pt>
                <c:pt idx="8370">
                  <c:v>-34.875999999999998</c:v>
                </c:pt>
                <c:pt idx="8371">
                  <c:v>-34.771999999999998</c:v>
                </c:pt>
                <c:pt idx="8372">
                  <c:v>-34.914000000000001</c:v>
                </c:pt>
                <c:pt idx="8373">
                  <c:v>-34.82</c:v>
                </c:pt>
                <c:pt idx="8374">
                  <c:v>-35.031999999999996</c:v>
                </c:pt>
                <c:pt idx="8375">
                  <c:v>-35.783000000000001</c:v>
                </c:pt>
                <c:pt idx="8376">
                  <c:v>-35.709000000000003</c:v>
                </c:pt>
                <c:pt idx="8377">
                  <c:v>-35.017000000000003</c:v>
                </c:pt>
                <c:pt idx="8378">
                  <c:v>-34.753</c:v>
                </c:pt>
                <c:pt idx="8379">
                  <c:v>-34.953000000000003</c:v>
                </c:pt>
                <c:pt idx="8380">
                  <c:v>-34.774000000000001</c:v>
                </c:pt>
                <c:pt idx="8381">
                  <c:v>-34.564999999999998</c:v>
                </c:pt>
                <c:pt idx="8382">
                  <c:v>-36.429000000000002</c:v>
                </c:pt>
                <c:pt idx="8383">
                  <c:v>-35.341999999999999</c:v>
                </c:pt>
                <c:pt idx="8384">
                  <c:v>-35.308</c:v>
                </c:pt>
                <c:pt idx="8385">
                  <c:v>-35.043999999999997</c:v>
                </c:pt>
                <c:pt idx="8386">
                  <c:v>-34.768999999999998</c:v>
                </c:pt>
                <c:pt idx="8387">
                  <c:v>-35.375</c:v>
                </c:pt>
                <c:pt idx="8388">
                  <c:v>-34.802</c:v>
                </c:pt>
                <c:pt idx="8389">
                  <c:v>-34.94</c:v>
                </c:pt>
                <c:pt idx="8390">
                  <c:v>-34.497</c:v>
                </c:pt>
                <c:pt idx="8391">
                  <c:v>-35.054000000000002</c:v>
                </c:pt>
                <c:pt idx="8392">
                  <c:v>-35.253</c:v>
                </c:pt>
                <c:pt idx="8393">
                  <c:v>-34.485999999999997</c:v>
                </c:pt>
                <c:pt idx="8394">
                  <c:v>-34.453000000000003</c:v>
                </c:pt>
                <c:pt idx="8395">
                  <c:v>-34.505000000000003</c:v>
                </c:pt>
                <c:pt idx="8396">
                  <c:v>-34.302</c:v>
                </c:pt>
                <c:pt idx="8397">
                  <c:v>-34.598999999999997</c:v>
                </c:pt>
                <c:pt idx="8398">
                  <c:v>-35.195999999999998</c:v>
                </c:pt>
                <c:pt idx="8399">
                  <c:v>-35.366999999999997</c:v>
                </c:pt>
                <c:pt idx="8400">
                  <c:v>-35.253</c:v>
                </c:pt>
                <c:pt idx="8401">
                  <c:v>-35.576999999999998</c:v>
                </c:pt>
                <c:pt idx="8402">
                  <c:v>-35.692999999999998</c:v>
                </c:pt>
                <c:pt idx="8403">
                  <c:v>-34.51</c:v>
                </c:pt>
                <c:pt idx="8404">
                  <c:v>-34.847000000000001</c:v>
                </c:pt>
                <c:pt idx="8405">
                  <c:v>-34.741</c:v>
                </c:pt>
                <c:pt idx="8406">
                  <c:v>-34.786999999999999</c:v>
                </c:pt>
                <c:pt idx="8407">
                  <c:v>-35.100999999999999</c:v>
                </c:pt>
                <c:pt idx="8408">
                  <c:v>-35.552999999999997</c:v>
                </c:pt>
                <c:pt idx="8409">
                  <c:v>-34.984000000000002</c:v>
                </c:pt>
                <c:pt idx="8410">
                  <c:v>-35.713999999999999</c:v>
                </c:pt>
                <c:pt idx="8411">
                  <c:v>-35.112000000000002</c:v>
                </c:pt>
                <c:pt idx="8412">
                  <c:v>-35.548999999999999</c:v>
                </c:pt>
                <c:pt idx="8413">
                  <c:v>-35.145000000000003</c:v>
                </c:pt>
                <c:pt idx="8414">
                  <c:v>-35.323999999999998</c:v>
                </c:pt>
                <c:pt idx="8415">
                  <c:v>-35.097000000000001</c:v>
                </c:pt>
                <c:pt idx="8416">
                  <c:v>-34.713999999999999</c:v>
                </c:pt>
                <c:pt idx="8417">
                  <c:v>-34.676000000000002</c:v>
                </c:pt>
                <c:pt idx="8418">
                  <c:v>-35.063000000000002</c:v>
                </c:pt>
                <c:pt idx="8419">
                  <c:v>-35.953000000000003</c:v>
                </c:pt>
                <c:pt idx="8420">
                  <c:v>-35.262999999999998</c:v>
                </c:pt>
                <c:pt idx="8421">
                  <c:v>-34.847000000000001</c:v>
                </c:pt>
                <c:pt idx="8422">
                  <c:v>-35.347000000000001</c:v>
                </c:pt>
                <c:pt idx="8423">
                  <c:v>-35.222000000000001</c:v>
                </c:pt>
                <c:pt idx="8424">
                  <c:v>-35.018999999999998</c:v>
                </c:pt>
                <c:pt idx="8425">
                  <c:v>-34.470999999999997</c:v>
                </c:pt>
                <c:pt idx="8426">
                  <c:v>-34.588000000000001</c:v>
                </c:pt>
                <c:pt idx="8427">
                  <c:v>-34.792999999999999</c:v>
                </c:pt>
                <c:pt idx="8428">
                  <c:v>-34.405999999999999</c:v>
                </c:pt>
                <c:pt idx="8429">
                  <c:v>-34.356000000000002</c:v>
                </c:pt>
                <c:pt idx="8430">
                  <c:v>-34.564</c:v>
                </c:pt>
                <c:pt idx="8431">
                  <c:v>-35.142000000000003</c:v>
                </c:pt>
                <c:pt idx="8432">
                  <c:v>-34.386000000000003</c:v>
                </c:pt>
                <c:pt idx="8433">
                  <c:v>-35.04</c:v>
                </c:pt>
                <c:pt idx="8434">
                  <c:v>-34.375</c:v>
                </c:pt>
                <c:pt idx="8435">
                  <c:v>-34.942999999999998</c:v>
                </c:pt>
                <c:pt idx="8436">
                  <c:v>-34.887999999999998</c:v>
                </c:pt>
                <c:pt idx="8437">
                  <c:v>-34.393999999999998</c:v>
                </c:pt>
                <c:pt idx="8438">
                  <c:v>-34.963999999999999</c:v>
                </c:pt>
                <c:pt idx="8439">
                  <c:v>-35.244999999999997</c:v>
                </c:pt>
                <c:pt idx="8440">
                  <c:v>-34.926000000000002</c:v>
                </c:pt>
                <c:pt idx="8441">
                  <c:v>-34.726999999999997</c:v>
                </c:pt>
                <c:pt idx="8442">
                  <c:v>-34.972000000000001</c:v>
                </c:pt>
                <c:pt idx="8443">
                  <c:v>-35.058</c:v>
                </c:pt>
                <c:pt idx="8444">
                  <c:v>-35</c:v>
                </c:pt>
                <c:pt idx="8445">
                  <c:v>-35.393999999999998</c:v>
                </c:pt>
                <c:pt idx="8446">
                  <c:v>-35.280999999999999</c:v>
                </c:pt>
                <c:pt idx="8447">
                  <c:v>-35.122</c:v>
                </c:pt>
                <c:pt idx="8448">
                  <c:v>-34.826000000000001</c:v>
                </c:pt>
                <c:pt idx="8449">
                  <c:v>-35.075000000000003</c:v>
                </c:pt>
                <c:pt idx="8450">
                  <c:v>-35.316000000000003</c:v>
                </c:pt>
                <c:pt idx="8451">
                  <c:v>-35.401000000000003</c:v>
                </c:pt>
                <c:pt idx="8452">
                  <c:v>-35.084000000000003</c:v>
                </c:pt>
                <c:pt idx="8453">
                  <c:v>-36.161999999999999</c:v>
                </c:pt>
                <c:pt idx="8454">
                  <c:v>-35.686999999999998</c:v>
                </c:pt>
                <c:pt idx="8455">
                  <c:v>-35.218000000000004</c:v>
                </c:pt>
                <c:pt idx="8456">
                  <c:v>-35.396000000000001</c:v>
                </c:pt>
                <c:pt idx="8457">
                  <c:v>-34.911000000000001</c:v>
                </c:pt>
                <c:pt idx="8458">
                  <c:v>-37.005000000000003</c:v>
                </c:pt>
                <c:pt idx="8459">
                  <c:v>-35.453000000000003</c:v>
                </c:pt>
                <c:pt idx="8460">
                  <c:v>-35.819000000000003</c:v>
                </c:pt>
                <c:pt idx="8461">
                  <c:v>-35.630000000000003</c:v>
                </c:pt>
                <c:pt idx="8462">
                  <c:v>-35.393999999999998</c:v>
                </c:pt>
                <c:pt idx="8463">
                  <c:v>-34.551000000000002</c:v>
                </c:pt>
                <c:pt idx="8464">
                  <c:v>-34.887999999999998</c:v>
                </c:pt>
                <c:pt idx="8465">
                  <c:v>-35.844999999999999</c:v>
                </c:pt>
                <c:pt idx="8466">
                  <c:v>-34.765000000000001</c:v>
                </c:pt>
                <c:pt idx="8467">
                  <c:v>-35.082999999999998</c:v>
                </c:pt>
                <c:pt idx="8468">
                  <c:v>-35.991</c:v>
                </c:pt>
                <c:pt idx="8469">
                  <c:v>-34.707999999999998</c:v>
                </c:pt>
                <c:pt idx="8470">
                  <c:v>-34.68</c:v>
                </c:pt>
                <c:pt idx="8471">
                  <c:v>-34.561</c:v>
                </c:pt>
                <c:pt idx="8472">
                  <c:v>-34.518999999999998</c:v>
                </c:pt>
                <c:pt idx="8473">
                  <c:v>-34.549999999999997</c:v>
                </c:pt>
                <c:pt idx="8474">
                  <c:v>-34.540999999999997</c:v>
                </c:pt>
                <c:pt idx="8475">
                  <c:v>-34.613</c:v>
                </c:pt>
                <c:pt idx="8476">
                  <c:v>-34.96</c:v>
                </c:pt>
                <c:pt idx="8477">
                  <c:v>-34.69</c:v>
                </c:pt>
                <c:pt idx="8478">
                  <c:v>-35.161000000000001</c:v>
                </c:pt>
                <c:pt idx="8479">
                  <c:v>-34.670999999999999</c:v>
                </c:pt>
                <c:pt idx="8480">
                  <c:v>-34.616</c:v>
                </c:pt>
                <c:pt idx="8481">
                  <c:v>-34.799999999999997</c:v>
                </c:pt>
                <c:pt idx="8482">
                  <c:v>-34.348999999999997</c:v>
                </c:pt>
                <c:pt idx="8483">
                  <c:v>-34.723999999999997</c:v>
                </c:pt>
                <c:pt idx="8484">
                  <c:v>-34.957999999999998</c:v>
                </c:pt>
                <c:pt idx="8485">
                  <c:v>-34.372</c:v>
                </c:pt>
                <c:pt idx="8486">
                  <c:v>-34.820999999999998</c:v>
                </c:pt>
                <c:pt idx="8487">
                  <c:v>-34.884</c:v>
                </c:pt>
                <c:pt idx="8488">
                  <c:v>-35.667000000000002</c:v>
                </c:pt>
                <c:pt idx="8489">
                  <c:v>-34.823</c:v>
                </c:pt>
                <c:pt idx="8490">
                  <c:v>-34.936999999999998</c:v>
                </c:pt>
                <c:pt idx="8491">
                  <c:v>-35.241999999999997</c:v>
                </c:pt>
                <c:pt idx="8492">
                  <c:v>-35.159999999999997</c:v>
                </c:pt>
                <c:pt idx="8493">
                  <c:v>-34.801000000000002</c:v>
                </c:pt>
                <c:pt idx="8494">
                  <c:v>-35.392000000000003</c:v>
                </c:pt>
                <c:pt idx="8495">
                  <c:v>-34.811</c:v>
                </c:pt>
                <c:pt idx="8496">
                  <c:v>-35.21</c:v>
                </c:pt>
                <c:pt idx="8497">
                  <c:v>-35.451000000000001</c:v>
                </c:pt>
                <c:pt idx="8498">
                  <c:v>-34.86</c:v>
                </c:pt>
                <c:pt idx="8499">
                  <c:v>-35.115000000000002</c:v>
                </c:pt>
                <c:pt idx="8500">
                  <c:v>-35.488999999999997</c:v>
                </c:pt>
                <c:pt idx="8501">
                  <c:v>-34.854999999999997</c:v>
                </c:pt>
                <c:pt idx="8502">
                  <c:v>-34.595999999999997</c:v>
                </c:pt>
                <c:pt idx="8503">
                  <c:v>-34.808999999999997</c:v>
                </c:pt>
                <c:pt idx="8504">
                  <c:v>-35.113999999999997</c:v>
                </c:pt>
                <c:pt idx="8505">
                  <c:v>-35.286999999999999</c:v>
                </c:pt>
                <c:pt idx="8506">
                  <c:v>-34.881999999999998</c:v>
                </c:pt>
                <c:pt idx="8507">
                  <c:v>-35.241</c:v>
                </c:pt>
                <c:pt idx="8508">
                  <c:v>-34.768000000000001</c:v>
                </c:pt>
                <c:pt idx="8509">
                  <c:v>-34.78</c:v>
                </c:pt>
                <c:pt idx="8510">
                  <c:v>-34.898000000000003</c:v>
                </c:pt>
                <c:pt idx="8511">
                  <c:v>-34.909999999999997</c:v>
                </c:pt>
                <c:pt idx="8512">
                  <c:v>-35.521999999999998</c:v>
                </c:pt>
                <c:pt idx="8513">
                  <c:v>-35.808</c:v>
                </c:pt>
                <c:pt idx="8514">
                  <c:v>-34.783999999999999</c:v>
                </c:pt>
                <c:pt idx="8515">
                  <c:v>-35.774000000000001</c:v>
                </c:pt>
                <c:pt idx="8516">
                  <c:v>-34.563000000000002</c:v>
                </c:pt>
                <c:pt idx="8517">
                  <c:v>-35.14</c:v>
                </c:pt>
                <c:pt idx="8518">
                  <c:v>-35.055999999999997</c:v>
                </c:pt>
                <c:pt idx="8519">
                  <c:v>-34.771999999999998</c:v>
                </c:pt>
                <c:pt idx="8520">
                  <c:v>-35.298999999999999</c:v>
                </c:pt>
                <c:pt idx="8521">
                  <c:v>-35.015000000000001</c:v>
                </c:pt>
                <c:pt idx="8522">
                  <c:v>-35.343000000000004</c:v>
                </c:pt>
                <c:pt idx="8523">
                  <c:v>-35.462000000000003</c:v>
                </c:pt>
                <c:pt idx="8524">
                  <c:v>-35.869999999999997</c:v>
                </c:pt>
                <c:pt idx="8525">
                  <c:v>-35.911999999999999</c:v>
                </c:pt>
                <c:pt idx="8526">
                  <c:v>-35.999000000000002</c:v>
                </c:pt>
                <c:pt idx="8527">
                  <c:v>-35.978999999999999</c:v>
                </c:pt>
                <c:pt idx="8528">
                  <c:v>-35.874000000000002</c:v>
                </c:pt>
                <c:pt idx="8529">
                  <c:v>-35.520000000000003</c:v>
                </c:pt>
                <c:pt idx="8530">
                  <c:v>-35.683</c:v>
                </c:pt>
                <c:pt idx="8531">
                  <c:v>-35.765999999999998</c:v>
                </c:pt>
                <c:pt idx="8532">
                  <c:v>-35.97</c:v>
                </c:pt>
                <c:pt idx="8533">
                  <c:v>-36.210999999999999</c:v>
                </c:pt>
                <c:pt idx="8534">
                  <c:v>-35.771999999999998</c:v>
                </c:pt>
                <c:pt idx="8535">
                  <c:v>-35.561999999999998</c:v>
                </c:pt>
                <c:pt idx="8536">
                  <c:v>-36.319000000000003</c:v>
                </c:pt>
                <c:pt idx="8537">
                  <c:v>-35.673000000000002</c:v>
                </c:pt>
                <c:pt idx="8538">
                  <c:v>-36.479999999999997</c:v>
                </c:pt>
                <c:pt idx="8539">
                  <c:v>-35.603000000000002</c:v>
                </c:pt>
                <c:pt idx="8540">
                  <c:v>-35.478000000000002</c:v>
                </c:pt>
                <c:pt idx="8541">
                  <c:v>-35.874000000000002</c:v>
                </c:pt>
                <c:pt idx="8542">
                  <c:v>-35.826000000000001</c:v>
                </c:pt>
                <c:pt idx="8543">
                  <c:v>-35.494999999999997</c:v>
                </c:pt>
                <c:pt idx="8544">
                  <c:v>-36.152000000000001</c:v>
                </c:pt>
                <c:pt idx="8545">
                  <c:v>-35.606000000000002</c:v>
                </c:pt>
                <c:pt idx="8546">
                  <c:v>-37.683</c:v>
                </c:pt>
                <c:pt idx="8547">
                  <c:v>-35.718000000000004</c:v>
                </c:pt>
                <c:pt idx="8548">
                  <c:v>-35.509</c:v>
                </c:pt>
                <c:pt idx="8549">
                  <c:v>-35.825000000000003</c:v>
                </c:pt>
                <c:pt idx="8550">
                  <c:v>-35.539000000000001</c:v>
                </c:pt>
                <c:pt idx="8551">
                  <c:v>-34.933999999999997</c:v>
                </c:pt>
                <c:pt idx="8552">
                  <c:v>-34.527000000000001</c:v>
                </c:pt>
                <c:pt idx="8553">
                  <c:v>-35.021000000000001</c:v>
                </c:pt>
                <c:pt idx="8554">
                  <c:v>-34.802999999999997</c:v>
                </c:pt>
                <c:pt idx="8555">
                  <c:v>-34.755000000000003</c:v>
                </c:pt>
                <c:pt idx="8556">
                  <c:v>-35</c:v>
                </c:pt>
                <c:pt idx="8557">
                  <c:v>-34.572000000000003</c:v>
                </c:pt>
                <c:pt idx="8558">
                  <c:v>-34.508000000000003</c:v>
                </c:pt>
                <c:pt idx="8559">
                  <c:v>-34.44</c:v>
                </c:pt>
                <c:pt idx="8560">
                  <c:v>-34.847000000000001</c:v>
                </c:pt>
                <c:pt idx="8561">
                  <c:v>-34.734999999999999</c:v>
                </c:pt>
                <c:pt idx="8562">
                  <c:v>-34.625</c:v>
                </c:pt>
                <c:pt idx="8563">
                  <c:v>-34.768999999999998</c:v>
                </c:pt>
                <c:pt idx="8564">
                  <c:v>-34.08</c:v>
                </c:pt>
                <c:pt idx="8565">
                  <c:v>-34.293999999999997</c:v>
                </c:pt>
                <c:pt idx="8566">
                  <c:v>-34.819000000000003</c:v>
                </c:pt>
                <c:pt idx="8567">
                  <c:v>-35.015000000000001</c:v>
                </c:pt>
                <c:pt idx="8568">
                  <c:v>-35.567999999999998</c:v>
                </c:pt>
                <c:pt idx="8569">
                  <c:v>-35.363999999999997</c:v>
                </c:pt>
                <c:pt idx="8570">
                  <c:v>-36.350999999999999</c:v>
                </c:pt>
                <c:pt idx="8571">
                  <c:v>-34.765000000000001</c:v>
                </c:pt>
                <c:pt idx="8572">
                  <c:v>-35.838000000000001</c:v>
                </c:pt>
                <c:pt idx="8573">
                  <c:v>-35.643000000000001</c:v>
                </c:pt>
                <c:pt idx="8574">
                  <c:v>-36.265999999999998</c:v>
                </c:pt>
                <c:pt idx="8575">
                  <c:v>-35.758000000000003</c:v>
                </c:pt>
                <c:pt idx="8576">
                  <c:v>-35.365000000000002</c:v>
                </c:pt>
                <c:pt idx="8577">
                  <c:v>-34.865000000000002</c:v>
                </c:pt>
                <c:pt idx="8578">
                  <c:v>-35.277000000000001</c:v>
                </c:pt>
                <c:pt idx="8579">
                  <c:v>-34.914999999999999</c:v>
                </c:pt>
                <c:pt idx="8580">
                  <c:v>-35.590000000000003</c:v>
                </c:pt>
                <c:pt idx="8581">
                  <c:v>-35.22</c:v>
                </c:pt>
                <c:pt idx="8582">
                  <c:v>-35.264000000000003</c:v>
                </c:pt>
                <c:pt idx="8583">
                  <c:v>-35.750999999999998</c:v>
                </c:pt>
                <c:pt idx="8584">
                  <c:v>-35.122999999999998</c:v>
                </c:pt>
                <c:pt idx="8585">
                  <c:v>-35.456000000000003</c:v>
                </c:pt>
                <c:pt idx="8586">
                  <c:v>-35.442999999999998</c:v>
                </c:pt>
                <c:pt idx="8587">
                  <c:v>-35.343000000000004</c:v>
                </c:pt>
                <c:pt idx="8588">
                  <c:v>-35.817999999999998</c:v>
                </c:pt>
                <c:pt idx="8589">
                  <c:v>-35.877000000000002</c:v>
                </c:pt>
                <c:pt idx="8590">
                  <c:v>-35.606000000000002</c:v>
                </c:pt>
                <c:pt idx="8591">
                  <c:v>-36.238999999999997</c:v>
                </c:pt>
                <c:pt idx="8592">
                  <c:v>-35.774999999999999</c:v>
                </c:pt>
                <c:pt idx="8593">
                  <c:v>-35.868000000000002</c:v>
                </c:pt>
                <c:pt idx="8594">
                  <c:v>-36</c:v>
                </c:pt>
                <c:pt idx="8595">
                  <c:v>-36.561</c:v>
                </c:pt>
                <c:pt idx="8596">
                  <c:v>-36.350999999999999</c:v>
                </c:pt>
                <c:pt idx="8597">
                  <c:v>-36.468000000000004</c:v>
                </c:pt>
                <c:pt idx="8598">
                  <c:v>-36.049999999999997</c:v>
                </c:pt>
                <c:pt idx="8599">
                  <c:v>-36.473999999999997</c:v>
                </c:pt>
                <c:pt idx="8600">
                  <c:v>-36.427999999999997</c:v>
                </c:pt>
                <c:pt idx="8601">
                  <c:v>-36.055</c:v>
                </c:pt>
                <c:pt idx="8602">
                  <c:v>-36.076000000000001</c:v>
                </c:pt>
                <c:pt idx="8603">
                  <c:v>-35.957000000000001</c:v>
                </c:pt>
                <c:pt idx="8604">
                  <c:v>-35.738999999999997</c:v>
                </c:pt>
                <c:pt idx="8605">
                  <c:v>-36.174999999999997</c:v>
                </c:pt>
                <c:pt idx="8606">
                  <c:v>-35.747</c:v>
                </c:pt>
                <c:pt idx="8607">
                  <c:v>-36.188000000000002</c:v>
                </c:pt>
                <c:pt idx="8608">
                  <c:v>-37.393999999999998</c:v>
                </c:pt>
                <c:pt idx="8609">
                  <c:v>-36.685000000000002</c:v>
                </c:pt>
                <c:pt idx="8610">
                  <c:v>-36.308</c:v>
                </c:pt>
                <c:pt idx="8611">
                  <c:v>-36.576999999999998</c:v>
                </c:pt>
                <c:pt idx="8612">
                  <c:v>-36.566000000000003</c:v>
                </c:pt>
                <c:pt idx="8613">
                  <c:v>-36.850999999999999</c:v>
                </c:pt>
                <c:pt idx="8614">
                  <c:v>-36.776000000000003</c:v>
                </c:pt>
                <c:pt idx="8615">
                  <c:v>-38.018000000000001</c:v>
                </c:pt>
                <c:pt idx="8616">
                  <c:v>-36.700000000000003</c:v>
                </c:pt>
                <c:pt idx="8617">
                  <c:v>-36.649000000000001</c:v>
                </c:pt>
                <c:pt idx="8618">
                  <c:v>-36.481000000000002</c:v>
                </c:pt>
                <c:pt idx="8619">
                  <c:v>-36.606000000000002</c:v>
                </c:pt>
                <c:pt idx="8620">
                  <c:v>-36.375</c:v>
                </c:pt>
                <c:pt idx="8621">
                  <c:v>-36.773000000000003</c:v>
                </c:pt>
                <c:pt idx="8622">
                  <c:v>-35.853999999999999</c:v>
                </c:pt>
                <c:pt idx="8623">
                  <c:v>-36.677</c:v>
                </c:pt>
                <c:pt idx="8624">
                  <c:v>-36.905999999999999</c:v>
                </c:pt>
                <c:pt idx="8625">
                  <c:v>-36.375999999999998</c:v>
                </c:pt>
                <c:pt idx="8626">
                  <c:v>-36.784999999999997</c:v>
                </c:pt>
                <c:pt idx="8627">
                  <c:v>-36.792000000000002</c:v>
                </c:pt>
                <c:pt idx="8628">
                  <c:v>-36.357999999999997</c:v>
                </c:pt>
                <c:pt idx="8629">
                  <c:v>-36.871000000000002</c:v>
                </c:pt>
                <c:pt idx="8630">
                  <c:v>-36.274000000000001</c:v>
                </c:pt>
                <c:pt idx="8631">
                  <c:v>-35.936</c:v>
                </c:pt>
                <c:pt idx="8632">
                  <c:v>-36.298999999999999</c:v>
                </c:pt>
                <c:pt idx="8633">
                  <c:v>-36.552</c:v>
                </c:pt>
                <c:pt idx="8634">
                  <c:v>-36.156999999999996</c:v>
                </c:pt>
                <c:pt idx="8635">
                  <c:v>-36.209000000000003</c:v>
                </c:pt>
                <c:pt idx="8636">
                  <c:v>-36.386000000000003</c:v>
                </c:pt>
                <c:pt idx="8637">
                  <c:v>-35.840000000000003</c:v>
                </c:pt>
                <c:pt idx="8638">
                  <c:v>-35.500999999999998</c:v>
                </c:pt>
                <c:pt idx="8639">
                  <c:v>-36.054000000000002</c:v>
                </c:pt>
                <c:pt idx="8640">
                  <c:v>-36.177</c:v>
                </c:pt>
                <c:pt idx="8641">
                  <c:v>-35.838000000000001</c:v>
                </c:pt>
                <c:pt idx="8642">
                  <c:v>-35.662999999999997</c:v>
                </c:pt>
                <c:pt idx="8643">
                  <c:v>-36.234000000000002</c:v>
                </c:pt>
                <c:pt idx="8644">
                  <c:v>-35.515999999999998</c:v>
                </c:pt>
                <c:pt idx="8645">
                  <c:v>-36.002000000000002</c:v>
                </c:pt>
                <c:pt idx="8646">
                  <c:v>-35.558</c:v>
                </c:pt>
                <c:pt idx="8647">
                  <c:v>-35.912999999999997</c:v>
                </c:pt>
                <c:pt idx="8648">
                  <c:v>-35.942</c:v>
                </c:pt>
                <c:pt idx="8649">
                  <c:v>-35.295999999999999</c:v>
                </c:pt>
                <c:pt idx="8650">
                  <c:v>-35.524000000000001</c:v>
                </c:pt>
                <c:pt idx="8651">
                  <c:v>-35.838999999999999</c:v>
                </c:pt>
                <c:pt idx="8652">
                  <c:v>-35.985999999999997</c:v>
                </c:pt>
                <c:pt idx="8653">
                  <c:v>-35.823999999999998</c:v>
                </c:pt>
                <c:pt idx="8654">
                  <c:v>-35.768999999999998</c:v>
                </c:pt>
                <c:pt idx="8655">
                  <c:v>-35.341999999999999</c:v>
                </c:pt>
                <c:pt idx="8656">
                  <c:v>-35.615000000000002</c:v>
                </c:pt>
                <c:pt idx="8657">
                  <c:v>-35.930999999999997</c:v>
                </c:pt>
                <c:pt idx="8658">
                  <c:v>-35.542999999999999</c:v>
                </c:pt>
                <c:pt idx="8659">
                  <c:v>-35.423000000000002</c:v>
                </c:pt>
                <c:pt idx="8660">
                  <c:v>-36.049999999999997</c:v>
                </c:pt>
                <c:pt idx="8661">
                  <c:v>-36.728000000000002</c:v>
                </c:pt>
                <c:pt idx="8662">
                  <c:v>-35.567999999999998</c:v>
                </c:pt>
                <c:pt idx="8663">
                  <c:v>-35.561</c:v>
                </c:pt>
                <c:pt idx="8664">
                  <c:v>-34.792999999999999</c:v>
                </c:pt>
                <c:pt idx="8665">
                  <c:v>-34.981999999999999</c:v>
                </c:pt>
                <c:pt idx="8666">
                  <c:v>-35.146999999999998</c:v>
                </c:pt>
                <c:pt idx="8667">
                  <c:v>-35.418999999999997</c:v>
                </c:pt>
                <c:pt idx="8668">
                  <c:v>-36.491</c:v>
                </c:pt>
                <c:pt idx="8669">
                  <c:v>-35.604999999999997</c:v>
                </c:pt>
                <c:pt idx="8670">
                  <c:v>-35.521000000000001</c:v>
                </c:pt>
                <c:pt idx="8671">
                  <c:v>-35.508000000000003</c:v>
                </c:pt>
                <c:pt idx="8672">
                  <c:v>-35.847999999999999</c:v>
                </c:pt>
                <c:pt idx="8673">
                  <c:v>-35.398000000000003</c:v>
                </c:pt>
                <c:pt idx="8674">
                  <c:v>-35.764000000000003</c:v>
                </c:pt>
                <c:pt idx="8675">
                  <c:v>-35.095999999999997</c:v>
                </c:pt>
                <c:pt idx="8676">
                  <c:v>-35.024999999999999</c:v>
                </c:pt>
                <c:pt idx="8677">
                  <c:v>-35.508000000000003</c:v>
                </c:pt>
                <c:pt idx="8678">
                  <c:v>-35.264000000000003</c:v>
                </c:pt>
                <c:pt idx="8679">
                  <c:v>-35.807000000000002</c:v>
                </c:pt>
                <c:pt idx="8680">
                  <c:v>-35.546999999999997</c:v>
                </c:pt>
                <c:pt idx="8681">
                  <c:v>-36.61</c:v>
                </c:pt>
                <c:pt idx="8682">
                  <c:v>-35.537999999999997</c:v>
                </c:pt>
                <c:pt idx="8683">
                  <c:v>-35.802999999999997</c:v>
                </c:pt>
                <c:pt idx="8684">
                  <c:v>-35.496000000000002</c:v>
                </c:pt>
                <c:pt idx="8685">
                  <c:v>-35.473999999999997</c:v>
                </c:pt>
                <c:pt idx="8686">
                  <c:v>-35.448999999999998</c:v>
                </c:pt>
                <c:pt idx="8687">
                  <c:v>-35.101999999999997</c:v>
                </c:pt>
                <c:pt idx="8688">
                  <c:v>-35.465000000000003</c:v>
                </c:pt>
                <c:pt idx="8689">
                  <c:v>-35.075000000000003</c:v>
                </c:pt>
                <c:pt idx="8690">
                  <c:v>-35.247999999999998</c:v>
                </c:pt>
                <c:pt idx="8691">
                  <c:v>-34.902999999999999</c:v>
                </c:pt>
                <c:pt idx="8692">
                  <c:v>-35.664000000000001</c:v>
                </c:pt>
                <c:pt idx="8693">
                  <c:v>-35.726999999999997</c:v>
                </c:pt>
                <c:pt idx="8694">
                  <c:v>-35.621000000000002</c:v>
                </c:pt>
                <c:pt idx="8695">
                  <c:v>-35.244</c:v>
                </c:pt>
                <c:pt idx="8696">
                  <c:v>-35.268999999999998</c:v>
                </c:pt>
                <c:pt idx="8697">
                  <c:v>-35.840000000000003</c:v>
                </c:pt>
                <c:pt idx="8698">
                  <c:v>-34.957000000000001</c:v>
                </c:pt>
                <c:pt idx="8699">
                  <c:v>-34.936</c:v>
                </c:pt>
                <c:pt idx="8700">
                  <c:v>-35.127000000000002</c:v>
                </c:pt>
                <c:pt idx="8701">
                  <c:v>-35.116</c:v>
                </c:pt>
                <c:pt idx="8702">
                  <c:v>-35.125999999999998</c:v>
                </c:pt>
                <c:pt idx="8703">
                  <c:v>-35.575000000000003</c:v>
                </c:pt>
                <c:pt idx="8704">
                  <c:v>-36.042999999999999</c:v>
                </c:pt>
                <c:pt idx="8705">
                  <c:v>-35.389000000000003</c:v>
                </c:pt>
                <c:pt idx="8706">
                  <c:v>-35.103999999999999</c:v>
                </c:pt>
                <c:pt idx="8707">
                  <c:v>-35.393999999999998</c:v>
                </c:pt>
                <c:pt idx="8708">
                  <c:v>-35.207000000000001</c:v>
                </c:pt>
                <c:pt idx="8709">
                  <c:v>-34.951000000000001</c:v>
                </c:pt>
                <c:pt idx="8710">
                  <c:v>-35.945</c:v>
                </c:pt>
                <c:pt idx="8711">
                  <c:v>-35.488</c:v>
                </c:pt>
                <c:pt idx="8712">
                  <c:v>-36.188000000000002</c:v>
                </c:pt>
                <c:pt idx="8713">
                  <c:v>-34.701999999999998</c:v>
                </c:pt>
                <c:pt idx="8714">
                  <c:v>-34.966999999999999</c:v>
                </c:pt>
                <c:pt idx="8715">
                  <c:v>-35.572000000000003</c:v>
                </c:pt>
                <c:pt idx="8716">
                  <c:v>-35.829000000000001</c:v>
                </c:pt>
                <c:pt idx="8717">
                  <c:v>-36.168999999999997</c:v>
                </c:pt>
                <c:pt idx="8718">
                  <c:v>-35.098999999999997</c:v>
                </c:pt>
                <c:pt idx="8719">
                  <c:v>-35.195</c:v>
                </c:pt>
                <c:pt idx="8720">
                  <c:v>-34.72</c:v>
                </c:pt>
                <c:pt idx="8721">
                  <c:v>-34.752000000000002</c:v>
                </c:pt>
                <c:pt idx="8722">
                  <c:v>-34.694000000000003</c:v>
                </c:pt>
                <c:pt idx="8723">
                  <c:v>-35.061</c:v>
                </c:pt>
                <c:pt idx="8724">
                  <c:v>-35.935000000000002</c:v>
                </c:pt>
                <c:pt idx="8725">
                  <c:v>-35.722999999999999</c:v>
                </c:pt>
                <c:pt idx="8726">
                  <c:v>-35.338999999999999</c:v>
                </c:pt>
                <c:pt idx="8727">
                  <c:v>-35.281999999999996</c:v>
                </c:pt>
                <c:pt idx="8728">
                  <c:v>-35.137999999999998</c:v>
                </c:pt>
                <c:pt idx="8729">
                  <c:v>-35.316000000000003</c:v>
                </c:pt>
                <c:pt idx="8730">
                  <c:v>-34.619</c:v>
                </c:pt>
                <c:pt idx="8731">
                  <c:v>-35.058</c:v>
                </c:pt>
                <c:pt idx="8732">
                  <c:v>-35.143999999999998</c:v>
                </c:pt>
                <c:pt idx="8733">
                  <c:v>-35.206000000000003</c:v>
                </c:pt>
                <c:pt idx="8734">
                  <c:v>-35.149000000000001</c:v>
                </c:pt>
                <c:pt idx="8735">
                  <c:v>-34.94</c:v>
                </c:pt>
                <c:pt idx="8736">
                  <c:v>-35.738999999999997</c:v>
                </c:pt>
                <c:pt idx="8737">
                  <c:v>-36.31</c:v>
                </c:pt>
                <c:pt idx="8738">
                  <c:v>-35.31</c:v>
                </c:pt>
                <c:pt idx="8739">
                  <c:v>-35.988</c:v>
                </c:pt>
                <c:pt idx="8740">
                  <c:v>-35.780999999999999</c:v>
                </c:pt>
                <c:pt idx="8741">
                  <c:v>-35.344000000000001</c:v>
                </c:pt>
                <c:pt idx="8742">
                  <c:v>-35.438000000000002</c:v>
                </c:pt>
                <c:pt idx="8743">
                  <c:v>-35.54</c:v>
                </c:pt>
                <c:pt idx="8744">
                  <c:v>-36.148000000000003</c:v>
                </c:pt>
                <c:pt idx="8745">
                  <c:v>-35.177</c:v>
                </c:pt>
                <c:pt idx="8746">
                  <c:v>-35.151000000000003</c:v>
                </c:pt>
                <c:pt idx="8747">
                  <c:v>-35.164000000000001</c:v>
                </c:pt>
                <c:pt idx="8748">
                  <c:v>-35.828000000000003</c:v>
                </c:pt>
                <c:pt idx="8749">
                  <c:v>-34.954000000000001</c:v>
                </c:pt>
                <c:pt idx="8750">
                  <c:v>-35.703000000000003</c:v>
                </c:pt>
                <c:pt idx="8751">
                  <c:v>-35.517000000000003</c:v>
                </c:pt>
                <c:pt idx="8752">
                  <c:v>-35.191000000000003</c:v>
                </c:pt>
                <c:pt idx="8753">
                  <c:v>-35.292999999999999</c:v>
                </c:pt>
                <c:pt idx="8754">
                  <c:v>-35.314999999999998</c:v>
                </c:pt>
                <c:pt idx="8755">
                  <c:v>-35.582000000000001</c:v>
                </c:pt>
                <c:pt idx="8756">
                  <c:v>-35.811</c:v>
                </c:pt>
                <c:pt idx="8757">
                  <c:v>-35.290999999999997</c:v>
                </c:pt>
                <c:pt idx="8758">
                  <c:v>-35.939</c:v>
                </c:pt>
                <c:pt idx="8759">
                  <c:v>-35.284999999999997</c:v>
                </c:pt>
                <c:pt idx="8760">
                  <c:v>-35.048000000000002</c:v>
                </c:pt>
                <c:pt idx="8761">
                  <c:v>-34.777999999999999</c:v>
                </c:pt>
                <c:pt idx="8762">
                  <c:v>-35.238999999999997</c:v>
                </c:pt>
                <c:pt idx="8763">
                  <c:v>-34.859000000000002</c:v>
                </c:pt>
                <c:pt idx="8764">
                  <c:v>-35.231000000000002</c:v>
                </c:pt>
                <c:pt idx="8765">
                  <c:v>-35.659999999999997</c:v>
                </c:pt>
                <c:pt idx="8766">
                  <c:v>-35.064</c:v>
                </c:pt>
                <c:pt idx="8767">
                  <c:v>-35.715000000000003</c:v>
                </c:pt>
                <c:pt idx="8768">
                  <c:v>-35.024999999999999</c:v>
                </c:pt>
                <c:pt idx="8769">
                  <c:v>-35.408999999999999</c:v>
                </c:pt>
                <c:pt idx="8770">
                  <c:v>-35.479999999999997</c:v>
                </c:pt>
                <c:pt idx="8771">
                  <c:v>-34.569000000000003</c:v>
                </c:pt>
                <c:pt idx="8772">
                  <c:v>-34.841000000000001</c:v>
                </c:pt>
                <c:pt idx="8773">
                  <c:v>-35.350999999999999</c:v>
                </c:pt>
                <c:pt idx="8774">
                  <c:v>-35.027000000000001</c:v>
                </c:pt>
                <c:pt idx="8775">
                  <c:v>-35.951000000000001</c:v>
                </c:pt>
                <c:pt idx="8776">
                  <c:v>-36.259</c:v>
                </c:pt>
                <c:pt idx="8777">
                  <c:v>-35.201999999999998</c:v>
                </c:pt>
                <c:pt idx="8778">
                  <c:v>-35.436</c:v>
                </c:pt>
                <c:pt idx="8779">
                  <c:v>-35.238999999999997</c:v>
                </c:pt>
                <c:pt idx="8780">
                  <c:v>-35.664000000000001</c:v>
                </c:pt>
                <c:pt idx="8781">
                  <c:v>-34.835999999999999</c:v>
                </c:pt>
                <c:pt idx="8782">
                  <c:v>-35.395000000000003</c:v>
                </c:pt>
                <c:pt idx="8783">
                  <c:v>-35.277999999999999</c:v>
                </c:pt>
                <c:pt idx="8784">
                  <c:v>-35.768000000000001</c:v>
                </c:pt>
                <c:pt idx="8785">
                  <c:v>-35.918999999999997</c:v>
                </c:pt>
                <c:pt idx="8786">
                  <c:v>-35.600999999999999</c:v>
                </c:pt>
                <c:pt idx="8787">
                  <c:v>-36.067</c:v>
                </c:pt>
                <c:pt idx="8788">
                  <c:v>-35.569000000000003</c:v>
                </c:pt>
                <c:pt idx="8789">
                  <c:v>-35.381</c:v>
                </c:pt>
                <c:pt idx="8790">
                  <c:v>-35.286000000000001</c:v>
                </c:pt>
                <c:pt idx="8791">
                  <c:v>-35.497</c:v>
                </c:pt>
                <c:pt idx="8792">
                  <c:v>-36.103000000000002</c:v>
                </c:pt>
                <c:pt idx="8793">
                  <c:v>-35.866</c:v>
                </c:pt>
                <c:pt idx="8794">
                  <c:v>-35.642000000000003</c:v>
                </c:pt>
                <c:pt idx="8795">
                  <c:v>-35.305</c:v>
                </c:pt>
                <c:pt idx="8796">
                  <c:v>-36.103000000000002</c:v>
                </c:pt>
                <c:pt idx="8797">
                  <c:v>-35.49</c:v>
                </c:pt>
                <c:pt idx="8798">
                  <c:v>-36.566000000000003</c:v>
                </c:pt>
                <c:pt idx="8799">
                  <c:v>-35.398000000000003</c:v>
                </c:pt>
                <c:pt idx="8800">
                  <c:v>-35.682000000000002</c:v>
                </c:pt>
                <c:pt idx="8801">
                  <c:v>-35.436</c:v>
                </c:pt>
                <c:pt idx="8802">
                  <c:v>-35.274999999999999</c:v>
                </c:pt>
                <c:pt idx="8803">
                  <c:v>-35.146999999999998</c:v>
                </c:pt>
                <c:pt idx="8804">
                  <c:v>-35.258000000000003</c:v>
                </c:pt>
                <c:pt idx="8805">
                  <c:v>-34.884</c:v>
                </c:pt>
                <c:pt idx="8806">
                  <c:v>-35.595999999999997</c:v>
                </c:pt>
                <c:pt idx="8807">
                  <c:v>-34.706000000000003</c:v>
                </c:pt>
                <c:pt idx="8808">
                  <c:v>-34.777999999999999</c:v>
                </c:pt>
                <c:pt idx="8809">
                  <c:v>-35.036000000000001</c:v>
                </c:pt>
                <c:pt idx="8810">
                  <c:v>-35.305</c:v>
                </c:pt>
                <c:pt idx="8811">
                  <c:v>-34.902000000000001</c:v>
                </c:pt>
                <c:pt idx="8812">
                  <c:v>-35.159999999999997</c:v>
                </c:pt>
                <c:pt idx="8813">
                  <c:v>-35.484000000000002</c:v>
                </c:pt>
                <c:pt idx="8814">
                  <c:v>-35.371000000000002</c:v>
                </c:pt>
                <c:pt idx="8815">
                  <c:v>-35.200000000000003</c:v>
                </c:pt>
                <c:pt idx="8816">
                  <c:v>-34.918999999999997</c:v>
                </c:pt>
                <c:pt idx="8817">
                  <c:v>-34.978000000000002</c:v>
                </c:pt>
                <c:pt idx="8818">
                  <c:v>-35.021000000000001</c:v>
                </c:pt>
                <c:pt idx="8819">
                  <c:v>-35.963000000000001</c:v>
                </c:pt>
                <c:pt idx="8820">
                  <c:v>-35.186</c:v>
                </c:pt>
                <c:pt idx="8821">
                  <c:v>-35.03</c:v>
                </c:pt>
                <c:pt idx="8822">
                  <c:v>-34.847999999999999</c:v>
                </c:pt>
                <c:pt idx="8823">
                  <c:v>-34.555</c:v>
                </c:pt>
                <c:pt idx="8824">
                  <c:v>-35.119</c:v>
                </c:pt>
                <c:pt idx="8825">
                  <c:v>-34.335000000000001</c:v>
                </c:pt>
                <c:pt idx="8826">
                  <c:v>-34.844000000000001</c:v>
                </c:pt>
                <c:pt idx="8827">
                  <c:v>-34.384999999999998</c:v>
                </c:pt>
                <c:pt idx="8828">
                  <c:v>-34.523000000000003</c:v>
                </c:pt>
                <c:pt idx="8829">
                  <c:v>-34.759</c:v>
                </c:pt>
                <c:pt idx="8830">
                  <c:v>-35.087000000000003</c:v>
                </c:pt>
                <c:pt idx="8831">
                  <c:v>-34.518000000000001</c:v>
                </c:pt>
                <c:pt idx="8832">
                  <c:v>-35.448</c:v>
                </c:pt>
                <c:pt idx="8833">
                  <c:v>-34.819000000000003</c:v>
                </c:pt>
                <c:pt idx="8834">
                  <c:v>-35.048000000000002</c:v>
                </c:pt>
                <c:pt idx="8835">
                  <c:v>-34.825000000000003</c:v>
                </c:pt>
                <c:pt idx="8836">
                  <c:v>-35.295999999999999</c:v>
                </c:pt>
                <c:pt idx="8837">
                  <c:v>-34.744</c:v>
                </c:pt>
                <c:pt idx="8838">
                  <c:v>-35.225000000000001</c:v>
                </c:pt>
                <c:pt idx="8839">
                  <c:v>-34.787999999999997</c:v>
                </c:pt>
                <c:pt idx="8840">
                  <c:v>-34.561999999999998</c:v>
                </c:pt>
                <c:pt idx="8841">
                  <c:v>-34.737000000000002</c:v>
                </c:pt>
                <c:pt idx="8842">
                  <c:v>-34.515999999999998</c:v>
                </c:pt>
                <c:pt idx="8843">
                  <c:v>-34.453000000000003</c:v>
                </c:pt>
                <c:pt idx="8844">
                  <c:v>-34.825000000000003</c:v>
                </c:pt>
                <c:pt idx="8845">
                  <c:v>-34.549999999999997</c:v>
                </c:pt>
                <c:pt idx="8846">
                  <c:v>-34.732999999999997</c:v>
                </c:pt>
                <c:pt idx="8847">
                  <c:v>-34.643000000000001</c:v>
                </c:pt>
                <c:pt idx="8848">
                  <c:v>-35.96</c:v>
                </c:pt>
                <c:pt idx="8849">
                  <c:v>-35.421999999999997</c:v>
                </c:pt>
                <c:pt idx="8850">
                  <c:v>-35.271000000000001</c:v>
                </c:pt>
                <c:pt idx="8851">
                  <c:v>-35.036000000000001</c:v>
                </c:pt>
                <c:pt idx="8852">
                  <c:v>-35.438000000000002</c:v>
                </c:pt>
                <c:pt idx="8853">
                  <c:v>-35.68</c:v>
                </c:pt>
                <c:pt idx="8854">
                  <c:v>-35.445</c:v>
                </c:pt>
                <c:pt idx="8855">
                  <c:v>-35.445</c:v>
                </c:pt>
                <c:pt idx="8856">
                  <c:v>-35.448999999999998</c:v>
                </c:pt>
                <c:pt idx="8857">
                  <c:v>-35.56</c:v>
                </c:pt>
                <c:pt idx="8858">
                  <c:v>-35.189</c:v>
                </c:pt>
                <c:pt idx="8859">
                  <c:v>-35.039000000000001</c:v>
                </c:pt>
                <c:pt idx="8860">
                  <c:v>-34.808999999999997</c:v>
                </c:pt>
                <c:pt idx="8861">
                  <c:v>-35.456000000000003</c:v>
                </c:pt>
                <c:pt idx="8862">
                  <c:v>-35.164000000000001</c:v>
                </c:pt>
                <c:pt idx="8863">
                  <c:v>-34.832000000000001</c:v>
                </c:pt>
                <c:pt idx="8864">
                  <c:v>-34.719000000000001</c:v>
                </c:pt>
                <c:pt idx="8865">
                  <c:v>-34.686999999999998</c:v>
                </c:pt>
                <c:pt idx="8866">
                  <c:v>-34.656999999999996</c:v>
                </c:pt>
                <c:pt idx="8867">
                  <c:v>-35.4</c:v>
                </c:pt>
                <c:pt idx="8868">
                  <c:v>-34.856000000000002</c:v>
                </c:pt>
                <c:pt idx="8869">
                  <c:v>-34.655000000000001</c:v>
                </c:pt>
                <c:pt idx="8870">
                  <c:v>-35.161999999999999</c:v>
                </c:pt>
                <c:pt idx="8871">
                  <c:v>-35.186999999999998</c:v>
                </c:pt>
                <c:pt idx="8872">
                  <c:v>-35.183999999999997</c:v>
                </c:pt>
                <c:pt idx="8873">
                  <c:v>-34.936</c:v>
                </c:pt>
                <c:pt idx="8874">
                  <c:v>-34.539000000000001</c:v>
                </c:pt>
                <c:pt idx="8875">
                  <c:v>-34.664000000000001</c:v>
                </c:pt>
                <c:pt idx="8876">
                  <c:v>-34.988999999999997</c:v>
                </c:pt>
                <c:pt idx="8877">
                  <c:v>-35.667999999999999</c:v>
                </c:pt>
                <c:pt idx="8878">
                  <c:v>-35.26</c:v>
                </c:pt>
                <c:pt idx="8879">
                  <c:v>-35.076000000000001</c:v>
                </c:pt>
                <c:pt idx="8880">
                  <c:v>-34.600999999999999</c:v>
                </c:pt>
                <c:pt idx="8881">
                  <c:v>-34.625</c:v>
                </c:pt>
                <c:pt idx="8882">
                  <c:v>-34.893000000000001</c:v>
                </c:pt>
                <c:pt idx="8883">
                  <c:v>-34.548000000000002</c:v>
                </c:pt>
                <c:pt idx="8884">
                  <c:v>-35.216999999999999</c:v>
                </c:pt>
                <c:pt idx="8885">
                  <c:v>-35.076000000000001</c:v>
                </c:pt>
                <c:pt idx="8886">
                  <c:v>-34.957999999999998</c:v>
                </c:pt>
                <c:pt idx="8887">
                  <c:v>-35.366999999999997</c:v>
                </c:pt>
                <c:pt idx="8888">
                  <c:v>-35.137999999999998</c:v>
                </c:pt>
                <c:pt idx="8889">
                  <c:v>-35.238</c:v>
                </c:pt>
                <c:pt idx="8890">
                  <c:v>-34.573</c:v>
                </c:pt>
                <c:pt idx="8891">
                  <c:v>-34.585999999999999</c:v>
                </c:pt>
                <c:pt idx="8892">
                  <c:v>-34.636000000000003</c:v>
                </c:pt>
                <c:pt idx="8893">
                  <c:v>-34.869</c:v>
                </c:pt>
                <c:pt idx="8894">
                  <c:v>-35.11</c:v>
                </c:pt>
                <c:pt idx="8895">
                  <c:v>-35.738999999999997</c:v>
                </c:pt>
                <c:pt idx="8896">
                  <c:v>-34.466000000000001</c:v>
                </c:pt>
                <c:pt idx="8897">
                  <c:v>-34.588000000000001</c:v>
                </c:pt>
                <c:pt idx="8898">
                  <c:v>-34.654000000000003</c:v>
                </c:pt>
                <c:pt idx="8899">
                  <c:v>-34.923999999999999</c:v>
                </c:pt>
                <c:pt idx="8900">
                  <c:v>-35.701000000000001</c:v>
                </c:pt>
                <c:pt idx="8901">
                  <c:v>-34.892000000000003</c:v>
                </c:pt>
                <c:pt idx="8902">
                  <c:v>-35.308</c:v>
                </c:pt>
                <c:pt idx="8903">
                  <c:v>-35.427</c:v>
                </c:pt>
                <c:pt idx="8904">
                  <c:v>-34.850999999999999</c:v>
                </c:pt>
                <c:pt idx="8905">
                  <c:v>-35.116</c:v>
                </c:pt>
                <c:pt idx="8906">
                  <c:v>-35.04</c:v>
                </c:pt>
                <c:pt idx="8907">
                  <c:v>-35.243000000000002</c:v>
                </c:pt>
                <c:pt idx="8908">
                  <c:v>-35.58</c:v>
                </c:pt>
                <c:pt idx="8909">
                  <c:v>-34.625</c:v>
                </c:pt>
                <c:pt idx="8910">
                  <c:v>-34.374000000000002</c:v>
                </c:pt>
                <c:pt idx="8911">
                  <c:v>-34.759</c:v>
                </c:pt>
                <c:pt idx="8912">
                  <c:v>-34.692</c:v>
                </c:pt>
                <c:pt idx="8913">
                  <c:v>-34.844999999999999</c:v>
                </c:pt>
                <c:pt idx="8914">
                  <c:v>-34.545000000000002</c:v>
                </c:pt>
                <c:pt idx="8915">
                  <c:v>-34.262999999999998</c:v>
                </c:pt>
                <c:pt idx="8916">
                  <c:v>-34.457999999999998</c:v>
                </c:pt>
                <c:pt idx="8917">
                  <c:v>-34.847000000000001</c:v>
                </c:pt>
                <c:pt idx="8918">
                  <c:v>-35.337000000000003</c:v>
                </c:pt>
                <c:pt idx="8919">
                  <c:v>-34.503999999999998</c:v>
                </c:pt>
                <c:pt idx="8920">
                  <c:v>-34.801000000000002</c:v>
                </c:pt>
                <c:pt idx="8921">
                  <c:v>-34.732999999999997</c:v>
                </c:pt>
                <c:pt idx="8922">
                  <c:v>-34.597999999999999</c:v>
                </c:pt>
                <c:pt idx="8923">
                  <c:v>-34.344999999999999</c:v>
                </c:pt>
                <c:pt idx="8924">
                  <c:v>-34.718000000000004</c:v>
                </c:pt>
                <c:pt idx="8925">
                  <c:v>-34.787999999999997</c:v>
                </c:pt>
                <c:pt idx="8926">
                  <c:v>-34.57</c:v>
                </c:pt>
                <c:pt idx="8927">
                  <c:v>-34.218000000000004</c:v>
                </c:pt>
                <c:pt idx="8928">
                  <c:v>-34.356999999999999</c:v>
                </c:pt>
                <c:pt idx="8929">
                  <c:v>-34.203000000000003</c:v>
                </c:pt>
                <c:pt idx="8930">
                  <c:v>-34.389000000000003</c:v>
                </c:pt>
                <c:pt idx="8931">
                  <c:v>-34.591000000000001</c:v>
                </c:pt>
                <c:pt idx="8932">
                  <c:v>-34.862000000000002</c:v>
                </c:pt>
                <c:pt idx="8933">
                  <c:v>-34.317</c:v>
                </c:pt>
                <c:pt idx="8934">
                  <c:v>-34.594999999999999</c:v>
                </c:pt>
                <c:pt idx="8935">
                  <c:v>-34.621000000000002</c:v>
                </c:pt>
                <c:pt idx="8936">
                  <c:v>-34.792999999999999</c:v>
                </c:pt>
                <c:pt idx="8937">
                  <c:v>-34.741999999999997</c:v>
                </c:pt>
                <c:pt idx="8938">
                  <c:v>-34.426000000000002</c:v>
                </c:pt>
                <c:pt idx="8939">
                  <c:v>-34.429000000000002</c:v>
                </c:pt>
                <c:pt idx="8940">
                  <c:v>-34.844999999999999</c:v>
                </c:pt>
                <c:pt idx="8941">
                  <c:v>-35.445999999999998</c:v>
                </c:pt>
                <c:pt idx="8942">
                  <c:v>-34.561999999999998</c:v>
                </c:pt>
                <c:pt idx="8943">
                  <c:v>-34.982999999999997</c:v>
                </c:pt>
                <c:pt idx="8944">
                  <c:v>-34.860999999999997</c:v>
                </c:pt>
                <c:pt idx="8945">
                  <c:v>-34.975999999999999</c:v>
                </c:pt>
                <c:pt idx="8946">
                  <c:v>-34.978000000000002</c:v>
                </c:pt>
                <c:pt idx="8947">
                  <c:v>-35.247</c:v>
                </c:pt>
                <c:pt idx="8948">
                  <c:v>-35.125999999999998</c:v>
                </c:pt>
                <c:pt idx="8949">
                  <c:v>-35.475999999999999</c:v>
                </c:pt>
                <c:pt idx="8950">
                  <c:v>-35.375</c:v>
                </c:pt>
                <c:pt idx="8951">
                  <c:v>-34.917999999999999</c:v>
                </c:pt>
                <c:pt idx="8952">
                  <c:v>-35.771999999999998</c:v>
                </c:pt>
                <c:pt idx="8953">
                  <c:v>-35.014000000000003</c:v>
                </c:pt>
                <c:pt idx="8954">
                  <c:v>-34.686999999999998</c:v>
                </c:pt>
                <c:pt idx="8955">
                  <c:v>-34.978999999999999</c:v>
                </c:pt>
                <c:pt idx="8956">
                  <c:v>-35.418999999999997</c:v>
                </c:pt>
                <c:pt idx="8957">
                  <c:v>-35.29</c:v>
                </c:pt>
                <c:pt idx="8958">
                  <c:v>-34.997999999999998</c:v>
                </c:pt>
                <c:pt idx="8959">
                  <c:v>-34.923000000000002</c:v>
                </c:pt>
                <c:pt idx="8960">
                  <c:v>-34.774999999999999</c:v>
                </c:pt>
                <c:pt idx="8961">
                  <c:v>-34.728999999999999</c:v>
                </c:pt>
                <c:pt idx="8962">
                  <c:v>-34.939</c:v>
                </c:pt>
                <c:pt idx="8963">
                  <c:v>-34.896999999999998</c:v>
                </c:pt>
                <c:pt idx="8964">
                  <c:v>-34.939</c:v>
                </c:pt>
                <c:pt idx="8965">
                  <c:v>-34.470999999999997</c:v>
                </c:pt>
                <c:pt idx="8966">
                  <c:v>-34.902999999999999</c:v>
                </c:pt>
                <c:pt idx="8967">
                  <c:v>-34.442</c:v>
                </c:pt>
                <c:pt idx="8968">
                  <c:v>-34.786999999999999</c:v>
                </c:pt>
                <c:pt idx="8969">
                  <c:v>-34.482999999999997</c:v>
                </c:pt>
                <c:pt idx="8970">
                  <c:v>-34.311999999999998</c:v>
                </c:pt>
                <c:pt idx="8971">
                  <c:v>-34.734999999999999</c:v>
                </c:pt>
                <c:pt idx="8972">
                  <c:v>-34.676000000000002</c:v>
                </c:pt>
                <c:pt idx="8973">
                  <c:v>-34.880000000000003</c:v>
                </c:pt>
                <c:pt idx="8974">
                  <c:v>-34.753999999999998</c:v>
                </c:pt>
                <c:pt idx="8975">
                  <c:v>-34.911000000000001</c:v>
                </c:pt>
                <c:pt idx="8976">
                  <c:v>-34.978999999999999</c:v>
                </c:pt>
                <c:pt idx="8977">
                  <c:v>-34.515999999999998</c:v>
                </c:pt>
                <c:pt idx="8978">
                  <c:v>-34.588999999999999</c:v>
                </c:pt>
                <c:pt idx="8979">
                  <c:v>-34.996000000000002</c:v>
                </c:pt>
                <c:pt idx="8980">
                  <c:v>-35.081000000000003</c:v>
                </c:pt>
                <c:pt idx="8981">
                  <c:v>-34.865000000000002</c:v>
                </c:pt>
                <c:pt idx="8982">
                  <c:v>-35.725999999999999</c:v>
                </c:pt>
                <c:pt idx="8983">
                  <c:v>-34.872999999999998</c:v>
                </c:pt>
                <c:pt idx="8984">
                  <c:v>-34.478999999999999</c:v>
                </c:pt>
                <c:pt idx="8985">
                  <c:v>-34.521999999999998</c:v>
                </c:pt>
                <c:pt idx="8986">
                  <c:v>-35.343000000000004</c:v>
                </c:pt>
                <c:pt idx="8987">
                  <c:v>-34.695</c:v>
                </c:pt>
                <c:pt idx="8988">
                  <c:v>-34.768999999999998</c:v>
                </c:pt>
                <c:pt idx="8989">
                  <c:v>-35.469000000000001</c:v>
                </c:pt>
                <c:pt idx="8990">
                  <c:v>-35.125</c:v>
                </c:pt>
                <c:pt idx="8991">
                  <c:v>-34.747999999999998</c:v>
                </c:pt>
                <c:pt idx="8992">
                  <c:v>-34.462000000000003</c:v>
                </c:pt>
                <c:pt idx="8993">
                  <c:v>-34.576999999999998</c:v>
                </c:pt>
                <c:pt idx="8994">
                  <c:v>-34.884</c:v>
                </c:pt>
                <c:pt idx="8995">
                  <c:v>-34.984000000000002</c:v>
                </c:pt>
                <c:pt idx="8996">
                  <c:v>-34.831000000000003</c:v>
                </c:pt>
                <c:pt idx="8997">
                  <c:v>-34.79</c:v>
                </c:pt>
                <c:pt idx="8998">
                  <c:v>-34.722999999999999</c:v>
                </c:pt>
                <c:pt idx="8999">
                  <c:v>-34.868000000000002</c:v>
                </c:pt>
                <c:pt idx="9000">
                  <c:v>-34.558999999999997</c:v>
                </c:pt>
                <c:pt idx="9001">
                  <c:v>-34.848999999999997</c:v>
                </c:pt>
                <c:pt idx="9002">
                  <c:v>-34.576999999999998</c:v>
                </c:pt>
                <c:pt idx="9003">
                  <c:v>-34.633000000000003</c:v>
                </c:pt>
                <c:pt idx="9004">
                  <c:v>-34.578000000000003</c:v>
                </c:pt>
                <c:pt idx="9005">
                  <c:v>-35.286999999999999</c:v>
                </c:pt>
                <c:pt idx="9006">
                  <c:v>-35.073</c:v>
                </c:pt>
                <c:pt idx="9007">
                  <c:v>-34.747</c:v>
                </c:pt>
                <c:pt idx="9008">
                  <c:v>-34.53</c:v>
                </c:pt>
                <c:pt idx="9009">
                  <c:v>-34.451000000000001</c:v>
                </c:pt>
                <c:pt idx="9010">
                  <c:v>-34.155999999999999</c:v>
                </c:pt>
                <c:pt idx="9011">
                  <c:v>-34.213000000000001</c:v>
                </c:pt>
                <c:pt idx="9012">
                  <c:v>-34.524999999999999</c:v>
                </c:pt>
                <c:pt idx="9013">
                  <c:v>-34.676000000000002</c:v>
                </c:pt>
                <c:pt idx="9014">
                  <c:v>-34.957999999999998</c:v>
                </c:pt>
                <c:pt idx="9015">
                  <c:v>-35.148000000000003</c:v>
                </c:pt>
                <c:pt idx="9016">
                  <c:v>-35.213999999999999</c:v>
                </c:pt>
                <c:pt idx="9017">
                  <c:v>-34.447000000000003</c:v>
                </c:pt>
                <c:pt idx="9018">
                  <c:v>-35.011000000000003</c:v>
                </c:pt>
                <c:pt idx="9019">
                  <c:v>-34.985999999999997</c:v>
                </c:pt>
                <c:pt idx="9020">
                  <c:v>-34.962000000000003</c:v>
                </c:pt>
                <c:pt idx="9021">
                  <c:v>-35.442999999999998</c:v>
                </c:pt>
                <c:pt idx="9022">
                  <c:v>-35.055999999999997</c:v>
                </c:pt>
                <c:pt idx="9023">
                  <c:v>-35.33</c:v>
                </c:pt>
                <c:pt idx="9024">
                  <c:v>-35.021999999999998</c:v>
                </c:pt>
                <c:pt idx="9025">
                  <c:v>-35.423999999999999</c:v>
                </c:pt>
                <c:pt idx="9026">
                  <c:v>-35.061</c:v>
                </c:pt>
                <c:pt idx="9027">
                  <c:v>-35.219000000000001</c:v>
                </c:pt>
                <c:pt idx="9028">
                  <c:v>-35.128</c:v>
                </c:pt>
                <c:pt idx="9029">
                  <c:v>-35.192999999999998</c:v>
                </c:pt>
                <c:pt idx="9030">
                  <c:v>-35.32</c:v>
                </c:pt>
                <c:pt idx="9031">
                  <c:v>-34.801000000000002</c:v>
                </c:pt>
                <c:pt idx="9032">
                  <c:v>-35.017000000000003</c:v>
                </c:pt>
                <c:pt idx="9033">
                  <c:v>-35.270000000000003</c:v>
                </c:pt>
                <c:pt idx="9034">
                  <c:v>-34.758000000000003</c:v>
                </c:pt>
                <c:pt idx="9035">
                  <c:v>-35.118000000000002</c:v>
                </c:pt>
                <c:pt idx="9036">
                  <c:v>-34.856999999999999</c:v>
                </c:pt>
                <c:pt idx="9037">
                  <c:v>-34.835000000000001</c:v>
                </c:pt>
                <c:pt idx="9038">
                  <c:v>-34.973999999999997</c:v>
                </c:pt>
                <c:pt idx="9039">
                  <c:v>-34.814999999999998</c:v>
                </c:pt>
                <c:pt idx="9040">
                  <c:v>-35.234000000000002</c:v>
                </c:pt>
                <c:pt idx="9041">
                  <c:v>-34.47</c:v>
                </c:pt>
                <c:pt idx="9042">
                  <c:v>-35.218000000000004</c:v>
                </c:pt>
                <c:pt idx="9043">
                  <c:v>-35.101999999999997</c:v>
                </c:pt>
                <c:pt idx="9044">
                  <c:v>-35.171999999999997</c:v>
                </c:pt>
                <c:pt idx="9045">
                  <c:v>-35.237000000000002</c:v>
                </c:pt>
                <c:pt idx="9046">
                  <c:v>-35.079000000000001</c:v>
                </c:pt>
                <c:pt idx="9047">
                  <c:v>-34.826999999999998</c:v>
                </c:pt>
                <c:pt idx="9048">
                  <c:v>-35.161999999999999</c:v>
                </c:pt>
                <c:pt idx="9049">
                  <c:v>-34.731999999999999</c:v>
                </c:pt>
                <c:pt idx="9050">
                  <c:v>-34.78</c:v>
                </c:pt>
                <c:pt idx="9051">
                  <c:v>-34.893000000000001</c:v>
                </c:pt>
                <c:pt idx="9052">
                  <c:v>-34.423999999999999</c:v>
                </c:pt>
                <c:pt idx="9053">
                  <c:v>-34.825000000000003</c:v>
                </c:pt>
                <c:pt idx="9054">
                  <c:v>-34.472999999999999</c:v>
                </c:pt>
                <c:pt idx="9055">
                  <c:v>-34.634</c:v>
                </c:pt>
                <c:pt idx="9056">
                  <c:v>-34.545999999999999</c:v>
                </c:pt>
                <c:pt idx="9057">
                  <c:v>-34.567</c:v>
                </c:pt>
                <c:pt idx="9058">
                  <c:v>-34.247999999999998</c:v>
                </c:pt>
                <c:pt idx="9059">
                  <c:v>-34.557000000000002</c:v>
                </c:pt>
                <c:pt idx="9060">
                  <c:v>-35.113999999999997</c:v>
                </c:pt>
                <c:pt idx="9061">
                  <c:v>-34.709000000000003</c:v>
                </c:pt>
                <c:pt idx="9062">
                  <c:v>-34.494999999999997</c:v>
                </c:pt>
                <c:pt idx="9063">
                  <c:v>-34.701999999999998</c:v>
                </c:pt>
                <c:pt idx="9064">
                  <c:v>-35.402000000000001</c:v>
                </c:pt>
                <c:pt idx="9065">
                  <c:v>-34.734999999999999</c:v>
                </c:pt>
                <c:pt idx="9066">
                  <c:v>-34.859000000000002</c:v>
                </c:pt>
                <c:pt idx="9067">
                  <c:v>-34.725999999999999</c:v>
                </c:pt>
                <c:pt idx="9068">
                  <c:v>-34.698999999999998</c:v>
                </c:pt>
                <c:pt idx="9069">
                  <c:v>-35.628999999999998</c:v>
                </c:pt>
                <c:pt idx="9070">
                  <c:v>-35.021000000000001</c:v>
                </c:pt>
                <c:pt idx="9071">
                  <c:v>-34.819000000000003</c:v>
                </c:pt>
                <c:pt idx="9072">
                  <c:v>-34.877000000000002</c:v>
                </c:pt>
                <c:pt idx="9073">
                  <c:v>-34.494999999999997</c:v>
                </c:pt>
                <c:pt idx="9074">
                  <c:v>-34.371000000000002</c:v>
                </c:pt>
                <c:pt idx="9075">
                  <c:v>-34.954000000000001</c:v>
                </c:pt>
                <c:pt idx="9076">
                  <c:v>-34.546999999999997</c:v>
                </c:pt>
                <c:pt idx="9077">
                  <c:v>-34.472000000000001</c:v>
                </c:pt>
                <c:pt idx="9078">
                  <c:v>-34.582999999999998</c:v>
                </c:pt>
                <c:pt idx="9079">
                  <c:v>-35.078000000000003</c:v>
                </c:pt>
                <c:pt idx="9080">
                  <c:v>-34.395000000000003</c:v>
                </c:pt>
                <c:pt idx="9081">
                  <c:v>-35.076999999999998</c:v>
                </c:pt>
                <c:pt idx="9082">
                  <c:v>-35.151000000000003</c:v>
                </c:pt>
                <c:pt idx="9083">
                  <c:v>-35.167999999999999</c:v>
                </c:pt>
                <c:pt idx="9084">
                  <c:v>-35.003999999999998</c:v>
                </c:pt>
                <c:pt idx="9085">
                  <c:v>-34.686</c:v>
                </c:pt>
                <c:pt idx="9086">
                  <c:v>-34.628999999999998</c:v>
                </c:pt>
                <c:pt idx="9087">
                  <c:v>-34.975000000000001</c:v>
                </c:pt>
                <c:pt idx="9088">
                  <c:v>-34.945</c:v>
                </c:pt>
                <c:pt idx="9089">
                  <c:v>-34.636000000000003</c:v>
                </c:pt>
                <c:pt idx="9090">
                  <c:v>-34.488999999999997</c:v>
                </c:pt>
                <c:pt idx="9091">
                  <c:v>-34.491</c:v>
                </c:pt>
                <c:pt idx="9092">
                  <c:v>-34.584000000000003</c:v>
                </c:pt>
                <c:pt idx="9093">
                  <c:v>-34.472000000000001</c:v>
                </c:pt>
                <c:pt idx="9094">
                  <c:v>-34.835000000000001</c:v>
                </c:pt>
                <c:pt idx="9095">
                  <c:v>-34.996000000000002</c:v>
                </c:pt>
                <c:pt idx="9096">
                  <c:v>-34.651000000000003</c:v>
                </c:pt>
                <c:pt idx="9097">
                  <c:v>-34.685000000000002</c:v>
                </c:pt>
                <c:pt idx="9098">
                  <c:v>-34.610999999999997</c:v>
                </c:pt>
                <c:pt idx="9099">
                  <c:v>-34.710999999999999</c:v>
                </c:pt>
                <c:pt idx="9100">
                  <c:v>-35.168999999999997</c:v>
                </c:pt>
                <c:pt idx="9101">
                  <c:v>-35.267000000000003</c:v>
                </c:pt>
                <c:pt idx="9102">
                  <c:v>-35.710999999999999</c:v>
                </c:pt>
                <c:pt idx="9103">
                  <c:v>-34.866</c:v>
                </c:pt>
                <c:pt idx="9104">
                  <c:v>-34.468000000000004</c:v>
                </c:pt>
                <c:pt idx="9105">
                  <c:v>-34.801000000000002</c:v>
                </c:pt>
                <c:pt idx="9106">
                  <c:v>-34.478999999999999</c:v>
                </c:pt>
                <c:pt idx="9107">
                  <c:v>-34.74</c:v>
                </c:pt>
                <c:pt idx="9108">
                  <c:v>-34.661000000000001</c:v>
                </c:pt>
                <c:pt idx="9109">
                  <c:v>-34.857999999999997</c:v>
                </c:pt>
                <c:pt idx="9110">
                  <c:v>-34.573</c:v>
                </c:pt>
                <c:pt idx="9111">
                  <c:v>-34.834000000000003</c:v>
                </c:pt>
                <c:pt idx="9112">
                  <c:v>-34.69</c:v>
                </c:pt>
                <c:pt idx="9113">
                  <c:v>-34.58</c:v>
                </c:pt>
                <c:pt idx="9114">
                  <c:v>-34.765000000000001</c:v>
                </c:pt>
                <c:pt idx="9115">
                  <c:v>-34.807000000000002</c:v>
                </c:pt>
                <c:pt idx="9116">
                  <c:v>-34.606000000000002</c:v>
                </c:pt>
                <c:pt idx="9117">
                  <c:v>-34.683</c:v>
                </c:pt>
                <c:pt idx="9118">
                  <c:v>-35.396999999999998</c:v>
                </c:pt>
                <c:pt idx="9119">
                  <c:v>-35.040999999999997</c:v>
                </c:pt>
                <c:pt idx="9120">
                  <c:v>-35.003</c:v>
                </c:pt>
                <c:pt idx="9121">
                  <c:v>-35.302999999999997</c:v>
                </c:pt>
                <c:pt idx="9122">
                  <c:v>-34.950000000000003</c:v>
                </c:pt>
                <c:pt idx="9123">
                  <c:v>-35.003</c:v>
                </c:pt>
                <c:pt idx="9124">
                  <c:v>-35.274000000000001</c:v>
                </c:pt>
                <c:pt idx="9125">
                  <c:v>-35.71</c:v>
                </c:pt>
                <c:pt idx="9126">
                  <c:v>-35.317</c:v>
                </c:pt>
                <c:pt idx="9127">
                  <c:v>-35.008000000000003</c:v>
                </c:pt>
                <c:pt idx="9128">
                  <c:v>-34.895000000000003</c:v>
                </c:pt>
                <c:pt idx="9129">
                  <c:v>-35.238999999999997</c:v>
                </c:pt>
                <c:pt idx="9130">
                  <c:v>-35.597000000000001</c:v>
                </c:pt>
                <c:pt idx="9131">
                  <c:v>-35.417999999999999</c:v>
                </c:pt>
                <c:pt idx="9132">
                  <c:v>-35.414999999999999</c:v>
                </c:pt>
                <c:pt idx="9133">
                  <c:v>-35.115000000000002</c:v>
                </c:pt>
                <c:pt idx="9134">
                  <c:v>-34.548999999999999</c:v>
                </c:pt>
                <c:pt idx="9135">
                  <c:v>-34.777000000000001</c:v>
                </c:pt>
                <c:pt idx="9136">
                  <c:v>-34.695999999999998</c:v>
                </c:pt>
                <c:pt idx="9137">
                  <c:v>-34.816000000000003</c:v>
                </c:pt>
                <c:pt idx="9138">
                  <c:v>-34.805</c:v>
                </c:pt>
                <c:pt idx="9139">
                  <c:v>-35.247999999999998</c:v>
                </c:pt>
                <c:pt idx="9140">
                  <c:v>-34.664000000000001</c:v>
                </c:pt>
                <c:pt idx="9141">
                  <c:v>-34.734000000000002</c:v>
                </c:pt>
                <c:pt idx="9142">
                  <c:v>-35.048999999999999</c:v>
                </c:pt>
                <c:pt idx="9143">
                  <c:v>-35.064</c:v>
                </c:pt>
                <c:pt idx="9144">
                  <c:v>-34.478000000000002</c:v>
                </c:pt>
                <c:pt idx="9145">
                  <c:v>-34.841000000000001</c:v>
                </c:pt>
                <c:pt idx="9146">
                  <c:v>-35.61</c:v>
                </c:pt>
                <c:pt idx="9147">
                  <c:v>-35.436999999999998</c:v>
                </c:pt>
                <c:pt idx="9148">
                  <c:v>-35.363999999999997</c:v>
                </c:pt>
                <c:pt idx="9149">
                  <c:v>-35.332999999999998</c:v>
                </c:pt>
                <c:pt idx="9150">
                  <c:v>-35.106999999999999</c:v>
                </c:pt>
                <c:pt idx="9151">
                  <c:v>-35.351999999999997</c:v>
                </c:pt>
                <c:pt idx="9152">
                  <c:v>-35.055</c:v>
                </c:pt>
                <c:pt idx="9153">
                  <c:v>-34.747</c:v>
                </c:pt>
                <c:pt idx="9154">
                  <c:v>-35.058999999999997</c:v>
                </c:pt>
                <c:pt idx="9155">
                  <c:v>-34.517000000000003</c:v>
                </c:pt>
                <c:pt idx="9156">
                  <c:v>-35.308999999999997</c:v>
                </c:pt>
                <c:pt idx="9157">
                  <c:v>-35.341999999999999</c:v>
                </c:pt>
                <c:pt idx="9158">
                  <c:v>-34.979999999999997</c:v>
                </c:pt>
                <c:pt idx="9159">
                  <c:v>-34.622</c:v>
                </c:pt>
                <c:pt idx="9160">
                  <c:v>-35.084000000000003</c:v>
                </c:pt>
                <c:pt idx="9161">
                  <c:v>-35.018999999999998</c:v>
                </c:pt>
                <c:pt idx="9162">
                  <c:v>-34.871000000000002</c:v>
                </c:pt>
                <c:pt idx="9163">
                  <c:v>-34.921999999999997</c:v>
                </c:pt>
                <c:pt idx="9164">
                  <c:v>-35.161000000000001</c:v>
                </c:pt>
                <c:pt idx="9165">
                  <c:v>-34.594000000000001</c:v>
                </c:pt>
                <c:pt idx="9166">
                  <c:v>-34.97</c:v>
                </c:pt>
                <c:pt idx="9167">
                  <c:v>-34.713000000000001</c:v>
                </c:pt>
                <c:pt idx="9168">
                  <c:v>-34.853999999999999</c:v>
                </c:pt>
                <c:pt idx="9169">
                  <c:v>-35.012999999999998</c:v>
                </c:pt>
                <c:pt idx="9170">
                  <c:v>-35.237000000000002</c:v>
                </c:pt>
                <c:pt idx="9171">
                  <c:v>-35.270000000000003</c:v>
                </c:pt>
                <c:pt idx="9172">
                  <c:v>-34.895000000000003</c:v>
                </c:pt>
                <c:pt idx="9173">
                  <c:v>-34.884999999999998</c:v>
                </c:pt>
                <c:pt idx="9174">
                  <c:v>-34.896999999999998</c:v>
                </c:pt>
                <c:pt idx="9175">
                  <c:v>-35.601999999999997</c:v>
                </c:pt>
                <c:pt idx="9176">
                  <c:v>-35.378</c:v>
                </c:pt>
                <c:pt idx="9177">
                  <c:v>-35.104999999999997</c:v>
                </c:pt>
                <c:pt idx="9178">
                  <c:v>-35.409999999999997</c:v>
                </c:pt>
                <c:pt idx="9179">
                  <c:v>-35.701000000000001</c:v>
                </c:pt>
                <c:pt idx="9180">
                  <c:v>-36.121000000000002</c:v>
                </c:pt>
                <c:pt idx="9181">
                  <c:v>-35.146999999999998</c:v>
                </c:pt>
                <c:pt idx="9182">
                  <c:v>-35.286999999999999</c:v>
                </c:pt>
                <c:pt idx="9183">
                  <c:v>-35.033000000000001</c:v>
                </c:pt>
                <c:pt idx="9184">
                  <c:v>-35.139000000000003</c:v>
                </c:pt>
                <c:pt idx="9185">
                  <c:v>-35.378</c:v>
                </c:pt>
                <c:pt idx="9186">
                  <c:v>-35.661999999999999</c:v>
                </c:pt>
                <c:pt idx="9187">
                  <c:v>-35.326999999999998</c:v>
                </c:pt>
                <c:pt idx="9188">
                  <c:v>-35.564999999999998</c:v>
                </c:pt>
                <c:pt idx="9189">
                  <c:v>-35.234999999999999</c:v>
                </c:pt>
                <c:pt idx="9190">
                  <c:v>-35.029000000000003</c:v>
                </c:pt>
                <c:pt idx="9191">
                  <c:v>-34.9</c:v>
                </c:pt>
                <c:pt idx="9192">
                  <c:v>-35.113</c:v>
                </c:pt>
                <c:pt idx="9193">
                  <c:v>-34.966000000000001</c:v>
                </c:pt>
                <c:pt idx="9194">
                  <c:v>-35.834000000000003</c:v>
                </c:pt>
                <c:pt idx="9195">
                  <c:v>-35.515000000000001</c:v>
                </c:pt>
                <c:pt idx="9196">
                  <c:v>-35.956000000000003</c:v>
                </c:pt>
                <c:pt idx="9197">
                  <c:v>-34.985999999999997</c:v>
                </c:pt>
                <c:pt idx="9198">
                  <c:v>-35.503</c:v>
                </c:pt>
                <c:pt idx="9199">
                  <c:v>-35.073</c:v>
                </c:pt>
                <c:pt idx="9200">
                  <c:v>-35.36</c:v>
                </c:pt>
                <c:pt idx="9201">
                  <c:v>-34.963999999999999</c:v>
                </c:pt>
                <c:pt idx="9202">
                  <c:v>-35.026000000000003</c:v>
                </c:pt>
                <c:pt idx="9203">
                  <c:v>-34.945999999999998</c:v>
                </c:pt>
                <c:pt idx="9204">
                  <c:v>-34.963999999999999</c:v>
                </c:pt>
                <c:pt idx="9205">
                  <c:v>-35.427999999999997</c:v>
                </c:pt>
                <c:pt idx="9206">
                  <c:v>-34.923000000000002</c:v>
                </c:pt>
                <c:pt idx="9207">
                  <c:v>-35.033000000000001</c:v>
                </c:pt>
                <c:pt idx="9208">
                  <c:v>-34.835000000000001</c:v>
                </c:pt>
                <c:pt idx="9209">
                  <c:v>-35.573</c:v>
                </c:pt>
                <c:pt idx="9210">
                  <c:v>-34.991</c:v>
                </c:pt>
                <c:pt idx="9211">
                  <c:v>-34.643999999999998</c:v>
                </c:pt>
                <c:pt idx="9212">
                  <c:v>-34.802999999999997</c:v>
                </c:pt>
                <c:pt idx="9213">
                  <c:v>-35.192999999999998</c:v>
                </c:pt>
                <c:pt idx="9214">
                  <c:v>-34.475999999999999</c:v>
                </c:pt>
                <c:pt idx="9215">
                  <c:v>-34.606000000000002</c:v>
                </c:pt>
                <c:pt idx="9216">
                  <c:v>-34.857999999999997</c:v>
                </c:pt>
                <c:pt idx="9217">
                  <c:v>-34.85</c:v>
                </c:pt>
                <c:pt idx="9218">
                  <c:v>-34.432000000000002</c:v>
                </c:pt>
                <c:pt idx="9219">
                  <c:v>-34.505000000000003</c:v>
                </c:pt>
                <c:pt idx="9220">
                  <c:v>-34.805</c:v>
                </c:pt>
                <c:pt idx="9221">
                  <c:v>-34.520000000000003</c:v>
                </c:pt>
                <c:pt idx="9222">
                  <c:v>-34.771000000000001</c:v>
                </c:pt>
                <c:pt idx="9223">
                  <c:v>-34.786000000000001</c:v>
                </c:pt>
                <c:pt idx="9224">
                  <c:v>-35.186</c:v>
                </c:pt>
                <c:pt idx="9225">
                  <c:v>-35.020000000000003</c:v>
                </c:pt>
                <c:pt idx="9226">
                  <c:v>-35.051000000000002</c:v>
                </c:pt>
                <c:pt idx="9227">
                  <c:v>-35.061999999999998</c:v>
                </c:pt>
                <c:pt idx="9228">
                  <c:v>-35.090000000000003</c:v>
                </c:pt>
                <c:pt idx="9229">
                  <c:v>-35.146999999999998</c:v>
                </c:pt>
                <c:pt idx="9230">
                  <c:v>-35.713000000000001</c:v>
                </c:pt>
                <c:pt idx="9231">
                  <c:v>-36.194000000000003</c:v>
                </c:pt>
                <c:pt idx="9232">
                  <c:v>-34.593000000000004</c:v>
                </c:pt>
                <c:pt idx="9233">
                  <c:v>-34.774000000000001</c:v>
                </c:pt>
                <c:pt idx="9234">
                  <c:v>-34.546999999999997</c:v>
                </c:pt>
                <c:pt idx="9235">
                  <c:v>-34.505000000000003</c:v>
                </c:pt>
                <c:pt idx="9236">
                  <c:v>-34.796999999999997</c:v>
                </c:pt>
                <c:pt idx="9237">
                  <c:v>-34.444000000000003</c:v>
                </c:pt>
                <c:pt idx="9238">
                  <c:v>-34.938000000000002</c:v>
                </c:pt>
                <c:pt idx="9239">
                  <c:v>-34.430999999999997</c:v>
                </c:pt>
                <c:pt idx="9240">
                  <c:v>-34.113999999999997</c:v>
                </c:pt>
                <c:pt idx="9241">
                  <c:v>-34.255000000000003</c:v>
                </c:pt>
                <c:pt idx="9242">
                  <c:v>-34.512</c:v>
                </c:pt>
                <c:pt idx="9243">
                  <c:v>-34.281999999999996</c:v>
                </c:pt>
                <c:pt idx="9244">
                  <c:v>-34.915999999999997</c:v>
                </c:pt>
                <c:pt idx="9245">
                  <c:v>-34.21</c:v>
                </c:pt>
                <c:pt idx="9246">
                  <c:v>-34.777999999999999</c:v>
                </c:pt>
                <c:pt idx="9247">
                  <c:v>-35.308</c:v>
                </c:pt>
                <c:pt idx="9248">
                  <c:v>-34.814</c:v>
                </c:pt>
                <c:pt idx="9249">
                  <c:v>-34.445</c:v>
                </c:pt>
                <c:pt idx="9250">
                  <c:v>-34.682000000000002</c:v>
                </c:pt>
                <c:pt idx="9251">
                  <c:v>-34.756999999999998</c:v>
                </c:pt>
                <c:pt idx="9252">
                  <c:v>-34.856999999999999</c:v>
                </c:pt>
                <c:pt idx="9253">
                  <c:v>-34.765000000000001</c:v>
                </c:pt>
                <c:pt idx="9254">
                  <c:v>-34.722999999999999</c:v>
                </c:pt>
                <c:pt idx="9255">
                  <c:v>-34.96</c:v>
                </c:pt>
                <c:pt idx="9256">
                  <c:v>-35.253</c:v>
                </c:pt>
                <c:pt idx="9257">
                  <c:v>-35.167999999999999</c:v>
                </c:pt>
                <c:pt idx="9258">
                  <c:v>-34.363999999999997</c:v>
                </c:pt>
                <c:pt idx="9259">
                  <c:v>-34.549999999999997</c:v>
                </c:pt>
                <c:pt idx="9260">
                  <c:v>-35.645000000000003</c:v>
                </c:pt>
                <c:pt idx="9261">
                  <c:v>-34.673999999999999</c:v>
                </c:pt>
                <c:pt idx="9262">
                  <c:v>-36.088000000000001</c:v>
                </c:pt>
                <c:pt idx="9263">
                  <c:v>-34.685000000000002</c:v>
                </c:pt>
                <c:pt idx="9264">
                  <c:v>-35.137</c:v>
                </c:pt>
                <c:pt idx="9265">
                  <c:v>-34.537999999999997</c:v>
                </c:pt>
                <c:pt idx="9266">
                  <c:v>-34.92</c:v>
                </c:pt>
                <c:pt idx="9267">
                  <c:v>-34.479999999999997</c:v>
                </c:pt>
                <c:pt idx="9268">
                  <c:v>-34.848999999999997</c:v>
                </c:pt>
                <c:pt idx="9269">
                  <c:v>-34.604999999999997</c:v>
                </c:pt>
                <c:pt idx="9270">
                  <c:v>-35.024000000000001</c:v>
                </c:pt>
                <c:pt idx="9271">
                  <c:v>-35.125</c:v>
                </c:pt>
                <c:pt idx="9272">
                  <c:v>-34.65</c:v>
                </c:pt>
                <c:pt idx="9273">
                  <c:v>-34.311999999999998</c:v>
                </c:pt>
                <c:pt idx="9274">
                  <c:v>-34.841000000000001</c:v>
                </c:pt>
                <c:pt idx="9275">
                  <c:v>-34.738</c:v>
                </c:pt>
                <c:pt idx="9276">
                  <c:v>-34.825000000000003</c:v>
                </c:pt>
                <c:pt idx="9277">
                  <c:v>-34.615000000000002</c:v>
                </c:pt>
                <c:pt idx="9278">
                  <c:v>-34.567</c:v>
                </c:pt>
                <c:pt idx="9279">
                  <c:v>-34.838999999999999</c:v>
                </c:pt>
                <c:pt idx="9280">
                  <c:v>-34.365000000000002</c:v>
                </c:pt>
                <c:pt idx="9281">
                  <c:v>-34.613999999999997</c:v>
                </c:pt>
                <c:pt idx="9282">
                  <c:v>-34.475000000000001</c:v>
                </c:pt>
                <c:pt idx="9283">
                  <c:v>-34.69</c:v>
                </c:pt>
                <c:pt idx="9284">
                  <c:v>-34.600999999999999</c:v>
                </c:pt>
                <c:pt idx="9285">
                  <c:v>-34.595999999999997</c:v>
                </c:pt>
                <c:pt idx="9286">
                  <c:v>-34.491</c:v>
                </c:pt>
                <c:pt idx="9287">
                  <c:v>-34.378999999999998</c:v>
                </c:pt>
                <c:pt idx="9288">
                  <c:v>-34.604999999999997</c:v>
                </c:pt>
                <c:pt idx="9289">
                  <c:v>-35.417000000000002</c:v>
                </c:pt>
                <c:pt idx="9290">
                  <c:v>-34.484999999999999</c:v>
                </c:pt>
                <c:pt idx="9291">
                  <c:v>-34.548999999999999</c:v>
                </c:pt>
                <c:pt idx="9292">
                  <c:v>-34.270000000000003</c:v>
                </c:pt>
                <c:pt idx="9293">
                  <c:v>-34.844999999999999</c:v>
                </c:pt>
                <c:pt idx="9294">
                  <c:v>-34.886000000000003</c:v>
                </c:pt>
                <c:pt idx="9295">
                  <c:v>-35.207999999999998</c:v>
                </c:pt>
                <c:pt idx="9296">
                  <c:v>-35.207999999999998</c:v>
                </c:pt>
                <c:pt idx="9297">
                  <c:v>-34.939</c:v>
                </c:pt>
                <c:pt idx="9298">
                  <c:v>-34.515000000000001</c:v>
                </c:pt>
                <c:pt idx="9299">
                  <c:v>-34.18</c:v>
                </c:pt>
                <c:pt idx="9300">
                  <c:v>-34.542000000000002</c:v>
                </c:pt>
                <c:pt idx="9301">
                  <c:v>-34.841000000000001</c:v>
                </c:pt>
                <c:pt idx="9302">
                  <c:v>-34.914000000000001</c:v>
                </c:pt>
                <c:pt idx="9303">
                  <c:v>-35.073999999999998</c:v>
                </c:pt>
                <c:pt idx="9304">
                  <c:v>-34.4</c:v>
                </c:pt>
                <c:pt idx="9305">
                  <c:v>-34.402000000000001</c:v>
                </c:pt>
                <c:pt idx="9306">
                  <c:v>-35.472000000000001</c:v>
                </c:pt>
                <c:pt idx="9307">
                  <c:v>-34.395000000000003</c:v>
                </c:pt>
                <c:pt idx="9308">
                  <c:v>-35.137999999999998</c:v>
                </c:pt>
                <c:pt idx="9309">
                  <c:v>-34.915999999999997</c:v>
                </c:pt>
                <c:pt idx="9310">
                  <c:v>-34.798000000000002</c:v>
                </c:pt>
                <c:pt idx="9311">
                  <c:v>-35.539000000000001</c:v>
                </c:pt>
                <c:pt idx="9312">
                  <c:v>-34.656999999999996</c:v>
                </c:pt>
                <c:pt idx="9313">
                  <c:v>-34.728999999999999</c:v>
                </c:pt>
                <c:pt idx="9314">
                  <c:v>-35.527999999999999</c:v>
                </c:pt>
                <c:pt idx="9315">
                  <c:v>-34.689</c:v>
                </c:pt>
                <c:pt idx="9316">
                  <c:v>-35.625</c:v>
                </c:pt>
                <c:pt idx="9317">
                  <c:v>-35.110999999999997</c:v>
                </c:pt>
                <c:pt idx="9318">
                  <c:v>-34.923000000000002</c:v>
                </c:pt>
                <c:pt idx="9319">
                  <c:v>-35.049999999999997</c:v>
                </c:pt>
                <c:pt idx="9320">
                  <c:v>-34.671999999999997</c:v>
                </c:pt>
                <c:pt idx="9321">
                  <c:v>-35.075000000000003</c:v>
                </c:pt>
                <c:pt idx="9322">
                  <c:v>-34.835999999999999</c:v>
                </c:pt>
                <c:pt idx="9323">
                  <c:v>-34.704000000000001</c:v>
                </c:pt>
                <c:pt idx="9324">
                  <c:v>-34.917000000000002</c:v>
                </c:pt>
                <c:pt idx="9325">
                  <c:v>-34.774000000000001</c:v>
                </c:pt>
                <c:pt idx="9326">
                  <c:v>-34.756</c:v>
                </c:pt>
                <c:pt idx="9327">
                  <c:v>-35.497</c:v>
                </c:pt>
                <c:pt idx="9328">
                  <c:v>-34.634</c:v>
                </c:pt>
                <c:pt idx="9329">
                  <c:v>-35.164999999999999</c:v>
                </c:pt>
                <c:pt idx="9330">
                  <c:v>-34.588000000000001</c:v>
                </c:pt>
                <c:pt idx="9331">
                  <c:v>-34.533999999999999</c:v>
                </c:pt>
                <c:pt idx="9332">
                  <c:v>-34.932000000000002</c:v>
                </c:pt>
                <c:pt idx="9333">
                  <c:v>-34.715000000000003</c:v>
                </c:pt>
                <c:pt idx="9334">
                  <c:v>-34.883000000000003</c:v>
                </c:pt>
                <c:pt idx="9335">
                  <c:v>-35.652000000000001</c:v>
                </c:pt>
                <c:pt idx="9336">
                  <c:v>-35.19</c:v>
                </c:pt>
                <c:pt idx="9337">
                  <c:v>-34.837000000000003</c:v>
                </c:pt>
                <c:pt idx="9338">
                  <c:v>-34.625999999999998</c:v>
                </c:pt>
                <c:pt idx="9339">
                  <c:v>-35.323</c:v>
                </c:pt>
                <c:pt idx="9340">
                  <c:v>-35.316000000000003</c:v>
                </c:pt>
                <c:pt idx="9341">
                  <c:v>-34.774000000000001</c:v>
                </c:pt>
                <c:pt idx="9342">
                  <c:v>-35.034999999999997</c:v>
                </c:pt>
                <c:pt idx="9343">
                  <c:v>-35.646000000000001</c:v>
                </c:pt>
                <c:pt idx="9344">
                  <c:v>-35.484999999999999</c:v>
                </c:pt>
                <c:pt idx="9345">
                  <c:v>-35.164000000000001</c:v>
                </c:pt>
                <c:pt idx="9346">
                  <c:v>-34.923999999999999</c:v>
                </c:pt>
                <c:pt idx="9347">
                  <c:v>-34.630000000000003</c:v>
                </c:pt>
                <c:pt idx="9348">
                  <c:v>-34.881</c:v>
                </c:pt>
                <c:pt idx="9349">
                  <c:v>-34.988999999999997</c:v>
                </c:pt>
                <c:pt idx="9350">
                  <c:v>-35.076000000000001</c:v>
                </c:pt>
                <c:pt idx="9351">
                  <c:v>-34.761000000000003</c:v>
                </c:pt>
                <c:pt idx="9352">
                  <c:v>-35.017000000000003</c:v>
                </c:pt>
                <c:pt idx="9353">
                  <c:v>-35.186</c:v>
                </c:pt>
                <c:pt idx="9354">
                  <c:v>-35.113999999999997</c:v>
                </c:pt>
                <c:pt idx="9355">
                  <c:v>-35.162999999999997</c:v>
                </c:pt>
                <c:pt idx="9356">
                  <c:v>-34.969000000000001</c:v>
                </c:pt>
                <c:pt idx="9357">
                  <c:v>-35.280999999999999</c:v>
                </c:pt>
                <c:pt idx="9358">
                  <c:v>-34.875</c:v>
                </c:pt>
                <c:pt idx="9359">
                  <c:v>-34.795000000000002</c:v>
                </c:pt>
                <c:pt idx="9360">
                  <c:v>-34.771000000000001</c:v>
                </c:pt>
                <c:pt idx="9361">
                  <c:v>-34.895000000000003</c:v>
                </c:pt>
                <c:pt idx="9362">
                  <c:v>-35.158999999999999</c:v>
                </c:pt>
                <c:pt idx="9363">
                  <c:v>-34.932000000000002</c:v>
                </c:pt>
                <c:pt idx="9364">
                  <c:v>-35.314999999999998</c:v>
                </c:pt>
                <c:pt idx="9365">
                  <c:v>-35.395000000000003</c:v>
                </c:pt>
                <c:pt idx="9366">
                  <c:v>-35.046999999999997</c:v>
                </c:pt>
                <c:pt idx="9367">
                  <c:v>-35.337000000000003</c:v>
                </c:pt>
                <c:pt idx="9368">
                  <c:v>-35.512999999999998</c:v>
                </c:pt>
                <c:pt idx="9369">
                  <c:v>-35.529000000000003</c:v>
                </c:pt>
                <c:pt idx="9370">
                  <c:v>-35.658000000000001</c:v>
                </c:pt>
                <c:pt idx="9371">
                  <c:v>-36.052999999999997</c:v>
                </c:pt>
                <c:pt idx="9372">
                  <c:v>-36.784999999999997</c:v>
                </c:pt>
                <c:pt idx="9373">
                  <c:v>-35.473999999999997</c:v>
                </c:pt>
                <c:pt idx="9374">
                  <c:v>-35.514000000000003</c:v>
                </c:pt>
                <c:pt idx="9375">
                  <c:v>-35.151000000000003</c:v>
                </c:pt>
                <c:pt idx="9376">
                  <c:v>-35.322000000000003</c:v>
                </c:pt>
                <c:pt idx="9377">
                  <c:v>-34.970999999999997</c:v>
                </c:pt>
                <c:pt idx="9378">
                  <c:v>-34.787999999999997</c:v>
                </c:pt>
                <c:pt idx="9379">
                  <c:v>-34.915999999999997</c:v>
                </c:pt>
                <c:pt idx="9380">
                  <c:v>-35.466000000000001</c:v>
                </c:pt>
                <c:pt idx="9381">
                  <c:v>-35.292999999999999</c:v>
                </c:pt>
                <c:pt idx="9382">
                  <c:v>-34.704999999999998</c:v>
                </c:pt>
                <c:pt idx="9383">
                  <c:v>-35.136000000000003</c:v>
                </c:pt>
                <c:pt idx="9384">
                  <c:v>-34.872999999999998</c:v>
                </c:pt>
                <c:pt idx="9385">
                  <c:v>-35.433</c:v>
                </c:pt>
                <c:pt idx="9386">
                  <c:v>-34.655999999999999</c:v>
                </c:pt>
                <c:pt idx="9387">
                  <c:v>-35.188000000000002</c:v>
                </c:pt>
                <c:pt idx="9388">
                  <c:v>-35.338000000000001</c:v>
                </c:pt>
                <c:pt idx="9389">
                  <c:v>-34.94</c:v>
                </c:pt>
                <c:pt idx="9390">
                  <c:v>-35.107999999999997</c:v>
                </c:pt>
                <c:pt idx="9391">
                  <c:v>-34.901000000000003</c:v>
                </c:pt>
                <c:pt idx="9392">
                  <c:v>-35.753</c:v>
                </c:pt>
                <c:pt idx="9393">
                  <c:v>-35.600999999999999</c:v>
                </c:pt>
                <c:pt idx="9394">
                  <c:v>-35.750999999999998</c:v>
                </c:pt>
                <c:pt idx="9395">
                  <c:v>-35.381999999999998</c:v>
                </c:pt>
                <c:pt idx="9396">
                  <c:v>-35.072000000000003</c:v>
                </c:pt>
                <c:pt idx="9397">
                  <c:v>-34.670999999999999</c:v>
                </c:pt>
                <c:pt idx="9398">
                  <c:v>-35.212000000000003</c:v>
                </c:pt>
                <c:pt idx="9399">
                  <c:v>-35.072000000000003</c:v>
                </c:pt>
                <c:pt idx="9400">
                  <c:v>-34.898000000000003</c:v>
                </c:pt>
                <c:pt idx="9401">
                  <c:v>-35.280999999999999</c:v>
                </c:pt>
                <c:pt idx="9402">
                  <c:v>-34.648000000000003</c:v>
                </c:pt>
                <c:pt idx="9403">
                  <c:v>-34.398000000000003</c:v>
                </c:pt>
                <c:pt idx="9404">
                  <c:v>-34.621000000000002</c:v>
                </c:pt>
                <c:pt idx="9405">
                  <c:v>-34.585000000000001</c:v>
                </c:pt>
                <c:pt idx="9406">
                  <c:v>-34.423999999999999</c:v>
                </c:pt>
                <c:pt idx="9407">
                  <c:v>-34.520000000000003</c:v>
                </c:pt>
                <c:pt idx="9408">
                  <c:v>-34.670999999999999</c:v>
                </c:pt>
                <c:pt idx="9409">
                  <c:v>-34.779000000000003</c:v>
                </c:pt>
                <c:pt idx="9410">
                  <c:v>-34.753</c:v>
                </c:pt>
                <c:pt idx="9411">
                  <c:v>-34.758000000000003</c:v>
                </c:pt>
                <c:pt idx="9412">
                  <c:v>-34.512999999999998</c:v>
                </c:pt>
                <c:pt idx="9413">
                  <c:v>-34.335999999999999</c:v>
                </c:pt>
                <c:pt idx="9414">
                  <c:v>-34.485999999999997</c:v>
                </c:pt>
                <c:pt idx="9415">
                  <c:v>-34.765999999999998</c:v>
                </c:pt>
                <c:pt idx="9416">
                  <c:v>-35.244</c:v>
                </c:pt>
                <c:pt idx="9417">
                  <c:v>-34.601999999999997</c:v>
                </c:pt>
                <c:pt idx="9418">
                  <c:v>-35.363999999999997</c:v>
                </c:pt>
                <c:pt idx="9419">
                  <c:v>-34.908000000000001</c:v>
                </c:pt>
                <c:pt idx="9420">
                  <c:v>-35.174999999999997</c:v>
                </c:pt>
                <c:pt idx="9421">
                  <c:v>-34.505000000000003</c:v>
                </c:pt>
                <c:pt idx="9422">
                  <c:v>-35.018000000000001</c:v>
                </c:pt>
                <c:pt idx="9423">
                  <c:v>-35.076999999999998</c:v>
                </c:pt>
                <c:pt idx="9424">
                  <c:v>-34.582999999999998</c:v>
                </c:pt>
                <c:pt idx="9425">
                  <c:v>-34.832000000000001</c:v>
                </c:pt>
                <c:pt idx="9426">
                  <c:v>-36.119999999999997</c:v>
                </c:pt>
                <c:pt idx="9427">
                  <c:v>-34.787999999999997</c:v>
                </c:pt>
                <c:pt idx="9428">
                  <c:v>-35.073999999999998</c:v>
                </c:pt>
                <c:pt idx="9429">
                  <c:v>-34.908999999999999</c:v>
                </c:pt>
                <c:pt idx="9430">
                  <c:v>-34.801000000000002</c:v>
                </c:pt>
                <c:pt idx="9431">
                  <c:v>-34.734000000000002</c:v>
                </c:pt>
                <c:pt idx="9432">
                  <c:v>-35.279000000000003</c:v>
                </c:pt>
                <c:pt idx="9433">
                  <c:v>-34.780999999999999</c:v>
                </c:pt>
                <c:pt idx="9434">
                  <c:v>-34.936999999999998</c:v>
                </c:pt>
                <c:pt idx="9435">
                  <c:v>-35.238999999999997</c:v>
                </c:pt>
                <c:pt idx="9436">
                  <c:v>-34.887</c:v>
                </c:pt>
                <c:pt idx="9437">
                  <c:v>-35.6</c:v>
                </c:pt>
                <c:pt idx="9438">
                  <c:v>-35.811999999999998</c:v>
                </c:pt>
                <c:pt idx="9439">
                  <c:v>-35.65</c:v>
                </c:pt>
                <c:pt idx="9440">
                  <c:v>-35.234000000000002</c:v>
                </c:pt>
                <c:pt idx="9441">
                  <c:v>-35.668999999999997</c:v>
                </c:pt>
                <c:pt idx="9442">
                  <c:v>-35.243000000000002</c:v>
                </c:pt>
                <c:pt idx="9443">
                  <c:v>-34.844000000000001</c:v>
                </c:pt>
                <c:pt idx="9444">
                  <c:v>-34.79</c:v>
                </c:pt>
                <c:pt idx="9445">
                  <c:v>-35.39</c:v>
                </c:pt>
                <c:pt idx="9446">
                  <c:v>-34.674999999999997</c:v>
                </c:pt>
                <c:pt idx="9447">
                  <c:v>-34.853000000000002</c:v>
                </c:pt>
                <c:pt idx="9448">
                  <c:v>-34.915999999999997</c:v>
                </c:pt>
                <c:pt idx="9449">
                  <c:v>-34.606000000000002</c:v>
                </c:pt>
                <c:pt idx="9450">
                  <c:v>-35.298999999999999</c:v>
                </c:pt>
                <c:pt idx="9451">
                  <c:v>-34.582000000000001</c:v>
                </c:pt>
                <c:pt idx="9452">
                  <c:v>-34.761000000000003</c:v>
                </c:pt>
                <c:pt idx="9453">
                  <c:v>-34.972000000000001</c:v>
                </c:pt>
                <c:pt idx="9454">
                  <c:v>-35.341999999999999</c:v>
                </c:pt>
                <c:pt idx="9455">
                  <c:v>-35.052</c:v>
                </c:pt>
                <c:pt idx="9456">
                  <c:v>-34.582000000000001</c:v>
                </c:pt>
                <c:pt idx="9457">
                  <c:v>-34.904000000000003</c:v>
                </c:pt>
                <c:pt idx="9458">
                  <c:v>-35.067999999999998</c:v>
                </c:pt>
                <c:pt idx="9459">
                  <c:v>-34.895000000000003</c:v>
                </c:pt>
                <c:pt idx="9460">
                  <c:v>-35.009</c:v>
                </c:pt>
                <c:pt idx="9461">
                  <c:v>-34.771000000000001</c:v>
                </c:pt>
                <c:pt idx="9462">
                  <c:v>-35.046999999999997</c:v>
                </c:pt>
                <c:pt idx="9463">
                  <c:v>-36.216999999999999</c:v>
                </c:pt>
                <c:pt idx="9464">
                  <c:v>-35.012</c:v>
                </c:pt>
                <c:pt idx="9465">
                  <c:v>-34.616999999999997</c:v>
                </c:pt>
                <c:pt idx="9466">
                  <c:v>-34.993000000000002</c:v>
                </c:pt>
                <c:pt idx="9467">
                  <c:v>-34.927999999999997</c:v>
                </c:pt>
                <c:pt idx="9468">
                  <c:v>-35.03</c:v>
                </c:pt>
                <c:pt idx="9469">
                  <c:v>-35.616999999999997</c:v>
                </c:pt>
                <c:pt idx="9470">
                  <c:v>-35.088999999999999</c:v>
                </c:pt>
                <c:pt idx="9471">
                  <c:v>-35.357999999999997</c:v>
                </c:pt>
                <c:pt idx="9472">
                  <c:v>-34.847999999999999</c:v>
                </c:pt>
                <c:pt idx="9473">
                  <c:v>-34.747</c:v>
                </c:pt>
                <c:pt idx="9474">
                  <c:v>-34.959000000000003</c:v>
                </c:pt>
                <c:pt idx="9475">
                  <c:v>-34.975000000000001</c:v>
                </c:pt>
                <c:pt idx="9476">
                  <c:v>-34.966999999999999</c:v>
                </c:pt>
                <c:pt idx="9477">
                  <c:v>-35.287999999999997</c:v>
                </c:pt>
                <c:pt idx="9478">
                  <c:v>-34.881</c:v>
                </c:pt>
                <c:pt idx="9479">
                  <c:v>-34.905999999999999</c:v>
                </c:pt>
                <c:pt idx="9480">
                  <c:v>-35.567</c:v>
                </c:pt>
                <c:pt idx="9481">
                  <c:v>-35.936999999999998</c:v>
                </c:pt>
                <c:pt idx="9482">
                  <c:v>-34.963999999999999</c:v>
                </c:pt>
                <c:pt idx="9483">
                  <c:v>-35.261000000000003</c:v>
                </c:pt>
                <c:pt idx="9484">
                  <c:v>-35.557000000000002</c:v>
                </c:pt>
                <c:pt idx="9485">
                  <c:v>-35.500999999999998</c:v>
                </c:pt>
                <c:pt idx="9486">
                  <c:v>-35.898000000000003</c:v>
                </c:pt>
                <c:pt idx="9487">
                  <c:v>-35.244</c:v>
                </c:pt>
                <c:pt idx="9488">
                  <c:v>-34.951000000000001</c:v>
                </c:pt>
                <c:pt idx="9489">
                  <c:v>-34.899000000000001</c:v>
                </c:pt>
                <c:pt idx="9490">
                  <c:v>-35.274000000000001</c:v>
                </c:pt>
                <c:pt idx="9491">
                  <c:v>-35.335999999999999</c:v>
                </c:pt>
                <c:pt idx="9492">
                  <c:v>-35.588999999999999</c:v>
                </c:pt>
                <c:pt idx="9493">
                  <c:v>-36.015000000000001</c:v>
                </c:pt>
                <c:pt idx="9494">
                  <c:v>-35.125</c:v>
                </c:pt>
                <c:pt idx="9495">
                  <c:v>-35.588999999999999</c:v>
                </c:pt>
                <c:pt idx="9496">
                  <c:v>-35.314999999999998</c:v>
                </c:pt>
                <c:pt idx="9497">
                  <c:v>-35.33</c:v>
                </c:pt>
                <c:pt idx="9498">
                  <c:v>-35.216000000000001</c:v>
                </c:pt>
                <c:pt idx="9499">
                  <c:v>-35.558</c:v>
                </c:pt>
                <c:pt idx="9500">
                  <c:v>-35.231000000000002</c:v>
                </c:pt>
                <c:pt idx="9501">
                  <c:v>-35.488</c:v>
                </c:pt>
                <c:pt idx="9502">
                  <c:v>-35.003</c:v>
                </c:pt>
                <c:pt idx="9503">
                  <c:v>-34.963999999999999</c:v>
                </c:pt>
                <c:pt idx="9504">
                  <c:v>-35.018999999999998</c:v>
                </c:pt>
                <c:pt idx="9505">
                  <c:v>-34.401000000000003</c:v>
                </c:pt>
                <c:pt idx="9506">
                  <c:v>-34.598999999999997</c:v>
                </c:pt>
                <c:pt idx="9507">
                  <c:v>-34.700000000000003</c:v>
                </c:pt>
                <c:pt idx="9508">
                  <c:v>-34.898000000000003</c:v>
                </c:pt>
                <c:pt idx="9509">
                  <c:v>-34.795999999999999</c:v>
                </c:pt>
                <c:pt idx="9510">
                  <c:v>-34.735999999999997</c:v>
                </c:pt>
                <c:pt idx="9511">
                  <c:v>-35.093000000000004</c:v>
                </c:pt>
                <c:pt idx="9512">
                  <c:v>-35.170999999999999</c:v>
                </c:pt>
                <c:pt idx="9513">
                  <c:v>-35.549999999999997</c:v>
                </c:pt>
                <c:pt idx="9514">
                  <c:v>-35.186</c:v>
                </c:pt>
                <c:pt idx="9515">
                  <c:v>-34.722999999999999</c:v>
                </c:pt>
                <c:pt idx="9516">
                  <c:v>-34.997999999999998</c:v>
                </c:pt>
                <c:pt idx="9517">
                  <c:v>-34.838000000000001</c:v>
                </c:pt>
                <c:pt idx="9518">
                  <c:v>-35.32</c:v>
                </c:pt>
                <c:pt idx="9519">
                  <c:v>-34.869</c:v>
                </c:pt>
                <c:pt idx="9520">
                  <c:v>-34.514000000000003</c:v>
                </c:pt>
                <c:pt idx="9521">
                  <c:v>-34.956000000000003</c:v>
                </c:pt>
                <c:pt idx="9522">
                  <c:v>-34.604999999999997</c:v>
                </c:pt>
                <c:pt idx="9523">
                  <c:v>-34.659999999999997</c:v>
                </c:pt>
                <c:pt idx="9524">
                  <c:v>-34.67</c:v>
                </c:pt>
                <c:pt idx="9525">
                  <c:v>-36.033000000000001</c:v>
                </c:pt>
                <c:pt idx="9526">
                  <c:v>-35.262999999999998</c:v>
                </c:pt>
                <c:pt idx="9527">
                  <c:v>-34.658000000000001</c:v>
                </c:pt>
                <c:pt idx="9528">
                  <c:v>-35.131999999999998</c:v>
                </c:pt>
                <c:pt idx="9529">
                  <c:v>-35.006999999999998</c:v>
                </c:pt>
                <c:pt idx="9530">
                  <c:v>-35.243000000000002</c:v>
                </c:pt>
                <c:pt idx="9531">
                  <c:v>-34.92</c:v>
                </c:pt>
                <c:pt idx="9532">
                  <c:v>-35.478000000000002</c:v>
                </c:pt>
                <c:pt idx="9533">
                  <c:v>-35.046999999999997</c:v>
                </c:pt>
                <c:pt idx="9534">
                  <c:v>-35.390999999999998</c:v>
                </c:pt>
                <c:pt idx="9535">
                  <c:v>-35.357999999999997</c:v>
                </c:pt>
                <c:pt idx="9536">
                  <c:v>-35.237000000000002</c:v>
                </c:pt>
                <c:pt idx="9537">
                  <c:v>-35.512999999999998</c:v>
                </c:pt>
                <c:pt idx="9538">
                  <c:v>-35.113999999999997</c:v>
                </c:pt>
                <c:pt idx="9539">
                  <c:v>-35.162999999999997</c:v>
                </c:pt>
                <c:pt idx="9540">
                  <c:v>-35.540999999999997</c:v>
                </c:pt>
                <c:pt idx="9541">
                  <c:v>-34.944000000000003</c:v>
                </c:pt>
                <c:pt idx="9542">
                  <c:v>-35.061999999999998</c:v>
                </c:pt>
                <c:pt idx="9543">
                  <c:v>-35.393000000000001</c:v>
                </c:pt>
                <c:pt idx="9544">
                  <c:v>-35.305999999999997</c:v>
                </c:pt>
                <c:pt idx="9545">
                  <c:v>-35.402000000000001</c:v>
                </c:pt>
                <c:pt idx="9546">
                  <c:v>-36.203000000000003</c:v>
                </c:pt>
                <c:pt idx="9547">
                  <c:v>-35.863</c:v>
                </c:pt>
                <c:pt idx="9548">
                  <c:v>-35.755000000000003</c:v>
                </c:pt>
                <c:pt idx="9549">
                  <c:v>-35.454999999999998</c:v>
                </c:pt>
                <c:pt idx="9550">
                  <c:v>-34.64</c:v>
                </c:pt>
                <c:pt idx="9551">
                  <c:v>-35.085999999999999</c:v>
                </c:pt>
                <c:pt idx="9552">
                  <c:v>-35.369999999999997</c:v>
                </c:pt>
                <c:pt idx="9553">
                  <c:v>-34.631999999999998</c:v>
                </c:pt>
                <c:pt idx="9554">
                  <c:v>-35.069000000000003</c:v>
                </c:pt>
                <c:pt idx="9555">
                  <c:v>-35.933</c:v>
                </c:pt>
                <c:pt idx="9556">
                  <c:v>-35.392000000000003</c:v>
                </c:pt>
                <c:pt idx="9557">
                  <c:v>-35.496000000000002</c:v>
                </c:pt>
                <c:pt idx="9558">
                  <c:v>-35.22</c:v>
                </c:pt>
                <c:pt idx="9559">
                  <c:v>-35.201999999999998</c:v>
                </c:pt>
                <c:pt idx="9560">
                  <c:v>-35.081000000000003</c:v>
                </c:pt>
                <c:pt idx="9561">
                  <c:v>-35.587000000000003</c:v>
                </c:pt>
                <c:pt idx="9562">
                  <c:v>-34.701999999999998</c:v>
                </c:pt>
                <c:pt idx="9563">
                  <c:v>-35.194000000000003</c:v>
                </c:pt>
                <c:pt idx="9564">
                  <c:v>-35.225000000000001</c:v>
                </c:pt>
                <c:pt idx="9565">
                  <c:v>-36.009</c:v>
                </c:pt>
                <c:pt idx="9566">
                  <c:v>-35.152000000000001</c:v>
                </c:pt>
                <c:pt idx="9567">
                  <c:v>-34.985999999999997</c:v>
                </c:pt>
                <c:pt idx="9568">
                  <c:v>-35.130000000000003</c:v>
                </c:pt>
                <c:pt idx="9569">
                  <c:v>-35.444000000000003</c:v>
                </c:pt>
                <c:pt idx="9570">
                  <c:v>-35.140999999999998</c:v>
                </c:pt>
                <c:pt idx="9571">
                  <c:v>-35.118000000000002</c:v>
                </c:pt>
                <c:pt idx="9572">
                  <c:v>-35.262999999999998</c:v>
                </c:pt>
                <c:pt idx="9573">
                  <c:v>-35.308999999999997</c:v>
                </c:pt>
                <c:pt idx="9574">
                  <c:v>-35.368000000000002</c:v>
                </c:pt>
                <c:pt idx="9575">
                  <c:v>-35.017000000000003</c:v>
                </c:pt>
                <c:pt idx="9576">
                  <c:v>-36.226999999999997</c:v>
                </c:pt>
                <c:pt idx="9577">
                  <c:v>-35.073</c:v>
                </c:pt>
                <c:pt idx="9578">
                  <c:v>-34.835999999999999</c:v>
                </c:pt>
                <c:pt idx="9579">
                  <c:v>-34.902000000000001</c:v>
                </c:pt>
                <c:pt idx="9580">
                  <c:v>-35.506</c:v>
                </c:pt>
                <c:pt idx="9581">
                  <c:v>-35.576999999999998</c:v>
                </c:pt>
                <c:pt idx="9582">
                  <c:v>-35.228999999999999</c:v>
                </c:pt>
                <c:pt idx="9583">
                  <c:v>-35.189</c:v>
                </c:pt>
                <c:pt idx="9584">
                  <c:v>-35.652000000000001</c:v>
                </c:pt>
                <c:pt idx="9585">
                  <c:v>-35.622</c:v>
                </c:pt>
                <c:pt idx="9586">
                  <c:v>-35.198</c:v>
                </c:pt>
                <c:pt idx="9587">
                  <c:v>-35.674999999999997</c:v>
                </c:pt>
                <c:pt idx="9588">
                  <c:v>-35.945999999999998</c:v>
                </c:pt>
                <c:pt idx="9589">
                  <c:v>-35.99</c:v>
                </c:pt>
                <c:pt idx="9590">
                  <c:v>-35.868000000000002</c:v>
                </c:pt>
                <c:pt idx="9591">
                  <c:v>-35.601999999999997</c:v>
                </c:pt>
                <c:pt idx="9592">
                  <c:v>-36.012999999999998</c:v>
                </c:pt>
                <c:pt idx="9593">
                  <c:v>-35.365000000000002</c:v>
                </c:pt>
                <c:pt idx="9594">
                  <c:v>-35.457999999999998</c:v>
                </c:pt>
                <c:pt idx="9595">
                  <c:v>-36.743000000000002</c:v>
                </c:pt>
                <c:pt idx="9596">
                  <c:v>-35.087000000000003</c:v>
                </c:pt>
                <c:pt idx="9597">
                  <c:v>-35.134</c:v>
                </c:pt>
                <c:pt idx="9598">
                  <c:v>-35.572000000000003</c:v>
                </c:pt>
                <c:pt idx="9599">
                  <c:v>-35.768999999999998</c:v>
                </c:pt>
                <c:pt idx="9600">
                  <c:v>-35.235999999999997</c:v>
                </c:pt>
                <c:pt idx="9601">
                  <c:v>-35.436999999999998</c:v>
                </c:pt>
                <c:pt idx="9602">
                  <c:v>-35.344999999999999</c:v>
                </c:pt>
                <c:pt idx="9603">
                  <c:v>-34.676000000000002</c:v>
                </c:pt>
                <c:pt idx="9604">
                  <c:v>-35.283000000000001</c:v>
                </c:pt>
                <c:pt idx="9605">
                  <c:v>-35.936999999999998</c:v>
                </c:pt>
                <c:pt idx="9606">
                  <c:v>-35.749000000000002</c:v>
                </c:pt>
                <c:pt idx="9607">
                  <c:v>-35.119</c:v>
                </c:pt>
                <c:pt idx="9608">
                  <c:v>-35.295999999999999</c:v>
                </c:pt>
                <c:pt idx="9609">
                  <c:v>-35.258000000000003</c:v>
                </c:pt>
                <c:pt idx="9610">
                  <c:v>-35.656999999999996</c:v>
                </c:pt>
                <c:pt idx="9611">
                  <c:v>-35.877000000000002</c:v>
                </c:pt>
                <c:pt idx="9612">
                  <c:v>-36.131</c:v>
                </c:pt>
                <c:pt idx="9613">
                  <c:v>-35.496000000000002</c:v>
                </c:pt>
                <c:pt idx="9614">
                  <c:v>-36.295000000000002</c:v>
                </c:pt>
                <c:pt idx="9615">
                  <c:v>-35.140999999999998</c:v>
                </c:pt>
                <c:pt idx="9616">
                  <c:v>-35.179000000000002</c:v>
                </c:pt>
                <c:pt idx="9617">
                  <c:v>-35.655999999999999</c:v>
                </c:pt>
                <c:pt idx="9618">
                  <c:v>-35.564</c:v>
                </c:pt>
                <c:pt idx="9619">
                  <c:v>-35.008000000000003</c:v>
                </c:pt>
                <c:pt idx="9620">
                  <c:v>-34.948</c:v>
                </c:pt>
                <c:pt idx="9621">
                  <c:v>-35.014000000000003</c:v>
                </c:pt>
                <c:pt idx="9622">
                  <c:v>-35.863999999999997</c:v>
                </c:pt>
                <c:pt idx="9623">
                  <c:v>-35.631</c:v>
                </c:pt>
                <c:pt idx="9624">
                  <c:v>-35.036999999999999</c:v>
                </c:pt>
                <c:pt idx="9625">
                  <c:v>-36.043999999999997</c:v>
                </c:pt>
                <c:pt idx="9626">
                  <c:v>-34.939</c:v>
                </c:pt>
                <c:pt idx="9627">
                  <c:v>-35.628</c:v>
                </c:pt>
                <c:pt idx="9628">
                  <c:v>-36.475999999999999</c:v>
                </c:pt>
                <c:pt idx="9629">
                  <c:v>-35.713999999999999</c:v>
                </c:pt>
                <c:pt idx="9630">
                  <c:v>-35.713999999999999</c:v>
                </c:pt>
                <c:pt idx="9631">
                  <c:v>-36.140999999999998</c:v>
                </c:pt>
                <c:pt idx="9632">
                  <c:v>-35.734999999999999</c:v>
                </c:pt>
                <c:pt idx="9633">
                  <c:v>-35.783000000000001</c:v>
                </c:pt>
                <c:pt idx="9634">
                  <c:v>-36.671999999999997</c:v>
                </c:pt>
                <c:pt idx="9635">
                  <c:v>-35.639000000000003</c:v>
                </c:pt>
                <c:pt idx="9636">
                  <c:v>-35.652000000000001</c:v>
                </c:pt>
                <c:pt idx="9637">
                  <c:v>-36.051000000000002</c:v>
                </c:pt>
                <c:pt idx="9638">
                  <c:v>-35.518999999999998</c:v>
                </c:pt>
                <c:pt idx="9639">
                  <c:v>-36.357999999999997</c:v>
                </c:pt>
                <c:pt idx="9640">
                  <c:v>-36.39</c:v>
                </c:pt>
                <c:pt idx="9641">
                  <c:v>-35.96</c:v>
                </c:pt>
                <c:pt idx="9642">
                  <c:v>-35.609000000000002</c:v>
                </c:pt>
                <c:pt idx="9643">
                  <c:v>-36.548999999999999</c:v>
                </c:pt>
                <c:pt idx="9644">
                  <c:v>-36.247</c:v>
                </c:pt>
                <c:pt idx="9645">
                  <c:v>-36.795000000000002</c:v>
                </c:pt>
                <c:pt idx="9646">
                  <c:v>-36.463000000000001</c:v>
                </c:pt>
                <c:pt idx="9647">
                  <c:v>-35.753</c:v>
                </c:pt>
                <c:pt idx="9648">
                  <c:v>-35.845999999999997</c:v>
                </c:pt>
                <c:pt idx="9649">
                  <c:v>-35.405000000000001</c:v>
                </c:pt>
                <c:pt idx="9650">
                  <c:v>-35.585999999999999</c:v>
                </c:pt>
                <c:pt idx="9651">
                  <c:v>-35.463999999999999</c:v>
                </c:pt>
                <c:pt idx="9652">
                  <c:v>-36.161999999999999</c:v>
                </c:pt>
                <c:pt idx="9653">
                  <c:v>-36.481000000000002</c:v>
                </c:pt>
                <c:pt idx="9654">
                  <c:v>-36.469000000000001</c:v>
                </c:pt>
                <c:pt idx="9655">
                  <c:v>-36.210999999999999</c:v>
                </c:pt>
                <c:pt idx="9656">
                  <c:v>-36.671999999999997</c:v>
                </c:pt>
                <c:pt idx="9657">
                  <c:v>-36.341999999999999</c:v>
                </c:pt>
                <c:pt idx="9658">
                  <c:v>-37.167000000000002</c:v>
                </c:pt>
                <c:pt idx="9659">
                  <c:v>-36.378</c:v>
                </c:pt>
                <c:pt idx="9660">
                  <c:v>-36.616999999999997</c:v>
                </c:pt>
                <c:pt idx="9661">
                  <c:v>-36.406999999999996</c:v>
                </c:pt>
                <c:pt idx="9662">
                  <c:v>-36.517000000000003</c:v>
                </c:pt>
                <c:pt idx="9663">
                  <c:v>-35.994999999999997</c:v>
                </c:pt>
                <c:pt idx="9664">
                  <c:v>-36.009</c:v>
                </c:pt>
                <c:pt idx="9665">
                  <c:v>-36.738999999999997</c:v>
                </c:pt>
                <c:pt idx="9666">
                  <c:v>-35.72</c:v>
                </c:pt>
                <c:pt idx="9667">
                  <c:v>-36.061</c:v>
                </c:pt>
                <c:pt idx="9668">
                  <c:v>-36.75</c:v>
                </c:pt>
                <c:pt idx="9669">
                  <c:v>-36.728000000000002</c:v>
                </c:pt>
                <c:pt idx="9670">
                  <c:v>-35.65</c:v>
                </c:pt>
                <c:pt idx="9671">
                  <c:v>-35.424999999999997</c:v>
                </c:pt>
                <c:pt idx="9672">
                  <c:v>-35.896000000000001</c:v>
                </c:pt>
                <c:pt idx="9673">
                  <c:v>-35.982999999999997</c:v>
                </c:pt>
                <c:pt idx="9674">
                  <c:v>-36.024999999999999</c:v>
                </c:pt>
                <c:pt idx="9675">
                  <c:v>-35.747</c:v>
                </c:pt>
                <c:pt idx="9676">
                  <c:v>-35.789000000000001</c:v>
                </c:pt>
                <c:pt idx="9677">
                  <c:v>-36.347000000000001</c:v>
                </c:pt>
                <c:pt idx="9678">
                  <c:v>-36.192</c:v>
                </c:pt>
                <c:pt idx="9679">
                  <c:v>-35.85</c:v>
                </c:pt>
                <c:pt idx="9680">
                  <c:v>-35.917000000000002</c:v>
                </c:pt>
                <c:pt idx="9681">
                  <c:v>-36.219000000000001</c:v>
                </c:pt>
                <c:pt idx="9682">
                  <c:v>-35.962000000000003</c:v>
                </c:pt>
                <c:pt idx="9683">
                  <c:v>-35.530999999999999</c:v>
                </c:pt>
                <c:pt idx="9684">
                  <c:v>-35.860999999999997</c:v>
                </c:pt>
                <c:pt idx="9685">
                  <c:v>-35.615000000000002</c:v>
                </c:pt>
                <c:pt idx="9686">
                  <c:v>-35.893000000000001</c:v>
                </c:pt>
                <c:pt idx="9687">
                  <c:v>-36.264000000000003</c:v>
                </c:pt>
                <c:pt idx="9688">
                  <c:v>-35.776000000000003</c:v>
                </c:pt>
                <c:pt idx="9689">
                  <c:v>-35.892000000000003</c:v>
                </c:pt>
                <c:pt idx="9690">
                  <c:v>-36.161000000000001</c:v>
                </c:pt>
                <c:pt idx="9691">
                  <c:v>-35.658000000000001</c:v>
                </c:pt>
                <c:pt idx="9692">
                  <c:v>-36.531999999999996</c:v>
                </c:pt>
                <c:pt idx="9693">
                  <c:v>-36.835999999999999</c:v>
                </c:pt>
                <c:pt idx="9694">
                  <c:v>-36.042000000000002</c:v>
                </c:pt>
                <c:pt idx="9695">
                  <c:v>-36.020000000000003</c:v>
                </c:pt>
                <c:pt idx="9696">
                  <c:v>-36.057000000000002</c:v>
                </c:pt>
                <c:pt idx="9697">
                  <c:v>-36.704999999999998</c:v>
                </c:pt>
                <c:pt idx="9698">
                  <c:v>-36.295000000000002</c:v>
                </c:pt>
                <c:pt idx="9699">
                  <c:v>-35.987000000000002</c:v>
                </c:pt>
                <c:pt idx="9700">
                  <c:v>-35.695</c:v>
                </c:pt>
                <c:pt idx="9701">
                  <c:v>-35.311999999999998</c:v>
                </c:pt>
                <c:pt idx="9702">
                  <c:v>-35.046999999999997</c:v>
                </c:pt>
                <c:pt idx="9703">
                  <c:v>-35.561999999999998</c:v>
                </c:pt>
                <c:pt idx="9704">
                  <c:v>-35.436</c:v>
                </c:pt>
                <c:pt idx="9705">
                  <c:v>-35.195</c:v>
                </c:pt>
                <c:pt idx="9706">
                  <c:v>-35.529000000000003</c:v>
                </c:pt>
                <c:pt idx="9707">
                  <c:v>-34.826000000000001</c:v>
                </c:pt>
                <c:pt idx="9708">
                  <c:v>-35.415999999999997</c:v>
                </c:pt>
                <c:pt idx="9709">
                  <c:v>-35.692999999999998</c:v>
                </c:pt>
                <c:pt idx="9710">
                  <c:v>-35.247</c:v>
                </c:pt>
                <c:pt idx="9711">
                  <c:v>-35.668999999999997</c:v>
                </c:pt>
                <c:pt idx="9712">
                  <c:v>-35.496000000000002</c:v>
                </c:pt>
                <c:pt idx="9713">
                  <c:v>-35.387</c:v>
                </c:pt>
                <c:pt idx="9714">
                  <c:v>-35.456000000000003</c:v>
                </c:pt>
                <c:pt idx="9715">
                  <c:v>-35.521999999999998</c:v>
                </c:pt>
                <c:pt idx="9716">
                  <c:v>-35.627000000000002</c:v>
                </c:pt>
                <c:pt idx="9717">
                  <c:v>-35.378999999999998</c:v>
                </c:pt>
                <c:pt idx="9718">
                  <c:v>-36.097999999999999</c:v>
                </c:pt>
                <c:pt idx="9719">
                  <c:v>-35.679000000000002</c:v>
                </c:pt>
                <c:pt idx="9720">
                  <c:v>-35.749000000000002</c:v>
                </c:pt>
                <c:pt idx="9721">
                  <c:v>-35.761000000000003</c:v>
                </c:pt>
                <c:pt idx="9722">
                  <c:v>-35.65</c:v>
                </c:pt>
                <c:pt idx="9723">
                  <c:v>-36.56</c:v>
                </c:pt>
                <c:pt idx="9724">
                  <c:v>-35.758000000000003</c:v>
                </c:pt>
                <c:pt idx="9725">
                  <c:v>-35.930999999999997</c:v>
                </c:pt>
                <c:pt idx="9726">
                  <c:v>-36.137999999999998</c:v>
                </c:pt>
                <c:pt idx="9727">
                  <c:v>-35.984999999999999</c:v>
                </c:pt>
                <c:pt idx="9728">
                  <c:v>-35.652000000000001</c:v>
                </c:pt>
                <c:pt idx="9729">
                  <c:v>-35.619999999999997</c:v>
                </c:pt>
                <c:pt idx="9730">
                  <c:v>-35.212000000000003</c:v>
                </c:pt>
                <c:pt idx="9731">
                  <c:v>-35.893000000000001</c:v>
                </c:pt>
                <c:pt idx="9732">
                  <c:v>-35.043999999999997</c:v>
                </c:pt>
                <c:pt idx="9733">
                  <c:v>-35.345999999999997</c:v>
                </c:pt>
                <c:pt idx="9734">
                  <c:v>-36.191000000000003</c:v>
                </c:pt>
                <c:pt idx="9735">
                  <c:v>-35.264000000000003</c:v>
                </c:pt>
                <c:pt idx="9736">
                  <c:v>-35.005000000000003</c:v>
                </c:pt>
                <c:pt idx="9737">
                  <c:v>-34.942999999999998</c:v>
                </c:pt>
                <c:pt idx="9738">
                  <c:v>-35.566000000000003</c:v>
                </c:pt>
                <c:pt idx="9739">
                  <c:v>-35.874000000000002</c:v>
                </c:pt>
                <c:pt idx="9740">
                  <c:v>-35.302</c:v>
                </c:pt>
                <c:pt idx="9741">
                  <c:v>-35.365000000000002</c:v>
                </c:pt>
                <c:pt idx="9742">
                  <c:v>-35.72</c:v>
                </c:pt>
                <c:pt idx="9743">
                  <c:v>-36.188000000000002</c:v>
                </c:pt>
                <c:pt idx="9744">
                  <c:v>-36.451999999999998</c:v>
                </c:pt>
                <c:pt idx="9745">
                  <c:v>-35.768999999999998</c:v>
                </c:pt>
                <c:pt idx="9746">
                  <c:v>-35.771999999999998</c:v>
                </c:pt>
                <c:pt idx="9747">
                  <c:v>-35.893999999999998</c:v>
                </c:pt>
                <c:pt idx="9748">
                  <c:v>-36.198999999999998</c:v>
                </c:pt>
                <c:pt idx="9749">
                  <c:v>-35.987000000000002</c:v>
                </c:pt>
                <c:pt idx="9750">
                  <c:v>-35.823999999999998</c:v>
                </c:pt>
                <c:pt idx="9751">
                  <c:v>-37.359000000000002</c:v>
                </c:pt>
                <c:pt idx="9752">
                  <c:v>-36.104999999999997</c:v>
                </c:pt>
                <c:pt idx="9753">
                  <c:v>-36.279000000000003</c:v>
                </c:pt>
                <c:pt idx="9754">
                  <c:v>-35.896999999999998</c:v>
                </c:pt>
                <c:pt idx="9755">
                  <c:v>-36.137</c:v>
                </c:pt>
                <c:pt idx="9756">
                  <c:v>-36.631999999999998</c:v>
                </c:pt>
                <c:pt idx="9757">
                  <c:v>-36.293999999999997</c:v>
                </c:pt>
                <c:pt idx="9758">
                  <c:v>-36.398000000000003</c:v>
                </c:pt>
                <c:pt idx="9759">
                  <c:v>-36.456000000000003</c:v>
                </c:pt>
                <c:pt idx="9760">
                  <c:v>-36.075000000000003</c:v>
                </c:pt>
                <c:pt idx="9761">
                  <c:v>-36.606000000000002</c:v>
                </c:pt>
                <c:pt idx="9762">
                  <c:v>-36.334000000000003</c:v>
                </c:pt>
                <c:pt idx="9763">
                  <c:v>-35.796999999999997</c:v>
                </c:pt>
                <c:pt idx="9764">
                  <c:v>-35.689</c:v>
                </c:pt>
                <c:pt idx="9765">
                  <c:v>-36.063000000000002</c:v>
                </c:pt>
                <c:pt idx="9766">
                  <c:v>-35.756999999999998</c:v>
                </c:pt>
                <c:pt idx="9767">
                  <c:v>-36.155000000000001</c:v>
                </c:pt>
                <c:pt idx="9768">
                  <c:v>-36.316000000000003</c:v>
                </c:pt>
                <c:pt idx="9769">
                  <c:v>-35.749000000000002</c:v>
                </c:pt>
                <c:pt idx="9770">
                  <c:v>-35.979999999999997</c:v>
                </c:pt>
                <c:pt idx="9771">
                  <c:v>-35.476999999999997</c:v>
                </c:pt>
                <c:pt idx="9772">
                  <c:v>-35.856999999999999</c:v>
                </c:pt>
                <c:pt idx="9773">
                  <c:v>-35.753999999999998</c:v>
                </c:pt>
                <c:pt idx="9774">
                  <c:v>-35.658999999999999</c:v>
                </c:pt>
                <c:pt idx="9775">
                  <c:v>-35.271999999999998</c:v>
                </c:pt>
                <c:pt idx="9776">
                  <c:v>-35.079000000000001</c:v>
                </c:pt>
                <c:pt idx="9777">
                  <c:v>-35.194000000000003</c:v>
                </c:pt>
                <c:pt idx="9778">
                  <c:v>-34.941000000000003</c:v>
                </c:pt>
                <c:pt idx="9779">
                  <c:v>-35.734999999999999</c:v>
                </c:pt>
                <c:pt idx="9780">
                  <c:v>-36.165999999999997</c:v>
                </c:pt>
                <c:pt idx="9781">
                  <c:v>-36.110999999999997</c:v>
                </c:pt>
                <c:pt idx="9782">
                  <c:v>-34.902999999999999</c:v>
                </c:pt>
                <c:pt idx="9783">
                  <c:v>-35.287999999999997</c:v>
                </c:pt>
                <c:pt idx="9784">
                  <c:v>-35.521000000000001</c:v>
                </c:pt>
                <c:pt idx="9785">
                  <c:v>-35.101999999999997</c:v>
                </c:pt>
                <c:pt idx="9786">
                  <c:v>-35.128</c:v>
                </c:pt>
                <c:pt idx="9787">
                  <c:v>-35.292999999999999</c:v>
                </c:pt>
                <c:pt idx="9788">
                  <c:v>-34.853000000000002</c:v>
                </c:pt>
                <c:pt idx="9789">
                  <c:v>-35.265999999999998</c:v>
                </c:pt>
                <c:pt idx="9790">
                  <c:v>-35.226999999999997</c:v>
                </c:pt>
                <c:pt idx="9791">
                  <c:v>-35.606999999999999</c:v>
                </c:pt>
                <c:pt idx="9792">
                  <c:v>-35.584000000000003</c:v>
                </c:pt>
                <c:pt idx="9793">
                  <c:v>-35.497</c:v>
                </c:pt>
                <c:pt idx="9794">
                  <c:v>-35.218000000000004</c:v>
                </c:pt>
                <c:pt idx="9795">
                  <c:v>-35.155000000000001</c:v>
                </c:pt>
                <c:pt idx="9796">
                  <c:v>-34.991999999999997</c:v>
                </c:pt>
                <c:pt idx="9797">
                  <c:v>-35.68</c:v>
                </c:pt>
                <c:pt idx="9798">
                  <c:v>-35.497999999999998</c:v>
                </c:pt>
                <c:pt idx="9799">
                  <c:v>-35.441000000000003</c:v>
                </c:pt>
                <c:pt idx="9800">
                  <c:v>-35.347000000000001</c:v>
                </c:pt>
                <c:pt idx="9801">
                  <c:v>-35.31</c:v>
                </c:pt>
                <c:pt idx="9802">
                  <c:v>-35.752000000000002</c:v>
                </c:pt>
                <c:pt idx="9803">
                  <c:v>-35.073999999999998</c:v>
                </c:pt>
                <c:pt idx="9804">
                  <c:v>-34.997</c:v>
                </c:pt>
                <c:pt idx="9805">
                  <c:v>-35.380000000000003</c:v>
                </c:pt>
                <c:pt idx="9806">
                  <c:v>-35.274000000000001</c:v>
                </c:pt>
                <c:pt idx="9807">
                  <c:v>-35.335999999999999</c:v>
                </c:pt>
                <c:pt idx="9808">
                  <c:v>-35.423000000000002</c:v>
                </c:pt>
                <c:pt idx="9809">
                  <c:v>-35.448</c:v>
                </c:pt>
                <c:pt idx="9810">
                  <c:v>-35.707999999999998</c:v>
                </c:pt>
                <c:pt idx="9811">
                  <c:v>-35.828000000000003</c:v>
                </c:pt>
                <c:pt idx="9812">
                  <c:v>-35.756999999999998</c:v>
                </c:pt>
                <c:pt idx="9813">
                  <c:v>-35.819000000000003</c:v>
                </c:pt>
                <c:pt idx="9814">
                  <c:v>-36.206000000000003</c:v>
                </c:pt>
                <c:pt idx="9815">
                  <c:v>-36.621000000000002</c:v>
                </c:pt>
                <c:pt idx="9816">
                  <c:v>-35.924999999999997</c:v>
                </c:pt>
                <c:pt idx="9817">
                  <c:v>-36.023000000000003</c:v>
                </c:pt>
                <c:pt idx="9818">
                  <c:v>-35.432000000000002</c:v>
                </c:pt>
                <c:pt idx="9819">
                  <c:v>-35.491</c:v>
                </c:pt>
                <c:pt idx="9820">
                  <c:v>-35.271000000000001</c:v>
                </c:pt>
                <c:pt idx="9821">
                  <c:v>-35.186999999999998</c:v>
                </c:pt>
                <c:pt idx="9822">
                  <c:v>-36.030999999999999</c:v>
                </c:pt>
                <c:pt idx="9823">
                  <c:v>-34.765000000000001</c:v>
                </c:pt>
                <c:pt idx="9824">
                  <c:v>-35.314999999999998</c:v>
                </c:pt>
                <c:pt idx="9825">
                  <c:v>-35.323999999999998</c:v>
                </c:pt>
                <c:pt idx="9826">
                  <c:v>-35.765000000000001</c:v>
                </c:pt>
                <c:pt idx="9827">
                  <c:v>-35.299999999999997</c:v>
                </c:pt>
                <c:pt idx="9828">
                  <c:v>-35.630000000000003</c:v>
                </c:pt>
                <c:pt idx="9829">
                  <c:v>-35.353999999999999</c:v>
                </c:pt>
                <c:pt idx="9830">
                  <c:v>-35.567999999999998</c:v>
                </c:pt>
                <c:pt idx="9831">
                  <c:v>-35.482999999999997</c:v>
                </c:pt>
                <c:pt idx="9832">
                  <c:v>-34.99</c:v>
                </c:pt>
                <c:pt idx="9833">
                  <c:v>-35.643000000000001</c:v>
                </c:pt>
                <c:pt idx="9834">
                  <c:v>-34.878</c:v>
                </c:pt>
                <c:pt idx="9835">
                  <c:v>-36.154000000000003</c:v>
                </c:pt>
                <c:pt idx="9836">
                  <c:v>-34.902000000000001</c:v>
                </c:pt>
                <c:pt idx="9837">
                  <c:v>-35.216000000000001</c:v>
                </c:pt>
                <c:pt idx="9838">
                  <c:v>-35.706000000000003</c:v>
                </c:pt>
                <c:pt idx="9839">
                  <c:v>-36.033000000000001</c:v>
                </c:pt>
                <c:pt idx="9840">
                  <c:v>-35.691000000000003</c:v>
                </c:pt>
                <c:pt idx="9841">
                  <c:v>-35.709000000000003</c:v>
                </c:pt>
                <c:pt idx="9842">
                  <c:v>-35.54</c:v>
                </c:pt>
                <c:pt idx="9843">
                  <c:v>-35.213000000000001</c:v>
                </c:pt>
                <c:pt idx="9844">
                  <c:v>-35.201000000000001</c:v>
                </c:pt>
                <c:pt idx="9845">
                  <c:v>-35.697000000000003</c:v>
                </c:pt>
                <c:pt idx="9846">
                  <c:v>-35.521999999999998</c:v>
                </c:pt>
                <c:pt idx="9847">
                  <c:v>-35.497</c:v>
                </c:pt>
                <c:pt idx="9848">
                  <c:v>-35.756</c:v>
                </c:pt>
                <c:pt idx="9849">
                  <c:v>-35.878999999999998</c:v>
                </c:pt>
                <c:pt idx="9850">
                  <c:v>-35.210999999999999</c:v>
                </c:pt>
                <c:pt idx="9851">
                  <c:v>-35.549999999999997</c:v>
                </c:pt>
                <c:pt idx="9852">
                  <c:v>-35.661000000000001</c:v>
                </c:pt>
                <c:pt idx="9853">
                  <c:v>-35.781999999999996</c:v>
                </c:pt>
                <c:pt idx="9854">
                  <c:v>-34.865000000000002</c:v>
                </c:pt>
                <c:pt idx="9855">
                  <c:v>-35.119999999999997</c:v>
                </c:pt>
                <c:pt idx="9856">
                  <c:v>-35.698999999999998</c:v>
                </c:pt>
                <c:pt idx="9857">
                  <c:v>-35.167000000000002</c:v>
                </c:pt>
                <c:pt idx="9858">
                  <c:v>-35.165999999999997</c:v>
                </c:pt>
                <c:pt idx="9859">
                  <c:v>-35.081000000000003</c:v>
                </c:pt>
                <c:pt idx="9860">
                  <c:v>-35.634</c:v>
                </c:pt>
                <c:pt idx="9861">
                  <c:v>-35.527999999999999</c:v>
                </c:pt>
                <c:pt idx="9862">
                  <c:v>-35.133000000000003</c:v>
                </c:pt>
                <c:pt idx="9863">
                  <c:v>-35.130000000000003</c:v>
                </c:pt>
                <c:pt idx="9864">
                  <c:v>-35.183999999999997</c:v>
                </c:pt>
                <c:pt idx="9865">
                  <c:v>-35.518999999999998</c:v>
                </c:pt>
                <c:pt idx="9866">
                  <c:v>-35.228000000000002</c:v>
                </c:pt>
                <c:pt idx="9867">
                  <c:v>-35.392000000000003</c:v>
                </c:pt>
                <c:pt idx="9868">
                  <c:v>-35.698</c:v>
                </c:pt>
                <c:pt idx="9869">
                  <c:v>-35.566000000000003</c:v>
                </c:pt>
                <c:pt idx="9870">
                  <c:v>-35.64</c:v>
                </c:pt>
                <c:pt idx="9871">
                  <c:v>-35.411999999999999</c:v>
                </c:pt>
                <c:pt idx="9872">
                  <c:v>-35.741999999999997</c:v>
                </c:pt>
                <c:pt idx="9873">
                  <c:v>-35.427999999999997</c:v>
                </c:pt>
                <c:pt idx="9874">
                  <c:v>-35.677999999999997</c:v>
                </c:pt>
                <c:pt idx="9875">
                  <c:v>-35.268999999999998</c:v>
                </c:pt>
                <c:pt idx="9876">
                  <c:v>-36.095999999999997</c:v>
                </c:pt>
                <c:pt idx="9877">
                  <c:v>-35.171999999999997</c:v>
                </c:pt>
                <c:pt idx="9878">
                  <c:v>-35.753</c:v>
                </c:pt>
                <c:pt idx="9879">
                  <c:v>-36.353000000000002</c:v>
                </c:pt>
                <c:pt idx="9880">
                  <c:v>-35.304000000000002</c:v>
                </c:pt>
                <c:pt idx="9881">
                  <c:v>-35.235999999999997</c:v>
                </c:pt>
                <c:pt idx="9882">
                  <c:v>-34.981000000000002</c:v>
                </c:pt>
                <c:pt idx="9883">
                  <c:v>-35.366</c:v>
                </c:pt>
                <c:pt idx="9884">
                  <c:v>-36.220999999999997</c:v>
                </c:pt>
                <c:pt idx="9885">
                  <c:v>-35.679000000000002</c:v>
                </c:pt>
                <c:pt idx="9886">
                  <c:v>-35.334000000000003</c:v>
                </c:pt>
                <c:pt idx="9887">
                  <c:v>-35.142000000000003</c:v>
                </c:pt>
                <c:pt idx="9888">
                  <c:v>-35.625</c:v>
                </c:pt>
                <c:pt idx="9889">
                  <c:v>-35.673999999999999</c:v>
                </c:pt>
                <c:pt idx="9890">
                  <c:v>-35.375</c:v>
                </c:pt>
                <c:pt idx="9891">
                  <c:v>-35.494</c:v>
                </c:pt>
                <c:pt idx="9892">
                  <c:v>-35.61</c:v>
                </c:pt>
                <c:pt idx="9893">
                  <c:v>-35.735999999999997</c:v>
                </c:pt>
                <c:pt idx="9894">
                  <c:v>-35.606999999999999</c:v>
                </c:pt>
                <c:pt idx="9895">
                  <c:v>-35.463999999999999</c:v>
                </c:pt>
                <c:pt idx="9896">
                  <c:v>-34.973999999999997</c:v>
                </c:pt>
                <c:pt idx="9897">
                  <c:v>-36.103000000000002</c:v>
                </c:pt>
                <c:pt idx="9898">
                  <c:v>-35.329000000000001</c:v>
                </c:pt>
                <c:pt idx="9899">
                  <c:v>-35.826999999999998</c:v>
                </c:pt>
                <c:pt idx="9900">
                  <c:v>-36.290999999999997</c:v>
                </c:pt>
                <c:pt idx="9901">
                  <c:v>-35.46</c:v>
                </c:pt>
                <c:pt idx="9902">
                  <c:v>-35.5</c:v>
                </c:pt>
                <c:pt idx="9903">
                  <c:v>-35.695</c:v>
                </c:pt>
                <c:pt idx="9904">
                  <c:v>-35.622999999999998</c:v>
                </c:pt>
                <c:pt idx="9905">
                  <c:v>-35.247</c:v>
                </c:pt>
                <c:pt idx="9906">
                  <c:v>-35.253999999999998</c:v>
                </c:pt>
                <c:pt idx="9907">
                  <c:v>-35.572000000000003</c:v>
                </c:pt>
                <c:pt idx="9908">
                  <c:v>-35.417000000000002</c:v>
                </c:pt>
                <c:pt idx="9909">
                  <c:v>-35.622999999999998</c:v>
                </c:pt>
                <c:pt idx="9910">
                  <c:v>-35.048999999999999</c:v>
                </c:pt>
                <c:pt idx="9911">
                  <c:v>-35.222000000000001</c:v>
                </c:pt>
                <c:pt idx="9912">
                  <c:v>-35.070999999999998</c:v>
                </c:pt>
                <c:pt idx="9913">
                  <c:v>-36.356999999999999</c:v>
                </c:pt>
                <c:pt idx="9914">
                  <c:v>-36.731000000000002</c:v>
                </c:pt>
                <c:pt idx="9915">
                  <c:v>-35.497</c:v>
                </c:pt>
                <c:pt idx="9916">
                  <c:v>-35.255000000000003</c:v>
                </c:pt>
                <c:pt idx="9917">
                  <c:v>-34.987000000000002</c:v>
                </c:pt>
                <c:pt idx="9918">
                  <c:v>-35.399000000000001</c:v>
                </c:pt>
                <c:pt idx="9919">
                  <c:v>-35.941000000000003</c:v>
                </c:pt>
                <c:pt idx="9920">
                  <c:v>-35.436</c:v>
                </c:pt>
                <c:pt idx="9921">
                  <c:v>-34.790999999999997</c:v>
                </c:pt>
                <c:pt idx="9922">
                  <c:v>-34.82</c:v>
                </c:pt>
                <c:pt idx="9923">
                  <c:v>-35.491999999999997</c:v>
                </c:pt>
                <c:pt idx="9924">
                  <c:v>-35.49</c:v>
                </c:pt>
                <c:pt idx="9925">
                  <c:v>-35.97</c:v>
                </c:pt>
                <c:pt idx="9926">
                  <c:v>-35.671999999999997</c:v>
                </c:pt>
                <c:pt idx="9927">
                  <c:v>-34.890999999999998</c:v>
                </c:pt>
                <c:pt idx="9928">
                  <c:v>-35.182000000000002</c:v>
                </c:pt>
                <c:pt idx="9929">
                  <c:v>-34.973999999999997</c:v>
                </c:pt>
                <c:pt idx="9930">
                  <c:v>-35.68</c:v>
                </c:pt>
                <c:pt idx="9931">
                  <c:v>-35.473999999999997</c:v>
                </c:pt>
                <c:pt idx="9932">
                  <c:v>-35.393999999999998</c:v>
                </c:pt>
                <c:pt idx="9933">
                  <c:v>-35.33</c:v>
                </c:pt>
                <c:pt idx="9934">
                  <c:v>-34.832000000000001</c:v>
                </c:pt>
                <c:pt idx="9935">
                  <c:v>-34.902000000000001</c:v>
                </c:pt>
                <c:pt idx="9936">
                  <c:v>-35.101999999999997</c:v>
                </c:pt>
                <c:pt idx="9937">
                  <c:v>-35.354999999999997</c:v>
                </c:pt>
                <c:pt idx="9938">
                  <c:v>-34.704000000000001</c:v>
                </c:pt>
                <c:pt idx="9939">
                  <c:v>-35.874000000000002</c:v>
                </c:pt>
                <c:pt idx="9940">
                  <c:v>-34.76</c:v>
                </c:pt>
                <c:pt idx="9941">
                  <c:v>-35.027000000000001</c:v>
                </c:pt>
                <c:pt idx="9942">
                  <c:v>-35.39</c:v>
                </c:pt>
                <c:pt idx="9943">
                  <c:v>-35.090000000000003</c:v>
                </c:pt>
                <c:pt idx="9944">
                  <c:v>-35.002000000000002</c:v>
                </c:pt>
                <c:pt idx="9945">
                  <c:v>-35.366999999999997</c:v>
                </c:pt>
                <c:pt idx="9946">
                  <c:v>-35.493000000000002</c:v>
                </c:pt>
                <c:pt idx="9947">
                  <c:v>-36.28</c:v>
                </c:pt>
                <c:pt idx="9948">
                  <c:v>-35.640999999999998</c:v>
                </c:pt>
                <c:pt idx="9949">
                  <c:v>-35.484999999999999</c:v>
                </c:pt>
                <c:pt idx="9950">
                  <c:v>-35.511000000000003</c:v>
                </c:pt>
                <c:pt idx="9951">
                  <c:v>-36.265999999999998</c:v>
                </c:pt>
                <c:pt idx="9952">
                  <c:v>-35.286999999999999</c:v>
                </c:pt>
                <c:pt idx="9953">
                  <c:v>-35.125999999999998</c:v>
                </c:pt>
                <c:pt idx="9954">
                  <c:v>-35.581000000000003</c:v>
                </c:pt>
                <c:pt idx="9955">
                  <c:v>-35.325000000000003</c:v>
                </c:pt>
                <c:pt idx="9956">
                  <c:v>-35.478000000000002</c:v>
                </c:pt>
                <c:pt idx="9957">
                  <c:v>-35.866999999999997</c:v>
                </c:pt>
                <c:pt idx="9958">
                  <c:v>-35.631999999999998</c:v>
                </c:pt>
                <c:pt idx="9959">
                  <c:v>-35.304000000000002</c:v>
                </c:pt>
                <c:pt idx="9960">
                  <c:v>-35.323999999999998</c:v>
                </c:pt>
                <c:pt idx="9961">
                  <c:v>-35.643000000000001</c:v>
                </c:pt>
                <c:pt idx="9962">
                  <c:v>-36.08</c:v>
                </c:pt>
                <c:pt idx="9963">
                  <c:v>-34.628</c:v>
                </c:pt>
                <c:pt idx="9964">
                  <c:v>-35.018000000000001</c:v>
                </c:pt>
                <c:pt idx="9965">
                  <c:v>-35.066000000000003</c:v>
                </c:pt>
                <c:pt idx="9966">
                  <c:v>-35.286999999999999</c:v>
                </c:pt>
                <c:pt idx="9967">
                  <c:v>-34.783000000000001</c:v>
                </c:pt>
                <c:pt idx="9968">
                  <c:v>-34.72</c:v>
                </c:pt>
                <c:pt idx="9969">
                  <c:v>-35.167999999999999</c:v>
                </c:pt>
                <c:pt idx="9970">
                  <c:v>-35.537999999999997</c:v>
                </c:pt>
                <c:pt idx="9971">
                  <c:v>-34.515000000000001</c:v>
                </c:pt>
                <c:pt idx="9972">
                  <c:v>-35.631999999999998</c:v>
                </c:pt>
                <c:pt idx="9973">
                  <c:v>-35.417999999999999</c:v>
                </c:pt>
                <c:pt idx="9974">
                  <c:v>-35.11</c:v>
                </c:pt>
                <c:pt idx="9975">
                  <c:v>-35.173000000000002</c:v>
                </c:pt>
                <c:pt idx="9976">
                  <c:v>-35.322000000000003</c:v>
                </c:pt>
                <c:pt idx="9977">
                  <c:v>-35.591000000000001</c:v>
                </c:pt>
                <c:pt idx="9978">
                  <c:v>-35.482999999999997</c:v>
                </c:pt>
                <c:pt idx="9979">
                  <c:v>-35.439</c:v>
                </c:pt>
                <c:pt idx="9980">
                  <c:v>-35.462000000000003</c:v>
                </c:pt>
                <c:pt idx="9981">
                  <c:v>-34.959000000000003</c:v>
                </c:pt>
                <c:pt idx="9982">
                  <c:v>-35.731000000000002</c:v>
                </c:pt>
                <c:pt idx="9983">
                  <c:v>-35.427999999999997</c:v>
                </c:pt>
                <c:pt idx="9984">
                  <c:v>-35.44</c:v>
                </c:pt>
                <c:pt idx="9985">
                  <c:v>-35.567</c:v>
                </c:pt>
                <c:pt idx="9986">
                  <c:v>-35.378</c:v>
                </c:pt>
                <c:pt idx="9987">
                  <c:v>-35.481999999999999</c:v>
                </c:pt>
                <c:pt idx="9988">
                  <c:v>-35.454999999999998</c:v>
                </c:pt>
                <c:pt idx="9989">
                  <c:v>-35.49</c:v>
                </c:pt>
                <c:pt idx="9990">
                  <c:v>-35.375</c:v>
                </c:pt>
                <c:pt idx="9991">
                  <c:v>-35.186</c:v>
                </c:pt>
                <c:pt idx="9992">
                  <c:v>-35.743000000000002</c:v>
                </c:pt>
                <c:pt idx="9993">
                  <c:v>-34.912999999999997</c:v>
                </c:pt>
                <c:pt idx="9994">
                  <c:v>-34.869999999999997</c:v>
                </c:pt>
                <c:pt idx="9995">
                  <c:v>-35.274999999999999</c:v>
                </c:pt>
                <c:pt idx="9996">
                  <c:v>-35.305999999999997</c:v>
                </c:pt>
                <c:pt idx="9997">
                  <c:v>-34.761000000000003</c:v>
                </c:pt>
                <c:pt idx="9998">
                  <c:v>-34.792999999999999</c:v>
                </c:pt>
                <c:pt idx="9999">
                  <c:v>-34.78</c:v>
                </c:pt>
                <c:pt idx="10000">
                  <c:v>-35.115000000000002</c:v>
                </c:pt>
                <c:pt idx="10001">
                  <c:v>-34.939</c:v>
                </c:pt>
                <c:pt idx="10002">
                  <c:v>-34.673000000000002</c:v>
                </c:pt>
                <c:pt idx="10003">
                  <c:v>-34.790999999999997</c:v>
                </c:pt>
                <c:pt idx="10004">
                  <c:v>-34.965000000000003</c:v>
                </c:pt>
                <c:pt idx="10005">
                  <c:v>-35.414999999999999</c:v>
                </c:pt>
                <c:pt idx="10006">
                  <c:v>-35.789000000000001</c:v>
                </c:pt>
                <c:pt idx="10007">
                  <c:v>-35.002000000000002</c:v>
                </c:pt>
                <c:pt idx="10008">
                  <c:v>-35.521999999999998</c:v>
                </c:pt>
                <c:pt idx="10009">
                  <c:v>-34.761000000000003</c:v>
                </c:pt>
                <c:pt idx="10010">
                  <c:v>-34.844000000000001</c:v>
                </c:pt>
                <c:pt idx="10011">
                  <c:v>-35.116999999999997</c:v>
                </c:pt>
                <c:pt idx="10012">
                  <c:v>-34.944000000000003</c:v>
                </c:pt>
                <c:pt idx="10013">
                  <c:v>-35.831000000000003</c:v>
                </c:pt>
                <c:pt idx="10014">
                  <c:v>-35.307000000000002</c:v>
                </c:pt>
                <c:pt idx="10015">
                  <c:v>-35.270000000000003</c:v>
                </c:pt>
                <c:pt idx="10016">
                  <c:v>-35.042999999999999</c:v>
                </c:pt>
                <c:pt idx="10017">
                  <c:v>-34.975000000000001</c:v>
                </c:pt>
                <c:pt idx="10018">
                  <c:v>-36.575000000000003</c:v>
                </c:pt>
                <c:pt idx="10019">
                  <c:v>-35.293999999999997</c:v>
                </c:pt>
                <c:pt idx="10020">
                  <c:v>-35.271000000000001</c:v>
                </c:pt>
                <c:pt idx="10021">
                  <c:v>-35.253</c:v>
                </c:pt>
                <c:pt idx="10022">
                  <c:v>-35.622</c:v>
                </c:pt>
                <c:pt idx="10023">
                  <c:v>-35.587000000000003</c:v>
                </c:pt>
                <c:pt idx="10024">
                  <c:v>-34.746000000000002</c:v>
                </c:pt>
                <c:pt idx="10025">
                  <c:v>-35.201000000000001</c:v>
                </c:pt>
                <c:pt idx="10026">
                  <c:v>-35.137</c:v>
                </c:pt>
                <c:pt idx="10027">
                  <c:v>-35.124000000000002</c:v>
                </c:pt>
                <c:pt idx="10028">
                  <c:v>-35.438000000000002</c:v>
                </c:pt>
                <c:pt idx="10029">
                  <c:v>-35.421999999999997</c:v>
                </c:pt>
                <c:pt idx="10030">
                  <c:v>-36.018000000000001</c:v>
                </c:pt>
                <c:pt idx="10031">
                  <c:v>-35.648000000000003</c:v>
                </c:pt>
                <c:pt idx="10032">
                  <c:v>-35.405999999999999</c:v>
                </c:pt>
                <c:pt idx="10033">
                  <c:v>-35.241999999999997</c:v>
                </c:pt>
                <c:pt idx="10034">
                  <c:v>-35.29</c:v>
                </c:pt>
                <c:pt idx="10035">
                  <c:v>-35.643000000000001</c:v>
                </c:pt>
                <c:pt idx="10036">
                  <c:v>-35.122999999999998</c:v>
                </c:pt>
                <c:pt idx="10037">
                  <c:v>-35.026000000000003</c:v>
                </c:pt>
                <c:pt idx="10038">
                  <c:v>-35.622</c:v>
                </c:pt>
                <c:pt idx="10039">
                  <c:v>-35.326999999999998</c:v>
                </c:pt>
                <c:pt idx="10040">
                  <c:v>-35.491</c:v>
                </c:pt>
                <c:pt idx="10041">
                  <c:v>-34.881</c:v>
                </c:pt>
                <c:pt idx="10042">
                  <c:v>-35</c:v>
                </c:pt>
                <c:pt idx="10043">
                  <c:v>-35.478999999999999</c:v>
                </c:pt>
                <c:pt idx="10044">
                  <c:v>-35.645000000000003</c:v>
                </c:pt>
                <c:pt idx="10045">
                  <c:v>-35.917999999999999</c:v>
                </c:pt>
                <c:pt idx="10046">
                  <c:v>-35.152000000000001</c:v>
                </c:pt>
                <c:pt idx="10047">
                  <c:v>-35.090000000000003</c:v>
                </c:pt>
                <c:pt idx="10048">
                  <c:v>-34.981999999999999</c:v>
                </c:pt>
                <c:pt idx="10049">
                  <c:v>-34.988</c:v>
                </c:pt>
                <c:pt idx="10050">
                  <c:v>-35.244</c:v>
                </c:pt>
                <c:pt idx="10051">
                  <c:v>-34.904000000000003</c:v>
                </c:pt>
                <c:pt idx="10052">
                  <c:v>-35.064999999999998</c:v>
                </c:pt>
                <c:pt idx="10053">
                  <c:v>-34.988</c:v>
                </c:pt>
                <c:pt idx="10054">
                  <c:v>-34.959000000000003</c:v>
                </c:pt>
                <c:pt idx="10055">
                  <c:v>-35.222999999999999</c:v>
                </c:pt>
                <c:pt idx="10056">
                  <c:v>-35.43</c:v>
                </c:pt>
                <c:pt idx="10057">
                  <c:v>-34.704000000000001</c:v>
                </c:pt>
                <c:pt idx="10058">
                  <c:v>-34.954999999999998</c:v>
                </c:pt>
                <c:pt idx="10059">
                  <c:v>-34.783999999999999</c:v>
                </c:pt>
                <c:pt idx="10060">
                  <c:v>-34.78</c:v>
                </c:pt>
                <c:pt idx="10061">
                  <c:v>-34.918999999999997</c:v>
                </c:pt>
                <c:pt idx="10062">
                  <c:v>-36.085000000000001</c:v>
                </c:pt>
                <c:pt idx="10063">
                  <c:v>-35.048000000000002</c:v>
                </c:pt>
                <c:pt idx="10064">
                  <c:v>-35.253</c:v>
                </c:pt>
                <c:pt idx="10065">
                  <c:v>-35.762</c:v>
                </c:pt>
                <c:pt idx="10066">
                  <c:v>-35.851999999999997</c:v>
                </c:pt>
                <c:pt idx="10067">
                  <c:v>-35.869999999999997</c:v>
                </c:pt>
                <c:pt idx="10068">
                  <c:v>-35.448999999999998</c:v>
                </c:pt>
                <c:pt idx="10069">
                  <c:v>-35.411000000000001</c:v>
                </c:pt>
                <c:pt idx="10070">
                  <c:v>-35.957000000000001</c:v>
                </c:pt>
                <c:pt idx="10071">
                  <c:v>-36.164000000000001</c:v>
                </c:pt>
                <c:pt idx="10072">
                  <c:v>-35.518999999999998</c:v>
                </c:pt>
                <c:pt idx="10073">
                  <c:v>-35.323999999999998</c:v>
                </c:pt>
                <c:pt idx="10074">
                  <c:v>-35.213000000000001</c:v>
                </c:pt>
                <c:pt idx="10075">
                  <c:v>-34.811999999999998</c:v>
                </c:pt>
                <c:pt idx="10076">
                  <c:v>-35.130000000000003</c:v>
                </c:pt>
                <c:pt idx="10077">
                  <c:v>-35.606000000000002</c:v>
                </c:pt>
                <c:pt idx="10078">
                  <c:v>-34.963999999999999</c:v>
                </c:pt>
                <c:pt idx="10079">
                  <c:v>-35.258000000000003</c:v>
                </c:pt>
                <c:pt idx="10080">
                  <c:v>-35.494</c:v>
                </c:pt>
                <c:pt idx="10081">
                  <c:v>-34.975000000000001</c:v>
                </c:pt>
                <c:pt idx="10082">
                  <c:v>-35.389000000000003</c:v>
                </c:pt>
                <c:pt idx="10083">
                  <c:v>-34.811999999999998</c:v>
                </c:pt>
                <c:pt idx="10084">
                  <c:v>-35.131999999999998</c:v>
                </c:pt>
                <c:pt idx="10085">
                  <c:v>-35.628</c:v>
                </c:pt>
                <c:pt idx="10086">
                  <c:v>-35.073999999999998</c:v>
                </c:pt>
                <c:pt idx="10087">
                  <c:v>-35.863</c:v>
                </c:pt>
                <c:pt idx="10088">
                  <c:v>-35.377000000000002</c:v>
                </c:pt>
                <c:pt idx="10089">
                  <c:v>-35.213999999999999</c:v>
                </c:pt>
                <c:pt idx="10090">
                  <c:v>-35.530999999999999</c:v>
                </c:pt>
                <c:pt idx="10091">
                  <c:v>-34.869999999999997</c:v>
                </c:pt>
                <c:pt idx="10092">
                  <c:v>-34.805999999999997</c:v>
                </c:pt>
                <c:pt idx="10093">
                  <c:v>-35.009</c:v>
                </c:pt>
                <c:pt idx="10094">
                  <c:v>-35.143999999999998</c:v>
                </c:pt>
                <c:pt idx="10095">
                  <c:v>-35.689</c:v>
                </c:pt>
                <c:pt idx="10096">
                  <c:v>-35.622999999999998</c:v>
                </c:pt>
                <c:pt idx="10097">
                  <c:v>-35.198</c:v>
                </c:pt>
                <c:pt idx="10098">
                  <c:v>-35.792999999999999</c:v>
                </c:pt>
                <c:pt idx="10099">
                  <c:v>-35.603000000000002</c:v>
                </c:pt>
                <c:pt idx="10100">
                  <c:v>-36.584000000000003</c:v>
                </c:pt>
                <c:pt idx="10101">
                  <c:v>-35.31</c:v>
                </c:pt>
                <c:pt idx="10102">
                  <c:v>-35.392000000000003</c:v>
                </c:pt>
                <c:pt idx="10103">
                  <c:v>-34.997</c:v>
                </c:pt>
                <c:pt idx="10104">
                  <c:v>-36.122</c:v>
                </c:pt>
                <c:pt idx="10105">
                  <c:v>-34.911999999999999</c:v>
                </c:pt>
                <c:pt idx="10106">
                  <c:v>-34.741</c:v>
                </c:pt>
                <c:pt idx="10107">
                  <c:v>-34.375999999999998</c:v>
                </c:pt>
                <c:pt idx="10108">
                  <c:v>-34.345999999999997</c:v>
                </c:pt>
                <c:pt idx="10109">
                  <c:v>-34.643999999999998</c:v>
                </c:pt>
                <c:pt idx="10110">
                  <c:v>-35.31</c:v>
                </c:pt>
                <c:pt idx="10111">
                  <c:v>-34.780999999999999</c:v>
                </c:pt>
                <c:pt idx="10112">
                  <c:v>-34.573999999999998</c:v>
                </c:pt>
                <c:pt idx="10113">
                  <c:v>-35.08</c:v>
                </c:pt>
                <c:pt idx="10114">
                  <c:v>-34.776000000000003</c:v>
                </c:pt>
                <c:pt idx="10115">
                  <c:v>-34.89</c:v>
                </c:pt>
                <c:pt idx="10116">
                  <c:v>-34.747999999999998</c:v>
                </c:pt>
                <c:pt idx="10117">
                  <c:v>-34.874000000000002</c:v>
                </c:pt>
                <c:pt idx="10118">
                  <c:v>-35.021999999999998</c:v>
                </c:pt>
                <c:pt idx="10119">
                  <c:v>-35.487000000000002</c:v>
                </c:pt>
                <c:pt idx="10120">
                  <c:v>-34.713999999999999</c:v>
                </c:pt>
                <c:pt idx="10121">
                  <c:v>-34.878</c:v>
                </c:pt>
                <c:pt idx="10122">
                  <c:v>-34.470999999999997</c:v>
                </c:pt>
                <c:pt idx="10123">
                  <c:v>-34.401000000000003</c:v>
                </c:pt>
                <c:pt idx="10124">
                  <c:v>-34.546999999999997</c:v>
                </c:pt>
                <c:pt idx="10125">
                  <c:v>-35.036000000000001</c:v>
                </c:pt>
                <c:pt idx="10126">
                  <c:v>-34.973999999999997</c:v>
                </c:pt>
                <c:pt idx="10127">
                  <c:v>-34.438000000000002</c:v>
                </c:pt>
                <c:pt idx="10128">
                  <c:v>-34.356999999999999</c:v>
                </c:pt>
                <c:pt idx="10129">
                  <c:v>-34.238999999999997</c:v>
                </c:pt>
                <c:pt idx="10130">
                  <c:v>-34.679000000000002</c:v>
                </c:pt>
                <c:pt idx="10131">
                  <c:v>-34.613</c:v>
                </c:pt>
                <c:pt idx="10132">
                  <c:v>-34.475000000000001</c:v>
                </c:pt>
                <c:pt idx="10133">
                  <c:v>-34.756</c:v>
                </c:pt>
                <c:pt idx="10134">
                  <c:v>-34.536999999999999</c:v>
                </c:pt>
                <c:pt idx="10135">
                  <c:v>-34.707000000000001</c:v>
                </c:pt>
                <c:pt idx="10136">
                  <c:v>-35.445999999999998</c:v>
                </c:pt>
                <c:pt idx="10137">
                  <c:v>-35.228999999999999</c:v>
                </c:pt>
                <c:pt idx="10138">
                  <c:v>-35.033999999999999</c:v>
                </c:pt>
                <c:pt idx="10139">
                  <c:v>-34.877000000000002</c:v>
                </c:pt>
                <c:pt idx="10140">
                  <c:v>-34.534999999999997</c:v>
                </c:pt>
                <c:pt idx="10141">
                  <c:v>-35.140999999999998</c:v>
                </c:pt>
                <c:pt idx="10142">
                  <c:v>-34.835000000000001</c:v>
                </c:pt>
                <c:pt idx="10143">
                  <c:v>-35.615000000000002</c:v>
                </c:pt>
                <c:pt idx="10144">
                  <c:v>-34.887</c:v>
                </c:pt>
                <c:pt idx="10145">
                  <c:v>-35.783000000000001</c:v>
                </c:pt>
                <c:pt idx="10146">
                  <c:v>-35.390999999999998</c:v>
                </c:pt>
                <c:pt idx="10147">
                  <c:v>-35.344999999999999</c:v>
                </c:pt>
                <c:pt idx="10148">
                  <c:v>-34.735999999999997</c:v>
                </c:pt>
                <c:pt idx="10149">
                  <c:v>-34.634999999999998</c:v>
                </c:pt>
                <c:pt idx="10150">
                  <c:v>-35.072000000000003</c:v>
                </c:pt>
                <c:pt idx="10151">
                  <c:v>-34.770000000000003</c:v>
                </c:pt>
                <c:pt idx="10152">
                  <c:v>-34.545999999999999</c:v>
                </c:pt>
                <c:pt idx="10153">
                  <c:v>-34.43</c:v>
                </c:pt>
                <c:pt idx="10154">
                  <c:v>-34.872</c:v>
                </c:pt>
                <c:pt idx="10155">
                  <c:v>-35.177</c:v>
                </c:pt>
                <c:pt idx="10156">
                  <c:v>-34.552</c:v>
                </c:pt>
                <c:pt idx="10157">
                  <c:v>-34.856000000000002</c:v>
                </c:pt>
                <c:pt idx="10158">
                  <c:v>-34.881</c:v>
                </c:pt>
                <c:pt idx="10159">
                  <c:v>-34.530999999999999</c:v>
                </c:pt>
                <c:pt idx="10160">
                  <c:v>-34.298000000000002</c:v>
                </c:pt>
                <c:pt idx="10161">
                  <c:v>-34.688000000000002</c:v>
                </c:pt>
                <c:pt idx="10162">
                  <c:v>-34.585000000000001</c:v>
                </c:pt>
                <c:pt idx="10163">
                  <c:v>-34.454999999999998</c:v>
                </c:pt>
                <c:pt idx="10164">
                  <c:v>-34.68</c:v>
                </c:pt>
                <c:pt idx="10165">
                  <c:v>-35.168999999999997</c:v>
                </c:pt>
                <c:pt idx="10166">
                  <c:v>-34.866999999999997</c:v>
                </c:pt>
                <c:pt idx="10167">
                  <c:v>-34.716000000000001</c:v>
                </c:pt>
                <c:pt idx="10168">
                  <c:v>-34.767000000000003</c:v>
                </c:pt>
                <c:pt idx="10169">
                  <c:v>-35.539000000000001</c:v>
                </c:pt>
                <c:pt idx="10170">
                  <c:v>-34.911999999999999</c:v>
                </c:pt>
                <c:pt idx="10171">
                  <c:v>-35.298999999999999</c:v>
                </c:pt>
                <c:pt idx="10172">
                  <c:v>-35.475999999999999</c:v>
                </c:pt>
                <c:pt idx="10173">
                  <c:v>-35.652999999999999</c:v>
                </c:pt>
                <c:pt idx="10174">
                  <c:v>-35.195</c:v>
                </c:pt>
                <c:pt idx="10175">
                  <c:v>-34.893999999999998</c:v>
                </c:pt>
                <c:pt idx="10176">
                  <c:v>-35.773000000000003</c:v>
                </c:pt>
                <c:pt idx="10177">
                  <c:v>-35.299999999999997</c:v>
                </c:pt>
                <c:pt idx="10178">
                  <c:v>-35.365000000000002</c:v>
                </c:pt>
                <c:pt idx="10179">
                  <c:v>-34.823</c:v>
                </c:pt>
                <c:pt idx="10180">
                  <c:v>-35.090000000000003</c:v>
                </c:pt>
                <c:pt idx="10181">
                  <c:v>-35.378999999999998</c:v>
                </c:pt>
                <c:pt idx="10182">
                  <c:v>-34.866</c:v>
                </c:pt>
                <c:pt idx="10183">
                  <c:v>-34.929000000000002</c:v>
                </c:pt>
                <c:pt idx="10184">
                  <c:v>-35.124000000000002</c:v>
                </c:pt>
                <c:pt idx="10185">
                  <c:v>-35.140999999999998</c:v>
                </c:pt>
                <c:pt idx="10186">
                  <c:v>-35.695</c:v>
                </c:pt>
                <c:pt idx="10187">
                  <c:v>-35.198</c:v>
                </c:pt>
                <c:pt idx="10188">
                  <c:v>-35.756</c:v>
                </c:pt>
                <c:pt idx="10189">
                  <c:v>-35.777999999999999</c:v>
                </c:pt>
                <c:pt idx="10190">
                  <c:v>-35.368000000000002</c:v>
                </c:pt>
                <c:pt idx="10191">
                  <c:v>-35.948</c:v>
                </c:pt>
                <c:pt idx="10192">
                  <c:v>-35.536000000000001</c:v>
                </c:pt>
                <c:pt idx="10193">
                  <c:v>-35.591000000000001</c:v>
                </c:pt>
                <c:pt idx="10194">
                  <c:v>-35.543999999999997</c:v>
                </c:pt>
                <c:pt idx="10195">
                  <c:v>-34.679000000000002</c:v>
                </c:pt>
                <c:pt idx="10196">
                  <c:v>-34.930999999999997</c:v>
                </c:pt>
                <c:pt idx="10197">
                  <c:v>-35.302</c:v>
                </c:pt>
                <c:pt idx="10198">
                  <c:v>-34.862000000000002</c:v>
                </c:pt>
                <c:pt idx="10199">
                  <c:v>-35.185000000000002</c:v>
                </c:pt>
                <c:pt idx="10200">
                  <c:v>-35.335000000000001</c:v>
                </c:pt>
                <c:pt idx="10201">
                  <c:v>-34.889000000000003</c:v>
                </c:pt>
                <c:pt idx="10202">
                  <c:v>-35.073</c:v>
                </c:pt>
                <c:pt idx="10203">
                  <c:v>-34.914000000000001</c:v>
                </c:pt>
                <c:pt idx="10204">
                  <c:v>-34.905999999999999</c:v>
                </c:pt>
                <c:pt idx="10205">
                  <c:v>-35.134</c:v>
                </c:pt>
                <c:pt idx="10206">
                  <c:v>-35.652000000000001</c:v>
                </c:pt>
                <c:pt idx="10207">
                  <c:v>-35.030999999999999</c:v>
                </c:pt>
                <c:pt idx="10208">
                  <c:v>-34.860999999999997</c:v>
                </c:pt>
                <c:pt idx="10209">
                  <c:v>-34.811</c:v>
                </c:pt>
                <c:pt idx="10210">
                  <c:v>-34.484999999999999</c:v>
                </c:pt>
                <c:pt idx="10211">
                  <c:v>-35.329000000000001</c:v>
                </c:pt>
                <c:pt idx="10212">
                  <c:v>-34.712000000000003</c:v>
                </c:pt>
                <c:pt idx="10213">
                  <c:v>-35.06</c:v>
                </c:pt>
                <c:pt idx="10214">
                  <c:v>-35.511000000000003</c:v>
                </c:pt>
                <c:pt idx="10215">
                  <c:v>-34.950000000000003</c:v>
                </c:pt>
                <c:pt idx="10216">
                  <c:v>-35.226999999999997</c:v>
                </c:pt>
                <c:pt idx="10217">
                  <c:v>-34.948999999999998</c:v>
                </c:pt>
                <c:pt idx="10218">
                  <c:v>-35.128999999999998</c:v>
                </c:pt>
                <c:pt idx="10219">
                  <c:v>-35.03</c:v>
                </c:pt>
                <c:pt idx="10220">
                  <c:v>-34.947000000000003</c:v>
                </c:pt>
                <c:pt idx="10221">
                  <c:v>-34.82</c:v>
                </c:pt>
                <c:pt idx="10222">
                  <c:v>-34.738</c:v>
                </c:pt>
                <c:pt idx="10223">
                  <c:v>-35.069000000000003</c:v>
                </c:pt>
                <c:pt idx="10224">
                  <c:v>-34.917000000000002</c:v>
                </c:pt>
                <c:pt idx="10225">
                  <c:v>-34.789000000000001</c:v>
                </c:pt>
                <c:pt idx="10226">
                  <c:v>-35.496000000000002</c:v>
                </c:pt>
                <c:pt idx="10227">
                  <c:v>-35.380000000000003</c:v>
                </c:pt>
                <c:pt idx="10228">
                  <c:v>-34.869999999999997</c:v>
                </c:pt>
                <c:pt idx="10229">
                  <c:v>-34.706000000000003</c:v>
                </c:pt>
                <c:pt idx="10230">
                  <c:v>-35.216999999999999</c:v>
                </c:pt>
                <c:pt idx="10231">
                  <c:v>-34.863</c:v>
                </c:pt>
                <c:pt idx="10232">
                  <c:v>-34.921999999999997</c:v>
                </c:pt>
                <c:pt idx="10233">
                  <c:v>-34.901000000000003</c:v>
                </c:pt>
                <c:pt idx="10234">
                  <c:v>-35.008000000000003</c:v>
                </c:pt>
                <c:pt idx="10235">
                  <c:v>-34.610999999999997</c:v>
                </c:pt>
                <c:pt idx="10236">
                  <c:v>-34.634</c:v>
                </c:pt>
                <c:pt idx="10237">
                  <c:v>-34.92</c:v>
                </c:pt>
                <c:pt idx="10238">
                  <c:v>-34.755000000000003</c:v>
                </c:pt>
                <c:pt idx="10239">
                  <c:v>-35.012999999999998</c:v>
                </c:pt>
                <c:pt idx="10240">
                  <c:v>-34.518000000000001</c:v>
                </c:pt>
                <c:pt idx="10241">
                  <c:v>-35.040999999999997</c:v>
                </c:pt>
                <c:pt idx="10242">
                  <c:v>-34.841999999999999</c:v>
                </c:pt>
                <c:pt idx="10243">
                  <c:v>-34.728999999999999</c:v>
                </c:pt>
                <c:pt idx="10244">
                  <c:v>-35.036999999999999</c:v>
                </c:pt>
                <c:pt idx="10245">
                  <c:v>-34.93</c:v>
                </c:pt>
                <c:pt idx="10246">
                  <c:v>-34.917999999999999</c:v>
                </c:pt>
                <c:pt idx="10247">
                  <c:v>-35.372999999999998</c:v>
                </c:pt>
                <c:pt idx="10248">
                  <c:v>-35.103000000000002</c:v>
                </c:pt>
                <c:pt idx="10249">
                  <c:v>-35.052</c:v>
                </c:pt>
                <c:pt idx="10250">
                  <c:v>-35.018999999999998</c:v>
                </c:pt>
                <c:pt idx="10251">
                  <c:v>-35.122999999999998</c:v>
                </c:pt>
                <c:pt idx="10252">
                  <c:v>-35.475999999999999</c:v>
                </c:pt>
                <c:pt idx="10253">
                  <c:v>-35.25</c:v>
                </c:pt>
                <c:pt idx="10254">
                  <c:v>-35.356000000000002</c:v>
                </c:pt>
                <c:pt idx="10255">
                  <c:v>-35.188000000000002</c:v>
                </c:pt>
                <c:pt idx="10256">
                  <c:v>-35.143000000000001</c:v>
                </c:pt>
                <c:pt idx="10257">
                  <c:v>-35.337000000000003</c:v>
                </c:pt>
                <c:pt idx="10258">
                  <c:v>-35.216999999999999</c:v>
                </c:pt>
                <c:pt idx="10259">
                  <c:v>-35.368000000000002</c:v>
                </c:pt>
                <c:pt idx="10260">
                  <c:v>-34.911999999999999</c:v>
                </c:pt>
                <c:pt idx="10261">
                  <c:v>-34.856000000000002</c:v>
                </c:pt>
                <c:pt idx="10262">
                  <c:v>-35.052999999999997</c:v>
                </c:pt>
                <c:pt idx="10263">
                  <c:v>-34.969000000000001</c:v>
                </c:pt>
                <c:pt idx="10264">
                  <c:v>-35.149000000000001</c:v>
                </c:pt>
                <c:pt idx="10265">
                  <c:v>-34.975000000000001</c:v>
                </c:pt>
                <c:pt idx="10266">
                  <c:v>-34.817</c:v>
                </c:pt>
                <c:pt idx="10267">
                  <c:v>-35.173999999999999</c:v>
                </c:pt>
                <c:pt idx="10268">
                  <c:v>-35.197000000000003</c:v>
                </c:pt>
                <c:pt idx="10269">
                  <c:v>-34.979999999999997</c:v>
                </c:pt>
                <c:pt idx="10270">
                  <c:v>-35.411000000000001</c:v>
                </c:pt>
                <c:pt idx="10271">
                  <c:v>-36.097000000000001</c:v>
                </c:pt>
                <c:pt idx="10272">
                  <c:v>-34.46</c:v>
                </c:pt>
                <c:pt idx="10273">
                  <c:v>-34.731999999999999</c:v>
                </c:pt>
                <c:pt idx="10274">
                  <c:v>-35.173999999999999</c:v>
                </c:pt>
                <c:pt idx="10275">
                  <c:v>-35.372999999999998</c:v>
                </c:pt>
                <c:pt idx="10276">
                  <c:v>-35.128999999999998</c:v>
                </c:pt>
                <c:pt idx="10277">
                  <c:v>-35.228999999999999</c:v>
                </c:pt>
                <c:pt idx="10278">
                  <c:v>-35.243000000000002</c:v>
                </c:pt>
                <c:pt idx="10279">
                  <c:v>-35.299999999999997</c:v>
                </c:pt>
                <c:pt idx="10280">
                  <c:v>-36.384</c:v>
                </c:pt>
                <c:pt idx="10281">
                  <c:v>-35.573</c:v>
                </c:pt>
                <c:pt idx="10282">
                  <c:v>-35.968000000000004</c:v>
                </c:pt>
                <c:pt idx="10283">
                  <c:v>-35.64</c:v>
                </c:pt>
                <c:pt idx="10284">
                  <c:v>-35.365000000000002</c:v>
                </c:pt>
                <c:pt idx="10285">
                  <c:v>-35.604999999999997</c:v>
                </c:pt>
                <c:pt idx="10286">
                  <c:v>-35.372</c:v>
                </c:pt>
                <c:pt idx="10287">
                  <c:v>-34.975999999999999</c:v>
                </c:pt>
                <c:pt idx="10288">
                  <c:v>-35.466000000000001</c:v>
                </c:pt>
                <c:pt idx="10289">
                  <c:v>-35.517000000000003</c:v>
                </c:pt>
                <c:pt idx="10290">
                  <c:v>-35.520000000000003</c:v>
                </c:pt>
                <c:pt idx="10291">
                  <c:v>-35.225999999999999</c:v>
                </c:pt>
                <c:pt idx="10292">
                  <c:v>-35.231999999999999</c:v>
                </c:pt>
                <c:pt idx="10293">
                  <c:v>-35.228000000000002</c:v>
                </c:pt>
                <c:pt idx="10294">
                  <c:v>-35.195999999999998</c:v>
                </c:pt>
                <c:pt idx="10295">
                  <c:v>-35.399000000000001</c:v>
                </c:pt>
                <c:pt idx="10296">
                  <c:v>-35.433</c:v>
                </c:pt>
                <c:pt idx="10297">
                  <c:v>-35.08</c:v>
                </c:pt>
                <c:pt idx="10298">
                  <c:v>-35.503</c:v>
                </c:pt>
                <c:pt idx="10299">
                  <c:v>-35.911999999999999</c:v>
                </c:pt>
                <c:pt idx="10300">
                  <c:v>-35.512</c:v>
                </c:pt>
                <c:pt idx="10301">
                  <c:v>-35.131</c:v>
                </c:pt>
                <c:pt idx="10302">
                  <c:v>-35.482999999999997</c:v>
                </c:pt>
                <c:pt idx="10303">
                  <c:v>-34.929000000000002</c:v>
                </c:pt>
                <c:pt idx="10304">
                  <c:v>-35.200000000000003</c:v>
                </c:pt>
                <c:pt idx="10305">
                  <c:v>-34.962000000000003</c:v>
                </c:pt>
                <c:pt idx="10306">
                  <c:v>-35.156999999999996</c:v>
                </c:pt>
                <c:pt idx="10307">
                  <c:v>-35.396999999999998</c:v>
                </c:pt>
                <c:pt idx="10308">
                  <c:v>-35.393999999999998</c:v>
                </c:pt>
                <c:pt idx="10309">
                  <c:v>-35.365000000000002</c:v>
                </c:pt>
                <c:pt idx="10310">
                  <c:v>-35.564999999999998</c:v>
                </c:pt>
                <c:pt idx="10311">
                  <c:v>-36.526000000000003</c:v>
                </c:pt>
                <c:pt idx="10312">
                  <c:v>-35.526000000000003</c:v>
                </c:pt>
                <c:pt idx="10313">
                  <c:v>-34.831000000000003</c:v>
                </c:pt>
                <c:pt idx="10314">
                  <c:v>-35.625999999999998</c:v>
                </c:pt>
                <c:pt idx="10315">
                  <c:v>-35.469000000000001</c:v>
                </c:pt>
                <c:pt idx="10316">
                  <c:v>-35.470999999999997</c:v>
                </c:pt>
                <c:pt idx="10317">
                  <c:v>-36.073</c:v>
                </c:pt>
                <c:pt idx="10318">
                  <c:v>-34.988999999999997</c:v>
                </c:pt>
                <c:pt idx="10319">
                  <c:v>-35.539000000000001</c:v>
                </c:pt>
                <c:pt idx="10320">
                  <c:v>-35.412999999999997</c:v>
                </c:pt>
                <c:pt idx="10321">
                  <c:v>-35.878</c:v>
                </c:pt>
                <c:pt idx="10322">
                  <c:v>-35.432000000000002</c:v>
                </c:pt>
                <c:pt idx="10323">
                  <c:v>-35.145000000000003</c:v>
                </c:pt>
                <c:pt idx="10324">
                  <c:v>-35.567</c:v>
                </c:pt>
                <c:pt idx="10325">
                  <c:v>-35.140999999999998</c:v>
                </c:pt>
                <c:pt idx="10326">
                  <c:v>-35.453000000000003</c:v>
                </c:pt>
                <c:pt idx="10327">
                  <c:v>-35.140999999999998</c:v>
                </c:pt>
                <c:pt idx="10328">
                  <c:v>-36.136000000000003</c:v>
                </c:pt>
                <c:pt idx="10329">
                  <c:v>-35.509</c:v>
                </c:pt>
                <c:pt idx="10330">
                  <c:v>-35.991</c:v>
                </c:pt>
                <c:pt idx="10331">
                  <c:v>-35.500999999999998</c:v>
                </c:pt>
                <c:pt idx="10332">
                  <c:v>-35.226999999999997</c:v>
                </c:pt>
                <c:pt idx="10333">
                  <c:v>-35.158000000000001</c:v>
                </c:pt>
                <c:pt idx="10334">
                  <c:v>-34.832000000000001</c:v>
                </c:pt>
                <c:pt idx="10335">
                  <c:v>-34.664000000000001</c:v>
                </c:pt>
                <c:pt idx="10336">
                  <c:v>-35.947000000000003</c:v>
                </c:pt>
                <c:pt idx="10337">
                  <c:v>-35.020000000000003</c:v>
                </c:pt>
                <c:pt idx="10338">
                  <c:v>-35.234999999999999</c:v>
                </c:pt>
                <c:pt idx="10339">
                  <c:v>-34.911000000000001</c:v>
                </c:pt>
                <c:pt idx="10340">
                  <c:v>-35.591999999999999</c:v>
                </c:pt>
                <c:pt idx="10341">
                  <c:v>-35.601999999999997</c:v>
                </c:pt>
                <c:pt idx="10342">
                  <c:v>-35.122999999999998</c:v>
                </c:pt>
                <c:pt idx="10343">
                  <c:v>-35.319000000000003</c:v>
                </c:pt>
                <c:pt idx="10344">
                  <c:v>-35.442999999999998</c:v>
                </c:pt>
                <c:pt idx="10345">
                  <c:v>-35.478000000000002</c:v>
                </c:pt>
                <c:pt idx="10346">
                  <c:v>-35.655000000000001</c:v>
                </c:pt>
                <c:pt idx="10347">
                  <c:v>-34.734999999999999</c:v>
                </c:pt>
                <c:pt idx="10348">
                  <c:v>-35.029000000000003</c:v>
                </c:pt>
                <c:pt idx="10349">
                  <c:v>-35.756999999999998</c:v>
                </c:pt>
                <c:pt idx="10350">
                  <c:v>-35.095999999999997</c:v>
                </c:pt>
                <c:pt idx="10351">
                  <c:v>-35.293999999999997</c:v>
                </c:pt>
                <c:pt idx="10352">
                  <c:v>-35.122</c:v>
                </c:pt>
                <c:pt idx="10353">
                  <c:v>-35.087000000000003</c:v>
                </c:pt>
                <c:pt idx="10354">
                  <c:v>-35.039000000000001</c:v>
                </c:pt>
                <c:pt idx="10355">
                  <c:v>-34.558999999999997</c:v>
                </c:pt>
                <c:pt idx="10356">
                  <c:v>-34.901000000000003</c:v>
                </c:pt>
                <c:pt idx="10357">
                  <c:v>-34.917999999999999</c:v>
                </c:pt>
                <c:pt idx="10358">
                  <c:v>-34.677999999999997</c:v>
                </c:pt>
                <c:pt idx="10359">
                  <c:v>-34.622</c:v>
                </c:pt>
                <c:pt idx="10360">
                  <c:v>-34.868000000000002</c:v>
                </c:pt>
                <c:pt idx="10361">
                  <c:v>-34.822000000000003</c:v>
                </c:pt>
                <c:pt idx="10362">
                  <c:v>-35.247</c:v>
                </c:pt>
                <c:pt idx="10363">
                  <c:v>-34.835999999999999</c:v>
                </c:pt>
                <c:pt idx="10364">
                  <c:v>-34.981999999999999</c:v>
                </c:pt>
                <c:pt idx="10365">
                  <c:v>-34.637</c:v>
                </c:pt>
                <c:pt idx="10366">
                  <c:v>-35.174999999999997</c:v>
                </c:pt>
                <c:pt idx="10367">
                  <c:v>-34.921999999999997</c:v>
                </c:pt>
                <c:pt idx="10368">
                  <c:v>-35.027999999999999</c:v>
                </c:pt>
                <c:pt idx="10369">
                  <c:v>-35.031999999999996</c:v>
                </c:pt>
                <c:pt idx="10370">
                  <c:v>-35.095999999999997</c:v>
                </c:pt>
                <c:pt idx="10371">
                  <c:v>-34.756</c:v>
                </c:pt>
                <c:pt idx="10372">
                  <c:v>-34.677</c:v>
                </c:pt>
                <c:pt idx="10373">
                  <c:v>-34.753</c:v>
                </c:pt>
                <c:pt idx="10374">
                  <c:v>-34.878999999999998</c:v>
                </c:pt>
                <c:pt idx="10375">
                  <c:v>-34.371000000000002</c:v>
                </c:pt>
                <c:pt idx="10376">
                  <c:v>-34.677999999999997</c:v>
                </c:pt>
                <c:pt idx="10377">
                  <c:v>-35.18</c:v>
                </c:pt>
                <c:pt idx="10378">
                  <c:v>-34.789000000000001</c:v>
                </c:pt>
                <c:pt idx="10379">
                  <c:v>-34.875999999999998</c:v>
                </c:pt>
                <c:pt idx="10380">
                  <c:v>-35.393000000000001</c:v>
                </c:pt>
                <c:pt idx="10381">
                  <c:v>-36.347000000000001</c:v>
                </c:pt>
                <c:pt idx="10382">
                  <c:v>-35.159999999999997</c:v>
                </c:pt>
                <c:pt idx="10383">
                  <c:v>-35.595999999999997</c:v>
                </c:pt>
                <c:pt idx="10384">
                  <c:v>-35.808999999999997</c:v>
                </c:pt>
                <c:pt idx="10385">
                  <c:v>-35.619999999999997</c:v>
                </c:pt>
                <c:pt idx="10386">
                  <c:v>-35.137</c:v>
                </c:pt>
                <c:pt idx="10387">
                  <c:v>-35.579000000000001</c:v>
                </c:pt>
                <c:pt idx="10388">
                  <c:v>-35.167999999999999</c:v>
                </c:pt>
                <c:pt idx="10389">
                  <c:v>-34.701000000000001</c:v>
                </c:pt>
                <c:pt idx="10390">
                  <c:v>-34.588000000000001</c:v>
                </c:pt>
                <c:pt idx="10391">
                  <c:v>-34.643999999999998</c:v>
                </c:pt>
                <c:pt idx="10392">
                  <c:v>-35.74</c:v>
                </c:pt>
                <c:pt idx="10393">
                  <c:v>-35.305</c:v>
                </c:pt>
                <c:pt idx="10394">
                  <c:v>-36.331000000000003</c:v>
                </c:pt>
                <c:pt idx="10395">
                  <c:v>-34.957000000000001</c:v>
                </c:pt>
                <c:pt idx="10396">
                  <c:v>-34.862000000000002</c:v>
                </c:pt>
                <c:pt idx="10397">
                  <c:v>-35.046999999999997</c:v>
                </c:pt>
                <c:pt idx="10398">
                  <c:v>-35.451000000000001</c:v>
                </c:pt>
                <c:pt idx="10399">
                  <c:v>-34.854999999999997</c:v>
                </c:pt>
                <c:pt idx="10400">
                  <c:v>-35.316000000000003</c:v>
                </c:pt>
                <c:pt idx="10401">
                  <c:v>-34.762</c:v>
                </c:pt>
                <c:pt idx="10402">
                  <c:v>-35.11</c:v>
                </c:pt>
                <c:pt idx="10403">
                  <c:v>-34.838999999999999</c:v>
                </c:pt>
                <c:pt idx="10404">
                  <c:v>-34.908999999999999</c:v>
                </c:pt>
                <c:pt idx="10405">
                  <c:v>-37.040999999999997</c:v>
                </c:pt>
                <c:pt idx="10406">
                  <c:v>-35.581000000000003</c:v>
                </c:pt>
                <c:pt idx="10407">
                  <c:v>-35.280999999999999</c:v>
                </c:pt>
                <c:pt idx="10408">
                  <c:v>-35.354999999999997</c:v>
                </c:pt>
                <c:pt idx="10409">
                  <c:v>-35.046999999999997</c:v>
                </c:pt>
                <c:pt idx="10410">
                  <c:v>-34.942</c:v>
                </c:pt>
                <c:pt idx="10411">
                  <c:v>-35.662999999999997</c:v>
                </c:pt>
                <c:pt idx="10412">
                  <c:v>-35.363999999999997</c:v>
                </c:pt>
                <c:pt idx="10413">
                  <c:v>-35.116999999999997</c:v>
                </c:pt>
                <c:pt idx="10414">
                  <c:v>-35.265000000000001</c:v>
                </c:pt>
                <c:pt idx="10415">
                  <c:v>-35.521000000000001</c:v>
                </c:pt>
                <c:pt idx="10416">
                  <c:v>-35.755000000000003</c:v>
                </c:pt>
                <c:pt idx="10417">
                  <c:v>-35.024000000000001</c:v>
                </c:pt>
                <c:pt idx="10418">
                  <c:v>-35.418999999999997</c:v>
                </c:pt>
                <c:pt idx="10419">
                  <c:v>-34.83</c:v>
                </c:pt>
                <c:pt idx="10420">
                  <c:v>-35.26</c:v>
                </c:pt>
                <c:pt idx="10421">
                  <c:v>-35.268000000000001</c:v>
                </c:pt>
                <c:pt idx="10422">
                  <c:v>-35.243000000000002</c:v>
                </c:pt>
                <c:pt idx="10423">
                  <c:v>-35.503999999999998</c:v>
                </c:pt>
                <c:pt idx="10424">
                  <c:v>-34.661999999999999</c:v>
                </c:pt>
                <c:pt idx="10425">
                  <c:v>-34.637999999999998</c:v>
                </c:pt>
                <c:pt idx="10426">
                  <c:v>-34.883000000000003</c:v>
                </c:pt>
                <c:pt idx="10427">
                  <c:v>-35.215000000000003</c:v>
                </c:pt>
                <c:pt idx="10428">
                  <c:v>-34.715000000000003</c:v>
                </c:pt>
                <c:pt idx="10429">
                  <c:v>-35.363</c:v>
                </c:pt>
                <c:pt idx="10430">
                  <c:v>-35.021999999999998</c:v>
                </c:pt>
                <c:pt idx="10431">
                  <c:v>-34.878</c:v>
                </c:pt>
                <c:pt idx="10432">
                  <c:v>-34.798999999999999</c:v>
                </c:pt>
                <c:pt idx="10433">
                  <c:v>-35.067999999999998</c:v>
                </c:pt>
                <c:pt idx="10434">
                  <c:v>-35.283000000000001</c:v>
                </c:pt>
                <c:pt idx="10435">
                  <c:v>-35.020000000000003</c:v>
                </c:pt>
                <c:pt idx="10436">
                  <c:v>-36.225000000000001</c:v>
                </c:pt>
                <c:pt idx="10437">
                  <c:v>-35.203000000000003</c:v>
                </c:pt>
                <c:pt idx="10438">
                  <c:v>-36.167000000000002</c:v>
                </c:pt>
                <c:pt idx="10439">
                  <c:v>-34.658000000000001</c:v>
                </c:pt>
                <c:pt idx="10440">
                  <c:v>-36.180999999999997</c:v>
                </c:pt>
                <c:pt idx="10441">
                  <c:v>-36.283999999999999</c:v>
                </c:pt>
                <c:pt idx="10442">
                  <c:v>-35.942</c:v>
                </c:pt>
                <c:pt idx="10443">
                  <c:v>-36.064999999999998</c:v>
                </c:pt>
                <c:pt idx="10444">
                  <c:v>-35.155000000000001</c:v>
                </c:pt>
                <c:pt idx="10445">
                  <c:v>-36.04</c:v>
                </c:pt>
                <c:pt idx="10446">
                  <c:v>-35.759</c:v>
                </c:pt>
                <c:pt idx="10447">
                  <c:v>-35.469000000000001</c:v>
                </c:pt>
                <c:pt idx="10448">
                  <c:v>-35.164999999999999</c:v>
                </c:pt>
                <c:pt idx="10449">
                  <c:v>-35.466999999999999</c:v>
                </c:pt>
                <c:pt idx="10450">
                  <c:v>-35.5</c:v>
                </c:pt>
                <c:pt idx="10451">
                  <c:v>-35.682000000000002</c:v>
                </c:pt>
                <c:pt idx="10452">
                  <c:v>-35.136000000000003</c:v>
                </c:pt>
                <c:pt idx="10453">
                  <c:v>-34.881999999999998</c:v>
                </c:pt>
                <c:pt idx="10454">
                  <c:v>-35.180999999999997</c:v>
                </c:pt>
                <c:pt idx="10455">
                  <c:v>-35.295999999999999</c:v>
                </c:pt>
                <c:pt idx="10456">
                  <c:v>-34.948999999999998</c:v>
                </c:pt>
                <c:pt idx="10457">
                  <c:v>-35.841000000000001</c:v>
                </c:pt>
                <c:pt idx="10458">
                  <c:v>-35.286999999999999</c:v>
                </c:pt>
                <c:pt idx="10459">
                  <c:v>-34.884999999999998</c:v>
                </c:pt>
                <c:pt idx="10460">
                  <c:v>-35.079000000000001</c:v>
                </c:pt>
                <c:pt idx="10461">
                  <c:v>-34.808</c:v>
                </c:pt>
                <c:pt idx="10462">
                  <c:v>-34.594000000000001</c:v>
                </c:pt>
                <c:pt idx="10463">
                  <c:v>-35.104999999999997</c:v>
                </c:pt>
                <c:pt idx="10464">
                  <c:v>-34.630000000000003</c:v>
                </c:pt>
                <c:pt idx="10465">
                  <c:v>-34.738999999999997</c:v>
                </c:pt>
                <c:pt idx="10466">
                  <c:v>-35.625999999999998</c:v>
                </c:pt>
                <c:pt idx="10467">
                  <c:v>-35.07</c:v>
                </c:pt>
                <c:pt idx="10468">
                  <c:v>-35.344999999999999</c:v>
                </c:pt>
                <c:pt idx="10469">
                  <c:v>-35.061</c:v>
                </c:pt>
                <c:pt idx="10470">
                  <c:v>-35.878999999999998</c:v>
                </c:pt>
                <c:pt idx="10471">
                  <c:v>-34.441000000000003</c:v>
                </c:pt>
                <c:pt idx="10472">
                  <c:v>-34.963000000000001</c:v>
                </c:pt>
                <c:pt idx="10473">
                  <c:v>-35.295000000000002</c:v>
                </c:pt>
                <c:pt idx="10474">
                  <c:v>-35.133000000000003</c:v>
                </c:pt>
                <c:pt idx="10475">
                  <c:v>-36.118000000000002</c:v>
                </c:pt>
                <c:pt idx="10476">
                  <c:v>-34.896000000000001</c:v>
                </c:pt>
                <c:pt idx="10477">
                  <c:v>-35.915999999999997</c:v>
                </c:pt>
                <c:pt idx="10478">
                  <c:v>-35.335999999999999</c:v>
                </c:pt>
                <c:pt idx="10479">
                  <c:v>-35.061999999999998</c:v>
                </c:pt>
                <c:pt idx="10480">
                  <c:v>-35.137</c:v>
                </c:pt>
                <c:pt idx="10481">
                  <c:v>-34.951999999999998</c:v>
                </c:pt>
                <c:pt idx="10482">
                  <c:v>-34.656999999999996</c:v>
                </c:pt>
                <c:pt idx="10483">
                  <c:v>-35.460999999999999</c:v>
                </c:pt>
                <c:pt idx="10484">
                  <c:v>-34.938000000000002</c:v>
                </c:pt>
                <c:pt idx="10485">
                  <c:v>-35.222999999999999</c:v>
                </c:pt>
                <c:pt idx="10486">
                  <c:v>-35.776000000000003</c:v>
                </c:pt>
                <c:pt idx="10487">
                  <c:v>-35.427</c:v>
                </c:pt>
                <c:pt idx="10488">
                  <c:v>-35.082999999999998</c:v>
                </c:pt>
                <c:pt idx="10489">
                  <c:v>-34.840000000000003</c:v>
                </c:pt>
                <c:pt idx="10490">
                  <c:v>-36.097000000000001</c:v>
                </c:pt>
                <c:pt idx="10491">
                  <c:v>-35.383000000000003</c:v>
                </c:pt>
                <c:pt idx="10492">
                  <c:v>-34.658999999999999</c:v>
                </c:pt>
                <c:pt idx="10493">
                  <c:v>-35.040999999999997</c:v>
                </c:pt>
                <c:pt idx="10494">
                  <c:v>-34.890999999999998</c:v>
                </c:pt>
                <c:pt idx="10495">
                  <c:v>-34.637999999999998</c:v>
                </c:pt>
                <c:pt idx="10496">
                  <c:v>-34.78</c:v>
                </c:pt>
                <c:pt idx="10497">
                  <c:v>-35.006999999999998</c:v>
                </c:pt>
                <c:pt idx="10498">
                  <c:v>-35.08</c:v>
                </c:pt>
                <c:pt idx="10499">
                  <c:v>-35.372999999999998</c:v>
                </c:pt>
                <c:pt idx="10500">
                  <c:v>-34.921999999999997</c:v>
                </c:pt>
                <c:pt idx="10501">
                  <c:v>-34.707000000000001</c:v>
                </c:pt>
                <c:pt idx="10502">
                  <c:v>-34.93</c:v>
                </c:pt>
                <c:pt idx="10503">
                  <c:v>-35.110999999999997</c:v>
                </c:pt>
                <c:pt idx="10504">
                  <c:v>-35.85</c:v>
                </c:pt>
                <c:pt idx="10505">
                  <c:v>-35.276000000000003</c:v>
                </c:pt>
                <c:pt idx="10506">
                  <c:v>-35.387999999999998</c:v>
                </c:pt>
                <c:pt idx="10507">
                  <c:v>-34.673000000000002</c:v>
                </c:pt>
                <c:pt idx="10508">
                  <c:v>-35.25</c:v>
                </c:pt>
                <c:pt idx="10509">
                  <c:v>-35.183</c:v>
                </c:pt>
                <c:pt idx="10510">
                  <c:v>-34.993000000000002</c:v>
                </c:pt>
                <c:pt idx="10511">
                  <c:v>-35.957999999999998</c:v>
                </c:pt>
                <c:pt idx="10512">
                  <c:v>-34.902999999999999</c:v>
                </c:pt>
                <c:pt idx="10513">
                  <c:v>-34.780999999999999</c:v>
                </c:pt>
                <c:pt idx="10514">
                  <c:v>-35.142000000000003</c:v>
                </c:pt>
                <c:pt idx="10515">
                  <c:v>-34.988</c:v>
                </c:pt>
                <c:pt idx="10516">
                  <c:v>-34.935000000000002</c:v>
                </c:pt>
                <c:pt idx="10517">
                  <c:v>-35.420999999999999</c:v>
                </c:pt>
                <c:pt idx="10518">
                  <c:v>-35.396999999999998</c:v>
                </c:pt>
                <c:pt idx="10519">
                  <c:v>-34.744999999999997</c:v>
                </c:pt>
                <c:pt idx="10520">
                  <c:v>-35.122999999999998</c:v>
                </c:pt>
                <c:pt idx="10521">
                  <c:v>-34.884999999999998</c:v>
                </c:pt>
                <c:pt idx="10522">
                  <c:v>-35.006</c:v>
                </c:pt>
                <c:pt idx="10523">
                  <c:v>-34.917999999999999</c:v>
                </c:pt>
                <c:pt idx="10524">
                  <c:v>-34.898000000000003</c:v>
                </c:pt>
                <c:pt idx="10525">
                  <c:v>-35.363</c:v>
                </c:pt>
                <c:pt idx="10526">
                  <c:v>-34.414999999999999</c:v>
                </c:pt>
                <c:pt idx="10527">
                  <c:v>-34.709000000000003</c:v>
                </c:pt>
                <c:pt idx="10528">
                  <c:v>-34.584000000000003</c:v>
                </c:pt>
                <c:pt idx="10529">
                  <c:v>-34.72</c:v>
                </c:pt>
                <c:pt idx="10530">
                  <c:v>-35.162999999999997</c:v>
                </c:pt>
                <c:pt idx="10531">
                  <c:v>-35.012999999999998</c:v>
                </c:pt>
                <c:pt idx="10532">
                  <c:v>-36.058999999999997</c:v>
                </c:pt>
                <c:pt idx="10533">
                  <c:v>-34.643000000000001</c:v>
                </c:pt>
                <c:pt idx="10534">
                  <c:v>-34.814999999999998</c:v>
                </c:pt>
                <c:pt idx="10535">
                  <c:v>-34.719000000000001</c:v>
                </c:pt>
                <c:pt idx="10536">
                  <c:v>-34.69</c:v>
                </c:pt>
                <c:pt idx="10537">
                  <c:v>-35.130000000000003</c:v>
                </c:pt>
                <c:pt idx="10538">
                  <c:v>-34.886000000000003</c:v>
                </c:pt>
                <c:pt idx="10539">
                  <c:v>-35.066000000000003</c:v>
                </c:pt>
                <c:pt idx="10540">
                  <c:v>-35.162999999999997</c:v>
                </c:pt>
                <c:pt idx="10541">
                  <c:v>-36.197000000000003</c:v>
                </c:pt>
                <c:pt idx="10542">
                  <c:v>-34.838000000000001</c:v>
                </c:pt>
                <c:pt idx="10543">
                  <c:v>-34.99</c:v>
                </c:pt>
                <c:pt idx="10544">
                  <c:v>-35.204000000000001</c:v>
                </c:pt>
                <c:pt idx="10545">
                  <c:v>-35.713999999999999</c:v>
                </c:pt>
                <c:pt idx="10546">
                  <c:v>-35.738999999999997</c:v>
                </c:pt>
                <c:pt idx="10547">
                  <c:v>-35.293999999999997</c:v>
                </c:pt>
                <c:pt idx="10548">
                  <c:v>-34.957999999999998</c:v>
                </c:pt>
                <c:pt idx="10549">
                  <c:v>-35.630000000000003</c:v>
                </c:pt>
                <c:pt idx="10550">
                  <c:v>-35.643999999999998</c:v>
                </c:pt>
                <c:pt idx="10551">
                  <c:v>-35.165999999999997</c:v>
                </c:pt>
                <c:pt idx="10552">
                  <c:v>-35.606000000000002</c:v>
                </c:pt>
                <c:pt idx="10553">
                  <c:v>-35.542000000000002</c:v>
                </c:pt>
                <c:pt idx="10554">
                  <c:v>-34.908999999999999</c:v>
                </c:pt>
                <c:pt idx="10555">
                  <c:v>-35.142000000000003</c:v>
                </c:pt>
                <c:pt idx="10556">
                  <c:v>-34.695</c:v>
                </c:pt>
                <c:pt idx="10557">
                  <c:v>-34.770000000000003</c:v>
                </c:pt>
                <c:pt idx="10558">
                  <c:v>-35.029000000000003</c:v>
                </c:pt>
                <c:pt idx="10559">
                  <c:v>-35.031999999999996</c:v>
                </c:pt>
                <c:pt idx="10560">
                  <c:v>-35.173000000000002</c:v>
                </c:pt>
                <c:pt idx="10561">
                  <c:v>-35.173999999999999</c:v>
                </c:pt>
                <c:pt idx="10562">
                  <c:v>-35.173000000000002</c:v>
                </c:pt>
                <c:pt idx="10563">
                  <c:v>-35.424999999999997</c:v>
                </c:pt>
                <c:pt idx="10564">
                  <c:v>-35.408000000000001</c:v>
                </c:pt>
                <c:pt idx="10565">
                  <c:v>-35.152999999999999</c:v>
                </c:pt>
                <c:pt idx="10566">
                  <c:v>-34.893999999999998</c:v>
                </c:pt>
                <c:pt idx="10567">
                  <c:v>-35.966000000000001</c:v>
                </c:pt>
                <c:pt idx="10568">
                  <c:v>-35.613</c:v>
                </c:pt>
                <c:pt idx="10569">
                  <c:v>-36.232999999999997</c:v>
                </c:pt>
                <c:pt idx="10570">
                  <c:v>-36.573999999999998</c:v>
                </c:pt>
                <c:pt idx="10571">
                  <c:v>-36.393000000000001</c:v>
                </c:pt>
                <c:pt idx="10572">
                  <c:v>-35.237000000000002</c:v>
                </c:pt>
                <c:pt idx="10573">
                  <c:v>-35.200000000000003</c:v>
                </c:pt>
                <c:pt idx="10574">
                  <c:v>-35.003999999999998</c:v>
                </c:pt>
                <c:pt idx="10575">
                  <c:v>-35.564</c:v>
                </c:pt>
                <c:pt idx="10576">
                  <c:v>-34.555999999999997</c:v>
                </c:pt>
                <c:pt idx="10577">
                  <c:v>-34.686</c:v>
                </c:pt>
                <c:pt idx="10578">
                  <c:v>-34.350999999999999</c:v>
                </c:pt>
                <c:pt idx="10579">
                  <c:v>-34.356999999999999</c:v>
                </c:pt>
                <c:pt idx="10580">
                  <c:v>-34.725000000000001</c:v>
                </c:pt>
                <c:pt idx="10581">
                  <c:v>-34.808999999999997</c:v>
                </c:pt>
                <c:pt idx="10582">
                  <c:v>-34.527000000000001</c:v>
                </c:pt>
                <c:pt idx="10583">
                  <c:v>-34.746000000000002</c:v>
                </c:pt>
                <c:pt idx="10584">
                  <c:v>-34.643000000000001</c:v>
                </c:pt>
                <c:pt idx="10585">
                  <c:v>-35.637999999999998</c:v>
                </c:pt>
                <c:pt idx="10586">
                  <c:v>-35.921999999999997</c:v>
                </c:pt>
                <c:pt idx="10587">
                  <c:v>-34.625</c:v>
                </c:pt>
                <c:pt idx="10588">
                  <c:v>-34.534999999999997</c:v>
                </c:pt>
                <c:pt idx="10589">
                  <c:v>-34.572000000000003</c:v>
                </c:pt>
                <c:pt idx="10590">
                  <c:v>-34.978999999999999</c:v>
                </c:pt>
                <c:pt idx="10591">
                  <c:v>-34.93</c:v>
                </c:pt>
                <c:pt idx="10592">
                  <c:v>-34.668999999999997</c:v>
                </c:pt>
                <c:pt idx="10593">
                  <c:v>-35.1</c:v>
                </c:pt>
                <c:pt idx="10594">
                  <c:v>-35.143999999999998</c:v>
                </c:pt>
                <c:pt idx="10595">
                  <c:v>-34.975000000000001</c:v>
                </c:pt>
                <c:pt idx="10596">
                  <c:v>-34.905000000000001</c:v>
                </c:pt>
                <c:pt idx="10597">
                  <c:v>-34.643000000000001</c:v>
                </c:pt>
                <c:pt idx="10598">
                  <c:v>-35.095999999999997</c:v>
                </c:pt>
                <c:pt idx="10599">
                  <c:v>-34.715000000000003</c:v>
                </c:pt>
                <c:pt idx="10600">
                  <c:v>-34.500999999999998</c:v>
                </c:pt>
                <c:pt idx="10601">
                  <c:v>-34.869999999999997</c:v>
                </c:pt>
                <c:pt idx="10602">
                  <c:v>-35.067999999999998</c:v>
                </c:pt>
                <c:pt idx="10603">
                  <c:v>-34.593000000000004</c:v>
                </c:pt>
                <c:pt idx="10604">
                  <c:v>-34.96</c:v>
                </c:pt>
                <c:pt idx="10605">
                  <c:v>-35.28</c:v>
                </c:pt>
                <c:pt idx="10606">
                  <c:v>-34.963000000000001</c:v>
                </c:pt>
                <c:pt idx="10607">
                  <c:v>-34.505000000000003</c:v>
                </c:pt>
                <c:pt idx="10608">
                  <c:v>-35.15</c:v>
                </c:pt>
                <c:pt idx="10609">
                  <c:v>-34.984000000000002</c:v>
                </c:pt>
                <c:pt idx="10610">
                  <c:v>-35.758000000000003</c:v>
                </c:pt>
                <c:pt idx="10611">
                  <c:v>-35.725999999999999</c:v>
                </c:pt>
                <c:pt idx="10612">
                  <c:v>-35.393000000000001</c:v>
                </c:pt>
                <c:pt idx="10613">
                  <c:v>-35.496000000000002</c:v>
                </c:pt>
                <c:pt idx="10614">
                  <c:v>-35.701000000000001</c:v>
                </c:pt>
                <c:pt idx="10615">
                  <c:v>-35.508000000000003</c:v>
                </c:pt>
                <c:pt idx="10616">
                  <c:v>-35.462000000000003</c:v>
                </c:pt>
                <c:pt idx="10617">
                  <c:v>-36.048999999999999</c:v>
                </c:pt>
                <c:pt idx="10618">
                  <c:v>-35.451000000000001</c:v>
                </c:pt>
                <c:pt idx="10619">
                  <c:v>-35.152000000000001</c:v>
                </c:pt>
                <c:pt idx="10620">
                  <c:v>-36.002000000000002</c:v>
                </c:pt>
                <c:pt idx="10621">
                  <c:v>-34.898000000000003</c:v>
                </c:pt>
                <c:pt idx="10622">
                  <c:v>-34.945</c:v>
                </c:pt>
                <c:pt idx="10623">
                  <c:v>-35.466999999999999</c:v>
                </c:pt>
                <c:pt idx="10624">
                  <c:v>-34.965000000000003</c:v>
                </c:pt>
                <c:pt idx="10625">
                  <c:v>-35.140999999999998</c:v>
                </c:pt>
                <c:pt idx="10626">
                  <c:v>-35.177</c:v>
                </c:pt>
                <c:pt idx="10627">
                  <c:v>-35.186</c:v>
                </c:pt>
                <c:pt idx="10628">
                  <c:v>-35.170999999999999</c:v>
                </c:pt>
                <c:pt idx="10629">
                  <c:v>-35.713999999999999</c:v>
                </c:pt>
                <c:pt idx="10630">
                  <c:v>-35.018000000000001</c:v>
                </c:pt>
                <c:pt idx="10631">
                  <c:v>-35.573999999999998</c:v>
                </c:pt>
                <c:pt idx="10632">
                  <c:v>-35.222000000000001</c:v>
                </c:pt>
                <c:pt idx="10633">
                  <c:v>-35.334000000000003</c:v>
                </c:pt>
                <c:pt idx="10634">
                  <c:v>-35.414000000000001</c:v>
                </c:pt>
                <c:pt idx="10635">
                  <c:v>-34.969000000000001</c:v>
                </c:pt>
                <c:pt idx="10636">
                  <c:v>-34.756</c:v>
                </c:pt>
                <c:pt idx="10637">
                  <c:v>-35.061999999999998</c:v>
                </c:pt>
                <c:pt idx="10638">
                  <c:v>-34.973999999999997</c:v>
                </c:pt>
                <c:pt idx="10639">
                  <c:v>-34.948</c:v>
                </c:pt>
                <c:pt idx="10640">
                  <c:v>-34.865000000000002</c:v>
                </c:pt>
                <c:pt idx="10641">
                  <c:v>-34.832000000000001</c:v>
                </c:pt>
                <c:pt idx="10642">
                  <c:v>-34.744999999999997</c:v>
                </c:pt>
                <c:pt idx="10643">
                  <c:v>-34.853000000000002</c:v>
                </c:pt>
                <c:pt idx="10644">
                  <c:v>-34.896999999999998</c:v>
                </c:pt>
                <c:pt idx="10645">
                  <c:v>-34.953000000000003</c:v>
                </c:pt>
                <c:pt idx="10646">
                  <c:v>-34.334000000000003</c:v>
                </c:pt>
                <c:pt idx="10647">
                  <c:v>-34.661999999999999</c:v>
                </c:pt>
                <c:pt idx="10648">
                  <c:v>-34.445</c:v>
                </c:pt>
                <c:pt idx="10649">
                  <c:v>-34.337000000000003</c:v>
                </c:pt>
                <c:pt idx="10650">
                  <c:v>-34.661999999999999</c:v>
                </c:pt>
                <c:pt idx="10651">
                  <c:v>-34.226999999999997</c:v>
                </c:pt>
                <c:pt idx="10652">
                  <c:v>-34.479999999999997</c:v>
                </c:pt>
                <c:pt idx="10653">
                  <c:v>-34.000999999999998</c:v>
                </c:pt>
                <c:pt idx="10654">
                  <c:v>-34.548000000000002</c:v>
                </c:pt>
                <c:pt idx="10655">
                  <c:v>-34.512999999999998</c:v>
                </c:pt>
                <c:pt idx="10656">
                  <c:v>-34.235999999999997</c:v>
                </c:pt>
                <c:pt idx="10657">
                  <c:v>-34.93</c:v>
                </c:pt>
                <c:pt idx="10658">
                  <c:v>-34.847000000000001</c:v>
                </c:pt>
                <c:pt idx="10659">
                  <c:v>-34.661000000000001</c:v>
                </c:pt>
                <c:pt idx="10660">
                  <c:v>-34.691000000000003</c:v>
                </c:pt>
                <c:pt idx="10661">
                  <c:v>-35.058999999999997</c:v>
                </c:pt>
                <c:pt idx="10662">
                  <c:v>-34.612000000000002</c:v>
                </c:pt>
                <c:pt idx="10663">
                  <c:v>-34.892000000000003</c:v>
                </c:pt>
                <c:pt idx="10664">
                  <c:v>-34.47</c:v>
                </c:pt>
                <c:pt idx="10665">
                  <c:v>-34.585000000000001</c:v>
                </c:pt>
                <c:pt idx="10666">
                  <c:v>-34.658000000000001</c:v>
                </c:pt>
                <c:pt idx="10667">
                  <c:v>-35.165999999999997</c:v>
                </c:pt>
                <c:pt idx="10668">
                  <c:v>-34.621000000000002</c:v>
                </c:pt>
                <c:pt idx="10669">
                  <c:v>-34.256999999999998</c:v>
                </c:pt>
                <c:pt idx="10670">
                  <c:v>-35.103999999999999</c:v>
                </c:pt>
                <c:pt idx="10671">
                  <c:v>-34.619</c:v>
                </c:pt>
                <c:pt idx="10672">
                  <c:v>-34.670999999999999</c:v>
                </c:pt>
                <c:pt idx="10673">
                  <c:v>-34.210999999999999</c:v>
                </c:pt>
                <c:pt idx="10674">
                  <c:v>-34.600999999999999</c:v>
                </c:pt>
                <c:pt idx="10675">
                  <c:v>-34.512999999999998</c:v>
                </c:pt>
                <c:pt idx="10676">
                  <c:v>-34.872</c:v>
                </c:pt>
                <c:pt idx="10677">
                  <c:v>-34.548999999999999</c:v>
                </c:pt>
                <c:pt idx="10678">
                  <c:v>-34.869999999999997</c:v>
                </c:pt>
                <c:pt idx="10679">
                  <c:v>-34.564999999999998</c:v>
                </c:pt>
                <c:pt idx="10680">
                  <c:v>-34.646000000000001</c:v>
                </c:pt>
                <c:pt idx="10681">
                  <c:v>-34.991</c:v>
                </c:pt>
                <c:pt idx="10682">
                  <c:v>-34.619</c:v>
                </c:pt>
                <c:pt idx="10683">
                  <c:v>-34.232999999999997</c:v>
                </c:pt>
                <c:pt idx="10684">
                  <c:v>-34.362000000000002</c:v>
                </c:pt>
                <c:pt idx="10685">
                  <c:v>-34.280999999999999</c:v>
                </c:pt>
                <c:pt idx="10686">
                  <c:v>-34.357999999999997</c:v>
                </c:pt>
                <c:pt idx="10687">
                  <c:v>-34.533999999999999</c:v>
                </c:pt>
                <c:pt idx="10688">
                  <c:v>-34.338999999999999</c:v>
                </c:pt>
                <c:pt idx="10689">
                  <c:v>-34.543999999999997</c:v>
                </c:pt>
                <c:pt idx="10690">
                  <c:v>-34.401000000000003</c:v>
                </c:pt>
                <c:pt idx="10691">
                  <c:v>-34.6</c:v>
                </c:pt>
                <c:pt idx="10692">
                  <c:v>-34.512999999999998</c:v>
                </c:pt>
                <c:pt idx="10693">
                  <c:v>-34.792000000000002</c:v>
                </c:pt>
                <c:pt idx="10694">
                  <c:v>-34.372999999999998</c:v>
                </c:pt>
                <c:pt idx="10695">
                  <c:v>-34.634</c:v>
                </c:pt>
                <c:pt idx="10696">
                  <c:v>-34.387999999999998</c:v>
                </c:pt>
                <c:pt idx="10697">
                  <c:v>-34.558999999999997</c:v>
                </c:pt>
                <c:pt idx="10698">
                  <c:v>-34.488</c:v>
                </c:pt>
                <c:pt idx="10699">
                  <c:v>-35.097999999999999</c:v>
                </c:pt>
                <c:pt idx="10700">
                  <c:v>-34.722000000000001</c:v>
                </c:pt>
                <c:pt idx="10701">
                  <c:v>-34.715000000000003</c:v>
                </c:pt>
                <c:pt idx="10702">
                  <c:v>-34.688000000000002</c:v>
                </c:pt>
                <c:pt idx="10703">
                  <c:v>-34.564</c:v>
                </c:pt>
                <c:pt idx="10704">
                  <c:v>-35.173999999999999</c:v>
                </c:pt>
                <c:pt idx="10705">
                  <c:v>-34.911999999999999</c:v>
                </c:pt>
                <c:pt idx="10706">
                  <c:v>-34.802999999999997</c:v>
                </c:pt>
                <c:pt idx="10707">
                  <c:v>-34.883000000000003</c:v>
                </c:pt>
                <c:pt idx="10708">
                  <c:v>-34.494999999999997</c:v>
                </c:pt>
                <c:pt idx="10709">
                  <c:v>-35.915999999999997</c:v>
                </c:pt>
                <c:pt idx="10710">
                  <c:v>-35.011000000000003</c:v>
                </c:pt>
                <c:pt idx="10711">
                  <c:v>-34.969000000000001</c:v>
                </c:pt>
                <c:pt idx="10712">
                  <c:v>-34.49</c:v>
                </c:pt>
                <c:pt idx="10713">
                  <c:v>-34.481999999999999</c:v>
                </c:pt>
                <c:pt idx="10714">
                  <c:v>-34.5</c:v>
                </c:pt>
                <c:pt idx="10715">
                  <c:v>-35.277999999999999</c:v>
                </c:pt>
                <c:pt idx="10716">
                  <c:v>-34.392000000000003</c:v>
                </c:pt>
                <c:pt idx="10717">
                  <c:v>-34.656999999999996</c:v>
                </c:pt>
                <c:pt idx="10718">
                  <c:v>-34.817</c:v>
                </c:pt>
                <c:pt idx="10719">
                  <c:v>-34.54</c:v>
                </c:pt>
                <c:pt idx="10720">
                  <c:v>-34.777000000000001</c:v>
                </c:pt>
                <c:pt idx="10721">
                  <c:v>-34.677</c:v>
                </c:pt>
                <c:pt idx="10722">
                  <c:v>-34.674999999999997</c:v>
                </c:pt>
                <c:pt idx="10723">
                  <c:v>-34.57</c:v>
                </c:pt>
                <c:pt idx="10724">
                  <c:v>-34.860999999999997</c:v>
                </c:pt>
                <c:pt idx="10725">
                  <c:v>-35.107999999999997</c:v>
                </c:pt>
                <c:pt idx="10726">
                  <c:v>-34.709000000000003</c:v>
                </c:pt>
                <c:pt idx="10727">
                  <c:v>-34.174999999999997</c:v>
                </c:pt>
                <c:pt idx="10728">
                  <c:v>-34.405000000000001</c:v>
                </c:pt>
                <c:pt idx="10729">
                  <c:v>-34.307000000000002</c:v>
                </c:pt>
                <c:pt idx="10730">
                  <c:v>-34.356000000000002</c:v>
                </c:pt>
                <c:pt idx="10731">
                  <c:v>-34.366</c:v>
                </c:pt>
                <c:pt idx="10732">
                  <c:v>-34.588999999999999</c:v>
                </c:pt>
                <c:pt idx="10733">
                  <c:v>-34.783000000000001</c:v>
                </c:pt>
                <c:pt idx="10734">
                  <c:v>-34.643000000000001</c:v>
                </c:pt>
                <c:pt idx="10735">
                  <c:v>-34.564</c:v>
                </c:pt>
                <c:pt idx="10736">
                  <c:v>-34.448999999999998</c:v>
                </c:pt>
                <c:pt idx="10737">
                  <c:v>-34.567999999999998</c:v>
                </c:pt>
                <c:pt idx="10738">
                  <c:v>-34.826999999999998</c:v>
                </c:pt>
                <c:pt idx="10739">
                  <c:v>-34.936</c:v>
                </c:pt>
                <c:pt idx="10740">
                  <c:v>-34.89</c:v>
                </c:pt>
                <c:pt idx="10741">
                  <c:v>-35.265999999999998</c:v>
                </c:pt>
                <c:pt idx="10742">
                  <c:v>-34.79</c:v>
                </c:pt>
                <c:pt idx="10743">
                  <c:v>-34.393000000000001</c:v>
                </c:pt>
                <c:pt idx="10744">
                  <c:v>-34.737000000000002</c:v>
                </c:pt>
                <c:pt idx="10745">
                  <c:v>-34.819000000000003</c:v>
                </c:pt>
                <c:pt idx="10746">
                  <c:v>-34.634999999999998</c:v>
                </c:pt>
                <c:pt idx="10747">
                  <c:v>-34.713999999999999</c:v>
                </c:pt>
                <c:pt idx="10748">
                  <c:v>-34.250999999999998</c:v>
                </c:pt>
                <c:pt idx="10749">
                  <c:v>-35.189</c:v>
                </c:pt>
                <c:pt idx="10750">
                  <c:v>-34.622</c:v>
                </c:pt>
                <c:pt idx="10751">
                  <c:v>-35.118000000000002</c:v>
                </c:pt>
                <c:pt idx="10752">
                  <c:v>-34.930999999999997</c:v>
                </c:pt>
                <c:pt idx="10753">
                  <c:v>-34.566000000000003</c:v>
                </c:pt>
                <c:pt idx="10754">
                  <c:v>-34.784999999999997</c:v>
                </c:pt>
                <c:pt idx="10755">
                  <c:v>-34.819000000000003</c:v>
                </c:pt>
                <c:pt idx="10756">
                  <c:v>-34.774999999999999</c:v>
                </c:pt>
                <c:pt idx="10757">
                  <c:v>-34.679000000000002</c:v>
                </c:pt>
                <c:pt idx="10758">
                  <c:v>-34.683</c:v>
                </c:pt>
                <c:pt idx="10759">
                  <c:v>-34.79</c:v>
                </c:pt>
                <c:pt idx="10760">
                  <c:v>-35.451999999999998</c:v>
                </c:pt>
                <c:pt idx="10761">
                  <c:v>-34.421999999999997</c:v>
                </c:pt>
                <c:pt idx="10762">
                  <c:v>-34.369999999999997</c:v>
                </c:pt>
                <c:pt idx="10763">
                  <c:v>-34.57</c:v>
                </c:pt>
                <c:pt idx="10764">
                  <c:v>-35.302</c:v>
                </c:pt>
                <c:pt idx="10765">
                  <c:v>-34.552999999999997</c:v>
                </c:pt>
                <c:pt idx="10766">
                  <c:v>-34.831000000000003</c:v>
                </c:pt>
                <c:pt idx="10767">
                  <c:v>-34.872999999999998</c:v>
                </c:pt>
                <c:pt idx="10768">
                  <c:v>-34.518000000000001</c:v>
                </c:pt>
                <c:pt idx="10769">
                  <c:v>-35.164000000000001</c:v>
                </c:pt>
                <c:pt idx="10770">
                  <c:v>-36.063000000000002</c:v>
                </c:pt>
                <c:pt idx="10771">
                  <c:v>-35.33</c:v>
                </c:pt>
                <c:pt idx="10772">
                  <c:v>-34.947000000000003</c:v>
                </c:pt>
                <c:pt idx="10773">
                  <c:v>-35.963999999999999</c:v>
                </c:pt>
                <c:pt idx="10774">
                  <c:v>-35.284999999999997</c:v>
                </c:pt>
                <c:pt idx="10775">
                  <c:v>-35.094000000000001</c:v>
                </c:pt>
                <c:pt idx="10776">
                  <c:v>-36.152999999999999</c:v>
                </c:pt>
                <c:pt idx="10777">
                  <c:v>-35.881999999999998</c:v>
                </c:pt>
                <c:pt idx="10778">
                  <c:v>-35.985999999999997</c:v>
                </c:pt>
                <c:pt idx="10779">
                  <c:v>-35.167999999999999</c:v>
                </c:pt>
                <c:pt idx="10780">
                  <c:v>-35.405999999999999</c:v>
                </c:pt>
                <c:pt idx="10781">
                  <c:v>-35.295999999999999</c:v>
                </c:pt>
                <c:pt idx="10782">
                  <c:v>-35.777999999999999</c:v>
                </c:pt>
                <c:pt idx="10783">
                  <c:v>-34.777999999999999</c:v>
                </c:pt>
                <c:pt idx="10784">
                  <c:v>-35.151000000000003</c:v>
                </c:pt>
                <c:pt idx="10785">
                  <c:v>-35.482999999999997</c:v>
                </c:pt>
                <c:pt idx="10786">
                  <c:v>-35.259</c:v>
                </c:pt>
                <c:pt idx="10787">
                  <c:v>-34.957000000000001</c:v>
                </c:pt>
                <c:pt idx="10788">
                  <c:v>-35.314999999999998</c:v>
                </c:pt>
                <c:pt idx="10789">
                  <c:v>-35.316000000000003</c:v>
                </c:pt>
                <c:pt idx="10790">
                  <c:v>-35.540999999999997</c:v>
                </c:pt>
                <c:pt idx="10791">
                  <c:v>-35.844999999999999</c:v>
                </c:pt>
                <c:pt idx="10792">
                  <c:v>-34.968000000000004</c:v>
                </c:pt>
                <c:pt idx="10793">
                  <c:v>-35.305</c:v>
                </c:pt>
                <c:pt idx="10794">
                  <c:v>-35.235999999999997</c:v>
                </c:pt>
                <c:pt idx="10795">
                  <c:v>-35.575000000000003</c:v>
                </c:pt>
                <c:pt idx="10796">
                  <c:v>-35.743000000000002</c:v>
                </c:pt>
                <c:pt idx="10797">
                  <c:v>-35.814999999999998</c:v>
                </c:pt>
                <c:pt idx="10798">
                  <c:v>-35.094999999999999</c:v>
                </c:pt>
                <c:pt idx="10799">
                  <c:v>-35.220999999999997</c:v>
                </c:pt>
                <c:pt idx="10800">
                  <c:v>-35.378</c:v>
                </c:pt>
                <c:pt idx="10801">
                  <c:v>-35.307000000000002</c:v>
                </c:pt>
                <c:pt idx="10802">
                  <c:v>-34.454999999999998</c:v>
                </c:pt>
                <c:pt idx="10803">
                  <c:v>-34.878</c:v>
                </c:pt>
                <c:pt idx="10804">
                  <c:v>-35.197000000000003</c:v>
                </c:pt>
                <c:pt idx="10805">
                  <c:v>-34.591000000000001</c:v>
                </c:pt>
                <c:pt idx="10806">
                  <c:v>-35.063000000000002</c:v>
                </c:pt>
                <c:pt idx="10807">
                  <c:v>-34.558</c:v>
                </c:pt>
                <c:pt idx="10808">
                  <c:v>-34.76</c:v>
                </c:pt>
                <c:pt idx="10809">
                  <c:v>-34.959000000000003</c:v>
                </c:pt>
                <c:pt idx="10810">
                  <c:v>-35.097999999999999</c:v>
                </c:pt>
                <c:pt idx="10811">
                  <c:v>-35.338999999999999</c:v>
                </c:pt>
                <c:pt idx="10812">
                  <c:v>-35.466999999999999</c:v>
                </c:pt>
                <c:pt idx="10813">
                  <c:v>-35.747</c:v>
                </c:pt>
                <c:pt idx="10814">
                  <c:v>-34.713000000000001</c:v>
                </c:pt>
                <c:pt idx="10815">
                  <c:v>-35.104999999999997</c:v>
                </c:pt>
                <c:pt idx="10816">
                  <c:v>-35.564</c:v>
                </c:pt>
                <c:pt idx="10817">
                  <c:v>-34.807000000000002</c:v>
                </c:pt>
                <c:pt idx="10818">
                  <c:v>-35.107999999999997</c:v>
                </c:pt>
                <c:pt idx="10819">
                  <c:v>-34.829000000000001</c:v>
                </c:pt>
                <c:pt idx="10820">
                  <c:v>-34.817999999999998</c:v>
                </c:pt>
                <c:pt idx="10821">
                  <c:v>-35.206000000000003</c:v>
                </c:pt>
                <c:pt idx="10822">
                  <c:v>-34.968000000000004</c:v>
                </c:pt>
                <c:pt idx="10823">
                  <c:v>-35.076999999999998</c:v>
                </c:pt>
                <c:pt idx="10824">
                  <c:v>-34.97</c:v>
                </c:pt>
                <c:pt idx="10825">
                  <c:v>-35.39</c:v>
                </c:pt>
                <c:pt idx="10826">
                  <c:v>-35.444000000000003</c:v>
                </c:pt>
                <c:pt idx="10827">
                  <c:v>-35.107999999999997</c:v>
                </c:pt>
                <c:pt idx="10828">
                  <c:v>-34.997</c:v>
                </c:pt>
                <c:pt idx="10829">
                  <c:v>-34.715000000000003</c:v>
                </c:pt>
                <c:pt idx="10830">
                  <c:v>-34.817999999999998</c:v>
                </c:pt>
                <c:pt idx="10831">
                  <c:v>-35.270000000000003</c:v>
                </c:pt>
                <c:pt idx="10832">
                  <c:v>-34.491</c:v>
                </c:pt>
                <c:pt idx="10833">
                  <c:v>-34.822000000000003</c:v>
                </c:pt>
                <c:pt idx="10834">
                  <c:v>-34.597999999999999</c:v>
                </c:pt>
                <c:pt idx="10835">
                  <c:v>-35.325000000000003</c:v>
                </c:pt>
                <c:pt idx="10836">
                  <c:v>-34.597999999999999</c:v>
                </c:pt>
                <c:pt idx="10837">
                  <c:v>-34.487000000000002</c:v>
                </c:pt>
                <c:pt idx="10838">
                  <c:v>-35.164000000000001</c:v>
                </c:pt>
                <c:pt idx="10839">
                  <c:v>-34.636000000000003</c:v>
                </c:pt>
                <c:pt idx="10840">
                  <c:v>-34.716999999999999</c:v>
                </c:pt>
                <c:pt idx="10841">
                  <c:v>-34.433</c:v>
                </c:pt>
                <c:pt idx="10842">
                  <c:v>-34.390999999999998</c:v>
                </c:pt>
                <c:pt idx="10843">
                  <c:v>-34.154000000000003</c:v>
                </c:pt>
                <c:pt idx="10844">
                  <c:v>-34.436999999999998</c:v>
                </c:pt>
                <c:pt idx="10845">
                  <c:v>-34.561</c:v>
                </c:pt>
                <c:pt idx="10846">
                  <c:v>-34.662999999999997</c:v>
                </c:pt>
                <c:pt idx="10847">
                  <c:v>-35.014000000000003</c:v>
                </c:pt>
                <c:pt idx="10848">
                  <c:v>-34.65</c:v>
                </c:pt>
                <c:pt idx="10849">
                  <c:v>-34.622</c:v>
                </c:pt>
                <c:pt idx="10850">
                  <c:v>-34.884</c:v>
                </c:pt>
                <c:pt idx="10851">
                  <c:v>-35.015999999999998</c:v>
                </c:pt>
                <c:pt idx="10852">
                  <c:v>-35.262</c:v>
                </c:pt>
                <c:pt idx="10853">
                  <c:v>-35.453000000000003</c:v>
                </c:pt>
                <c:pt idx="10854">
                  <c:v>-34.673999999999999</c:v>
                </c:pt>
                <c:pt idx="10855">
                  <c:v>-35.018000000000001</c:v>
                </c:pt>
                <c:pt idx="10856">
                  <c:v>-35.268999999999998</c:v>
                </c:pt>
                <c:pt idx="10857">
                  <c:v>-34.808</c:v>
                </c:pt>
                <c:pt idx="10858">
                  <c:v>-35.128</c:v>
                </c:pt>
                <c:pt idx="10859">
                  <c:v>-34.909999999999997</c:v>
                </c:pt>
                <c:pt idx="10860">
                  <c:v>-34.838000000000001</c:v>
                </c:pt>
                <c:pt idx="10861">
                  <c:v>-34.685000000000002</c:v>
                </c:pt>
                <c:pt idx="10862">
                  <c:v>-35.067999999999998</c:v>
                </c:pt>
                <c:pt idx="10863">
                  <c:v>-34.345999999999997</c:v>
                </c:pt>
                <c:pt idx="10864">
                  <c:v>-34.417999999999999</c:v>
                </c:pt>
                <c:pt idx="10865">
                  <c:v>-34.255000000000003</c:v>
                </c:pt>
                <c:pt idx="10866">
                  <c:v>-34.216999999999999</c:v>
                </c:pt>
                <c:pt idx="10867">
                  <c:v>-34.487000000000002</c:v>
                </c:pt>
                <c:pt idx="10868">
                  <c:v>-34.780999999999999</c:v>
                </c:pt>
                <c:pt idx="10869">
                  <c:v>-34.645000000000003</c:v>
                </c:pt>
                <c:pt idx="10870">
                  <c:v>-34.796999999999997</c:v>
                </c:pt>
                <c:pt idx="10871">
                  <c:v>-34.899000000000001</c:v>
                </c:pt>
                <c:pt idx="10872">
                  <c:v>-35.094999999999999</c:v>
                </c:pt>
                <c:pt idx="10873">
                  <c:v>-34.606999999999999</c:v>
                </c:pt>
                <c:pt idx="10874">
                  <c:v>-34.825000000000003</c:v>
                </c:pt>
                <c:pt idx="10875">
                  <c:v>-34.628999999999998</c:v>
                </c:pt>
                <c:pt idx="10876">
                  <c:v>-35.094000000000001</c:v>
                </c:pt>
                <c:pt idx="10877">
                  <c:v>-34.462000000000003</c:v>
                </c:pt>
                <c:pt idx="10878">
                  <c:v>-34.863</c:v>
                </c:pt>
                <c:pt idx="10879">
                  <c:v>-34.82</c:v>
                </c:pt>
                <c:pt idx="10880">
                  <c:v>-34.819000000000003</c:v>
                </c:pt>
                <c:pt idx="10881">
                  <c:v>-34.607999999999997</c:v>
                </c:pt>
                <c:pt idx="10882">
                  <c:v>-34.720999999999997</c:v>
                </c:pt>
                <c:pt idx="10883">
                  <c:v>-34.503</c:v>
                </c:pt>
                <c:pt idx="10884">
                  <c:v>-34.673999999999999</c:v>
                </c:pt>
                <c:pt idx="10885">
                  <c:v>-34.689</c:v>
                </c:pt>
                <c:pt idx="10886">
                  <c:v>-34.558</c:v>
                </c:pt>
                <c:pt idx="10887">
                  <c:v>-34.912999999999997</c:v>
                </c:pt>
                <c:pt idx="10888">
                  <c:v>-34.72</c:v>
                </c:pt>
                <c:pt idx="10889">
                  <c:v>-35.978000000000002</c:v>
                </c:pt>
                <c:pt idx="10890">
                  <c:v>-35.957999999999998</c:v>
                </c:pt>
                <c:pt idx="10891">
                  <c:v>-35.469000000000001</c:v>
                </c:pt>
                <c:pt idx="10892">
                  <c:v>-35.372999999999998</c:v>
                </c:pt>
                <c:pt idx="10893">
                  <c:v>-34.521000000000001</c:v>
                </c:pt>
                <c:pt idx="10894">
                  <c:v>-34.962000000000003</c:v>
                </c:pt>
                <c:pt idx="10895">
                  <c:v>-34.61</c:v>
                </c:pt>
                <c:pt idx="10896">
                  <c:v>-35.518000000000001</c:v>
                </c:pt>
                <c:pt idx="10897">
                  <c:v>-34.94</c:v>
                </c:pt>
                <c:pt idx="10898">
                  <c:v>-34.67</c:v>
                </c:pt>
                <c:pt idx="10899">
                  <c:v>-34.798000000000002</c:v>
                </c:pt>
                <c:pt idx="10900">
                  <c:v>-34.805999999999997</c:v>
                </c:pt>
                <c:pt idx="10901">
                  <c:v>-35.314999999999998</c:v>
                </c:pt>
                <c:pt idx="10902">
                  <c:v>-35.22</c:v>
                </c:pt>
                <c:pt idx="10903">
                  <c:v>-34.777000000000001</c:v>
                </c:pt>
                <c:pt idx="10904">
                  <c:v>-35.128999999999998</c:v>
                </c:pt>
                <c:pt idx="10905">
                  <c:v>-34.597999999999999</c:v>
                </c:pt>
                <c:pt idx="10906">
                  <c:v>-34.816000000000003</c:v>
                </c:pt>
                <c:pt idx="10907">
                  <c:v>-34.930999999999997</c:v>
                </c:pt>
                <c:pt idx="10908">
                  <c:v>-34.499000000000002</c:v>
                </c:pt>
                <c:pt idx="10909">
                  <c:v>-34.670999999999999</c:v>
                </c:pt>
                <c:pt idx="10910">
                  <c:v>-35.203000000000003</c:v>
                </c:pt>
                <c:pt idx="10911">
                  <c:v>-34.64</c:v>
                </c:pt>
                <c:pt idx="10912">
                  <c:v>-34.674999999999997</c:v>
                </c:pt>
                <c:pt idx="10913">
                  <c:v>-34.962000000000003</c:v>
                </c:pt>
                <c:pt idx="10914">
                  <c:v>-34.49</c:v>
                </c:pt>
                <c:pt idx="10915">
                  <c:v>-34.271999999999998</c:v>
                </c:pt>
                <c:pt idx="10916">
                  <c:v>-34.265999999999998</c:v>
                </c:pt>
                <c:pt idx="10917">
                  <c:v>-34.395000000000003</c:v>
                </c:pt>
                <c:pt idx="10918">
                  <c:v>-34.648000000000003</c:v>
                </c:pt>
                <c:pt idx="10919">
                  <c:v>-34.613999999999997</c:v>
                </c:pt>
                <c:pt idx="10920">
                  <c:v>-34.414999999999999</c:v>
                </c:pt>
                <c:pt idx="10921">
                  <c:v>-34.695</c:v>
                </c:pt>
                <c:pt idx="10922">
                  <c:v>-34.228000000000002</c:v>
                </c:pt>
                <c:pt idx="10923">
                  <c:v>-34.862000000000002</c:v>
                </c:pt>
                <c:pt idx="10924">
                  <c:v>-34.651000000000003</c:v>
                </c:pt>
                <c:pt idx="10925">
                  <c:v>-34.314</c:v>
                </c:pt>
                <c:pt idx="10926">
                  <c:v>-34.191000000000003</c:v>
                </c:pt>
                <c:pt idx="10927">
                  <c:v>-34.031999999999996</c:v>
                </c:pt>
                <c:pt idx="10928">
                  <c:v>-34.305999999999997</c:v>
                </c:pt>
                <c:pt idx="10929">
                  <c:v>-34.311</c:v>
                </c:pt>
                <c:pt idx="10930">
                  <c:v>-34.679000000000002</c:v>
                </c:pt>
                <c:pt idx="10931">
                  <c:v>-34.411999999999999</c:v>
                </c:pt>
                <c:pt idx="10932">
                  <c:v>-34.375999999999998</c:v>
                </c:pt>
                <c:pt idx="10933">
                  <c:v>-34.462000000000003</c:v>
                </c:pt>
                <c:pt idx="10934">
                  <c:v>-34.186</c:v>
                </c:pt>
                <c:pt idx="10935">
                  <c:v>-34.366</c:v>
                </c:pt>
                <c:pt idx="10936">
                  <c:v>-34.398000000000003</c:v>
                </c:pt>
                <c:pt idx="10937">
                  <c:v>-34.387</c:v>
                </c:pt>
                <c:pt idx="10938">
                  <c:v>-34.472000000000001</c:v>
                </c:pt>
                <c:pt idx="10939">
                  <c:v>-34.743000000000002</c:v>
                </c:pt>
                <c:pt idx="10940">
                  <c:v>-34.729999999999997</c:v>
                </c:pt>
                <c:pt idx="10941">
                  <c:v>-34.767000000000003</c:v>
                </c:pt>
                <c:pt idx="10942">
                  <c:v>-34.987000000000002</c:v>
                </c:pt>
                <c:pt idx="10943">
                  <c:v>-34.561</c:v>
                </c:pt>
                <c:pt idx="10944">
                  <c:v>-34.819000000000003</c:v>
                </c:pt>
                <c:pt idx="10945">
                  <c:v>-35.085999999999999</c:v>
                </c:pt>
                <c:pt idx="10946">
                  <c:v>-35.064</c:v>
                </c:pt>
                <c:pt idx="10947">
                  <c:v>-35.478999999999999</c:v>
                </c:pt>
                <c:pt idx="10948">
                  <c:v>-34.789000000000001</c:v>
                </c:pt>
                <c:pt idx="10949">
                  <c:v>-34.412999999999997</c:v>
                </c:pt>
                <c:pt idx="10950">
                  <c:v>-34.347999999999999</c:v>
                </c:pt>
                <c:pt idx="10951">
                  <c:v>-34.601999999999997</c:v>
                </c:pt>
                <c:pt idx="10952">
                  <c:v>-34.359000000000002</c:v>
                </c:pt>
                <c:pt idx="10953">
                  <c:v>-34.329000000000001</c:v>
                </c:pt>
                <c:pt idx="10954">
                  <c:v>-34.927</c:v>
                </c:pt>
                <c:pt idx="10955">
                  <c:v>-34.843000000000004</c:v>
                </c:pt>
                <c:pt idx="10956">
                  <c:v>-34.406999999999996</c:v>
                </c:pt>
                <c:pt idx="10957">
                  <c:v>-34.587000000000003</c:v>
                </c:pt>
                <c:pt idx="10958">
                  <c:v>-34.652000000000001</c:v>
                </c:pt>
                <c:pt idx="10959">
                  <c:v>-34.536000000000001</c:v>
                </c:pt>
                <c:pt idx="10960">
                  <c:v>-34.591999999999999</c:v>
                </c:pt>
                <c:pt idx="10961">
                  <c:v>-35.485999999999997</c:v>
                </c:pt>
                <c:pt idx="10962">
                  <c:v>-34.590000000000003</c:v>
                </c:pt>
                <c:pt idx="10963">
                  <c:v>-34.784999999999997</c:v>
                </c:pt>
                <c:pt idx="10964">
                  <c:v>-34.720999999999997</c:v>
                </c:pt>
                <c:pt idx="10965">
                  <c:v>-35.106000000000002</c:v>
                </c:pt>
                <c:pt idx="10966">
                  <c:v>-34.622</c:v>
                </c:pt>
                <c:pt idx="10967">
                  <c:v>-34.506</c:v>
                </c:pt>
                <c:pt idx="10968">
                  <c:v>-34.677999999999997</c:v>
                </c:pt>
                <c:pt idx="10969">
                  <c:v>-34.783000000000001</c:v>
                </c:pt>
                <c:pt idx="10970">
                  <c:v>-34.686</c:v>
                </c:pt>
                <c:pt idx="10971">
                  <c:v>-34.600999999999999</c:v>
                </c:pt>
                <c:pt idx="10972">
                  <c:v>-34.533000000000001</c:v>
                </c:pt>
                <c:pt idx="10973">
                  <c:v>-35.017000000000003</c:v>
                </c:pt>
                <c:pt idx="10974">
                  <c:v>-34.651000000000003</c:v>
                </c:pt>
                <c:pt idx="10975">
                  <c:v>-34.877000000000002</c:v>
                </c:pt>
                <c:pt idx="10976">
                  <c:v>-35.033000000000001</c:v>
                </c:pt>
                <c:pt idx="10977">
                  <c:v>-34.805</c:v>
                </c:pt>
                <c:pt idx="10978">
                  <c:v>-34.670999999999999</c:v>
                </c:pt>
                <c:pt idx="10979">
                  <c:v>-34.731000000000002</c:v>
                </c:pt>
                <c:pt idx="10980">
                  <c:v>-34.841999999999999</c:v>
                </c:pt>
                <c:pt idx="10981">
                  <c:v>-35.585999999999999</c:v>
                </c:pt>
                <c:pt idx="10982">
                  <c:v>-34.551000000000002</c:v>
                </c:pt>
                <c:pt idx="10983">
                  <c:v>-34.421999999999997</c:v>
                </c:pt>
                <c:pt idx="10984">
                  <c:v>-35.31</c:v>
                </c:pt>
                <c:pt idx="10985">
                  <c:v>-34.567999999999998</c:v>
                </c:pt>
                <c:pt idx="10986">
                  <c:v>-35.787999999999997</c:v>
                </c:pt>
                <c:pt idx="10987">
                  <c:v>-34.65</c:v>
                </c:pt>
                <c:pt idx="10988">
                  <c:v>-34.423000000000002</c:v>
                </c:pt>
                <c:pt idx="10989">
                  <c:v>-34.482999999999997</c:v>
                </c:pt>
                <c:pt idx="10990">
                  <c:v>-34.777000000000001</c:v>
                </c:pt>
                <c:pt idx="10991">
                  <c:v>-35.667999999999999</c:v>
                </c:pt>
                <c:pt idx="10992">
                  <c:v>-34.792999999999999</c:v>
                </c:pt>
                <c:pt idx="10993">
                  <c:v>-34.99</c:v>
                </c:pt>
                <c:pt idx="10994">
                  <c:v>-34.65</c:v>
                </c:pt>
                <c:pt idx="10995">
                  <c:v>-35.128</c:v>
                </c:pt>
                <c:pt idx="10996">
                  <c:v>-34.567</c:v>
                </c:pt>
                <c:pt idx="10997">
                  <c:v>-34.578000000000003</c:v>
                </c:pt>
                <c:pt idx="10998">
                  <c:v>-34.555999999999997</c:v>
                </c:pt>
                <c:pt idx="10999">
                  <c:v>-34.896000000000001</c:v>
                </c:pt>
                <c:pt idx="11000">
                  <c:v>-34.610999999999997</c:v>
                </c:pt>
                <c:pt idx="11001">
                  <c:v>-34.795000000000002</c:v>
                </c:pt>
                <c:pt idx="11002">
                  <c:v>-35.213000000000001</c:v>
                </c:pt>
                <c:pt idx="11003">
                  <c:v>-34.219000000000001</c:v>
                </c:pt>
                <c:pt idx="11004">
                  <c:v>-34.695</c:v>
                </c:pt>
                <c:pt idx="11005">
                  <c:v>-34.981999999999999</c:v>
                </c:pt>
                <c:pt idx="11006">
                  <c:v>-35.195</c:v>
                </c:pt>
                <c:pt idx="11007">
                  <c:v>-34.768999999999998</c:v>
                </c:pt>
                <c:pt idx="11008">
                  <c:v>-37.216999999999999</c:v>
                </c:pt>
                <c:pt idx="11009">
                  <c:v>-34.396000000000001</c:v>
                </c:pt>
                <c:pt idx="11010">
                  <c:v>-34.521999999999998</c:v>
                </c:pt>
                <c:pt idx="11011">
                  <c:v>-34.729999999999997</c:v>
                </c:pt>
                <c:pt idx="11012">
                  <c:v>-35.018000000000001</c:v>
                </c:pt>
                <c:pt idx="11013">
                  <c:v>-34.973999999999997</c:v>
                </c:pt>
                <c:pt idx="11014">
                  <c:v>-35.003</c:v>
                </c:pt>
                <c:pt idx="11015">
                  <c:v>-35.74</c:v>
                </c:pt>
                <c:pt idx="11016">
                  <c:v>-34.494999999999997</c:v>
                </c:pt>
                <c:pt idx="11017">
                  <c:v>-34.557000000000002</c:v>
                </c:pt>
                <c:pt idx="11018">
                  <c:v>-34.933</c:v>
                </c:pt>
                <c:pt idx="11019">
                  <c:v>-34.710999999999999</c:v>
                </c:pt>
                <c:pt idx="11020">
                  <c:v>-35.252000000000002</c:v>
                </c:pt>
                <c:pt idx="11021">
                  <c:v>-34.840000000000003</c:v>
                </c:pt>
                <c:pt idx="11022">
                  <c:v>-35.31</c:v>
                </c:pt>
                <c:pt idx="11023">
                  <c:v>-34.996000000000002</c:v>
                </c:pt>
                <c:pt idx="11024">
                  <c:v>-35.536000000000001</c:v>
                </c:pt>
                <c:pt idx="11025">
                  <c:v>-35.155999999999999</c:v>
                </c:pt>
                <c:pt idx="11026">
                  <c:v>-35.017000000000003</c:v>
                </c:pt>
                <c:pt idx="11027">
                  <c:v>-35.417999999999999</c:v>
                </c:pt>
                <c:pt idx="11028">
                  <c:v>-35.369999999999997</c:v>
                </c:pt>
                <c:pt idx="11029">
                  <c:v>-34.975000000000001</c:v>
                </c:pt>
                <c:pt idx="11030">
                  <c:v>-35.052</c:v>
                </c:pt>
                <c:pt idx="11031">
                  <c:v>-35.819000000000003</c:v>
                </c:pt>
                <c:pt idx="11032">
                  <c:v>-34.619</c:v>
                </c:pt>
                <c:pt idx="11033">
                  <c:v>-34.893999999999998</c:v>
                </c:pt>
                <c:pt idx="11034">
                  <c:v>-34.799999999999997</c:v>
                </c:pt>
                <c:pt idx="11035">
                  <c:v>-34.973999999999997</c:v>
                </c:pt>
                <c:pt idx="11036">
                  <c:v>-34.984999999999999</c:v>
                </c:pt>
                <c:pt idx="11037">
                  <c:v>-35.112000000000002</c:v>
                </c:pt>
                <c:pt idx="11038">
                  <c:v>-34.890999999999998</c:v>
                </c:pt>
                <c:pt idx="11039">
                  <c:v>-35.912999999999997</c:v>
                </c:pt>
                <c:pt idx="11040">
                  <c:v>-35.040999999999997</c:v>
                </c:pt>
                <c:pt idx="11041">
                  <c:v>-35.308</c:v>
                </c:pt>
                <c:pt idx="11042">
                  <c:v>-35.070999999999998</c:v>
                </c:pt>
                <c:pt idx="11043">
                  <c:v>-34.896000000000001</c:v>
                </c:pt>
                <c:pt idx="11044">
                  <c:v>-35.966000000000001</c:v>
                </c:pt>
                <c:pt idx="11045">
                  <c:v>-34.908000000000001</c:v>
                </c:pt>
                <c:pt idx="11046">
                  <c:v>-34.840000000000003</c:v>
                </c:pt>
                <c:pt idx="11047">
                  <c:v>-35.634</c:v>
                </c:pt>
                <c:pt idx="11048">
                  <c:v>-35.540999999999997</c:v>
                </c:pt>
                <c:pt idx="11049">
                  <c:v>-34.820999999999998</c:v>
                </c:pt>
                <c:pt idx="11050">
                  <c:v>-34.798000000000002</c:v>
                </c:pt>
                <c:pt idx="11051">
                  <c:v>-34.798000000000002</c:v>
                </c:pt>
                <c:pt idx="11052">
                  <c:v>-34.396999999999998</c:v>
                </c:pt>
                <c:pt idx="11053">
                  <c:v>-35.107999999999997</c:v>
                </c:pt>
                <c:pt idx="11054">
                  <c:v>-35.134</c:v>
                </c:pt>
                <c:pt idx="11055">
                  <c:v>-34.874000000000002</c:v>
                </c:pt>
                <c:pt idx="11056">
                  <c:v>-35.118000000000002</c:v>
                </c:pt>
                <c:pt idx="11057">
                  <c:v>-34.287999999999997</c:v>
                </c:pt>
                <c:pt idx="11058">
                  <c:v>-35.344000000000001</c:v>
                </c:pt>
                <c:pt idx="11059">
                  <c:v>-34.643000000000001</c:v>
                </c:pt>
                <c:pt idx="11060">
                  <c:v>-34.738</c:v>
                </c:pt>
                <c:pt idx="11061">
                  <c:v>-35.427999999999997</c:v>
                </c:pt>
                <c:pt idx="11062">
                  <c:v>-35.134999999999998</c:v>
                </c:pt>
                <c:pt idx="11063">
                  <c:v>-35.109000000000002</c:v>
                </c:pt>
                <c:pt idx="11064">
                  <c:v>-34.941000000000003</c:v>
                </c:pt>
                <c:pt idx="11065">
                  <c:v>-34.764000000000003</c:v>
                </c:pt>
                <c:pt idx="11066">
                  <c:v>-35.136000000000003</c:v>
                </c:pt>
                <c:pt idx="11067">
                  <c:v>-35.033000000000001</c:v>
                </c:pt>
                <c:pt idx="11068">
                  <c:v>-34.901000000000003</c:v>
                </c:pt>
                <c:pt idx="11069">
                  <c:v>-35.567999999999998</c:v>
                </c:pt>
                <c:pt idx="11070">
                  <c:v>-35.058</c:v>
                </c:pt>
                <c:pt idx="11071">
                  <c:v>-35.195</c:v>
                </c:pt>
                <c:pt idx="11072">
                  <c:v>-34.878999999999998</c:v>
                </c:pt>
                <c:pt idx="11073">
                  <c:v>-35.271999999999998</c:v>
                </c:pt>
                <c:pt idx="11074">
                  <c:v>-34.829000000000001</c:v>
                </c:pt>
                <c:pt idx="11075">
                  <c:v>-34.901000000000003</c:v>
                </c:pt>
                <c:pt idx="11076">
                  <c:v>-35.268000000000001</c:v>
                </c:pt>
                <c:pt idx="11077">
                  <c:v>-34.817999999999998</c:v>
                </c:pt>
                <c:pt idx="11078">
                  <c:v>-35.67</c:v>
                </c:pt>
                <c:pt idx="11079">
                  <c:v>-35.49</c:v>
                </c:pt>
                <c:pt idx="11080">
                  <c:v>-35.764000000000003</c:v>
                </c:pt>
                <c:pt idx="11081">
                  <c:v>-34.933</c:v>
                </c:pt>
                <c:pt idx="11082">
                  <c:v>-35.981999999999999</c:v>
                </c:pt>
                <c:pt idx="11083">
                  <c:v>-35.091000000000001</c:v>
                </c:pt>
                <c:pt idx="11084">
                  <c:v>-35.354999999999997</c:v>
                </c:pt>
                <c:pt idx="11085">
                  <c:v>-35.545000000000002</c:v>
                </c:pt>
                <c:pt idx="11086">
                  <c:v>-35.478000000000002</c:v>
                </c:pt>
                <c:pt idx="11087">
                  <c:v>-35.131999999999998</c:v>
                </c:pt>
                <c:pt idx="11088">
                  <c:v>-35.097000000000001</c:v>
                </c:pt>
                <c:pt idx="11089">
                  <c:v>-34.491</c:v>
                </c:pt>
                <c:pt idx="11090">
                  <c:v>-34.529000000000003</c:v>
                </c:pt>
                <c:pt idx="11091">
                  <c:v>-34.662999999999997</c:v>
                </c:pt>
                <c:pt idx="11092">
                  <c:v>-34.561999999999998</c:v>
                </c:pt>
                <c:pt idx="11093">
                  <c:v>-34.738999999999997</c:v>
                </c:pt>
                <c:pt idx="11094">
                  <c:v>-34.618000000000002</c:v>
                </c:pt>
                <c:pt idx="11095">
                  <c:v>-35.170999999999999</c:v>
                </c:pt>
                <c:pt idx="11096">
                  <c:v>-34.412999999999997</c:v>
                </c:pt>
                <c:pt idx="11097">
                  <c:v>-34.326000000000001</c:v>
                </c:pt>
                <c:pt idx="11098">
                  <c:v>-34.670999999999999</c:v>
                </c:pt>
                <c:pt idx="11099">
                  <c:v>-34.587000000000003</c:v>
                </c:pt>
                <c:pt idx="11100">
                  <c:v>-35.024999999999999</c:v>
                </c:pt>
                <c:pt idx="11101">
                  <c:v>-34.505000000000003</c:v>
                </c:pt>
                <c:pt idx="11102">
                  <c:v>-34.659999999999997</c:v>
                </c:pt>
                <c:pt idx="11103">
                  <c:v>-34.207999999999998</c:v>
                </c:pt>
                <c:pt idx="11104">
                  <c:v>-35.353999999999999</c:v>
                </c:pt>
                <c:pt idx="11105">
                  <c:v>-34.603999999999999</c:v>
                </c:pt>
                <c:pt idx="11106">
                  <c:v>-34.829000000000001</c:v>
                </c:pt>
                <c:pt idx="11107">
                  <c:v>-35.015000000000001</c:v>
                </c:pt>
                <c:pt idx="11108">
                  <c:v>-34.905999999999999</c:v>
                </c:pt>
                <c:pt idx="11109">
                  <c:v>-34.834000000000003</c:v>
                </c:pt>
                <c:pt idx="11110">
                  <c:v>-34.76</c:v>
                </c:pt>
                <c:pt idx="11111">
                  <c:v>-34.872</c:v>
                </c:pt>
                <c:pt idx="11112">
                  <c:v>-35.082000000000001</c:v>
                </c:pt>
                <c:pt idx="11113">
                  <c:v>-34.871000000000002</c:v>
                </c:pt>
                <c:pt idx="11114">
                  <c:v>-34.651000000000003</c:v>
                </c:pt>
                <c:pt idx="11115">
                  <c:v>-34.420999999999999</c:v>
                </c:pt>
                <c:pt idx="11116">
                  <c:v>-34.796999999999997</c:v>
                </c:pt>
                <c:pt idx="11117">
                  <c:v>-34.86</c:v>
                </c:pt>
                <c:pt idx="11118">
                  <c:v>-34.616999999999997</c:v>
                </c:pt>
                <c:pt idx="11119">
                  <c:v>-34.899000000000001</c:v>
                </c:pt>
                <c:pt idx="11120">
                  <c:v>-34.372</c:v>
                </c:pt>
                <c:pt idx="11121">
                  <c:v>-34.99</c:v>
                </c:pt>
                <c:pt idx="11122">
                  <c:v>-34.715000000000003</c:v>
                </c:pt>
                <c:pt idx="11123">
                  <c:v>-34.494999999999997</c:v>
                </c:pt>
                <c:pt idx="11124">
                  <c:v>-35.134</c:v>
                </c:pt>
                <c:pt idx="11125">
                  <c:v>-35.161000000000001</c:v>
                </c:pt>
                <c:pt idx="11126">
                  <c:v>-34.201000000000001</c:v>
                </c:pt>
                <c:pt idx="11127">
                  <c:v>-34.506</c:v>
                </c:pt>
                <c:pt idx="11128">
                  <c:v>-34.563000000000002</c:v>
                </c:pt>
                <c:pt idx="11129">
                  <c:v>-34.578000000000003</c:v>
                </c:pt>
                <c:pt idx="11130">
                  <c:v>-34.878999999999998</c:v>
                </c:pt>
                <c:pt idx="11131">
                  <c:v>-34.597999999999999</c:v>
                </c:pt>
                <c:pt idx="11132">
                  <c:v>-34.460999999999999</c:v>
                </c:pt>
                <c:pt idx="11133">
                  <c:v>-35.128999999999998</c:v>
                </c:pt>
                <c:pt idx="11134">
                  <c:v>-34.506999999999998</c:v>
                </c:pt>
                <c:pt idx="11135">
                  <c:v>-34.387999999999998</c:v>
                </c:pt>
                <c:pt idx="11136">
                  <c:v>-34.723999999999997</c:v>
                </c:pt>
                <c:pt idx="11137">
                  <c:v>-34.558</c:v>
                </c:pt>
                <c:pt idx="11138">
                  <c:v>-35.027999999999999</c:v>
                </c:pt>
                <c:pt idx="11139">
                  <c:v>-34.704000000000001</c:v>
                </c:pt>
                <c:pt idx="11140">
                  <c:v>-34.631999999999998</c:v>
                </c:pt>
                <c:pt idx="11141">
                  <c:v>-34.939</c:v>
                </c:pt>
                <c:pt idx="11142">
                  <c:v>-35.186</c:v>
                </c:pt>
                <c:pt idx="11143">
                  <c:v>-34.667999999999999</c:v>
                </c:pt>
                <c:pt idx="11144">
                  <c:v>-34.648000000000003</c:v>
                </c:pt>
                <c:pt idx="11145">
                  <c:v>-35.029000000000003</c:v>
                </c:pt>
                <c:pt idx="11146">
                  <c:v>-35.29</c:v>
                </c:pt>
                <c:pt idx="11147">
                  <c:v>-34.930999999999997</c:v>
                </c:pt>
                <c:pt idx="11148">
                  <c:v>-35.442999999999998</c:v>
                </c:pt>
                <c:pt idx="11149">
                  <c:v>-35.542000000000002</c:v>
                </c:pt>
                <c:pt idx="11150">
                  <c:v>-34.978000000000002</c:v>
                </c:pt>
                <c:pt idx="11151">
                  <c:v>-35.371000000000002</c:v>
                </c:pt>
                <c:pt idx="11152">
                  <c:v>-34.564999999999998</c:v>
                </c:pt>
                <c:pt idx="11153">
                  <c:v>-34.683</c:v>
                </c:pt>
                <c:pt idx="11154">
                  <c:v>-34.723999999999997</c:v>
                </c:pt>
                <c:pt idx="11155">
                  <c:v>-35.808999999999997</c:v>
                </c:pt>
                <c:pt idx="11156">
                  <c:v>-35.338000000000001</c:v>
                </c:pt>
                <c:pt idx="11157">
                  <c:v>-35.249000000000002</c:v>
                </c:pt>
                <c:pt idx="11158">
                  <c:v>-36.014000000000003</c:v>
                </c:pt>
                <c:pt idx="11159">
                  <c:v>-35.509</c:v>
                </c:pt>
                <c:pt idx="11160">
                  <c:v>-35.170999999999999</c:v>
                </c:pt>
                <c:pt idx="11161">
                  <c:v>-35.262</c:v>
                </c:pt>
                <c:pt idx="11162">
                  <c:v>-35.863999999999997</c:v>
                </c:pt>
                <c:pt idx="11163">
                  <c:v>-35.192</c:v>
                </c:pt>
                <c:pt idx="11164">
                  <c:v>-35.762999999999998</c:v>
                </c:pt>
                <c:pt idx="11165">
                  <c:v>-36.469000000000001</c:v>
                </c:pt>
                <c:pt idx="11166">
                  <c:v>-36.204999999999998</c:v>
                </c:pt>
                <c:pt idx="11167">
                  <c:v>-36.445</c:v>
                </c:pt>
                <c:pt idx="11168">
                  <c:v>-35.707999999999998</c:v>
                </c:pt>
                <c:pt idx="11169">
                  <c:v>-36.155999999999999</c:v>
                </c:pt>
                <c:pt idx="11170">
                  <c:v>-35.371000000000002</c:v>
                </c:pt>
                <c:pt idx="11171">
                  <c:v>-35.442999999999998</c:v>
                </c:pt>
                <c:pt idx="11172">
                  <c:v>-35.402999999999999</c:v>
                </c:pt>
                <c:pt idx="11173">
                  <c:v>-35.594000000000001</c:v>
                </c:pt>
                <c:pt idx="11174">
                  <c:v>-35.667000000000002</c:v>
                </c:pt>
                <c:pt idx="11175">
                  <c:v>-35.148000000000003</c:v>
                </c:pt>
                <c:pt idx="11176">
                  <c:v>-34.99</c:v>
                </c:pt>
                <c:pt idx="11177">
                  <c:v>-34.802999999999997</c:v>
                </c:pt>
                <c:pt idx="11178">
                  <c:v>-34.866999999999997</c:v>
                </c:pt>
                <c:pt idx="11179">
                  <c:v>-35.158999999999999</c:v>
                </c:pt>
                <c:pt idx="11180">
                  <c:v>-35.213999999999999</c:v>
                </c:pt>
                <c:pt idx="11181">
                  <c:v>-35.674999999999997</c:v>
                </c:pt>
                <c:pt idx="11182">
                  <c:v>-34.606000000000002</c:v>
                </c:pt>
                <c:pt idx="11183">
                  <c:v>-35.048999999999999</c:v>
                </c:pt>
                <c:pt idx="11184">
                  <c:v>-35.009</c:v>
                </c:pt>
                <c:pt idx="11185">
                  <c:v>-34.886000000000003</c:v>
                </c:pt>
                <c:pt idx="11186">
                  <c:v>-35.334000000000003</c:v>
                </c:pt>
                <c:pt idx="11187">
                  <c:v>-35.247</c:v>
                </c:pt>
                <c:pt idx="11188">
                  <c:v>-35.354999999999997</c:v>
                </c:pt>
                <c:pt idx="11189">
                  <c:v>-34.601999999999997</c:v>
                </c:pt>
                <c:pt idx="11190">
                  <c:v>-34.981000000000002</c:v>
                </c:pt>
                <c:pt idx="11191">
                  <c:v>-35.085999999999999</c:v>
                </c:pt>
                <c:pt idx="11192">
                  <c:v>-34.883000000000003</c:v>
                </c:pt>
                <c:pt idx="11193">
                  <c:v>-34.896000000000001</c:v>
                </c:pt>
                <c:pt idx="11194">
                  <c:v>-35.042999999999999</c:v>
                </c:pt>
                <c:pt idx="11195">
                  <c:v>-35.319000000000003</c:v>
                </c:pt>
                <c:pt idx="11196">
                  <c:v>-34.94</c:v>
                </c:pt>
                <c:pt idx="11197">
                  <c:v>-34.774000000000001</c:v>
                </c:pt>
                <c:pt idx="11198">
                  <c:v>-34.773000000000003</c:v>
                </c:pt>
                <c:pt idx="11199">
                  <c:v>-35.012</c:v>
                </c:pt>
                <c:pt idx="11200">
                  <c:v>-35.399000000000001</c:v>
                </c:pt>
                <c:pt idx="11201">
                  <c:v>-35.18</c:v>
                </c:pt>
                <c:pt idx="11202">
                  <c:v>-35.728000000000002</c:v>
                </c:pt>
                <c:pt idx="11203">
                  <c:v>-35.094000000000001</c:v>
                </c:pt>
                <c:pt idx="11204">
                  <c:v>-35.31</c:v>
                </c:pt>
                <c:pt idx="11205">
                  <c:v>-35.351999999999997</c:v>
                </c:pt>
                <c:pt idx="11206">
                  <c:v>-35.207999999999998</c:v>
                </c:pt>
                <c:pt idx="11207">
                  <c:v>-34.466000000000001</c:v>
                </c:pt>
                <c:pt idx="11208">
                  <c:v>-35.024999999999999</c:v>
                </c:pt>
                <c:pt idx="11209">
                  <c:v>-34.920999999999999</c:v>
                </c:pt>
                <c:pt idx="11210">
                  <c:v>-35.155000000000001</c:v>
                </c:pt>
                <c:pt idx="11211">
                  <c:v>-34.968000000000004</c:v>
                </c:pt>
                <c:pt idx="11212">
                  <c:v>-34.540999999999997</c:v>
                </c:pt>
                <c:pt idx="11213">
                  <c:v>-34.808999999999997</c:v>
                </c:pt>
                <c:pt idx="11214">
                  <c:v>-35.084000000000003</c:v>
                </c:pt>
                <c:pt idx="11215">
                  <c:v>-34.968000000000004</c:v>
                </c:pt>
                <c:pt idx="11216">
                  <c:v>-35.225999999999999</c:v>
                </c:pt>
                <c:pt idx="11217">
                  <c:v>-34.776000000000003</c:v>
                </c:pt>
                <c:pt idx="11218">
                  <c:v>-34.945999999999998</c:v>
                </c:pt>
                <c:pt idx="11219">
                  <c:v>-35.255000000000003</c:v>
                </c:pt>
                <c:pt idx="11220">
                  <c:v>-34.744</c:v>
                </c:pt>
                <c:pt idx="11221">
                  <c:v>-35.021000000000001</c:v>
                </c:pt>
                <c:pt idx="11222">
                  <c:v>-35.082999999999998</c:v>
                </c:pt>
                <c:pt idx="11223">
                  <c:v>-35.649000000000001</c:v>
                </c:pt>
                <c:pt idx="11224">
                  <c:v>-34.621000000000002</c:v>
                </c:pt>
                <c:pt idx="11225">
                  <c:v>-34.610999999999997</c:v>
                </c:pt>
                <c:pt idx="11226">
                  <c:v>-34.787999999999997</c:v>
                </c:pt>
                <c:pt idx="11227">
                  <c:v>-34.845999999999997</c:v>
                </c:pt>
                <c:pt idx="11228">
                  <c:v>-35.462000000000003</c:v>
                </c:pt>
                <c:pt idx="11229">
                  <c:v>-34.93</c:v>
                </c:pt>
                <c:pt idx="11230">
                  <c:v>-34.948999999999998</c:v>
                </c:pt>
                <c:pt idx="11231">
                  <c:v>-35.168999999999997</c:v>
                </c:pt>
                <c:pt idx="11232">
                  <c:v>-34.725999999999999</c:v>
                </c:pt>
                <c:pt idx="11233">
                  <c:v>-34.887</c:v>
                </c:pt>
                <c:pt idx="11234">
                  <c:v>-35.052999999999997</c:v>
                </c:pt>
                <c:pt idx="11235">
                  <c:v>-35.728000000000002</c:v>
                </c:pt>
                <c:pt idx="11236">
                  <c:v>-34.741</c:v>
                </c:pt>
                <c:pt idx="11237">
                  <c:v>-35.610999999999997</c:v>
                </c:pt>
                <c:pt idx="11238">
                  <c:v>-35.835000000000001</c:v>
                </c:pt>
                <c:pt idx="11239">
                  <c:v>-34.677</c:v>
                </c:pt>
                <c:pt idx="11240">
                  <c:v>-35.085999999999999</c:v>
                </c:pt>
                <c:pt idx="11241">
                  <c:v>-34.731000000000002</c:v>
                </c:pt>
                <c:pt idx="11242">
                  <c:v>-34.576000000000001</c:v>
                </c:pt>
                <c:pt idx="11243">
                  <c:v>-35.012</c:v>
                </c:pt>
                <c:pt idx="11244">
                  <c:v>-35.432000000000002</c:v>
                </c:pt>
                <c:pt idx="11245">
                  <c:v>-35.357999999999997</c:v>
                </c:pt>
                <c:pt idx="11246">
                  <c:v>-35.549999999999997</c:v>
                </c:pt>
                <c:pt idx="11247">
                  <c:v>-34.732999999999997</c:v>
                </c:pt>
                <c:pt idx="11248">
                  <c:v>-35.005000000000003</c:v>
                </c:pt>
                <c:pt idx="11249">
                  <c:v>-35.798999999999999</c:v>
                </c:pt>
                <c:pt idx="11250">
                  <c:v>-35.362000000000002</c:v>
                </c:pt>
                <c:pt idx="11251">
                  <c:v>-35.404000000000003</c:v>
                </c:pt>
                <c:pt idx="11252">
                  <c:v>-35.377000000000002</c:v>
                </c:pt>
                <c:pt idx="11253">
                  <c:v>-35.21</c:v>
                </c:pt>
                <c:pt idx="11254">
                  <c:v>-35.697000000000003</c:v>
                </c:pt>
                <c:pt idx="11255">
                  <c:v>-35.58</c:v>
                </c:pt>
                <c:pt idx="11256">
                  <c:v>-34.896000000000001</c:v>
                </c:pt>
                <c:pt idx="11257">
                  <c:v>-34.674999999999997</c:v>
                </c:pt>
                <c:pt idx="11258">
                  <c:v>-34.948999999999998</c:v>
                </c:pt>
                <c:pt idx="11259">
                  <c:v>-35.094000000000001</c:v>
                </c:pt>
                <c:pt idx="11260">
                  <c:v>-35.53</c:v>
                </c:pt>
                <c:pt idx="11261">
                  <c:v>-34.886000000000003</c:v>
                </c:pt>
                <c:pt idx="11262">
                  <c:v>-35.085000000000001</c:v>
                </c:pt>
                <c:pt idx="11263">
                  <c:v>-34.572000000000003</c:v>
                </c:pt>
                <c:pt idx="11264">
                  <c:v>-34.593000000000004</c:v>
                </c:pt>
                <c:pt idx="11265">
                  <c:v>-35.670999999999999</c:v>
                </c:pt>
                <c:pt idx="11266">
                  <c:v>-34.673999999999999</c:v>
                </c:pt>
                <c:pt idx="11267">
                  <c:v>-35.692</c:v>
                </c:pt>
                <c:pt idx="11268">
                  <c:v>-35.04</c:v>
                </c:pt>
                <c:pt idx="11269">
                  <c:v>-35.033999999999999</c:v>
                </c:pt>
                <c:pt idx="11270">
                  <c:v>-34.905000000000001</c:v>
                </c:pt>
                <c:pt idx="11271">
                  <c:v>-34.866999999999997</c:v>
                </c:pt>
                <c:pt idx="11272">
                  <c:v>-34.911000000000001</c:v>
                </c:pt>
                <c:pt idx="11273">
                  <c:v>-35.430999999999997</c:v>
                </c:pt>
                <c:pt idx="11274">
                  <c:v>-35.113</c:v>
                </c:pt>
                <c:pt idx="11275">
                  <c:v>-34.921999999999997</c:v>
                </c:pt>
                <c:pt idx="11276">
                  <c:v>-35.106000000000002</c:v>
                </c:pt>
                <c:pt idx="11277">
                  <c:v>-35.671999999999997</c:v>
                </c:pt>
                <c:pt idx="11278">
                  <c:v>-35.317999999999998</c:v>
                </c:pt>
                <c:pt idx="11279">
                  <c:v>-35.570999999999998</c:v>
                </c:pt>
                <c:pt idx="11280">
                  <c:v>-35.17</c:v>
                </c:pt>
                <c:pt idx="11281">
                  <c:v>-34.545999999999999</c:v>
                </c:pt>
                <c:pt idx="11282">
                  <c:v>-35.384</c:v>
                </c:pt>
                <c:pt idx="11283">
                  <c:v>-34.893000000000001</c:v>
                </c:pt>
                <c:pt idx="11284">
                  <c:v>-35.372999999999998</c:v>
                </c:pt>
                <c:pt idx="11285">
                  <c:v>-35.466999999999999</c:v>
                </c:pt>
                <c:pt idx="11286">
                  <c:v>-35.164000000000001</c:v>
                </c:pt>
                <c:pt idx="11287">
                  <c:v>-35.753</c:v>
                </c:pt>
                <c:pt idx="11288">
                  <c:v>-34.674999999999997</c:v>
                </c:pt>
                <c:pt idx="11289">
                  <c:v>-35.235999999999997</c:v>
                </c:pt>
                <c:pt idx="11290">
                  <c:v>-35.453000000000003</c:v>
                </c:pt>
                <c:pt idx="11291">
                  <c:v>-35.86</c:v>
                </c:pt>
                <c:pt idx="11292">
                  <c:v>-35.548000000000002</c:v>
                </c:pt>
                <c:pt idx="11293">
                  <c:v>-35.99</c:v>
                </c:pt>
                <c:pt idx="11294">
                  <c:v>-35.161999999999999</c:v>
                </c:pt>
                <c:pt idx="11295">
                  <c:v>-35.578000000000003</c:v>
                </c:pt>
                <c:pt idx="11296">
                  <c:v>-35.807000000000002</c:v>
                </c:pt>
                <c:pt idx="11297">
                  <c:v>-35.887999999999998</c:v>
                </c:pt>
                <c:pt idx="11298">
                  <c:v>-35.270000000000003</c:v>
                </c:pt>
                <c:pt idx="11299">
                  <c:v>-35.968000000000004</c:v>
                </c:pt>
                <c:pt idx="11300">
                  <c:v>-36.734000000000002</c:v>
                </c:pt>
                <c:pt idx="11301">
                  <c:v>-35.945</c:v>
                </c:pt>
                <c:pt idx="11302">
                  <c:v>-36.284999999999997</c:v>
                </c:pt>
                <c:pt idx="11303">
                  <c:v>-35.878</c:v>
                </c:pt>
                <c:pt idx="11304">
                  <c:v>-35.762</c:v>
                </c:pt>
                <c:pt idx="11305">
                  <c:v>-36.003</c:v>
                </c:pt>
                <c:pt idx="11306">
                  <c:v>-35.526000000000003</c:v>
                </c:pt>
                <c:pt idx="11307">
                  <c:v>-35.78</c:v>
                </c:pt>
                <c:pt idx="11308">
                  <c:v>-35.624000000000002</c:v>
                </c:pt>
                <c:pt idx="11309">
                  <c:v>-35.356000000000002</c:v>
                </c:pt>
                <c:pt idx="11310">
                  <c:v>-35.981999999999999</c:v>
                </c:pt>
                <c:pt idx="11311">
                  <c:v>-35.42</c:v>
                </c:pt>
                <c:pt idx="11312">
                  <c:v>-35.631</c:v>
                </c:pt>
                <c:pt idx="11313">
                  <c:v>-35.725000000000001</c:v>
                </c:pt>
                <c:pt idx="11314">
                  <c:v>-35.270000000000003</c:v>
                </c:pt>
                <c:pt idx="11315">
                  <c:v>-35.344999999999999</c:v>
                </c:pt>
                <c:pt idx="11316">
                  <c:v>-35.598999999999997</c:v>
                </c:pt>
                <c:pt idx="11317">
                  <c:v>-35.832000000000001</c:v>
                </c:pt>
                <c:pt idx="11318">
                  <c:v>-35.204000000000001</c:v>
                </c:pt>
                <c:pt idx="11319">
                  <c:v>-35.533000000000001</c:v>
                </c:pt>
                <c:pt idx="11320">
                  <c:v>-36.012999999999998</c:v>
                </c:pt>
                <c:pt idx="11321">
                  <c:v>-35.625</c:v>
                </c:pt>
                <c:pt idx="11322">
                  <c:v>-36.216000000000001</c:v>
                </c:pt>
                <c:pt idx="11323">
                  <c:v>-36.164000000000001</c:v>
                </c:pt>
                <c:pt idx="11324">
                  <c:v>-35.871000000000002</c:v>
                </c:pt>
                <c:pt idx="11325">
                  <c:v>-36.018999999999998</c:v>
                </c:pt>
                <c:pt idx="11326">
                  <c:v>-36.235999999999997</c:v>
                </c:pt>
                <c:pt idx="11327">
                  <c:v>-35.551000000000002</c:v>
                </c:pt>
                <c:pt idx="11328">
                  <c:v>-35.468000000000004</c:v>
                </c:pt>
                <c:pt idx="11329">
                  <c:v>-35.216999999999999</c:v>
                </c:pt>
                <c:pt idx="11330">
                  <c:v>-35.250999999999998</c:v>
                </c:pt>
                <c:pt idx="11331">
                  <c:v>-35.731999999999999</c:v>
                </c:pt>
                <c:pt idx="11332">
                  <c:v>-35.588000000000001</c:v>
                </c:pt>
                <c:pt idx="11333">
                  <c:v>-36.540999999999997</c:v>
                </c:pt>
                <c:pt idx="11334">
                  <c:v>-36.061999999999998</c:v>
                </c:pt>
                <c:pt idx="11335">
                  <c:v>-37.451999999999998</c:v>
                </c:pt>
                <c:pt idx="11336">
                  <c:v>-36.194000000000003</c:v>
                </c:pt>
                <c:pt idx="11337">
                  <c:v>-35.683</c:v>
                </c:pt>
                <c:pt idx="11338">
                  <c:v>-35.957000000000001</c:v>
                </c:pt>
                <c:pt idx="11339">
                  <c:v>-35.453000000000003</c:v>
                </c:pt>
                <c:pt idx="11340">
                  <c:v>-36.219000000000001</c:v>
                </c:pt>
                <c:pt idx="11341">
                  <c:v>-36.093000000000004</c:v>
                </c:pt>
                <c:pt idx="11342">
                  <c:v>-35.957000000000001</c:v>
                </c:pt>
                <c:pt idx="11343">
                  <c:v>-35.685000000000002</c:v>
                </c:pt>
                <c:pt idx="11344">
                  <c:v>-35.975999999999999</c:v>
                </c:pt>
                <c:pt idx="11345">
                  <c:v>-35.933999999999997</c:v>
                </c:pt>
                <c:pt idx="11346">
                  <c:v>-36.103999999999999</c:v>
                </c:pt>
                <c:pt idx="11347">
                  <c:v>-35.89</c:v>
                </c:pt>
                <c:pt idx="11348">
                  <c:v>-35.887999999999998</c:v>
                </c:pt>
                <c:pt idx="11349">
                  <c:v>-35.643999999999998</c:v>
                </c:pt>
                <c:pt idx="11350">
                  <c:v>-35.548000000000002</c:v>
                </c:pt>
                <c:pt idx="11351">
                  <c:v>-36.155999999999999</c:v>
                </c:pt>
                <c:pt idx="11352">
                  <c:v>-35.591999999999999</c:v>
                </c:pt>
                <c:pt idx="11353">
                  <c:v>-35.637</c:v>
                </c:pt>
                <c:pt idx="11354">
                  <c:v>-35.531999999999996</c:v>
                </c:pt>
                <c:pt idx="11355">
                  <c:v>-35.472000000000001</c:v>
                </c:pt>
                <c:pt idx="11356">
                  <c:v>-35.308</c:v>
                </c:pt>
                <c:pt idx="11357">
                  <c:v>-35.594999999999999</c:v>
                </c:pt>
                <c:pt idx="11358">
                  <c:v>-35.268999999999998</c:v>
                </c:pt>
                <c:pt idx="11359">
                  <c:v>-35.448999999999998</c:v>
                </c:pt>
                <c:pt idx="11360">
                  <c:v>-35.920999999999999</c:v>
                </c:pt>
                <c:pt idx="11361">
                  <c:v>-35.976999999999997</c:v>
                </c:pt>
                <c:pt idx="11362">
                  <c:v>-35.804000000000002</c:v>
                </c:pt>
                <c:pt idx="11363">
                  <c:v>-35.664000000000001</c:v>
                </c:pt>
                <c:pt idx="11364">
                  <c:v>-35.469000000000001</c:v>
                </c:pt>
                <c:pt idx="11365">
                  <c:v>-35.957000000000001</c:v>
                </c:pt>
                <c:pt idx="11366">
                  <c:v>-36.279000000000003</c:v>
                </c:pt>
                <c:pt idx="11367">
                  <c:v>-35.445999999999998</c:v>
                </c:pt>
                <c:pt idx="11368">
                  <c:v>-35.783999999999999</c:v>
                </c:pt>
                <c:pt idx="11369">
                  <c:v>-35.615000000000002</c:v>
                </c:pt>
                <c:pt idx="11370">
                  <c:v>-35.131999999999998</c:v>
                </c:pt>
                <c:pt idx="11371">
                  <c:v>-35.584000000000003</c:v>
                </c:pt>
                <c:pt idx="11372">
                  <c:v>-35.603000000000002</c:v>
                </c:pt>
                <c:pt idx="11373">
                  <c:v>-35.731000000000002</c:v>
                </c:pt>
                <c:pt idx="11374">
                  <c:v>-35.630000000000003</c:v>
                </c:pt>
                <c:pt idx="11375">
                  <c:v>-36.493000000000002</c:v>
                </c:pt>
                <c:pt idx="11376">
                  <c:v>-36.255000000000003</c:v>
                </c:pt>
                <c:pt idx="11377">
                  <c:v>-36.084000000000003</c:v>
                </c:pt>
                <c:pt idx="11378">
                  <c:v>-35.594000000000001</c:v>
                </c:pt>
                <c:pt idx="11379">
                  <c:v>-35.540999999999997</c:v>
                </c:pt>
                <c:pt idx="11380">
                  <c:v>-35.710999999999999</c:v>
                </c:pt>
                <c:pt idx="11381">
                  <c:v>-35.877000000000002</c:v>
                </c:pt>
                <c:pt idx="11382">
                  <c:v>-36.308</c:v>
                </c:pt>
                <c:pt idx="11383">
                  <c:v>-35.116999999999997</c:v>
                </c:pt>
                <c:pt idx="11384">
                  <c:v>-35.488</c:v>
                </c:pt>
                <c:pt idx="11385">
                  <c:v>-35.944000000000003</c:v>
                </c:pt>
                <c:pt idx="11386">
                  <c:v>-35.716999999999999</c:v>
                </c:pt>
                <c:pt idx="11387">
                  <c:v>-36.146999999999998</c:v>
                </c:pt>
                <c:pt idx="11388">
                  <c:v>-35.826000000000001</c:v>
                </c:pt>
                <c:pt idx="11389">
                  <c:v>-35.753999999999998</c:v>
                </c:pt>
                <c:pt idx="11390">
                  <c:v>-36.210999999999999</c:v>
                </c:pt>
                <c:pt idx="11391">
                  <c:v>-36.067999999999998</c:v>
                </c:pt>
                <c:pt idx="11392">
                  <c:v>-36.271999999999998</c:v>
                </c:pt>
                <c:pt idx="11393">
                  <c:v>-36.200000000000003</c:v>
                </c:pt>
                <c:pt idx="11394">
                  <c:v>-36.094999999999999</c:v>
                </c:pt>
                <c:pt idx="11395">
                  <c:v>-35.837000000000003</c:v>
                </c:pt>
                <c:pt idx="11396">
                  <c:v>-36.033999999999999</c:v>
                </c:pt>
                <c:pt idx="11397">
                  <c:v>-36.305</c:v>
                </c:pt>
                <c:pt idx="11398">
                  <c:v>-36.256999999999998</c:v>
                </c:pt>
                <c:pt idx="11399">
                  <c:v>-35.691000000000003</c:v>
                </c:pt>
                <c:pt idx="11400">
                  <c:v>-35.847999999999999</c:v>
                </c:pt>
                <c:pt idx="11401">
                  <c:v>-35.442</c:v>
                </c:pt>
                <c:pt idx="11402">
                  <c:v>-35.854999999999997</c:v>
                </c:pt>
                <c:pt idx="11403">
                  <c:v>-35.695999999999998</c:v>
                </c:pt>
                <c:pt idx="11404">
                  <c:v>-36.267000000000003</c:v>
                </c:pt>
                <c:pt idx="11405">
                  <c:v>-35.683999999999997</c:v>
                </c:pt>
                <c:pt idx="11406">
                  <c:v>-35.826999999999998</c:v>
                </c:pt>
                <c:pt idx="11407">
                  <c:v>-35.950000000000003</c:v>
                </c:pt>
                <c:pt idx="11408">
                  <c:v>-35.777000000000001</c:v>
                </c:pt>
                <c:pt idx="11409">
                  <c:v>-36.045000000000002</c:v>
                </c:pt>
                <c:pt idx="11410">
                  <c:v>-35.529000000000003</c:v>
                </c:pt>
                <c:pt idx="11411">
                  <c:v>-35.853000000000002</c:v>
                </c:pt>
                <c:pt idx="11412">
                  <c:v>-35.356999999999999</c:v>
                </c:pt>
                <c:pt idx="11413">
                  <c:v>-35.441000000000003</c:v>
                </c:pt>
                <c:pt idx="11414">
                  <c:v>-35.036999999999999</c:v>
                </c:pt>
                <c:pt idx="11415">
                  <c:v>-35.424999999999997</c:v>
                </c:pt>
                <c:pt idx="11416">
                  <c:v>-34.654000000000003</c:v>
                </c:pt>
                <c:pt idx="11417">
                  <c:v>-34.826000000000001</c:v>
                </c:pt>
                <c:pt idx="11418">
                  <c:v>-34.539000000000001</c:v>
                </c:pt>
                <c:pt idx="11419">
                  <c:v>-35.387</c:v>
                </c:pt>
                <c:pt idx="11420">
                  <c:v>-35.703000000000003</c:v>
                </c:pt>
                <c:pt idx="11421">
                  <c:v>-34.840000000000003</c:v>
                </c:pt>
                <c:pt idx="11422">
                  <c:v>-34.945</c:v>
                </c:pt>
                <c:pt idx="11423">
                  <c:v>-34.859000000000002</c:v>
                </c:pt>
                <c:pt idx="11424">
                  <c:v>-34.985999999999997</c:v>
                </c:pt>
                <c:pt idx="11425">
                  <c:v>-35.502000000000002</c:v>
                </c:pt>
                <c:pt idx="11426">
                  <c:v>-34.792000000000002</c:v>
                </c:pt>
                <c:pt idx="11427">
                  <c:v>-35.341000000000001</c:v>
                </c:pt>
                <c:pt idx="11428">
                  <c:v>-35.268999999999998</c:v>
                </c:pt>
                <c:pt idx="11429">
                  <c:v>-35.293999999999997</c:v>
                </c:pt>
                <c:pt idx="11430">
                  <c:v>-36.082000000000001</c:v>
                </c:pt>
                <c:pt idx="11431">
                  <c:v>-35.347000000000001</c:v>
                </c:pt>
                <c:pt idx="11432">
                  <c:v>-35.243000000000002</c:v>
                </c:pt>
                <c:pt idx="11433">
                  <c:v>-34.524999999999999</c:v>
                </c:pt>
                <c:pt idx="11434">
                  <c:v>-34.783999999999999</c:v>
                </c:pt>
                <c:pt idx="11435">
                  <c:v>-34.731999999999999</c:v>
                </c:pt>
                <c:pt idx="11436">
                  <c:v>-35.024000000000001</c:v>
                </c:pt>
                <c:pt idx="11437">
                  <c:v>-34.972999999999999</c:v>
                </c:pt>
                <c:pt idx="11438">
                  <c:v>-34.957999999999998</c:v>
                </c:pt>
                <c:pt idx="11439">
                  <c:v>-34.991</c:v>
                </c:pt>
                <c:pt idx="11440">
                  <c:v>-34.942999999999998</c:v>
                </c:pt>
                <c:pt idx="11441">
                  <c:v>-34.664999999999999</c:v>
                </c:pt>
                <c:pt idx="11442">
                  <c:v>-34.813000000000002</c:v>
                </c:pt>
                <c:pt idx="11443">
                  <c:v>-35.277999999999999</c:v>
                </c:pt>
                <c:pt idx="11444">
                  <c:v>-34.555999999999997</c:v>
                </c:pt>
                <c:pt idx="11445">
                  <c:v>-35.014000000000003</c:v>
                </c:pt>
                <c:pt idx="11446">
                  <c:v>-34.704999999999998</c:v>
                </c:pt>
                <c:pt idx="11447">
                  <c:v>-34.869999999999997</c:v>
                </c:pt>
                <c:pt idx="11448">
                  <c:v>-34.731999999999999</c:v>
                </c:pt>
                <c:pt idx="11449">
                  <c:v>-34.598999999999997</c:v>
                </c:pt>
                <c:pt idx="11450">
                  <c:v>-35.823999999999998</c:v>
                </c:pt>
                <c:pt idx="11451">
                  <c:v>-35.08</c:v>
                </c:pt>
                <c:pt idx="11452">
                  <c:v>-35.183999999999997</c:v>
                </c:pt>
                <c:pt idx="11453">
                  <c:v>-34.96</c:v>
                </c:pt>
                <c:pt idx="11454">
                  <c:v>-35.061999999999998</c:v>
                </c:pt>
                <c:pt idx="11455">
                  <c:v>-34.82</c:v>
                </c:pt>
                <c:pt idx="11456">
                  <c:v>-34.402000000000001</c:v>
                </c:pt>
                <c:pt idx="11457">
                  <c:v>-34.494999999999997</c:v>
                </c:pt>
                <c:pt idx="11458">
                  <c:v>-34.42</c:v>
                </c:pt>
                <c:pt idx="11459">
                  <c:v>-34.241999999999997</c:v>
                </c:pt>
                <c:pt idx="11460">
                  <c:v>-34.621000000000002</c:v>
                </c:pt>
                <c:pt idx="11461">
                  <c:v>-34.890999999999998</c:v>
                </c:pt>
                <c:pt idx="11462">
                  <c:v>-34.436999999999998</c:v>
                </c:pt>
                <c:pt idx="11463">
                  <c:v>-34.475999999999999</c:v>
                </c:pt>
                <c:pt idx="11464">
                  <c:v>-34.656999999999996</c:v>
                </c:pt>
                <c:pt idx="11465">
                  <c:v>-34.329000000000001</c:v>
                </c:pt>
                <c:pt idx="11466">
                  <c:v>-34.801000000000002</c:v>
                </c:pt>
                <c:pt idx="11467">
                  <c:v>-34.462000000000003</c:v>
                </c:pt>
                <c:pt idx="11468">
                  <c:v>-34.402000000000001</c:v>
                </c:pt>
                <c:pt idx="11469">
                  <c:v>-34.145000000000003</c:v>
                </c:pt>
                <c:pt idx="11470">
                  <c:v>-34.491</c:v>
                </c:pt>
                <c:pt idx="11471">
                  <c:v>-34.625999999999998</c:v>
                </c:pt>
                <c:pt idx="11472">
                  <c:v>-35.110999999999997</c:v>
                </c:pt>
                <c:pt idx="11473">
                  <c:v>-34.262</c:v>
                </c:pt>
                <c:pt idx="11474">
                  <c:v>-35.401000000000003</c:v>
                </c:pt>
                <c:pt idx="11475">
                  <c:v>-34.414000000000001</c:v>
                </c:pt>
                <c:pt idx="11476">
                  <c:v>-34.673999999999999</c:v>
                </c:pt>
                <c:pt idx="11477">
                  <c:v>-34.884</c:v>
                </c:pt>
                <c:pt idx="11478">
                  <c:v>-34.200000000000003</c:v>
                </c:pt>
                <c:pt idx="11479">
                  <c:v>-34.548000000000002</c:v>
                </c:pt>
                <c:pt idx="11480">
                  <c:v>-34.61</c:v>
                </c:pt>
                <c:pt idx="11481">
                  <c:v>-35.252000000000002</c:v>
                </c:pt>
                <c:pt idx="11482">
                  <c:v>-34.731999999999999</c:v>
                </c:pt>
                <c:pt idx="11483">
                  <c:v>-35.204999999999998</c:v>
                </c:pt>
                <c:pt idx="11484">
                  <c:v>-35.262999999999998</c:v>
                </c:pt>
                <c:pt idx="11485">
                  <c:v>-34.654000000000003</c:v>
                </c:pt>
                <c:pt idx="11486">
                  <c:v>-35.305999999999997</c:v>
                </c:pt>
                <c:pt idx="11487">
                  <c:v>-34.606999999999999</c:v>
                </c:pt>
                <c:pt idx="11488">
                  <c:v>-34.737000000000002</c:v>
                </c:pt>
                <c:pt idx="11489">
                  <c:v>-34.564999999999998</c:v>
                </c:pt>
                <c:pt idx="11490">
                  <c:v>-34.682000000000002</c:v>
                </c:pt>
                <c:pt idx="11491">
                  <c:v>-34.549999999999997</c:v>
                </c:pt>
                <c:pt idx="11492">
                  <c:v>-34.715000000000003</c:v>
                </c:pt>
                <c:pt idx="11493">
                  <c:v>-34.811</c:v>
                </c:pt>
                <c:pt idx="11494">
                  <c:v>-34.436</c:v>
                </c:pt>
                <c:pt idx="11495">
                  <c:v>-34.457999999999998</c:v>
                </c:pt>
                <c:pt idx="11496">
                  <c:v>-34.988</c:v>
                </c:pt>
                <c:pt idx="11497">
                  <c:v>-34.909999999999997</c:v>
                </c:pt>
                <c:pt idx="11498">
                  <c:v>-34.503</c:v>
                </c:pt>
                <c:pt idx="11499">
                  <c:v>-35.338999999999999</c:v>
                </c:pt>
                <c:pt idx="11500">
                  <c:v>-34.844000000000001</c:v>
                </c:pt>
                <c:pt idx="11501">
                  <c:v>-35.152999999999999</c:v>
                </c:pt>
                <c:pt idx="11502">
                  <c:v>-35.207000000000001</c:v>
                </c:pt>
                <c:pt idx="11503">
                  <c:v>-35.584000000000003</c:v>
                </c:pt>
                <c:pt idx="11504">
                  <c:v>-35.555</c:v>
                </c:pt>
                <c:pt idx="11505">
                  <c:v>-35.363</c:v>
                </c:pt>
                <c:pt idx="11506">
                  <c:v>-35.090000000000003</c:v>
                </c:pt>
                <c:pt idx="11507">
                  <c:v>-35.088999999999999</c:v>
                </c:pt>
                <c:pt idx="11508">
                  <c:v>-35.008000000000003</c:v>
                </c:pt>
                <c:pt idx="11509">
                  <c:v>-35.530999999999999</c:v>
                </c:pt>
                <c:pt idx="11510">
                  <c:v>-35.158000000000001</c:v>
                </c:pt>
                <c:pt idx="11511">
                  <c:v>-35.116</c:v>
                </c:pt>
                <c:pt idx="11512">
                  <c:v>-35.408999999999999</c:v>
                </c:pt>
                <c:pt idx="11513">
                  <c:v>-35.646999999999998</c:v>
                </c:pt>
                <c:pt idx="11514">
                  <c:v>-36.845999999999997</c:v>
                </c:pt>
                <c:pt idx="11515">
                  <c:v>-35.853999999999999</c:v>
                </c:pt>
                <c:pt idx="11516">
                  <c:v>-36.043999999999997</c:v>
                </c:pt>
                <c:pt idx="11517">
                  <c:v>-36.421999999999997</c:v>
                </c:pt>
                <c:pt idx="11518">
                  <c:v>-35.963000000000001</c:v>
                </c:pt>
                <c:pt idx="11519">
                  <c:v>-36.304000000000002</c:v>
                </c:pt>
                <c:pt idx="11520">
                  <c:v>-35.814</c:v>
                </c:pt>
                <c:pt idx="11521">
                  <c:v>-35.905999999999999</c:v>
                </c:pt>
                <c:pt idx="11522">
                  <c:v>-35.792000000000002</c:v>
                </c:pt>
                <c:pt idx="11523">
                  <c:v>-35.640999999999998</c:v>
                </c:pt>
                <c:pt idx="11524">
                  <c:v>-36.466000000000001</c:v>
                </c:pt>
                <c:pt idx="11525">
                  <c:v>-36.024000000000001</c:v>
                </c:pt>
                <c:pt idx="11526">
                  <c:v>-36.097999999999999</c:v>
                </c:pt>
                <c:pt idx="11527">
                  <c:v>-36.012</c:v>
                </c:pt>
                <c:pt idx="11528">
                  <c:v>-36.143999999999998</c:v>
                </c:pt>
                <c:pt idx="11529">
                  <c:v>-36.750999999999998</c:v>
                </c:pt>
                <c:pt idx="11530">
                  <c:v>-38.167000000000002</c:v>
                </c:pt>
                <c:pt idx="11531">
                  <c:v>-36.435000000000002</c:v>
                </c:pt>
                <c:pt idx="11532">
                  <c:v>-37.151000000000003</c:v>
                </c:pt>
                <c:pt idx="11533">
                  <c:v>-36.212000000000003</c:v>
                </c:pt>
                <c:pt idx="11534">
                  <c:v>-35.808999999999997</c:v>
                </c:pt>
                <c:pt idx="11535">
                  <c:v>-35.627000000000002</c:v>
                </c:pt>
                <c:pt idx="11536">
                  <c:v>-35.509</c:v>
                </c:pt>
                <c:pt idx="11537">
                  <c:v>-35.570999999999998</c:v>
                </c:pt>
                <c:pt idx="11538">
                  <c:v>-35.539000000000001</c:v>
                </c:pt>
                <c:pt idx="11539">
                  <c:v>-35.668999999999997</c:v>
                </c:pt>
                <c:pt idx="11540">
                  <c:v>-35.198</c:v>
                </c:pt>
                <c:pt idx="11541">
                  <c:v>-35.307000000000002</c:v>
                </c:pt>
                <c:pt idx="11542">
                  <c:v>-35.616</c:v>
                </c:pt>
                <c:pt idx="11543">
                  <c:v>-35.985999999999997</c:v>
                </c:pt>
                <c:pt idx="11544">
                  <c:v>-35.311999999999998</c:v>
                </c:pt>
                <c:pt idx="11545">
                  <c:v>-35.377000000000002</c:v>
                </c:pt>
                <c:pt idx="11546">
                  <c:v>-35.527999999999999</c:v>
                </c:pt>
                <c:pt idx="11547">
                  <c:v>-35.433999999999997</c:v>
                </c:pt>
                <c:pt idx="11548">
                  <c:v>-35.537999999999997</c:v>
                </c:pt>
                <c:pt idx="11549">
                  <c:v>-35.276000000000003</c:v>
                </c:pt>
                <c:pt idx="11550">
                  <c:v>-36.134</c:v>
                </c:pt>
                <c:pt idx="11551">
                  <c:v>-35.472999999999999</c:v>
                </c:pt>
                <c:pt idx="11552">
                  <c:v>-35.848999999999997</c:v>
                </c:pt>
                <c:pt idx="11553">
                  <c:v>-36.268999999999998</c:v>
                </c:pt>
                <c:pt idx="11554">
                  <c:v>-35.531999999999996</c:v>
                </c:pt>
                <c:pt idx="11555">
                  <c:v>-35.893999999999998</c:v>
                </c:pt>
                <c:pt idx="11556">
                  <c:v>-35.494</c:v>
                </c:pt>
                <c:pt idx="11557">
                  <c:v>-35.563000000000002</c:v>
                </c:pt>
                <c:pt idx="11558">
                  <c:v>-35.957000000000001</c:v>
                </c:pt>
                <c:pt idx="11559">
                  <c:v>-35.058999999999997</c:v>
                </c:pt>
                <c:pt idx="11560">
                  <c:v>-35.36</c:v>
                </c:pt>
                <c:pt idx="11561">
                  <c:v>-35.250999999999998</c:v>
                </c:pt>
                <c:pt idx="11562">
                  <c:v>-35.81</c:v>
                </c:pt>
                <c:pt idx="11563">
                  <c:v>-35.42</c:v>
                </c:pt>
                <c:pt idx="11564">
                  <c:v>-35.409999999999997</c:v>
                </c:pt>
                <c:pt idx="11565">
                  <c:v>-36.097000000000001</c:v>
                </c:pt>
                <c:pt idx="11566">
                  <c:v>-36.165999999999997</c:v>
                </c:pt>
                <c:pt idx="11567">
                  <c:v>-36.015000000000001</c:v>
                </c:pt>
                <c:pt idx="11568">
                  <c:v>-35.927</c:v>
                </c:pt>
                <c:pt idx="11569">
                  <c:v>-35.695</c:v>
                </c:pt>
                <c:pt idx="11570">
                  <c:v>-36.398000000000003</c:v>
                </c:pt>
                <c:pt idx="11571">
                  <c:v>-35.838000000000001</c:v>
                </c:pt>
                <c:pt idx="11572">
                  <c:v>-35.667000000000002</c:v>
                </c:pt>
                <c:pt idx="11573">
                  <c:v>-36.194000000000003</c:v>
                </c:pt>
                <c:pt idx="11574">
                  <c:v>-34.975000000000001</c:v>
                </c:pt>
                <c:pt idx="11575">
                  <c:v>-35.006</c:v>
                </c:pt>
                <c:pt idx="11576">
                  <c:v>-35.715000000000003</c:v>
                </c:pt>
                <c:pt idx="11577">
                  <c:v>-35.478999999999999</c:v>
                </c:pt>
                <c:pt idx="11578">
                  <c:v>-35.76</c:v>
                </c:pt>
                <c:pt idx="11579">
                  <c:v>-36.045000000000002</c:v>
                </c:pt>
                <c:pt idx="11580">
                  <c:v>-35.197000000000003</c:v>
                </c:pt>
                <c:pt idx="11581">
                  <c:v>-34.994999999999997</c:v>
                </c:pt>
                <c:pt idx="11582">
                  <c:v>-35.777999999999999</c:v>
                </c:pt>
                <c:pt idx="11583">
                  <c:v>-34.851999999999997</c:v>
                </c:pt>
                <c:pt idx="11584">
                  <c:v>-34.677</c:v>
                </c:pt>
                <c:pt idx="11585">
                  <c:v>-35.765999999999998</c:v>
                </c:pt>
                <c:pt idx="11586">
                  <c:v>-35.034999999999997</c:v>
                </c:pt>
                <c:pt idx="11587">
                  <c:v>-35.561</c:v>
                </c:pt>
                <c:pt idx="11588">
                  <c:v>-34.911999999999999</c:v>
                </c:pt>
                <c:pt idx="11589">
                  <c:v>-35.411000000000001</c:v>
                </c:pt>
                <c:pt idx="11590">
                  <c:v>-35.609000000000002</c:v>
                </c:pt>
                <c:pt idx="11591">
                  <c:v>-36.149000000000001</c:v>
                </c:pt>
                <c:pt idx="11592">
                  <c:v>-35.731999999999999</c:v>
                </c:pt>
                <c:pt idx="11593">
                  <c:v>-36.146000000000001</c:v>
                </c:pt>
                <c:pt idx="11594">
                  <c:v>-35.667999999999999</c:v>
                </c:pt>
                <c:pt idx="11595">
                  <c:v>-35.671999999999997</c:v>
                </c:pt>
                <c:pt idx="11596">
                  <c:v>-35.588999999999999</c:v>
                </c:pt>
                <c:pt idx="11597">
                  <c:v>-35.466000000000001</c:v>
                </c:pt>
                <c:pt idx="11598">
                  <c:v>-35.716000000000001</c:v>
                </c:pt>
                <c:pt idx="11599">
                  <c:v>-35.728999999999999</c:v>
                </c:pt>
                <c:pt idx="11600">
                  <c:v>-35.192999999999998</c:v>
                </c:pt>
                <c:pt idx="11601">
                  <c:v>-35.863</c:v>
                </c:pt>
                <c:pt idx="11602">
                  <c:v>-35.064999999999998</c:v>
                </c:pt>
                <c:pt idx="11603">
                  <c:v>-35.146999999999998</c:v>
                </c:pt>
                <c:pt idx="11604">
                  <c:v>-35.017000000000003</c:v>
                </c:pt>
                <c:pt idx="11605">
                  <c:v>-35.377000000000002</c:v>
                </c:pt>
                <c:pt idx="11606">
                  <c:v>-36.177999999999997</c:v>
                </c:pt>
                <c:pt idx="11607">
                  <c:v>-35.747999999999998</c:v>
                </c:pt>
                <c:pt idx="11608">
                  <c:v>-36.015000000000001</c:v>
                </c:pt>
                <c:pt idx="11609">
                  <c:v>-36.084000000000003</c:v>
                </c:pt>
                <c:pt idx="11610">
                  <c:v>-35.841000000000001</c:v>
                </c:pt>
                <c:pt idx="11611">
                  <c:v>-35.337000000000003</c:v>
                </c:pt>
                <c:pt idx="11612">
                  <c:v>-35.177</c:v>
                </c:pt>
                <c:pt idx="11613">
                  <c:v>-36.106999999999999</c:v>
                </c:pt>
                <c:pt idx="11614">
                  <c:v>-35.503999999999998</c:v>
                </c:pt>
                <c:pt idx="11615">
                  <c:v>-35.482999999999997</c:v>
                </c:pt>
                <c:pt idx="11616">
                  <c:v>-35.558</c:v>
                </c:pt>
                <c:pt idx="11617">
                  <c:v>-35.417000000000002</c:v>
                </c:pt>
                <c:pt idx="11618">
                  <c:v>-35.840000000000003</c:v>
                </c:pt>
                <c:pt idx="11619">
                  <c:v>-35.741</c:v>
                </c:pt>
                <c:pt idx="11620">
                  <c:v>-35.783000000000001</c:v>
                </c:pt>
                <c:pt idx="11621">
                  <c:v>-35.64</c:v>
                </c:pt>
                <c:pt idx="11622">
                  <c:v>-35.862000000000002</c:v>
                </c:pt>
                <c:pt idx="11623">
                  <c:v>-35.933999999999997</c:v>
                </c:pt>
                <c:pt idx="11624">
                  <c:v>-35.898000000000003</c:v>
                </c:pt>
                <c:pt idx="11625">
                  <c:v>-35.661999999999999</c:v>
                </c:pt>
                <c:pt idx="11626">
                  <c:v>-35.502000000000002</c:v>
                </c:pt>
                <c:pt idx="11627">
                  <c:v>-35.171999999999997</c:v>
                </c:pt>
                <c:pt idx="11628">
                  <c:v>-35.216000000000001</c:v>
                </c:pt>
                <c:pt idx="11629">
                  <c:v>-35.031999999999996</c:v>
                </c:pt>
                <c:pt idx="11630">
                  <c:v>-35.46</c:v>
                </c:pt>
                <c:pt idx="11631">
                  <c:v>-35.585000000000001</c:v>
                </c:pt>
                <c:pt idx="11632">
                  <c:v>-35.762</c:v>
                </c:pt>
                <c:pt idx="11633">
                  <c:v>-35.484000000000002</c:v>
                </c:pt>
                <c:pt idx="11634">
                  <c:v>-35.149000000000001</c:v>
                </c:pt>
                <c:pt idx="11635">
                  <c:v>-35.116999999999997</c:v>
                </c:pt>
                <c:pt idx="11636">
                  <c:v>-35.588999999999999</c:v>
                </c:pt>
                <c:pt idx="11637">
                  <c:v>-35.613999999999997</c:v>
                </c:pt>
                <c:pt idx="11638">
                  <c:v>-35.796999999999997</c:v>
                </c:pt>
                <c:pt idx="11639">
                  <c:v>-35.340000000000003</c:v>
                </c:pt>
                <c:pt idx="11640">
                  <c:v>-35.122</c:v>
                </c:pt>
                <c:pt idx="11641">
                  <c:v>-35.231999999999999</c:v>
                </c:pt>
                <c:pt idx="11642">
                  <c:v>-35.981999999999999</c:v>
                </c:pt>
                <c:pt idx="11643">
                  <c:v>-35.715000000000003</c:v>
                </c:pt>
                <c:pt idx="11644">
                  <c:v>-35.825000000000003</c:v>
                </c:pt>
                <c:pt idx="11645">
                  <c:v>-35.811</c:v>
                </c:pt>
                <c:pt idx="11646">
                  <c:v>-35.924999999999997</c:v>
                </c:pt>
                <c:pt idx="11647">
                  <c:v>-36.040999999999997</c:v>
                </c:pt>
                <c:pt idx="11648">
                  <c:v>-35.863</c:v>
                </c:pt>
                <c:pt idx="11649">
                  <c:v>-36.18</c:v>
                </c:pt>
                <c:pt idx="11650">
                  <c:v>-35.615000000000002</c:v>
                </c:pt>
                <c:pt idx="11651">
                  <c:v>-35.825000000000003</c:v>
                </c:pt>
                <c:pt idx="11652">
                  <c:v>-35.962000000000003</c:v>
                </c:pt>
                <c:pt idx="11653">
                  <c:v>-35.606000000000002</c:v>
                </c:pt>
                <c:pt idx="11654">
                  <c:v>-35.914999999999999</c:v>
                </c:pt>
                <c:pt idx="11655">
                  <c:v>-35.084000000000003</c:v>
                </c:pt>
                <c:pt idx="11656">
                  <c:v>-35.43</c:v>
                </c:pt>
                <c:pt idx="11657">
                  <c:v>-35.950000000000003</c:v>
                </c:pt>
                <c:pt idx="11658">
                  <c:v>-36.371000000000002</c:v>
                </c:pt>
                <c:pt idx="11659">
                  <c:v>-35.683</c:v>
                </c:pt>
                <c:pt idx="11660">
                  <c:v>-35.274999999999999</c:v>
                </c:pt>
                <c:pt idx="11661">
                  <c:v>-35.927999999999997</c:v>
                </c:pt>
                <c:pt idx="11662">
                  <c:v>-35.777000000000001</c:v>
                </c:pt>
                <c:pt idx="11663">
                  <c:v>-35.789000000000001</c:v>
                </c:pt>
                <c:pt idx="11664">
                  <c:v>-35.694000000000003</c:v>
                </c:pt>
                <c:pt idx="11665">
                  <c:v>-35.406999999999996</c:v>
                </c:pt>
                <c:pt idx="11666">
                  <c:v>-36.084000000000003</c:v>
                </c:pt>
                <c:pt idx="11667">
                  <c:v>-35.456000000000003</c:v>
                </c:pt>
                <c:pt idx="11668">
                  <c:v>-36.030999999999999</c:v>
                </c:pt>
                <c:pt idx="11669">
                  <c:v>-35.823</c:v>
                </c:pt>
                <c:pt idx="11670">
                  <c:v>-35.591000000000001</c:v>
                </c:pt>
                <c:pt idx="11671">
                  <c:v>-35.668999999999997</c:v>
                </c:pt>
                <c:pt idx="11672">
                  <c:v>-35.000999999999998</c:v>
                </c:pt>
                <c:pt idx="11673">
                  <c:v>-35.174999999999997</c:v>
                </c:pt>
                <c:pt idx="11674">
                  <c:v>-35.390999999999998</c:v>
                </c:pt>
                <c:pt idx="11675">
                  <c:v>-35.475999999999999</c:v>
                </c:pt>
                <c:pt idx="11676">
                  <c:v>-34.832999999999998</c:v>
                </c:pt>
                <c:pt idx="11677">
                  <c:v>-34.802</c:v>
                </c:pt>
                <c:pt idx="11678">
                  <c:v>-34.731000000000002</c:v>
                </c:pt>
                <c:pt idx="11679">
                  <c:v>-34.536000000000001</c:v>
                </c:pt>
                <c:pt idx="11680">
                  <c:v>-34.703000000000003</c:v>
                </c:pt>
                <c:pt idx="11681">
                  <c:v>-34.912999999999997</c:v>
                </c:pt>
                <c:pt idx="11682">
                  <c:v>-35.414000000000001</c:v>
                </c:pt>
                <c:pt idx="11683">
                  <c:v>-35.386000000000003</c:v>
                </c:pt>
                <c:pt idx="11684">
                  <c:v>-35.430999999999997</c:v>
                </c:pt>
                <c:pt idx="11685">
                  <c:v>-35.432000000000002</c:v>
                </c:pt>
                <c:pt idx="11686">
                  <c:v>-35.421999999999997</c:v>
                </c:pt>
                <c:pt idx="11687">
                  <c:v>-35.478999999999999</c:v>
                </c:pt>
                <c:pt idx="11688">
                  <c:v>-35.151000000000003</c:v>
                </c:pt>
                <c:pt idx="11689">
                  <c:v>-35.103999999999999</c:v>
                </c:pt>
                <c:pt idx="11690">
                  <c:v>-34.893000000000001</c:v>
                </c:pt>
                <c:pt idx="11691">
                  <c:v>-34.616</c:v>
                </c:pt>
                <c:pt idx="11692">
                  <c:v>-34.994999999999997</c:v>
                </c:pt>
                <c:pt idx="11693">
                  <c:v>-34.741</c:v>
                </c:pt>
                <c:pt idx="11694">
                  <c:v>-35.668999999999997</c:v>
                </c:pt>
                <c:pt idx="11695">
                  <c:v>-35.808999999999997</c:v>
                </c:pt>
                <c:pt idx="11696">
                  <c:v>-34.777000000000001</c:v>
                </c:pt>
                <c:pt idx="11697">
                  <c:v>-34.905999999999999</c:v>
                </c:pt>
                <c:pt idx="11698">
                  <c:v>-34.597999999999999</c:v>
                </c:pt>
                <c:pt idx="11699">
                  <c:v>-35.066000000000003</c:v>
                </c:pt>
                <c:pt idx="11700">
                  <c:v>-34.473999999999997</c:v>
                </c:pt>
                <c:pt idx="11701">
                  <c:v>-35.409999999999997</c:v>
                </c:pt>
                <c:pt idx="11702">
                  <c:v>-34.716000000000001</c:v>
                </c:pt>
                <c:pt idx="11703">
                  <c:v>-34.591000000000001</c:v>
                </c:pt>
                <c:pt idx="11704">
                  <c:v>-34.908000000000001</c:v>
                </c:pt>
                <c:pt idx="11705">
                  <c:v>-34.752000000000002</c:v>
                </c:pt>
                <c:pt idx="11706">
                  <c:v>-34.762999999999998</c:v>
                </c:pt>
                <c:pt idx="11707">
                  <c:v>-34.517000000000003</c:v>
                </c:pt>
                <c:pt idx="11708">
                  <c:v>-34.529000000000003</c:v>
                </c:pt>
                <c:pt idx="11709">
                  <c:v>-34.688000000000002</c:v>
                </c:pt>
                <c:pt idx="11710">
                  <c:v>-34.670999999999999</c:v>
                </c:pt>
                <c:pt idx="11711">
                  <c:v>-34.81</c:v>
                </c:pt>
                <c:pt idx="11712">
                  <c:v>-34.872999999999998</c:v>
                </c:pt>
                <c:pt idx="11713">
                  <c:v>-34.786000000000001</c:v>
                </c:pt>
                <c:pt idx="11714">
                  <c:v>-34.58</c:v>
                </c:pt>
                <c:pt idx="11715">
                  <c:v>-34.732999999999997</c:v>
                </c:pt>
                <c:pt idx="11716">
                  <c:v>-34.231999999999999</c:v>
                </c:pt>
                <c:pt idx="11717">
                  <c:v>-34.482999999999997</c:v>
                </c:pt>
                <c:pt idx="11718">
                  <c:v>-34.738</c:v>
                </c:pt>
                <c:pt idx="11719">
                  <c:v>-34.807000000000002</c:v>
                </c:pt>
                <c:pt idx="11720">
                  <c:v>-34.787999999999997</c:v>
                </c:pt>
                <c:pt idx="11721">
                  <c:v>-34.869999999999997</c:v>
                </c:pt>
                <c:pt idx="11722">
                  <c:v>-35.243000000000002</c:v>
                </c:pt>
                <c:pt idx="11723">
                  <c:v>-34.829000000000001</c:v>
                </c:pt>
                <c:pt idx="11724">
                  <c:v>-34.853000000000002</c:v>
                </c:pt>
                <c:pt idx="11725">
                  <c:v>-35.116999999999997</c:v>
                </c:pt>
                <c:pt idx="11726">
                  <c:v>-34.694000000000003</c:v>
                </c:pt>
                <c:pt idx="11727">
                  <c:v>-34.883000000000003</c:v>
                </c:pt>
                <c:pt idx="11728">
                  <c:v>-34.747</c:v>
                </c:pt>
                <c:pt idx="11729">
                  <c:v>-35.271000000000001</c:v>
                </c:pt>
                <c:pt idx="11730">
                  <c:v>-34.984999999999999</c:v>
                </c:pt>
                <c:pt idx="11731">
                  <c:v>-34.295999999999999</c:v>
                </c:pt>
                <c:pt idx="11732">
                  <c:v>-34.518999999999998</c:v>
                </c:pt>
                <c:pt idx="11733">
                  <c:v>-34.710999999999999</c:v>
                </c:pt>
                <c:pt idx="11734">
                  <c:v>-34.619999999999997</c:v>
                </c:pt>
                <c:pt idx="11735">
                  <c:v>-34.558999999999997</c:v>
                </c:pt>
                <c:pt idx="11736">
                  <c:v>-34.698</c:v>
                </c:pt>
                <c:pt idx="11737">
                  <c:v>-34.414000000000001</c:v>
                </c:pt>
                <c:pt idx="11738">
                  <c:v>-34.42</c:v>
                </c:pt>
                <c:pt idx="11739">
                  <c:v>-34.265999999999998</c:v>
                </c:pt>
                <c:pt idx="11740">
                  <c:v>-34.463999999999999</c:v>
                </c:pt>
                <c:pt idx="11741">
                  <c:v>-34.448</c:v>
                </c:pt>
                <c:pt idx="11742">
                  <c:v>-34.875</c:v>
                </c:pt>
                <c:pt idx="11743">
                  <c:v>-34.99</c:v>
                </c:pt>
                <c:pt idx="11744">
                  <c:v>-34.92</c:v>
                </c:pt>
                <c:pt idx="11745">
                  <c:v>-35.451000000000001</c:v>
                </c:pt>
                <c:pt idx="11746">
                  <c:v>-35.540999999999997</c:v>
                </c:pt>
                <c:pt idx="11747">
                  <c:v>-35.563000000000002</c:v>
                </c:pt>
                <c:pt idx="11748">
                  <c:v>-34.994999999999997</c:v>
                </c:pt>
                <c:pt idx="11749">
                  <c:v>-35.19</c:v>
                </c:pt>
                <c:pt idx="11750">
                  <c:v>-35.555</c:v>
                </c:pt>
                <c:pt idx="11751">
                  <c:v>-35.238</c:v>
                </c:pt>
                <c:pt idx="11752">
                  <c:v>-35.491999999999997</c:v>
                </c:pt>
                <c:pt idx="11753">
                  <c:v>-35.319000000000003</c:v>
                </c:pt>
                <c:pt idx="11754">
                  <c:v>-34.991999999999997</c:v>
                </c:pt>
                <c:pt idx="11755">
                  <c:v>-35.588000000000001</c:v>
                </c:pt>
                <c:pt idx="11756">
                  <c:v>-35.284999999999997</c:v>
                </c:pt>
                <c:pt idx="11757">
                  <c:v>-35.146000000000001</c:v>
                </c:pt>
                <c:pt idx="11758">
                  <c:v>-34.573</c:v>
                </c:pt>
                <c:pt idx="11759">
                  <c:v>-35.200000000000003</c:v>
                </c:pt>
                <c:pt idx="11760">
                  <c:v>-34.956000000000003</c:v>
                </c:pt>
                <c:pt idx="11761">
                  <c:v>-34.762999999999998</c:v>
                </c:pt>
                <c:pt idx="11762">
                  <c:v>-35.198999999999998</c:v>
                </c:pt>
                <c:pt idx="11763">
                  <c:v>-35.392000000000003</c:v>
                </c:pt>
                <c:pt idx="11764">
                  <c:v>-35.57</c:v>
                </c:pt>
                <c:pt idx="11765">
                  <c:v>-35.033999999999999</c:v>
                </c:pt>
                <c:pt idx="11766">
                  <c:v>-35.343000000000004</c:v>
                </c:pt>
                <c:pt idx="11767">
                  <c:v>-34.838999999999999</c:v>
                </c:pt>
                <c:pt idx="11768">
                  <c:v>-35.582000000000001</c:v>
                </c:pt>
                <c:pt idx="11769">
                  <c:v>-35.116</c:v>
                </c:pt>
                <c:pt idx="11770">
                  <c:v>-35.988</c:v>
                </c:pt>
                <c:pt idx="11771">
                  <c:v>-35.191000000000003</c:v>
                </c:pt>
                <c:pt idx="11772">
                  <c:v>-35.972000000000001</c:v>
                </c:pt>
                <c:pt idx="11773">
                  <c:v>-35.970999999999997</c:v>
                </c:pt>
                <c:pt idx="11774">
                  <c:v>-35.985999999999997</c:v>
                </c:pt>
                <c:pt idx="11775">
                  <c:v>-36.271000000000001</c:v>
                </c:pt>
                <c:pt idx="11776">
                  <c:v>-36.017000000000003</c:v>
                </c:pt>
                <c:pt idx="11777">
                  <c:v>-35.948</c:v>
                </c:pt>
                <c:pt idx="11778">
                  <c:v>-36.591999999999999</c:v>
                </c:pt>
                <c:pt idx="11779">
                  <c:v>-35.811</c:v>
                </c:pt>
                <c:pt idx="11780">
                  <c:v>-36.256999999999998</c:v>
                </c:pt>
                <c:pt idx="11781">
                  <c:v>-35.784999999999997</c:v>
                </c:pt>
                <c:pt idx="11782">
                  <c:v>-35.718000000000004</c:v>
                </c:pt>
                <c:pt idx="11783">
                  <c:v>-36.698</c:v>
                </c:pt>
                <c:pt idx="11784">
                  <c:v>-35.737000000000002</c:v>
                </c:pt>
                <c:pt idx="11785">
                  <c:v>-35.326000000000001</c:v>
                </c:pt>
                <c:pt idx="11786">
                  <c:v>-35.484000000000002</c:v>
                </c:pt>
                <c:pt idx="11787">
                  <c:v>-35.627000000000002</c:v>
                </c:pt>
                <c:pt idx="11788">
                  <c:v>-35.317999999999998</c:v>
                </c:pt>
                <c:pt idx="11789">
                  <c:v>-34.963000000000001</c:v>
                </c:pt>
                <c:pt idx="11790">
                  <c:v>-35.216000000000001</c:v>
                </c:pt>
                <c:pt idx="11791">
                  <c:v>-35.049999999999997</c:v>
                </c:pt>
                <c:pt idx="11792">
                  <c:v>-34.777999999999999</c:v>
                </c:pt>
                <c:pt idx="11793">
                  <c:v>-34.835999999999999</c:v>
                </c:pt>
                <c:pt idx="11794">
                  <c:v>-34.957000000000001</c:v>
                </c:pt>
                <c:pt idx="11795">
                  <c:v>-34.78</c:v>
                </c:pt>
                <c:pt idx="11796">
                  <c:v>-35.215000000000003</c:v>
                </c:pt>
                <c:pt idx="11797">
                  <c:v>-35.814999999999998</c:v>
                </c:pt>
                <c:pt idx="11798">
                  <c:v>-35.247</c:v>
                </c:pt>
                <c:pt idx="11799">
                  <c:v>-35.835999999999999</c:v>
                </c:pt>
                <c:pt idx="11800">
                  <c:v>-35.5</c:v>
                </c:pt>
                <c:pt idx="11801">
                  <c:v>-35.491999999999997</c:v>
                </c:pt>
                <c:pt idx="11802">
                  <c:v>-35.149000000000001</c:v>
                </c:pt>
                <c:pt idx="11803">
                  <c:v>-35.213999999999999</c:v>
                </c:pt>
                <c:pt idx="11804">
                  <c:v>-35.887999999999998</c:v>
                </c:pt>
                <c:pt idx="11805">
                  <c:v>-35.22</c:v>
                </c:pt>
                <c:pt idx="11806">
                  <c:v>-34.933999999999997</c:v>
                </c:pt>
                <c:pt idx="11807">
                  <c:v>-35.128</c:v>
                </c:pt>
                <c:pt idx="11808">
                  <c:v>-35.832999999999998</c:v>
                </c:pt>
                <c:pt idx="11809">
                  <c:v>-34.72</c:v>
                </c:pt>
                <c:pt idx="11810">
                  <c:v>-34.786999999999999</c:v>
                </c:pt>
                <c:pt idx="11811">
                  <c:v>-34.688000000000002</c:v>
                </c:pt>
                <c:pt idx="11812">
                  <c:v>-34.911999999999999</c:v>
                </c:pt>
                <c:pt idx="11813">
                  <c:v>-35.343000000000004</c:v>
                </c:pt>
                <c:pt idx="11814">
                  <c:v>-36.168999999999997</c:v>
                </c:pt>
                <c:pt idx="11815">
                  <c:v>-34.942999999999998</c:v>
                </c:pt>
                <c:pt idx="11816">
                  <c:v>-35.091000000000001</c:v>
                </c:pt>
                <c:pt idx="11817">
                  <c:v>-34.345999999999997</c:v>
                </c:pt>
                <c:pt idx="11818">
                  <c:v>-34.264000000000003</c:v>
                </c:pt>
                <c:pt idx="11819">
                  <c:v>-34.343000000000004</c:v>
                </c:pt>
                <c:pt idx="11820">
                  <c:v>-34.893000000000001</c:v>
                </c:pt>
                <c:pt idx="11821">
                  <c:v>-34.207000000000001</c:v>
                </c:pt>
                <c:pt idx="11822">
                  <c:v>-34.06</c:v>
                </c:pt>
                <c:pt idx="11823">
                  <c:v>-34.478999999999999</c:v>
                </c:pt>
                <c:pt idx="11824">
                  <c:v>-34.676000000000002</c:v>
                </c:pt>
                <c:pt idx="11825">
                  <c:v>-34.929000000000002</c:v>
                </c:pt>
                <c:pt idx="11826">
                  <c:v>-34.206000000000003</c:v>
                </c:pt>
                <c:pt idx="11827">
                  <c:v>-34.524999999999999</c:v>
                </c:pt>
                <c:pt idx="11828">
                  <c:v>-34.512</c:v>
                </c:pt>
                <c:pt idx="11829">
                  <c:v>-34.622999999999998</c:v>
                </c:pt>
                <c:pt idx="11830">
                  <c:v>-34.6</c:v>
                </c:pt>
                <c:pt idx="11831">
                  <c:v>-34.698</c:v>
                </c:pt>
                <c:pt idx="11832">
                  <c:v>-35.140999999999998</c:v>
                </c:pt>
                <c:pt idx="11833">
                  <c:v>-34.42</c:v>
                </c:pt>
                <c:pt idx="11834">
                  <c:v>-34.203000000000003</c:v>
                </c:pt>
                <c:pt idx="11835">
                  <c:v>-34.573999999999998</c:v>
                </c:pt>
                <c:pt idx="11836">
                  <c:v>-35.137</c:v>
                </c:pt>
                <c:pt idx="11837">
                  <c:v>-34.951000000000001</c:v>
                </c:pt>
                <c:pt idx="11838">
                  <c:v>-34.445999999999998</c:v>
                </c:pt>
                <c:pt idx="11839">
                  <c:v>-34.640999999999998</c:v>
                </c:pt>
                <c:pt idx="11840">
                  <c:v>-34.377000000000002</c:v>
                </c:pt>
                <c:pt idx="11841">
                  <c:v>-34.436999999999998</c:v>
                </c:pt>
                <c:pt idx="11842">
                  <c:v>-34.933</c:v>
                </c:pt>
                <c:pt idx="11843">
                  <c:v>-34.322000000000003</c:v>
                </c:pt>
                <c:pt idx="11844">
                  <c:v>-34.762</c:v>
                </c:pt>
                <c:pt idx="11845">
                  <c:v>-35.268999999999998</c:v>
                </c:pt>
                <c:pt idx="11846">
                  <c:v>-34.816000000000003</c:v>
                </c:pt>
                <c:pt idx="11847">
                  <c:v>-35.180999999999997</c:v>
                </c:pt>
                <c:pt idx="11848">
                  <c:v>-35.734999999999999</c:v>
                </c:pt>
                <c:pt idx="11849">
                  <c:v>-35.387</c:v>
                </c:pt>
                <c:pt idx="11850">
                  <c:v>-34.844000000000001</c:v>
                </c:pt>
                <c:pt idx="11851">
                  <c:v>-35.459000000000003</c:v>
                </c:pt>
                <c:pt idx="11852">
                  <c:v>-35.299999999999997</c:v>
                </c:pt>
                <c:pt idx="11853">
                  <c:v>-35.075000000000003</c:v>
                </c:pt>
                <c:pt idx="11854">
                  <c:v>-35.076999999999998</c:v>
                </c:pt>
                <c:pt idx="11855">
                  <c:v>-35.406999999999996</c:v>
                </c:pt>
                <c:pt idx="11856">
                  <c:v>-35.116999999999997</c:v>
                </c:pt>
                <c:pt idx="11857">
                  <c:v>-35.701999999999998</c:v>
                </c:pt>
                <c:pt idx="11858">
                  <c:v>-34.627000000000002</c:v>
                </c:pt>
                <c:pt idx="11859">
                  <c:v>-34.933999999999997</c:v>
                </c:pt>
                <c:pt idx="11860">
                  <c:v>-34.831000000000003</c:v>
                </c:pt>
                <c:pt idx="11861">
                  <c:v>-34.454000000000001</c:v>
                </c:pt>
                <c:pt idx="11862">
                  <c:v>-34.566000000000003</c:v>
                </c:pt>
                <c:pt idx="11863">
                  <c:v>-35.134</c:v>
                </c:pt>
                <c:pt idx="11864">
                  <c:v>-35.223999999999997</c:v>
                </c:pt>
                <c:pt idx="11865">
                  <c:v>-34.71</c:v>
                </c:pt>
                <c:pt idx="11866">
                  <c:v>-35.469000000000001</c:v>
                </c:pt>
                <c:pt idx="11867">
                  <c:v>-34.99</c:v>
                </c:pt>
                <c:pt idx="11868">
                  <c:v>-34.762</c:v>
                </c:pt>
                <c:pt idx="11869">
                  <c:v>-34.881999999999998</c:v>
                </c:pt>
                <c:pt idx="11870">
                  <c:v>-35.326000000000001</c:v>
                </c:pt>
                <c:pt idx="11871">
                  <c:v>-34.5</c:v>
                </c:pt>
                <c:pt idx="11872">
                  <c:v>-34.929000000000002</c:v>
                </c:pt>
                <c:pt idx="11873">
                  <c:v>-34.673999999999999</c:v>
                </c:pt>
                <c:pt idx="11874">
                  <c:v>-35.027999999999999</c:v>
                </c:pt>
                <c:pt idx="11875">
                  <c:v>-35.04</c:v>
                </c:pt>
                <c:pt idx="11876">
                  <c:v>-35.249000000000002</c:v>
                </c:pt>
                <c:pt idx="11877">
                  <c:v>-35.130000000000003</c:v>
                </c:pt>
                <c:pt idx="11878">
                  <c:v>-35.218000000000004</c:v>
                </c:pt>
                <c:pt idx="11879">
                  <c:v>-34.826999999999998</c:v>
                </c:pt>
                <c:pt idx="11880">
                  <c:v>-34.933</c:v>
                </c:pt>
                <c:pt idx="11881">
                  <c:v>-34.75</c:v>
                </c:pt>
                <c:pt idx="11882">
                  <c:v>-35.960999999999999</c:v>
                </c:pt>
                <c:pt idx="11883">
                  <c:v>-34.697000000000003</c:v>
                </c:pt>
                <c:pt idx="11884">
                  <c:v>-34.817999999999998</c:v>
                </c:pt>
                <c:pt idx="11885">
                  <c:v>-34.784999999999997</c:v>
                </c:pt>
                <c:pt idx="11886">
                  <c:v>-35.301000000000002</c:v>
                </c:pt>
                <c:pt idx="11887">
                  <c:v>-35.567</c:v>
                </c:pt>
                <c:pt idx="11888">
                  <c:v>-35.427</c:v>
                </c:pt>
                <c:pt idx="11889">
                  <c:v>-35.792000000000002</c:v>
                </c:pt>
                <c:pt idx="11890">
                  <c:v>-35.200000000000003</c:v>
                </c:pt>
                <c:pt idx="11891">
                  <c:v>-35.402999999999999</c:v>
                </c:pt>
                <c:pt idx="11892">
                  <c:v>-34.701000000000001</c:v>
                </c:pt>
                <c:pt idx="11893">
                  <c:v>-35.164999999999999</c:v>
                </c:pt>
                <c:pt idx="11894">
                  <c:v>-35.805</c:v>
                </c:pt>
                <c:pt idx="11895">
                  <c:v>-35.744999999999997</c:v>
                </c:pt>
                <c:pt idx="11896">
                  <c:v>-36.287999999999997</c:v>
                </c:pt>
                <c:pt idx="11897">
                  <c:v>-35.701000000000001</c:v>
                </c:pt>
                <c:pt idx="11898">
                  <c:v>-35.371000000000002</c:v>
                </c:pt>
                <c:pt idx="11899">
                  <c:v>-36.018000000000001</c:v>
                </c:pt>
                <c:pt idx="11900">
                  <c:v>-35.384</c:v>
                </c:pt>
                <c:pt idx="11901">
                  <c:v>-35.420999999999999</c:v>
                </c:pt>
                <c:pt idx="11902">
                  <c:v>-35.771000000000001</c:v>
                </c:pt>
                <c:pt idx="11903">
                  <c:v>-35.551000000000002</c:v>
                </c:pt>
                <c:pt idx="11904">
                  <c:v>-35.662999999999997</c:v>
                </c:pt>
                <c:pt idx="11905">
                  <c:v>-35.694000000000003</c:v>
                </c:pt>
                <c:pt idx="11906">
                  <c:v>-35.619</c:v>
                </c:pt>
                <c:pt idx="11907">
                  <c:v>-35.735999999999997</c:v>
                </c:pt>
                <c:pt idx="11908">
                  <c:v>-35.649000000000001</c:v>
                </c:pt>
                <c:pt idx="11909">
                  <c:v>-35.866999999999997</c:v>
                </c:pt>
                <c:pt idx="11910">
                  <c:v>-35.570999999999998</c:v>
                </c:pt>
                <c:pt idx="11911">
                  <c:v>-35.398000000000003</c:v>
                </c:pt>
                <c:pt idx="11912">
                  <c:v>-35.332000000000001</c:v>
                </c:pt>
                <c:pt idx="11913">
                  <c:v>-36.588000000000001</c:v>
                </c:pt>
                <c:pt idx="11914">
                  <c:v>-35.072000000000003</c:v>
                </c:pt>
                <c:pt idx="11915">
                  <c:v>-34.658999999999999</c:v>
                </c:pt>
                <c:pt idx="11916">
                  <c:v>-34.81</c:v>
                </c:pt>
                <c:pt idx="11917">
                  <c:v>-34.625</c:v>
                </c:pt>
                <c:pt idx="11918">
                  <c:v>-34.975000000000001</c:v>
                </c:pt>
                <c:pt idx="11919">
                  <c:v>-34.542000000000002</c:v>
                </c:pt>
                <c:pt idx="11920">
                  <c:v>-34.643999999999998</c:v>
                </c:pt>
                <c:pt idx="11921">
                  <c:v>-35.427</c:v>
                </c:pt>
                <c:pt idx="11922">
                  <c:v>-34.576999999999998</c:v>
                </c:pt>
                <c:pt idx="11923">
                  <c:v>-35.03</c:v>
                </c:pt>
                <c:pt idx="11924">
                  <c:v>-35.014000000000003</c:v>
                </c:pt>
                <c:pt idx="11925">
                  <c:v>-34.676000000000002</c:v>
                </c:pt>
                <c:pt idx="11926">
                  <c:v>-35.146000000000001</c:v>
                </c:pt>
                <c:pt idx="11927">
                  <c:v>-35.72</c:v>
                </c:pt>
                <c:pt idx="11928">
                  <c:v>-34.912999999999997</c:v>
                </c:pt>
                <c:pt idx="11929">
                  <c:v>-35.494999999999997</c:v>
                </c:pt>
                <c:pt idx="11930">
                  <c:v>-35.378999999999998</c:v>
                </c:pt>
                <c:pt idx="11931">
                  <c:v>-35.753999999999998</c:v>
                </c:pt>
                <c:pt idx="11932">
                  <c:v>-34.933</c:v>
                </c:pt>
                <c:pt idx="11933">
                  <c:v>-35.357999999999997</c:v>
                </c:pt>
                <c:pt idx="11934">
                  <c:v>-35.287999999999997</c:v>
                </c:pt>
                <c:pt idx="11935">
                  <c:v>-35.499000000000002</c:v>
                </c:pt>
                <c:pt idx="11936">
                  <c:v>-35.732999999999997</c:v>
                </c:pt>
                <c:pt idx="11937">
                  <c:v>-35.283000000000001</c:v>
                </c:pt>
                <c:pt idx="11938">
                  <c:v>-36.142000000000003</c:v>
                </c:pt>
                <c:pt idx="11939">
                  <c:v>-35.448999999999998</c:v>
                </c:pt>
                <c:pt idx="11940">
                  <c:v>-35.521999999999998</c:v>
                </c:pt>
                <c:pt idx="11941">
                  <c:v>-34.698</c:v>
                </c:pt>
                <c:pt idx="11942">
                  <c:v>-34.686</c:v>
                </c:pt>
                <c:pt idx="11943">
                  <c:v>-34.677</c:v>
                </c:pt>
                <c:pt idx="11944">
                  <c:v>-35.338999999999999</c:v>
                </c:pt>
                <c:pt idx="11945">
                  <c:v>-36.01</c:v>
                </c:pt>
                <c:pt idx="11946">
                  <c:v>-34.938000000000002</c:v>
                </c:pt>
                <c:pt idx="11947">
                  <c:v>-34.966000000000001</c:v>
                </c:pt>
                <c:pt idx="11948">
                  <c:v>-35.08</c:v>
                </c:pt>
                <c:pt idx="11949">
                  <c:v>-35.680999999999997</c:v>
                </c:pt>
                <c:pt idx="11950">
                  <c:v>-35.527999999999999</c:v>
                </c:pt>
                <c:pt idx="11951">
                  <c:v>-35.247</c:v>
                </c:pt>
                <c:pt idx="11952">
                  <c:v>-35.348999999999997</c:v>
                </c:pt>
                <c:pt idx="11953">
                  <c:v>-35.125</c:v>
                </c:pt>
                <c:pt idx="11954">
                  <c:v>-35.478000000000002</c:v>
                </c:pt>
                <c:pt idx="11955">
                  <c:v>-35.378999999999998</c:v>
                </c:pt>
                <c:pt idx="11956">
                  <c:v>-35.936</c:v>
                </c:pt>
                <c:pt idx="11957">
                  <c:v>-35.549999999999997</c:v>
                </c:pt>
                <c:pt idx="11958">
                  <c:v>-35.963999999999999</c:v>
                </c:pt>
                <c:pt idx="11959">
                  <c:v>-35.820999999999998</c:v>
                </c:pt>
                <c:pt idx="11960">
                  <c:v>-35.213999999999999</c:v>
                </c:pt>
                <c:pt idx="11961">
                  <c:v>-34.591000000000001</c:v>
                </c:pt>
                <c:pt idx="11962">
                  <c:v>-35.024999999999999</c:v>
                </c:pt>
                <c:pt idx="11963">
                  <c:v>-34.731999999999999</c:v>
                </c:pt>
                <c:pt idx="11964">
                  <c:v>-34.918999999999997</c:v>
                </c:pt>
                <c:pt idx="11965">
                  <c:v>-34.512999999999998</c:v>
                </c:pt>
                <c:pt idx="11966">
                  <c:v>-34.902999999999999</c:v>
                </c:pt>
                <c:pt idx="11967">
                  <c:v>-35.095999999999997</c:v>
                </c:pt>
                <c:pt idx="11968">
                  <c:v>-34.779000000000003</c:v>
                </c:pt>
                <c:pt idx="11969">
                  <c:v>-35.646999999999998</c:v>
                </c:pt>
                <c:pt idx="11970">
                  <c:v>-35.487000000000002</c:v>
                </c:pt>
                <c:pt idx="11971">
                  <c:v>-34.718000000000004</c:v>
                </c:pt>
                <c:pt idx="11972">
                  <c:v>-34.451999999999998</c:v>
                </c:pt>
                <c:pt idx="11973">
                  <c:v>-34.399000000000001</c:v>
                </c:pt>
                <c:pt idx="11974">
                  <c:v>-34.219000000000001</c:v>
                </c:pt>
                <c:pt idx="11975">
                  <c:v>-34.561</c:v>
                </c:pt>
                <c:pt idx="11976">
                  <c:v>-34.466000000000001</c:v>
                </c:pt>
                <c:pt idx="11977">
                  <c:v>-34.441000000000003</c:v>
                </c:pt>
                <c:pt idx="11978">
                  <c:v>-34.484999999999999</c:v>
                </c:pt>
                <c:pt idx="11979">
                  <c:v>-34.173999999999999</c:v>
                </c:pt>
                <c:pt idx="11980">
                  <c:v>-34.683</c:v>
                </c:pt>
                <c:pt idx="11981">
                  <c:v>-34.093000000000004</c:v>
                </c:pt>
                <c:pt idx="11982">
                  <c:v>-34.380000000000003</c:v>
                </c:pt>
                <c:pt idx="11983">
                  <c:v>-34.246000000000002</c:v>
                </c:pt>
                <c:pt idx="11984">
                  <c:v>-34.247999999999998</c:v>
                </c:pt>
                <c:pt idx="11985">
                  <c:v>-34.185000000000002</c:v>
                </c:pt>
                <c:pt idx="11986">
                  <c:v>-34.128999999999998</c:v>
                </c:pt>
                <c:pt idx="11987">
                  <c:v>-34.404000000000003</c:v>
                </c:pt>
                <c:pt idx="11988">
                  <c:v>-34.042999999999999</c:v>
                </c:pt>
                <c:pt idx="11989">
                  <c:v>-34.006</c:v>
                </c:pt>
                <c:pt idx="11990">
                  <c:v>-34.042999999999999</c:v>
                </c:pt>
                <c:pt idx="11991">
                  <c:v>-33.880000000000003</c:v>
                </c:pt>
                <c:pt idx="11992">
                  <c:v>-34.36</c:v>
                </c:pt>
                <c:pt idx="11993">
                  <c:v>-34.271000000000001</c:v>
                </c:pt>
                <c:pt idx="11994">
                  <c:v>-34.406999999999996</c:v>
                </c:pt>
                <c:pt idx="11995">
                  <c:v>-33.878</c:v>
                </c:pt>
                <c:pt idx="11996">
                  <c:v>-34.237000000000002</c:v>
                </c:pt>
                <c:pt idx="11997">
                  <c:v>-34.944000000000003</c:v>
                </c:pt>
                <c:pt idx="11998">
                  <c:v>-34.228999999999999</c:v>
                </c:pt>
                <c:pt idx="11999">
                  <c:v>-33.81</c:v>
                </c:pt>
                <c:pt idx="12000">
                  <c:v>-34.234999999999999</c:v>
                </c:pt>
                <c:pt idx="12001">
                  <c:v>-34.167999999999999</c:v>
                </c:pt>
                <c:pt idx="12002">
                  <c:v>-34.323</c:v>
                </c:pt>
                <c:pt idx="12003">
                  <c:v>-34.552</c:v>
                </c:pt>
                <c:pt idx="12004">
                  <c:v>-34.83</c:v>
                </c:pt>
                <c:pt idx="12005">
                  <c:v>-34.853999999999999</c:v>
                </c:pt>
                <c:pt idx="12006">
                  <c:v>-34.957000000000001</c:v>
                </c:pt>
                <c:pt idx="12007">
                  <c:v>-34.369</c:v>
                </c:pt>
                <c:pt idx="12008">
                  <c:v>-34.587000000000003</c:v>
                </c:pt>
                <c:pt idx="12009">
                  <c:v>-34.811999999999998</c:v>
                </c:pt>
                <c:pt idx="12010">
                  <c:v>-34.924999999999997</c:v>
                </c:pt>
                <c:pt idx="12011">
                  <c:v>-34.89</c:v>
                </c:pt>
                <c:pt idx="12012">
                  <c:v>-34.878</c:v>
                </c:pt>
                <c:pt idx="12013">
                  <c:v>-34.677999999999997</c:v>
                </c:pt>
                <c:pt idx="12014">
                  <c:v>-34.520000000000003</c:v>
                </c:pt>
                <c:pt idx="12015">
                  <c:v>-34.551000000000002</c:v>
                </c:pt>
                <c:pt idx="12016">
                  <c:v>-34.756999999999998</c:v>
                </c:pt>
                <c:pt idx="12017">
                  <c:v>-34.765999999999998</c:v>
                </c:pt>
                <c:pt idx="12018">
                  <c:v>-34.555999999999997</c:v>
                </c:pt>
                <c:pt idx="12019">
                  <c:v>-35.093000000000004</c:v>
                </c:pt>
                <c:pt idx="12020">
                  <c:v>-34.857999999999997</c:v>
                </c:pt>
                <c:pt idx="12021">
                  <c:v>-34.83</c:v>
                </c:pt>
                <c:pt idx="12022">
                  <c:v>-34.789000000000001</c:v>
                </c:pt>
                <c:pt idx="12023">
                  <c:v>-35.109000000000002</c:v>
                </c:pt>
                <c:pt idx="12024">
                  <c:v>-35.14</c:v>
                </c:pt>
                <c:pt idx="12025">
                  <c:v>-34.671999999999997</c:v>
                </c:pt>
                <c:pt idx="12026">
                  <c:v>-35.155000000000001</c:v>
                </c:pt>
                <c:pt idx="12027">
                  <c:v>-34.581000000000003</c:v>
                </c:pt>
                <c:pt idx="12028">
                  <c:v>-34.786999999999999</c:v>
                </c:pt>
                <c:pt idx="12029">
                  <c:v>-35.121000000000002</c:v>
                </c:pt>
                <c:pt idx="12030">
                  <c:v>-34.927999999999997</c:v>
                </c:pt>
                <c:pt idx="12031">
                  <c:v>-34.923999999999999</c:v>
                </c:pt>
                <c:pt idx="12032">
                  <c:v>-34.551000000000002</c:v>
                </c:pt>
                <c:pt idx="12033">
                  <c:v>-34.783999999999999</c:v>
                </c:pt>
                <c:pt idx="12034">
                  <c:v>-34.676000000000002</c:v>
                </c:pt>
                <c:pt idx="12035">
                  <c:v>-34.636000000000003</c:v>
                </c:pt>
                <c:pt idx="12036">
                  <c:v>-34.664999999999999</c:v>
                </c:pt>
                <c:pt idx="12037">
                  <c:v>-34.408000000000001</c:v>
                </c:pt>
                <c:pt idx="12038">
                  <c:v>-34.344999999999999</c:v>
                </c:pt>
                <c:pt idx="12039">
                  <c:v>-34.210999999999999</c:v>
                </c:pt>
                <c:pt idx="12040">
                  <c:v>-34.506999999999998</c:v>
                </c:pt>
                <c:pt idx="12041">
                  <c:v>-34.350999999999999</c:v>
                </c:pt>
                <c:pt idx="12042">
                  <c:v>-34.566000000000003</c:v>
                </c:pt>
                <c:pt idx="12043">
                  <c:v>-34.468000000000004</c:v>
                </c:pt>
                <c:pt idx="12044">
                  <c:v>-34.225000000000001</c:v>
                </c:pt>
                <c:pt idx="12045">
                  <c:v>-34.569000000000003</c:v>
                </c:pt>
                <c:pt idx="12046">
                  <c:v>-35.494999999999997</c:v>
                </c:pt>
                <c:pt idx="12047">
                  <c:v>-35.030999999999999</c:v>
                </c:pt>
                <c:pt idx="12048">
                  <c:v>-34.881</c:v>
                </c:pt>
                <c:pt idx="12049">
                  <c:v>-34.768999999999998</c:v>
                </c:pt>
                <c:pt idx="12050">
                  <c:v>-35.130000000000003</c:v>
                </c:pt>
                <c:pt idx="12051">
                  <c:v>-34.860999999999997</c:v>
                </c:pt>
                <c:pt idx="12052">
                  <c:v>-34.723999999999997</c:v>
                </c:pt>
                <c:pt idx="12053">
                  <c:v>-34.668999999999997</c:v>
                </c:pt>
                <c:pt idx="12054">
                  <c:v>-34.341000000000001</c:v>
                </c:pt>
                <c:pt idx="12055">
                  <c:v>-34.610999999999997</c:v>
                </c:pt>
                <c:pt idx="12056">
                  <c:v>-35.076000000000001</c:v>
                </c:pt>
                <c:pt idx="12057">
                  <c:v>-34.475000000000001</c:v>
                </c:pt>
                <c:pt idx="12058">
                  <c:v>-35.003</c:v>
                </c:pt>
                <c:pt idx="12059">
                  <c:v>-34.545999999999999</c:v>
                </c:pt>
                <c:pt idx="12060">
                  <c:v>-34.81</c:v>
                </c:pt>
                <c:pt idx="12061">
                  <c:v>-34.709000000000003</c:v>
                </c:pt>
                <c:pt idx="12062">
                  <c:v>-34.250999999999998</c:v>
                </c:pt>
                <c:pt idx="12063">
                  <c:v>-34.47</c:v>
                </c:pt>
                <c:pt idx="12064">
                  <c:v>-34.35</c:v>
                </c:pt>
                <c:pt idx="12065">
                  <c:v>-34.447000000000003</c:v>
                </c:pt>
                <c:pt idx="12066">
                  <c:v>-34.545999999999999</c:v>
                </c:pt>
                <c:pt idx="12067">
                  <c:v>-34.347999999999999</c:v>
                </c:pt>
                <c:pt idx="12068">
                  <c:v>-34.341000000000001</c:v>
                </c:pt>
                <c:pt idx="12069">
                  <c:v>-34.798999999999999</c:v>
                </c:pt>
                <c:pt idx="12070">
                  <c:v>-34.341999999999999</c:v>
                </c:pt>
                <c:pt idx="12071">
                  <c:v>-33.747999999999998</c:v>
                </c:pt>
                <c:pt idx="12072">
                  <c:v>-33.238999999999997</c:v>
                </c:pt>
                <c:pt idx="12073">
                  <c:v>-34.154000000000003</c:v>
                </c:pt>
                <c:pt idx="12074">
                  <c:v>-33.963000000000001</c:v>
                </c:pt>
                <c:pt idx="12075">
                  <c:v>-33.415999999999997</c:v>
                </c:pt>
                <c:pt idx="12076">
                  <c:v>-33.521000000000001</c:v>
                </c:pt>
                <c:pt idx="12077">
                  <c:v>-33.886000000000003</c:v>
                </c:pt>
                <c:pt idx="12078">
                  <c:v>-34.334000000000003</c:v>
                </c:pt>
                <c:pt idx="12079">
                  <c:v>-33.835000000000001</c:v>
                </c:pt>
                <c:pt idx="12080">
                  <c:v>-33.737000000000002</c:v>
                </c:pt>
                <c:pt idx="12081">
                  <c:v>-33.610999999999997</c:v>
                </c:pt>
                <c:pt idx="12082">
                  <c:v>-33.954999999999998</c:v>
                </c:pt>
                <c:pt idx="12083">
                  <c:v>-34.646999999999998</c:v>
                </c:pt>
                <c:pt idx="12084">
                  <c:v>-34.261000000000003</c:v>
                </c:pt>
                <c:pt idx="12085">
                  <c:v>-34.362000000000002</c:v>
                </c:pt>
                <c:pt idx="12086">
                  <c:v>-33.960999999999999</c:v>
                </c:pt>
                <c:pt idx="12087">
                  <c:v>-34.463999999999999</c:v>
                </c:pt>
                <c:pt idx="12088">
                  <c:v>-34.494</c:v>
                </c:pt>
                <c:pt idx="12089">
                  <c:v>-34.668999999999997</c:v>
                </c:pt>
                <c:pt idx="12090">
                  <c:v>-34.64</c:v>
                </c:pt>
                <c:pt idx="12091">
                  <c:v>-34.392000000000003</c:v>
                </c:pt>
                <c:pt idx="12092">
                  <c:v>-34.238999999999997</c:v>
                </c:pt>
                <c:pt idx="12093">
                  <c:v>-34.406999999999996</c:v>
                </c:pt>
                <c:pt idx="12094">
                  <c:v>-34.423000000000002</c:v>
                </c:pt>
                <c:pt idx="12095">
                  <c:v>-34.805</c:v>
                </c:pt>
                <c:pt idx="12096">
                  <c:v>-34.244999999999997</c:v>
                </c:pt>
                <c:pt idx="12097">
                  <c:v>-34.299999999999997</c:v>
                </c:pt>
                <c:pt idx="12098">
                  <c:v>-34.151000000000003</c:v>
                </c:pt>
                <c:pt idx="12099">
                  <c:v>-34.691000000000003</c:v>
                </c:pt>
                <c:pt idx="12100">
                  <c:v>-34.537999999999997</c:v>
                </c:pt>
                <c:pt idx="12101">
                  <c:v>-34.375999999999998</c:v>
                </c:pt>
                <c:pt idx="12102">
                  <c:v>-34.786999999999999</c:v>
                </c:pt>
                <c:pt idx="12103">
                  <c:v>-34.539000000000001</c:v>
                </c:pt>
                <c:pt idx="12104">
                  <c:v>-34.046999999999997</c:v>
                </c:pt>
                <c:pt idx="12105">
                  <c:v>-34.585000000000001</c:v>
                </c:pt>
                <c:pt idx="12106">
                  <c:v>-34.649000000000001</c:v>
                </c:pt>
                <c:pt idx="12107">
                  <c:v>-34.584000000000003</c:v>
                </c:pt>
                <c:pt idx="12108">
                  <c:v>-34.515000000000001</c:v>
                </c:pt>
                <c:pt idx="12109">
                  <c:v>-34.643999999999998</c:v>
                </c:pt>
                <c:pt idx="12110">
                  <c:v>-34.35</c:v>
                </c:pt>
                <c:pt idx="12111">
                  <c:v>-34.982999999999997</c:v>
                </c:pt>
                <c:pt idx="12112">
                  <c:v>-34.591000000000001</c:v>
                </c:pt>
                <c:pt idx="12113">
                  <c:v>-34.625999999999998</c:v>
                </c:pt>
                <c:pt idx="12114">
                  <c:v>-34.738</c:v>
                </c:pt>
                <c:pt idx="12115">
                  <c:v>-34.860999999999997</c:v>
                </c:pt>
                <c:pt idx="12116">
                  <c:v>-34.731000000000002</c:v>
                </c:pt>
                <c:pt idx="12117">
                  <c:v>-34.905999999999999</c:v>
                </c:pt>
                <c:pt idx="12118">
                  <c:v>-34.761000000000003</c:v>
                </c:pt>
                <c:pt idx="12119">
                  <c:v>-34.76</c:v>
                </c:pt>
                <c:pt idx="12120">
                  <c:v>-34.546999999999997</c:v>
                </c:pt>
                <c:pt idx="12121">
                  <c:v>-34.557000000000002</c:v>
                </c:pt>
                <c:pt idx="12122">
                  <c:v>-34.311999999999998</c:v>
                </c:pt>
                <c:pt idx="12123">
                  <c:v>-34.441000000000003</c:v>
                </c:pt>
                <c:pt idx="12124">
                  <c:v>-34.716000000000001</c:v>
                </c:pt>
                <c:pt idx="12125">
                  <c:v>-34.64</c:v>
                </c:pt>
                <c:pt idx="12126">
                  <c:v>-34.381999999999998</c:v>
                </c:pt>
                <c:pt idx="12127">
                  <c:v>-34.168999999999997</c:v>
                </c:pt>
                <c:pt idx="12128">
                  <c:v>-34.460999999999999</c:v>
                </c:pt>
                <c:pt idx="12129">
                  <c:v>-34.302999999999997</c:v>
                </c:pt>
                <c:pt idx="12130">
                  <c:v>-34.29</c:v>
                </c:pt>
                <c:pt idx="12131">
                  <c:v>-34.834000000000003</c:v>
                </c:pt>
                <c:pt idx="12132">
                  <c:v>-34.429000000000002</c:v>
                </c:pt>
                <c:pt idx="12133">
                  <c:v>-34.533000000000001</c:v>
                </c:pt>
                <c:pt idx="12134">
                  <c:v>-34.307000000000002</c:v>
                </c:pt>
                <c:pt idx="12135">
                  <c:v>-34.488</c:v>
                </c:pt>
                <c:pt idx="12136">
                  <c:v>-34.537999999999997</c:v>
                </c:pt>
                <c:pt idx="12137">
                  <c:v>-34.409999999999997</c:v>
                </c:pt>
                <c:pt idx="12138">
                  <c:v>-34.119</c:v>
                </c:pt>
                <c:pt idx="12139">
                  <c:v>-34.512999999999998</c:v>
                </c:pt>
                <c:pt idx="12140">
                  <c:v>-34.904000000000003</c:v>
                </c:pt>
                <c:pt idx="12141">
                  <c:v>-34.451000000000001</c:v>
                </c:pt>
                <c:pt idx="12142">
                  <c:v>-34.087000000000003</c:v>
                </c:pt>
                <c:pt idx="12143">
                  <c:v>-34.058999999999997</c:v>
                </c:pt>
                <c:pt idx="12144">
                  <c:v>-34.332999999999998</c:v>
                </c:pt>
                <c:pt idx="12145">
                  <c:v>-34.161999999999999</c:v>
                </c:pt>
                <c:pt idx="12146">
                  <c:v>-34.451999999999998</c:v>
                </c:pt>
                <c:pt idx="12147">
                  <c:v>-34.664999999999999</c:v>
                </c:pt>
                <c:pt idx="12148">
                  <c:v>-34.64</c:v>
                </c:pt>
                <c:pt idx="12149">
                  <c:v>-35.316000000000003</c:v>
                </c:pt>
                <c:pt idx="12150">
                  <c:v>-35.652000000000001</c:v>
                </c:pt>
                <c:pt idx="12151">
                  <c:v>-35.116</c:v>
                </c:pt>
                <c:pt idx="12152">
                  <c:v>-34.746000000000002</c:v>
                </c:pt>
                <c:pt idx="12153">
                  <c:v>-35.037999999999997</c:v>
                </c:pt>
                <c:pt idx="12154">
                  <c:v>-35.194000000000003</c:v>
                </c:pt>
                <c:pt idx="12155">
                  <c:v>-34.457000000000001</c:v>
                </c:pt>
                <c:pt idx="12156">
                  <c:v>-34.534999999999997</c:v>
                </c:pt>
                <c:pt idx="12157">
                  <c:v>-34.904000000000003</c:v>
                </c:pt>
                <c:pt idx="12158">
                  <c:v>-34.567999999999998</c:v>
                </c:pt>
                <c:pt idx="12159">
                  <c:v>-34.549999999999997</c:v>
                </c:pt>
                <c:pt idx="12160">
                  <c:v>-34.369</c:v>
                </c:pt>
                <c:pt idx="12161">
                  <c:v>-35.008000000000003</c:v>
                </c:pt>
                <c:pt idx="12162">
                  <c:v>-34.716999999999999</c:v>
                </c:pt>
                <c:pt idx="12163">
                  <c:v>-34.701000000000001</c:v>
                </c:pt>
                <c:pt idx="12164">
                  <c:v>-35.109000000000002</c:v>
                </c:pt>
                <c:pt idx="12165">
                  <c:v>-34.451000000000001</c:v>
                </c:pt>
                <c:pt idx="12166">
                  <c:v>-34.463999999999999</c:v>
                </c:pt>
                <c:pt idx="12167">
                  <c:v>-34.520000000000003</c:v>
                </c:pt>
                <c:pt idx="12168">
                  <c:v>-34.880000000000003</c:v>
                </c:pt>
                <c:pt idx="12169">
                  <c:v>-35.207999999999998</c:v>
                </c:pt>
                <c:pt idx="12170">
                  <c:v>-34.947000000000003</c:v>
                </c:pt>
                <c:pt idx="12171">
                  <c:v>-34.831000000000003</c:v>
                </c:pt>
                <c:pt idx="12172">
                  <c:v>-35.152999999999999</c:v>
                </c:pt>
                <c:pt idx="12173">
                  <c:v>-35.487000000000002</c:v>
                </c:pt>
                <c:pt idx="12174">
                  <c:v>-34.752000000000002</c:v>
                </c:pt>
                <c:pt idx="12175">
                  <c:v>-35.021000000000001</c:v>
                </c:pt>
                <c:pt idx="12176">
                  <c:v>-35.034999999999997</c:v>
                </c:pt>
                <c:pt idx="12177">
                  <c:v>-35.069000000000003</c:v>
                </c:pt>
                <c:pt idx="12178">
                  <c:v>-34.816000000000003</c:v>
                </c:pt>
                <c:pt idx="12179">
                  <c:v>-34.942999999999998</c:v>
                </c:pt>
                <c:pt idx="12180">
                  <c:v>-35.072000000000003</c:v>
                </c:pt>
                <c:pt idx="12181">
                  <c:v>-34.573</c:v>
                </c:pt>
                <c:pt idx="12182">
                  <c:v>-35.064999999999998</c:v>
                </c:pt>
                <c:pt idx="12183">
                  <c:v>-35.122999999999998</c:v>
                </c:pt>
                <c:pt idx="12184">
                  <c:v>-35.011000000000003</c:v>
                </c:pt>
                <c:pt idx="12185">
                  <c:v>-34.654000000000003</c:v>
                </c:pt>
                <c:pt idx="12186">
                  <c:v>-34.902000000000001</c:v>
                </c:pt>
                <c:pt idx="12187">
                  <c:v>-34.576999999999998</c:v>
                </c:pt>
                <c:pt idx="12188">
                  <c:v>-34.927</c:v>
                </c:pt>
                <c:pt idx="12189">
                  <c:v>-34.667999999999999</c:v>
                </c:pt>
                <c:pt idx="12190">
                  <c:v>-34.643000000000001</c:v>
                </c:pt>
                <c:pt idx="12191">
                  <c:v>-35.113999999999997</c:v>
                </c:pt>
                <c:pt idx="12192">
                  <c:v>-36.075000000000003</c:v>
                </c:pt>
                <c:pt idx="12193">
                  <c:v>-35.04</c:v>
                </c:pt>
                <c:pt idx="12194">
                  <c:v>-34.970999999999997</c:v>
                </c:pt>
                <c:pt idx="12195">
                  <c:v>-35.076999999999998</c:v>
                </c:pt>
                <c:pt idx="12196">
                  <c:v>-34.892000000000003</c:v>
                </c:pt>
                <c:pt idx="12197">
                  <c:v>-34.805999999999997</c:v>
                </c:pt>
                <c:pt idx="12198">
                  <c:v>-35.152999999999999</c:v>
                </c:pt>
                <c:pt idx="12199">
                  <c:v>-34.871000000000002</c:v>
                </c:pt>
                <c:pt idx="12200">
                  <c:v>-34.472999999999999</c:v>
                </c:pt>
                <c:pt idx="12201">
                  <c:v>-34.503999999999998</c:v>
                </c:pt>
                <c:pt idx="12202">
                  <c:v>-34.863</c:v>
                </c:pt>
                <c:pt idx="12203">
                  <c:v>-35.186</c:v>
                </c:pt>
                <c:pt idx="12204">
                  <c:v>-34.720999999999997</c:v>
                </c:pt>
                <c:pt idx="12205">
                  <c:v>-34.725000000000001</c:v>
                </c:pt>
                <c:pt idx="12206">
                  <c:v>-34.927999999999997</c:v>
                </c:pt>
                <c:pt idx="12207">
                  <c:v>-35.290999999999997</c:v>
                </c:pt>
                <c:pt idx="12208">
                  <c:v>-35.32</c:v>
                </c:pt>
                <c:pt idx="12209">
                  <c:v>-34.521999999999998</c:v>
                </c:pt>
                <c:pt idx="12210">
                  <c:v>-34.298000000000002</c:v>
                </c:pt>
                <c:pt idx="12211">
                  <c:v>-34.459000000000003</c:v>
                </c:pt>
                <c:pt idx="12212">
                  <c:v>-34.241999999999997</c:v>
                </c:pt>
                <c:pt idx="12213">
                  <c:v>-34.527999999999999</c:v>
                </c:pt>
                <c:pt idx="12214">
                  <c:v>-34.692999999999998</c:v>
                </c:pt>
                <c:pt idx="12215">
                  <c:v>-34.445999999999998</c:v>
                </c:pt>
                <c:pt idx="12216">
                  <c:v>-34.869999999999997</c:v>
                </c:pt>
                <c:pt idx="12217">
                  <c:v>-34.256</c:v>
                </c:pt>
                <c:pt idx="12218">
                  <c:v>-34.314</c:v>
                </c:pt>
                <c:pt idx="12219">
                  <c:v>-35.201000000000001</c:v>
                </c:pt>
                <c:pt idx="12220">
                  <c:v>-34.981999999999999</c:v>
                </c:pt>
                <c:pt idx="12221">
                  <c:v>-34.61</c:v>
                </c:pt>
                <c:pt idx="12222">
                  <c:v>-34.402999999999999</c:v>
                </c:pt>
                <c:pt idx="12223">
                  <c:v>-34.152999999999999</c:v>
                </c:pt>
                <c:pt idx="12224">
                  <c:v>-34.119</c:v>
                </c:pt>
                <c:pt idx="12225">
                  <c:v>-34.673999999999999</c:v>
                </c:pt>
                <c:pt idx="12226">
                  <c:v>-34.186999999999998</c:v>
                </c:pt>
                <c:pt idx="12227">
                  <c:v>-34.366999999999997</c:v>
                </c:pt>
                <c:pt idx="12228">
                  <c:v>-34.442999999999998</c:v>
                </c:pt>
                <c:pt idx="12229">
                  <c:v>-34.549999999999997</c:v>
                </c:pt>
                <c:pt idx="12230">
                  <c:v>-34.750999999999998</c:v>
                </c:pt>
                <c:pt idx="12231">
                  <c:v>-34.5</c:v>
                </c:pt>
                <c:pt idx="12232">
                  <c:v>-34.411999999999999</c:v>
                </c:pt>
                <c:pt idx="12233">
                  <c:v>-34.633000000000003</c:v>
                </c:pt>
                <c:pt idx="12234">
                  <c:v>-34.527000000000001</c:v>
                </c:pt>
                <c:pt idx="12235">
                  <c:v>-34.326000000000001</c:v>
                </c:pt>
                <c:pt idx="12236">
                  <c:v>-34.305999999999997</c:v>
                </c:pt>
                <c:pt idx="12237">
                  <c:v>-34.866</c:v>
                </c:pt>
                <c:pt idx="12238">
                  <c:v>-34.999000000000002</c:v>
                </c:pt>
                <c:pt idx="12239">
                  <c:v>-34.685000000000002</c:v>
                </c:pt>
                <c:pt idx="12240">
                  <c:v>-34.146999999999998</c:v>
                </c:pt>
                <c:pt idx="12241">
                  <c:v>-34.479999999999997</c:v>
                </c:pt>
                <c:pt idx="12242">
                  <c:v>-34.19</c:v>
                </c:pt>
                <c:pt idx="12243">
                  <c:v>-35.043999999999997</c:v>
                </c:pt>
                <c:pt idx="12244">
                  <c:v>-35.220999999999997</c:v>
                </c:pt>
                <c:pt idx="12245">
                  <c:v>-34.859000000000002</c:v>
                </c:pt>
                <c:pt idx="12246">
                  <c:v>-34.69</c:v>
                </c:pt>
                <c:pt idx="12247">
                  <c:v>-34.582999999999998</c:v>
                </c:pt>
                <c:pt idx="12248">
                  <c:v>-34.862000000000002</c:v>
                </c:pt>
                <c:pt idx="12249">
                  <c:v>-35.057000000000002</c:v>
                </c:pt>
                <c:pt idx="12250">
                  <c:v>-35.332999999999998</c:v>
                </c:pt>
                <c:pt idx="12251">
                  <c:v>-34.552999999999997</c:v>
                </c:pt>
                <c:pt idx="12252">
                  <c:v>-33.984999999999999</c:v>
                </c:pt>
                <c:pt idx="12253">
                  <c:v>-34.226999999999997</c:v>
                </c:pt>
                <c:pt idx="12254">
                  <c:v>-35.024999999999999</c:v>
                </c:pt>
                <c:pt idx="12255">
                  <c:v>-34.695999999999998</c:v>
                </c:pt>
                <c:pt idx="12256">
                  <c:v>-35.03</c:v>
                </c:pt>
                <c:pt idx="12257">
                  <c:v>-35.011000000000003</c:v>
                </c:pt>
                <c:pt idx="12258">
                  <c:v>-35.048000000000002</c:v>
                </c:pt>
                <c:pt idx="12259">
                  <c:v>-35.594000000000001</c:v>
                </c:pt>
                <c:pt idx="12260">
                  <c:v>-34.658000000000001</c:v>
                </c:pt>
                <c:pt idx="12261">
                  <c:v>-35.25</c:v>
                </c:pt>
                <c:pt idx="12262">
                  <c:v>-34.808999999999997</c:v>
                </c:pt>
                <c:pt idx="12263">
                  <c:v>-34.551000000000002</c:v>
                </c:pt>
                <c:pt idx="12264">
                  <c:v>-34.243000000000002</c:v>
                </c:pt>
                <c:pt idx="12265">
                  <c:v>-35.253999999999998</c:v>
                </c:pt>
                <c:pt idx="12266">
                  <c:v>-34.884</c:v>
                </c:pt>
                <c:pt idx="12267">
                  <c:v>-35.832000000000001</c:v>
                </c:pt>
                <c:pt idx="12268">
                  <c:v>-34.71</c:v>
                </c:pt>
                <c:pt idx="12269">
                  <c:v>-35.026000000000003</c:v>
                </c:pt>
                <c:pt idx="12270">
                  <c:v>-34.686999999999998</c:v>
                </c:pt>
                <c:pt idx="12271">
                  <c:v>-34.966999999999999</c:v>
                </c:pt>
                <c:pt idx="12272">
                  <c:v>-35.386000000000003</c:v>
                </c:pt>
                <c:pt idx="12273">
                  <c:v>-34.734999999999999</c:v>
                </c:pt>
                <c:pt idx="12274">
                  <c:v>-35.002000000000002</c:v>
                </c:pt>
                <c:pt idx="12275">
                  <c:v>-35.232999999999997</c:v>
                </c:pt>
                <c:pt idx="12276">
                  <c:v>-34.840000000000003</c:v>
                </c:pt>
                <c:pt idx="12277">
                  <c:v>-35.03</c:v>
                </c:pt>
                <c:pt idx="12278">
                  <c:v>-34.988</c:v>
                </c:pt>
                <c:pt idx="12279">
                  <c:v>-35.473999999999997</c:v>
                </c:pt>
                <c:pt idx="12280">
                  <c:v>-35.156999999999996</c:v>
                </c:pt>
                <c:pt idx="12281">
                  <c:v>-35.231000000000002</c:v>
                </c:pt>
                <c:pt idx="12282">
                  <c:v>-34.908999999999999</c:v>
                </c:pt>
                <c:pt idx="12283">
                  <c:v>-34.868000000000002</c:v>
                </c:pt>
                <c:pt idx="12284">
                  <c:v>-35.637999999999998</c:v>
                </c:pt>
                <c:pt idx="12285">
                  <c:v>-35.478999999999999</c:v>
                </c:pt>
                <c:pt idx="12286">
                  <c:v>-35.335000000000001</c:v>
                </c:pt>
                <c:pt idx="12287">
                  <c:v>-35.302</c:v>
                </c:pt>
                <c:pt idx="12288">
                  <c:v>-35.404000000000003</c:v>
                </c:pt>
                <c:pt idx="12289">
                  <c:v>-35.518999999999998</c:v>
                </c:pt>
                <c:pt idx="12290">
                  <c:v>-35.436</c:v>
                </c:pt>
                <c:pt idx="12291">
                  <c:v>-35.758000000000003</c:v>
                </c:pt>
                <c:pt idx="12292">
                  <c:v>-35.134</c:v>
                </c:pt>
                <c:pt idx="12293">
                  <c:v>-35.758000000000003</c:v>
                </c:pt>
                <c:pt idx="12294">
                  <c:v>-35.670999999999999</c:v>
                </c:pt>
                <c:pt idx="12295">
                  <c:v>-35.130000000000003</c:v>
                </c:pt>
                <c:pt idx="12296">
                  <c:v>-35.087000000000003</c:v>
                </c:pt>
                <c:pt idx="12297">
                  <c:v>-35.115000000000002</c:v>
                </c:pt>
                <c:pt idx="12298">
                  <c:v>-35.448999999999998</c:v>
                </c:pt>
                <c:pt idx="12299">
                  <c:v>-35.68</c:v>
                </c:pt>
                <c:pt idx="12300">
                  <c:v>-35.634</c:v>
                </c:pt>
                <c:pt idx="12301">
                  <c:v>-36.283000000000001</c:v>
                </c:pt>
                <c:pt idx="12302">
                  <c:v>-35.558999999999997</c:v>
                </c:pt>
                <c:pt idx="12303">
                  <c:v>-35.521999999999998</c:v>
                </c:pt>
                <c:pt idx="12304">
                  <c:v>-35.781999999999996</c:v>
                </c:pt>
                <c:pt idx="12305">
                  <c:v>-35.448</c:v>
                </c:pt>
                <c:pt idx="12306">
                  <c:v>-35.451000000000001</c:v>
                </c:pt>
                <c:pt idx="12307">
                  <c:v>-35.505000000000003</c:v>
                </c:pt>
                <c:pt idx="12308">
                  <c:v>-35.295000000000002</c:v>
                </c:pt>
                <c:pt idx="12309">
                  <c:v>-35.491999999999997</c:v>
                </c:pt>
                <c:pt idx="12310">
                  <c:v>-35.927999999999997</c:v>
                </c:pt>
                <c:pt idx="12311">
                  <c:v>-35.545000000000002</c:v>
                </c:pt>
                <c:pt idx="12312">
                  <c:v>-34.979999999999997</c:v>
                </c:pt>
                <c:pt idx="12313">
                  <c:v>-35.015999999999998</c:v>
                </c:pt>
                <c:pt idx="12314">
                  <c:v>-34.92</c:v>
                </c:pt>
                <c:pt idx="12315">
                  <c:v>-35.761000000000003</c:v>
                </c:pt>
                <c:pt idx="12316">
                  <c:v>-34.5</c:v>
                </c:pt>
                <c:pt idx="12317">
                  <c:v>-35.058999999999997</c:v>
                </c:pt>
                <c:pt idx="12318">
                  <c:v>-35.127000000000002</c:v>
                </c:pt>
                <c:pt idx="12319">
                  <c:v>-35.122999999999998</c:v>
                </c:pt>
                <c:pt idx="12320">
                  <c:v>-35.118000000000002</c:v>
                </c:pt>
                <c:pt idx="12321">
                  <c:v>-34.677</c:v>
                </c:pt>
                <c:pt idx="12322">
                  <c:v>-34.284999999999997</c:v>
                </c:pt>
                <c:pt idx="12323">
                  <c:v>-34.716999999999999</c:v>
                </c:pt>
                <c:pt idx="12324">
                  <c:v>-34.662999999999997</c:v>
                </c:pt>
                <c:pt idx="12325">
                  <c:v>-35.152999999999999</c:v>
                </c:pt>
                <c:pt idx="12326">
                  <c:v>-34.518999999999998</c:v>
                </c:pt>
                <c:pt idx="12327">
                  <c:v>-34.677</c:v>
                </c:pt>
                <c:pt idx="12328">
                  <c:v>-34.537999999999997</c:v>
                </c:pt>
                <c:pt idx="12329">
                  <c:v>-35.476999999999997</c:v>
                </c:pt>
                <c:pt idx="12330">
                  <c:v>-34.639000000000003</c:v>
                </c:pt>
                <c:pt idx="12331">
                  <c:v>-34.476999999999997</c:v>
                </c:pt>
                <c:pt idx="12332">
                  <c:v>-34.554000000000002</c:v>
                </c:pt>
                <c:pt idx="12333">
                  <c:v>-34.369999999999997</c:v>
                </c:pt>
                <c:pt idx="12334">
                  <c:v>-35.009</c:v>
                </c:pt>
                <c:pt idx="12335">
                  <c:v>-34.448</c:v>
                </c:pt>
                <c:pt idx="12336">
                  <c:v>-34.423999999999999</c:v>
                </c:pt>
                <c:pt idx="12337">
                  <c:v>-34.31</c:v>
                </c:pt>
                <c:pt idx="12338">
                  <c:v>-34.295000000000002</c:v>
                </c:pt>
                <c:pt idx="12339">
                  <c:v>-34.405000000000001</c:v>
                </c:pt>
                <c:pt idx="12340">
                  <c:v>-35.24</c:v>
                </c:pt>
                <c:pt idx="12341">
                  <c:v>-35.722000000000001</c:v>
                </c:pt>
                <c:pt idx="12342">
                  <c:v>-34.661000000000001</c:v>
                </c:pt>
                <c:pt idx="12343">
                  <c:v>-34.953000000000003</c:v>
                </c:pt>
                <c:pt idx="12344">
                  <c:v>-35.145000000000003</c:v>
                </c:pt>
                <c:pt idx="12345">
                  <c:v>-36.514000000000003</c:v>
                </c:pt>
                <c:pt idx="12346">
                  <c:v>-34.792000000000002</c:v>
                </c:pt>
                <c:pt idx="12347">
                  <c:v>-34.802</c:v>
                </c:pt>
                <c:pt idx="12348">
                  <c:v>-34.988</c:v>
                </c:pt>
                <c:pt idx="12349">
                  <c:v>-34.875</c:v>
                </c:pt>
                <c:pt idx="12350">
                  <c:v>-34.673999999999999</c:v>
                </c:pt>
                <c:pt idx="12351">
                  <c:v>-35.048999999999999</c:v>
                </c:pt>
                <c:pt idx="12352">
                  <c:v>-34.978999999999999</c:v>
                </c:pt>
                <c:pt idx="12353">
                  <c:v>-34.628999999999998</c:v>
                </c:pt>
                <c:pt idx="12354">
                  <c:v>-34.459000000000003</c:v>
                </c:pt>
                <c:pt idx="12355">
                  <c:v>-34.298000000000002</c:v>
                </c:pt>
                <c:pt idx="12356">
                  <c:v>-34.546999999999997</c:v>
                </c:pt>
                <c:pt idx="12357">
                  <c:v>-34.901000000000003</c:v>
                </c:pt>
                <c:pt idx="12358">
                  <c:v>-34.789000000000001</c:v>
                </c:pt>
                <c:pt idx="12359">
                  <c:v>-34.819000000000003</c:v>
                </c:pt>
                <c:pt idx="12360">
                  <c:v>-34.765000000000001</c:v>
                </c:pt>
                <c:pt idx="12361">
                  <c:v>-35.69</c:v>
                </c:pt>
                <c:pt idx="12362">
                  <c:v>-35.371000000000002</c:v>
                </c:pt>
                <c:pt idx="12363">
                  <c:v>-34.722000000000001</c:v>
                </c:pt>
                <c:pt idx="12364">
                  <c:v>-34.664999999999999</c:v>
                </c:pt>
                <c:pt idx="12365">
                  <c:v>-34.92</c:v>
                </c:pt>
                <c:pt idx="12366">
                  <c:v>-35.006999999999998</c:v>
                </c:pt>
                <c:pt idx="12367">
                  <c:v>-34.92</c:v>
                </c:pt>
                <c:pt idx="12368">
                  <c:v>-34.606000000000002</c:v>
                </c:pt>
                <c:pt idx="12369">
                  <c:v>-34.988</c:v>
                </c:pt>
                <c:pt idx="12370">
                  <c:v>-35.643999999999998</c:v>
                </c:pt>
                <c:pt idx="12371">
                  <c:v>-34.857999999999997</c:v>
                </c:pt>
                <c:pt idx="12372">
                  <c:v>-35.554000000000002</c:v>
                </c:pt>
                <c:pt idx="12373">
                  <c:v>-35.256</c:v>
                </c:pt>
                <c:pt idx="12374">
                  <c:v>-34.877000000000002</c:v>
                </c:pt>
                <c:pt idx="12375">
                  <c:v>-35.197000000000003</c:v>
                </c:pt>
                <c:pt idx="12376">
                  <c:v>-35.091999999999999</c:v>
                </c:pt>
                <c:pt idx="12377">
                  <c:v>-35.479999999999997</c:v>
                </c:pt>
                <c:pt idx="12378">
                  <c:v>-35.040999999999997</c:v>
                </c:pt>
                <c:pt idx="12379">
                  <c:v>-35.064999999999998</c:v>
                </c:pt>
                <c:pt idx="12380">
                  <c:v>-35.607999999999997</c:v>
                </c:pt>
                <c:pt idx="12381">
                  <c:v>-35.462000000000003</c:v>
                </c:pt>
                <c:pt idx="12382">
                  <c:v>-34.99</c:v>
                </c:pt>
                <c:pt idx="12383">
                  <c:v>-34.771000000000001</c:v>
                </c:pt>
                <c:pt idx="12384">
                  <c:v>-35.795000000000002</c:v>
                </c:pt>
                <c:pt idx="12385">
                  <c:v>-35.198</c:v>
                </c:pt>
                <c:pt idx="12386">
                  <c:v>-35.347999999999999</c:v>
                </c:pt>
                <c:pt idx="12387">
                  <c:v>-34.880000000000003</c:v>
                </c:pt>
                <c:pt idx="12388">
                  <c:v>-35.241</c:v>
                </c:pt>
                <c:pt idx="12389">
                  <c:v>-35.728000000000002</c:v>
                </c:pt>
                <c:pt idx="12390">
                  <c:v>-35.198</c:v>
                </c:pt>
                <c:pt idx="12391">
                  <c:v>-34.667999999999999</c:v>
                </c:pt>
                <c:pt idx="12392">
                  <c:v>-34.436999999999998</c:v>
                </c:pt>
                <c:pt idx="12393">
                  <c:v>-34.579000000000001</c:v>
                </c:pt>
                <c:pt idx="12394">
                  <c:v>-35.075000000000003</c:v>
                </c:pt>
                <c:pt idx="12395">
                  <c:v>-34.332999999999998</c:v>
                </c:pt>
                <c:pt idx="12396">
                  <c:v>-34.720999999999997</c:v>
                </c:pt>
                <c:pt idx="12397">
                  <c:v>-34.722999999999999</c:v>
                </c:pt>
                <c:pt idx="12398">
                  <c:v>-35.095999999999997</c:v>
                </c:pt>
                <c:pt idx="12399">
                  <c:v>-35.334000000000003</c:v>
                </c:pt>
                <c:pt idx="12400">
                  <c:v>-35.06</c:v>
                </c:pt>
                <c:pt idx="12401">
                  <c:v>-34.493000000000002</c:v>
                </c:pt>
                <c:pt idx="12402">
                  <c:v>-35.222000000000001</c:v>
                </c:pt>
                <c:pt idx="12403">
                  <c:v>-35.097000000000001</c:v>
                </c:pt>
                <c:pt idx="12404">
                  <c:v>-35.154000000000003</c:v>
                </c:pt>
                <c:pt idx="12405">
                  <c:v>-35</c:v>
                </c:pt>
                <c:pt idx="12406">
                  <c:v>-34.966000000000001</c:v>
                </c:pt>
                <c:pt idx="12407">
                  <c:v>-35.131</c:v>
                </c:pt>
                <c:pt idx="12408">
                  <c:v>-34.75</c:v>
                </c:pt>
                <c:pt idx="12409">
                  <c:v>-35.006</c:v>
                </c:pt>
                <c:pt idx="12410">
                  <c:v>-35.860999999999997</c:v>
                </c:pt>
                <c:pt idx="12411">
                  <c:v>-35.195999999999998</c:v>
                </c:pt>
                <c:pt idx="12412">
                  <c:v>-36.014000000000003</c:v>
                </c:pt>
                <c:pt idx="12413">
                  <c:v>-35.435000000000002</c:v>
                </c:pt>
                <c:pt idx="12414">
                  <c:v>-35.222999999999999</c:v>
                </c:pt>
                <c:pt idx="12415">
                  <c:v>-35.298999999999999</c:v>
                </c:pt>
                <c:pt idx="12416">
                  <c:v>-34.749000000000002</c:v>
                </c:pt>
                <c:pt idx="12417">
                  <c:v>-35.265000000000001</c:v>
                </c:pt>
                <c:pt idx="12418">
                  <c:v>-35.377000000000002</c:v>
                </c:pt>
                <c:pt idx="12419">
                  <c:v>-34.887999999999998</c:v>
                </c:pt>
                <c:pt idx="12420">
                  <c:v>-35.676000000000002</c:v>
                </c:pt>
                <c:pt idx="12421">
                  <c:v>-35.720999999999997</c:v>
                </c:pt>
                <c:pt idx="12422">
                  <c:v>-35.731999999999999</c:v>
                </c:pt>
                <c:pt idx="12423">
                  <c:v>-34.652000000000001</c:v>
                </c:pt>
                <c:pt idx="12424">
                  <c:v>-34.982999999999997</c:v>
                </c:pt>
                <c:pt idx="12425">
                  <c:v>-34.725000000000001</c:v>
                </c:pt>
                <c:pt idx="12426">
                  <c:v>-35.034999999999997</c:v>
                </c:pt>
                <c:pt idx="12427">
                  <c:v>-34.58</c:v>
                </c:pt>
                <c:pt idx="12428">
                  <c:v>-34.773000000000003</c:v>
                </c:pt>
                <c:pt idx="12429">
                  <c:v>-34.972999999999999</c:v>
                </c:pt>
                <c:pt idx="12430">
                  <c:v>-34.869999999999997</c:v>
                </c:pt>
                <c:pt idx="12431">
                  <c:v>-35.045999999999999</c:v>
                </c:pt>
                <c:pt idx="12432">
                  <c:v>-34.762999999999998</c:v>
                </c:pt>
                <c:pt idx="12433">
                  <c:v>-34.97</c:v>
                </c:pt>
                <c:pt idx="12434">
                  <c:v>-35.158000000000001</c:v>
                </c:pt>
                <c:pt idx="12435">
                  <c:v>-34.563000000000002</c:v>
                </c:pt>
                <c:pt idx="12436">
                  <c:v>-34.631</c:v>
                </c:pt>
                <c:pt idx="12437">
                  <c:v>-34.488999999999997</c:v>
                </c:pt>
                <c:pt idx="12438">
                  <c:v>-34.841000000000001</c:v>
                </c:pt>
                <c:pt idx="12439">
                  <c:v>-34.823</c:v>
                </c:pt>
                <c:pt idx="12440">
                  <c:v>-35.414999999999999</c:v>
                </c:pt>
                <c:pt idx="12441">
                  <c:v>-34.658000000000001</c:v>
                </c:pt>
                <c:pt idx="12442">
                  <c:v>-35.6</c:v>
                </c:pt>
                <c:pt idx="12443">
                  <c:v>-35.502000000000002</c:v>
                </c:pt>
                <c:pt idx="12444">
                  <c:v>-35.241</c:v>
                </c:pt>
                <c:pt idx="12445">
                  <c:v>-35.704000000000001</c:v>
                </c:pt>
                <c:pt idx="12446">
                  <c:v>-34.935000000000002</c:v>
                </c:pt>
                <c:pt idx="12447">
                  <c:v>-35.664999999999999</c:v>
                </c:pt>
                <c:pt idx="12448">
                  <c:v>-35.311999999999998</c:v>
                </c:pt>
                <c:pt idx="12449">
                  <c:v>-34.634</c:v>
                </c:pt>
                <c:pt idx="12450">
                  <c:v>-35.235999999999997</c:v>
                </c:pt>
                <c:pt idx="12451">
                  <c:v>-34.543999999999997</c:v>
                </c:pt>
                <c:pt idx="12452">
                  <c:v>-34.585999999999999</c:v>
                </c:pt>
                <c:pt idx="12453">
                  <c:v>-34.753999999999998</c:v>
                </c:pt>
                <c:pt idx="12454">
                  <c:v>-35.517000000000003</c:v>
                </c:pt>
                <c:pt idx="12455">
                  <c:v>-34.85</c:v>
                </c:pt>
                <c:pt idx="12456">
                  <c:v>-35.151000000000003</c:v>
                </c:pt>
                <c:pt idx="12457">
                  <c:v>-34.585999999999999</c:v>
                </c:pt>
                <c:pt idx="12458">
                  <c:v>-34.484000000000002</c:v>
                </c:pt>
                <c:pt idx="12459">
                  <c:v>-34.612000000000002</c:v>
                </c:pt>
                <c:pt idx="12460">
                  <c:v>-35.061</c:v>
                </c:pt>
                <c:pt idx="12461">
                  <c:v>-35.341000000000001</c:v>
                </c:pt>
                <c:pt idx="12462">
                  <c:v>-34.933</c:v>
                </c:pt>
                <c:pt idx="12463">
                  <c:v>-34.399000000000001</c:v>
                </c:pt>
                <c:pt idx="12464">
                  <c:v>-34.747999999999998</c:v>
                </c:pt>
                <c:pt idx="12465">
                  <c:v>-34.454000000000001</c:v>
                </c:pt>
                <c:pt idx="12466">
                  <c:v>-34.682000000000002</c:v>
                </c:pt>
                <c:pt idx="12467">
                  <c:v>-34.414999999999999</c:v>
                </c:pt>
                <c:pt idx="12468">
                  <c:v>-34.603000000000002</c:v>
                </c:pt>
                <c:pt idx="12469">
                  <c:v>-34.758000000000003</c:v>
                </c:pt>
                <c:pt idx="12470">
                  <c:v>-34.698999999999998</c:v>
                </c:pt>
                <c:pt idx="12471">
                  <c:v>-34.667000000000002</c:v>
                </c:pt>
                <c:pt idx="12472">
                  <c:v>-35.103000000000002</c:v>
                </c:pt>
                <c:pt idx="12473">
                  <c:v>-35.024000000000001</c:v>
                </c:pt>
                <c:pt idx="12474">
                  <c:v>-34.878</c:v>
                </c:pt>
                <c:pt idx="12475">
                  <c:v>-34.679000000000002</c:v>
                </c:pt>
                <c:pt idx="12476">
                  <c:v>-34.93</c:v>
                </c:pt>
                <c:pt idx="12477">
                  <c:v>-34.780999999999999</c:v>
                </c:pt>
                <c:pt idx="12478">
                  <c:v>-34.902999999999999</c:v>
                </c:pt>
                <c:pt idx="12479">
                  <c:v>-35.207999999999998</c:v>
                </c:pt>
                <c:pt idx="12480">
                  <c:v>-35.026000000000003</c:v>
                </c:pt>
                <c:pt idx="12481">
                  <c:v>-35.72</c:v>
                </c:pt>
                <c:pt idx="12482">
                  <c:v>-35.518999999999998</c:v>
                </c:pt>
                <c:pt idx="12483">
                  <c:v>-35.954000000000001</c:v>
                </c:pt>
                <c:pt idx="12484">
                  <c:v>-35.96</c:v>
                </c:pt>
                <c:pt idx="12485">
                  <c:v>-35.145000000000003</c:v>
                </c:pt>
                <c:pt idx="12486">
                  <c:v>-34.585000000000001</c:v>
                </c:pt>
                <c:pt idx="12487">
                  <c:v>-35.686999999999998</c:v>
                </c:pt>
                <c:pt idx="12488">
                  <c:v>-35.448</c:v>
                </c:pt>
                <c:pt idx="12489">
                  <c:v>-34.82</c:v>
                </c:pt>
                <c:pt idx="12490">
                  <c:v>-34.823</c:v>
                </c:pt>
                <c:pt idx="12491">
                  <c:v>-35.625</c:v>
                </c:pt>
                <c:pt idx="12492">
                  <c:v>-35.44</c:v>
                </c:pt>
                <c:pt idx="12493">
                  <c:v>-35.067</c:v>
                </c:pt>
                <c:pt idx="12494">
                  <c:v>-35.039000000000001</c:v>
                </c:pt>
                <c:pt idx="12495">
                  <c:v>-35.35</c:v>
                </c:pt>
                <c:pt idx="12496">
                  <c:v>-34.710999999999999</c:v>
                </c:pt>
                <c:pt idx="12497">
                  <c:v>-34.633000000000003</c:v>
                </c:pt>
                <c:pt idx="12498">
                  <c:v>-35.015999999999998</c:v>
                </c:pt>
                <c:pt idx="12499">
                  <c:v>-35.030999999999999</c:v>
                </c:pt>
                <c:pt idx="12500">
                  <c:v>-35.869</c:v>
                </c:pt>
                <c:pt idx="12501">
                  <c:v>-35.450000000000003</c:v>
                </c:pt>
                <c:pt idx="12502">
                  <c:v>-36.048999999999999</c:v>
                </c:pt>
                <c:pt idx="12503">
                  <c:v>-35.212000000000003</c:v>
                </c:pt>
                <c:pt idx="12504">
                  <c:v>-36.046999999999997</c:v>
                </c:pt>
                <c:pt idx="12505">
                  <c:v>-34.982999999999997</c:v>
                </c:pt>
                <c:pt idx="12506">
                  <c:v>-35.082000000000001</c:v>
                </c:pt>
                <c:pt idx="12507">
                  <c:v>-35.021000000000001</c:v>
                </c:pt>
                <c:pt idx="12508">
                  <c:v>-35.54</c:v>
                </c:pt>
                <c:pt idx="12509">
                  <c:v>-35.030999999999999</c:v>
                </c:pt>
                <c:pt idx="12510">
                  <c:v>-35.920999999999999</c:v>
                </c:pt>
                <c:pt idx="12511">
                  <c:v>-35.530999999999999</c:v>
                </c:pt>
                <c:pt idx="12512">
                  <c:v>-35.350999999999999</c:v>
                </c:pt>
                <c:pt idx="12513">
                  <c:v>-35.380000000000003</c:v>
                </c:pt>
                <c:pt idx="12514">
                  <c:v>-35.137999999999998</c:v>
                </c:pt>
                <c:pt idx="12515">
                  <c:v>-35.063000000000002</c:v>
                </c:pt>
                <c:pt idx="12516">
                  <c:v>-34.982999999999997</c:v>
                </c:pt>
                <c:pt idx="12517">
                  <c:v>-34.514000000000003</c:v>
                </c:pt>
                <c:pt idx="12518">
                  <c:v>-35.206000000000003</c:v>
                </c:pt>
                <c:pt idx="12519">
                  <c:v>-35.252000000000002</c:v>
                </c:pt>
                <c:pt idx="12520">
                  <c:v>-35.499000000000002</c:v>
                </c:pt>
                <c:pt idx="12521">
                  <c:v>-35.887999999999998</c:v>
                </c:pt>
                <c:pt idx="12522">
                  <c:v>-35.171999999999997</c:v>
                </c:pt>
                <c:pt idx="12523">
                  <c:v>-34.892000000000003</c:v>
                </c:pt>
                <c:pt idx="12524">
                  <c:v>-34.832000000000001</c:v>
                </c:pt>
                <c:pt idx="12525">
                  <c:v>-34.82</c:v>
                </c:pt>
                <c:pt idx="12526">
                  <c:v>-35.063000000000002</c:v>
                </c:pt>
                <c:pt idx="12527">
                  <c:v>-34.595999999999997</c:v>
                </c:pt>
                <c:pt idx="12528">
                  <c:v>-34.595999999999997</c:v>
                </c:pt>
                <c:pt idx="12529">
                  <c:v>-34.625</c:v>
                </c:pt>
                <c:pt idx="12530">
                  <c:v>-34.593000000000004</c:v>
                </c:pt>
                <c:pt idx="12531">
                  <c:v>-34.738</c:v>
                </c:pt>
                <c:pt idx="12532">
                  <c:v>-34.776000000000003</c:v>
                </c:pt>
                <c:pt idx="12533">
                  <c:v>-34.750999999999998</c:v>
                </c:pt>
                <c:pt idx="12534">
                  <c:v>-34.734999999999999</c:v>
                </c:pt>
                <c:pt idx="12535">
                  <c:v>-34.838000000000001</c:v>
                </c:pt>
                <c:pt idx="12536">
                  <c:v>-34.823</c:v>
                </c:pt>
                <c:pt idx="12537">
                  <c:v>-35.012999999999998</c:v>
                </c:pt>
                <c:pt idx="12538">
                  <c:v>-34.932000000000002</c:v>
                </c:pt>
                <c:pt idx="12539">
                  <c:v>-34.859000000000002</c:v>
                </c:pt>
                <c:pt idx="12540">
                  <c:v>-35.353999999999999</c:v>
                </c:pt>
                <c:pt idx="12541">
                  <c:v>-34.822000000000003</c:v>
                </c:pt>
                <c:pt idx="12542">
                  <c:v>-34.667999999999999</c:v>
                </c:pt>
                <c:pt idx="12543">
                  <c:v>-35.26</c:v>
                </c:pt>
                <c:pt idx="12544">
                  <c:v>-34.661999999999999</c:v>
                </c:pt>
                <c:pt idx="12545">
                  <c:v>-35.420999999999999</c:v>
                </c:pt>
                <c:pt idx="12546">
                  <c:v>-34.887999999999998</c:v>
                </c:pt>
                <c:pt idx="12547">
                  <c:v>-34.661999999999999</c:v>
                </c:pt>
                <c:pt idx="12548">
                  <c:v>-35.497</c:v>
                </c:pt>
                <c:pt idx="12549">
                  <c:v>-35.545999999999999</c:v>
                </c:pt>
                <c:pt idx="12550">
                  <c:v>-35.308999999999997</c:v>
                </c:pt>
                <c:pt idx="12551">
                  <c:v>-35.601999999999997</c:v>
                </c:pt>
                <c:pt idx="12552">
                  <c:v>-34.802999999999997</c:v>
                </c:pt>
                <c:pt idx="12553">
                  <c:v>-34.848999999999997</c:v>
                </c:pt>
                <c:pt idx="12554">
                  <c:v>-35.045000000000002</c:v>
                </c:pt>
                <c:pt idx="12555">
                  <c:v>-35.396000000000001</c:v>
                </c:pt>
                <c:pt idx="12556">
                  <c:v>-35.886000000000003</c:v>
                </c:pt>
                <c:pt idx="12557">
                  <c:v>-35.447000000000003</c:v>
                </c:pt>
                <c:pt idx="12558">
                  <c:v>-35.21</c:v>
                </c:pt>
                <c:pt idx="12559">
                  <c:v>-35.174999999999997</c:v>
                </c:pt>
                <c:pt idx="12560">
                  <c:v>-34.798999999999999</c:v>
                </c:pt>
                <c:pt idx="12561">
                  <c:v>-35.097000000000001</c:v>
                </c:pt>
                <c:pt idx="12562">
                  <c:v>-35.436</c:v>
                </c:pt>
                <c:pt idx="12563">
                  <c:v>-35.436999999999998</c:v>
                </c:pt>
                <c:pt idx="12564">
                  <c:v>-34.466000000000001</c:v>
                </c:pt>
                <c:pt idx="12565">
                  <c:v>-35.161999999999999</c:v>
                </c:pt>
                <c:pt idx="12566">
                  <c:v>-35.176000000000002</c:v>
                </c:pt>
                <c:pt idx="12567">
                  <c:v>-34.552999999999997</c:v>
                </c:pt>
                <c:pt idx="12568">
                  <c:v>-34.857999999999997</c:v>
                </c:pt>
                <c:pt idx="12569">
                  <c:v>-35.152999999999999</c:v>
                </c:pt>
                <c:pt idx="12570">
                  <c:v>-35.508000000000003</c:v>
                </c:pt>
                <c:pt idx="12571">
                  <c:v>-35.548999999999999</c:v>
                </c:pt>
                <c:pt idx="12572">
                  <c:v>-35.590000000000003</c:v>
                </c:pt>
                <c:pt idx="12573">
                  <c:v>-34.790999999999997</c:v>
                </c:pt>
                <c:pt idx="12574">
                  <c:v>-35.448</c:v>
                </c:pt>
                <c:pt idx="12575">
                  <c:v>-35.878</c:v>
                </c:pt>
                <c:pt idx="12576">
                  <c:v>-35.991</c:v>
                </c:pt>
                <c:pt idx="12577">
                  <c:v>-36.049999999999997</c:v>
                </c:pt>
                <c:pt idx="12578">
                  <c:v>-35.645000000000003</c:v>
                </c:pt>
                <c:pt idx="12579">
                  <c:v>-36.570999999999998</c:v>
                </c:pt>
                <c:pt idx="12580">
                  <c:v>-35.280999999999999</c:v>
                </c:pt>
                <c:pt idx="12581">
                  <c:v>-35.387</c:v>
                </c:pt>
                <c:pt idx="12582">
                  <c:v>-35.587000000000003</c:v>
                </c:pt>
                <c:pt idx="12583">
                  <c:v>-35.429000000000002</c:v>
                </c:pt>
                <c:pt idx="12584">
                  <c:v>-35.972999999999999</c:v>
                </c:pt>
                <c:pt idx="12585">
                  <c:v>-35.902000000000001</c:v>
                </c:pt>
                <c:pt idx="12586">
                  <c:v>-35.106999999999999</c:v>
                </c:pt>
                <c:pt idx="12587">
                  <c:v>-35.473999999999997</c:v>
                </c:pt>
                <c:pt idx="12588">
                  <c:v>-35.173999999999999</c:v>
                </c:pt>
                <c:pt idx="12589">
                  <c:v>-34.863</c:v>
                </c:pt>
                <c:pt idx="12590">
                  <c:v>-34.954999999999998</c:v>
                </c:pt>
                <c:pt idx="12591">
                  <c:v>-34.875999999999998</c:v>
                </c:pt>
                <c:pt idx="12592">
                  <c:v>-35.789000000000001</c:v>
                </c:pt>
                <c:pt idx="12593">
                  <c:v>-35.378</c:v>
                </c:pt>
                <c:pt idx="12594">
                  <c:v>-35.073999999999998</c:v>
                </c:pt>
                <c:pt idx="12595">
                  <c:v>-35.116</c:v>
                </c:pt>
                <c:pt idx="12596">
                  <c:v>-35.624000000000002</c:v>
                </c:pt>
                <c:pt idx="12597">
                  <c:v>-35.155999999999999</c:v>
                </c:pt>
                <c:pt idx="12598">
                  <c:v>-35.238999999999997</c:v>
                </c:pt>
                <c:pt idx="12599">
                  <c:v>-35.476999999999997</c:v>
                </c:pt>
                <c:pt idx="12600">
                  <c:v>-35.601999999999997</c:v>
                </c:pt>
                <c:pt idx="12601">
                  <c:v>-34.694000000000003</c:v>
                </c:pt>
                <c:pt idx="12602">
                  <c:v>-34.819000000000003</c:v>
                </c:pt>
                <c:pt idx="12603">
                  <c:v>-35.084000000000003</c:v>
                </c:pt>
                <c:pt idx="12604">
                  <c:v>-35.487000000000002</c:v>
                </c:pt>
                <c:pt idx="12605">
                  <c:v>-35.198</c:v>
                </c:pt>
                <c:pt idx="12606">
                  <c:v>-35.295000000000002</c:v>
                </c:pt>
                <c:pt idx="12607">
                  <c:v>-35.686999999999998</c:v>
                </c:pt>
                <c:pt idx="12608">
                  <c:v>-34.950000000000003</c:v>
                </c:pt>
                <c:pt idx="12609">
                  <c:v>-35.057000000000002</c:v>
                </c:pt>
                <c:pt idx="12610">
                  <c:v>-34.981000000000002</c:v>
                </c:pt>
                <c:pt idx="12611">
                  <c:v>-35.380000000000003</c:v>
                </c:pt>
                <c:pt idx="12612">
                  <c:v>-37.523000000000003</c:v>
                </c:pt>
                <c:pt idx="12613">
                  <c:v>-35.121000000000002</c:v>
                </c:pt>
                <c:pt idx="12614">
                  <c:v>-34.878</c:v>
                </c:pt>
                <c:pt idx="12615">
                  <c:v>-35.426000000000002</c:v>
                </c:pt>
                <c:pt idx="12616">
                  <c:v>-35.351999999999997</c:v>
                </c:pt>
                <c:pt idx="12617">
                  <c:v>-35.472999999999999</c:v>
                </c:pt>
                <c:pt idx="12618">
                  <c:v>-35.892000000000003</c:v>
                </c:pt>
                <c:pt idx="12619">
                  <c:v>-35.595999999999997</c:v>
                </c:pt>
                <c:pt idx="12620">
                  <c:v>-36.115000000000002</c:v>
                </c:pt>
                <c:pt idx="12621">
                  <c:v>-35.322000000000003</c:v>
                </c:pt>
                <c:pt idx="12622">
                  <c:v>-35.716000000000001</c:v>
                </c:pt>
                <c:pt idx="12623">
                  <c:v>-34.982999999999997</c:v>
                </c:pt>
                <c:pt idx="12624">
                  <c:v>-35.526000000000003</c:v>
                </c:pt>
                <c:pt idx="12625">
                  <c:v>-35.533000000000001</c:v>
                </c:pt>
                <c:pt idx="12626">
                  <c:v>-34.859000000000002</c:v>
                </c:pt>
                <c:pt idx="12627">
                  <c:v>-34.628</c:v>
                </c:pt>
                <c:pt idx="12628">
                  <c:v>-34.941000000000003</c:v>
                </c:pt>
                <c:pt idx="12629">
                  <c:v>-34.956000000000003</c:v>
                </c:pt>
                <c:pt idx="12630">
                  <c:v>-34.956000000000003</c:v>
                </c:pt>
                <c:pt idx="12631">
                  <c:v>-34.661999999999999</c:v>
                </c:pt>
                <c:pt idx="12632">
                  <c:v>-34.9</c:v>
                </c:pt>
                <c:pt idx="12633">
                  <c:v>-34.543999999999997</c:v>
                </c:pt>
                <c:pt idx="12634">
                  <c:v>-34.683999999999997</c:v>
                </c:pt>
                <c:pt idx="12635">
                  <c:v>-34.783999999999999</c:v>
                </c:pt>
                <c:pt idx="12636">
                  <c:v>-34.561999999999998</c:v>
                </c:pt>
                <c:pt idx="12637">
                  <c:v>-34.517000000000003</c:v>
                </c:pt>
                <c:pt idx="12638">
                  <c:v>-34.453000000000003</c:v>
                </c:pt>
                <c:pt idx="12639">
                  <c:v>-34.484000000000002</c:v>
                </c:pt>
                <c:pt idx="12640">
                  <c:v>-35.088000000000001</c:v>
                </c:pt>
                <c:pt idx="12641">
                  <c:v>-34.747999999999998</c:v>
                </c:pt>
                <c:pt idx="12642">
                  <c:v>-34.820999999999998</c:v>
                </c:pt>
                <c:pt idx="12643">
                  <c:v>-35.043999999999997</c:v>
                </c:pt>
                <c:pt idx="12644">
                  <c:v>-35.046999999999997</c:v>
                </c:pt>
                <c:pt idx="12645">
                  <c:v>-34.954000000000001</c:v>
                </c:pt>
                <c:pt idx="12646">
                  <c:v>-34.6</c:v>
                </c:pt>
                <c:pt idx="12647">
                  <c:v>-34.5</c:v>
                </c:pt>
                <c:pt idx="12648">
                  <c:v>-34.607999999999997</c:v>
                </c:pt>
                <c:pt idx="12649">
                  <c:v>-34.865000000000002</c:v>
                </c:pt>
                <c:pt idx="12650">
                  <c:v>-34.54</c:v>
                </c:pt>
                <c:pt idx="12651">
                  <c:v>-34.506999999999998</c:v>
                </c:pt>
                <c:pt idx="12652">
                  <c:v>-35.215000000000003</c:v>
                </c:pt>
                <c:pt idx="12653">
                  <c:v>-35.109000000000002</c:v>
                </c:pt>
                <c:pt idx="12654">
                  <c:v>-34.667999999999999</c:v>
                </c:pt>
                <c:pt idx="12655">
                  <c:v>-34.524999999999999</c:v>
                </c:pt>
                <c:pt idx="12656">
                  <c:v>-34.375999999999998</c:v>
                </c:pt>
                <c:pt idx="12657">
                  <c:v>-34.186999999999998</c:v>
                </c:pt>
                <c:pt idx="12658">
                  <c:v>-34.436</c:v>
                </c:pt>
                <c:pt idx="12659">
                  <c:v>-34.588999999999999</c:v>
                </c:pt>
                <c:pt idx="12660">
                  <c:v>-34.902000000000001</c:v>
                </c:pt>
                <c:pt idx="12661">
                  <c:v>-34.85</c:v>
                </c:pt>
                <c:pt idx="12662">
                  <c:v>-34.506999999999998</c:v>
                </c:pt>
                <c:pt idx="12663">
                  <c:v>-34.530999999999999</c:v>
                </c:pt>
                <c:pt idx="12664">
                  <c:v>-34.697000000000003</c:v>
                </c:pt>
                <c:pt idx="12665">
                  <c:v>-35.215000000000003</c:v>
                </c:pt>
                <c:pt idx="12666">
                  <c:v>-34.753999999999998</c:v>
                </c:pt>
                <c:pt idx="12667">
                  <c:v>-35.631999999999998</c:v>
                </c:pt>
                <c:pt idx="12668">
                  <c:v>-34.875999999999998</c:v>
                </c:pt>
                <c:pt idx="12669">
                  <c:v>-35.284999999999997</c:v>
                </c:pt>
                <c:pt idx="12670">
                  <c:v>-34.841999999999999</c:v>
                </c:pt>
                <c:pt idx="12671">
                  <c:v>-35.213000000000001</c:v>
                </c:pt>
                <c:pt idx="12672">
                  <c:v>-35.667000000000002</c:v>
                </c:pt>
                <c:pt idx="12673">
                  <c:v>-35.634999999999998</c:v>
                </c:pt>
                <c:pt idx="12674">
                  <c:v>-35.848999999999997</c:v>
                </c:pt>
                <c:pt idx="12675">
                  <c:v>-35.597000000000001</c:v>
                </c:pt>
                <c:pt idx="12676">
                  <c:v>-35.380000000000003</c:v>
                </c:pt>
                <c:pt idx="12677">
                  <c:v>-35.978999999999999</c:v>
                </c:pt>
                <c:pt idx="12678">
                  <c:v>-35.936</c:v>
                </c:pt>
                <c:pt idx="12679">
                  <c:v>-35.475999999999999</c:v>
                </c:pt>
                <c:pt idx="12680">
                  <c:v>-35.600999999999999</c:v>
                </c:pt>
                <c:pt idx="12681">
                  <c:v>-35.774000000000001</c:v>
                </c:pt>
                <c:pt idx="12682">
                  <c:v>-36.170999999999999</c:v>
                </c:pt>
                <c:pt idx="12683">
                  <c:v>-35.880000000000003</c:v>
                </c:pt>
                <c:pt idx="12684">
                  <c:v>-35.844999999999999</c:v>
                </c:pt>
                <c:pt idx="12685">
                  <c:v>-35.805999999999997</c:v>
                </c:pt>
                <c:pt idx="12686">
                  <c:v>-36.055999999999997</c:v>
                </c:pt>
                <c:pt idx="12687">
                  <c:v>-35.857999999999997</c:v>
                </c:pt>
                <c:pt idx="12688">
                  <c:v>-35.792999999999999</c:v>
                </c:pt>
                <c:pt idx="12689">
                  <c:v>-36.106999999999999</c:v>
                </c:pt>
                <c:pt idx="12690">
                  <c:v>-35.289000000000001</c:v>
                </c:pt>
                <c:pt idx="12691">
                  <c:v>-35.020000000000003</c:v>
                </c:pt>
                <c:pt idx="12692">
                  <c:v>-34.783000000000001</c:v>
                </c:pt>
                <c:pt idx="12693">
                  <c:v>-34.786000000000001</c:v>
                </c:pt>
                <c:pt idx="12694">
                  <c:v>-34.834000000000003</c:v>
                </c:pt>
                <c:pt idx="12695">
                  <c:v>-35.213999999999999</c:v>
                </c:pt>
                <c:pt idx="12696">
                  <c:v>-36.5</c:v>
                </c:pt>
                <c:pt idx="12697">
                  <c:v>-35.106000000000002</c:v>
                </c:pt>
                <c:pt idx="12698">
                  <c:v>-35.829000000000001</c:v>
                </c:pt>
                <c:pt idx="12699">
                  <c:v>-35.002000000000002</c:v>
                </c:pt>
                <c:pt idx="12700">
                  <c:v>-35.911000000000001</c:v>
                </c:pt>
                <c:pt idx="12701">
                  <c:v>-35.643000000000001</c:v>
                </c:pt>
                <c:pt idx="12702">
                  <c:v>-35.826000000000001</c:v>
                </c:pt>
                <c:pt idx="12703">
                  <c:v>-36.723999999999997</c:v>
                </c:pt>
                <c:pt idx="12704">
                  <c:v>-35.628999999999998</c:v>
                </c:pt>
                <c:pt idx="12705">
                  <c:v>-36.264000000000003</c:v>
                </c:pt>
                <c:pt idx="12706">
                  <c:v>-36.253999999999998</c:v>
                </c:pt>
                <c:pt idx="12707">
                  <c:v>-36.36</c:v>
                </c:pt>
                <c:pt idx="12708">
                  <c:v>-36.238</c:v>
                </c:pt>
                <c:pt idx="12709">
                  <c:v>-35.198</c:v>
                </c:pt>
                <c:pt idx="12710">
                  <c:v>-35.51</c:v>
                </c:pt>
                <c:pt idx="12711">
                  <c:v>-35.47</c:v>
                </c:pt>
                <c:pt idx="12712">
                  <c:v>-36.366</c:v>
                </c:pt>
                <c:pt idx="12713">
                  <c:v>-35.875</c:v>
                </c:pt>
                <c:pt idx="12714">
                  <c:v>-35.704000000000001</c:v>
                </c:pt>
                <c:pt idx="12715">
                  <c:v>-36.311999999999998</c:v>
                </c:pt>
                <c:pt idx="12716">
                  <c:v>-35.68</c:v>
                </c:pt>
                <c:pt idx="12717">
                  <c:v>-35.872999999999998</c:v>
                </c:pt>
                <c:pt idx="12718">
                  <c:v>-35.584000000000003</c:v>
                </c:pt>
                <c:pt idx="12719">
                  <c:v>-36.103999999999999</c:v>
                </c:pt>
                <c:pt idx="12720">
                  <c:v>-36.625</c:v>
                </c:pt>
                <c:pt idx="12721">
                  <c:v>-36.040999999999997</c:v>
                </c:pt>
                <c:pt idx="12722">
                  <c:v>-36.195</c:v>
                </c:pt>
                <c:pt idx="12723">
                  <c:v>-35.783000000000001</c:v>
                </c:pt>
                <c:pt idx="12724">
                  <c:v>-36.118000000000002</c:v>
                </c:pt>
                <c:pt idx="12725">
                  <c:v>-36.051000000000002</c:v>
                </c:pt>
                <c:pt idx="12726">
                  <c:v>-35.756</c:v>
                </c:pt>
                <c:pt idx="12727">
                  <c:v>-35.402000000000001</c:v>
                </c:pt>
                <c:pt idx="12728">
                  <c:v>-35.542000000000002</c:v>
                </c:pt>
                <c:pt idx="12729">
                  <c:v>-35.883000000000003</c:v>
                </c:pt>
                <c:pt idx="12730">
                  <c:v>-35.383000000000003</c:v>
                </c:pt>
                <c:pt idx="12731">
                  <c:v>-35.905999999999999</c:v>
                </c:pt>
                <c:pt idx="12732">
                  <c:v>-35.235999999999997</c:v>
                </c:pt>
                <c:pt idx="12733">
                  <c:v>-35.030999999999999</c:v>
                </c:pt>
                <c:pt idx="12734">
                  <c:v>-35.265999999999998</c:v>
                </c:pt>
                <c:pt idx="12735">
                  <c:v>-34.770000000000003</c:v>
                </c:pt>
                <c:pt idx="12736">
                  <c:v>-34.555999999999997</c:v>
                </c:pt>
                <c:pt idx="12737">
                  <c:v>-35.213999999999999</c:v>
                </c:pt>
                <c:pt idx="12738">
                  <c:v>-34.848999999999997</c:v>
                </c:pt>
                <c:pt idx="12739">
                  <c:v>-34.834000000000003</c:v>
                </c:pt>
                <c:pt idx="12740">
                  <c:v>-34.950000000000003</c:v>
                </c:pt>
                <c:pt idx="12741">
                  <c:v>-34.438000000000002</c:v>
                </c:pt>
                <c:pt idx="12742">
                  <c:v>-34.491</c:v>
                </c:pt>
                <c:pt idx="12743">
                  <c:v>-34.878999999999998</c:v>
                </c:pt>
                <c:pt idx="12744">
                  <c:v>-34.787999999999997</c:v>
                </c:pt>
                <c:pt idx="12745">
                  <c:v>-34.555</c:v>
                </c:pt>
                <c:pt idx="12746">
                  <c:v>-34.831000000000003</c:v>
                </c:pt>
                <c:pt idx="12747">
                  <c:v>-35.064999999999998</c:v>
                </c:pt>
                <c:pt idx="12748">
                  <c:v>-34.911999999999999</c:v>
                </c:pt>
                <c:pt idx="12749">
                  <c:v>-35.576999999999998</c:v>
                </c:pt>
                <c:pt idx="12750">
                  <c:v>-34.582999999999998</c:v>
                </c:pt>
                <c:pt idx="12751">
                  <c:v>-34.886000000000003</c:v>
                </c:pt>
                <c:pt idx="12752">
                  <c:v>-34.927999999999997</c:v>
                </c:pt>
                <c:pt idx="12753">
                  <c:v>-35.594999999999999</c:v>
                </c:pt>
                <c:pt idx="12754">
                  <c:v>-34.497999999999998</c:v>
                </c:pt>
                <c:pt idx="12755">
                  <c:v>-34.734999999999999</c:v>
                </c:pt>
                <c:pt idx="12756">
                  <c:v>-34.639000000000003</c:v>
                </c:pt>
                <c:pt idx="12757">
                  <c:v>-34.436</c:v>
                </c:pt>
                <c:pt idx="12758">
                  <c:v>-34.520000000000003</c:v>
                </c:pt>
                <c:pt idx="12759">
                  <c:v>-34.625999999999998</c:v>
                </c:pt>
                <c:pt idx="12760">
                  <c:v>-34.445999999999998</c:v>
                </c:pt>
                <c:pt idx="12761">
                  <c:v>-34.47</c:v>
                </c:pt>
                <c:pt idx="12762">
                  <c:v>-35.383000000000003</c:v>
                </c:pt>
                <c:pt idx="12763">
                  <c:v>-34.585000000000001</c:v>
                </c:pt>
                <c:pt idx="12764">
                  <c:v>-34.481000000000002</c:v>
                </c:pt>
                <c:pt idx="12765">
                  <c:v>-34.790999999999997</c:v>
                </c:pt>
                <c:pt idx="12766">
                  <c:v>-34.704000000000001</c:v>
                </c:pt>
                <c:pt idx="12767">
                  <c:v>-35.033000000000001</c:v>
                </c:pt>
                <c:pt idx="12768">
                  <c:v>-34.915999999999997</c:v>
                </c:pt>
                <c:pt idx="12769">
                  <c:v>-35.427999999999997</c:v>
                </c:pt>
                <c:pt idx="12770">
                  <c:v>-35.250999999999998</c:v>
                </c:pt>
                <c:pt idx="12771">
                  <c:v>-34.747999999999998</c:v>
                </c:pt>
                <c:pt idx="12772">
                  <c:v>-34.795000000000002</c:v>
                </c:pt>
                <c:pt idx="12773">
                  <c:v>-34.959000000000003</c:v>
                </c:pt>
                <c:pt idx="12774">
                  <c:v>-35.146000000000001</c:v>
                </c:pt>
                <c:pt idx="12775">
                  <c:v>-34.978999999999999</c:v>
                </c:pt>
                <c:pt idx="12776">
                  <c:v>-34.597000000000001</c:v>
                </c:pt>
                <c:pt idx="12777">
                  <c:v>-35.097000000000001</c:v>
                </c:pt>
                <c:pt idx="12778">
                  <c:v>-35.374000000000002</c:v>
                </c:pt>
                <c:pt idx="12779">
                  <c:v>-34.944000000000003</c:v>
                </c:pt>
                <c:pt idx="12780">
                  <c:v>-35.220999999999997</c:v>
                </c:pt>
                <c:pt idx="12781">
                  <c:v>-35.018000000000001</c:v>
                </c:pt>
                <c:pt idx="12782">
                  <c:v>-34.511000000000003</c:v>
                </c:pt>
                <c:pt idx="12783">
                  <c:v>-34.901000000000003</c:v>
                </c:pt>
                <c:pt idx="12784">
                  <c:v>-35.841000000000001</c:v>
                </c:pt>
                <c:pt idx="12785">
                  <c:v>-35.07</c:v>
                </c:pt>
                <c:pt idx="12786">
                  <c:v>-35.521000000000001</c:v>
                </c:pt>
                <c:pt idx="12787">
                  <c:v>-35.033000000000001</c:v>
                </c:pt>
                <c:pt idx="12788">
                  <c:v>-35.982999999999997</c:v>
                </c:pt>
                <c:pt idx="12789">
                  <c:v>-35.997999999999998</c:v>
                </c:pt>
                <c:pt idx="12790">
                  <c:v>-35.170999999999999</c:v>
                </c:pt>
                <c:pt idx="12791">
                  <c:v>-34.869</c:v>
                </c:pt>
                <c:pt idx="12792">
                  <c:v>-34.722999999999999</c:v>
                </c:pt>
                <c:pt idx="12793">
                  <c:v>-35.155000000000001</c:v>
                </c:pt>
                <c:pt idx="12794">
                  <c:v>-35.055999999999997</c:v>
                </c:pt>
                <c:pt idx="12795">
                  <c:v>-34.968000000000004</c:v>
                </c:pt>
                <c:pt idx="12796">
                  <c:v>-34.664999999999999</c:v>
                </c:pt>
                <c:pt idx="12797">
                  <c:v>-34.795999999999999</c:v>
                </c:pt>
                <c:pt idx="12798">
                  <c:v>-35.232999999999997</c:v>
                </c:pt>
                <c:pt idx="12799">
                  <c:v>-35.048999999999999</c:v>
                </c:pt>
                <c:pt idx="12800">
                  <c:v>-35.238999999999997</c:v>
                </c:pt>
                <c:pt idx="12801">
                  <c:v>-34.679000000000002</c:v>
                </c:pt>
                <c:pt idx="12802">
                  <c:v>-34.701000000000001</c:v>
                </c:pt>
                <c:pt idx="12803">
                  <c:v>-34.972999999999999</c:v>
                </c:pt>
                <c:pt idx="12804">
                  <c:v>-34.658000000000001</c:v>
                </c:pt>
                <c:pt idx="12805">
                  <c:v>-34.67</c:v>
                </c:pt>
                <c:pt idx="12806">
                  <c:v>-34.880000000000003</c:v>
                </c:pt>
                <c:pt idx="12807">
                  <c:v>-34.691000000000003</c:v>
                </c:pt>
                <c:pt idx="12808">
                  <c:v>-35.356999999999999</c:v>
                </c:pt>
                <c:pt idx="12809">
                  <c:v>-35.83</c:v>
                </c:pt>
                <c:pt idx="12810">
                  <c:v>-34.99</c:v>
                </c:pt>
                <c:pt idx="12811">
                  <c:v>-35.436</c:v>
                </c:pt>
                <c:pt idx="12812">
                  <c:v>-35.472999999999999</c:v>
                </c:pt>
                <c:pt idx="12813">
                  <c:v>-35.353999999999999</c:v>
                </c:pt>
                <c:pt idx="12814">
                  <c:v>-35.481000000000002</c:v>
                </c:pt>
                <c:pt idx="12815">
                  <c:v>-35.637</c:v>
                </c:pt>
                <c:pt idx="12816">
                  <c:v>-36.183</c:v>
                </c:pt>
                <c:pt idx="12817">
                  <c:v>-35.378</c:v>
                </c:pt>
                <c:pt idx="12818">
                  <c:v>-35.683</c:v>
                </c:pt>
                <c:pt idx="12819">
                  <c:v>-36.079000000000001</c:v>
                </c:pt>
                <c:pt idx="12820">
                  <c:v>-35.988999999999997</c:v>
                </c:pt>
                <c:pt idx="12821">
                  <c:v>-35.536999999999999</c:v>
                </c:pt>
                <c:pt idx="12822">
                  <c:v>-35.667999999999999</c:v>
                </c:pt>
                <c:pt idx="12823">
                  <c:v>-35.795000000000002</c:v>
                </c:pt>
                <c:pt idx="12824">
                  <c:v>-36.451000000000001</c:v>
                </c:pt>
                <c:pt idx="12825">
                  <c:v>-36.356999999999999</c:v>
                </c:pt>
                <c:pt idx="12826">
                  <c:v>-35.515000000000001</c:v>
                </c:pt>
                <c:pt idx="12827">
                  <c:v>-35.524000000000001</c:v>
                </c:pt>
                <c:pt idx="12828">
                  <c:v>-35.765000000000001</c:v>
                </c:pt>
                <c:pt idx="12829">
                  <c:v>-35.710999999999999</c:v>
                </c:pt>
                <c:pt idx="12830">
                  <c:v>-35.945</c:v>
                </c:pt>
                <c:pt idx="12831">
                  <c:v>-35.607999999999997</c:v>
                </c:pt>
                <c:pt idx="12832">
                  <c:v>-35.590000000000003</c:v>
                </c:pt>
                <c:pt idx="12833">
                  <c:v>-35.357999999999997</c:v>
                </c:pt>
                <c:pt idx="12834">
                  <c:v>-35.441000000000003</c:v>
                </c:pt>
                <c:pt idx="12835">
                  <c:v>-35.356999999999999</c:v>
                </c:pt>
                <c:pt idx="12836">
                  <c:v>-36.234999999999999</c:v>
                </c:pt>
                <c:pt idx="12837">
                  <c:v>-35.308999999999997</c:v>
                </c:pt>
                <c:pt idx="12838">
                  <c:v>-35.295999999999999</c:v>
                </c:pt>
                <c:pt idx="12839">
                  <c:v>-35.545999999999999</c:v>
                </c:pt>
                <c:pt idx="12840">
                  <c:v>-35.628</c:v>
                </c:pt>
                <c:pt idx="12841">
                  <c:v>-35.552</c:v>
                </c:pt>
                <c:pt idx="12842">
                  <c:v>-35.25</c:v>
                </c:pt>
                <c:pt idx="12843">
                  <c:v>-34.957000000000001</c:v>
                </c:pt>
                <c:pt idx="12844">
                  <c:v>-35.237000000000002</c:v>
                </c:pt>
                <c:pt idx="12845">
                  <c:v>-35.345999999999997</c:v>
                </c:pt>
                <c:pt idx="12846">
                  <c:v>-35.277000000000001</c:v>
                </c:pt>
                <c:pt idx="12847">
                  <c:v>-34.96</c:v>
                </c:pt>
                <c:pt idx="12848">
                  <c:v>-36.25</c:v>
                </c:pt>
                <c:pt idx="12849">
                  <c:v>-35.706000000000003</c:v>
                </c:pt>
                <c:pt idx="12850">
                  <c:v>-35.369999999999997</c:v>
                </c:pt>
                <c:pt idx="12851">
                  <c:v>-35.142000000000003</c:v>
                </c:pt>
                <c:pt idx="12852">
                  <c:v>-35.034999999999997</c:v>
                </c:pt>
                <c:pt idx="12853">
                  <c:v>-35.622</c:v>
                </c:pt>
                <c:pt idx="12854">
                  <c:v>-35.725999999999999</c:v>
                </c:pt>
                <c:pt idx="12855">
                  <c:v>-35.338999999999999</c:v>
                </c:pt>
                <c:pt idx="12856">
                  <c:v>-35.219000000000001</c:v>
                </c:pt>
                <c:pt idx="12857">
                  <c:v>-34.808999999999997</c:v>
                </c:pt>
                <c:pt idx="12858">
                  <c:v>-34.887</c:v>
                </c:pt>
                <c:pt idx="12859">
                  <c:v>-35.006</c:v>
                </c:pt>
                <c:pt idx="12860">
                  <c:v>-34.866999999999997</c:v>
                </c:pt>
                <c:pt idx="12861">
                  <c:v>-34.93</c:v>
                </c:pt>
                <c:pt idx="12862">
                  <c:v>-35.301000000000002</c:v>
                </c:pt>
                <c:pt idx="12863">
                  <c:v>-35.122</c:v>
                </c:pt>
                <c:pt idx="12864">
                  <c:v>-34.804000000000002</c:v>
                </c:pt>
                <c:pt idx="12865">
                  <c:v>-34.466999999999999</c:v>
                </c:pt>
                <c:pt idx="12866">
                  <c:v>-34.460999999999999</c:v>
                </c:pt>
                <c:pt idx="12867">
                  <c:v>-34.475000000000001</c:v>
                </c:pt>
                <c:pt idx="12868">
                  <c:v>-34.646999999999998</c:v>
                </c:pt>
                <c:pt idx="12869">
                  <c:v>-34.534999999999997</c:v>
                </c:pt>
                <c:pt idx="12870">
                  <c:v>-34.369999999999997</c:v>
                </c:pt>
                <c:pt idx="12871">
                  <c:v>-34.933</c:v>
                </c:pt>
                <c:pt idx="12872">
                  <c:v>-34.22</c:v>
                </c:pt>
                <c:pt idx="12873">
                  <c:v>-34.417999999999999</c:v>
                </c:pt>
                <c:pt idx="12874">
                  <c:v>-34.862000000000002</c:v>
                </c:pt>
                <c:pt idx="12875">
                  <c:v>-36.29</c:v>
                </c:pt>
                <c:pt idx="12876">
                  <c:v>-35.851999999999997</c:v>
                </c:pt>
                <c:pt idx="12877">
                  <c:v>-34.890999999999998</c:v>
                </c:pt>
                <c:pt idx="12878">
                  <c:v>-34.61</c:v>
                </c:pt>
                <c:pt idx="12879">
                  <c:v>-35.113999999999997</c:v>
                </c:pt>
                <c:pt idx="12880">
                  <c:v>-35.56</c:v>
                </c:pt>
                <c:pt idx="12881">
                  <c:v>-35.57</c:v>
                </c:pt>
                <c:pt idx="12882">
                  <c:v>-36.426000000000002</c:v>
                </c:pt>
                <c:pt idx="12883">
                  <c:v>-36.612000000000002</c:v>
                </c:pt>
                <c:pt idx="12884">
                  <c:v>-36.04</c:v>
                </c:pt>
                <c:pt idx="12885">
                  <c:v>-35.878</c:v>
                </c:pt>
                <c:pt idx="12886">
                  <c:v>-35.119</c:v>
                </c:pt>
                <c:pt idx="12887">
                  <c:v>-35.351999999999997</c:v>
                </c:pt>
                <c:pt idx="12888">
                  <c:v>-35.131</c:v>
                </c:pt>
                <c:pt idx="12889">
                  <c:v>-35.515999999999998</c:v>
                </c:pt>
                <c:pt idx="12890">
                  <c:v>-35.901000000000003</c:v>
                </c:pt>
                <c:pt idx="12891">
                  <c:v>-34.850999999999999</c:v>
                </c:pt>
                <c:pt idx="12892">
                  <c:v>-35.334000000000003</c:v>
                </c:pt>
                <c:pt idx="12893">
                  <c:v>-36.49</c:v>
                </c:pt>
                <c:pt idx="12894">
                  <c:v>-35.945</c:v>
                </c:pt>
                <c:pt idx="12895">
                  <c:v>-36.683</c:v>
                </c:pt>
                <c:pt idx="12896">
                  <c:v>-35.383000000000003</c:v>
                </c:pt>
                <c:pt idx="12897">
                  <c:v>-35.798999999999999</c:v>
                </c:pt>
                <c:pt idx="12898">
                  <c:v>-35.895000000000003</c:v>
                </c:pt>
                <c:pt idx="12899">
                  <c:v>-35.784999999999997</c:v>
                </c:pt>
                <c:pt idx="12900">
                  <c:v>-36.186</c:v>
                </c:pt>
                <c:pt idx="12901">
                  <c:v>-35.902999999999999</c:v>
                </c:pt>
                <c:pt idx="12902">
                  <c:v>-35.503999999999998</c:v>
                </c:pt>
                <c:pt idx="12903">
                  <c:v>-36.29</c:v>
                </c:pt>
                <c:pt idx="12904">
                  <c:v>-36.545000000000002</c:v>
                </c:pt>
                <c:pt idx="12905">
                  <c:v>-36.31</c:v>
                </c:pt>
                <c:pt idx="12906">
                  <c:v>-36.067</c:v>
                </c:pt>
                <c:pt idx="12907">
                  <c:v>-35.664999999999999</c:v>
                </c:pt>
                <c:pt idx="12908">
                  <c:v>-35.963000000000001</c:v>
                </c:pt>
                <c:pt idx="12909">
                  <c:v>-35.847000000000001</c:v>
                </c:pt>
                <c:pt idx="12910">
                  <c:v>-35.984000000000002</c:v>
                </c:pt>
                <c:pt idx="12911">
                  <c:v>-36.476999999999997</c:v>
                </c:pt>
                <c:pt idx="12912">
                  <c:v>-35.93</c:v>
                </c:pt>
                <c:pt idx="12913">
                  <c:v>-36.07</c:v>
                </c:pt>
                <c:pt idx="12914">
                  <c:v>-35.860999999999997</c:v>
                </c:pt>
                <c:pt idx="12915">
                  <c:v>-36.301000000000002</c:v>
                </c:pt>
                <c:pt idx="12916">
                  <c:v>-35.841000000000001</c:v>
                </c:pt>
                <c:pt idx="12917">
                  <c:v>-36.753</c:v>
                </c:pt>
                <c:pt idx="12918">
                  <c:v>-35.468000000000004</c:v>
                </c:pt>
                <c:pt idx="12919">
                  <c:v>-36.122999999999998</c:v>
                </c:pt>
                <c:pt idx="12920">
                  <c:v>-35.817</c:v>
                </c:pt>
                <c:pt idx="12921">
                  <c:v>-35.899000000000001</c:v>
                </c:pt>
                <c:pt idx="12922">
                  <c:v>-35.405999999999999</c:v>
                </c:pt>
                <c:pt idx="12923">
                  <c:v>-35.845999999999997</c:v>
                </c:pt>
                <c:pt idx="12924">
                  <c:v>-35.817999999999998</c:v>
                </c:pt>
                <c:pt idx="12925">
                  <c:v>-35.996000000000002</c:v>
                </c:pt>
                <c:pt idx="12926">
                  <c:v>-35.213000000000001</c:v>
                </c:pt>
                <c:pt idx="12927">
                  <c:v>-35.563000000000002</c:v>
                </c:pt>
                <c:pt idx="12928">
                  <c:v>-35.523000000000003</c:v>
                </c:pt>
                <c:pt idx="12929">
                  <c:v>-36.33</c:v>
                </c:pt>
                <c:pt idx="12930">
                  <c:v>-35.531999999999996</c:v>
                </c:pt>
                <c:pt idx="12931">
                  <c:v>-35.848999999999997</c:v>
                </c:pt>
                <c:pt idx="12932">
                  <c:v>-35.655000000000001</c:v>
                </c:pt>
                <c:pt idx="12933">
                  <c:v>-35.335999999999999</c:v>
                </c:pt>
                <c:pt idx="12934">
                  <c:v>-35.439</c:v>
                </c:pt>
                <c:pt idx="12935">
                  <c:v>-35.115000000000002</c:v>
                </c:pt>
                <c:pt idx="12936">
                  <c:v>-35.436999999999998</c:v>
                </c:pt>
                <c:pt idx="12937">
                  <c:v>-36.115000000000002</c:v>
                </c:pt>
                <c:pt idx="12938">
                  <c:v>-35.973999999999997</c:v>
                </c:pt>
                <c:pt idx="12939">
                  <c:v>-35.363999999999997</c:v>
                </c:pt>
                <c:pt idx="12940">
                  <c:v>-35.154000000000003</c:v>
                </c:pt>
                <c:pt idx="12941">
                  <c:v>-35.545999999999999</c:v>
                </c:pt>
                <c:pt idx="12942">
                  <c:v>-35.274000000000001</c:v>
                </c:pt>
                <c:pt idx="12943">
                  <c:v>-35.484999999999999</c:v>
                </c:pt>
                <c:pt idx="12944">
                  <c:v>-35.598999999999997</c:v>
                </c:pt>
                <c:pt idx="12945">
                  <c:v>-35.176000000000002</c:v>
                </c:pt>
                <c:pt idx="12946">
                  <c:v>-35.789000000000001</c:v>
                </c:pt>
                <c:pt idx="12947">
                  <c:v>-36.113999999999997</c:v>
                </c:pt>
                <c:pt idx="12948">
                  <c:v>-34.872</c:v>
                </c:pt>
                <c:pt idx="12949">
                  <c:v>-35.22</c:v>
                </c:pt>
                <c:pt idx="12950">
                  <c:v>-35.026000000000003</c:v>
                </c:pt>
                <c:pt idx="12951">
                  <c:v>-35.317</c:v>
                </c:pt>
                <c:pt idx="12952">
                  <c:v>-34.65</c:v>
                </c:pt>
                <c:pt idx="12953">
                  <c:v>-34.463000000000001</c:v>
                </c:pt>
                <c:pt idx="12954">
                  <c:v>-35.267000000000003</c:v>
                </c:pt>
                <c:pt idx="12955">
                  <c:v>-34.575000000000003</c:v>
                </c:pt>
                <c:pt idx="12956">
                  <c:v>-34.432000000000002</c:v>
                </c:pt>
                <c:pt idx="12957">
                  <c:v>-34.936999999999998</c:v>
                </c:pt>
                <c:pt idx="12958">
                  <c:v>-34.340000000000003</c:v>
                </c:pt>
                <c:pt idx="12959">
                  <c:v>-34.171999999999997</c:v>
                </c:pt>
                <c:pt idx="12960">
                  <c:v>-34.372</c:v>
                </c:pt>
                <c:pt idx="12961">
                  <c:v>-34.622999999999998</c:v>
                </c:pt>
                <c:pt idx="12962">
                  <c:v>-34.734999999999999</c:v>
                </c:pt>
                <c:pt idx="12963">
                  <c:v>-34.625999999999998</c:v>
                </c:pt>
                <c:pt idx="12964">
                  <c:v>-34.523000000000003</c:v>
                </c:pt>
                <c:pt idx="12965">
                  <c:v>-34.395000000000003</c:v>
                </c:pt>
                <c:pt idx="12966">
                  <c:v>-34.847000000000001</c:v>
                </c:pt>
                <c:pt idx="12967">
                  <c:v>-35.451000000000001</c:v>
                </c:pt>
                <c:pt idx="12968">
                  <c:v>-34.917999999999999</c:v>
                </c:pt>
                <c:pt idx="12969">
                  <c:v>-34.561999999999998</c:v>
                </c:pt>
                <c:pt idx="12970">
                  <c:v>-34.46</c:v>
                </c:pt>
                <c:pt idx="12971">
                  <c:v>-34.640999999999998</c:v>
                </c:pt>
                <c:pt idx="12972">
                  <c:v>-34.860999999999997</c:v>
                </c:pt>
                <c:pt idx="12973">
                  <c:v>-34.521000000000001</c:v>
                </c:pt>
                <c:pt idx="12974">
                  <c:v>-34.889000000000003</c:v>
                </c:pt>
                <c:pt idx="12975">
                  <c:v>-34.884</c:v>
                </c:pt>
                <c:pt idx="12976">
                  <c:v>-35.039000000000001</c:v>
                </c:pt>
                <c:pt idx="12977">
                  <c:v>-35.396999999999998</c:v>
                </c:pt>
                <c:pt idx="12978">
                  <c:v>-34.722000000000001</c:v>
                </c:pt>
                <c:pt idx="12979">
                  <c:v>-35.220999999999997</c:v>
                </c:pt>
                <c:pt idx="12980">
                  <c:v>-34.667000000000002</c:v>
                </c:pt>
                <c:pt idx="12981">
                  <c:v>-34.942999999999998</c:v>
                </c:pt>
                <c:pt idx="12982">
                  <c:v>-35.287999999999997</c:v>
                </c:pt>
                <c:pt idx="12983">
                  <c:v>-34.906999999999996</c:v>
                </c:pt>
                <c:pt idx="12984">
                  <c:v>-34.820999999999998</c:v>
                </c:pt>
                <c:pt idx="12985">
                  <c:v>-34.828000000000003</c:v>
                </c:pt>
                <c:pt idx="12986">
                  <c:v>-34.83</c:v>
                </c:pt>
                <c:pt idx="12987">
                  <c:v>-34.713000000000001</c:v>
                </c:pt>
                <c:pt idx="12988">
                  <c:v>-34.996000000000002</c:v>
                </c:pt>
                <c:pt idx="12989">
                  <c:v>-34.802</c:v>
                </c:pt>
                <c:pt idx="12990">
                  <c:v>-34.874000000000002</c:v>
                </c:pt>
                <c:pt idx="12991">
                  <c:v>-34.878999999999998</c:v>
                </c:pt>
                <c:pt idx="12992">
                  <c:v>-35.073999999999998</c:v>
                </c:pt>
                <c:pt idx="12993">
                  <c:v>-35.347999999999999</c:v>
                </c:pt>
                <c:pt idx="12994">
                  <c:v>-35.094999999999999</c:v>
                </c:pt>
                <c:pt idx="12995">
                  <c:v>-35.177</c:v>
                </c:pt>
                <c:pt idx="12996">
                  <c:v>-34.975999999999999</c:v>
                </c:pt>
                <c:pt idx="12997">
                  <c:v>-34.804000000000002</c:v>
                </c:pt>
                <c:pt idx="12998">
                  <c:v>-34.448999999999998</c:v>
                </c:pt>
                <c:pt idx="12999">
                  <c:v>-34.731000000000002</c:v>
                </c:pt>
                <c:pt idx="13000">
                  <c:v>-34.67</c:v>
                </c:pt>
                <c:pt idx="13001">
                  <c:v>-34.366</c:v>
                </c:pt>
                <c:pt idx="13002">
                  <c:v>-34.606999999999999</c:v>
                </c:pt>
                <c:pt idx="13003">
                  <c:v>-34.813000000000002</c:v>
                </c:pt>
                <c:pt idx="13004">
                  <c:v>-34.709000000000003</c:v>
                </c:pt>
                <c:pt idx="13005">
                  <c:v>-35.029000000000003</c:v>
                </c:pt>
                <c:pt idx="13006">
                  <c:v>-34.914000000000001</c:v>
                </c:pt>
                <c:pt idx="13007">
                  <c:v>-34.685000000000002</c:v>
                </c:pt>
                <c:pt idx="13008">
                  <c:v>-34.988999999999997</c:v>
                </c:pt>
                <c:pt idx="13009">
                  <c:v>-35.036000000000001</c:v>
                </c:pt>
                <c:pt idx="13010">
                  <c:v>-35.189</c:v>
                </c:pt>
                <c:pt idx="13011">
                  <c:v>-35.158000000000001</c:v>
                </c:pt>
                <c:pt idx="13012">
                  <c:v>-34.843000000000004</c:v>
                </c:pt>
                <c:pt idx="13013">
                  <c:v>-35.311999999999998</c:v>
                </c:pt>
                <c:pt idx="13014">
                  <c:v>-34.966999999999999</c:v>
                </c:pt>
                <c:pt idx="13015">
                  <c:v>-35.011000000000003</c:v>
                </c:pt>
                <c:pt idx="13016">
                  <c:v>-34.808</c:v>
                </c:pt>
                <c:pt idx="13017">
                  <c:v>-34.595999999999997</c:v>
                </c:pt>
                <c:pt idx="13018">
                  <c:v>-35.537999999999997</c:v>
                </c:pt>
                <c:pt idx="13019">
                  <c:v>-34.756999999999998</c:v>
                </c:pt>
                <c:pt idx="13020">
                  <c:v>-35.966000000000001</c:v>
                </c:pt>
                <c:pt idx="13021">
                  <c:v>-35.463000000000001</c:v>
                </c:pt>
                <c:pt idx="13022">
                  <c:v>-35.536999999999999</c:v>
                </c:pt>
                <c:pt idx="13023">
                  <c:v>-35.204000000000001</c:v>
                </c:pt>
                <c:pt idx="13024">
                  <c:v>-35.081000000000003</c:v>
                </c:pt>
                <c:pt idx="13025">
                  <c:v>-35.039000000000001</c:v>
                </c:pt>
                <c:pt idx="13026">
                  <c:v>-35.287999999999997</c:v>
                </c:pt>
                <c:pt idx="13027">
                  <c:v>-34.634999999999998</c:v>
                </c:pt>
                <c:pt idx="13028">
                  <c:v>-34.857999999999997</c:v>
                </c:pt>
                <c:pt idx="13029">
                  <c:v>-34.820999999999998</c:v>
                </c:pt>
                <c:pt idx="13030">
                  <c:v>-34.994999999999997</c:v>
                </c:pt>
                <c:pt idx="13031">
                  <c:v>-35.292000000000002</c:v>
                </c:pt>
                <c:pt idx="13032">
                  <c:v>-34.981999999999999</c:v>
                </c:pt>
                <c:pt idx="13033">
                  <c:v>-35.198</c:v>
                </c:pt>
                <c:pt idx="13034">
                  <c:v>-35.331000000000003</c:v>
                </c:pt>
                <c:pt idx="13035">
                  <c:v>-35.045000000000002</c:v>
                </c:pt>
                <c:pt idx="13036">
                  <c:v>-34.838000000000001</c:v>
                </c:pt>
                <c:pt idx="13037">
                  <c:v>-34.966999999999999</c:v>
                </c:pt>
                <c:pt idx="13038">
                  <c:v>-34.896999999999998</c:v>
                </c:pt>
                <c:pt idx="13039">
                  <c:v>-34.703000000000003</c:v>
                </c:pt>
                <c:pt idx="13040">
                  <c:v>-34.982999999999997</c:v>
                </c:pt>
                <c:pt idx="13041">
                  <c:v>-35.134999999999998</c:v>
                </c:pt>
                <c:pt idx="13042">
                  <c:v>-34.860999999999997</c:v>
                </c:pt>
                <c:pt idx="13043">
                  <c:v>-34.92</c:v>
                </c:pt>
                <c:pt idx="13044">
                  <c:v>-34.787999999999997</c:v>
                </c:pt>
                <c:pt idx="13045">
                  <c:v>-35.277000000000001</c:v>
                </c:pt>
                <c:pt idx="13046">
                  <c:v>-35.723999999999997</c:v>
                </c:pt>
                <c:pt idx="13047">
                  <c:v>-35.767000000000003</c:v>
                </c:pt>
                <c:pt idx="13048">
                  <c:v>-34.918999999999997</c:v>
                </c:pt>
                <c:pt idx="13049">
                  <c:v>-35.210999999999999</c:v>
                </c:pt>
                <c:pt idx="13050">
                  <c:v>-35.173000000000002</c:v>
                </c:pt>
                <c:pt idx="13051">
                  <c:v>-36.027999999999999</c:v>
                </c:pt>
                <c:pt idx="13052">
                  <c:v>-35.679000000000002</c:v>
                </c:pt>
                <c:pt idx="13053">
                  <c:v>-35.212000000000003</c:v>
                </c:pt>
                <c:pt idx="13054">
                  <c:v>-34.709000000000003</c:v>
                </c:pt>
                <c:pt idx="13055">
                  <c:v>-34.652999999999999</c:v>
                </c:pt>
                <c:pt idx="13056">
                  <c:v>-34.929000000000002</c:v>
                </c:pt>
                <c:pt idx="13057">
                  <c:v>-35.927</c:v>
                </c:pt>
                <c:pt idx="13058">
                  <c:v>-35.531999999999996</c:v>
                </c:pt>
                <c:pt idx="13059">
                  <c:v>-35.700000000000003</c:v>
                </c:pt>
                <c:pt idx="13060">
                  <c:v>-35.302999999999997</c:v>
                </c:pt>
                <c:pt idx="13061">
                  <c:v>-34.594999999999999</c:v>
                </c:pt>
                <c:pt idx="13062">
                  <c:v>-35.088000000000001</c:v>
                </c:pt>
                <c:pt idx="13063">
                  <c:v>-34.909999999999997</c:v>
                </c:pt>
                <c:pt idx="13064">
                  <c:v>-34.85</c:v>
                </c:pt>
                <c:pt idx="13065">
                  <c:v>-35.017000000000003</c:v>
                </c:pt>
                <c:pt idx="13066">
                  <c:v>-35.212000000000003</c:v>
                </c:pt>
                <c:pt idx="13067">
                  <c:v>-35.725999999999999</c:v>
                </c:pt>
                <c:pt idx="13068">
                  <c:v>-35.356000000000002</c:v>
                </c:pt>
                <c:pt idx="13069">
                  <c:v>-35.466999999999999</c:v>
                </c:pt>
                <c:pt idx="13070">
                  <c:v>-35.896000000000001</c:v>
                </c:pt>
                <c:pt idx="13071">
                  <c:v>-35.192</c:v>
                </c:pt>
                <c:pt idx="13072">
                  <c:v>-35.034999999999997</c:v>
                </c:pt>
                <c:pt idx="13073">
                  <c:v>-35.654000000000003</c:v>
                </c:pt>
                <c:pt idx="13074">
                  <c:v>-35.758000000000003</c:v>
                </c:pt>
                <c:pt idx="13075">
                  <c:v>-35.494</c:v>
                </c:pt>
                <c:pt idx="13076">
                  <c:v>-36.298999999999999</c:v>
                </c:pt>
                <c:pt idx="13077">
                  <c:v>-35.575000000000003</c:v>
                </c:pt>
                <c:pt idx="13078">
                  <c:v>-35.819000000000003</c:v>
                </c:pt>
                <c:pt idx="13079">
                  <c:v>-35.238</c:v>
                </c:pt>
                <c:pt idx="13080">
                  <c:v>-35.457000000000001</c:v>
                </c:pt>
                <c:pt idx="13081">
                  <c:v>-35.332000000000001</c:v>
                </c:pt>
                <c:pt idx="13082">
                  <c:v>-36.258000000000003</c:v>
                </c:pt>
                <c:pt idx="13083">
                  <c:v>-36.003</c:v>
                </c:pt>
                <c:pt idx="13084">
                  <c:v>-35.643999999999998</c:v>
                </c:pt>
                <c:pt idx="13085">
                  <c:v>-35.780999999999999</c:v>
                </c:pt>
                <c:pt idx="13086">
                  <c:v>-35.962000000000003</c:v>
                </c:pt>
                <c:pt idx="13087">
                  <c:v>-36.345999999999997</c:v>
                </c:pt>
                <c:pt idx="13088">
                  <c:v>-35.831000000000003</c:v>
                </c:pt>
                <c:pt idx="13089">
                  <c:v>-35.558</c:v>
                </c:pt>
                <c:pt idx="13090">
                  <c:v>-36.076999999999998</c:v>
                </c:pt>
                <c:pt idx="13091">
                  <c:v>-35.707999999999998</c:v>
                </c:pt>
                <c:pt idx="13092">
                  <c:v>-35.554000000000002</c:v>
                </c:pt>
                <c:pt idx="13093">
                  <c:v>-36.253</c:v>
                </c:pt>
                <c:pt idx="13094">
                  <c:v>-35.826999999999998</c:v>
                </c:pt>
                <c:pt idx="13095">
                  <c:v>-35.622999999999998</c:v>
                </c:pt>
                <c:pt idx="13096">
                  <c:v>-35.642000000000003</c:v>
                </c:pt>
                <c:pt idx="13097">
                  <c:v>-35.787999999999997</c:v>
                </c:pt>
                <c:pt idx="13098">
                  <c:v>-35.576000000000001</c:v>
                </c:pt>
                <c:pt idx="13099">
                  <c:v>-35.750999999999998</c:v>
                </c:pt>
                <c:pt idx="13100">
                  <c:v>-35.85</c:v>
                </c:pt>
                <c:pt idx="13101">
                  <c:v>-35.926000000000002</c:v>
                </c:pt>
                <c:pt idx="13102">
                  <c:v>-35.692</c:v>
                </c:pt>
                <c:pt idx="13103">
                  <c:v>-35.558999999999997</c:v>
                </c:pt>
                <c:pt idx="13104">
                  <c:v>-35.859000000000002</c:v>
                </c:pt>
                <c:pt idx="13105">
                  <c:v>-35.271000000000001</c:v>
                </c:pt>
                <c:pt idx="13106">
                  <c:v>-35.381999999999998</c:v>
                </c:pt>
                <c:pt idx="13107">
                  <c:v>-35.143000000000001</c:v>
                </c:pt>
                <c:pt idx="13108">
                  <c:v>-35.533999999999999</c:v>
                </c:pt>
                <c:pt idx="13109">
                  <c:v>-34.97</c:v>
                </c:pt>
                <c:pt idx="13110">
                  <c:v>-35.427</c:v>
                </c:pt>
                <c:pt idx="13111">
                  <c:v>-35.542000000000002</c:v>
                </c:pt>
                <c:pt idx="13112">
                  <c:v>-35.103000000000002</c:v>
                </c:pt>
                <c:pt idx="13113">
                  <c:v>-35.223999999999997</c:v>
                </c:pt>
                <c:pt idx="13114">
                  <c:v>-36.023000000000003</c:v>
                </c:pt>
                <c:pt idx="13115">
                  <c:v>-35.078000000000003</c:v>
                </c:pt>
                <c:pt idx="13116">
                  <c:v>-35.712000000000003</c:v>
                </c:pt>
                <c:pt idx="13117">
                  <c:v>-35.473999999999997</c:v>
                </c:pt>
                <c:pt idx="13118">
                  <c:v>-35.720999999999997</c:v>
                </c:pt>
                <c:pt idx="13119">
                  <c:v>-35.616</c:v>
                </c:pt>
                <c:pt idx="13120">
                  <c:v>-36.076000000000001</c:v>
                </c:pt>
                <c:pt idx="13121">
                  <c:v>-35.732999999999997</c:v>
                </c:pt>
                <c:pt idx="13122">
                  <c:v>-35.341000000000001</c:v>
                </c:pt>
                <c:pt idx="13123">
                  <c:v>-35.601999999999997</c:v>
                </c:pt>
                <c:pt idx="13124">
                  <c:v>-35.606999999999999</c:v>
                </c:pt>
                <c:pt idx="13125">
                  <c:v>-35.579000000000001</c:v>
                </c:pt>
                <c:pt idx="13126">
                  <c:v>-36.235999999999997</c:v>
                </c:pt>
                <c:pt idx="13127">
                  <c:v>-35.872999999999998</c:v>
                </c:pt>
                <c:pt idx="13128">
                  <c:v>-35.286000000000001</c:v>
                </c:pt>
                <c:pt idx="13129">
                  <c:v>-35.186</c:v>
                </c:pt>
                <c:pt idx="13130">
                  <c:v>-35.723999999999997</c:v>
                </c:pt>
                <c:pt idx="13131">
                  <c:v>-35.238</c:v>
                </c:pt>
                <c:pt idx="13132">
                  <c:v>-35.119</c:v>
                </c:pt>
                <c:pt idx="13133">
                  <c:v>-35.198999999999998</c:v>
                </c:pt>
                <c:pt idx="13134">
                  <c:v>-35.616</c:v>
                </c:pt>
                <c:pt idx="13135">
                  <c:v>-35.112000000000002</c:v>
                </c:pt>
                <c:pt idx="13136">
                  <c:v>-35.564</c:v>
                </c:pt>
                <c:pt idx="13137">
                  <c:v>-36.877000000000002</c:v>
                </c:pt>
                <c:pt idx="13138">
                  <c:v>-35.505000000000003</c:v>
                </c:pt>
                <c:pt idx="13139">
                  <c:v>-35.957999999999998</c:v>
                </c:pt>
                <c:pt idx="13140">
                  <c:v>-35.93</c:v>
                </c:pt>
                <c:pt idx="13141">
                  <c:v>-36.595999999999997</c:v>
                </c:pt>
                <c:pt idx="13142">
                  <c:v>-35.732999999999997</c:v>
                </c:pt>
                <c:pt idx="13143">
                  <c:v>-35.987000000000002</c:v>
                </c:pt>
                <c:pt idx="13144">
                  <c:v>-36.957000000000001</c:v>
                </c:pt>
                <c:pt idx="13145">
                  <c:v>-36.052999999999997</c:v>
                </c:pt>
                <c:pt idx="13146">
                  <c:v>-35.576999999999998</c:v>
                </c:pt>
                <c:pt idx="13147">
                  <c:v>-36.689</c:v>
                </c:pt>
                <c:pt idx="13148">
                  <c:v>-35.319000000000003</c:v>
                </c:pt>
                <c:pt idx="13149">
                  <c:v>-36.006999999999998</c:v>
                </c:pt>
                <c:pt idx="13150">
                  <c:v>-36.311</c:v>
                </c:pt>
                <c:pt idx="13151">
                  <c:v>-35.290999999999997</c:v>
                </c:pt>
                <c:pt idx="13152">
                  <c:v>-35.533999999999999</c:v>
                </c:pt>
                <c:pt idx="13153">
                  <c:v>-35.688000000000002</c:v>
                </c:pt>
                <c:pt idx="13154">
                  <c:v>-35.267000000000003</c:v>
                </c:pt>
                <c:pt idx="13155">
                  <c:v>-35.484000000000002</c:v>
                </c:pt>
                <c:pt idx="13156">
                  <c:v>-35.191000000000003</c:v>
                </c:pt>
                <c:pt idx="13157">
                  <c:v>-35.012</c:v>
                </c:pt>
                <c:pt idx="13158">
                  <c:v>-34.932000000000002</c:v>
                </c:pt>
                <c:pt idx="13159">
                  <c:v>-35.155000000000001</c:v>
                </c:pt>
                <c:pt idx="13160">
                  <c:v>-34.665999999999997</c:v>
                </c:pt>
                <c:pt idx="13161">
                  <c:v>-34.935000000000002</c:v>
                </c:pt>
                <c:pt idx="13162">
                  <c:v>-34.841999999999999</c:v>
                </c:pt>
                <c:pt idx="13163">
                  <c:v>-35.874000000000002</c:v>
                </c:pt>
                <c:pt idx="13164">
                  <c:v>-35.491999999999997</c:v>
                </c:pt>
                <c:pt idx="13165">
                  <c:v>-34.927</c:v>
                </c:pt>
                <c:pt idx="13166">
                  <c:v>-36.040999999999997</c:v>
                </c:pt>
                <c:pt idx="13167">
                  <c:v>-34.716000000000001</c:v>
                </c:pt>
                <c:pt idx="13168">
                  <c:v>-34.665999999999997</c:v>
                </c:pt>
                <c:pt idx="13169">
                  <c:v>-34.777999999999999</c:v>
                </c:pt>
                <c:pt idx="13170">
                  <c:v>-34.448</c:v>
                </c:pt>
                <c:pt idx="13171">
                  <c:v>-35.341000000000001</c:v>
                </c:pt>
                <c:pt idx="13172">
                  <c:v>-35.341000000000001</c:v>
                </c:pt>
                <c:pt idx="13173">
                  <c:v>-35.338999999999999</c:v>
                </c:pt>
                <c:pt idx="13174">
                  <c:v>-35.466999999999999</c:v>
                </c:pt>
                <c:pt idx="13175">
                  <c:v>-35.037999999999997</c:v>
                </c:pt>
                <c:pt idx="13176">
                  <c:v>-35.04</c:v>
                </c:pt>
                <c:pt idx="13177">
                  <c:v>-35.215000000000003</c:v>
                </c:pt>
                <c:pt idx="13178">
                  <c:v>-35.271000000000001</c:v>
                </c:pt>
                <c:pt idx="13179">
                  <c:v>-34.83</c:v>
                </c:pt>
                <c:pt idx="13180">
                  <c:v>-34.884</c:v>
                </c:pt>
                <c:pt idx="13181">
                  <c:v>-34.823</c:v>
                </c:pt>
                <c:pt idx="13182">
                  <c:v>-34.981000000000002</c:v>
                </c:pt>
                <c:pt idx="13183">
                  <c:v>-35.180999999999997</c:v>
                </c:pt>
                <c:pt idx="13184">
                  <c:v>-34.667999999999999</c:v>
                </c:pt>
                <c:pt idx="13185">
                  <c:v>-35.006999999999998</c:v>
                </c:pt>
                <c:pt idx="13186">
                  <c:v>-34.895000000000003</c:v>
                </c:pt>
                <c:pt idx="13187">
                  <c:v>-34.805</c:v>
                </c:pt>
                <c:pt idx="13188">
                  <c:v>-35.08</c:v>
                </c:pt>
                <c:pt idx="13189">
                  <c:v>-34.878999999999998</c:v>
                </c:pt>
                <c:pt idx="13190">
                  <c:v>-35.377000000000002</c:v>
                </c:pt>
                <c:pt idx="13191">
                  <c:v>-35.024000000000001</c:v>
                </c:pt>
                <c:pt idx="13192">
                  <c:v>-35.039000000000001</c:v>
                </c:pt>
                <c:pt idx="13193">
                  <c:v>-35.234000000000002</c:v>
                </c:pt>
                <c:pt idx="13194">
                  <c:v>-35.091000000000001</c:v>
                </c:pt>
                <c:pt idx="13195">
                  <c:v>-35.238999999999997</c:v>
                </c:pt>
                <c:pt idx="13196">
                  <c:v>-35.305</c:v>
                </c:pt>
                <c:pt idx="13197">
                  <c:v>-35.200000000000003</c:v>
                </c:pt>
                <c:pt idx="13198">
                  <c:v>-36.905000000000001</c:v>
                </c:pt>
                <c:pt idx="13199">
                  <c:v>-36.585999999999999</c:v>
                </c:pt>
                <c:pt idx="13200">
                  <c:v>-35.856999999999999</c:v>
                </c:pt>
                <c:pt idx="13201">
                  <c:v>-35.502000000000002</c:v>
                </c:pt>
                <c:pt idx="13202">
                  <c:v>-35.651000000000003</c:v>
                </c:pt>
                <c:pt idx="13203">
                  <c:v>-35.329000000000001</c:v>
                </c:pt>
                <c:pt idx="13204">
                  <c:v>-35.340000000000003</c:v>
                </c:pt>
                <c:pt idx="13205">
                  <c:v>-34.591000000000001</c:v>
                </c:pt>
                <c:pt idx="13206">
                  <c:v>-34.689</c:v>
                </c:pt>
                <c:pt idx="13207">
                  <c:v>-34.857999999999997</c:v>
                </c:pt>
                <c:pt idx="13208">
                  <c:v>-35.219000000000001</c:v>
                </c:pt>
                <c:pt idx="13209">
                  <c:v>-34.901000000000003</c:v>
                </c:pt>
                <c:pt idx="13210">
                  <c:v>-35.021999999999998</c:v>
                </c:pt>
                <c:pt idx="13211">
                  <c:v>-35.253999999999998</c:v>
                </c:pt>
                <c:pt idx="13212">
                  <c:v>-35.384</c:v>
                </c:pt>
                <c:pt idx="13213">
                  <c:v>-35.302999999999997</c:v>
                </c:pt>
                <c:pt idx="13214">
                  <c:v>-34.881999999999998</c:v>
                </c:pt>
                <c:pt idx="13215">
                  <c:v>-34.502000000000002</c:v>
                </c:pt>
                <c:pt idx="13216">
                  <c:v>-35.366999999999997</c:v>
                </c:pt>
                <c:pt idx="13217">
                  <c:v>-35.911999999999999</c:v>
                </c:pt>
                <c:pt idx="13218">
                  <c:v>-34.783000000000001</c:v>
                </c:pt>
                <c:pt idx="13219">
                  <c:v>-34.643999999999998</c:v>
                </c:pt>
                <c:pt idx="13220">
                  <c:v>-35.052</c:v>
                </c:pt>
                <c:pt idx="13221">
                  <c:v>-34.604999999999997</c:v>
                </c:pt>
                <c:pt idx="13222">
                  <c:v>-35.451999999999998</c:v>
                </c:pt>
                <c:pt idx="13223">
                  <c:v>-34.877000000000002</c:v>
                </c:pt>
                <c:pt idx="13224">
                  <c:v>-34.713999999999999</c:v>
                </c:pt>
                <c:pt idx="13225">
                  <c:v>-34.866999999999997</c:v>
                </c:pt>
                <c:pt idx="13226">
                  <c:v>-34.255000000000003</c:v>
                </c:pt>
                <c:pt idx="13227">
                  <c:v>-34.613999999999997</c:v>
                </c:pt>
                <c:pt idx="13228">
                  <c:v>-34.744</c:v>
                </c:pt>
                <c:pt idx="13229">
                  <c:v>-34.625</c:v>
                </c:pt>
                <c:pt idx="13230">
                  <c:v>-34.621000000000002</c:v>
                </c:pt>
                <c:pt idx="13231">
                  <c:v>-34.848999999999997</c:v>
                </c:pt>
                <c:pt idx="13232">
                  <c:v>-35.311</c:v>
                </c:pt>
                <c:pt idx="13233">
                  <c:v>-34.978000000000002</c:v>
                </c:pt>
                <c:pt idx="13234">
                  <c:v>-34.460999999999999</c:v>
                </c:pt>
                <c:pt idx="13235">
                  <c:v>-34.667000000000002</c:v>
                </c:pt>
                <c:pt idx="13236">
                  <c:v>-34.573999999999998</c:v>
                </c:pt>
                <c:pt idx="13237">
                  <c:v>-34.753999999999998</c:v>
                </c:pt>
                <c:pt idx="13238">
                  <c:v>-34.523000000000003</c:v>
                </c:pt>
                <c:pt idx="13239">
                  <c:v>-34.857999999999997</c:v>
                </c:pt>
                <c:pt idx="13240">
                  <c:v>-35.308</c:v>
                </c:pt>
                <c:pt idx="13241">
                  <c:v>-35.566000000000003</c:v>
                </c:pt>
                <c:pt idx="13242">
                  <c:v>-35.015000000000001</c:v>
                </c:pt>
                <c:pt idx="13243">
                  <c:v>-34.656999999999996</c:v>
                </c:pt>
                <c:pt idx="13244">
                  <c:v>-34.804000000000002</c:v>
                </c:pt>
                <c:pt idx="13245">
                  <c:v>-34.576999999999998</c:v>
                </c:pt>
                <c:pt idx="13246">
                  <c:v>-34.957000000000001</c:v>
                </c:pt>
                <c:pt idx="13247">
                  <c:v>-34.598999999999997</c:v>
                </c:pt>
                <c:pt idx="13248">
                  <c:v>-34.402000000000001</c:v>
                </c:pt>
                <c:pt idx="13249">
                  <c:v>-34.145000000000003</c:v>
                </c:pt>
                <c:pt idx="13250">
                  <c:v>-34.177</c:v>
                </c:pt>
                <c:pt idx="13251">
                  <c:v>-34.164999999999999</c:v>
                </c:pt>
                <c:pt idx="13252">
                  <c:v>-34.061999999999998</c:v>
                </c:pt>
                <c:pt idx="13253">
                  <c:v>-34.390999999999998</c:v>
                </c:pt>
                <c:pt idx="13254">
                  <c:v>-33.89</c:v>
                </c:pt>
                <c:pt idx="13255">
                  <c:v>-34.534999999999997</c:v>
                </c:pt>
                <c:pt idx="13256">
                  <c:v>-34.485999999999997</c:v>
                </c:pt>
                <c:pt idx="13257">
                  <c:v>-34.018000000000001</c:v>
                </c:pt>
                <c:pt idx="13258">
                  <c:v>-33.892000000000003</c:v>
                </c:pt>
                <c:pt idx="13259">
                  <c:v>-34.119999999999997</c:v>
                </c:pt>
                <c:pt idx="13260">
                  <c:v>-34.023000000000003</c:v>
                </c:pt>
                <c:pt idx="13261">
                  <c:v>-33.966000000000001</c:v>
                </c:pt>
                <c:pt idx="13262">
                  <c:v>-34.192999999999998</c:v>
                </c:pt>
                <c:pt idx="13263">
                  <c:v>-34.655999999999999</c:v>
                </c:pt>
                <c:pt idx="13264">
                  <c:v>-34.432000000000002</c:v>
                </c:pt>
                <c:pt idx="13265">
                  <c:v>-34.231999999999999</c:v>
                </c:pt>
                <c:pt idx="13266">
                  <c:v>-34.582000000000001</c:v>
                </c:pt>
                <c:pt idx="13267">
                  <c:v>-34.594999999999999</c:v>
                </c:pt>
                <c:pt idx="13268">
                  <c:v>-34.072000000000003</c:v>
                </c:pt>
                <c:pt idx="13269">
                  <c:v>-34.158999999999999</c:v>
                </c:pt>
                <c:pt idx="13270">
                  <c:v>-34.618000000000002</c:v>
                </c:pt>
                <c:pt idx="13271">
                  <c:v>-34.384999999999998</c:v>
                </c:pt>
                <c:pt idx="13272">
                  <c:v>-34.554000000000002</c:v>
                </c:pt>
                <c:pt idx="13273">
                  <c:v>-34.476999999999997</c:v>
                </c:pt>
                <c:pt idx="13274">
                  <c:v>-35.173999999999999</c:v>
                </c:pt>
                <c:pt idx="13275">
                  <c:v>-34.573999999999998</c:v>
                </c:pt>
                <c:pt idx="13276">
                  <c:v>-34.844000000000001</c:v>
                </c:pt>
                <c:pt idx="13277">
                  <c:v>-34.823</c:v>
                </c:pt>
                <c:pt idx="13278">
                  <c:v>-35.006</c:v>
                </c:pt>
                <c:pt idx="13279">
                  <c:v>-35.015000000000001</c:v>
                </c:pt>
                <c:pt idx="13280">
                  <c:v>-34.789000000000001</c:v>
                </c:pt>
                <c:pt idx="13281">
                  <c:v>-34.915999999999997</c:v>
                </c:pt>
                <c:pt idx="13282">
                  <c:v>-35.313000000000002</c:v>
                </c:pt>
                <c:pt idx="13283">
                  <c:v>-36.1</c:v>
                </c:pt>
                <c:pt idx="13284">
                  <c:v>-35.043999999999997</c:v>
                </c:pt>
                <c:pt idx="13285">
                  <c:v>-35.079000000000001</c:v>
                </c:pt>
                <c:pt idx="13286">
                  <c:v>-35.634</c:v>
                </c:pt>
                <c:pt idx="13287">
                  <c:v>-34.654000000000003</c:v>
                </c:pt>
                <c:pt idx="13288">
                  <c:v>-35.542000000000002</c:v>
                </c:pt>
                <c:pt idx="13289">
                  <c:v>-35.07</c:v>
                </c:pt>
                <c:pt idx="13290">
                  <c:v>-34.856999999999999</c:v>
                </c:pt>
                <c:pt idx="13291">
                  <c:v>-35.451000000000001</c:v>
                </c:pt>
                <c:pt idx="13292">
                  <c:v>-35.68</c:v>
                </c:pt>
                <c:pt idx="13293">
                  <c:v>-34.859000000000002</c:v>
                </c:pt>
                <c:pt idx="13294">
                  <c:v>-35.488</c:v>
                </c:pt>
                <c:pt idx="13295">
                  <c:v>-35.106000000000002</c:v>
                </c:pt>
                <c:pt idx="13296">
                  <c:v>-34.814</c:v>
                </c:pt>
                <c:pt idx="13297">
                  <c:v>-34.975999999999999</c:v>
                </c:pt>
                <c:pt idx="13298">
                  <c:v>-35.030999999999999</c:v>
                </c:pt>
                <c:pt idx="13299">
                  <c:v>-35.220999999999997</c:v>
                </c:pt>
                <c:pt idx="13300">
                  <c:v>-35.311</c:v>
                </c:pt>
                <c:pt idx="13301">
                  <c:v>-35.137</c:v>
                </c:pt>
                <c:pt idx="13302">
                  <c:v>-35.357999999999997</c:v>
                </c:pt>
                <c:pt idx="13303">
                  <c:v>-35.451999999999998</c:v>
                </c:pt>
                <c:pt idx="13304">
                  <c:v>-35.479999999999997</c:v>
                </c:pt>
                <c:pt idx="13305">
                  <c:v>-35.305</c:v>
                </c:pt>
                <c:pt idx="13306">
                  <c:v>-34.993000000000002</c:v>
                </c:pt>
                <c:pt idx="13307">
                  <c:v>-34.616999999999997</c:v>
                </c:pt>
                <c:pt idx="13308">
                  <c:v>-34.718000000000004</c:v>
                </c:pt>
                <c:pt idx="13309">
                  <c:v>-35.262</c:v>
                </c:pt>
                <c:pt idx="13310">
                  <c:v>-34.982999999999997</c:v>
                </c:pt>
                <c:pt idx="13311">
                  <c:v>-35.465000000000003</c:v>
                </c:pt>
                <c:pt idx="13312">
                  <c:v>-34.837000000000003</c:v>
                </c:pt>
                <c:pt idx="13313">
                  <c:v>-35.476999999999997</c:v>
                </c:pt>
                <c:pt idx="13314">
                  <c:v>-34.716999999999999</c:v>
                </c:pt>
                <c:pt idx="13315">
                  <c:v>-35.369999999999997</c:v>
                </c:pt>
                <c:pt idx="13316">
                  <c:v>-34.28</c:v>
                </c:pt>
                <c:pt idx="13317">
                  <c:v>-35.332000000000001</c:v>
                </c:pt>
                <c:pt idx="13318">
                  <c:v>-34.459000000000003</c:v>
                </c:pt>
                <c:pt idx="13319">
                  <c:v>-34.981999999999999</c:v>
                </c:pt>
                <c:pt idx="13320">
                  <c:v>-34.853000000000002</c:v>
                </c:pt>
                <c:pt idx="13321">
                  <c:v>-34.606000000000002</c:v>
                </c:pt>
                <c:pt idx="13322">
                  <c:v>-34.645000000000003</c:v>
                </c:pt>
                <c:pt idx="13323">
                  <c:v>-34.911999999999999</c:v>
                </c:pt>
                <c:pt idx="13324">
                  <c:v>-34.941000000000003</c:v>
                </c:pt>
                <c:pt idx="13325">
                  <c:v>-34.957999999999998</c:v>
                </c:pt>
                <c:pt idx="13326">
                  <c:v>-35.189</c:v>
                </c:pt>
                <c:pt idx="13327">
                  <c:v>-35.286000000000001</c:v>
                </c:pt>
                <c:pt idx="13328">
                  <c:v>-35.308999999999997</c:v>
                </c:pt>
                <c:pt idx="13329">
                  <c:v>-34.926000000000002</c:v>
                </c:pt>
                <c:pt idx="13330">
                  <c:v>-34.551000000000002</c:v>
                </c:pt>
                <c:pt idx="13331">
                  <c:v>-34.715000000000003</c:v>
                </c:pt>
                <c:pt idx="13332">
                  <c:v>-35.18</c:v>
                </c:pt>
                <c:pt idx="13333">
                  <c:v>-35.098999999999997</c:v>
                </c:pt>
                <c:pt idx="13334">
                  <c:v>-34.731000000000002</c:v>
                </c:pt>
                <c:pt idx="13335">
                  <c:v>-34.863</c:v>
                </c:pt>
                <c:pt idx="13336">
                  <c:v>-34.195999999999998</c:v>
                </c:pt>
                <c:pt idx="13337">
                  <c:v>-34.497</c:v>
                </c:pt>
                <c:pt idx="13338">
                  <c:v>-34.65</c:v>
                </c:pt>
                <c:pt idx="13339">
                  <c:v>-34.64</c:v>
                </c:pt>
                <c:pt idx="13340">
                  <c:v>-34.840000000000003</c:v>
                </c:pt>
                <c:pt idx="13341">
                  <c:v>-35.109000000000002</c:v>
                </c:pt>
                <c:pt idx="13342">
                  <c:v>-34.957000000000001</c:v>
                </c:pt>
                <c:pt idx="13343">
                  <c:v>-34.643000000000001</c:v>
                </c:pt>
                <c:pt idx="13344">
                  <c:v>-34.615000000000002</c:v>
                </c:pt>
                <c:pt idx="13345">
                  <c:v>-34.972000000000001</c:v>
                </c:pt>
                <c:pt idx="13346">
                  <c:v>-34.677</c:v>
                </c:pt>
                <c:pt idx="13347">
                  <c:v>-34.753999999999998</c:v>
                </c:pt>
                <c:pt idx="13348">
                  <c:v>-34.966999999999999</c:v>
                </c:pt>
                <c:pt idx="13349">
                  <c:v>-34.869</c:v>
                </c:pt>
                <c:pt idx="13350">
                  <c:v>-34.68</c:v>
                </c:pt>
                <c:pt idx="13351">
                  <c:v>-34.764000000000003</c:v>
                </c:pt>
                <c:pt idx="13352">
                  <c:v>-34.731999999999999</c:v>
                </c:pt>
                <c:pt idx="13353">
                  <c:v>-35.003</c:v>
                </c:pt>
                <c:pt idx="13354">
                  <c:v>-34.194000000000003</c:v>
                </c:pt>
                <c:pt idx="13355">
                  <c:v>-34.165999999999997</c:v>
                </c:pt>
                <c:pt idx="13356">
                  <c:v>-34.353000000000002</c:v>
                </c:pt>
                <c:pt idx="13357">
                  <c:v>-34.71</c:v>
                </c:pt>
                <c:pt idx="13358">
                  <c:v>-34.555999999999997</c:v>
                </c:pt>
                <c:pt idx="13359">
                  <c:v>-35.314</c:v>
                </c:pt>
                <c:pt idx="13360">
                  <c:v>-34.622</c:v>
                </c:pt>
                <c:pt idx="13361">
                  <c:v>-35.301000000000002</c:v>
                </c:pt>
                <c:pt idx="13362">
                  <c:v>-34.837000000000003</c:v>
                </c:pt>
                <c:pt idx="13363">
                  <c:v>-35.302999999999997</c:v>
                </c:pt>
                <c:pt idx="13364">
                  <c:v>-35.323999999999998</c:v>
                </c:pt>
                <c:pt idx="13365">
                  <c:v>-34.945</c:v>
                </c:pt>
                <c:pt idx="13366">
                  <c:v>-35.012</c:v>
                </c:pt>
                <c:pt idx="13367">
                  <c:v>-35.027999999999999</c:v>
                </c:pt>
                <c:pt idx="13368">
                  <c:v>-34.926000000000002</c:v>
                </c:pt>
                <c:pt idx="13369">
                  <c:v>-34.472999999999999</c:v>
                </c:pt>
                <c:pt idx="13370">
                  <c:v>-34.402000000000001</c:v>
                </c:pt>
                <c:pt idx="13371">
                  <c:v>-34.597999999999999</c:v>
                </c:pt>
                <c:pt idx="13372">
                  <c:v>-35.398000000000003</c:v>
                </c:pt>
                <c:pt idx="13373">
                  <c:v>-34.521999999999998</c:v>
                </c:pt>
                <c:pt idx="13374">
                  <c:v>-34.463999999999999</c:v>
                </c:pt>
                <c:pt idx="13375">
                  <c:v>-34.590000000000003</c:v>
                </c:pt>
                <c:pt idx="13376">
                  <c:v>-34.512</c:v>
                </c:pt>
                <c:pt idx="13377">
                  <c:v>-35.113</c:v>
                </c:pt>
                <c:pt idx="13378">
                  <c:v>-34.183999999999997</c:v>
                </c:pt>
                <c:pt idx="13379">
                  <c:v>-34.323</c:v>
                </c:pt>
                <c:pt idx="13380">
                  <c:v>-34.975000000000001</c:v>
                </c:pt>
                <c:pt idx="13381">
                  <c:v>-34.744</c:v>
                </c:pt>
                <c:pt idx="13382">
                  <c:v>-35.271999999999998</c:v>
                </c:pt>
                <c:pt idx="13383">
                  <c:v>-34.753999999999998</c:v>
                </c:pt>
                <c:pt idx="13384">
                  <c:v>-35.103999999999999</c:v>
                </c:pt>
                <c:pt idx="13385">
                  <c:v>-34.656999999999996</c:v>
                </c:pt>
                <c:pt idx="13386">
                  <c:v>-34.771999999999998</c:v>
                </c:pt>
                <c:pt idx="13387">
                  <c:v>-34.823999999999998</c:v>
                </c:pt>
                <c:pt idx="13388">
                  <c:v>-34.929000000000002</c:v>
                </c:pt>
                <c:pt idx="13389">
                  <c:v>-34.473999999999997</c:v>
                </c:pt>
                <c:pt idx="13390">
                  <c:v>-35.06</c:v>
                </c:pt>
                <c:pt idx="13391">
                  <c:v>-34.904000000000003</c:v>
                </c:pt>
                <c:pt idx="13392">
                  <c:v>-34.137</c:v>
                </c:pt>
                <c:pt idx="13393">
                  <c:v>-34.475000000000001</c:v>
                </c:pt>
                <c:pt idx="13394">
                  <c:v>-34.646999999999998</c:v>
                </c:pt>
                <c:pt idx="13395">
                  <c:v>-34.637</c:v>
                </c:pt>
                <c:pt idx="13396">
                  <c:v>-35.290999999999997</c:v>
                </c:pt>
                <c:pt idx="13397">
                  <c:v>-34.56</c:v>
                </c:pt>
                <c:pt idx="13398">
                  <c:v>-34.652999999999999</c:v>
                </c:pt>
                <c:pt idx="13399">
                  <c:v>-34.542999999999999</c:v>
                </c:pt>
                <c:pt idx="13400">
                  <c:v>-35.128999999999998</c:v>
                </c:pt>
                <c:pt idx="13401">
                  <c:v>-34.454000000000001</c:v>
                </c:pt>
                <c:pt idx="13402">
                  <c:v>-35.515000000000001</c:v>
                </c:pt>
                <c:pt idx="13403">
                  <c:v>-34.853999999999999</c:v>
                </c:pt>
                <c:pt idx="13404">
                  <c:v>-35.006</c:v>
                </c:pt>
                <c:pt idx="13405">
                  <c:v>-34.706000000000003</c:v>
                </c:pt>
                <c:pt idx="13406">
                  <c:v>-34.643999999999998</c:v>
                </c:pt>
                <c:pt idx="13407">
                  <c:v>-34.857999999999997</c:v>
                </c:pt>
                <c:pt idx="13408">
                  <c:v>-34.619</c:v>
                </c:pt>
                <c:pt idx="13409">
                  <c:v>-34.299999999999997</c:v>
                </c:pt>
                <c:pt idx="13410">
                  <c:v>-34.411000000000001</c:v>
                </c:pt>
                <c:pt idx="13411">
                  <c:v>-34.152999999999999</c:v>
                </c:pt>
                <c:pt idx="13412">
                  <c:v>-34.405999999999999</c:v>
                </c:pt>
                <c:pt idx="13413">
                  <c:v>-34.576000000000001</c:v>
                </c:pt>
                <c:pt idx="13414">
                  <c:v>-35.35</c:v>
                </c:pt>
                <c:pt idx="13415">
                  <c:v>-35.588999999999999</c:v>
                </c:pt>
                <c:pt idx="13416">
                  <c:v>-34.898000000000003</c:v>
                </c:pt>
                <c:pt idx="13417">
                  <c:v>-35.832999999999998</c:v>
                </c:pt>
                <c:pt idx="13418">
                  <c:v>-34.947000000000003</c:v>
                </c:pt>
                <c:pt idx="13419">
                  <c:v>-35.390999999999998</c:v>
                </c:pt>
                <c:pt idx="13420">
                  <c:v>-34.856000000000002</c:v>
                </c:pt>
                <c:pt idx="13421">
                  <c:v>-35.405000000000001</c:v>
                </c:pt>
                <c:pt idx="13422">
                  <c:v>-34.988</c:v>
                </c:pt>
                <c:pt idx="13423">
                  <c:v>-35.470999999999997</c:v>
                </c:pt>
                <c:pt idx="13424">
                  <c:v>-34.963999999999999</c:v>
                </c:pt>
                <c:pt idx="13425">
                  <c:v>-34.988</c:v>
                </c:pt>
                <c:pt idx="13426">
                  <c:v>-35.097000000000001</c:v>
                </c:pt>
                <c:pt idx="13427">
                  <c:v>-35.606000000000002</c:v>
                </c:pt>
                <c:pt idx="13428">
                  <c:v>-35.084000000000003</c:v>
                </c:pt>
                <c:pt idx="13429">
                  <c:v>-34.831000000000003</c:v>
                </c:pt>
                <c:pt idx="13430">
                  <c:v>-35.408000000000001</c:v>
                </c:pt>
                <c:pt idx="13431">
                  <c:v>-34.643999999999998</c:v>
                </c:pt>
                <c:pt idx="13432">
                  <c:v>-35.368000000000002</c:v>
                </c:pt>
                <c:pt idx="13433">
                  <c:v>-35.354999999999997</c:v>
                </c:pt>
                <c:pt idx="13434">
                  <c:v>-34.634999999999998</c:v>
                </c:pt>
                <c:pt idx="13435">
                  <c:v>-34.856000000000002</c:v>
                </c:pt>
                <c:pt idx="13436">
                  <c:v>-35.012</c:v>
                </c:pt>
                <c:pt idx="13437">
                  <c:v>-35.784999999999997</c:v>
                </c:pt>
                <c:pt idx="13438">
                  <c:v>-35.613999999999997</c:v>
                </c:pt>
                <c:pt idx="13439">
                  <c:v>-34.939</c:v>
                </c:pt>
                <c:pt idx="13440">
                  <c:v>-35.171999999999997</c:v>
                </c:pt>
                <c:pt idx="13441">
                  <c:v>-35.241</c:v>
                </c:pt>
                <c:pt idx="13442">
                  <c:v>-35.508000000000003</c:v>
                </c:pt>
                <c:pt idx="13443">
                  <c:v>-34.79</c:v>
                </c:pt>
                <c:pt idx="13444">
                  <c:v>-35.332000000000001</c:v>
                </c:pt>
                <c:pt idx="13445">
                  <c:v>-35.441000000000003</c:v>
                </c:pt>
                <c:pt idx="13446">
                  <c:v>-36.204000000000001</c:v>
                </c:pt>
                <c:pt idx="13447">
                  <c:v>-35.521999999999998</c:v>
                </c:pt>
                <c:pt idx="13448">
                  <c:v>-35.831000000000003</c:v>
                </c:pt>
                <c:pt idx="13449">
                  <c:v>-35.624000000000002</c:v>
                </c:pt>
                <c:pt idx="13450">
                  <c:v>-35.481999999999999</c:v>
                </c:pt>
                <c:pt idx="13451">
                  <c:v>-35.374000000000002</c:v>
                </c:pt>
                <c:pt idx="13452">
                  <c:v>-35.417999999999999</c:v>
                </c:pt>
                <c:pt idx="13453">
                  <c:v>-35.359000000000002</c:v>
                </c:pt>
                <c:pt idx="13454">
                  <c:v>-35.826000000000001</c:v>
                </c:pt>
                <c:pt idx="13455">
                  <c:v>-35.637</c:v>
                </c:pt>
                <c:pt idx="13456">
                  <c:v>-34.668999999999997</c:v>
                </c:pt>
                <c:pt idx="13457">
                  <c:v>-35.311</c:v>
                </c:pt>
                <c:pt idx="13458">
                  <c:v>-35.67</c:v>
                </c:pt>
                <c:pt idx="13459">
                  <c:v>-35.526000000000003</c:v>
                </c:pt>
                <c:pt idx="13460">
                  <c:v>-35.179000000000002</c:v>
                </c:pt>
                <c:pt idx="13461">
                  <c:v>-35.357999999999997</c:v>
                </c:pt>
                <c:pt idx="13462">
                  <c:v>-34.860999999999997</c:v>
                </c:pt>
                <c:pt idx="13463">
                  <c:v>-34.896000000000001</c:v>
                </c:pt>
                <c:pt idx="13464">
                  <c:v>-34.802</c:v>
                </c:pt>
                <c:pt idx="13465">
                  <c:v>-35.167000000000002</c:v>
                </c:pt>
                <c:pt idx="13466">
                  <c:v>-35.180999999999997</c:v>
                </c:pt>
                <c:pt idx="13467">
                  <c:v>-34.718000000000004</c:v>
                </c:pt>
                <c:pt idx="13468">
                  <c:v>-34.703000000000003</c:v>
                </c:pt>
                <c:pt idx="13469">
                  <c:v>-35.131</c:v>
                </c:pt>
                <c:pt idx="13470">
                  <c:v>-35.042999999999999</c:v>
                </c:pt>
                <c:pt idx="13471">
                  <c:v>-34.957999999999998</c:v>
                </c:pt>
                <c:pt idx="13472">
                  <c:v>-34.942999999999998</c:v>
                </c:pt>
                <c:pt idx="13473">
                  <c:v>-35.146000000000001</c:v>
                </c:pt>
                <c:pt idx="13474">
                  <c:v>-34.896000000000001</c:v>
                </c:pt>
                <c:pt idx="13475">
                  <c:v>-34.896000000000001</c:v>
                </c:pt>
                <c:pt idx="13476">
                  <c:v>-34.706000000000003</c:v>
                </c:pt>
                <c:pt idx="13477">
                  <c:v>-35.012</c:v>
                </c:pt>
                <c:pt idx="13478">
                  <c:v>-34.808</c:v>
                </c:pt>
                <c:pt idx="13479">
                  <c:v>-35.151000000000003</c:v>
                </c:pt>
                <c:pt idx="13480">
                  <c:v>-35.856999999999999</c:v>
                </c:pt>
                <c:pt idx="13481">
                  <c:v>-36.081000000000003</c:v>
                </c:pt>
                <c:pt idx="13482">
                  <c:v>-36.159999999999997</c:v>
                </c:pt>
                <c:pt idx="13483">
                  <c:v>-36.072000000000003</c:v>
                </c:pt>
                <c:pt idx="13484">
                  <c:v>-36.689</c:v>
                </c:pt>
                <c:pt idx="13485">
                  <c:v>-36.192</c:v>
                </c:pt>
                <c:pt idx="13486">
                  <c:v>-35.718000000000004</c:v>
                </c:pt>
                <c:pt idx="13487">
                  <c:v>-35.371000000000002</c:v>
                </c:pt>
                <c:pt idx="13488">
                  <c:v>-35.476999999999997</c:v>
                </c:pt>
                <c:pt idx="13489">
                  <c:v>-35.328000000000003</c:v>
                </c:pt>
                <c:pt idx="13490">
                  <c:v>-35.298000000000002</c:v>
                </c:pt>
                <c:pt idx="13491">
                  <c:v>-35.046999999999997</c:v>
                </c:pt>
                <c:pt idx="13492">
                  <c:v>-34.618000000000002</c:v>
                </c:pt>
                <c:pt idx="13493">
                  <c:v>-35.000999999999998</c:v>
                </c:pt>
                <c:pt idx="13494">
                  <c:v>-34.978999999999999</c:v>
                </c:pt>
                <c:pt idx="13495">
                  <c:v>-36.005000000000003</c:v>
                </c:pt>
                <c:pt idx="13496">
                  <c:v>-34.893999999999998</c:v>
                </c:pt>
                <c:pt idx="13497">
                  <c:v>-35.168999999999997</c:v>
                </c:pt>
                <c:pt idx="13498">
                  <c:v>-34.585999999999999</c:v>
                </c:pt>
                <c:pt idx="13499">
                  <c:v>-34.762</c:v>
                </c:pt>
                <c:pt idx="13500">
                  <c:v>-34.953000000000003</c:v>
                </c:pt>
                <c:pt idx="13501">
                  <c:v>-35.341999999999999</c:v>
                </c:pt>
                <c:pt idx="13502">
                  <c:v>-34.892000000000003</c:v>
                </c:pt>
                <c:pt idx="13503">
                  <c:v>-35.302999999999997</c:v>
                </c:pt>
                <c:pt idx="13504">
                  <c:v>-35.317</c:v>
                </c:pt>
                <c:pt idx="13505">
                  <c:v>-34.936999999999998</c:v>
                </c:pt>
                <c:pt idx="13506">
                  <c:v>-35.430999999999997</c:v>
                </c:pt>
                <c:pt idx="13507">
                  <c:v>-35.655999999999999</c:v>
                </c:pt>
                <c:pt idx="13508">
                  <c:v>-35.262999999999998</c:v>
                </c:pt>
                <c:pt idx="13509">
                  <c:v>-34.957999999999998</c:v>
                </c:pt>
                <c:pt idx="13510">
                  <c:v>-35.209000000000003</c:v>
                </c:pt>
                <c:pt idx="13511">
                  <c:v>-34.994999999999997</c:v>
                </c:pt>
                <c:pt idx="13512">
                  <c:v>-35.619</c:v>
                </c:pt>
                <c:pt idx="13513">
                  <c:v>-34.822000000000003</c:v>
                </c:pt>
                <c:pt idx="13514">
                  <c:v>-35.468000000000004</c:v>
                </c:pt>
                <c:pt idx="13515">
                  <c:v>-34.588000000000001</c:v>
                </c:pt>
                <c:pt idx="13516">
                  <c:v>-34.762</c:v>
                </c:pt>
                <c:pt idx="13517">
                  <c:v>-35.082000000000001</c:v>
                </c:pt>
                <c:pt idx="13518">
                  <c:v>-34.752000000000002</c:v>
                </c:pt>
                <c:pt idx="13519">
                  <c:v>-34.5</c:v>
                </c:pt>
                <c:pt idx="13520">
                  <c:v>-35.040999999999997</c:v>
                </c:pt>
                <c:pt idx="13521">
                  <c:v>-35.158999999999999</c:v>
                </c:pt>
                <c:pt idx="13522">
                  <c:v>-34.411000000000001</c:v>
                </c:pt>
                <c:pt idx="13523">
                  <c:v>-34.454000000000001</c:v>
                </c:pt>
                <c:pt idx="13524">
                  <c:v>-34.661999999999999</c:v>
                </c:pt>
                <c:pt idx="13525">
                  <c:v>-34.901000000000003</c:v>
                </c:pt>
                <c:pt idx="13526">
                  <c:v>-35.545999999999999</c:v>
                </c:pt>
                <c:pt idx="13527">
                  <c:v>-34.820999999999998</c:v>
                </c:pt>
                <c:pt idx="13528">
                  <c:v>-34.942999999999998</c:v>
                </c:pt>
                <c:pt idx="13529">
                  <c:v>-34.713000000000001</c:v>
                </c:pt>
                <c:pt idx="13530">
                  <c:v>-34.640999999999998</c:v>
                </c:pt>
                <c:pt idx="13531">
                  <c:v>-35.838999999999999</c:v>
                </c:pt>
                <c:pt idx="13532">
                  <c:v>-35.881999999999998</c:v>
                </c:pt>
                <c:pt idx="13533">
                  <c:v>-35.497999999999998</c:v>
                </c:pt>
                <c:pt idx="13534">
                  <c:v>-35.363</c:v>
                </c:pt>
                <c:pt idx="13535">
                  <c:v>-35.055999999999997</c:v>
                </c:pt>
                <c:pt idx="13536">
                  <c:v>-34.787999999999997</c:v>
                </c:pt>
                <c:pt idx="13537">
                  <c:v>-35.220999999999997</c:v>
                </c:pt>
                <c:pt idx="13538">
                  <c:v>-35.558999999999997</c:v>
                </c:pt>
                <c:pt idx="13539">
                  <c:v>-35.366</c:v>
                </c:pt>
                <c:pt idx="13540">
                  <c:v>-34.679000000000002</c:v>
                </c:pt>
                <c:pt idx="13541">
                  <c:v>-34.557000000000002</c:v>
                </c:pt>
                <c:pt idx="13542">
                  <c:v>-34.378</c:v>
                </c:pt>
                <c:pt idx="13543">
                  <c:v>-34.561999999999998</c:v>
                </c:pt>
                <c:pt idx="13544">
                  <c:v>-34.442999999999998</c:v>
                </c:pt>
                <c:pt idx="13545">
                  <c:v>-34.851999999999997</c:v>
                </c:pt>
                <c:pt idx="13546">
                  <c:v>-34.198</c:v>
                </c:pt>
                <c:pt idx="13547">
                  <c:v>-34.29</c:v>
                </c:pt>
                <c:pt idx="13548">
                  <c:v>-34.302</c:v>
                </c:pt>
                <c:pt idx="13549">
                  <c:v>-34.185000000000002</c:v>
                </c:pt>
                <c:pt idx="13550">
                  <c:v>-34.378999999999998</c:v>
                </c:pt>
                <c:pt idx="13551">
                  <c:v>-34.582000000000001</c:v>
                </c:pt>
                <c:pt idx="13552">
                  <c:v>-34.118000000000002</c:v>
                </c:pt>
                <c:pt idx="13553">
                  <c:v>-34.292000000000002</c:v>
                </c:pt>
                <c:pt idx="13554">
                  <c:v>-34.652999999999999</c:v>
                </c:pt>
                <c:pt idx="13555">
                  <c:v>-35.454999999999998</c:v>
                </c:pt>
                <c:pt idx="13556">
                  <c:v>-35.106000000000002</c:v>
                </c:pt>
                <c:pt idx="13557">
                  <c:v>-35.177</c:v>
                </c:pt>
                <c:pt idx="13558">
                  <c:v>-34.807000000000002</c:v>
                </c:pt>
                <c:pt idx="13559">
                  <c:v>-34.619999999999997</c:v>
                </c:pt>
                <c:pt idx="13560">
                  <c:v>-34.302999999999997</c:v>
                </c:pt>
                <c:pt idx="13561">
                  <c:v>-34.165999999999997</c:v>
                </c:pt>
                <c:pt idx="13562">
                  <c:v>-34.707999999999998</c:v>
                </c:pt>
                <c:pt idx="13563">
                  <c:v>-34.273000000000003</c:v>
                </c:pt>
                <c:pt idx="13564">
                  <c:v>-34.642000000000003</c:v>
                </c:pt>
                <c:pt idx="13565">
                  <c:v>-34.633000000000003</c:v>
                </c:pt>
                <c:pt idx="13566">
                  <c:v>-34.539000000000001</c:v>
                </c:pt>
                <c:pt idx="13567">
                  <c:v>-34.622</c:v>
                </c:pt>
                <c:pt idx="13568">
                  <c:v>-34.276000000000003</c:v>
                </c:pt>
                <c:pt idx="13569">
                  <c:v>-34.188000000000002</c:v>
                </c:pt>
                <c:pt idx="13570">
                  <c:v>-34.470999999999997</c:v>
                </c:pt>
                <c:pt idx="13571">
                  <c:v>-35.034999999999997</c:v>
                </c:pt>
                <c:pt idx="13572">
                  <c:v>-34.738999999999997</c:v>
                </c:pt>
                <c:pt idx="13573">
                  <c:v>-35.454000000000001</c:v>
                </c:pt>
                <c:pt idx="13574">
                  <c:v>-34.682000000000002</c:v>
                </c:pt>
                <c:pt idx="13575">
                  <c:v>-34.701999999999998</c:v>
                </c:pt>
                <c:pt idx="13576">
                  <c:v>-35.064999999999998</c:v>
                </c:pt>
                <c:pt idx="13577">
                  <c:v>-34.793999999999997</c:v>
                </c:pt>
                <c:pt idx="13578">
                  <c:v>-35.082000000000001</c:v>
                </c:pt>
                <c:pt idx="13579">
                  <c:v>-35.101999999999997</c:v>
                </c:pt>
                <c:pt idx="13580">
                  <c:v>-35.725999999999999</c:v>
                </c:pt>
                <c:pt idx="13581">
                  <c:v>-35.090000000000003</c:v>
                </c:pt>
                <c:pt idx="13582">
                  <c:v>-34.402999999999999</c:v>
                </c:pt>
                <c:pt idx="13583">
                  <c:v>-34.442</c:v>
                </c:pt>
                <c:pt idx="13584">
                  <c:v>-34.805</c:v>
                </c:pt>
                <c:pt idx="13585">
                  <c:v>-34.564</c:v>
                </c:pt>
                <c:pt idx="13586">
                  <c:v>-34.735999999999997</c:v>
                </c:pt>
                <c:pt idx="13587">
                  <c:v>-35.905999999999999</c:v>
                </c:pt>
                <c:pt idx="13588">
                  <c:v>-35.384</c:v>
                </c:pt>
                <c:pt idx="13589">
                  <c:v>-35.774000000000001</c:v>
                </c:pt>
                <c:pt idx="13590">
                  <c:v>-36.018000000000001</c:v>
                </c:pt>
                <c:pt idx="13591">
                  <c:v>-34.991999999999997</c:v>
                </c:pt>
                <c:pt idx="13592">
                  <c:v>-35.703000000000003</c:v>
                </c:pt>
                <c:pt idx="13593">
                  <c:v>-36.14</c:v>
                </c:pt>
                <c:pt idx="13594">
                  <c:v>-36.008000000000003</c:v>
                </c:pt>
                <c:pt idx="13595">
                  <c:v>-35.639000000000003</c:v>
                </c:pt>
                <c:pt idx="13596">
                  <c:v>-36.109000000000002</c:v>
                </c:pt>
                <c:pt idx="13597">
                  <c:v>-35.58</c:v>
                </c:pt>
                <c:pt idx="13598">
                  <c:v>-35.942999999999998</c:v>
                </c:pt>
                <c:pt idx="13599">
                  <c:v>-35.637999999999998</c:v>
                </c:pt>
                <c:pt idx="13600">
                  <c:v>-35.729999999999997</c:v>
                </c:pt>
                <c:pt idx="13601">
                  <c:v>-36.061999999999998</c:v>
                </c:pt>
                <c:pt idx="13602">
                  <c:v>-36.064</c:v>
                </c:pt>
                <c:pt idx="13603">
                  <c:v>-36.505000000000003</c:v>
                </c:pt>
                <c:pt idx="13604">
                  <c:v>-35.500999999999998</c:v>
                </c:pt>
                <c:pt idx="13605">
                  <c:v>-35.976999999999997</c:v>
                </c:pt>
                <c:pt idx="13606">
                  <c:v>-35.234000000000002</c:v>
                </c:pt>
                <c:pt idx="13607">
                  <c:v>-35.363999999999997</c:v>
                </c:pt>
                <c:pt idx="13608">
                  <c:v>-34.993000000000002</c:v>
                </c:pt>
                <c:pt idx="13609">
                  <c:v>-35.017000000000003</c:v>
                </c:pt>
                <c:pt idx="13610">
                  <c:v>-34.686</c:v>
                </c:pt>
                <c:pt idx="13611">
                  <c:v>-34.267000000000003</c:v>
                </c:pt>
                <c:pt idx="13612">
                  <c:v>-34.267000000000003</c:v>
                </c:pt>
                <c:pt idx="13613">
                  <c:v>-34.79</c:v>
                </c:pt>
                <c:pt idx="13614">
                  <c:v>-34.542999999999999</c:v>
                </c:pt>
                <c:pt idx="13615">
                  <c:v>-34.813000000000002</c:v>
                </c:pt>
                <c:pt idx="13616">
                  <c:v>-34.441000000000003</c:v>
                </c:pt>
                <c:pt idx="13617">
                  <c:v>-34.698</c:v>
                </c:pt>
                <c:pt idx="13618">
                  <c:v>-34.409999999999997</c:v>
                </c:pt>
                <c:pt idx="13619">
                  <c:v>-34.188000000000002</c:v>
                </c:pt>
                <c:pt idx="13620">
                  <c:v>-34.673000000000002</c:v>
                </c:pt>
                <c:pt idx="13621">
                  <c:v>-35.119</c:v>
                </c:pt>
                <c:pt idx="13622">
                  <c:v>-35.072000000000003</c:v>
                </c:pt>
                <c:pt idx="13623">
                  <c:v>-34.857999999999997</c:v>
                </c:pt>
                <c:pt idx="13624">
                  <c:v>-35.049999999999997</c:v>
                </c:pt>
                <c:pt idx="13625">
                  <c:v>-35.777000000000001</c:v>
                </c:pt>
                <c:pt idx="13626">
                  <c:v>-35.436</c:v>
                </c:pt>
                <c:pt idx="13627">
                  <c:v>-35.104999999999997</c:v>
                </c:pt>
                <c:pt idx="13628">
                  <c:v>-34.843000000000004</c:v>
                </c:pt>
                <c:pt idx="13629">
                  <c:v>-34.656999999999996</c:v>
                </c:pt>
                <c:pt idx="13630">
                  <c:v>-34.585999999999999</c:v>
                </c:pt>
                <c:pt idx="13631">
                  <c:v>-34.639000000000003</c:v>
                </c:pt>
                <c:pt idx="13632">
                  <c:v>-34.862000000000002</c:v>
                </c:pt>
                <c:pt idx="13633">
                  <c:v>-34.600999999999999</c:v>
                </c:pt>
                <c:pt idx="13634">
                  <c:v>-35.741999999999997</c:v>
                </c:pt>
                <c:pt idx="13635">
                  <c:v>-34.634</c:v>
                </c:pt>
                <c:pt idx="13636">
                  <c:v>-34.713999999999999</c:v>
                </c:pt>
                <c:pt idx="13637">
                  <c:v>-35.884</c:v>
                </c:pt>
                <c:pt idx="13638">
                  <c:v>-35.508000000000003</c:v>
                </c:pt>
                <c:pt idx="13639">
                  <c:v>-34.515000000000001</c:v>
                </c:pt>
                <c:pt idx="13640">
                  <c:v>-34.354999999999997</c:v>
                </c:pt>
                <c:pt idx="13641">
                  <c:v>-35.326000000000001</c:v>
                </c:pt>
                <c:pt idx="13642">
                  <c:v>-35.197000000000003</c:v>
                </c:pt>
                <c:pt idx="13643">
                  <c:v>-34.503</c:v>
                </c:pt>
                <c:pt idx="13644">
                  <c:v>-34.826999999999998</c:v>
                </c:pt>
                <c:pt idx="13645">
                  <c:v>-35.347999999999999</c:v>
                </c:pt>
                <c:pt idx="13646">
                  <c:v>-35.137</c:v>
                </c:pt>
                <c:pt idx="13647">
                  <c:v>-35.387</c:v>
                </c:pt>
                <c:pt idx="13648">
                  <c:v>-35.512999999999998</c:v>
                </c:pt>
                <c:pt idx="13649">
                  <c:v>-34.822000000000003</c:v>
                </c:pt>
                <c:pt idx="13650">
                  <c:v>-35.030999999999999</c:v>
                </c:pt>
                <c:pt idx="13651">
                  <c:v>-34.843000000000004</c:v>
                </c:pt>
                <c:pt idx="13652">
                  <c:v>-35.6</c:v>
                </c:pt>
                <c:pt idx="13653">
                  <c:v>-35.417999999999999</c:v>
                </c:pt>
                <c:pt idx="13654">
                  <c:v>-35.161999999999999</c:v>
                </c:pt>
                <c:pt idx="13655">
                  <c:v>-34.725000000000001</c:v>
                </c:pt>
                <c:pt idx="13656">
                  <c:v>-34.744999999999997</c:v>
                </c:pt>
                <c:pt idx="13657">
                  <c:v>-34.762999999999998</c:v>
                </c:pt>
                <c:pt idx="13658">
                  <c:v>-34.920999999999999</c:v>
                </c:pt>
                <c:pt idx="13659">
                  <c:v>-34.773000000000003</c:v>
                </c:pt>
                <c:pt idx="13660">
                  <c:v>-34.697000000000003</c:v>
                </c:pt>
                <c:pt idx="13661">
                  <c:v>-34.609000000000002</c:v>
                </c:pt>
                <c:pt idx="13662">
                  <c:v>-35.034999999999997</c:v>
                </c:pt>
                <c:pt idx="13663">
                  <c:v>-35.091999999999999</c:v>
                </c:pt>
                <c:pt idx="13664">
                  <c:v>-35.823999999999998</c:v>
                </c:pt>
                <c:pt idx="13665">
                  <c:v>-35.103000000000002</c:v>
                </c:pt>
                <c:pt idx="13666">
                  <c:v>-34.661999999999999</c:v>
                </c:pt>
                <c:pt idx="13667">
                  <c:v>-34.768000000000001</c:v>
                </c:pt>
                <c:pt idx="13668">
                  <c:v>-34.585000000000001</c:v>
                </c:pt>
                <c:pt idx="13669">
                  <c:v>-35.246000000000002</c:v>
                </c:pt>
                <c:pt idx="13670">
                  <c:v>-34.69</c:v>
                </c:pt>
                <c:pt idx="13671">
                  <c:v>-36.283000000000001</c:v>
                </c:pt>
                <c:pt idx="13672">
                  <c:v>-34.368000000000002</c:v>
                </c:pt>
                <c:pt idx="13673">
                  <c:v>-34.481999999999999</c:v>
                </c:pt>
                <c:pt idx="13674">
                  <c:v>-35.104999999999997</c:v>
                </c:pt>
                <c:pt idx="13675">
                  <c:v>-35.715000000000003</c:v>
                </c:pt>
                <c:pt idx="13676">
                  <c:v>-35.438000000000002</c:v>
                </c:pt>
                <c:pt idx="13677">
                  <c:v>-34.923999999999999</c:v>
                </c:pt>
                <c:pt idx="13678">
                  <c:v>-34.985999999999997</c:v>
                </c:pt>
                <c:pt idx="13679">
                  <c:v>-35.21</c:v>
                </c:pt>
                <c:pt idx="13680">
                  <c:v>-35.243000000000002</c:v>
                </c:pt>
                <c:pt idx="13681">
                  <c:v>-34.235999999999997</c:v>
                </c:pt>
                <c:pt idx="13682">
                  <c:v>-34.973999999999997</c:v>
                </c:pt>
                <c:pt idx="13683">
                  <c:v>-35.155000000000001</c:v>
                </c:pt>
                <c:pt idx="13684">
                  <c:v>-34.753</c:v>
                </c:pt>
                <c:pt idx="13685">
                  <c:v>-34.508000000000003</c:v>
                </c:pt>
                <c:pt idx="13686">
                  <c:v>-35.104999999999997</c:v>
                </c:pt>
                <c:pt idx="13687">
                  <c:v>-35.906999999999996</c:v>
                </c:pt>
                <c:pt idx="13688">
                  <c:v>-35.911999999999999</c:v>
                </c:pt>
                <c:pt idx="13689">
                  <c:v>-35.033999999999999</c:v>
                </c:pt>
                <c:pt idx="13690">
                  <c:v>-35.045000000000002</c:v>
                </c:pt>
                <c:pt idx="13691">
                  <c:v>-35.158999999999999</c:v>
                </c:pt>
                <c:pt idx="13692">
                  <c:v>-36.024999999999999</c:v>
                </c:pt>
                <c:pt idx="13693">
                  <c:v>-35.042000000000002</c:v>
                </c:pt>
                <c:pt idx="13694">
                  <c:v>-35.673999999999999</c:v>
                </c:pt>
                <c:pt idx="13695">
                  <c:v>-35.042999999999999</c:v>
                </c:pt>
                <c:pt idx="13696">
                  <c:v>-35.176000000000002</c:v>
                </c:pt>
                <c:pt idx="13697">
                  <c:v>-35.326000000000001</c:v>
                </c:pt>
                <c:pt idx="13698">
                  <c:v>-35.085999999999999</c:v>
                </c:pt>
                <c:pt idx="13699">
                  <c:v>-34.572000000000003</c:v>
                </c:pt>
                <c:pt idx="13700">
                  <c:v>-34.621000000000002</c:v>
                </c:pt>
                <c:pt idx="13701">
                  <c:v>-35.229999999999997</c:v>
                </c:pt>
                <c:pt idx="13702">
                  <c:v>-35.036000000000001</c:v>
                </c:pt>
                <c:pt idx="13703">
                  <c:v>-34.962000000000003</c:v>
                </c:pt>
                <c:pt idx="13704">
                  <c:v>-34.878</c:v>
                </c:pt>
                <c:pt idx="13705">
                  <c:v>-35.017000000000003</c:v>
                </c:pt>
                <c:pt idx="13706">
                  <c:v>-34.901000000000003</c:v>
                </c:pt>
                <c:pt idx="13707">
                  <c:v>-34.588999999999999</c:v>
                </c:pt>
                <c:pt idx="13708">
                  <c:v>-34.863999999999997</c:v>
                </c:pt>
                <c:pt idx="13709">
                  <c:v>-34.709000000000003</c:v>
                </c:pt>
                <c:pt idx="13710">
                  <c:v>-35.26</c:v>
                </c:pt>
                <c:pt idx="13711">
                  <c:v>-35.192999999999998</c:v>
                </c:pt>
                <c:pt idx="13712">
                  <c:v>-34.843000000000004</c:v>
                </c:pt>
                <c:pt idx="13713">
                  <c:v>-34.906999999999996</c:v>
                </c:pt>
                <c:pt idx="13714">
                  <c:v>-35.198999999999998</c:v>
                </c:pt>
                <c:pt idx="13715">
                  <c:v>-34.856000000000002</c:v>
                </c:pt>
                <c:pt idx="13716">
                  <c:v>-34.939</c:v>
                </c:pt>
                <c:pt idx="13717">
                  <c:v>-34.917000000000002</c:v>
                </c:pt>
                <c:pt idx="13718">
                  <c:v>-35.965000000000003</c:v>
                </c:pt>
                <c:pt idx="13719">
                  <c:v>-34.445999999999998</c:v>
                </c:pt>
                <c:pt idx="13720">
                  <c:v>-34.706000000000003</c:v>
                </c:pt>
                <c:pt idx="13721">
                  <c:v>-35.229999999999997</c:v>
                </c:pt>
                <c:pt idx="13722">
                  <c:v>-34.94</c:v>
                </c:pt>
                <c:pt idx="13723">
                  <c:v>-34.438000000000002</c:v>
                </c:pt>
                <c:pt idx="13724">
                  <c:v>-34.646000000000001</c:v>
                </c:pt>
                <c:pt idx="13725">
                  <c:v>-35.246000000000002</c:v>
                </c:pt>
                <c:pt idx="13726">
                  <c:v>-34.685000000000002</c:v>
                </c:pt>
                <c:pt idx="13727">
                  <c:v>-34.313000000000002</c:v>
                </c:pt>
                <c:pt idx="13728">
                  <c:v>-34.838000000000001</c:v>
                </c:pt>
                <c:pt idx="13729">
                  <c:v>-34.613</c:v>
                </c:pt>
                <c:pt idx="13730">
                  <c:v>-34.802</c:v>
                </c:pt>
                <c:pt idx="13731">
                  <c:v>-34.771999999999998</c:v>
                </c:pt>
                <c:pt idx="13732">
                  <c:v>-34.671999999999997</c:v>
                </c:pt>
                <c:pt idx="13733">
                  <c:v>-35.341999999999999</c:v>
                </c:pt>
                <c:pt idx="13734">
                  <c:v>-34.902000000000001</c:v>
                </c:pt>
                <c:pt idx="13735">
                  <c:v>-34.505000000000003</c:v>
                </c:pt>
                <c:pt idx="13736">
                  <c:v>-34.862000000000002</c:v>
                </c:pt>
                <c:pt idx="13737">
                  <c:v>-34.845999999999997</c:v>
                </c:pt>
                <c:pt idx="13738">
                  <c:v>-34.828000000000003</c:v>
                </c:pt>
                <c:pt idx="13739">
                  <c:v>-35.115000000000002</c:v>
                </c:pt>
                <c:pt idx="13740">
                  <c:v>-35.704000000000001</c:v>
                </c:pt>
                <c:pt idx="13741">
                  <c:v>-34.811</c:v>
                </c:pt>
                <c:pt idx="13742">
                  <c:v>-34.771000000000001</c:v>
                </c:pt>
                <c:pt idx="13743">
                  <c:v>-34.752000000000002</c:v>
                </c:pt>
                <c:pt idx="13744">
                  <c:v>-35.152000000000001</c:v>
                </c:pt>
                <c:pt idx="13745">
                  <c:v>-34.576000000000001</c:v>
                </c:pt>
                <c:pt idx="13746">
                  <c:v>-35.072000000000003</c:v>
                </c:pt>
                <c:pt idx="13747">
                  <c:v>-35.161000000000001</c:v>
                </c:pt>
                <c:pt idx="13748">
                  <c:v>-35.076000000000001</c:v>
                </c:pt>
                <c:pt idx="13749">
                  <c:v>-34.863999999999997</c:v>
                </c:pt>
                <c:pt idx="13750">
                  <c:v>-34.917000000000002</c:v>
                </c:pt>
                <c:pt idx="13751">
                  <c:v>-35.283000000000001</c:v>
                </c:pt>
                <c:pt idx="13752">
                  <c:v>-35.299999999999997</c:v>
                </c:pt>
                <c:pt idx="13753">
                  <c:v>-35.354999999999997</c:v>
                </c:pt>
                <c:pt idx="13754">
                  <c:v>-35.665999999999997</c:v>
                </c:pt>
                <c:pt idx="13755">
                  <c:v>-35.036999999999999</c:v>
                </c:pt>
                <c:pt idx="13756">
                  <c:v>-35.005000000000003</c:v>
                </c:pt>
                <c:pt idx="13757">
                  <c:v>-35.457000000000001</c:v>
                </c:pt>
                <c:pt idx="13758">
                  <c:v>-35.396000000000001</c:v>
                </c:pt>
                <c:pt idx="13759">
                  <c:v>-35.911000000000001</c:v>
                </c:pt>
                <c:pt idx="13760">
                  <c:v>-35.018000000000001</c:v>
                </c:pt>
                <c:pt idx="13761">
                  <c:v>-35.069000000000003</c:v>
                </c:pt>
                <c:pt idx="13762">
                  <c:v>-34.719000000000001</c:v>
                </c:pt>
                <c:pt idx="13763">
                  <c:v>-35.386000000000003</c:v>
                </c:pt>
                <c:pt idx="13764">
                  <c:v>-35.165999999999997</c:v>
                </c:pt>
                <c:pt idx="13765">
                  <c:v>-35.014000000000003</c:v>
                </c:pt>
                <c:pt idx="13766">
                  <c:v>-34.969000000000001</c:v>
                </c:pt>
                <c:pt idx="13767">
                  <c:v>-35.103000000000002</c:v>
                </c:pt>
                <c:pt idx="13768">
                  <c:v>-35.064</c:v>
                </c:pt>
                <c:pt idx="13769">
                  <c:v>-35.037999999999997</c:v>
                </c:pt>
                <c:pt idx="13770">
                  <c:v>-35.302999999999997</c:v>
                </c:pt>
                <c:pt idx="13771">
                  <c:v>-35.353000000000002</c:v>
                </c:pt>
                <c:pt idx="13772">
                  <c:v>-35.042000000000002</c:v>
                </c:pt>
                <c:pt idx="13773">
                  <c:v>-35.643999999999998</c:v>
                </c:pt>
                <c:pt idx="13774">
                  <c:v>-35.805999999999997</c:v>
                </c:pt>
                <c:pt idx="13775">
                  <c:v>-35.008000000000003</c:v>
                </c:pt>
                <c:pt idx="13776">
                  <c:v>-35.988</c:v>
                </c:pt>
                <c:pt idx="13777">
                  <c:v>-35.603000000000002</c:v>
                </c:pt>
                <c:pt idx="13778">
                  <c:v>-35.378</c:v>
                </c:pt>
                <c:pt idx="13779">
                  <c:v>-35.584000000000003</c:v>
                </c:pt>
                <c:pt idx="13780">
                  <c:v>-35.064</c:v>
                </c:pt>
                <c:pt idx="13781">
                  <c:v>-35.134</c:v>
                </c:pt>
                <c:pt idx="13782">
                  <c:v>-35.225000000000001</c:v>
                </c:pt>
                <c:pt idx="13783">
                  <c:v>-35.01</c:v>
                </c:pt>
                <c:pt idx="13784">
                  <c:v>-35.119</c:v>
                </c:pt>
                <c:pt idx="13785">
                  <c:v>-34.518999999999998</c:v>
                </c:pt>
                <c:pt idx="13786">
                  <c:v>-35.222999999999999</c:v>
                </c:pt>
                <c:pt idx="13787">
                  <c:v>-34.655000000000001</c:v>
                </c:pt>
                <c:pt idx="13788">
                  <c:v>-34.554000000000002</c:v>
                </c:pt>
                <c:pt idx="13789">
                  <c:v>-34.746000000000002</c:v>
                </c:pt>
                <c:pt idx="13790">
                  <c:v>-35.508000000000003</c:v>
                </c:pt>
                <c:pt idx="13791">
                  <c:v>-35.737000000000002</c:v>
                </c:pt>
                <c:pt idx="13792">
                  <c:v>-34.982999999999997</c:v>
                </c:pt>
                <c:pt idx="13793">
                  <c:v>-35.112000000000002</c:v>
                </c:pt>
                <c:pt idx="13794">
                  <c:v>-34.594000000000001</c:v>
                </c:pt>
                <c:pt idx="13795">
                  <c:v>-34.414999999999999</c:v>
                </c:pt>
                <c:pt idx="13796">
                  <c:v>-34.468000000000004</c:v>
                </c:pt>
                <c:pt idx="13797">
                  <c:v>-34.798000000000002</c:v>
                </c:pt>
                <c:pt idx="13798">
                  <c:v>-35.194000000000003</c:v>
                </c:pt>
                <c:pt idx="13799">
                  <c:v>-34.853000000000002</c:v>
                </c:pt>
                <c:pt idx="13800">
                  <c:v>-35.293999999999997</c:v>
                </c:pt>
                <c:pt idx="13801">
                  <c:v>-34.85</c:v>
                </c:pt>
                <c:pt idx="13802">
                  <c:v>-35.453000000000003</c:v>
                </c:pt>
                <c:pt idx="13803">
                  <c:v>-34.768000000000001</c:v>
                </c:pt>
                <c:pt idx="13804">
                  <c:v>-35.256999999999998</c:v>
                </c:pt>
                <c:pt idx="13805">
                  <c:v>-35.203000000000003</c:v>
                </c:pt>
                <c:pt idx="13806">
                  <c:v>-34.381</c:v>
                </c:pt>
                <c:pt idx="13807">
                  <c:v>-34.686</c:v>
                </c:pt>
                <c:pt idx="13808">
                  <c:v>-35.159999999999997</c:v>
                </c:pt>
                <c:pt idx="13809">
                  <c:v>-35.045999999999999</c:v>
                </c:pt>
                <c:pt idx="13810">
                  <c:v>-34.734999999999999</c:v>
                </c:pt>
                <c:pt idx="13811">
                  <c:v>-34.686</c:v>
                </c:pt>
                <c:pt idx="13812">
                  <c:v>-35.308</c:v>
                </c:pt>
                <c:pt idx="13813">
                  <c:v>-35.058999999999997</c:v>
                </c:pt>
                <c:pt idx="13814">
                  <c:v>-36.085000000000001</c:v>
                </c:pt>
                <c:pt idx="13815">
                  <c:v>-34.877000000000002</c:v>
                </c:pt>
                <c:pt idx="13816">
                  <c:v>-35.344999999999999</c:v>
                </c:pt>
                <c:pt idx="13817">
                  <c:v>-35.325000000000003</c:v>
                </c:pt>
                <c:pt idx="13818">
                  <c:v>-34.884</c:v>
                </c:pt>
                <c:pt idx="13819">
                  <c:v>-35.286000000000001</c:v>
                </c:pt>
                <c:pt idx="13820">
                  <c:v>-35.456000000000003</c:v>
                </c:pt>
                <c:pt idx="13821">
                  <c:v>-35.734999999999999</c:v>
                </c:pt>
                <c:pt idx="13822">
                  <c:v>-35.372</c:v>
                </c:pt>
                <c:pt idx="13823">
                  <c:v>-35.319000000000003</c:v>
                </c:pt>
                <c:pt idx="13824">
                  <c:v>-35.213999999999999</c:v>
                </c:pt>
                <c:pt idx="13825">
                  <c:v>-35.581000000000003</c:v>
                </c:pt>
                <c:pt idx="13826">
                  <c:v>-35.454000000000001</c:v>
                </c:pt>
                <c:pt idx="13827">
                  <c:v>-35.030999999999999</c:v>
                </c:pt>
                <c:pt idx="13828">
                  <c:v>-34.973999999999997</c:v>
                </c:pt>
                <c:pt idx="13829">
                  <c:v>-35.503999999999998</c:v>
                </c:pt>
                <c:pt idx="13830">
                  <c:v>-35.094999999999999</c:v>
                </c:pt>
                <c:pt idx="13831">
                  <c:v>-34.738</c:v>
                </c:pt>
                <c:pt idx="13832">
                  <c:v>-34.856000000000002</c:v>
                </c:pt>
                <c:pt idx="13833">
                  <c:v>-34.518000000000001</c:v>
                </c:pt>
                <c:pt idx="13834">
                  <c:v>-34.725999999999999</c:v>
                </c:pt>
                <c:pt idx="13835">
                  <c:v>-34.491</c:v>
                </c:pt>
                <c:pt idx="13836">
                  <c:v>-34.450000000000003</c:v>
                </c:pt>
                <c:pt idx="13837">
                  <c:v>-34.664000000000001</c:v>
                </c:pt>
                <c:pt idx="13838">
                  <c:v>-34.505000000000003</c:v>
                </c:pt>
                <c:pt idx="13839">
                  <c:v>-34.526000000000003</c:v>
                </c:pt>
                <c:pt idx="13840">
                  <c:v>-35.158999999999999</c:v>
                </c:pt>
                <c:pt idx="13841">
                  <c:v>-35.643999999999998</c:v>
                </c:pt>
                <c:pt idx="13842">
                  <c:v>-34.948</c:v>
                </c:pt>
                <c:pt idx="13843">
                  <c:v>-35.182000000000002</c:v>
                </c:pt>
                <c:pt idx="13844">
                  <c:v>-35.591000000000001</c:v>
                </c:pt>
                <c:pt idx="13845">
                  <c:v>-35.046999999999997</c:v>
                </c:pt>
                <c:pt idx="13846">
                  <c:v>-34.554000000000002</c:v>
                </c:pt>
                <c:pt idx="13847">
                  <c:v>-34.597999999999999</c:v>
                </c:pt>
                <c:pt idx="13848">
                  <c:v>-34.51</c:v>
                </c:pt>
                <c:pt idx="13849">
                  <c:v>-34.828000000000003</c:v>
                </c:pt>
                <c:pt idx="13850">
                  <c:v>-34.399000000000001</c:v>
                </c:pt>
                <c:pt idx="13851">
                  <c:v>-35.317999999999998</c:v>
                </c:pt>
                <c:pt idx="13852">
                  <c:v>-35.045000000000002</c:v>
                </c:pt>
                <c:pt idx="13853">
                  <c:v>-34.777000000000001</c:v>
                </c:pt>
                <c:pt idx="13854">
                  <c:v>-35.189</c:v>
                </c:pt>
                <c:pt idx="13855">
                  <c:v>-34.918999999999997</c:v>
                </c:pt>
                <c:pt idx="13856">
                  <c:v>-35.508000000000003</c:v>
                </c:pt>
                <c:pt idx="13857">
                  <c:v>-34.893000000000001</c:v>
                </c:pt>
                <c:pt idx="13858">
                  <c:v>-35.469000000000001</c:v>
                </c:pt>
                <c:pt idx="13859">
                  <c:v>-34.783000000000001</c:v>
                </c:pt>
                <c:pt idx="13860">
                  <c:v>-35.119</c:v>
                </c:pt>
                <c:pt idx="13861">
                  <c:v>-35.073999999999998</c:v>
                </c:pt>
                <c:pt idx="13862">
                  <c:v>-34.500999999999998</c:v>
                </c:pt>
                <c:pt idx="13863">
                  <c:v>-35.018999999999998</c:v>
                </c:pt>
                <c:pt idx="13864">
                  <c:v>-34.533000000000001</c:v>
                </c:pt>
                <c:pt idx="13865">
                  <c:v>-35.118000000000002</c:v>
                </c:pt>
                <c:pt idx="13866">
                  <c:v>-35.682000000000002</c:v>
                </c:pt>
                <c:pt idx="13867">
                  <c:v>-34.593000000000004</c:v>
                </c:pt>
                <c:pt idx="13868">
                  <c:v>-34.902999999999999</c:v>
                </c:pt>
                <c:pt idx="13869">
                  <c:v>-35.268000000000001</c:v>
                </c:pt>
                <c:pt idx="13870">
                  <c:v>-34.473999999999997</c:v>
                </c:pt>
                <c:pt idx="13871">
                  <c:v>-35.097999999999999</c:v>
                </c:pt>
                <c:pt idx="13872">
                  <c:v>-35.207000000000001</c:v>
                </c:pt>
                <c:pt idx="13873">
                  <c:v>-35.027999999999999</c:v>
                </c:pt>
                <c:pt idx="13874">
                  <c:v>-34.868000000000002</c:v>
                </c:pt>
                <c:pt idx="13875">
                  <c:v>-34.56</c:v>
                </c:pt>
                <c:pt idx="13876">
                  <c:v>-34.368000000000002</c:v>
                </c:pt>
                <c:pt idx="13877">
                  <c:v>-35.209000000000003</c:v>
                </c:pt>
                <c:pt idx="13878">
                  <c:v>-34.667999999999999</c:v>
                </c:pt>
                <c:pt idx="13879">
                  <c:v>-34.698</c:v>
                </c:pt>
                <c:pt idx="13880">
                  <c:v>-34.761000000000003</c:v>
                </c:pt>
                <c:pt idx="13881">
                  <c:v>-34.790999999999997</c:v>
                </c:pt>
                <c:pt idx="13882">
                  <c:v>-34.950000000000003</c:v>
                </c:pt>
                <c:pt idx="13883">
                  <c:v>-34.911999999999999</c:v>
                </c:pt>
                <c:pt idx="13884">
                  <c:v>-34.798999999999999</c:v>
                </c:pt>
                <c:pt idx="13885">
                  <c:v>-35.279000000000003</c:v>
                </c:pt>
                <c:pt idx="13886">
                  <c:v>-35.51</c:v>
                </c:pt>
                <c:pt idx="13887">
                  <c:v>-35.262</c:v>
                </c:pt>
                <c:pt idx="13888">
                  <c:v>-34.665999999999997</c:v>
                </c:pt>
                <c:pt idx="13889">
                  <c:v>-34.956000000000003</c:v>
                </c:pt>
                <c:pt idx="13890">
                  <c:v>-35.052</c:v>
                </c:pt>
                <c:pt idx="13891">
                  <c:v>-34.954000000000001</c:v>
                </c:pt>
                <c:pt idx="13892">
                  <c:v>-35.055</c:v>
                </c:pt>
                <c:pt idx="13893">
                  <c:v>-34.941000000000003</c:v>
                </c:pt>
                <c:pt idx="13894">
                  <c:v>-34.947000000000003</c:v>
                </c:pt>
                <c:pt idx="13895">
                  <c:v>-35.770000000000003</c:v>
                </c:pt>
                <c:pt idx="13896">
                  <c:v>-36.094000000000001</c:v>
                </c:pt>
                <c:pt idx="13897">
                  <c:v>-34.988999999999997</c:v>
                </c:pt>
                <c:pt idx="13898">
                  <c:v>-35.18</c:v>
                </c:pt>
                <c:pt idx="13899">
                  <c:v>-35.493000000000002</c:v>
                </c:pt>
                <c:pt idx="13900">
                  <c:v>-35.662999999999997</c:v>
                </c:pt>
                <c:pt idx="13901">
                  <c:v>-34.921999999999997</c:v>
                </c:pt>
                <c:pt idx="13902">
                  <c:v>-34.975999999999999</c:v>
                </c:pt>
                <c:pt idx="13903">
                  <c:v>-35.451000000000001</c:v>
                </c:pt>
                <c:pt idx="13904">
                  <c:v>-34.856999999999999</c:v>
                </c:pt>
                <c:pt idx="13905">
                  <c:v>-35.685000000000002</c:v>
                </c:pt>
                <c:pt idx="13906">
                  <c:v>-34.573999999999998</c:v>
                </c:pt>
                <c:pt idx="13907">
                  <c:v>-34.552999999999997</c:v>
                </c:pt>
                <c:pt idx="13908">
                  <c:v>-35.225999999999999</c:v>
                </c:pt>
                <c:pt idx="13909">
                  <c:v>-35.460999999999999</c:v>
                </c:pt>
                <c:pt idx="13910">
                  <c:v>-35.737000000000002</c:v>
                </c:pt>
                <c:pt idx="13911">
                  <c:v>-35.749000000000002</c:v>
                </c:pt>
                <c:pt idx="13912">
                  <c:v>-34.688000000000002</c:v>
                </c:pt>
                <c:pt idx="13913">
                  <c:v>-35.042999999999999</c:v>
                </c:pt>
                <c:pt idx="13914">
                  <c:v>-34.701000000000001</c:v>
                </c:pt>
                <c:pt idx="13915">
                  <c:v>-34.881</c:v>
                </c:pt>
                <c:pt idx="13916">
                  <c:v>-34.9</c:v>
                </c:pt>
                <c:pt idx="13917">
                  <c:v>-34.433</c:v>
                </c:pt>
                <c:pt idx="13918">
                  <c:v>-34.896000000000001</c:v>
                </c:pt>
                <c:pt idx="13919">
                  <c:v>-34.85</c:v>
                </c:pt>
                <c:pt idx="13920">
                  <c:v>-35.906999999999996</c:v>
                </c:pt>
                <c:pt idx="13921">
                  <c:v>-35.692</c:v>
                </c:pt>
                <c:pt idx="13922">
                  <c:v>-34.701000000000001</c:v>
                </c:pt>
                <c:pt idx="13923">
                  <c:v>-34.595999999999997</c:v>
                </c:pt>
                <c:pt idx="13924">
                  <c:v>-34.423999999999999</c:v>
                </c:pt>
                <c:pt idx="13925">
                  <c:v>-34.774999999999999</c:v>
                </c:pt>
                <c:pt idx="13926">
                  <c:v>-34.871000000000002</c:v>
                </c:pt>
                <c:pt idx="13927">
                  <c:v>-34.887999999999998</c:v>
                </c:pt>
                <c:pt idx="13928">
                  <c:v>-34.94</c:v>
                </c:pt>
                <c:pt idx="13929">
                  <c:v>-35.402999999999999</c:v>
                </c:pt>
                <c:pt idx="13930">
                  <c:v>-34.695999999999998</c:v>
                </c:pt>
                <c:pt idx="13931">
                  <c:v>-34.786000000000001</c:v>
                </c:pt>
                <c:pt idx="13932">
                  <c:v>-35.081000000000003</c:v>
                </c:pt>
                <c:pt idx="13933">
                  <c:v>-35.921999999999997</c:v>
                </c:pt>
                <c:pt idx="13934">
                  <c:v>-35.526000000000003</c:v>
                </c:pt>
                <c:pt idx="13935">
                  <c:v>-35.08</c:v>
                </c:pt>
                <c:pt idx="13936">
                  <c:v>-35.143000000000001</c:v>
                </c:pt>
                <c:pt idx="13937">
                  <c:v>-35.661999999999999</c:v>
                </c:pt>
                <c:pt idx="13938">
                  <c:v>-35.286000000000001</c:v>
                </c:pt>
                <c:pt idx="13939">
                  <c:v>-35.42</c:v>
                </c:pt>
                <c:pt idx="13940">
                  <c:v>-35.869</c:v>
                </c:pt>
                <c:pt idx="13941">
                  <c:v>-35.073999999999998</c:v>
                </c:pt>
                <c:pt idx="13942">
                  <c:v>-35.337000000000003</c:v>
                </c:pt>
                <c:pt idx="13943">
                  <c:v>-36.182000000000002</c:v>
                </c:pt>
                <c:pt idx="13944">
                  <c:v>-35.911000000000001</c:v>
                </c:pt>
                <c:pt idx="13945">
                  <c:v>-35.618000000000002</c:v>
                </c:pt>
                <c:pt idx="13946">
                  <c:v>-35.603000000000002</c:v>
                </c:pt>
                <c:pt idx="13947">
                  <c:v>-36.371000000000002</c:v>
                </c:pt>
                <c:pt idx="13948">
                  <c:v>-35.625</c:v>
                </c:pt>
                <c:pt idx="13949">
                  <c:v>-35.384</c:v>
                </c:pt>
                <c:pt idx="13950">
                  <c:v>-35.564</c:v>
                </c:pt>
                <c:pt idx="13951">
                  <c:v>-35.901000000000003</c:v>
                </c:pt>
                <c:pt idx="13952">
                  <c:v>-37.268999999999998</c:v>
                </c:pt>
                <c:pt idx="13953">
                  <c:v>-35.886000000000003</c:v>
                </c:pt>
                <c:pt idx="13954">
                  <c:v>-35.911999999999999</c:v>
                </c:pt>
                <c:pt idx="13955">
                  <c:v>-35.322000000000003</c:v>
                </c:pt>
                <c:pt idx="13956">
                  <c:v>-35.445999999999998</c:v>
                </c:pt>
                <c:pt idx="13957">
                  <c:v>-35.469000000000001</c:v>
                </c:pt>
                <c:pt idx="13958">
                  <c:v>-35.345999999999997</c:v>
                </c:pt>
                <c:pt idx="13959">
                  <c:v>-35.613999999999997</c:v>
                </c:pt>
                <c:pt idx="13960">
                  <c:v>-34.837000000000003</c:v>
                </c:pt>
                <c:pt idx="13961">
                  <c:v>-35.11</c:v>
                </c:pt>
                <c:pt idx="13962">
                  <c:v>-34.938000000000002</c:v>
                </c:pt>
                <c:pt idx="13963">
                  <c:v>-35.533000000000001</c:v>
                </c:pt>
                <c:pt idx="13964">
                  <c:v>-35.470999999999997</c:v>
                </c:pt>
                <c:pt idx="13965">
                  <c:v>-35.268999999999998</c:v>
                </c:pt>
                <c:pt idx="13966">
                  <c:v>-35.526000000000003</c:v>
                </c:pt>
                <c:pt idx="13967">
                  <c:v>-35.094999999999999</c:v>
                </c:pt>
                <c:pt idx="13968">
                  <c:v>-35.026000000000003</c:v>
                </c:pt>
                <c:pt idx="13969">
                  <c:v>-35.21</c:v>
                </c:pt>
                <c:pt idx="13970">
                  <c:v>-35.247</c:v>
                </c:pt>
                <c:pt idx="13971">
                  <c:v>-34.786999999999999</c:v>
                </c:pt>
                <c:pt idx="13972">
                  <c:v>-35.505000000000003</c:v>
                </c:pt>
                <c:pt idx="13973">
                  <c:v>-35.409999999999997</c:v>
                </c:pt>
                <c:pt idx="13974">
                  <c:v>-34.886000000000003</c:v>
                </c:pt>
                <c:pt idx="13975">
                  <c:v>-36.048999999999999</c:v>
                </c:pt>
                <c:pt idx="13976">
                  <c:v>-35.527000000000001</c:v>
                </c:pt>
                <c:pt idx="13977">
                  <c:v>-36.161999999999999</c:v>
                </c:pt>
                <c:pt idx="13978">
                  <c:v>-35.792999999999999</c:v>
                </c:pt>
                <c:pt idx="13979">
                  <c:v>-36.191000000000003</c:v>
                </c:pt>
                <c:pt idx="13980">
                  <c:v>-35.057000000000002</c:v>
                </c:pt>
                <c:pt idx="13981">
                  <c:v>-35.423000000000002</c:v>
                </c:pt>
                <c:pt idx="13982">
                  <c:v>-35.671999999999997</c:v>
                </c:pt>
                <c:pt idx="13983">
                  <c:v>-35.427999999999997</c:v>
                </c:pt>
                <c:pt idx="13984">
                  <c:v>-35.387999999999998</c:v>
                </c:pt>
                <c:pt idx="13985">
                  <c:v>-35.484000000000002</c:v>
                </c:pt>
                <c:pt idx="13986">
                  <c:v>-35.595999999999997</c:v>
                </c:pt>
                <c:pt idx="13987">
                  <c:v>-35.292000000000002</c:v>
                </c:pt>
                <c:pt idx="13988">
                  <c:v>-35.011000000000003</c:v>
                </c:pt>
                <c:pt idx="13989">
                  <c:v>-34.752000000000002</c:v>
                </c:pt>
                <c:pt idx="13990">
                  <c:v>-35.145000000000003</c:v>
                </c:pt>
                <c:pt idx="13991">
                  <c:v>-35.076000000000001</c:v>
                </c:pt>
                <c:pt idx="13992">
                  <c:v>-35.283999999999999</c:v>
                </c:pt>
                <c:pt idx="13993">
                  <c:v>-35.305</c:v>
                </c:pt>
                <c:pt idx="13994">
                  <c:v>-35.564999999999998</c:v>
                </c:pt>
                <c:pt idx="13995">
                  <c:v>-34.942999999999998</c:v>
                </c:pt>
                <c:pt idx="13996">
                  <c:v>-36.003999999999998</c:v>
                </c:pt>
                <c:pt idx="13997">
                  <c:v>-36.375999999999998</c:v>
                </c:pt>
                <c:pt idx="13998">
                  <c:v>-35.886000000000003</c:v>
                </c:pt>
                <c:pt idx="13999">
                  <c:v>-35.374000000000002</c:v>
                </c:pt>
                <c:pt idx="14000">
                  <c:v>-35.779000000000003</c:v>
                </c:pt>
                <c:pt idx="14001">
                  <c:v>-35.601999999999997</c:v>
                </c:pt>
                <c:pt idx="14002">
                  <c:v>-35.558</c:v>
                </c:pt>
                <c:pt idx="14003">
                  <c:v>-35.590000000000003</c:v>
                </c:pt>
                <c:pt idx="14004">
                  <c:v>-35.445999999999998</c:v>
                </c:pt>
                <c:pt idx="14005">
                  <c:v>-34.904000000000003</c:v>
                </c:pt>
                <c:pt idx="14006">
                  <c:v>-34.805999999999997</c:v>
                </c:pt>
                <c:pt idx="14007">
                  <c:v>-35.506999999999998</c:v>
                </c:pt>
                <c:pt idx="14008">
                  <c:v>-35.091999999999999</c:v>
                </c:pt>
                <c:pt idx="14009">
                  <c:v>-35.411999999999999</c:v>
                </c:pt>
                <c:pt idx="14010">
                  <c:v>-34.854999999999997</c:v>
                </c:pt>
                <c:pt idx="14011">
                  <c:v>-34.917999999999999</c:v>
                </c:pt>
                <c:pt idx="14012">
                  <c:v>-35.192999999999998</c:v>
                </c:pt>
                <c:pt idx="14013">
                  <c:v>-34.856000000000002</c:v>
                </c:pt>
                <c:pt idx="14014">
                  <c:v>-35.518000000000001</c:v>
                </c:pt>
                <c:pt idx="14015">
                  <c:v>-35.317</c:v>
                </c:pt>
                <c:pt idx="14016">
                  <c:v>-34.659999999999997</c:v>
                </c:pt>
                <c:pt idx="14017">
                  <c:v>-35.704000000000001</c:v>
                </c:pt>
                <c:pt idx="14018">
                  <c:v>-34.762999999999998</c:v>
                </c:pt>
                <c:pt idx="14019">
                  <c:v>-34.42</c:v>
                </c:pt>
                <c:pt idx="14020">
                  <c:v>-34.988</c:v>
                </c:pt>
                <c:pt idx="14021">
                  <c:v>-34.555</c:v>
                </c:pt>
                <c:pt idx="14022">
                  <c:v>-34.436</c:v>
                </c:pt>
                <c:pt idx="14023">
                  <c:v>-34.433999999999997</c:v>
                </c:pt>
                <c:pt idx="14024">
                  <c:v>-34.442999999999998</c:v>
                </c:pt>
                <c:pt idx="14025">
                  <c:v>-34.295999999999999</c:v>
                </c:pt>
                <c:pt idx="14026">
                  <c:v>-34.521999999999998</c:v>
                </c:pt>
                <c:pt idx="14027">
                  <c:v>-35.017000000000003</c:v>
                </c:pt>
                <c:pt idx="14028">
                  <c:v>-34.856999999999999</c:v>
                </c:pt>
                <c:pt idx="14029">
                  <c:v>-34.264000000000003</c:v>
                </c:pt>
                <c:pt idx="14030">
                  <c:v>-34.426000000000002</c:v>
                </c:pt>
                <c:pt idx="14031">
                  <c:v>-34.773000000000003</c:v>
                </c:pt>
                <c:pt idx="14032">
                  <c:v>-34.585999999999999</c:v>
                </c:pt>
                <c:pt idx="14033">
                  <c:v>-34.274000000000001</c:v>
                </c:pt>
                <c:pt idx="14034">
                  <c:v>-34.281999999999996</c:v>
                </c:pt>
                <c:pt idx="14035">
                  <c:v>-34.372999999999998</c:v>
                </c:pt>
                <c:pt idx="14036">
                  <c:v>-34.405000000000001</c:v>
                </c:pt>
                <c:pt idx="14037">
                  <c:v>-34.575000000000003</c:v>
                </c:pt>
                <c:pt idx="14038">
                  <c:v>-34.356999999999999</c:v>
                </c:pt>
                <c:pt idx="14039">
                  <c:v>-34.439</c:v>
                </c:pt>
                <c:pt idx="14040">
                  <c:v>-34.552999999999997</c:v>
                </c:pt>
                <c:pt idx="14041">
                  <c:v>-34.551000000000002</c:v>
                </c:pt>
                <c:pt idx="14042">
                  <c:v>-34.859000000000002</c:v>
                </c:pt>
                <c:pt idx="14043">
                  <c:v>-35.052999999999997</c:v>
                </c:pt>
                <c:pt idx="14044">
                  <c:v>-35.018000000000001</c:v>
                </c:pt>
                <c:pt idx="14045">
                  <c:v>-34.633000000000003</c:v>
                </c:pt>
                <c:pt idx="14046">
                  <c:v>-35.094999999999999</c:v>
                </c:pt>
                <c:pt idx="14047">
                  <c:v>-35.081000000000003</c:v>
                </c:pt>
                <c:pt idx="14048">
                  <c:v>-34.621000000000002</c:v>
                </c:pt>
                <c:pt idx="14049">
                  <c:v>-33.997</c:v>
                </c:pt>
                <c:pt idx="14050">
                  <c:v>-34.609000000000002</c:v>
                </c:pt>
                <c:pt idx="14051">
                  <c:v>-34.713000000000001</c:v>
                </c:pt>
                <c:pt idx="14052">
                  <c:v>-34.253</c:v>
                </c:pt>
                <c:pt idx="14053">
                  <c:v>-34.204999999999998</c:v>
                </c:pt>
                <c:pt idx="14054">
                  <c:v>-34.302</c:v>
                </c:pt>
                <c:pt idx="14055">
                  <c:v>-34.771999999999998</c:v>
                </c:pt>
                <c:pt idx="14056">
                  <c:v>-33.973999999999997</c:v>
                </c:pt>
                <c:pt idx="14057">
                  <c:v>-33.719000000000001</c:v>
                </c:pt>
                <c:pt idx="14058">
                  <c:v>-33.862000000000002</c:v>
                </c:pt>
                <c:pt idx="14059">
                  <c:v>-34.192</c:v>
                </c:pt>
                <c:pt idx="14060">
                  <c:v>-34.450000000000003</c:v>
                </c:pt>
                <c:pt idx="14061">
                  <c:v>-34.354999999999997</c:v>
                </c:pt>
                <c:pt idx="14062">
                  <c:v>-33.582999999999998</c:v>
                </c:pt>
                <c:pt idx="14063">
                  <c:v>-34.241999999999997</c:v>
                </c:pt>
                <c:pt idx="14064">
                  <c:v>-33.981999999999999</c:v>
                </c:pt>
                <c:pt idx="14065">
                  <c:v>-34.048999999999999</c:v>
                </c:pt>
                <c:pt idx="14066">
                  <c:v>-34.311999999999998</c:v>
                </c:pt>
                <c:pt idx="14067">
                  <c:v>-34.43</c:v>
                </c:pt>
                <c:pt idx="14068">
                  <c:v>-34.252000000000002</c:v>
                </c:pt>
                <c:pt idx="14069">
                  <c:v>-34.345999999999997</c:v>
                </c:pt>
                <c:pt idx="14070">
                  <c:v>-34.634</c:v>
                </c:pt>
                <c:pt idx="14071">
                  <c:v>-34.079000000000001</c:v>
                </c:pt>
                <c:pt idx="14072">
                  <c:v>-33.784999999999997</c:v>
                </c:pt>
                <c:pt idx="14073">
                  <c:v>-34.326000000000001</c:v>
                </c:pt>
                <c:pt idx="14074">
                  <c:v>-33.53</c:v>
                </c:pt>
                <c:pt idx="14075">
                  <c:v>-34.017000000000003</c:v>
                </c:pt>
                <c:pt idx="14076">
                  <c:v>-34.531999999999996</c:v>
                </c:pt>
                <c:pt idx="14077">
                  <c:v>-34.389000000000003</c:v>
                </c:pt>
                <c:pt idx="14078">
                  <c:v>-34.356000000000002</c:v>
                </c:pt>
                <c:pt idx="14079">
                  <c:v>-34.51</c:v>
                </c:pt>
                <c:pt idx="14080">
                  <c:v>-34.448999999999998</c:v>
                </c:pt>
                <c:pt idx="14081">
                  <c:v>-34.511000000000003</c:v>
                </c:pt>
                <c:pt idx="14082">
                  <c:v>-34.58</c:v>
                </c:pt>
                <c:pt idx="14083">
                  <c:v>-34.200000000000003</c:v>
                </c:pt>
                <c:pt idx="14084">
                  <c:v>-34.168999999999997</c:v>
                </c:pt>
                <c:pt idx="14085">
                  <c:v>-34.235999999999997</c:v>
                </c:pt>
                <c:pt idx="14086">
                  <c:v>-33.960999999999999</c:v>
                </c:pt>
                <c:pt idx="14087">
                  <c:v>-34.235999999999997</c:v>
                </c:pt>
                <c:pt idx="14088">
                  <c:v>-34.307000000000002</c:v>
                </c:pt>
                <c:pt idx="14089">
                  <c:v>-34.604999999999997</c:v>
                </c:pt>
                <c:pt idx="14090">
                  <c:v>-34.731999999999999</c:v>
                </c:pt>
                <c:pt idx="14091">
                  <c:v>-35.57</c:v>
                </c:pt>
                <c:pt idx="14092">
                  <c:v>-34.634999999999998</c:v>
                </c:pt>
                <c:pt idx="14093">
                  <c:v>-34</c:v>
                </c:pt>
                <c:pt idx="14094">
                  <c:v>-34.387</c:v>
                </c:pt>
                <c:pt idx="14095">
                  <c:v>-34.692999999999998</c:v>
                </c:pt>
                <c:pt idx="14096">
                  <c:v>-34.779000000000003</c:v>
                </c:pt>
                <c:pt idx="14097">
                  <c:v>-34.994</c:v>
                </c:pt>
                <c:pt idx="14098">
                  <c:v>-34.042000000000002</c:v>
                </c:pt>
                <c:pt idx="14099">
                  <c:v>-33.966999999999999</c:v>
                </c:pt>
                <c:pt idx="14100">
                  <c:v>-34.387999999999998</c:v>
                </c:pt>
                <c:pt idx="14101">
                  <c:v>-34.33</c:v>
                </c:pt>
                <c:pt idx="14102">
                  <c:v>-34.658999999999999</c:v>
                </c:pt>
                <c:pt idx="14103">
                  <c:v>-34.384</c:v>
                </c:pt>
                <c:pt idx="14104">
                  <c:v>-34.399000000000001</c:v>
                </c:pt>
                <c:pt idx="14105">
                  <c:v>-34.5</c:v>
                </c:pt>
                <c:pt idx="14106">
                  <c:v>-34.252000000000002</c:v>
                </c:pt>
                <c:pt idx="14107">
                  <c:v>-34.472999999999999</c:v>
                </c:pt>
                <c:pt idx="14108">
                  <c:v>-35.408999999999999</c:v>
                </c:pt>
                <c:pt idx="14109">
                  <c:v>-34.878</c:v>
                </c:pt>
                <c:pt idx="14110">
                  <c:v>-34.137999999999998</c:v>
                </c:pt>
                <c:pt idx="14111">
                  <c:v>-34.284999999999997</c:v>
                </c:pt>
                <c:pt idx="14112">
                  <c:v>-34.406999999999996</c:v>
                </c:pt>
                <c:pt idx="14113">
                  <c:v>-33.963000000000001</c:v>
                </c:pt>
                <c:pt idx="14114">
                  <c:v>-34.018999999999998</c:v>
                </c:pt>
                <c:pt idx="14115">
                  <c:v>-34.320999999999998</c:v>
                </c:pt>
                <c:pt idx="14116">
                  <c:v>-34.51</c:v>
                </c:pt>
                <c:pt idx="14117">
                  <c:v>-35.19</c:v>
                </c:pt>
                <c:pt idx="14118">
                  <c:v>-34.749000000000002</c:v>
                </c:pt>
                <c:pt idx="14119">
                  <c:v>-34.488</c:v>
                </c:pt>
                <c:pt idx="14120">
                  <c:v>-35.875</c:v>
                </c:pt>
                <c:pt idx="14121">
                  <c:v>-35.521999999999998</c:v>
                </c:pt>
                <c:pt idx="14122">
                  <c:v>-34.923000000000002</c:v>
                </c:pt>
                <c:pt idx="14123">
                  <c:v>-34.542999999999999</c:v>
                </c:pt>
                <c:pt idx="14124">
                  <c:v>-34.777000000000001</c:v>
                </c:pt>
                <c:pt idx="14125">
                  <c:v>-34.527000000000001</c:v>
                </c:pt>
                <c:pt idx="14126">
                  <c:v>-34.526000000000003</c:v>
                </c:pt>
                <c:pt idx="14127">
                  <c:v>-34.347000000000001</c:v>
                </c:pt>
                <c:pt idx="14128">
                  <c:v>-34.622999999999998</c:v>
                </c:pt>
                <c:pt idx="14129">
                  <c:v>-35.093000000000004</c:v>
                </c:pt>
                <c:pt idx="14130">
                  <c:v>-34.780999999999999</c:v>
                </c:pt>
                <c:pt idx="14131">
                  <c:v>-35.04</c:v>
                </c:pt>
                <c:pt idx="14132">
                  <c:v>-35.326000000000001</c:v>
                </c:pt>
                <c:pt idx="14133">
                  <c:v>-35.124000000000002</c:v>
                </c:pt>
                <c:pt idx="14134">
                  <c:v>-35.212000000000003</c:v>
                </c:pt>
                <c:pt idx="14135">
                  <c:v>-34.659999999999997</c:v>
                </c:pt>
                <c:pt idx="14136">
                  <c:v>-34.386000000000003</c:v>
                </c:pt>
                <c:pt idx="14137">
                  <c:v>-34.662999999999997</c:v>
                </c:pt>
                <c:pt idx="14138">
                  <c:v>-34.503</c:v>
                </c:pt>
                <c:pt idx="14139">
                  <c:v>-34.661999999999999</c:v>
                </c:pt>
                <c:pt idx="14140">
                  <c:v>-34.613</c:v>
                </c:pt>
                <c:pt idx="14141">
                  <c:v>-34.573</c:v>
                </c:pt>
                <c:pt idx="14142">
                  <c:v>-34.313000000000002</c:v>
                </c:pt>
                <c:pt idx="14143">
                  <c:v>-34.64</c:v>
                </c:pt>
                <c:pt idx="14144">
                  <c:v>-34.231999999999999</c:v>
                </c:pt>
                <c:pt idx="14145">
                  <c:v>-34.329000000000001</c:v>
                </c:pt>
                <c:pt idx="14146">
                  <c:v>-35.021000000000001</c:v>
                </c:pt>
                <c:pt idx="14147">
                  <c:v>-34.651000000000003</c:v>
                </c:pt>
                <c:pt idx="14148">
                  <c:v>-35.106999999999999</c:v>
                </c:pt>
                <c:pt idx="14149">
                  <c:v>-34.548000000000002</c:v>
                </c:pt>
                <c:pt idx="14150">
                  <c:v>-34.898000000000003</c:v>
                </c:pt>
                <c:pt idx="14151">
                  <c:v>-34.405000000000001</c:v>
                </c:pt>
                <c:pt idx="14152">
                  <c:v>-34.703000000000003</c:v>
                </c:pt>
                <c:pt idx="14153">
                  <c:v>-34.96</c:v>
                </c:pt>
                <c:pt idx="14154">
                  <c:v>-35.340000000000003</c:v>
                </c:pt>
                <c:pt idx="14155">
                  <c:v>-35.442999999999998</c:v>
                </c:pt>
                <c:pt idx="14156">
                  <c:v>-34.979999999999997</c:v>
                </c:pt>
                <c:pt idx="14157">
                  <c:v>-34.817999999999998</c:v>
                </c:pt>
                <c:pt idx="14158">
                  <c:v>-35.488999999999997</c:v>
                </c:pt>
                <c:pt idx="14159">
                  <c:v>-35.195</c:v>
                </c:pt>
                <c:pt idx="14160">
                  <c:v>-35.037999999999997</c:v>
                </c:pt>
                <c:pt idx="14161">
                  <c:v>-34.828000000000003</c:v>
                </c:pt>
                <c:pt idx="14162">
                  <c:v>-34.975999999999999</c:v>
                </c:pt>
                <c:pt idx="14163">
                  <c:v>-35.04</c:v>
                </c:pt>
                <c:pt idx="14164">
                  <c:v>-35.991</c:v>
                </c:pt>
                <c:pt idx="14165">
                  <c:v>-34.698</c:v>
                </c:pt>
                <c:pt idx="14166">
                  <c:v>-34.539000000000001</c:v>
                </c:pt>
                <c:pt idx="14167">
                  <c:v>-34.811</c:v>
                </c:pt>
                <c:pt idx="14168">
                  <c:v>-35.320999999999998</c:v>
                </c:pt>
                <c:pt idx="14169">
                  <c:v>-34.781999999999996</c:v>
                </c:pt>
                <c:pt idx="14170">
                  <c:v>-34.960999999999999</c:v>
                </c:pt>
                <c:pt idx="14171">
                  <c:v>-34.378999999999998</c:v>
                </c:pt>
                <c:pt idx="14172">
                  <c:v>-34.820999999999998</c:v>
                </c:pt>
                <c:pt idx="14173">
                  <c:v>-34.540999999999997</c:v>
                </c:pt>
                <c:pt idx="14174">
                  <c:v>-34.783000000000001</c:v>
                </c:pt>
                <c:pt idx="14175">
                  <c:v>-34.56</c:v>
                </c:pt>
                <c:pt idx="14176">
                  <c:v>-34.845999999999997</c:v>
                </c:pt>
                <c:pt idx="14177">
                  <c:v>-35.268000000000001</c:v>
                </c:pt>
                <c:pt idx="14178">
                  <c:v>-35.036000000000001</c:v>
                </c:pt>
                <c:pt idx="14179">
                  <c:v>-35.186999999999998</c:v>
                </c:pt>
                <c:pt idx="14180">
                  <c:v>-34.247</c:v>
                </c:pt>
                <c:pt idx="14181">
                  <c:v>-34.456000000000003</c:v>
                </c:pt>
                <c:pt idx="14182">
                  <c:v>-34.472999999999999</c:v>
                </c:pt>
                <c:pt idx="14183">
                  <c:v>-34.603000000000002</c:v>
                </c:pt>
                <c:pt idx="14184">
                  <c:v>-34.515000000000001</c:v>
                </c:pt>
                <c:pt idx="14185">
                  <c:v>-34.673000000000002</c:v>
                </c:pt>
                <c:pt idx="14186">
                  <c:v>-34.719000000000001</c:v>
                </c:pt>
                <c:pt idx="14187">
                  <c:v>-34.848999999999997</c:v>
                </c:pt>
                <c:pt idx="14188">
                  <c:v>-35.140999999999998</c:v>
                </c:pt>
                <c:pt idx="14189">
                  <c:v>-34.572000000000003</c:v>
                </c:pt>
                <c:pt idx="14190">
                  <c:v>-34.834000000000003</c:v>
                </c:pt>
                <c:pt idx="14191">
                  <c:v>-35.200000000000003</c:v>
                </c:pt>
                <c:pt idx="14192">
                  <c:v>-35.771999999999998</c:v>
                </c:pt>
                <c:pt idx="14193">
                  <c:v>-34.612000000000002</c:v>
                </c:pt>
                <c:pt idx="14194">
                  <c:v>-34.622</c:v>
                </c:pt>
                <c:pt idx="14195">
                  <c:v>-34.893000000000001</c:v>
                </c:pt>
                <c:pt idx="14196">
                  <c:v>-34.683</c:v>
                </c:pt>
                <c:pt idx="14197">
                  <c:v>-35.250999999999998</c:v>
                </c:pt>
                <c:pt idx="14198">
                  <c:v>-34.728000000000002</c:v>
                </c:pt>
                <c:pt idx="14199">
                  <c:v>-34.651000000000003</c:v>
                </c:pt>
                <c:pt idx="14200">
                  <c:v>-34.369999999999997</c:v>
                </c:pt>
                <c:pt idx="14201">
                  <c:v>-34.962000000000003</c:v>
                </c:pt>
                <c:pt idx="14202">
                  <c:v>-35.014000000000003</c:v>
                </c:pt>
                <c:pt idx="14203">
                  <c:v>-34.96</c:v>
                </c:pt>
                <c:pt idx="14204">
                  <c:v>-35.283999999999999</c:v>
                </c:pt>
                <c:pt idx="14205">
                  <c:v>-34.808</c:v>
                </c:pt>
                <c:pt idx="14206">
                  <c:v>-34.844999999999999</c:v>
                </c:pt>
                <c:pt idx="14207">
                  <c:v>-34.831000000000003</c:v>
                </c:pt>
                <c:pt idx="14208">
                  <c:v>-34.290999999999997</c:v>
                </c:pt>
                <c:pt idx="14209">
                  <c:v>-34.466999999999999</c:v>
                </c:pt>
                <c:pt idx="14210">
                  <c:v>-35.533999999999999</c:v>
                </c:pt>
                <c:pt idx="14211">
                  <c:v>-34.918999999999997</c:v>
                </c:pt>
                <c:pt idx="14212">
                  <c:v>-34.518999999999998</c:v>
                </c:pt>
                <c:pt idx="14213">
                  <c:v>-35.176000000000002</c:v>
                </c:pt>
                <c:pt idx="14214">
                  <c:v>-34.723999999999997</c:v>
                </c:pt>
                <c:pt idx="14215">
                  <c:v>-35.479999999999997</c:v>
                </c:pt>
                <c:pt idx="14216">
                  <c:v>-34.999000000000002</c:v>
                </c:pt>
                <c:pt idx="14217">
                  <c:v>-35.225000000000001</c:v>
                </c:pt>
                <c:pt idx="14218">
                  <c:v>-35.354999999999997</c:v>
                </c:pt>
                <c:pt idx="14219">
                  <c:v>-35.478000000000002</c:v>
                </c:pt>
                <c:pt idx="14220">
                  <c:v>-35.359000000000002</c:v>
                </c:pt>
                <c:pt idx="14221">
                  <c:v>-35.578000000000003</c:v>
                </c:pt>
                <c:pt idx="14222">
                  <c:v>-35.502000000000002</c:v>
                </c:pt>
                <c:pt idx="14223">
                  <c:v>-35.573</c:v>
                </c:pt>
                <c:pt idx="14224">
                  <c:v>-35.171999999999997</c:v>
                </c:pt>
                <c:pt idx="14225">
                  <c:v>-35.921999999999997</c:v>
                </c:pt>
                <c:pt idx="14226">
                  <c:v>-36.042000000000002</c:v>
                </c:pt>
                <c:pt idx="14227">
                  <c:v>-35.54</c:v>
                </c:pt>
                <c:pt idx="14228">
                  <c:v>-36.273000000000003</c:v>
                </c:pt>
                <c:pt idx="14229">
                  <c:v>-35.536000000000001</c:v>
                </c:pt>
                <c:pt idx="14230">
                  <c:v>-35.338000000000001</c:v>
                </c:pt>
                <c:pt idx="14231">
                  <c:v>-35.338999999999999</c:v>
                </c:pt>
                <c:pt idx="14232">
                  <c:v>-36.78</c:v>
                </c:pt>
                <c:pt idx="14233">
                  <c:v>-35.276000000000003</c:v>
                </c:pt>
                <c:pt idx="14234">
                  <c:v>-34.572000000000003</c:v>
                </c:pt>
                <c:pt idx="14235">
                  <c:v>-35.252000000000002</c:v>
                </c:pt>
                <c:pt idx="14236">
                  <c:v>-35.828000000000003</c:v>
                </c:pt>
                <c:pt idx="14237">
                  <c:v>-35.552</c:v>
                </c:pt>
                <c:pt idx="14238">
                  <c:v>-35.628999999999998</c:v>
                </c:pt>
                <c:pt idx="14239">
                  <c:v>-35.511000000000003</c:v>
                </c:pt>
                <c:pt idx="14240">
                  <c:v>-35.207999999999998</c:v>
                </c:pt>
                <c:pt idx="14241">
                  <c:v>-35.256</c:v>
                </c:pt>
                <c:pt idx="14242">
                  <c:v>-35.49</c:v>
                </c:pt>
                <c:pt idx="14243">
                  <c:v>-35.231000000000002</c:v>
                </c:pt>
                <c:pt idx="14244">
                  <c:v>-35.088999999999999</c:v>
                </c:pt>
                <c:pt idx="14245">
                  <c:v>-35.045000000000002</c:v>
                </c:pt>
                <c:pt idx="14246">
                  <c:v>-34.698999999999998</c:v>
                </c:pt>
                <c:pt idx="14247">
                  <c:v>-35.015999999999998</c:v>
                </c:pt>
                <c:pt idx="14248">
                  <c:v>-34.767000000000003</c:v>
                </c:pt>
                <c:pt idx="14249">
                  <c:v>-35.311999999999998</c:v>
                </c:pt>
                <c:pt idx="14250">
                  <c:v>-34.923999999999999</c:v>
                </c:pt>
                <c:pt idx="14251">
                  <c:v>-35.014000000000003</c:v>
                </c:pt>
                <c:pt idx="14252">
                  <c:v>-34.881</c:v>
                </c:pt>
                <c:pt idx="14253">
                  <c:v>-34.575000000000003</c:v>
                </c:pt>
                <c:pt idx="14254">
                  <c:v>-35.137999999999998</c:v>
                </c:pt>
                <c:pt idx="14255">
                  <c:v>-35.378</c:v>
                </c:pt>
                <c:pt idx="14256">
                  <c:v>-34.886000000000003</c:v>
                </c:pt>
                <c:pt idx="14257">
                  <c:v>-35.012</c:v>
                </c:pt>
                <c:pt idx="14258">
                  <c:v>-34.817</c:v>
                </c:pt>
                <c:pt idx="14259">
                  <c:v>-35.152999999999999</c:v>
                </c:pt>
                <c:pt idx="14260">
                  <c:v>-35.768000000000001</c:v>
                </c:pt>
                <c:pt idx="14261">
                  <c:v>-34.578000000000003</c:v>
                </c:pt>
                <c:pt idx="14262">
                  <c:v>-35.084000000000003</c:v>
                </c:pt>
                <c:pt idx="14263">
                  <c:v>-34.85</c:v>
                </c:pt>
                <c:pt idx="14264">
                  <c:v>-35.008000000000003</c:v>
                </c:pt>
                <c:pt idx="14265">
                  <c:v>-35.945999999999998</c:v>
                </c:pt>
                <c:pt idx="14266">
                  <c:v>-34.82</c:v>
                </c:pt>
                <c:pt idx="14267">
                  <c:v>-34.945</c:v>
                </c:pt>
                <c:pt idx="14268">
                  <c:v>-35.173000000000002</c:v>
                </c:pt>
                <c:pt idx="14269">
                  <c:v>-35.194000000000003</c:v>
                </c:pt>
                <c:pt idx="14270">
                  <c:v>-34.902999999999999</c:v>
                </c:pt>
                <c:pt idx="14271">
                  <c:v>-34.735999999999997</c:v>
                </c:pt>
                <c:pt idx="14272">
                  <c:v>-35.119999999999997</c:v>
                </c:pt>
                <c:pt idx="14273">
                  <c:v>-34.67</c:v>
                </c:pt>
                <c:pt idx="14274">
                  <c:v>-35.432000000000002</c:v>
                </c:pt>
                <c:pt idx="14275">
                  <c:v>-35.298999999999999</c:v>
                </c:pt>
                <c:pt idx="14276">
                  <c:v>-35.338000000000001</c:v>
                </c:pt>
                <c:pt idx="14277">
                  <c:v>-35.136000000000003</c:v>
                </c:pt>
                <c:pt idx="14278">
                  <c:v>-35.039000000000001</c:v>
                </c:pt>
                <c:pt idx="14279">
                  <c:v>-35.101999999999997</c:v>
                </c:pt>
                <c:pt idx="14280">
                  <c:v>-35.584000000000003</c:v>
                </c:pt>
                <c:pt idx="14281">
                  <c:v>-35.17</c:v>
                </c:pt>
                <c:pt idx="14282">
                  <c:v>-34.615000000000002</c:v>
                </c:pt>
                <c:pt idx="14283">
                  <c:v>-35.972000000000001</c:v>
                </c:pt>
                <c:pt idx="14284">
                  <c:v>-34.286000000000001</c:v>
                </c:pt>
                <c:pt idx="14285">
                  <c:v>-34.686</c:v>
                </c:pt>
                <c:pt idx="14286">
                  <c:v>-34.633000000000003</c:v>
                </c:pt>
                <c:pt idx="14287">
                  <c:v>-34.613</c:v>
                </c:pt>
                <c:pt idx="14288">
                  <c:v>-34.499000000000002</c:v>
                </c:pt>
                <c:pt idx="14289">
                  <c:v>-35.600999999999999</c:v>
                </c:pt>
                <c:pt idx="14290">
                  <c:v>-34.454999999999998</c:v>
                </c:pt>
                <c:pt idx="14291">
                  <c:v>-34.975999999999999</c:v>
                </c:pt>
                <c:pt idx="14292">
                  <c:v>-35.838000000000001</c:v>
                </c:pt>
                <c:pt idx="14293">
                  <c:v>-35.466999999999999</c:v>
                </c:pt>
                <c:pt idx="14294">
                  <c:v>-35.709000000000003</c:v>
                </c:pt>
                <c:pt idx="14295">
                  <c:v>-35.509</c:v>
                </c:pt>
                <c:pt idx="14296">
                  <c:v>-34.774000000000001</c:v>
                </c:pt>
                <c:pt idx="14297">
                  <c:v>-34.853000000000002</c:v>
                </c:pt>
                <c:pt idx="14298">
                  <c:v>-34.875</c:v>
                </c:pt>
                <c:pt idx="14299">
                  <c:v>-34.853000000000002</c:v>
                </c:pt>
                <c:pt idx="14300">
                  <c:v>-34.863</c:v>
                </c:pt>
                <c:pt idx="14301">
                  <c:v>-34.790999999999997</c:v>
                </c:pt>
                <c:pt idx="14302">
                  <c:v>-34.718000000000004</c:v>
                </c:pt>
                <c:pt idx="14303">
                  <c:v>-35.421999999999997</c:v>
                </c:pt>
                <c:pt idx="14304">
                  <c:v>-34.863</c:v>
                </c:pt>
                <c:pt idx="14305">
                  <c:v>-35.139000000000003</c:v>
                </c:pt>
                <c:pt idx="14306">
                  <c:v>-34.654000000000003</c:v>
                </c:pt>
                <c:pt idx="14307">
                  <c:v>-34.549999999999997</c:v>
                </c:pt>
                <c:pt idx="14308">
                  <c:v>-34.643000000000001</c:v>
                </c:pt>
                <c:pt idx="14309">
                  <c:v>-35.484999999999999</c:v>
                </c:pt>
                <c:pt idx="14310">
                  <c:v>-34.564</c:v>
                </c:pt>
                <c:pt idx="14311">
                  <c:v>-34.585000000000001</c:v>
                </c:pt>
                <c:pt idx="14312">
                  <c:v>-34.630000000000003</c:v>
                </c:pt>
                <c:pt idx="14313">
                  <c:v>-34.923999999999999</c:v>
                </c:pt>
                <c:pt idx="14314">
                  <c:v>-35.167000000000002</c:v>
                </c:pt>
                <c:pt idx="14315">
                  <c:v>-36.165999999999997</c:v>
                </c:pt>
                <c:pt idx="14316">
                  <c:v>-34.719000000000001</c:v>
                </c:pt>
                <c:pt idx="14317">
                  <c:v>-35.32</c:v>
                </c:pt>
                <c:pt idx="14318">
                  <c:v>-34.639000000000003</c:v>
                </c:pt>
                <c:pt idx="14319">
                  <c:v>-34.543999999999997</c:v>
                </c:pt>
                <c:pt idx="14320">
                  <c:v>-35.448</c:v>
                </c:pt>
                <c:pt idx="14321">
                  <c:v>-34.966999999999999</c:v>
                </c:pt>
                <c:pt idx="14322">
                  <c:v>-35.008000000000003</c:v>
                </c:pt>
                <c:pt idx="14323">
                  <c:v>-35.084000000000003</c:v>
                </c:pt>
                <c:pt idx="14324">
                  <c:v>-34.988999999999997</c:v>
                </c:pt>
                <c:pt idx="14325">
                  <c:v>-35.630000000000003</c:v>
                </c:pt>
                <c:pt idx="14326">
                  <c:v>-35.441000000000003</c:v>
                </c:pt>
                <c:pt idx="14327">
                  <c:v>-35.167999999999999</c:v>
                </c:pt>
                <c:pt idx="14328">
                  <c:v>-34.981999999999999</c:v>
                </c:pt>
                <c:pt idx="14329">
                  <c:v>-34.988999999999997</c:v>
                </c:pt>
                <c:pt idx="14330">
                  <c:v>-35.683</c:v>
                </c:pt>
                <c:pt idx="14331">
                  <c:v>-35.161000000000001</c:v>
                </c:pt>
                <c:pt idx="14332">
                  <c:v>-34.728999999999999</c:v>
                </c:pt>
                <c:pt idx="14333">
                  <c:v>-35.186</c:v>
                </c:pt>
                <c:pt idx="14334">
                  <c:v>-34.844000000000001</c:v>
                </c:pt>
                <c:pt idx="14335">
                  <c:v>-34.743000000000002</c:v>
                </c:pt>
                <c:pt idx="14336">
                  <c:v>-34.902000000000001</c:v>
                </c:pt>
                <c:pt idx="14337">
                  <c:v>-35.08</c:v>
                </c:pt>
                <c:pt idx="14338">
                  <c:v>-35.470999999999997</c:v>
                </c:pt>
                <c:pt idx="14339">
                  <c:v>-35.347000000000001</c:v>
                </c:pt>
                <c:pt idx="14340">
                  <c:v>-35.585000000000001</c:v>
                </c:pt>
                <c:pt idx="14341">
                  <c:v>-35.344000000000001</c:v>
                </c:pt>
                <c:pt idx="14342">
                  <c:v>-35.151000000000003</c:v>
                </c:pt>
                <c:pt idx="14343">
                  <c:v>-35.698</c:v>
                </c:pt>
                <c:pt idx="14344">
                  <c:v>-35.820999999999998</c:v>
                </c:pt>
                <c:pt idx="14345">
                  <c:v>-35.637999999999998</c:v>
                </c:pt>
                <c:pt idx="14346">
                  <c:v>-35.796999999999997</c:v>
                </c:pt>
                <c:pt idx="14347">
                  <c:v>-35.134</c:v>
                </c:pt>
                <c:pt idx="14348">
                  <c:v>-35.36</c:v>
                </c:pt>
                <c:pt idx="14349">
                  <c:v>-35.542000000000002</c:v>
                </c:pt>
                <c:pt idx="14350">
                  <c:v>-35.158000000000001</c:v>
                </c:pt>
                <c:pt idx="14351">
                  <c:v>-35.234000000000002</c:v>
                </c:pt>
                <c:pt idx="14352">
                  <c:v>-35.887999999999998</c:v>
                </c:pt>
                <c:pt idx="14353">
                  <c:v>-35.039000000000001</c:v>
                </c:pt>
                <c:pt idx="14354">
                  <c:v>-35.436</c:v>
                </c:pt>
                <c:pt idx="14355">
                  <c:v>-34.851999999999997</c:v>
                </c:pt>
                <c:pt idx="14356">
                  <c:v>-35.055999999999997</c:v>
                </c:pt>
                <c:pt idx="14357">
                  <c:v>-35.31</c:v>
                </c:pt>
                <c:pt idx="14358">
                  <c:v>-34.880000000000003</c:v>
                </c:pt>
                <c:pt idx="14359">
                  <c:v>-35.234000000000002</c:v>
                </c:pt>
                <c:pt idx="14360">
                  <c:v>-35.54</c:v>
                </c:pt>
                <c:pt idx="14361">
                  <c:v>-34.825000000000003</c:v>
                </c:pt>
                <c:pt idx="14362">
                  <c:v>-35.762999999999998</c:v>
                </c:pt>
                <c:pt idx="14363">
                  <c:v>-35.83</c:v>
                </c:pt>
                <c:pt idx="14364">
                  <c:v>-34.898000000000003</c:v>
                </c:pt>
                <c:pt idx="14365">
                  <c:v>-35.594000000000001</c:v>
                </c:pt>
                <c:pt idx="14366">
                  <c:v>-35.683</c:v>
                </c:pt>
                <c:pt idx="14367">
                  <c:v>-35.219000000000001</c:v>
                </c:pt>
                <c:pt idx="14368">
                  <c:v>-35.731999999999999</c:v>
                </c:pt>
                <c:pt idx="14369">
                  <c:v>-36.685000000000002</c:v>
                </c:pt>
                <c:pt idx="14370">
                  <c:v>-35.469000000000001</c:v>
                </c:pt>
                <c:pt idx="14371">
                  <c:v>-35.328000000000003</c:v>
                </c:pt>
                <c:pt idx="14372">
                  <c:v>-35.895000000000003</c:v>
                </c:pt>
                <c:pt idx="14373">
                  <c:v>-35.037999999999997</c:v>
                </c:pt>
                <c:pt idx="14374">
                  <c:v>-35.463000000000001</c:v>
                </c:pt>
                <c:pt idx="14375">
                  <c:v>-35.752000000000002</c:v>
                </c:pt>
                <c:pt idx="14376">
                  <c:v>-35.637999999999998</c:v>
                </c:pt>
                <c:pt idx="14377">
                  <c:v>-35.332000000000001</c:v>
                </c:pt>
                <c:pt idx="14378">
                  <c:v>-35.183</c:v>
                </c:pt>
                <c:pt idx="14379">
                  <c:v>-35.92</c:v>
                </c:pt>
                <c:pt idx="14380">
                  <c:v>-35.6</c:v>
                </c:pt>
                <c:pt idx="14381">
                  <c:v>-35.512999999999998</c:v>
                </c:pt>
                <c:pt idx="14382">
                  <c:v>-35.261000000000003</c:v>
                </c:pt>
                <c:pt idx="14383">
                  <c:v>-35.058</c:v>
                </c:pt>
                <c:pt idx="14384">
                  <c:v>-34.720999999999997</c:v>
                </c:pt>
                <c:pt idx="14385">
                  <c:v>-34.71</c:v>
                </c:pt>
                <c:pt idx="14386">
                  <c:v>-34.823</c:v>
                </c:pt>
                <c:pt idx="14387">
                  <c:v>-34.58</c:v>
                </c:pt>
                <c:pt idx="14388">
                  <c:v>-34.561</c:v>
                </c:pt>
                <c:pt idx="14389">
                  <c:v>-34.652999999999999</c:v>
                </c:pt>
                <c:pt idx="14390">
                  <c:v>-34.65</c:v>
                </c:pt>
                <c:pt idx="14391">
                  <c:v>-34.536000000000001</c:v>
                </c:pt>
                <c:pt idx="14392">
                  <c:v>-34.753</c:v>
                </c:pt>
                <c:pt idx="14393">
                  <c:v>-35.460999999999999</c:v>
                </c:pt>
                <c:pt idx="14394">
                  <c:v>-35.372999999999998</c:v>
                </c:pt>
                <c:pt idx="14395">
                  <c:v>-34.829000000000001</c:v>
                </c:pt>
                <c:pt idx="14396">
                  <c:v>-34.831000000000003</c:v>
                </c:pt>
                <c:pt idx="14397">
                  <c:v>-34.418999999999997</c:v>
                </c:pt>
                <c:pt idx="14398">
                  <c:v>-35.085000000000001</c:v>
                </c:pt>
                <c:pt idx="14399">
                  <c:v>-34.866</c:v>
                </c:pt>
                <c:pt idx="14400">
                  <c:v>-35.182000000000002</c:v>
                </c:pt>
                <c:pt idx="14401">
                  <c:v>-35.143999999999998</c:v>
                </c:pt>
                <c:pt idx="14402">
                  <c:v>-35.264000000000003</c:v>
                </c:pt>
                <c:pt idx="14403">
                  <c:v>-35.524999999999999</c:v>
                </c:pt>
                <c:pt idx="14404">
                  <c:v>-35.582999999999998</c:v>
                </c:pt>
                <c:pt idx="14405">
                  <c:v>-35.651000000000003</c:v>
                </c:pt>
                <c:pt idx="14406">
                  <c:v>-34.72</c:v>
                </c:pt>
                <c:pt idx="14407">
                  <c:v>-35.401000000000003</c:v>
                </c:pt>
                <c:pt idx="14408">
                  <c:v>-35.343000000000004</c:v>
                </c:pt>
                <c:pt idx="14409">
                  <c:v>-35.68</c:v>
                </c:pt>
                <c:pt idx="14410">
                  <c:v>-34.954999999999998</c:v>
                </c:pt>
                <c:pt idx="14411">
                  <c:v>-35.762</c:v>
                </c:pt>
                <c:pt idx="14412">
                  <c:v>-36.021999999999998</c:v>
                </c:pt>
                <c:pt idx="14413">
                  <c:v>-35.295999999999999</c:v>
                </c:pt>
                <c:pt idx="14414">
                  <c:v>-34.979999999999997</c:v>
                </c:pt>
                <c:pt idx="14415">
                  <c:v>-35.863</c:v>
                </c:pt>
                <c:pt idx="14416">
                  <c:v>-35.603999999999999</c:v>
                </c:pt>
                <c:pt idx="14417">
                  <c:v>-34.908999999999999</c:v>
                </c:pt>
                <c:pt idx="14418">
                  <c:v>-35.633000000000003</c:v>
                </c:pt>
                <c:pt idx="14419">
                  <c:v>-34.792000000000002</c:v>
                </c:pt>
                <c:pt idx="14420">
                  <c:v>-35.834000000000003</c:v>
                </c:pt>
                <c:pt idx="14421">
                  <c:v>-34.646999999999998</c:v>
                </c:pt>
                <c:pt idx="14422">
                  <c:v>-35.274999999999999</c:v>
                </c:pt>
                <c:pt idx="14423">
                  <c:v>-34.914999999999999</c:v>
                </c:pt>
                <c:pt idx="14424">
                  <c:v>-34.976999999999997</c:v>
                </c:pt>
                <c:pt idx="14425">
                  <c:v>-35.158000000000001</c:v>
                </c:pt>
                <c:pt idx="14426">
                  <c:v>-34.890999999999998</c:v>
                </c:pt>
                <c:pt idx="14427">
                  <c:v>-34.866999999999997</c:v>
                </c:pt>
                <c:pt idx="14428">
                  <c:v>-35.143999999999998</c:v>
                </c:pt>
                <c:pt idx="14429">
                  <c:v>-35.784999999999997</c:v>
                </c:pt>
                <c:pt idx="14430">
                  <c:v>-34.590000000000003</c:v>
                </c:pt>
                <c:pt idx="14431">
                  <c:v>-34.817999999999998</c:v>
                </c:pt>
                <c:pt idx="14432">
                  <c:v>-34.421999999999997</c:v>
                </c:pt>
                <c:pt idx="14433">
                  <c:v>-34.579000000000001</c:v>
                </c:pt>
                <c:pt idx="14434">
                  <c:v>-34.912999999999997</c:v>
                </c:pt>
                <c:pt idx="14435">
                  <c:v>-35.247999999999998</c:v>
                </c:pt>
                <c:pt idx="14436">
                  <c:v>-35.920999999999999</c:v>
                </c:pt>
                <c:pt idx="14437">
                  <c:v>-34.729999999999997</c:v>
                </c:pt>
                <c:pt idx="14438">
                  <c:v>-34.42</c:v>
                </c:pt>
                <c:pt idx="14439">
                  <c:v>-34.616</c:v>
                </c:pt>
                <c:pt idx="14440">
                  <c:v>-34.991</c:v>
                </c:pt>
                <c:pt idx="14441">
                  <c:v>-34.783999999999999</c:v>
                </c:pt>
                <c:pt idx="14442">
                  <c:v>-34.722000000000001</c:v>
                </c:pt>
                <c:pt idx="14443">
                  <c:v>-35.097999999999999</c:v>
                </c:pt>
                <c:pt idx="14444">
                  <c:v>-35.139000000000003</c:v>
                </c:pt>
                <c:pt idx="14445">
                  <c:v>-34.896000000000001</c:v>
                </c:pt>
                <c:pt idx="14446">
                  <c:v>-34.951999999999998</c:v>
                </c:pt>
                <c:pt idx="14447">
                  <c:v>-34.485999999999997</c:v>
                </c:pt>
                <c:pt idx="14448">
                  <c:v>-34.97</c:v>
                </c:pt>
                <c:pt idx="14449">
                  <c:v>-34.847999999999999</c:v>
                </c:pt>
                <c:pt idx="14450">
                  <c:v>-34.584000000000003</c:v>
                </c:pt>
                <c:pt idx="14451">
                  <c:v>-35.351999999999997</c:v>
                </c:pt>
                <c:pt idx="14452">
                  <c:v>-34.527000000000001</c:v>
                </c:pt>
                <c:pt idx="14453">
                  <c:v>-35.097000000000001</c:v>
                </c:pt>
                <c:pt idx="14454">
                  <c:v>-35.307000000000002</c:v>
                </c:pt>
                <c:pt idx="14455">
                  <c:v>-35.094999999999999</c:v>
                </c:pt>
                <c:pt idx="14456">
                  <c:v>-35.414000000000001</c:v>
                </c:pt>
                <c:pt idx="14457">
                  <c:v>-35.353999999999999</c:v>
                </c:pt>
                <c:pt idx="14458">
                  <c:v>-35.554000000000002</c:v>
                </c:pt>
                <c:pt idx="14459">
                  <c:v>-34.652999999999999</c:v>
                </c:pt>
                <c:pt idx="14460">
                  <c:v>-35.155000000000001</c:v>
                </c:pt>
                <c:pt idx="14461">
                  <c:v>-34.728999999999999</c:v>
                </c:pt>
                <c:pt idx="14462">
                  <c:v>-35.951999999999998</c:v>
                </c:pt>
                <c:pt idx="14463">
                  <c:v>-34.673000000000002</c:v>
                </c:pt>
                <c:pt idx="14464">
                  <c:v>-35.26</c:v>
                </c:pt>
                <c:pt idx="14465">
                  <c:v>-34.579000000000001</c:v>
                </c:pt>
                <c:pt idx="14466">
                  <c:v>-34.784999999999997</c:v>
                </c:pt>
                <c:pt idx="14467">
                  <c:v>-34.603999999999999</c:v>
                </c:pt>
                <c:pt idx="14468">
                  <c:v>-34.664000000000001</c:v>
                </c:pt>
                <c:pt idx="14469">
                  <c:v>-35.079000000000001</c:v>
                </c:pt>
                <c:pt idx="14470">
                  <c:v>-35.113</c:v>
                </c:pt>
                <c:pt idx="14471">
                  <c:v>-35.15</c:v>
                </c:pt>
                <c:pt idx="14472">
                  <c:v>-34.402000000000001</c:v>
                </c:pt>
                <c:pt idx="14473">
                  <c:v>-34.756</c:v>
                </c:pt>
                <c:pt idx="14474">
                  <c:v>-34.853000000000002</c:v>
                </c:pt>
                <c:pt idx="14475">
                  <c:v>-34.631</c:v>
                </c:pt>
                <c:pt idx="14476">
                  <c:v>-34.729999999999997</c:v>
                </c:pt>
                <c:pt idx="14477">
                  <c:v>-34.585999999999999</c:v>
                </c:pt>
                <c:pt idx="14478">
                  <c:v>-34.956000000000003</c:v>
                </c:pt>
                <c:pt idx="14479">
                  <c:v>-34.947000000000003</c:v>
                </c:pt>
                <c:pt idx="14480">
                  <c:v>-34.32</c:v>
                </c:pt>
                <c:pt idx="14481">
                  <c:v>-34.613</c:v>
                </c:pt>
                <c:pt idx="14482">
                  <c:v>-34.756999999999998</c:v>
                </c:pt>
                <c:pt idx="14483">
                  <c:v>-34.837000000000003</c:v>
                </c:pt>
                <c:pt idx="14484">
                  <c:v>-35.091000000000001</c:v>
                </c:pt>
                <c:pt idx="14485">
                  <c:v>-34.701000000000001</c:v>
                </c:pt>
                <c:pt idx="14486">
                  <c:v>-34.652000000000001</c:v>
                </c:pt>
                <c:pt idx="14487">
                  <c:v>-35.497999999999998</c:v>
                </c:pt>
                <c:pt idx="14488">
                  <c:v>-35.067999999999998</c:v>
                </c:pt>
                <c:pt idx="14489">
                  <c:v>-34.884999999999998</c:v>
                </c:pt>
                <c:pt idx="14490">
                  <c:v>-35.381999999999998</c:v>
                </c:pt>
                <c:pt idx="14491">
                  <c:v>-35.049999999999997</c:v>
                </c:pt>
                <c:pt idx="14492">
                  <c:v>-35.185000000000002</c:v>
                </c:pt>
                <c:pt idx="14493">
                  <c:v>-35.006999999999998</c:v>
                </c:pt>
                <c:pt idx="14494">
                  <c:v>-35.154000000000003</c:v>
                </c:pt>
                <c:pt idx="14495">
                  <c:v>-34.982999999999997</c:v>
                </c:pt>
                <c:pt idx="14496">
                  <c:v>-35.045000000000002</c:v>
                </c:pt>
                <c:pt idx="14497">
                  <c:v>-35.198</c:v>
                </c:pt>
                <c:pt idx="14498">
                  <c:v>-35.533000000000001</c:v>
                </c:pt>
                <c:pt idx="14499">
                  <c:v>-35.558</c:v>
                </c:pt>
                <c:pt idx="14500">
                  <c:v>-35.313000000000002</c:v>
                </c:pt>
                <c:pt idx="14501">
                  <c:v>-35.776000000000003</c:v>
                </c:pt>
                <c:pt idx="14502">
                  <c:v>-35.067</c:v>
                </c:pt>
                <c:pt idx="14503">
                  <c:v>-35.204999999999998</c:v>
                </c:pt>
                <c:pt idx="14504">
                  <c:v>-36.125</c:v>
                </c:pt>
                <c:pt idx="14505">
                  <c:v>-35.340000000000003</c:v>
                </c:pt>
                <c:pt idx="14506">
                  <c:v>-35.125999999999998</c:v>
                </c:pt>
                <c:pt idx="14507">
                  <c:v>-35.301000000000002</c:v>
                </c:pt>
                <c:pt idx="14508">
                  <c:v>-36.027000000000001</c:v>
                </c:pt>
                <c:pt idx="14509">
                  <c:v>-34.820999999999998</c:v>
                </c:pt>
                <c:pt idx="14510">
                  <c:v>-34.921999999999997</c:v>
                </c:pt>
                <c:pt idx="14511">
                  <c:v>-35.08</c:v>
                </c:pt>
                <c:pt idx="14512">
                  <c:v>-35.380000000000003</c:v>
                </c:pt>
                <c:pt idx="14513">
                  <c:v>-34.786999999999999</c:v>
                </c:pt>
                <c:pt idx="14514">
                  <c:v>-35.331000000000003</c:v>
                </c:pt>
                <c:pt idx="14515">
                  <c:v>-34.941000000000003</c:v>
                </c:pt>
                <c:pt idx="14516">
                  <c:v>-35.133000000000003</c:v>
                </c:pt>
                <c:pt idx="14517">
                  <c:v>-35.045999999999999</c:v>
                </c:pt>
                <c:pt idx="14518">
                  <c:v>-35.561999999999998</c:v>
                </c:pt>
                <c:pt idx="14519">
                  <c:v>-34.918999999999997</c:v>
                </c:pt>
                <c:pt idx="14520">
                  <c:v>-34.932000000000002</c:v>
                </c:pt>
                <c:pt idx="14521">
                  <c:v>-34.902000000000001</c:v>
                </c:pt>
                <c:pt idx="14522">
                  <c:v>-35.229999999999997</c:v>
                </c:pt>
                <c:pt idx="14523">
                  <c:v>-35.69</c:v>
                </c:pt>
                <c:pt idx="14524">
                  <c:v>-35.947000000000003</c:v>
                </c:pt>
                <c:pt idx="14525">
                  <c:v>-35.259</c:v>
                </c:pt>
                <c:pt idx="14526">
                  <c:v>-35.131999999999998</c:v>
                </c:pt>
                <c:pt idx="14527">
                  <c:v>-35.499000000000002</c:v>
                </c:pt>
                <c:pt idx="14528">
                  <c:v>-34.731999999999999</c:v>
                </c:pt>
                <c:pt idx="14529">
                  <c:v>-35.366999999999997</c:v>
                </c:pt>
                <c:pt idx="14530">
                  <c:v>-35.790999999999997</c:v>
                </c:pt>
                <c:pt idx="14531">
                  <c:v>-36.125999999999998</c:v>
                </c:pt>
                <c:pt idx="14532">
                  <c:v>-35.484000000000002</c:v>
                </c:pt>
                <c:pt idx="14533">
                  <c:v>-35.283000000000001</c:v>
                </c:pt>
                <c:pt idx="14534">
                  <c:v>-35.445999999999998</c:v>
                </c:pt>
                <c:pt idx="14535">
                  <c:v>-35.822000000000003</c:v>
                </c:pt>
                <c:pt idx="14536">
                  <c:v>-35.765000000000001</c:v>
                </c:pt>
                <c:pt idx="14537">
                  <c:v>-34.935000000000002</c:v>
                </c:pt>
                <c:pt idx="14538">
                  <c:v>-35.323999999999998</c:v>
                </c:pt>
                <c:pt idx="14539">
                  <c:v>-34.893000000000001</c:v>
                </c:pt>
                <c:pt idx="14540">
                  <c:v>-35.274999999999999</c:v>
                </c:pt>
                <c:pt idx="14541">
                  <c:v>-34.822000000000003</c:v>
                </c:pt>
                <c:pt idx="14542">
                  <c:v>-34.94</c:v>
                </c:pt>
                <c:pt idx="14543">
                  <c:v>-35.116999999999997</c:v>
                </c:pt>
                <c:pt idx="14544">
                  <c:v>-34.902000000000001</c:v>
                </c:pt>
                <c:pt idx="14545">
                  <c:v>-34.847000000000001</c:v>
                </c:pt>
                <c:pt idx="14546">
                  <c:v>-35.064999999999998</c:v>
                </c:pt>
                <c:pt idx="14547">
                  <c:v>-35.662999999999997</c:v>
                </c:pt>
                <c:pt idx="14548">
                  <c:v>-35.237000000000002</c:v>
                </c:pt>
                <c:pt idx="14549">
                  <c:v>-35.436</c:v>
                </c:pt>
                <c:pt idx="14550">
                  <c:v>-35.125999999999998</c:v>
                </c:pt>
                <c:pt idx="14551">
                  <c:v>-35.540999999999997</c:v>
                </c:pt>
                <c:pt idx="14552">
                  <c:v>-34.853000000000002</c:v>
                </c:pt>
                <c:pt idx="14553">
                  <c:v>-34.771000000000001</c:v>
                </c:pt>
                <c:pt idx="14554">
                  <c:v>-34.682000000000002</c:v>
                </c:pt>
                <c:pt idx="14555">
                  <c:v>-34.656999999999996</c:v>
                </c:pt>
                <c:pt idx="14556">
                  <c:v>-34.658999999999999</c:v>
                </c:pt>
                <c:pt idx="14557">
                  <c:v>-35.408999999999999</c:v>
                </c:pt>
                <c:pt idx="14558">
                  <c:v>-35.143000000000001</c:v>
                </c:pt>
                <c:pt idx="14559">
                  <c:v>-34.902000000000001</c:v>
                </c:pt>
                <c:pt idx="14560">
                  <c:v>-34.649000000000001</c:v>
                </c:pt>
                <c:pt idx="14561">
                  <c:v>-34.680999999999997</c:v>
                </c:pt>
                <c:pt idx="14562">
                  <c:v>-35.212000000000003</c:v>
                </c:pt>
                <c:pt idx="14563">
                  <c:v>-34.253</c:v>
                </c:pt>
                <c:pt idx="14564">
                  <c:v>-34.491</c:v>
                </c:pt>
                <c:pt idx="14565">
                  <c:v>-34.656999999999996</c:v>
                </c:pt>
                <c:pt idx="14566">
                  <c:v>-34.670999999999999</c:v>
                </c:pt>
                <c:pt idx="14567">
                  <c:v>-34.902000000000001</c:v>
                </c:pt>
                <c:pt idx="14568">
                  <c:v>-34.718000000000004</c:v>
                </c:pt>
                <c:pt idx="14569">
                  <c:v>-35.08</c:v>
                </c:pt>
                <c:pt idx="14570">
                  <c:v>-35.890999999999998</c:v>
                </c:pt>
                <c:pt idx="14571">
                  <c:v>-37.122</c:v>
                </c:pt>
                <c:pt idx="14572">
                  <c:v>-35.75</c:v>
                </c:pt>
                <c:pt idx="14573">
                  <c:v>-35.451000000000001</c:v>
                </c:pt>
                <c:pt idx="14574">
                  <c:v>-35.570999999999998</c:v>
                </c:pt>
                <c:pt idx="14575">
                  <c:v>-35.845999999999997</c:v>
                </c:pt>
                <c:pt idx="14576">
                  <c:v>-35.923000000000002</c:v>
                </c:pt>
                <c:pt idx="14577">
                  <c:v>-34.969000000000001</c:v>
                </c:pt>
                <c:pt idx="14578">
                  <c:v>-35.043999999999997</c:v>
                </c:pt>
                <c:pt idx="14579">
                  <c:v>-35.036000000000001</c:v>
                </c:pt>
                <c:pt idx="14580">
                  <c:v>-35.119</c:v>
                </c:pt>
                <c:pt idx="14581">
                  <c:v>-35.161000000000001</c:v>
                </c:pt>
                <c:pt idx="14582">
                  <c:v>-35.42</c:v>
                </c:pt>
                <c:pt idx="14583">
                  <c:v>-35.762</c:v>
                </c:pt>
                <c:pt idx="14584">
                  <c:v>-35.290999999999997</c:v>
                </c:pt>
                <c:pt idx="14585">
                  <c:v>-35.387999999999998</c:v>
                </c:pt>
                <c:pt idx="14586">
                  <c:v>-35.460999999999999</c:v>
                </c:pt>
                <c:pt idx="14587">
                  <c:v>-35.305999999999997</c:v>
                </c:pt>
                <c:pt idx="14588">
                  <c:v>-35.518000000000001</c:v>
                </c:pt>
                <c:pt idx="14589">
                  <c:v>-35.652000000000001</c:v>
                </c:pt>
                <c:pt idx="14590">
                  <c:v>-36.735999999999997</c:v>
                </c:pt>
                <c:pt idx="14591">
                  <c:v>-35.17</c:v>
                </c:pt>
                <c:pt idx="14592">
                  <c:v>-35.825000000000003</c:v>
                </c:pt>
                <c:pt idx="14593">
                  <c:v>-35.21</c:v>
                </c:pt>
                <c:pt idx="14594">
                  <c:v>-35.466000000000001</c:v>
                </c:pt>
                <c:pt idx="14595">
                  <c:v>-35.311</c:v>
                </c:pt>
                <c:pt idx="14596">
                  <c:v>-36.207000000000001</c:v>
                </c:pt>
                <c:pt idx="14597">
                  <c:v>-35.753999999999998</c:v>
                </c:pt>
                <c:pt idx="14598">
                  <c:v>-35.231000000000002</c:v>
                </c:pt>
                <c:pt idx="14599">
                  <c:v>-37.072000000000003</c:v>
                </c:pt>
                <c:pt idx="14600">
                  <c:v>-35.499000000000002</c:v>
                </c:pt>
                <c:pt idx="14601">
                  <c:v>-35.161000000000001</c:v>
                </c:pt>
                <c:pt idx="14602">
                  <c:v>-35.402000000000001</c:v>
                </c:pt>
                <c:pt idx="14603">
                  <c:v>-35.771000000000001</c:v>
                </c:pt>
                <c:pt idx="14604">
                  <c:v>-35.286999999999999</c:v>
                </c:pt>
                <c:pt idx="14605">
                  <c:v>-35.497999999999998</c:v>
                </c:pt>
                <c:pt idx="14606">
                  <c:v>-36.155999999999999</c:v>
                </c:pt>
                <c:pt idx="14607">
                  <c:v>-35.234000000000002</c:v>
                </c:pt>
                <c:pt idx="14608">
                  <c:v>-34.875</c:v>
                </c:pt>
                <c:pt idx="14609">
                  <c:v>-35.405000000000001</c:v>
                </c:pt>
                <c:pt idx="14610">
                  <c:v>-35.893999999999998</c:v>
                </c:pt>
                <c:pt idx="14611">
                  <c:v>-35.406999999999996</c:v>
                </c:pt>
                <c:pt idx="14612">
                  <c:v>-34.978000000000002</c:v>
                </c:pt>
                <c:pt idx="14613">
                  <c:v>-35.662999999999997</c:v>
                </c:pt>
                <c:pt idx="14614">
                  <c:v>-35.729999999999997</c:v>
                </c:pt>
                <c:pt idx="14615">
                  <c:v>-36.405000000000001</c:v>
                </c:pt>
                <c:pt idx="14616">
                  <c:v>-34.978000000000002</c:v>
                </c:pt>
                <c:pt idx="14617">
                  <c:v>-35.087000000000003</c:v>
                </c:pt>
                <c:pt idx="14618">
                  <c:v>-34.917000000000002</c:v>
                </c:pt>
                <c:pt idx="14619">
                  <c:v>-35.000999999999998</c:v>
                </c:pt>
                <c:pt idx="14620">
                  <c:v>-35.424999999999997</c:v>
                </c:pt>
                <c:pt idx="14621">
                  <c:v>-34.942999999999998</c:v>
                </c:pt>
                <c:pt idx="14622">
                  <c:v>-34.892000000000003</c:v>
                </c:pt>
                <c:pt idx="14623">
                  <c:v>-34.71</c:v>
                </c:pt>
                <c:pt idx="14624">
                  <c:v>-34.926000000000002</c:v>
                </c:pt>
                <c:pt idx="14625">
                  <c:v>-36.267000000000003</c:v>
                </c:pt>
                <c:pt idx="14626">
                  <c:v>-35.771999999999998</c:v>
                </c:pt>
                <c:pt idx="14627">
                  <c:v>-35.383000000000003</c:v>
                </c:pt>
                <c:pt idx="14628">
                  <c:v>-34.777000000000001</c:v>
                </c:pt>
                <c:pt idx="14629">
                  <c:v>-35.066000000000003</c:v>
                </c:pt>
                <c:pt idx="14630">
                  <c:v>-35.65</c:v>
                </c:pt>
                <c:pt idx="14631">
                  <c:v>-35.6</c:v>
                </c:pt>
                <c:pt idx="14632">
                  <c:v>-35.706000000000003</c:v>
                </c:pt>
                <c:pt idx="14633">
                  <c:v>-35.401000000000003</c:v>
                </c:pt>
                <c:pt idx="14634">
                  <c:v>-34.567999999999998</c:v>
                </c:pt>
                <c:pt idx="14635">
                  <c:v>-34.997999999999998</c:v>
                </c:pt>
                <c:pt idx="14636">
                  <c:v>-34.747999999999998</c:v>
                </c:pt>
                <c:pt idx="14637">
                  <c:v>-35.39</c:v>
                </c:pt>
                <c:pt idx="14638">
                  <c:v>-34.779000000000003</c:v>
                </c:pt>
                <c:pt idx="14639">
                  <c:v>-35.082999999999998</c:v>
                </c:pt>
                <c:pt idx="14640">
                  <c:v>-36.003999999999998</c:v>
                </c:pt>
                <c:pt idx="14641">
                  <c:v>-35.427999999999997</c:v>
                </c:pt>
                <c:pt idx="14642">
                  <c:v>-35.395000000000003</c:v>
                </c:pt>
                <c:pt idx="14643">
                  <c:v>-35.204999999999998</c:v>
                </c:pt>
                <c:pt idx="14644">
                  <c:v>-35.783000000000001</c:v>
                </c:pt>
                <c:pt idx="14645">
                  <c:v>-36.875</c:v>
                </c:pt>
                <c:pt idx="14646">
                  <c:v>-35.055999999999997</c:v>
                </c:pt>
                <c:pt idx="14647">
                  <c:v>-35.613999999999997</c:v>
                </c:pt>
                <c:pt idx="14648">
                  <c:v>-35.159999999999997</c:v>
                </c:pt>
                <c:pt idx="14649">
                  <c:v>-34.872999999999998</c:v>
                </c:pt>
                <c:pt idx="14650">
                  <c:v>-34.716999999999999</c:v>
                </c:pt>
                <c:pt idx="14651">
                  <c:v>-35.097999999999999</c:v>
                </c:pt>
                <c:pt idx="14652">
                  <c:v>-35.993000000000002</c:v>
                </c:pt>
                <c:pt idx="14653">
                  <c:v>-35.076000000000001</c:v>
                </c:pt>
                <c:pt idx="14654">
                  <c:v>-35.75</c:v>
                </c:pt>
                <c:pt idx="14655">
                  <c:v>-35.051000000000002</c:v>
                </c:pt>
                <c:pt idx="14656">
                  <c:v>-36.331000000000003</c:v>
                </c:pt>
                <c:pt idx="14657">
                  <c:v>-35.652000000000001</c:v>
                </c:pt>
                <c:pt idx="14658">
                  <c:v>-35.747</c:v>
                </c:pt>
                <c:pt idx="14659">
                  <c:v>-35.156999999999996</c:v>
                </c:pt>
                <c:pt idx="14660">
                  <c:v>-35.707999999999998</c:v>
                </c:pt>
                <c:pt idx="14661">
                  <c:v>-35.659999999999997</c:v>
                </c:pt>
                <c:pt idx="14662">
                  <c:v>-35.341000000000001</c:v>
                </c:pt>
                <c:pt idx="14663">
                  <c:v>-35.71</c:v>
                </c:pt>
                <c:pt idx="14664">
                  <c:v>-35.216000000000001</c:v>
                </c:pt>
                <c:pt idx="14665">
                  <c:v>-35.591999999999999</c:v>
                </c:pt>
                <c:pt idx="14666">
                  <c:v>-35.134999999999998</c:v>
                </c:pt>
                <c:pt idx="14667">
                  <c:v>-35.173000000000002</c:v>
                </c:pt>
                <c:pt idx="14668">
                  <c:v>-35.542999999999999</c:v>
                </c:pt>
                <c:pt idx="14669">
                  <c:v>-34.631</c:v>
                </c:pt>
                <c:pt idx="14670">
                  <c:v>-35.347000000000001</c:v>
                </c:pt>
                <c:pt idx="14671">
                  <c:v>-35.399000000000001</c:v>
                </c:pt>
                <c:pt idx="14672">
                  <c:v>-35.639000000000003</c:v>
                </c:pt>
                <c:pt idx="14673">
                  <c:v>-35.656999999999996</c:v>
                </c:pt>
                <c:pt idx="14674">
                  <c:v>-34.854999999999997</c:v>
                </c:pt>
                <c:pt idx="14675">
                  <c:v>-34.875</c:v>
                </c:pt>
                <c:pt idx="14676">
                  <c:v>-35.365000000000002</c:v>
                </c:pt>
                <c:pt idx="14677">
                  <c:v>-34.543999999999997</c:v>
                </c:pt>
                <c:pt idx="14678">
                  <c:v>-35.1</c:v>
                </c:pt>
                <c:pt idx="14679">
                  <c:v>-35.356999999999999</c:v>
                </c:pt>
                <c:pt idx="14680">
                  <c:v>-34.823999999999998</c:v>
                </c:pt>
                <c:pt idx="14681">
                  <c:v>-35.161999999999999</c:v>
                </c:pt>
                <c:pt idx="14682">
                  <c:v>-34.941000000000003</c:v>
                </c:pt>
                <c:pt idx="14683">
                  <c:v>-35.704999999999998</c:v>
                </c:pt>
                <c:pt idx="14684">
                  <c:v>-36.508000000000003</c:v>
                </c:pt>
                <c:pt idx="14685">
                  <c:v>-35.039000000000001</c:v>
                </c:pt>
                <c:pt idx="14686">
                  <c:v>-36.441000000000003</c:v>
                </c:pt>
                <c:pt idx="14687">
                  <c:v>-35.209000000000003</c:v>
                </c:pt>
                <c:pt idx="14688">
                  <c:v>-35.488999999999997</c:v>
                </c:pt>
                <c:pt idx="14689">
                  <c:v>-35.558</c:v>
                </c:pt>
                <c:pt idx="14690">
                  <c:v>-35.689</c:v>
                </c:pt>
                <c:pt idx="14691">
                  <c:v>-35.802</c:v>
                </c:pt>
                <c:pt idx="14692">
                  <c:v>-35.006999999999998</c:v>
                </c:pt>
                <c:pt idx="14693">
                  <c:v>-35.484999999999999</c:v>
                </c:pt>
                <c:pt idx="14694">
                  <c:v>-35.084000000000003</c:v>
                </c:pt>
                <c:pt idx="14695">
                  <c:v>-35.317</c:v>
                </c:pt>
                <c:pt idx="14696">
                  <c:v>-35.598999999999997</c:v>
                </c:pt>
                <c:pt idx="14697">
                  <c:v>-35.307000000000002</c:v>
                </c:pt>
                <c:pt idx="14698">
                  <c:v>-36.107999999999997</c:v>
                </c:pt>
                <c:pt idx="14699">
                  <c:v>-35.170999999999999</c:v>
                </c:pt>
                <c:pt idx="14700">
                  <c:v>-35.53</c:v>
                </c:pt>
                <c:pt idx="14701">
                  <c:v>-35.473999999999997</c:v>
                </c:pt>
                <c:pt idx="14702">
                  <c:v>-35.430999999999997</c:v>
                </c:pt>
                <c:pt idx="14703">
                  <c:v>-35.667999999999999</c:v>
                </c:pt>
                <c:pt idx="14704">
                  <c:v>-36.409999999999997</c:v>
                </c:pt>
                <c:pt idx="14705">
                  <c:v>-35.158000000000001</c:v>
                </c:pt>
                <c:pt idx="14706">
                  <c:v>-35.231999999999999</c:v>
                </c:pt>
                <c:pt idx="14707">
                  <c:v>-34.835000000000001</c:v>
                </c:pt>
                <c:pt idx="14708">
                  <c:v>-35.262</c:v>
                </c:pt>
                <c:pt idx="14709">
                  <c:v>-35.6</c:v>
                </c:pt>
                <c:pt idx="14710">
                  <c:v>-34.838000000000001</c:v>
                </c:pt>
                <c:pt idx="14711">
                  <c:v>-34.463000000000001</c:v>
                </c:pt>
                <c:pt idx="14712">
                  <c:v>-34.845999999999997</c:v>
                </c:pt>
                <c:pt idx="14713">
                  <c:v>-34.896999999999998</c:v>
                </c:pt>
                <c:pt idx="14714">
                  <c:v>-34.668999999999997</c:v>
                </c:pt>
                <c:pt idx="14715">
                  <c:v>-34.226999999999997</c:v>
                </c:pt>
                <c:pt idx="14716">
                  <c:v>-35.350999999999999</c:v>
                </c:pt>
                <c:pt idx="14717">
                  <c:v>-34.549999999999997</c:v>
                </c:pt>
                <c:pt idx="14718">
                  <c:v>-34.689</c:v>
                </c:pt>
                <c:pt idx="14719">
                  <c:v>-35.814</c:v>
                </c:pt>
                <c:pt idx="14720">
                  <c:v>-34.664000000000001</c:v>
                </c:pt>
                <c:pt idx="14721">
                  <c:v>-35.125999999999998</c:v>
                </c:pt>
                <c:pt idx="14722">
                  <c:v>-35.095999999999997</c:v>
                </c:pt>
                <c:pt idx="14723">
                  <c:v>-34.909999999999997</c:v>
                </c:pt>
                <c:pt idx="14724">
                  <c:v>-36.164000000000001</c:v>
                </c:pt>
                <c:pt idx="14725">
                  <c:v>-34.534999999999997</c:v>
                </c:pt>
                <c:pt idx="14726">
                  <c:v>-35</c:v>
                </c:pt>
                <c:pt idx="14727">
                  <c:v>-34.622</c:v>
                </c:pt>
                <c:pt idx="14728">
                  <c:v>-34.841000000000001</c:v>
                </c:pt>
                <c:pt idx="14729">
                  <c:v>-34.915999999999997</c:v>
                </c:pt>
                <c:pt idx="14730">
                  <c:v>-35.195999999999998</c:v>
                </c:pt>
                <c:pt idx="14731">
                  <c:v>-35.491999999999997</c:v>
                </c:pt>
                <c:pt idx="14732">
                  <c:v>-35.061</c:v>
                </c:pt>
                <c:pt idx="14733">
                  <c:v>-34.863999999999997</c:v>
                </c:pt>
                <c:pt idx="14734">
                  <c:v>-34.889000000000003</c:v>
                </c:pt>
                <c:pt idx="14735">
                  <c:v>-35.003999999999998</c:v>
                </c:pt>
                <c:pt idx="14736">
                  <c:v>-34.380000000000003</c:v>
                </c:pt>
                <c:pt idx="14737">
                  <c:v>-35.308999999999997</c:v>
                </c:pt>
                <c:pt idx="14738">
                  <c:v>-34.484000000000002</c:v>
                </c:pt>
                <c:pt idx="14739">
                  <c:v>-35.29</c:v>
                </c:pt>
                <c:pt idx="14740">
                  <c:v>-34.97</c:v>
                </c:pt>
                <c:pt idx="14741">
                  <c:v>-35.601999999999997</c:v>
                </c:pt>
                <c:pt idx="14742">
                  <c:v>-34.585000000000001</c:v>
                </c:pt>
                <c:pt idx="14743">
                  <c:v>-34.49</c:v>
                </c:pt>
                <c:pt idx="14744">
                  <c:v>-34.817999999999998</c:v>
                </c:pt>
                <c:pt idx="14745">
                  <c:v>-34.58</c:v>
                </c:pt>
                <c:pt idx="14746">
                  <c:v>-36.009</c:v>
                </c:pt>
                <c:pt idx="14747">
                  <c:v>-35.030999999999999</c:v>
                </c:pt>
                <c:pt idx="14748">
                  <c:v>-34.475999999999999</c:v>
                </c:pt>
                <c:pt idx="14749">
                  <c:v>-34.798000000000002</c:v>
                </c:pt>
                <c:pt idx="14750">
                  <c:v>-35.706000000000003</c:v>
                </c:pt>
                <c:pt idx="14751">
                  <c:v>-35.262999999999998</c:v>
                </c:pt>
                <c:pt idx="14752">
                  <c:v>-34.956000000000003</c:v>
                </c:pt>
                <c:pt idx="14753">
                  <c:v>-34.817</c:v>
                </c:pt>
                <c:pt idx="14754">
                  <c:v>-35.927</c:v>
                </c:pt>
                <c:pt idx="14755">
                  <c:v>-35.156999999999996</c:v>
                </c:pt>
                <c:pt idx="14756">
                  <c:v>-34.671999999999997</c:v>
                </c:pt>
                <c:pt idx="14757">
                  <c:v>-34.539000000000001</c:v>
                </c:pt>
                <c:pt idx="14758">
                  <c:v>-34.633000000000003</c:v>
                </c:pt>
                <c:pt idx="14759">
                  <c:v>-34.985999999999997</c:v>
                </c:pt>
                <c:pt idx="14760">
                  <c:v>-34.633000000000003</c:v>
                </c:pt>
                <c:pt idx="14761">
                  <c:v>-34.768000000000001</c:v>
                </c:pt>
                <c:pt idx="14762">
                  <c:v>-34.734999999999999</c:v>
                </c:pt>
                <c:pt idx="14763">
                  <c:v>-34.966999999999999</c:v>
                </c:pt>
                <c:pt idx="14764">
                  <c:v>-34.719000000000001</c:v>
                </c:pt>
                <c:pt idx="14765">
                  <c:v>-34.445999999999998</c:v>
                </c:pt>
                <c:pt idx="14766">
                  <c:v>-34.847000000000001</c:v>
                </c:pt>
                <c:pt idx="14767">
                  <c:v>-34.834000000000003</c:v>
                </c:pt>
                <c:pt idx="14768">
                  <c:v>-34.924999999999997</c:v>
                </c:pt>
                <c:pt idx="14769">
                  <c:v>-34.945999999999998</c:v>
                </c:pt>
                <c:pt idx="14770">
                  <c:v>-34.692999999999998</c:v>
                </c:pt>
                <c:pt idx="14771">
                  <c:v>-34.661000000000001</c:v>
                </c:pt>
                <c:pt idx="14772">
                  <c:v>-34.460999999999999</c:v>
                </c:pt>
                <c:pt idx="14773">
                  <c:v>-34.249000000000002</c:v>
                </c:pt>
                <c:pt idx="14774">
                  <c:v>-34.290999999999997</c:v>
                </c:pt>
                <c:pt idx="14775">
                  <c:v>-34.700000000000003</c:v>
                </c:pt>
                <c:pt idx="14776">
                  <c:v>-34.872</c:v>
                </c:pt>
                <c:pt idx="14777">
                  <c:v>-34.332000000000001</c:v>
                </c:pt>
                <c:pt idx="14778">
                  <c:v>-34.375999999999998</c:v>
                </c:pt>
                <c:pt idx="14779">
                  <c:v>-34.744</c:v>
                </c:pt>
                <c:pt idx="14780">
                  <c:v>-34.947000000000003</c:v>
                </c:pt>
                <c:pt idx="14781">
                  <c:v>-34.634</c:v>
                </c:pt>
                <c:pt idx="14782">
                  <c:v>-34.997999999999998</c:v>
                </c:pt>
                <c:pt idx="14783">
                  <c:v>-34.542000000000002</c:v>
                </c:pt>
                <c:pt idx="14784">
                  <c:v>-34.429000000000002</c:v>
                </c:pt>
                <c:pt idx="14785">
                  <c:v>-34.537999999999997</c:v>
                </c:pt>
                <c:pt idx="14786">
                  <c:v>-34.468000000000004</c:v>
                </c:pt>
                <c:pt idx="14787">
                  <c:v>-34.423000000000002</c:v>
                </c:pt>
                <c:pt idx="14788">
                  <c:v>-35.082999999999998</c:v>
                </c:pt>
                <c:pt idx="14789">
                  <c:v>-34.756</c:v>
                </c:pt>
                <c:pt idx="14790">
                  <c:v>-34.744</c:v>
                </c:pt>
                <c:pt idx="14791">
                  <c:v>-34.247999999999998</c:v>
                </c:pt>
                <c:pt idx="14792">
                  <c:v>-34.472000000000001</c:v>
                </c:pt>
                <c:pt idx="14793">
                  <c:v>-34.624000000000002</c:v>
                </c:pt>
                <c:pt idx="14794">
                  <c:v>-35.042000000000002</c:v>
                </c:pt>
                <c:pt idx="14795">
                  <c:v>-34.405000000000001</c:v>
                </c:pt>
                <c:pt idx="14796">
                  <c:v>-34.164999999999999</c:v>
                </c:pt>
                <c:pt idx="14797">
                  <c:v>-34.415999999999997</c:v>
                </c:pt>
                <c:pt idx="14798">
                  <c:v>-33.863</c:v>
                </c:pt>
                <c:pt idx="14799">
                  <c:v>-33.869999999999997</c:v>
                </c:pt>
                <c:pt idx="14800">
                  <c:v>-34.429000000000002</c:v>
                </c:pt>
                <c:pt idx="14801">
                  <c:v>-34.363</c:v>
                </c:pt>
                <c:pt idx="14802">
                  <c:v>-34.762</c:v>
                </c:pt>
                <c:pt idx="14803">
                  <c:v>-34.533000000000001</c:v>
                </c:pt>
                <c:pt idx="14804">
                  <c:v>-34.451000000000001</c:v>
                </c:pt>
                <c:pt idx="14805">
                  <c:v>-34.216999999999999</c:v>
                </c:pt>
                <c:pt idx="14806">
                  <c:v>-34.009</c:v>
                </c:pt>
                <c:pt idx="14807">
                  <c:v>-34.192999999999998</c:v>
                </c:pt>
                <c:pt idx="14808">
                  <c:v>-34.305</c:v>
                </c:pt>
                <c:pt idx="14809">
                  <c:v>-34.569000000000003</c:v>
                </c:pt>
                <c:pt idx="14810">
                  <c:v>-34.256</c:v>
                </c:pt>
                <c:pt idx="14811">
                  <c:v>-34.414999999999999</c:v>
                </c:pt>
                <c:pt idx="14812">
                  <c:v>-34.784999999999997</c:v>
                </c:pt>
                <c:pt idx="14813">
                  <c:v>-35.067</c:v>
                </c:pt>
                <c:pt idx="14814">
                  <c:v>-35.000999999999998</c:v>
                </c:pt>
                <c:pt idx="14815">
                  <c:v>-34.621000000000002</c:v>
                </c:pt>
                <c:pt idx="14816">
                  <c:v>-34.719000000000001</c:v>
                </c:pt>
                <c:pt idx="14817">
                  <c:v>-35.387999999999998</c:v>
                </c:pt>
                <c:pt idx="14818">
                  <c:v>-34.311</c:v>
                </c:pt>
                <c:pt idx="14819">
                  <c:v>-34.823</c:v>
                </c:pt>
                <c:pt idx="14820">
                  <c:v>-34.585999999999999</c:v>
                </c:pt>
                <c:pt idx="14821">
                  <c:v>-34.851999999999997</c:v>
                </c:pt>
                <c:pt idx="14822">
                  <c:v>-34.655000000000001</c:v>
                </c:pt>
                <c:pt idx="14823">
                  <c:v>-34.595999999999997</c:v>
                </c:pt>
                <c:pt idx="14824">
                  <c:v>-34.776000000000003</c:v>
                </c:pt>
                <c:pt idx="14825">
                  <c:v>-34.613999999999997</c:v>
                </c:pt>
                <c:pt idx="14826">
                  <c:v>-35.162999999999997</c:v>
                </c:pt>
                <c:pt idx="14827">
                  <c:v>-34.831000000000003</c:v>
                </c:pt>
                <c:pt idx="14828">
                  <c:v>-35.179000000000002</c:v>
                </c:pt>
                <c:pt idx="14829">
                  <c:v>-34.448999999999998</c:v>
                </c:pt>
                <c:pt idx="14830">
                  <c:v>-34.646000000000001</c:v>
                </c:pt>
                <c:pt idx="14831">
                  <c:v>-34.924999999999997</c:v>
                </c:pt>
                <c:pt idx="14832">
                  <c:v>-34.917999999999999</c:v>
                </c:pt>
                <c:pt idx="14833">
                  <c:v>-34.485999999999997</c:v>
                </c:pt>
                <c:pt idx="14834">
                  <c:v>-34.466000000000001</c:v>
                </c:pt>
                <c:pt idx="14835">
                  <c:v>-34.673999999999999</c:v>
                </c:pt>
                <c:pt idx="14836">
                  <c:v>-34.515999999999998</c:v>
                </c:pt>
                <c:pt idx="14837">
                  <c:v>-34.787999999999997</c:v>
                </c:pt>
                <c:pt idx="14838">
                  <c:v>-34.371000000000002</c:v>
                </c:pt>
                <c:pt idx="14839">
                  <c:v>-34.357999999999997</c:v>
                </c:pt>
                <c:pt idx="14840">
                  <c:v>-34.814</c:v>
                </c:pt>
                <c:pt idx="14841">
                  <c:v>-34.938000000000002</c:v>
                </c:pt>
                <c:pt idx="14842">
                  <c:v>-35.561999999999998</c:v>
                </c:pt>
                <c:pt idx="14843">
                  <c:v>-35.453000000000003</c:v>
                </c:pt>
                <c:pt idx="14844">
                  <c:v>-34.456000000000003</c:v>
                </c:pt>
                <c:pt idx="14845">
                  <c:v>-34.375</c:v>
                </c:pt>
                <c:pt idx="14846">
                  <c:v>-34.892000000000003</c:v>
                </c:pt>
                <c:pt idx="14847">
                  <c:v>-35.161000000000001</c:v>
                </c:pt>
                <c:pt idx="14848">
                  <c:v>-34.588999999999999</c:v>
                </c:pt>
                <c:pt idx="14849">
                  <c:v>-35.131999999999998</c:v>
                </c:pt>
                <c:pt idx="14850">
                  <c:v>-35.207000000000001</c:v>
                </c:pt>
                <c:pt idx="14851">
                  <c:v>-34.308</c:v>
                </c:pt>
                <c:pt idx="14852">
                  <c:v>-34.445</c:v>
                </c:pt>
                <c:pt idx="14853">
                  <c:v>-34.643000000000001</c:v>
                </c:pt>
                <c:pt idx="14854">
                  <c:v>-34.776000000000003</c:v>
                </c:pt>
                <c:pt idx="14855">
                  <c:v>-35.241</c:v>
                </c:pt>
                <c:pt idx="14856">
                  <c:v>-35.130000000000003</c:v>
                </c:pt>
                <c:pt idx="14857">
                  <c:v>-34.671999999999997</c:v>
                </c:pt>
                <c:pt idx="14858">
                  <c:v>-34.823999999999998</c:v>
                </c:pt>
                <c:pt idx="14859">
                  <c:v>-34.567999999999998</c:v>
                </c:pt>
                <c:pt idx="14860">
                  <c:v>-34.759</c:v>
                </c:pt>
                <c:pt idx="14861">
                  <c:v>-34.750999999999998</c:v>
                </c:pt>
                <c:pt idx="14862">
                  <c:v>-34.701000000000001</c:v>
                </c:pt>
                <c:pt idx="14863">
                  <c:v>-34.862000000000002</c:v>
                </c:pt>
                <c:pt idx="14864">
                  <c:v>-34.716999999999999</c:v>
                </c:pt>
                <c:pt idx="14865">
                  <c:v>-34.799999999999997</c:v>
                </c:pt>
                <c:pt idx="14866">
                  <c:v>-34.874000000000002</c:v>
                </c:pt>
                <c:pt idx="14867">
                  <c:v>-34.994999999999997</c:v>
                </c:pt>
                <c:pt idx="14868">
                  <c:v>-35.552999999999997</c:v>
                </c:pt>
                <c:pt idx="14869">
                  <c:v>-35.058999999999997</c:v>
                </c:pt>
                <c:pt idx="14870">
                  <c:v>-35.918999999999997</c:v>
                </c:pt>
                <c:pt idx="14871">
                  <c:v>-34.430999999999997</c:v>
                </c:pt>
                <c:pt idx="14872">
                  <c:v>-34.850999999999999</c:v>
                </c:pt>
                <c:pt idx="14873">
                  <c:v>-34.753</c:v>
                </c:pt>
                <c:pt idx="14874">
                  <c:v>-35.848999999999997</c:v>
                </c:pt>
                <c:pt idx="14875">
                  <c:v>-35.244</c:v>
                </c:pt>
                <c:pt idx="14876">
                  <c:v>-34.654000000000003</c:v>
                </c:pt>
                <c:pt idx="14877">
                  <c:v>-34.856999999999999</c:v>
                </c:pt>
                <c:pt idx="14878">
                  <c:v>-35.539000000000001</c:v>
                </c:pt>
                <c:pt idx="14879">
                  <c:v>-34.609000000000002</c:v>
                </c:pt>
                <c:pt idx="14880">
                  <c:v>-34.710999999999999</c:v>
                </c:pt>
                <c:pt idx="14881">
                  <c:v>-35.152000000000001</c:v>
                </c:pt>
                <c:pt idx="14882">
                  <c:v>-34.773000000000003</c:v>
                </c:pt>
                <c:pt idx="14883">
                  <c:v>-35.381</c:v>
                </c:pt>
                <c:pt idx="14884">
                  <c:v>-34.969000000000001</c:v>
                </c:pt>
                <c:pt idx="14885">
                  <c:v>-35.466000000000001</c:v>
                </c:pt>
                <c:pt idx="14886">
                  <c:v>-35.017000000000003</c:v>
                </c:pt>
                <c:pt idx="14887">
                  <c:v>-36.197000000000003</c:v>
                </c:pt>
                <c:pt idx="14888">
                  <c:v>-35.192999999999998</c:v>
                </c:pt>
                <c:pt idx="14889">
                  <c:v>-35.427</c:v>
                </c:pt>
                <c:pt idx="14890">
                  <c:v>-35.552999999999997</c:v>
                </c:pt>
                <c:pt idx="14891">
                  <c:v>-35.064999999999998</c:v>
                </c:pt>
                <c:pt idx="14892">
                  <c:v>-34.856999999999999</c:v>
                </c:pt>
                <c:pt idx="14893">
                  <c:v>-34.776000000000003</c:v>
                </c:pt>
                <c:pt idx="14894">
                  <c:v>-35.26</c:v>
                </c:pt>
                <c:pt idx="14895">
                  <c:v>-34.859000000000002</c:v>
                </c:pt>
                <c:pt idx="14896">
                  <c:v>-35.127000000000002</c:v>
                </c:pt>
                <c:pt idx="14897">
                  <c:v>-35.024999999999999</c:v>
                </c:pt>
                <c:pt idx="14898">
                  <c:v>-35.091000000000001</c:v>
                </c:pt>
                <c:pt idx="14899">
                  <c:v>-34.744</c:v>
                </c:pt>
                <c:pt idx="14900">
                  <c:v>-34.411000000000001</c:v>
                </c:pt>
                <c:pt idx="14901">
                  <c:v>-34.097000000000001</c:v>
                </c:pt>
                <c:pt idx="14902">
                  <c:v>-36.03</c:v>
                </c:pt>
                <c:pt idx="14903">
                  <c:v>-34.207000000000001</c:v>
                </c:pt>
                <c:pt idx="14904">
                  <c:v>-35.018000000000001</c:v>
                </c:pt>
                <c:pt idx="14905">
                  <c:v>-34.491999999999997</c:v>
                </c:pt>
                <c:pt idx="14906">
                  <c:v>-34.539000000000001</c:v>
                </c:pt>
                <c:pt idx="14907">
                  <c:v>-34.128999999999998</c:v>
                </c:pt>
                <c:pt idx="14908">
                  <c:v>-34.304000000000002</c:v>
                </c:pt>
                <c:pt idx="14909">
                  <c:v>-34.97</c:v>
                </c:pt>
                <c:pt idx="14910">
                  <c:v>-35.686999999999998</c:v>
                </c:pt>
                <c:pt idx="14911">
                  <c:v>-34.420999999999999</c:v>
                </c:pt>
                <c:pt idx="14912">
                  <c:v>-34.290999999999997</c:v>
                </c:pt>
                <c:pt idx="14913">
                  <c:v>-34.668999999999997</c:v>
                </c:pt>
                <c:pt idx="14914">
                  <c:v>-35.017000000000003</c:v>
                </c:pt>
                <c:pt idx="14915">
                  <c:v>-35.442</c:v>
                </c:pt>
                <c:pt idx="14916">
                  <c:v>-34.783999999999999</c:v>
                </c:pt>
                <c:pt idx="14917">
                  <c:v>-34.814999999999998</c:v>
                </c:pt>
                <c:pt idx="14918">
                  <c:v>-35.116999999999997</c:v>
                </c:pt>
                <c:pt idx="14919">
                  <c:v>-35.26</c:v>
                </c:pt>
                <c:pt idx="14920">
                  <c:v>-35.088999999999999</c:v>
                </c:pt>
                <c:pt idx="14921">
                  <c:v>-34.665999999999997</c:v>
                </c:pt>
                <c:pt idx="14922">
                  <c:v>-34.853000000000002</c:v>
                </c:pt>
                <c:pt idx="14923">
                  <c:v>-35.433999999999997</c:v>
                </c:pt>
                <c:pt idx="14924">
                  <c:v>-35.731000000000002</c:v>
                </c:pt>
                <c:pt idx="14925">
                  <c:v>-35.935000000000002</c:v>
                </c:pt>
                <c:pt idx="14926">
                  <c:v>-35.381</c:v>
                </c:pt>
                <c:pt idx="14927">
                  <c:v>-35.008000000000003</c:v>
                </c:pt>
                <c:pt idx="14928">
                  <c:v>-35.103000000000002</c:v>
                </c:pt>
                <c:pt idx="14929">
                  <c:v>-34.963999999999999</c:v>
                </c:pt>
                <c:pt idx="14930">
                  <c:v>-35.220999999999997</c:v>
                </c:pt>
                <c:pt idx="14931">
                  <c:v>-35.820999999999998</c:v>
                </c:pt>
                <c:pt idx="14932">
                  <c:v>-34.683</c:v>
                </c:pt>
                <c:pt idx="14933">
                  <c:v>-35.015000000000001</c:v>
                </c:pt>
                <c:pt idx="14934">
                  <c:v>-35.424999999999997</c:v>
                </c:pt>
                <c:pt idx="14935">
                  <c:v>-34.848999999999997</c:v>
                </c:pt>
                <c:pt idx="14936">
                  <c:v>-35.570999999999998</c:v>
                </c:pt>
                <c:pt idx="14937">
                  <c:v>-35.417999999999999</c:v>
                </c:pt>
                <c:pt idx="14938">
                  <c:v>-35.590000000000003</c:v>
                </c:pt>
                <c:pt idx="14939">
                  <c:v>-35.195999999999998</c:v>
                </c:pt>
                <c:pt idx="14940">
                  <c:v>-34.832000000000001</c:v>
                </c:pt>
                <c:pt idx="14941">
                  <c:v>-35.612000000000002</c:v>
                </c:pt>
                <c:pt idx="14942">
                  <c:v>-35.003</c:v>
                </c:pt>
                <c:pt idx="14943">
                  <c:v>-35.377000000000002</c:v>
                </c:pt>
                <c:pt idx="14944">
                  <c:v>-35.542000000000002</c:v>
                </c:pt>
                <c:pt idx="14945">
                  <c:v>-35.469000000000001</c:v>
                </c:pt>
                <c:pt idx="14946">
                  <c:v>-34.512</c:v>
                </c:pt>
                <c:pt idx="14947">
                  <c:v>-35.606999999999999</c:v>
                </c:pt>
                <c:pt idx="14948">
                  <c:v>-34.561</c:v>
                </c:pt>
                <c:pt idx="14949">
                  <c:v>-34.654000000000003</c:v>
                </c:pt>
                <c:pt idx="14950">
                  <c:v>-35.15</c:v>
                </c:pt>
                <c:pt idx="14951">
                  <c:v>-34.46</c:v>
                </c:pt>
                <c:pt idx="14952">
                  <c:v>-34.953000000000003</c:v>
                </c:pt>
                <c:pt idx="14953">
                  <c:v>-34.868000000000002</c:v>
                </c:pt>
                <c:pt idx="14954">
                  <c:v>-34.615000000000002</c:v>
                </c:pt>
                <c:pt idx="14955">
                  <c:v>-34.94</c:v>
                </c:pt>
                <c:pt idx="14956">
                  <c:v>-34.664000000000001</c:v>
                </c:pt>
                <c:pt idx="14957">
                  <c:v>-34.664000000000001</c:v>
                </c:pt>
                <c:pt idx="14958">
                  <c:v>-34.71</c:v>
                </c:pt>
                <c:pt idx="14959">
                  <c:v>-34.743000000000002</c:v>
                </c:pt>
                <c:pt idx="14960">
                  <c:v>-34.595999999999997</c:v>
                </c:pt>
                <c:pt idx="14961">
                  <c:v>-34.491999999999997</c:v>
                </c:pt>
                <c:pt idx="14962">
                  <c:v>-34.552</c:v>
                </c:pt>
                <c:pt idx="14963">
                  <c:v>-34.283999999999999</c:v>
                </c:pt>
                <c:pt idx="14964">
                  <c:v>-34.505000000000003</c:v>
                </c:pt>
                <c:pt idx="14965">
                  <c:v>-34.473999999999997</c:v>
                </c:pt>
                <c:pt idx="14966">
                  <c:v>-34.746000000000002</c:v>
                </c:pt>
                <c:pt idx="14967">
                  <c:v>-34.143999999999998</c:v>
                </c:pt>
                <c:pt idx="14968">
                  <c:v>-34.07</c:v>
                </c:pt>
                <c:pt idx="14969">
                  <c:v>-34.945999999999998</c:v>
                </c:pt>
                <c:pt idx="14970">
                  <c:v>-34.396000000000001</c:v>
                </c:pt>
                <c:pt idx="14971">
                  <c:v>-34.512999999999998</c:v>
                </c:pt>
                <c:pt idx="14972">
                  <c:v>-34.429000000000002</c:v>
                </c:pt>
                <c:pt idx="14973">
                  <c:v>-34.24</c:v>
                </c:pt>
                <c:pt idx="14974">
                  <c:v>-34.631999999999998</c:v>
                </c:pt>
                <c:pt idx="14975">
                  <c:v>-34.637999999999998</c:v>
                </c:pt>
                <c:pt idx="14976">
                  <c:v>-34.527999999999999</c:v>
                </c:pt>
                <c:pt idx="14977">
                  <c:v>-35.43</c:v>
                </c:pt>
                <c:pt idx="14978">
                  <c:v>-34.866999999999997</c:v>
                </c:pt>
                <c:pt idx="14979">
                  <c:v>-35.018000000000001</c:v>
                </c:pt>
                <c:pt idx="14980">
                  <c:v>-35.444000000000003</c:v>
                </c:pt>
                <c:pt idx="14981">
                  <c:v>-35.723999999999997</c:v>
                </c:pt>
                <c:pt idx="14982">
                  <c:v>-35.362000000000002</c:v>
                </c:pt>
                <c:pt idx="14983">
                  <c:v>-35.508000000000003</c:v>
                </c:pt>
                <c:pt idx="14984">
                  <c:v>-35.231999999999999</c:v>
                </c:pt>
                <c:pt idx="14985">
                  <c:v>-35.177999999999997</c:v>
                </c:pt>
                <c:pt idx="14986">
                  <c:v>-34.579000000000001</c:v>
                </c:pt>
                <c:pt idx="14987">
                  <c:v>-34.622</c:v>
                </c:pt>
                <c:pt idx="14988">
                  <c:v>-34.539000000000001</c:v>
                </c:pt>
                <c:pt idx="14989">
                  <c:v>-34.963000000000001</c:v>
                </c:pt>
                <c:pt idx="14990">
                  <c:v>-34.823</c:v>
                </c:pt>
                <c:pt idx="14991">
                  <c:v>-34.893999999999998</c:v>
                </c:pt>
                <c:pt idx="14992">
                  <c:v>-35.347000000000001</c:v>
                </c:pt>
                <c:pt idx="14993">
                  <c:v>-34.545999999999999</c:v>
                </c:pt>
                <c:pt idx="14994">
                  <c:v>-35.045999999999999</c:v>
                </c:pt>
                <c:pt idx="14995">
                  <c:v>-34.826999999999998</c:v>
                </c:pt>
                <c:pt idx="14996">
                  <c:v>-34.683999999999997</c:v>
                </c:pt>
                <c:pt idx="14997">
                  <c:v>-34.917000000000002</c:v>
                </c:pt>
                <c:pt idx="14998">
                  <c:v>-35.042999999999999</c:v>
                </c:pt>
                <c:pt idx="14999">
                  <c:v>-35.000999999999998</c:v>
                </c:pt>
                <c:pt idx="15000">
                  <c:v>-34.994</c:v>
                </c:pt>
                <c:pt idx="15001">
                  <c:v>-34.994999999999997</c:v>
                </c:pt>
                <c:pt idx="15002">
                  <c:v>-35.052999999999997</c:v>
                </c:pt>
                <c:pt idx="15003">
                  <c:v>-35.045999999999999</c:v>
                </c:pt>
                <c:pt idx="15004">
                  <c:v>-35.124000000000002</c:v>
                </c:pt>
                <c:pt idx="15005">
                  <c:v>-35.460999999999999</c:v>
                </c:pt>
                <c:pt idx="15006">
                  <c:v>-35.206000000000003</c:v>
                </c:pt>
                <c:pt idx="15007">
                  <c:v>-35.256999999999998</c:v>
                </c:pt>
                <c:pt idx="15008">
                  <c:v>-35.210999999999999</c:v>
                </c:pt>
                <c:pt idx="15009">
                  <c:v>-34.978999999999999</c:v>
                </c:pt>
                <c:pt idx="15010">
                  <c:v>-34.933999999999997</c:v>
                </c:pt>
                <c:pt idx="15011">
                  <c:v>-35.914999999999999</c:v>
                </c:pt>
                <c:pt idx="15012">
                  <c:v>-35.003</c:v>
                </c:pt>
                <c:pt idx="15013">
                  <c:v>-35.173000000000002</c:v>
                </c:pt>
                <c:pt idx="15014">
                  <c:v>-35.378</c:v>
                </c:pt>
                <c:pt idx="15015">
                  <c:v>-35.015999999999998</c:v>
                </c:pt>
                <c:pt idx="15016">
                  <c:v>-35.042999999999999</c:v>
                </c:pt>
                <c:pt idx="15017">
                  <c:v>-35.406999999999996</c:v>
                </c:pt>
                <c:pt idx="15018">
                  <c:v>-35.384999999999998</c:v>
                </c:pt>
                <c:pt idx="15019">
                  <c:v>-35.424999999999997</c:v>
                </c:pt>
                <c:pt idx="15020">
                  <c:v>-35.707999999999998</c:v>
                </c:pt>
                <c:pt idx="15021">
                  <c:v>-34.962000000000003</c:v>
                </c:pt>
                <c:pt idx="15022">
                  <c:v>-34.865000000000002</c:v>
                </c:pt>
                <c:pt idx="15023">
                  <c:v>-34.953000000000003</c:v>
                </c:pt>
                <c:pt idx="15024">
                  <c:v>-35.173000000000002</c:v>
                </c:pt>
                <c:pt idx="15025">
                  <c:v>-35.497999999999998</c:v>
                </c:pt>
                <c:pt idx="15026">
                  <c:v>-35.604999999999997</c:v>
                </c:pt>
                <c:pt idx="15027">
                  <c:v>-35.249000000000002</c:v>
                </c:pt>
                <c:pt idx="15028">
                  <c:v>-35.331000000000003</c:v>
                </c:pt>
                <c:pt idx="15029">
                  <c:v>-35.683999999999997</c:v>
                </c:pt>
                <c:pt idx="15030">
                  <c:v>-35.42</c:v>
                </c:pt>
                <c:pt idx="15031">
                  <c:v>-34.710999999999999</c:v>
                </c:pt>
                <c:pt idx="15032">
                  <c:v>-35.432000000000002</c:v>
                </c:pt>
                <c:pt idx="15033">
                  <c:v>-35.101999999999997</c:v>
                </c:pt>
                <c:pt idx="15034">
                  <c:v>-34.829000000000001</c:v>
                </c:pt>
                <c:pt idx="15035">
                  <c:v>-34.877000000000002</c:v>
                </c:pt>
                <c:pt idx="15036">
                  <c:v>-35.075000000000003</c:v>
                </c:pt>
                <c:pt idx="15037">
                  <c:v>-34.930999999999997</c:v>
                </c:pt>
                <c:pt idx="15038">
                  <c:v>-34.947000000000003</c:v>
                </c:pt>
                <c:pt idx="15039">
                  <c:v>-34.552</c:v>
                </c:pt>
                <c:pt idx="15040">
                  <c:v>-34.304000000000002</c:v>
                </c:pt>
                <c:pt idx="15041">
                  <c:v>-34.436999999999998</c:v>
                </c:pt>
                <c:pt idx="15042">
                  <c:v>-34.201000000000001</c:v>
                </c:pt>
                <c:pt idx="15043">
                  <c:v>-35.180999999999997</c:v>
                </c:pt>
                <c:pt idx="15044">
                  <c:v>-35.304000000000002</c:v>
                </c:pt>
                <c:pt idx="15045">
                  <c:v>-34.468000000000004</c:v>
                </c:pt>
                <c:pt idx="15046">
                  <c:v>-34.112000000000002</c:v>
                </c:pt>
                <c:pt idx="15047">
                  <c:v>-34.441000000000003</c:v>
                </c:pt>
                <c:pt idx="15048">
                  <c:v>-34.521999999999998</c:v>
                </c:pt>
                <c:pt idx="15049">
                  <c:v>-34.741</c:v>
                </c:pt>
                <c:pt idx="15050">
                  <c:v>-34.756999999999998</c:v>
                </c:pt>
                <c:pt idx="15051">
                  <c:v>-34.93</c:v>
                </c:pt>
                <c:pt idx="15052">
                  <c:v>-35.006999999999998</c:v>
                </c:pt>
                <c:pt idx="15053">
                  <c:v>-34.837000000000003</c:v>
                </c:pt>
                <c:pt idx="15054">
                  <c:v>-34.667000000000002</c:v>
                </c:pt>
                <c:pt idx="15055">
                  <c:v>-34.409999999999997</c:v>
                </c:pt>
                <c:pt idx="15056">
                  <c:v>-35.161000000000001</c:v>
                </c:pt>
                <c:pt idx="15057">
                  <c:v>-34.905000000000001</c:v>
                </c:pt>
                <c:pt idx="15058">
                  <c:v>-34.606999999999999</c:v>
                </c:pt>
                <c:pt idx="15059">
                  <c:v>-34.5</c:v>
                </c:pt>
                <c:pt idx="15060">
                  <c:v>-34.93</c:v>
                </c:pt>
                <c:pt idx="15061">
                  <c:v>-34.534999999999997</c:v>
                </c:pt>
                <c:pt idx="15062">
                  <c:v>-35.466999999999999</c:v>
                </c:pt>
                <c:pt idx="15063">
                  <c:v>-34.494</c:v>
                </c:pt>
                <c:pt idx="15064">
                  <c:v>-34.704000000000001</c:v>
                </c:pt>
                <c:pt idx="15065">
                  <c:v>-34.585999999999999</c:v>
                </c:pt>
                <c:pt idx="15066">
                  <c:v>-34.692</c:v>
                </c:pt>
                <c:pt idx="15067">
                  <c:v>-34.777999999999999</c:v>
                </c:pt>
                <c:pt idx="15068">
                  <c:v>-34.429000000000002</c:v>
                </c:pt>
                <c:pt idx="15069">
                  <c:v>-34.594000000000001</c:v>
                </c:pt>
                <c:pt idx="15070">
                  <c:v>-34.634999999999998</c:v>
                </c:pt>
                <c:pt idx="15071">
                  <c:v>-34.308999999999997</c:v>
                </c:pt>
                <c:pt idx="15072">
                  <c:v>-34.777999999999999</c:v>
                </c:pt>
                <c:pt idx="15073">
                  <c:v>-34.427</c:v>
                </c:pt>
                <c:pt idx="15074">
                  <c:v>-34.75</c:v>
                </c:pt>
                <c:pt idx="15075">
                  <c:v>-34.460999999999999</c:v>
                </c:pt>
                <c:pt idx="15076">
                  <c:v>-35.075000000000003</c:v>
                </c:pt>
                <c:pt idx="15077">
                  <c:v>-35.094000000000001</c:v>
                </c:pt>
                <c:pt idx="15078">
                  <c:v>-34.683</c:v>
                </c:pt>
                <c:pt idx="15079">
                  <c:v>-34.631</c:v>
                </c:pt>
                <c:pt idx="15080">
                  <c:v>-34.497999999999998</c:v>
                </c:pt>
                <c:pt idx="15081">
                  <c:v>-34.877000000000002</c:v>
                </c:pt>
                <c:pt idx="15082">
                  <c:v>-34.804000000000002</c:v>
                </c:pt>
                <c:pt idx="15083">
                  <c:v>-34.904000000000003</c:v>
                </c:pt>
                <c:pt idx="15084">
                  <c:v>-34.555999999999997</c:v>
                </c:pt>
                <c:pt idx="15085">
                  <c:v>-34.365000000000002</c:v>
                </c:pt>
                <c:pt idx="15086">
                  <c:v>-34.439</c:v>
                </c:pt>
                <c:pt idx="15087">
                  <c:v>-34.780999999999999</c:v>
                </c:pt>
                <c:pt idx="15088">
                  <c:v>-34.781999999999996</c:v>
                </c:pt>
                <c:pt idx="15089">
                  <c:v>-34.28</c:v>
                </c:pt>
                <c:pt idx="15090">
                  <c:v>-35.250999999999998</c:v>
                </c:pt>
                <c:pt idx="15091">
                  <c:v>-34.329000000000001</c:v>
                </c:pt>
                <c:pt idx="15092">
                  <c:v>-34.472999999999999</c:v>
                </c:pt>
                <c:pt idx="15093">
                  <c:v>-34.834000000000003</c:v>
                </c:pt>
                <c:pt idx="15094">
                  <c:v>-35.631</c:v>
                </c:pt>
                <c:pt idx="15095">
                  <c:v>-35.481000000000002</c:v>
                </c:pt>
                <c:pt idx="15096">
                  <c:v>-34.338999999999999</c:v>
                </c:pt>
                <c:pt idx="15097">
                  <c:v>-34.283000000000001</c:v>
                </c:pt>
                <c:pt idx="15098">
                  <c:v>-35.052</c:v>
                </c:pt>
                <c:pt idx="15099">
                  <c:v>-35.164999999999999</c:v>
                </c:pt>
                <c:pt idx="15100">
                  <c:v>-35.427999999999997</c:v>
                </c:pt>
                <c:pt idx="15101">
                  <c:v>-35.137</c:v>
                </c:pt>
                <c:pt idx="15102">
                  <c:v>-35.216999999999999</c:v>
                </c:pt>
                <c:pt idx="15103">
                  <c:v>-34.893000000000001</c:v>
                </c:pt>
                <c:pt idx="15104">
                  <c:v>-34.411999999999999</c:v>
                </c:pt>
                <c:pt idx="15105">
                  <c:v>-35.042999999999999</c:v>
                </c:pt>
                <c:pt idx="15106">
                  <c:v>-34.683999999999997</c:v>
                </c:pt>
                <c:pt idx="15107">
                  <c:v>-35.448</c:v>
                </c:pt>
                <c:pt idx="15108">
                  <c:v>-35.701999999999998</c:v>
                </c:pt>
                <c:pt idx="15109">
                  <c:v>-34.896000000000001</c:v>
                </c:pt>
                <c:pt idx="15110">
                  <c:v>-34.808999999999997</c:v>
                </c:pt>
                <c:pt idx="15111">
                  <c:v>-35.012</c:v>
                </c:pt>
                <c:pt idx="15112">
                  <c:v>-34.58</c:v>
                </c:pt>
                <c:pt idx="15113">
                  <c:v>-34.945</c:v>
                </c:pt>
                <c:pt idx="15114">
                  <c:v>-34.826000000000001</c:v>
                </c:pt>
                <c:pt idx="15115">
                  <c:v>-34.984999999999999</c:v>
                </c:pt>
                <c:pt idx="15116">
                  <c:v>-35.057000000000002</c:v>
                </c:pt>
                <c:pt idx="15117">
                  <c:v>-34.78</c:v>
                </c:pt>
                <c:pt idx="15118">
                  <c:v>-35.540999999999997</c:v>
                </c:pt>
                <c:pt idx="15119">
                  <c:v>-34.97</c:v>
                </c:pt>
                <c:pt idx="15120">
                  <c:v>-34.615000000000002</c:v>
                </c:pt>
                <c:pt idx="15121">
                  <c:v>-34.901000000000003</c:v>
                </c:pt>
                <c:pt idx="15122">
                  <c:v>-34.670999999999999</c:v>
                </c:pt>
                <c:pt idx="15123">
                  <c:v>-34.880000000000003</c:v>
                </c:pt>
                <c:pt idx="15124">
                  <c:v>-34.673000000000002</c:v>
                </c:pt>
                <c:pt idx="15125">
                  <c:v>-34.755000000000003</c:v>
                </c:pt>
                <c:pt idx="15126">
                  <c:v>-35.216999999999999</c:v>
                </c:pt>
                <c:pt idx="15127">
                  <c:v>-35.232999999999997</c:v>
                </c:pt>
                <c:pt idx="15128">
                  <c:v>-35.052999999999997</c:v>
                </c:pt>
                <c:pt idx="15129">
                  <c:v>-35.453000000000003</c:v>
                </c:pt>
                <c:pt idx="15130">
                  <c:v>-35.002000000000002</c:v>
                </c:pt>
                <c:pt idx="15131">
                  <c:v>-34.786000000000001</c:v>
                </c:pt>
                <c:pt idx="15132">
                  <c:v>-35.015999999999998</c:v>
                </c:pt>
                <c:pt idx="15133">
                  <c:v>-36.805999999999997</c:v>
                </c:pt>
                <c:pt idx="15134">
                  <c:v>-35.118000000000002</c:v>
                </c:pt>
                <c:pt idx="15135">
                  <c:v>-35.838000000000001</c:v>
                </c:pt>
                <c:pt idx="15136">
                  <c:v>-35.514000000000003</c:v>
                </c:pt>
                <c:pt idx="15137">
                  <c:v>-35.966000000000001</c:v>
                </c:pt>
                <c:pt idx="15138">
                  <c:v>-37</c:v>
                </c:pt>
                <c:pt idx="15139">
                  <c:v>-36.097999999999999</c:v>
                </c:pt>
                <c:pt idx="15140">
                  <c:v>-35.731999999999999</c:v>
                </c:pt>
                <c:pt idx="15141">
                  <c:v>-35.851999999999997</c:v>
                </c:pt>
                <c:pt idx="15142">
                  <c:v>-35.231999999999999</c:v>
                </c:pt>
                <c:pt idx="15143">
                  <c:v>-34.892000000000003</c:v>
                </c:pt>
                <c:pt idx="15144">
                  <c:v>-34.789000000000001</c:v>
                </c:pt>
                <c:pt idx="15145">
                  <c:v>-34.735999999999997</c:v>
                </c:pt>
                <c:pt idx="15146">
                  <c:v>-34.985999999999997</c:v>
                </c:pt>
                <c:pt idx="15147">
                  <c:v>-35.22</c:v>
                </c:pt>
                <c:pt idx="15148">
                  <c:v>-35.027999999999999</c:v>
                </c:pt>
                <c:pt idx="15149">
                  <c:v>-34.619999999999997</c:v>
                </c:pt>
                <c:pt idx="15150">
                  <c:v>-34.869</c:v>
                </c:pt>
                <c:pt idx="15151">
                  <c:v>-35.131</c:v>
                </c:pt>
                <c:pt idx="15152">
                  <c:v>-35.655999999999999</c:v>
                </c:pt>
                <c:pt idx="15153">
                  <c:v>-36.695</c:v>
                </c:pt>
                <c:pt idx="15154">
                  <c:v>-36.115000000000002</c:v>
                </c:pt>
                <c:pt idx="15155">
                  <c:v>-35.789000000000001</c:v>
                </c:pt>
                <c:pt idx="15156">
                  <c:v>-35.715000000000003</c:v>
                </c:pt>
                <c:pt idx="15157">
                  <c:v>-35.704999999999998</c:v>
                </c:pt>
                <c:pt idx="15158">
                  <c:v>-35.966999999999999</c:v>
                </c:pt>
                <c:pt idx="15159">
                  <c:v>-35.539000000000001</c:v>
                </c:pt>
                <c:pt idx="15160">
                  <c:v>-35.686999999999998</c:v>
                </c:pt>
                <c:pt idx="15161">
                  <c:v>-36.090000000000003</c:v>
                </c:pt>
                <c:pt idx="15162">
                  <c:v>-36.299999999999997</c:v>
                </c:pt>
                <c:pt idx="15163">
                  <c:v>-35.396999999999998</c:v>
                </c:pt>
                <c:pt idx="15164">
                  <c:v>-35.844999999999999</c:v>
                </c:pt>
                <c:pt idx="15165">
                  <c:v>-36.173000000000002</c:v>
                </c:pt>
                <c:pt idx="15166">
                  <c:v>-35.969000000000001</c:v>
                </c:pt>
                <c:pt idx="15167">
                  <c:v>-35.728999999999999</c:v>
                </c:pt>
                <c:pt idx="15168">
                  <c:v>-35.314</c:v>
                </c:pt>
                <c:pt idx="15169">
                  <c:v>-36.015999999999998</c:v>
                </c:pt>
                <c:pt idx="15170">
                  <c:v>-35.662999999999997</c:v>
                </c:pt>
                <c:pt idx="15171">
                  <c:v>-36.345999999999997</c:v>
                </c:pt>
                <c:pt idx="15172">
                  <c:v>-35.47</c:v>
                </c:pt>
                <c:pt idx="15173">
                  <c:v>-36.412999999999997</c:v>
                </c:pt>
                <c:pt idx="15174">
                  <c:v>-36.469000000000001</c:v>
                </c:pt>
                <c:pt idx="15175">
                  <c:v>-35.423999999999999</c:v>
                </c:pt>
                <c:pt idx="15176">
                  <c:v>-35.801000000000002</c:v>
                </c:pt>
                <c:pt idx="15177">
                  <c:v>-34.988999999999997</c:v>
                </c:pt>
                <c:pt idx="15178">
                  <c:v>-35.591999999999999</c:v>
                </c:pt>
                <c:pt idx="15179">
                  <c:v>-35.737000000000002</c:v>
                </c:pt>
                <c:pt idx="15180">
                  <c:v>-35.661999999999999</c:v>
                </c:pt>
                <c:pt idx="15181">
                  <c:v>-35.374000000000002</c:v>
                </c:pt>
                <c:pt idx="15182">
                  <c:v>-35.435000000000002</c:v>
                </c:pt>
                <c:pt idx="15183">
                  <c:v>-35.24</c:v>
                </c:pt>
                <c:pt idx="15184">
                  <c:v>-35.765000000000001</c:v>
                </c:pt>
                <c:pt idx="15185">
                  <c:v>-35.017000000000003</c:v>
                </c:pt>
                <c:pt idx="15186">
                  <c:v>-35.665999999999997</c:v>
                </c:pt>
                <c:pt idx="15187">
                  <c:v>-35.753999999999998</c:v>
                </c:pt>
                <c:pt idx="15188">
                  <c:v>-36.064</c:v>
                </c:pt>
                <c:pt idx="15189">
                  <c:v>-35.546999999999997</c:v>
                </c:pt>
                <c:pt idx="15190">
                  <c:v>-35.159999999999997</c:v>
                </c:pt>
                <c:pt idx="15191">
                  <c:v>-35.405000000000001</c:v>
                </c:pt>
                <c:pt idx="15192">
                  <c:v>-35.393000000000001</c:v>
                </c:pt>
                <c:pt idx="15193">
                  <c:v>-35.192999999999998</c:v>
                </c:pt>
                <c:pt idx="15194">
                  <c:v>-34.933</c:v>
                </c:pt>
                <c:pt idx="15195">
                  <c:v>-35.055</c:v>
                </c:pt>
                <c:pt idx="15196">
                  <c:v>-35.679000000000002</c:v>
                </c:pt>
                <c:pt idx="15197">
                  <c:v>-35.683</c:v>
                </c:pt>
                <c:pt idx="15198">
                  <c:v>-35.368000000000002</c:v>
                </c:pt>
                <c:pt idx="15199">
                  <c:v>-35.396000000000001</c:v>
                </c:pt>
                <c:pt idx="15200">
                  <c:v>-35.22</c:v>
                </c:pt>
                <c:pt idx="15201">
                  <c:v>-34.920999999999999</c:v>
                </c:pt>
                <c:pt idx="15202">
                  <c:v>-34.659999999999997</c:v>
                </c:pt>
                <c:pt idx="15203">
                  <c:v>-34.85</c:v>
                </c:pt>
                <c:pt idx="15204">
                  <c:v>-34.908999999999999</c:v>
                </c:pt>
                <c:pt idx="15205">
                  <c:v>-35.277000000000001</c:v>
                </c:pt>
                <c:pt idx="15206">
                  <c:v>-36.097999999999999</c:v>
                </c:pt>
                <c:pt idx="15207">
                  <c:v>-35.389000000000003</c:v>
                </c:pt>
                <c:pt idx="15208">
                  <c:v>-35.619</c:v>
                </c:pt>
                <c:pt idx="15209">
                  <c:v>-35.088000000000001</c:v>
                </c:pt>
                <c:pt idx="15210">
                  <c:v>-36.011000000000003</c:v>
                </c:pt>
                <c:pt idx="15211">
                  <c:v>-35.475000000000001</c:v>
                </c:pt>
                <c:pt idx="15212">
                  <c:v>-34.975000000000001</c:v>
                </c:pt>
                <c:pt idx="15213">
                  <c:v>-35.479999999999997</c:v>
                </c:pt>
                <c:pt idx="15214">
                  <c:v>-35.85</c:v>
                </c:pt>
                <c:pt idx="15215">
                  <c:v>-34.737000000000002</c:v>
                </c:pt>
                <c:pt idx="15216">
                  <c:v>-34.942999999999998</c:v>
                </c:pt>
                <c:pt idx="15217">
                  <c:v>-36.100999999999999</c:v>
                </c:pt>
                <c:pt idx="15218">
                  <c:v>-35.851999999999997</c:v>
                </c:pt>
                <c:pt idx="15219">
                  <c:v>-35.607999999999997</c:v>
                </c:pt>
                <c:pt idx="15220">
                  <c:v>-35.692</c:v>
                </c:pt>
                <c:pt idx="15221">
                  <c:v>-36.042999999999999</c:v>
                </c:pt>
                <c:pt idx="15222">
                  <c:v>-35.814</c:v>
                </c:pt>
                <c:pt idx="15223">
                  <c:v>-36.113</c:v>
                </c:pt>
                <c:pt idx="15224">
                  <c:v>-35.456000000000003</c:v>
                </c:pt>
                <c:pt idx="15225">
                  <c:v>-36.165999999999997</c:v>
                </c:pt>
                <c:pt idx="15226">
                  <c:v>-35.999000000000002</c:v>
                </c:pt>
                <c:pt idx="15227">
                  <c:v>-35.774999999999999</c:v>
                </c:pt>
                <c:pt idx="15228">
                  <c:v>-36.729999999999997</c:v>
                </c:pt>
                <c:pt idx="15229">
                  <c:v>-36.167000000000002</c:v>
                </c:pt>
                <c:pt idx="15230">
                  <c:v>-35.515000000000001</c:v>
                </c:pt>
                <c:pt idx="15231">
                  <c:v>-35.634999999999998</c:v>
                </c:pt>
                <c:pt idx="15232">
                  <c:v>-35.667000000000002</c:v>
                </c:pt>
                <c:pt idx="15233">
                  <c:v>-35.569000000000003</c:v>
                </c:pt>
                <c:pt idx="15234">
                  <c:v>-35.418999999999997</c:v>
                </c:pt>
                <c:pt idx="15235">
                  <c:v>-36.335000000000001</c:v>
                </c:pt>
                <c:pt idx="15236">
                  <c:v>-35.347000000000001</c:v>
                </c:pt>
                <c:pt idx="15237">
                  <c:v>-35.308</c:v>
                </c:pt>
                <c:pt idx="15238">
                  <c:v>-35.494</c:v>
                </c:pt>
                <c:pt idx="15239">
                  <c:v>-35.247</c:v>
                </c:pt>
                <c:pt idx="15240">
                  <c:v>-36.15</c:v>
                </c:pt>
                <c:pt idx="15241">
                  <c:v>-35.625</c:v>
                </c:pt>
                <c:pt idx="15242">
                  <c:v>-35.655999999999999</c:v>
                </c:pt>
                <c:pt idx="15243">
                  <c:v>-36.454999999999998</c:v>
                </c:pt>
                <c:pt idx="15244">
                  <c:v>-35.893999999999998</c:v>
                </c:pt>
                <c:pt idx="15245">
                  <c:v>-34.768999999999998</c:v>
                </c:pt>
                <c:pt idx="15246">
                  <c:v>-35.29</c:v>
                </c:pt>
                <c:pt idx="15247">
                  <c:v>-35.716999999999999</c:v>
                </c:pt>
                <c:pt idx="15248">
                  <c:v>-35.762</c:v>
                </c:pt>
                <c:pt idx="15249">
                  <c:v>-35.729999999999997</c:v>
                </c:pt>
                <c:pt idx="15250">
                  <c:v>-35.930999999999997</c:v>
                </c:pt>
                <c:pt idx="15251">
                  <c:v>-35.459000000000003</c:v>
                </c:pt>
                <c:pt idx="15252">
                  <c:v>-35.292000000000002</c:v>
                </c:pt>
                <c:pt idx="15253">
                  <c:v>-35.082999999999998</c:v>
                </c:pt>
                <c:pt idx="15254">
                  <c:v>-35.365000000000002</c:v>
                </c:pt>
                <c:pt idx="15255">
                  <c:v>-35.223999999999997</c:v>
                </c:pt>
                <c:pt idx="15256">
                  <c:v>-35.750999999999998</c:v>
                </c:pt>
                <c:pt idx="15257">
                  <c:v>-35.113</c:v>
                </c:pt>
                <c:pt idx="15258">
                  <c:v>-35.363999999999997</c:v>
                </c:pt>
                <c:pt idx="15259">
                  <c:v>-35.546999999999997</c:v>
                </c:pt>
                <c:pt idx="15260">
                  <c:v>-35.994999999999997</c:v>
                </c:pt>
                <c:pt idx="15261">
                  <c:v>-34.613</c:v>
                </c:pt>
                <c:pt idx="15262">
                  <c:v>-34.973999999999997</c:v>
                </c:pt>
                <c:pt idx="15263">
                  <c:v>-35.087000000000003</c:v>
                </c:pt>
                <c:pt idx="15264">
                  <c:v>-35.159999999999997</c:v>
                </c:pt>
                <c:pt idx="15265">
                  <c:v>-35.414999999999999</c:v>
                </c:pt>
                <c:pt idx="15266">
                  <c:v>-35.003999999999998</c:v>
                </c:pt>
                <c:pt idx="15267">
                  <c:v>-35.000999999999998</c:v>
                </c:pt>
                <c:pt idx="15268">
                  <c:v>-35.332999999999998</c:v>
                </c:pt>
                <c:pt idx="15269">
                  <c:v>-35.548000000000002</c:v>
                </c:pt>
                <c:pt idx="15270">
                  <c:v>-35.122</c:v>
                </c:pt>
                <c:pt idx="15271">
                  <c:v>-34.959000000000003</c:v>
                </c:pt>
                <c:pt idx="15272">
                  <c:v>-35.482999999999997</c:v>
                </c:pt>
                <c:pt idx="15273">
                  <c:v>-36.106000000000002</c:v>
                </c:pt>
                <c:pt idx="15274">
                  <c:v>-34.706000000000003</c:v>
                </c:pt>
                <c:pt idx="15275">
                  <c:v>-35.728999999999999</c:v>
                </c:pt>
                <c:pt idx="15276">
                  <c:v>-35.366999999999997</c:v>
                </c:pt>
                <c:pt idx="15277">
                  <c:v>-35.520000000000003</c:v>
                </c:pt>
                <c:pt idx="15278">
                  <c:v>-34.857999999999997</c:v>
                </c:pt>
                <c:pt idx="15279">
                  <c:v>-34.738999999999997</c:v>
                </c:pt>
                <c:pt idx="15280">
                  <c:v>-34.700000000000003</c:v>
                </c:pt>
                <c:pt idx="15281">
                  <c:v>-35.051000000000002</c:v>
                </c:pt>
                <c:pt idx="15282">
                  <c:v>-35.506</c:v>
                </c:pt>
                <c:pt idx="15283">
                  <c:v>-35.267000000000003</c:v>
                </c:pt>
                <c:pt idx="15284">
                  <c:v>-35.341999999999999</c:v>
                </c:pt>
                <c:pt idx="15285">
                  <c:v>-35.021999999999998</c:v>
                </c:pt>
                <c:pt idx="15286">
                  <c:v>-35.582999999999998</c:v>
                </c:pt>
                <c:pt idx="15287">
                  <c:v>-35.070999999999998</c:v>
                </c:pt>
                <c:pt idx="15288">
                  <c:v>-36.189</c:v>
                </c:pt>
                <c:pt idx="15289">
                  <c:v>-34.762</c:v>
                </c:pt>
                <c:pt idx="15290">
                  <c:v>-35.22</c:v>
                </c:pt>
                <c:pt idx="15291">
                  <c:v>-35.463999999999999</c:v>
                </c:pt>
                <c:pt idx="15292">
                  <c:v>-34.997</c:v>
                </c:pt>
                <c:pt idx="15293">
                  <c:v>-35.124000000000002</c:v>
                </c:pt>
                <c:pt idx="15294">
                  <c:v>-34.96</c:v>
                </c:pt>
                <c:pt idx="15295">
                  <c:v>-35.433999999999997</c:v>
                </c:pt>
                <c:pt idx="15296">
                  <c:v>-34.972000000000001</c:v>
                </c:pt>
                <c:pt idx="15297">
                  <c:v>-35.106999999999999</c:v>
                </c:pt>
                <c:pt idx="15298">
                  <c:v>-35.911999999999999</c:v>
                </c:pt>
                <c:pt idx="15299">
                  <c:v>-36.088999999999999</c:v>
                </c:pt>
                <c:pt idx="15300">
                  <c:v>-35.228000000000002</c:v>
                </c:pt>
                <c:pt idx="15301">
                  <c:v>-35.046999999999997</c:v>
                </c:pt>
                <c:pt idx="15302">
                  <c:v>-35.095999999999997</c:v>
                </c:pt>
                <c:pt idx="15303">
                  <c:v>-35.161999999999999</c:v>
                </c:pt>
                <c:pt idx="15304">
                  <c:v>-35.151000000000003</c:v>
                </c:pt>
                <c:pt idx="15305">
                  <c:v>-35.081000000000003</c:v>
                </c:pt>
                <c:pt idx="15306">
                  <c:v>-35.039000000000001</c:v>
                </c:pt>
                <c:pt idx="15307">
                  <c:v>-35.966999999999999</c:v>
                </c:pt>
                <c:pt idx="15308">
                  <c:v>-35.997</c:v>
                </c:pt>
                <c:pt idx="15309">
                  <c:v>-34.674999999999997</c:v>
                </c:pt>
                <c:pt idx="15310">
                  <c:v>-35.191000000000003</c:v>
                </c:pt>
                <c:pt idx="15311">
                  <c:v>-35.307000000000002</c:v>
                </c:pt>
                <c:pt idx="15312">
                  <c:v>-34.927999999999997</c:v>
                </c:pt>
                <c:pt idx="15313">
                  <c:v>-34.930999999999997</c:v>
                </c:pt>
                <c:pt idx="15314">
                  <c:v>-34.996000000000002</c:v>
                </c:pt>
                <c:pt idx="15315">
                  <c:v>-35.484999999999999</c:v>
                </c:pt>
                <c:pt idx="15316">
                  <c:v>-35.387</c:v>
                </c:pt>
                <c:pt idx="15317">
                  <c:v>-35.225000000000001</c:v>
                </c:pt>
                <c:pt idx="15318">
                  <c:v>-35.255000000000003</c:v>
                </c:pt>
                <c:pt idx="15319">
                  <c:v>-36.204999999999998</c:v>
                </c:pt>
                <c:pt idx="15320">
                  <c:v>-36.485999999999997</c:v>
                </c:pt>
                <c:pt idx="15321">
                  <c:v>-35.158999999999999</c:v>
                </c:pt>
                <c:pt idx="15322">
                  <c:v>-34.869999999999997</c:v>
                </c:pt>
                <c:pt idx="15323">
                  <c:v>-35.027999999999999</c:v>
                </c:pt>
                <c:pt idx="15324">
                  <c:v>-35.326000000000001</c:v>
                </c:pt>
                <c:pt idx="15325">
                  <c:v>-35.545000000000002</c:v>
                </c:pt>
                <c:pt idx="15326">
                  <c:v>-35.225000000000001</c:v>
                </c:pt>
                <c:pt idx="15327">
                  <c:v>-34.603000000000002</c:v>
                </c:pt>
                <c:pt idx="15328">
                  <c:v>-35.43</c:v>
                </c:pt>
                <c:pt idx="15329">
                  <c:v>-35.284999999999997</c:v>
                </c:pt>
                <c:pt idx="15330">
                  <c:v>-35.067999999999998</c:v>
                </c:pt>
                <c:pt idx="15331">
                  <c:v>-35.868000000000002</c:v>
                </c:pt>
                <c:pt idx="15332">
                  <c:v>-35.697000000000003</c:v>
                </c:pt>
                <c:pt idx="15333">
                  <c:v>-35.892000000000003</c:v>
                </c:pt>
                <c:pt idx="15334">
                  <c:v>-35.78</c:v>
                </c:pt>
                <c:pt idx="15335">
                  <c:v>-35.305999999999997</c:v>
                </c:pt>
                <c:pt idx="15336">
                  <c:v>-35.947000000000003</c:v>
                </c:pt>
                <c:pt idx="15337">
                  <c:v>-34.902999999999999</c:v>
                </c:pt>
                <c:pt idx="15338">
                  <c:v>-34.923000000000002</c:v>
                </c:pt>
                <c:pt idx="15339">
                  <c:v>-35.533999999999999</c:v>
                </c:pt>
                <c:pt idx="15340">
                  <c:v>-35.656999999999996</c:v>
                </c:pt>
                <c:pt idx="15341">
                  <c:v>-36.22</c:v>
                </c:pt>
                <c:pt idx="15342">
                  <c:v>-36.743000000000002</c:v>
                </c:pt>
                <c:pt idx="15343">
                  <c:v>-35.619999999999997</c:v>
                </c:pt>
                <c:pt idx="15344">
                  <c:v>-35.923000000000002</c:v>
                </c:pt>
                <c:pt idx="15345">
                  <c:v>-36.173999999999999</c:v>
                </c:pt>
                <c:pt idx="15346">
                  <c:v>-36.533000000000001</c:v>
                </c:pt>
                <c:pt idx="15347">
                  <c:v>-36.375999999999998</c:v>
                </c:pt>
                <c:pt idx="15348">
                  <c:v>-36.107999999999997</c:v>
                </c:pt>
                <c:pt idx="15349">
                  <c:v>-35.247999999999998</c:v>
                </c:pt>
                <c:pt idx="15350">
                  <c:v>-35.622</c:v>
                </c:pt>
                <c:pt idx="15351">
                  <c:v>-35.706000000000003</c:v>
                </c:pt>
                <c:pt idx="15352">
                  <c:v>-35.811999999999998</c:v>
                </c:pt>
                <c:pt idx="15353">
                  <c:v>-34.887</c:v>
                </c:pt>
                <c:pt idx="15354">
                  <c:v>-35.689</c:v>
                </c:pt>
                <c:pt idx="15355">
                  <c:v>-34.929000000000002</c:v>
                </c:pt>
                <c:pt idx="15356">
                  <c:v>-35.206000000000003</c:v>
                </c:pt>
                <c:pt idx="15357">
                  <c:v>-36.002000000000002</c:v>
                </c:pt>
                <c:pt idx="15358">
                  <c:v>-35.637999999999998</c:v>
                </c:pt>
                <c:pt idx="15359">
                  <c:v>-35.256999999999998</c:v>
                </c:pt>
                <c:pt idx="15360">
                  <c:v>-35.898000000000003</c:v>
                </c:pt>
                <c:pt idx="15361">
                  <c:v>-35.353999999999999</c:v>
                </c:pt>
                <c:pt idx="15362">
                  <c:v>-35.136000000000003</c:v>
                </c:pt>
                <c:pt idx="15363">
                  <c:v>-34.981000000000002</c:v>
                </c:pt>
                <c:pt idx="15364">
                  <c:v>-35.729999999999997</c:v>
                </c:pt>
                <c:pt idx="15365">
                  <c:v>-35.311</c:v>
                </c:pt>
                <c:pt idx="15366">
                  <c:v>-34.734000000000002</c:v>
                </c:pt>
                <c:pt idx="15367">
                  <c:v>-35.286999999999999</c:v>
                </c:pt>
                <c:pt idx="15368">
                  <c:v>-34.917999999999999</c:v>
                </c:pt>
                <c:pt idx="15369">
                  <c:v>-35.121000000000002</c:v>
                </c:pt>
                <c:pt idx="15370">
                  <c:v>-35.298000000000002</c:v>
                </c:pt>
                <c:pt idx="15371">
                  <c:v>-35.503</c:v>
                </c:pt>
                <c:pt idx="15372">
                  <c:v>-35.322000000000003</c:v>
                </c:pt>
                <c:pt idx="15373">
                  <c:v>-35.530999999999999</c:v>
                </c:pt>
                <c:pt idx="15374">
                  <c:v>-35.284999999999997</c:v>
                </c:pt>
                <c:pt idx="15375">
                  <c:v>-35.707000000000001</c:v>
                </c:pt>
                <c:pt idx="15376">
                  <c:v>-35.704000000000001</c:v>
                </c:pt>
                <c:pt idx="15377">
                  <c:v>-35.587000000000003</c:v>
                </c:pt>
                <c:pt idx="15378">
                  <c:v>-34.96</c:v>
                </c:pt>
                <c:pt idx="15379">
                  <c:v>-34.661000000000001</c:v>
                </c:pt>
                <c:pt idx="15380">
                  <c:v>-35.659999999999997</c:v>
                </c:pt>
                <c:pt idx="15381">
                  <c:v>-35.533000000000001</c:v>
                </c:pt>
                <c:pt idx="15382">
                  <c:v>-35.393999999999998</c:v>
                </c:pt>
                <c:pt idx="15383">
                  <c:v>-34.893000000000001</c:v>
                </c:pt>
                <c:pt idx="15384">
                  <c:v>-35.646999999999998</c:v>
                </c:pt>
                <c:pt idx="15385">
                  <c:v>-35.454000000000001</c:v>
                </c:pt>
                <c:pt idx="15386">
                  <c:v>-35.524000000000001</c:v>
                </c:pt>
                <c:pt idx="15387">
                  <c:v>-35.454000000000001</c:v>
                </c:pt>
                <c:pt idx="15388">
                  <c:v>-35.350999999999999</c:v>
                </c:pt>
                <c:pt idx="15389">
                  <c:v>-35.51</c:v>
                </c:pt>
                <c:pt idx="15390">
                  <c:v>-35.567</c:v>
                </c:pt>
                <c:pt idx="15391">
                  <c:v>-35.545999999999999</c:v>
                </c:pt>
                <c:pt idx="15392">
                  <c:v>-35.091000000000001</c:v>
                </c:pt>
                <c:pt idx="15393">
                  <c:v>-34.811999999999998</c:v>
                </c:pt>
                <c:pt idx="15394">
                  <c:v>-35.445999999999998</c:v>
                </c:pt>
                <c:pt idx="15395">
                  <c:v>-35.843000000000004</c:v>
                </c:pt>
                <c:pt idx="15396">
                  <c:v>-35.173999999999999</c:v>
                </c:pt>
                <c:pt idx="15397">
                  <c:v>-34.826999999999998</c:v>
                </c:pt>
                <c:pt idx="15398">
                  <c:v>-34.503</c:v>
                </c:pt>
                <c:pt idx="15399">
                  <c:v>-34.262999999999998</c:v>
                </c:pt>
                <c:pt idx="15400">
                  <c:v>-34.4</c:v>
                </c:pt>
                <c:pt idx="15401">
                  <c:v>-34.453000000000003</c:v>
                </c:pt>
                <c:pt idx="15402">
                  <c:v>-35.081000000000003</c:v>
                </c:pt>
                <c:pt idx="15403">
                  <c:v>-34.36</c:v>
                </c:pt>
                <c:pt idx="15404">
                  <c:v>-34.652000000000001</c:v>
                </c:pt>
                <c:pt idx="15405">
                  <c:v>-34.210999999999999</c:v>
                </c:pt>
                <c:pt idx="15406">
                  <c:v>-34.215000000000003</c:v>
                </c:pt>
                <c:pt idx="15407">
                  <c:v>-34.796999999999997</c:v>
                </c:pt>
                <c:pt idx="15408">
                  <c:v>-35.832999999999998</c:v>
                </c:pt>
                <c:pt idx="15409">
                  <c:v>-34.756</c:v>
                </c:pt>
                <c:pt idx="15410">
                  <c:v>-35.356000000000002</c:v>
                </c:pt>
                <c:pt idx="15411">
                  <c:v>-34.731999999999999</c:v>
                </c:pt>
                <c:pt idx="15412">
                  <c:v>-34.384999999999998</c:v>
                </c:pt>
                <c:pt idx="15413">
                  <c:v>-34.651000000000003</c:v>
                </c:pt>
                <c:pt idx="15414">
                  <c:v>-35.331000000000003</c:v>
                </c:pt>
                <c:pt idx="15415">
                  <c:v>-34.765999999999998</c:v>
                </c:pt>
                <c:pt idx="15416">
                  <c:v>-35.65</c:v>
                </c:pt>
                <c:pt idx="15417">
                  <c:v>-34.637999999999998</c:v>
                </c:pt>
                <c:pt idx="15418">
                  <c:v>-34.502000000000002</c:v>
                </c:pt>
                <c:pt idx="15419">
                  <c:v>-34.997999999999998</c:v>
                </c:pt>
                <c:pt idx="15420">
                  <c:v>-35.167999999999999</c:v>
                </c:pt>
                <c:pt idx="15421">
                  <c:v>-34.728000000000002</c:v>
                </c:pt>
                <c:pt idx="15422">
                  <c:v>-35.015999999999998</c:v>
                </c:pt>
                <c:pt idx="15423">
                  <c:v>-35.14</c:v>
                </c:pt>
                <c:pt idx="15424">
                  <c:v>-35.579000000000001</c:v>
                </c:pt>
                <c:pt idx="15425">
                  <c:v>-35.131999999999998</c:v>
                </c:pt>
                <c:pt idx="15426">
                  <c:v>-35.476999999999997</c:v>
                </c:pt>
                <c:pt idx="15427">
                  <c:v>-34.726999999999997</c:v>
                </c:pt>
                <c:pt idx="15428">
                  <c:v>-35.521999999999998</c:v>
                </c:pt>
                <c:pt idx="15429">
                  <c:v>-34.820999999999998</c:v>
                </c:pt>
                <c:pt idx="15430">
                  <c:v>-34.615000000000002</c:v>
                </c:pt>
                <c:pt idx="15431">
                  <c:v>-34.613999999999997</c:v>
                </c:pt>
                <c:pt idx="15432">
                  <c:v>-35.177</c:v>
                </c:pt>
                <c:pt idx="15433">
                  <c:v>-34.694000000000003</c:v>
                </c:pt>
                <c:pt idx="15434">
                  <c:v>-35.280999999999999</c:v>
                </c:pt>
                <c:pt idx="15435">
                  <c:v>-34.869999999999997</c:v>
                </c:pt>
                <c:pt idx="15436">
                  <c:v>-34.85</c:v>
                </c:pt>
                <c:pt idx="15437">
                  <c:v>-34.777000000000001</c:v>
                </c:pt>
                <c:pt idx="15438">
                  <c:v>-34.695</c:v>
                </c:pt>
                <c:pt idx="15439">
                  <c:v>-34.606000000000002</c:v>
                </c:pt>
                <c:pt idx="15440">
                  <c:v>-34.546999999999997</c:v>
                </c:pt>
                <c:pt idx="15441">
                  <c:v>-34.953000000000003</c:v>
                </c:pt>
                <c:pt idx="15442">
                  <c:v>-34.463000000000001</c:v>
                </c:pt>
                <c:pt idx="15443">
                  <c:v>-34.521999999999998</c:v>
                </c:pt>
                <c:pt idx="15444">
                  <c:v>-34.65</c:v>
                </c:pt>
                <c:pt idx="15445">
                  <c:v>-34.847999999999999</c:v>
                </c:pt>
                <c:pt idx="15446">
                  <c:v>-35.168999999999997</c:v>
                </c:pt>
                <c:pt idx="15447">
                  <c:v>-35.588000000000001</c:v>
                </c:pt>
                <c:pt idx="15448">
                  <c:v>-35.036000000000001</c:v>
                </c:pt>
                <c:pt idx="15449">
                  <c:v>-34.590000000000003</c:v>
                </c:pt>
                <c:pt idx="15450">
                  <c:v>-34.399000000000001</c:v>
                </c:pt>
                <c:pt idx="15451">
                  <c:v>-35.353000000000002</c:v>
                </c:pt>
                <c:pt idx="15452">
                  <c:v>-34.323</c:v>
                </c:pt>
                <c:pt idx="15453">
                  <c:v>-35.231999999999999</c:v>
                </c:pt>
                <c:pt idx="15454">
                  <c:v>-34.768999999999998</c:v>
                </c:pt>
                <c:pt idx="15455">
                  <c:v>-34.82</c:v>
                </c:pt>
                <c:pt idx="15456">
                  <c:v>-34.564</c:v>
                </c:pt>
                <c:pt idx="15457">
                  <c:v>-34.774999999999999</c:v>
                </c:pt>
                <c:pt idx="15458">
                  <c:v>-35.247999999999998</c:v>
                </c:pt>
                <c:pt idx="15459">
                  <c:v>-34.494</c:v>
                </c:pt>
                <c:pt idx="15460">
                  <c:v>-35.161999999999999</c:v>
                </c:pt>
                <c:pt idx="15461">
                  <c:v>-35.741</c:v>
                </c:pt>
                <c:pt idx="15462">
                  <c:v>-34.692</c:v>
                </c:pt>
                <c:pt idx="15463">
                  <c:v>-35.049999999999997</c:v>
                </c:pt>
                <c:pt idx="15464">
                  <c:v>-34.473999999999997</c:v>
                </c:pt>
                <c:pt idx="15465">
                  <c:v>-34.716000000000001</c:v>
                </c:pt>
                <c:pt idx="15466">
                  <c:v>-34.834000000000003</c:v>
                </c:pt>
                <c:pt idx="15467">
                  <c:v>-34.508000000000003</c:v>
                </c:pt>
                <c:pt idx="15468">
                  <c:v>-35.052</c:v>
                </c:pt>
                <c:pt idx="15469">
                  <c:v>-35.152000000000001</c:v>
                </c:pt>
                <c:pt idx="15470">
                  <c:v>-34.798000000000002</c:v>
                </c:pt>
                <c:pt idx="15471">
                  <c:v>-34.408999999999999</c:v>
                </c:pt>
                <c:pt idx="15472">
                  <c:v>-35.156999999999996</c:v>
                </c:pt>
                <c:pt idx="15473">
                  <c:v>-34.792000000000002</c:v>
                </c:pt>
                <c:pt idx="15474">
                  <c:v>-35.511000000000003</c:v>
                </c:pt>
                <c:pt idx="15475">
                  <c:v>-34.433999999999997</c:v>
                </c:pt>
                <c:pt idx="15476">
                  <c:v>-34.770000000000003</c:v>
                </c:pt>
                <c:pt idx="15477">
                  <c:v>-34.814</c:v>
                </c:pt>
                <c:pt idx="15478">
                  <c:v>-35.206000000000003</c:v>
                </c:pt>
                <c:pt idx="15479">
                  <c:v>-35.314999999999998</c:v>
                </c:pt>
                <c:pt idx="15480">
                  <c:v>-35.151000000000003</c:v>
                </c:pt>
                <c:pt idx="15481">
                  <c:v>-35.426000000000002</c:v>
                </c:pt>
                <c:pt idx="15482">
                  <c:v>-35.097000000000001</c:v>
                </c:pt>
                <c:pt idx="15483">
                  <c:v>-34.648000000000003</c:v>
                </c:pt>
                <c:pt idx="15484">
                  <c:v>-34.874000000000002</c:v>
                </c:pt>
                <c:pt idx="15485">
                  <c:v>-34.735999999999997</c:v>
                </c:pt>
                <c:pt idx="15486">
                  <c:v>-35.067</c:v>
                </c:pt>
                <c:pt idx="15487">
                  <c:v>-34.74</c:v>
                </c:pt>
                <c:pt idx="15488">
                  <c:v>-34.637</c:v>
                </c:pt>
                <c:pt idx="15489">
                  <c:v>-34.42</c:v>
                </c:pt>
                <c:pt idx="15490">
                  <c:v>-34.621000000000002</c:v>
                </c:pt>
                <c:pt idx="15491">
                  <c:v>-35.270000000000003</c:v>
                </c:pt>
                <c:pt idx="15492">
                  <c:v>-35.99</c:v>
                </c:pt>
                <c:pt idx="15493">
                  <c:v>-34.932000000000002</c:v>
                </c:pt>
                <c:pt idx="15494">
                  <c:v>-34.948999999999998</c:v>
                </c:pt>
                <c:pt idx="15495">
                  <c:v>-34.786999999999999</c:v>
                </c:pt>
                <c:pt idx="15496">
                  <c:v>-35.076999999999998</c:v>
                </c:pt>
                <c:pt idx="15497">
                  <c:v>-35.393999999999998</c:v>
                </c:pt>
                <c:pt idx="15498">
                  <c:v>-35.026000000000003</c:v>
                </c:pt>
                <c:pt idx="15499">
                  <c:v>-34.957999999999998</c:v>
                </c:pt>
                <c:pt idx="15500">
                  <c:v>-34.697000000000003</c:v>
                </c:pt>
                <c:pt idx="15501">
                  <c:v>-34.843000000000004</c:v>
                </c:pt>
                <c:pt idx="15502">
                  <c:v>-35.076000000000001</c:v>
                </c:pt>
                <c:pt idx="15503">
                  <c:v>-35.198</c:v>
                </c:pt>
                <c:pt idx="15504">
                  <c:v>-35.091000000000001</c:v>
                </c:pt>
                <c:pt idx="15505">
                  <c:v>-35.634999999999998</c:v>
                </c:pt>
                <c:pt idx="15506">
                  <c:v>-34.738999999999997</c:v>
                </c:pt>
                <c:pt idx="15507">
                  <c:v>-35.143000000000001</c:v>
                </c:pt>
                <c:pt idx="15508">
                  <c:v>-35.723999999999997</c:v>
                </c:pt>
                <c:pt idx="15509">
                  <c:v>-35.377000000000002</c:v>
                </c:pt>
                <c:pt idx="15510">
                  <c:v>-35.262</c:v>
                </c:pt>
                <c:pt idx="15511">
                  <c:v>-35.506</c:v>
                </c:pt>
                <c:pt idx="15512">
                  <c:v>-35.18</c:v>
                </c:pt>
                <c:pt idx="15513">
                  <c:v>-35.180999999999997</c:v>
                </c:pt>
                <c:pt idx="15514">
                  <c:v>-34.844999999999999</c:v>
                </c:pt>
                <c:pt idx="15515">
                  <c:v>-35.808999999999997</c:v>
                </c:pt>
                <c:pt idx="15516">
                  <c:v>-35.552</c:v>
                </c:pt>
                <c:pt idx="15517">
                  <c:v>-36.402999999999999</c:v>
                </c:pt>
                <c:pt idx="15518">
                  <c:v>-35.887</c:v>
                </c:pt>
                <c:pt idx="15519">
                  <c:v>-34.987000000000002</c:v>
                </c:pt>
                <c:pt idx="15520">
                  <c:v>-35.465000000000003</c:v>
                </c:pt>
                <c:pt idx="15521">
                  <c:v>-36.862000000000002</c:v>
                </c:pt>
                <c:pt idx="15522">
                  <c:v>-35.43</c:v>
                </c:pt>
                <c:pt idx="15523">
                  <c:v>-34.914000000000001</c:v>
                </c:pt>
                <c:pt idx="15524">
                  <c:v>-35.298999999999999</c:v>
                </c:pt>
                <c:pt idx="15525">
                  <c:v>-35.725000000000001</c:v>
                </c:pt>
                <c:pt idx="15526">
                  <c:v>-36.338999999999999</c:v>
                </c:pt>
                <c:pt idx="15527">
                  <c:v>-35.762999999999998</c:v>
                </c:pt>
                <c:pt idx="15528">
                  <c:v>-35.054000000000002</c:v>
                </c:pt>
                <c:pt idx="15529">
                  <c:v>-35.511000000000003</c:v>
                </c:pt>
                <c:pt idx="15530">
                  <c:v>-35.444000000000003</c:v>
                </c:pt>
                <c:pt idx="15531">
                  <c:v>-35.155999999999999</c:v>
                </c:pt>
                <c:pt idx="15532">
                  <c:v>-35.331000000000003</c:v>
                </c:pt>
                <c:pt idx="15533">
                  <c:v>-35.094999999999999</c:v>
                </c:pt>
                <c:pt idx="15534">
                  <c:v>-35.442999999999998</c:v>
                </c:pt>
                <c:pt idx="15535">
                  <c:v>-36.195</c:v>
                </c:pt>
                <c:pt idx="15536">
                  <c:v>-36.076000000000001</c:v>
                </c:pt>
                <c:pt idx="15537">
                  <c:v>-35.709000000000003</c:v>
                </c:pt>
                <c:pt idx="15538">
                  <c:v>-35.125999999999998</c:v>
                </c:pt>
                <c:pt idx="15539">
                  <c:v>-35.097999999999999</c:v>
                </c:pt>
                <c:pt idx="15540">
                  <c:v>-34.521999999999998</c:v>
                </c:pt>
                <c:pt idx="15541">
                  <c:v>-34.563000000000002</c:v>
                </c:pt>
                <c:pt idx="15542">
                  <c:v>-34.558</c:v>
                </c:pt>
                <c:pt idx="15543">
                  <c:v>-34.793999999999997</c:v>
                </c:pt>
                <c:pt idx="15544">
                  <c:v>-34.643000000000001</c:v>
                </c:pt>
                <c:pt idx="15545">
                  <c:v>-35.079000000000001</c:v>
                </c:pt>
                <c:pt idx="15546">
                  <c:v>-34.642000000000003</c:v>
                </c:pt>
                <c:pt idx="15547">
                  <c:v>-35.194000000000003</c:v>
                </c:pt>
                <c:pt idx="15548">
                  <c:v>-34.783999999999999</c:v>
                </c:pt>
                <c:pt idx="15549">
                  <c:v>-34.951000000000001</c:v>
                </c:pt>
                <c:pt idx="15550">
                  <c:v>-35.116</c:v>
                </c:pt>
                <c:pt idx="15551">
                  <c:v>-34.932000000000002</c:v>
                </c:pt>
                <c:pt idx="15552">
                  <c:v>-34.774999999999999</c:v>
                </c:pt>
                <c:pt idx="15553">
                  <c:v>-34.536999999999999</c:v>
                </c:pt>
                <c:pt idx="15554">
                  <c:v>-34.987000000000002</c:v>
                </c:pt>
                <c:pt idx="15555">
                  <c:v>-36.158000000000001</c:v>
                </c:pt>
                <c:pt idx="15556">
                  <c:v>-35.171999999999997</c:v>
                </c:pt>
                <c:pt idx="15557">
                  <c:v>-34.427999999999997</c:v>
                </c:pt>
                <c:pt idx="15558">
                  <c:v>-34.408000000000001</c:v>
                </c:pt>
                <c:pt idx="15559">
                  <c:v>-34.807000000000002</c:v>
                </c:pt>
                <c:pt idx="15560">
                  <c:v>-34.999000000000002</c:v>
                </c:pt>
                <c:pt idx="15561">
                  <c:v>-34.999000000000002</c:v>
                </c:pt>
                <c:pt idx="15562">
                  <c:v>-35.576000000000001</c:v>
                </c:pt>
                <c:pt idx="15563">
                  <c:v>-35.261000000000003</c:v>
                </c:pt>
                <c:pt idx="15564">
                  <c:v>-34.648000000000003</c:v>
                </c:pt>
                <c:pt idx="15565">
                  <c:v>-34.363999999999997</c:v>
                </c:pt>
                <c:pt idx="15566">
                  <c:v>-34.921999999999997</c:v>
                </c:pt>
                <c:pt idx="15567">
                  <c:v>-34.128999999999998</c:v>
                </c:pt>
                <c:pt idx="15568">
                  <c:v>-34.720999999999997</c:v>
                </c:pt>
                <c:pt idx="15569">
                  <c:v>-34.844000000000001</c:v>
                </c:pt>
                <c:pt idx="15570">
                  <c:v>-34.722999999999999</c:v>
                </c:pt>
                <c:pt idx="15571">
                  <c:v>-34.789000000000001</c:v>
                </c:pt>
                <c:pt idx="15572">
                  <c:v>-34.728000000000002</c:v>
                </c:pt>
                <c:pt idx="15573">
                  <c:v>-34.710999999999999</c:v>
                </c:pt>
                <c:pt idx="15574">
                  <c:v>-34.499000000000002</c:v>
                </c:pt>
                <c:pt idx="15575">
                  <c:v>-34.569000000000003</c:v>
                </c:pt>
                <c:pt idx="15576">
                  <c:v>-34.762999999999998</c:v>
                </c:pt>
                <c:pt idx="15577">
                  <c:v>-34.915999999999997</c:v>
                </c:pt>
                <c:pt idx="15578">
                  <c:v>-34.945</c:v>
                </c:pt>
                <c:pt idx="15579">
                  <c:v>-35.131999999999998</c:v>
                </c:pt>
                <c:pt idx="15580">
                  <c:v>-35.363999999999997</c:v>
                </c:pt>
                <c:pt idx="15581">
                  <c:v>-34.459000000000003</c:v>
                </c:pt>
                <c:pt idx="15582">
                  <c:v>-34.924999999999997</c:v>
                </c:pt>
                <c:pt idx="15583">
                  <c:v>-34.911000000000001</c:v>
                </c:pt>
                <c:pt idx="15584">
                  <c:v>-34.908000000000001</c:v>
                </c:pt>
                <c:pt idx="15585">
                  <c:v>-35.823999999999998</c:v>
                </c:pt>
                <c:pt idx="15586">
                  <c:v>-34.481000000000002</c:v>
                </c:pt>
                <c:pt idx="15587">
                  <c:v>-34.738999999999997</c:v>
                </c:pt>
                <c:pt idx="15588">
                  <c:v>-34.433999999999997</c:v>
                </c:pt>
                <c:pt idx="15589">
                  <c:v>-34.692999999999998</c:v>
                </c:pt>
                <c:pt idx="15590">
                  <c:v>-35.07</c:v>
                </c:pt>
                <c:pt idx="15591">
                  <c:v>-34.155000000000001</c:v>
                </c:pt>
                <c:pt idx="15592">
                  <c:v>-35.158999999999999</c:v>
                </c:pt>
                <c:pt idx="15593">
                  <c:v>-34.872</c:v>
                </c:pt>
                <c:pt idx="15594">
                  <c:v>-35.250999999999998</c:v>
                </c:pt>
                <c:pt idx="15595">
                  <c:v>-35.337000000000003</c:v>
                </c:pt>
                <c:pt idx="15596">
                  <c:v>-36.183999999999997</c:v>
                </c:pt>
                <c:pt idx="15597">
                  <c:v>-35.404000000000003</c:v>
                </c:pt>
                <c:pt idx="15598">
                  <c:v>-34.57</c:v>
                </c:pt>
                <c:pt idx="15599">
                  <c:v>-35.323999999999998</c:v>
                </c:pt>
                <c:pt idx="15600">
                  <c:v>-34.591000000000001</c:v>
                </c:pt>
                <c:pt idx="15601">
                  <c:v>-35.713000000000001</c:v>
                </c:pt>
                <c:pt idx="15602">
                  <c:v>-35.244999999999997</c:v>
                </c:pt>
                <c:pt idx="15603">
                  <c:v>-34.911000000000001</c:v>
                </c:pt>
                <c:pt idx="15604">
                  <c:v>-34.726999999999997</c:v>
                </c:pt>
                <c:pt idx="15605">
                  <c:v>-35.027999999999999</c:v>
                </c:pt>
                <c:pt idx="15606">
                  <c:v>-34.362000000000002</c:v>
                </c:pt>
                <c:pt idx="15607">
                  <c:v>-34.548999999999999</c:v>
                </c:pt>
                <c:pt idx="15608">
                  <c:v>-34.591000000000001</c:v>
                </c:pt>
                <c:pt idx="15609">
                  <c:v>-34.393000000000001</c:v>
                </c:pt>
                <c:pt idx="15610">
                  <c:v>-34.308999999999997</c:v>
                </c:pt>
                <c:pt idx="15611">
                  <c:v>-34.692</c:v>
                </c:pt>
                <c:pt idx="15612">
                  <c:v>-34.6</c:v>
                </c:pt>
                <c:pt idx="15613">
                  <c:v>-34.82</c:v>
                </c:pt>
                <c:pt idx="15614">
                  <c:v>-34.749000000000002</c:v>
                </c:pt>
                <c:pt idx="15615">
                  <c:v>-35.201000000000001</c:v>
                </c:pt>
                <c:pt idx="15616">
                  <c:v>-34.936999999999998</c:v>
                </c:pt>
                <c:pt idx="15617">
                  <c:v>-36.207999999999998</c:v>
                </c:pt>
                <c:pt idx="15618">
                  <c:v>-34.972999999999999</c:v>
                </c:pt>
                <c:pt idx="15619">
                  <c:v>-35.332999999999998</c:v>
                </c:pt>
                <c:pt idx="15620">
                  <c:v>-34.984000000000002</c:v>
                </c:pt>
                <c:pt idx="15621">
                  <c:v>-34.97</c:v>
                </c:pt>
                <c:pt idx="15622">
                  <c:v>-35.926000000000002</c:v>
                </c:pt>
                <c:pt idx="15623">
                  <c:v>-35.188000000000002</c:v>
                </c:pt>
                <c:pt idx="15624">
                  <c:v>-34.841000000000001</c:v>
                </c:pt>
                <c:pt idx="15625">
                  <c:v>-34.566000000000003</c:v>
                </c:pt>
                <c:pt idx="15626">
                  <c:v>-35.261000000000003</c:v>
                </c:pt>
                <c:pt idx="15627">
                  <c:v>-36.335999999999999</c:v>
                </c:pt>
                <c:pt idx="15628">
                  <c:v>-34.511000000000003</c:v>
                </c:pt>
                <c:pt idx="15629">
                  <c:v>-35.030999999999999</c:v>
                </c:pt>
                <c:pt idx="15630">
                  <c:v>-35.091000000000001</c:v>
                </c:pt>
                <c:pt idx="15631">
                  <c:v>-34.795999999999999</c:v>
                </c:pt>
                <c:pt idx="15632">
                  <c:v>-35.201000000000001</c:v>
                </c:pt>
                <c:pt idx="15633">
                  <c:v>-35.313000000000002</c:v>
                </c:pt>
                <c:pt idx="15634">
                  <c:v>-35.414999999999999</c:v>
                </c:pt>
                <c:pt idx="15635">
                  <c:v>-35.174999999999997</c:v>
                </c:pt>
                <c:pt idx="15636">
                  <c:v>-35.942</c:v>
                </c:pt>
                <c:pt idx="15637">
                  <c:v>-35.302999999999997</c:v>
                </c:pt>
                <c:pt idx="15638">
                  <c:v>-34.89</c:v>
                </c:pt>
                <c:pt idx="15639">
                  <c:v>-35.048000000000002</c:v>
                </c:pt>
                <c:pt idx="15640">
                  <c:v>-34.948999999999998</c:v>
                </c:pt>
                <c:pt idx="15641">
                  <c:v>-34.683999999999997</c:v>
                </c:pt>
                <c:pt idx="15642">
                  <c:v>-34.829000000000001</c:v>
                </c:pt>
                <c:pt idx="15643">
                  <c:v>-35.005000000000003</c:v>
                </c:pt>
                <c:pt idx="15644">
                  <c:v>-36.46</c:v>
                </c:pt>
                <c:pt idx="15645">
                  <c:v>-34.387999999999998</c:v>
                </c:pt>
                <c:pt idx="15646">
                  <c:v>-35.036000000000001</c:v>
                </c:pt>
                <c:pt idx="15647">
                  <c:v>-34.805999999999997</c:v>
                </c:pt>
                <c:pt idx="15648">
                  <c:v>-35.018000000000001</c:v>
                </c:pt>
                <c:pt idx="15649">
                  <c:v>-35.895000000000003</c:v>
                </c:pt>
                <c:pt idx="15650">
                  <c:v>-36.430999999999997</c:v>
                </c:pt>
                <c:pt idx="15651">
                  <c:v>-35.366</c:v>
                </c:pt>
                <c:pt idx="15652">
                  <c:v>-36.6</c:v>
                </c:pt>
                <c:pt idx="15653">
                  <c:v>-36.375999999999998</c:v>
                </c:pt>
                <c:pt idx="15654">
                  <c:v>-35.771000000000001</c:v>
                </c:pt>
                <c:pt idx="15655">
                  <c:v>-34.887</c:v>
                </c:pt>
                <c:pt idx="15656">
                  <c:v>-35.024999999999999</c:v>
                </c:pt>
                <c:pt idx="15657">
                  <c:v>-35.6</c:v>
                </c:pt>
                <c:pt idx="15658">
                  <c:v>-34.770000000000003</c:v>
                </c:pt>
                <c:pt idx="15659">
                  <c:v>-34.381</c:v>
                </c:pt>
                <c:pt idx="15660">
                  <c:v>-35.344999999999999</c:v>
                </c:pt>
                <c:pt idx="15661">
                  <c:v>-35.209000000000003</c:v>
                </c:pt>
                <c:pt idx="15662">
                  <c:v>-34.784999999999997</c:v>
                </c:pt>
                <c:pt idx="15663">
                  <c:v>-34.709000000000003</c:v>
                </c:pt>
                <c:pt idx="15664">
                  <c:v>-35.228000000000002</c:v>
                </c:pt>
                <c:pt idx="15665">
                  <c:v>-34.673000000000002</c:v>
                </c:pt>
                <c:pt idx="15666">
                  <c:v>-34.802</c:v>
                </c:pt>
                <c:pt idx="15667">
                  <c:v>-34.728000000000002</c:v>
                </c:pt>
                <c:pt idx="15668">
                  <c:v>-35.332999999999998</c:v>
                </c:pt>
                <c:pt idx="15669">
                  <c:v>-35.475999999999999</c:v>
                </c:pt>
                <c:pt idx="15670">
                  <c:v>-35.18</c:v>
                </c:pt>
                <c:pt idx="15671">
                  <c:v>-35.781999999999996</c:v>
                </c:pt>
                <c:pt idx="15672">
                  <c:v>-36.052999999999997</c:v>
                </c:pt>
                <c:pt idx="15673">
                  <c:v>-35.811</c:v>
                </c:pt>
                <c:pt idx="15674">
                  <c:v>-35.052</c:v>
                </c:pt>
                <c:pt idx="15675">
                  <c:v>-36.549999999999997</c:v>
                </c:pt>
                <c:pt idx="15676">
                  <c:v>-36.719000000000001</c:v>
                </c:pt>
                <c:pt idx="15677">
                  <c:v>-35.759</c:v>
                </c:pt>
                <c:pt idx="15678">
                  <c:v>-35.725000000000001</c:v>
                </c:pt>
                <c:pt idx="15679">
                  <c:v>-34.648000000000003</c:v>
                </c:pt>
                <c:pt idx="15680">
                  <c:v>-35.768000000000001</c:v>
                </c:pt>
                <c:pt idx="15681">
                  <c:v>-36.253999999999998</c:v>
                </c:pt>
                <c:pt idx="15682">
                  <c:v>-34.792999999999999</c:v>
                </c:pt>
                <c:pt idx="15683">
                  <c:v>-35.043999999999997</c:v>
                </c:pt>
                <c:pt idx="15684">
                  <c:v>-35.378</c:v>
                </c:pt>
                <c:pt idx="15685">
                  <c:v>-35.152000000000001</c:v>
                </c:pt>
                <c:pt idx="15686">
                  <c:v>-35.334000000000003</c:v>
                </c:pt>
                <c:pt idx="15687">
                  <c:v>-35.265000000000001</c:v>
                </c:pt>
                <c:pt idx="15688">
                  <c:v>-34.753</c:v>
                </c:pt>
                <c:pt idx="15689">
                  <c:v>-35.051000000000002</c:v>
                </c:pt>
                <c:pt idx="15690">
                  <c:v>-35.591000000000001</c:v>
                </c:pt>
                <c:pt idx="15691">
                  <c:v>-35.088000000000001</c:v>
                </c:pt>
                <c:pt idx="15692">
                  <c:v>-35.707000000000001</c:v>
                </c:pt>
                <c:pt idx="15693">
                  <c:v>-35.755000000000003</c:v>
                </c:pt>
                <c:pt idx="15694">
                  <c:v>-35.767000000000003</c:v>
                </c:pt>
                <c:pt idx="15695">
                  <c:v>-35.426000000000002</c:v>
                </c:pt>
                <c:pt idx="15696">
                  <c:v>-35.484999999999999</c:v>
                </c:pt>
                <c:pt idx="15697">
                  <c:v>-35.86</c:v>
                </c:pt>
                <c:pt idx="15698">
                  <c:v>-34.683</c:v>
                </c:pt>
                <c:pt idx="15699">
                  <c:v>-34.679000000000002</c:v>
                </c:pt>
                <c:pt idx="15700">
                  <c:v>-34.573999999999998</c:v>
                </c:pt>
                <c:pt idx="15701">
                  <c:v>-35.264000000000003</c:v>
                </c:pt>
                <c:pt idx="15702">
                  <c:v>-34.671999999999997</c:v>
                </c:pt>
                <c:pt idx="15703">
                  <c:v>-34.884</c:v>
                </c:pt>
                <c:pt idx="15704">
                  <c:v>-34.710999999999999</c:v>
                </c:pt>
                <c:pt idx="15705">
                  <c:v>-36.411000000000001</c:v>
                </c:pt>
                <c:pt idx="15706">
                  <c:v>-35.031999999999996</c:v>
                </c:pt>
                <c:pt idx="15707">
                  <c:v>-35.448999999999998</c:v>
                </c:pt>
                <c:pt idx="15708">
                  <c:v>-35.738999999999997</c:v>
                </c:pt>
                <c:pt idx="15709">
                  <c:v>-35.478000000000002</c:v>
                </c:pt>
                <c:pt idx="15710">
                  <c:v>-35.363999999999997</c:v>
                </c:pt>
                <c:pt idx="15711">
                  <c:v>-34.598999999999997</c:v>
                </c:pt>
                <c:pt idx="15712">
                  <c:v>-34.646000000000001</c:v>
                </c:pt>
                <c:pt idx="15713">
                  <c:v>-35.075000000000003</c:v>
                </c:pt>
                <c:pt idx="15714">
                  <c:v>-35.593000000000004</c:v>
                </c:pt>
                <c:pt idx="15715">
                  <c:v>-35.798000000000002</c:v>
                </c:pt>
                <c:pt idx="15716">
                  <c:v>-35.344000000000001</c:v>
                </c:pt>
                <c:pt idx="15717">
                  <c:v>-34.664000000000001</c:v>
                </c:pt>
                <c:pt idx="15718">
                  <c:v>-35.840000000000003</c:v>
                </c:pt>
                <c:pt idx="15719">
                  <c:v>-35.610999999999997</c:v>
                </c:pt>
                <c:pt idx="15720">
                  <c:v>-35.863999999999997</c:v>
                </c:pt>
                <c:pt idx="15721">
                  <c:v>-35.555999999999997</c:v>
                </c:pt>
                <c:pt idx="15722">
                  <c:v>-35.771999999999998</c:v>
                </c:pt>
                <c:pt idx="15723">
                  <c:v>-35.456000000000003</c:v>
                </c:pt>
                <c:pt idx="15724">
                  <c:v>-35.838999999999999</c:v>
                </c:pt>
                <c:pt idx="15725">
                  <c:v>-35.341999999999999</c:v>
                </c:pt>
                <c:pt idx="15726">
                  <c:v>-35.642000000000003</c:v>
                </c:pt>
                <c:pt idx="15727">
                  <c:v>-37.247</c:v>
                </c:pt>
                <c:pt idx="15728">
                  <c:v>-35.783000000000001</c:v>
                </c:pt>
                <c:pt idx="15729">
                  <c:v>-35.863999999999997</c:v>
                </c:pt>
                <c:pt idx="15730">
                  <c:v>-35.976999999999997</c:v>
                </c:pt>
                <c:pt idx="15731">
                  <c:v>-35.628</c:v>
                </c:pt>
                <c:pt idx="15732">
                  <c:v>-35.677999999999997</c:v>
                </c:pt>
                <c:pt idx="15733">
                  <c:v>-36.182000000000002</c:v>
                </c:pt>
                <c:pt idx="15734">
                  <c:v>-35.863999999999997</c:v>
                </c:pt>
                <c:pt idx="15735">
                  <c:v>-35.365000000000002</c:v>
                </c:pt>
                <c:pt idx="15736">
                  <c:v>-35.921999999999997</c:v>
                </c:pt>
                <c:pt idx="15737">
                  <c:v>-37.152000000000001</c:v>
                </c:pt>
                <c:pt idx="15738">
                  <c:v>-35.085000000000001</c:v>
                </c:pt>
                <c:pt idx="15739">
                  <c:v>-35.991</c:v>
                </c:pt>
                <c:pt idx="15740">
                  <c:v>-36.488999999999997</c:v>
                </c:pt>
                <c:pt idx="15741">
                  <c:v>-37.341999999999999</c:v>
                </c:pt>
                <c:pt idx="15742">
                  <c:v>-35.844999999999999</c:v>
                </c:pt>
                <c:pt idx="15743">
                  <c:v>-36.235999999999997</c:v>
                </c:pt>
                <c:pt idx="15744">
                  <c:v>-35.54</c:v>
                </c:pt>
                <c:pt idx="15745">
                  <c:v>-35.89</c:v>
                </c:pt>
                <c:pt idx="15746">
                  <c:v>-36.395000000000003</c:v>
                </c:pt>
                <c:pt idx="15747">
                  <c:v>-35.247999999999998</c:v>
                </c:pt>
                <c:pt idx="15748">
                  <c:v>-35.493000000000002</c:v>
                </c:pt>
                <c:pt idx="15749">
                  <c:v>-35.28</c:v>
                </c:pt>
                <c:pt idx="15750">
                  <c:v>-34.908000000000001</c:v>
                </c:pt>
                <c:pt idx="15751">
                  <c:v>-34.972999999999999</c:v>
                </c:pt>
                <c:pt idx="15752">
                  <c:v>-35.411999999999999</c:v>
                </c:pt>
                <c:pt idx="15753">
                  <c:v>-35.917000000000002</c:v>
                </c:pt>
                <c:pt idx="15754">
                  <c:v>-36.005000000000003</c:v>
                </c:pt>
                <c:pt idx="15755">
                  <c:v>-36.228000000000002</c:v>
                </c:pt>
                <c:pt idx="15756">
                  <c:v>-35.606999999999999</c:v>
                </c:pt>
                <c:pt idx="15757">
                  <c:v>-36.037999999999997</c:v>
                </c:pt>
                <c:pt idx="15758">
                  <c:v>-35.197000000000003</c:v>
                </c:pt>
                <c:pt idx="15759">
                  <c:v>-35.183999999999997</c:v>
                </c:pt>
                <c:pt idx="15760">
                  <c:v>-35.591999999999999</c:v>
                </c:pt>
                <c:pt idx="15761">
                  <c:v>-35.753</c:v>
                </c:pt>
                <c:pt idx="15762">
                  <c:v>-35.734000000000002</c:v>
                </c:pt>
                <c:pt idx="15763">
                  <c:v>-36.134</c:v>
                </c:pt>
                <c:pt idx="15764">
                  <c:v>-35.270000000000003</c:v>
                </c:pt>
                <c:pt idx="15765">
                  <c:v>-35.210999999999999</c:v>
                </c:pt>
                <c:pt idx="15766">
                  <c:v>-35.003999999999998</c:v>
                </c:pt>
                <c:pt idx="15767">
                  <c:v>-35.813000000000002</c:v>
                </c:pt>
                <c:pt idx="15768">
                  <c:v>-35.567</c:v>
                </c:pt>
                <c:pt idx="15769">
                  <c:v>-35.753999999999998</c:v>
                </c:pt>
                <c:pt idx="15770">
                  <c:v>-36.371000000000002</c:v>
                </c:pt>
                <c:pt idx="15771">
                  <c:v>-35.691000000000003</c:v>
                </c:pt>
                <c:pt idx="15772">
                  <c:v>-35.945</c:v>
                </c:pt>
                <c:pt idx="15773">
                  <c:v>-35.651000000000003</c:v>
                </c:pt>
                <c:pt idx="15774">
                  <c:v>-35.698</c:v>
                </c:pt>
                <c:pt idx="15775">
                  <c:v>-35.363</c:v>
                </c:pt>
                <c:pt idx="15776">
                  <c:v>-35.241</c:v>
                </c:pt>
                <c:pt idx="15777">
                  <c:v>-35.203000000000003</c:v>
                </c:pt>
                <c:pt idx="15778">
                  <c:v>-35.963000000000001</c:v>
                </c:pt>
                <c:pt idx="15779">
                  <c:v>-35.170999999999999</c:v>
                </c:pt>
                <c:pt idx="15780">
                  <c:v>-35.247</c:v>
                </c:pt>
                <c:pt idx="15781">
                  <c:v>-34.99</c:v>
                </c:pt>
                <c:pt idx="15782">
                  <c:v>-34.631999999999998</c:v>
                </c:pt>
                <c:pt idx="15783">
                  <c:v>-34.860999999999997</c:v>
                </c:pt>
                <c:pt idx="15784">
                  <c:v>-34.747</c:v>
                </c:pt>
                <c:pt idx="15785">
                  <c:v>-34.725000000000001</c:v>
                </c:pt>
                <c:pt idx="15786">
                  <c:v>-35.231999999999999</c:v>
                </c:pt>
                <c:pt idx="15787">
                  <c:v>-35.53</c:v>
                </c:pt>
                <c:pt idx="15788">
                  <c:v>-35.865000000000002</c:v>
                </c:pt>
                <c:pt idx="15789">
                  <c:v>-35.222999999999999</c:v>
                </c:pt>
                <c:pt idx="15790">
                  <c:v>-35.424999999999997</c:v>
                </c:pt>
                <c:pt idx="15791">
                  <c:v>-35.274000000000001</c:v>
                </c:pt>
                <c:pt idx="15792">
                  <c:v>-34.840000000000003</c:v>
                </c:pt>
                <c:pt idx="15793">
                  <c:v>-35.747999999999998</c:v>
                </c:pt>
                <c:pt idx="15794">
                  <c:v>-34.734999999999999</c:v>
                </c:pt>
                <c:pt idx="15795">
                  <c:v>-35.271000000000001</c:v>
                </c:pt>
                <c:pt idx="15796">
                  <c:v>-34.57</c:v>
                </c:pt>
                <c:pt idx="15797">
                  <c:v>-34.607999999999997</c:v>
                </c:pt>
                <c:pt idx="15798">
                  <c:v>-35.026000000000003</c:v>
                </c:pt>
                <c:pt idx="15799">
                  <c:v>-35.762</c:v>
                </c:pt>
                <c:pt idx="15800">
                  <c:v>-35.244999999999997</c:v>
                </c:pt>
                <c:pt idx="15801">
                  <c:v>-34.921999999999997</c:v>
                </c:pt>
                <c:pt idx="15802">
                  <c:v>-35.052999999999997</c:v>
                </c:pt>
                <c:pt idx="15803">
                  <c:v>-35.259</c:v>
                </c:pt>
                <c:pt idx="15804">
                  <c:v>-34.780999999999999</c:v>
                </c:pt>
                <c:pt idx="15805">
                  <c:v>-34.767000000000003</c:v>
                </c:pt>
                <c:pt idx="15806">
                  <c:v>-34.686</c:v>
                </c:pt>
                <c:pt idx="15807">
                  <c:v>-34.74</c:v>
                </c:pt>
                <c:pt idx="15808">
                  <c:v>-35.398000000000003</c:v>
                </c:pt>
                <c:pt idx="15809">
                  <c:v>-35.167999999999999</c:v>
                </c:pt>
                <c:pt idx="15810">
                  <c:v>-34.976999999999997</c:v>
                </c:pt>
                <c:pt idx="15811">
                  <c:v>-35.606000000000002</c:v>
                </c:pt>
                <c:pt idx="15812">
                  <c:v>-35.899000000000001</c:v>
                </c:pt>
                <c:pt idx="15813">
                  <c:v>-35.286999999999999</c:v>
                </c:pt>
                <c:pt idx="15814">
                  <c:v>-35.191000000000003</c:v>
                </c:pt>
                <c:pt idx="15815">
                  <c:v>-35.600999999999999</c:v>
                </c:pt>
                <c:pt idx="15816">
                  <c:v>-35.078000000000003</c:v>
                </c:pt>
                <c:pt idx="15817">
                  <c:v>-35.497</c:v>
                </c:pt>
                <c:pt idx="15818">
                  <c:v>-34.665999999999997</c:v>
                </c:pt>
                <c:pt idx="15819">
                  <c:v>-35.417000000000002</c:v>
                </c:pt>
                <c:pt idx="15820">
                  <c:v>-35.652000000000001</c:v>
                </c:pt>
                <c:pt idx="15821">
                  <c:v>-35.152999999999999</c:v>
                </c:pt>
                <c:pt idx="15822">
                  <c:v>-34.966000000000001</c:v>
                </c:pt>
                <c:pt idx="15823">
                  <c:v>-35.302999999999997</c:v>
                </c:pt>
                <c:pt idx="15824">
                  <c:v>-34.787999999999997</c:v>
                </c:pt>
                <c:pt idx="15825">
                  <c:v>-34.692</c:v>
                </c:pt>
                <c:pt idx="15826">
                  <c:v>-34.402000000000001</c:v>
                </c:pt>
                <c:pt idx="15827">
                  <c:v>-34.966999999999999</c:v>
                </c:pt>
                <c:pt idx="15828">
                  <c:v>-34.774000000000001</c:v>
                </c:pt>
                <c:pt idx="15829">
                  <c:v>-35.719000000000001</c:v>
                </c:pt>
                <c:pt idx="15830">
                  <c:v>-35.04</c:v>
                </c:pt>
                <c:pt idx="15831">
                  <c:v>-35.997</c:v>
                </c:pt>
                <c:pt idx="15832">
                  <c:v>-35.997</c:v>
                </c:pt>
                <c:pt idx="15833">
                  <c:v>-34.94</c:v>
                </c:pt>
                <c:pt idx="15834">
                  <c:v>-35.195999999999998</c:v>
                </c:pt>
                <c:pt idx="15835">
                  <c:v>-35.32</c:v>
                </c:pt>
                <c:pt idx="15836">
                  <c:v>-35.347000000000001</c:v>
                </c:pt>
                <c:pt idx="15837">
                  <c:v>-35.337000000000003</c:v>
                </c:pt>
                <c:pt idx="15838">
                  <c:v>-35.122999999999998</c:v>
                </c:pt>
                <c:pt idx="15839">
                  <c:v>-35.143000000000001</c:v>
                </c:pt>
                <c:pt idx="15840">
                  <c:v>-34.966000000000001</c:v>
                </c:pt>
                <c:pt idx="15841">
                  <c:v>-35.061</c:v>
                </c:pt>
                <c:pt idx="15842">
                  <c:v>-35.042000000000002</c:v>
                </c:pt>
                <c:pt idx="15843">
                  <c:v>-35.299999999999997</c:v>
                </c:pt>
                <c:pt idx="15844">
                  <c:v>-35.15</c:v>
                </c:pt>
                <c:pt idx="15845">
                  <c:v>-35.500999999999998</c:v>
                </c:pt>
                <c:pt idx="15846">
                  <c:v>-35.628999999999998</c:v>
                </c:pt>
                <c:pt idx="15847">
                  <c:v>-35.716000000000001</c:v>
                </c:pt>
                <c:pt idx="15848">
                  <c:v>-35.341000000000001</c:v>
                </c:pt>
                <c:pt idx="15849">
                  <c:v>-34.695</c:v>
                </c:pt>
                <c:pt idx="15850">
                  <c:v>-34.716999999999999</c:v>
                </c:pt>
                <c:pt idx="15851">
                  <c:v>-35.715000000000003</c:v>
                </c:pt>
                <c:pt idx="15852">
                  <c:v>-35.143000000000001</c:v>
                </c:pt>
                <c:pt idx="15853">
                  <c:v>-34.713000000000001</c:v>
                </c:pt>
                <c:pt idx="15854">
                  <c:v>-34.747999999999998</c:v>
                </c:pt>
                <c:pt idx="15855">
                  <c:v>-34.755000000000003</c:v>
                </c:pt>
                <c:pt idx="15856">
                  <c:v>-35.393999999999998</c:v>
                </c:pt>
                <c:pt idx="15857">
                  <c:v>-35.24</c:v>
                </c:pt>
                <c:pt idx="15858">
                  <c:v>-35.795999999999999</c:v>
                </c:pt>
                <c:pt idx="15859">
                  <c:v>-34.911000000000001</c:v>
                </c:pt>
                <c:pt idx="15860">
                  <c:v>-35.265000000000001</c:v>
                </c:pt>
                <c:pt idx="15861">
                  <c:v>-36.033999999999999</c:v>
                </c:pt>
                <c:pt idx="15862">
                  <c:v>-35.290999999999997</c:v>
                </c:pt>
                <c:pt idx="15863">
                  <c:v>-35.564</c:v>
                </c:pt>
                <c:pt idx="15864">
                  <c:v>-35.372</c:v>
                </c:pt>
                <c:pt idx="15865">
                  <c:v>-35.545999999999999</c:v>
                </c:pt>
                <c:pt idx="15866">
                  <c:v>-36.067999999999998</c:v>
                </c:pt>
                <c:pt idx="15867">
                  <c:v>-35.170999999999999</c:v>
                </c:pt>
                <c:pt idx="15868">
                  <c:v>-35.32</c:v>
                </c:pt>
                <c:pt idx="15869">
                  <c:v>-35.204999999999998</c:v>
                </c:pt>
                <c:pt idx="15870">
                  <c:v>-35.604999999999997</c:v>
                </c:pt>
                <c:pt idx="15871">
                  <c:v>-34.561</c:v>
                </c:pt>
                <c:pt idx="15872">
                  <c:v>-35.356999999999999</c:v>
                </c:pt>
                <c:pt idx="15873">
                  <c:v>-34.813000000000002</c:v>
                </c:pt>
                <c:pt idx="15874">
                  <c:v>-34.841000000000001</c:v>
                </c:pt>
                <c:pt idx="15875">
                  <c:v>-34.753999999999998</c:v>
                </c:pt>
                <c:pt idx="15876">
                  <c:v>-34.911000000000001</c:v>
                </c:pt>
                <c:pt idx="15877">
                  <c:v>-35.148000000000003</c:v>
                </c:pt>
                <c:pt idx="15878">
                  <c:v>-34.640999999999998</c:v>
                </c:pt>
                <c:pt idx="15879">
                  <c:v>-34.83</c:v>
                </c:pt>
                <c:pt idx="15880">
                  <c:v>-35.265999999999998</c:v>
                </c:pt>
                <c:pt idx="15881">
                  <c:v>-34.728999999999999</c:v>
                </c:pt>
                <c:pt idx="15882">
                  <c:v>-35.048999999999999</c:v>
                </c:pt>
                <c:pt idx="15883">
                  <c:v>-35.622999999999998</c:v>
                </c:pt>
                <c:pt idx="15884">
                  <c:v>-34.848999999999997</c:v>
                </c:pt>
                <c:pt idx="15885">
                  <c:v>-35.591999999999999</c:v>
                </c:pt>
                <c:pt idx="15886">
                  <c:v>-35.548999999999999</c:v>
                </c:pt>
                <c:pt idx="15887">
                  <c:v>-35.064999999999998</c:v>
                </c:pt>
                <c:pt idx="15888">
                  <c:v>-35.343000000000004</c:v>
                </c:pt>
                <c:pt idx="15889">
                  <c:v>-34.768000000000001</c:v>
                </c:pt>
                <c:pt idx="15890">
                  <c:v>-34.927999999999997</c:v>
                </c:pt>
                <c:pt idx="15891">
                  <c:v>-34.892000000000003</c:v>
                </c:pt>
                <c:pt idx="15892">
                  <c:v>-34.963999999999999</c:v>
                </c:pt>
                <c:pt idx="15893">
                  <c:v>-35.363999999999997</c:v>
                </c:pt>
                <c:pt idx="15894">
                  <c:v>-34.854999999999997</c:v>
                </c:pt>
                <c:pt idx="15895">
                  <c:v>-34.655999999999999</c:v>
                </c:pt>
                <c:pt idx="15896">
                  <c:v>-34.701000000000001</c:v>
                </c:pt>
                <c:pt idx="15897">
                  <c:v>-34.86</c:v>
                </c:pt>
                <c:pt idx="15898">
                  <c:v>-34.883000000000003</c:v>
                </c:pt>
                <c:pt idx="15899">
                  <c:v>-34.991999999999997</c:v>
                </c:pt>
                <c:pt idx="15900">
                  <c:v>-34.700000000000003</c:v>
                </c:pt>
                <c:pt idx="15901">
                  <c:v>-34.53</c:v>
                </c:pt>
                <c:pt idx="15902">
                  <c:v>-34.857999999999997</c:v>
                </c:pt>
                <c:pt idx="15903">
                  <c:v>-34.883000000000003</c:v>
                </c:pt>
                <c:pt idx="15904">
                  <c:v>-35.106000000000002</c:v>
                </c:pt>
                <c:pt idx="15905">
                  <c:v>-35.886000000000003</c:v>
                </c:pt>
                <c:pt idx="15906">
                  <c:v>-36.276000000000003</c:v>
                </c:pt>
                <c:pt idx="15907">
                  <c:v>-35.198</c:v>
                </c:pt>
                <c:pt idx="15908">
                  <c:v>-35.447000000000003</c:v>
                </c:pt>
                <c:pt idx="15909">
                  <c:v>-35.222000000000001</c:v>
                </c:pt>
                <c:pt idx="15910">
                  <c:v>-35.134</c:v>
                </c:pt>
                <c:pt idx="15911">
                  <c:v>-36.311999999999998</c:v>
                </c:pt>
                <c:pt idx="15912">
                  <c:v>-35.332000000000001</c:v>
                </c:pt>
                <c:pt idx="15913">
                  <c:v>-35.414000000000001</c:v>
                </c:pt>
                <c:pt idx="15914">
                  <c:v>-35.377000000000002</c:v>
                </c:pt>
                <c:pt idx="15915">
                  <c:v>-35.57</c:v>
                </c:pt>
                <c:pt idx="15916">
                  <c:v>-35.192</c:v>
                </c:pt>
                <c:pt idx="15917">
                  <c:v>-35.707999999999998</c:v>
                </c:pt>
                <c:pt idx="15918">
                  <c:v>-35.404000000000003</c:v>
                </c:pt>
                <c:pt idx="15919">
                  <c:v>-35.158000000000001</c:v>
                </c:pt>
                <c:pt idx="15920">
                  <c:v>-34.811</c:v>
                </c:pt>
                <c:pt idx="15921">
                  <c:v>-35.478999999999999</c:v>
                </c:pt>
                <c:pt idx="15922">
                  <c:v>-34.515999999999998</c:v>
                </c:pt>
                <c:pt idx="15923">
                  <c:v>-34.664999999999999</c:v>
                </c:pt>
                <c:pt idx="15924">
                  <c:v>-34.526000000000003</c:v>
                </c:pt>
                <c:pt idx="15925">
                  <c:v>-35.136000000000003</c:v>
                </c:pt>
                <c:pt idx="15926">
                  <c:v>-35.292000000000002</c:v>
                </c:pt>
                <c:pt idx="15927">
                  <c:v>-35.747999999999998</c:v>
                </c:pt>
                <c:pt idx="15928">
                  <c:v>-35.182000000000002</c:v>
                </c:pt>
                <c:pt idx="15929">
                  <c:v>-35.04</c:v>
                </c:pt>
                <c:pt idx="15930">
                  <c:v>-35.137999999999998</c:v>
                </c:pt>
                <c:pt idx="15931">
                  <c:v>-35.578000000000003</c:v>
                </c:pt>
                <c:pt idx="15932">
                  <c:v>-35.393000000000001</c:v>
                </c:pt>
                <c:pt idx="15933">
                  <c:v>-35.137</c:v>
                </c:pt>
                <c:pt idx="15934">
                  <c:v>-34.575000000000003</c:v>
                </c:pt>
                <c:pt idx="15935">
                  <c:v>-35.299999999999997</c:v>
                </c:pt>
                <c:pt idx="15936">
                  <c:v>-34.540999999999997</c:v>
                </c:pt>
                <c:pt idx="15937">
                  <c:v>-34.332999999999998</c:v>
                </c:pt>
                <c:pt idx="15938">
                  <c:v>-34.546999999999997</c:v>
                </c:pt>
                <c:pt idx="15939">
                  <c:v>-35.058999999999997</c:v>
                </c:pt>
                <c:pt idx="15940">
                  <c:v>-35.229999999999997</c:v>
                </c:pt>
                <c:pt idx="15941">
                  <c:v>-35.137</c:v>
                </c:pt>
                <c:pt idx="15942">
                  <c:v>-34.494</c:v>
                </c:pt>
                <c:pt idx="15943">
                  <c:v>-34.607999999999997</c:v>
                </c:pt>
                <c:pt idx="15944">
                  <c:v>-35.582999999999998</c:v>
                </c:pt>
                <c:pt idx="15945">
                  <c:v>-34.908999999999999</c:v>
                </c:pt>
                <c:pt idx="15946">
                  <c:v>-34.645000000000003</c:v>
                </c:pt>
                <c:pt idx="15947">
                  <c:v>-35.514000000000003</c:v>
                </c:pt>
                <c:pt idx="15948">
                  <c:v>-34.637</c:v>
                </c:pt>
                <c:pt idx="15949">
                  <c:v>-35.649000000000001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026-42E3-A0A0-B520F1C1798A}"/>
            </c:ext>
          </c:extLst>
        </c:ser>
        <c:ser>
          <c:idx val="1"/>
          <c:order val="1"/>
          <c:tx>
            <c:strRef>
              <c:f>TIMBER_DATA_BCT1137_7sep_9to17_!$H$1</c:f>
              <c:strCache>
                <c:ptCount val="1"/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TIMBER_DATA_BCT1137_7sep_9to17_!$G$2:$G$15954</c:f>
              <c:numCache>
                <c:formatCode>m/d/yyyy\ h:mm:ss</c:formatCode>
                <c:ptCount val="15953"/>
                <c:pt idx="0">
                  <c:v>43350.486811921299</c:v>
                </c:pt>
                <c:pt idx="1">
                  <c:v>43350.486825810185</c:v>
                </c:pt>
                <c:pt idx="2">
                  <c:v>43350.486839699071</c:v>
                </c:pt>
                <c:pt idx="3">
                  <c:v>43350.486853587965</c:v>
                </c:pt>
                <c:pt idx="4">
                  <c:v>43350.486867476851</c:v>
                </c:pt>
                <c:pt idx="5">
                  <c:v>43350.486881365738</c:v>
                </c:pt>
                <c:pt idx="6">
                  <c:v>43350.486895254631</c:v>
                </c:pt>
                <c:pt idx="7">
                  <c:v>43350.486909143518</c:v>
                </c:pt>
                <c:pt idx="8">
                  <c:v>43350.486923032404</c:v>
                </c:pt>
                <c:pt idx="9">
                  <c:v>43350.486936921297</c:v>
                </c:pt>
                <c:pt idx="10">
                  <c:v>43350.486950810184</c:v>
                </c:pt>
                <c:pt idx="11">
                  <c:v>43350.486964699077</c:v>
                </c:pt>
                <c:pt idx="12">
                  <c:v>43350.486978587964</c:v>
                </c:pt>
                <c:pt idx="13">
                  <c:v>43350.48699247685</c:v>
                </c:pt>
                <c:pt idx="14">
                  <c:v>43350.487006365744</c:v>
                </c:pt>
                <c:pt idx="15">
                  <c:v>43350.48702025463</c:v>
                </c:pt>
                <c:pt idx="16">
                  <c:v>43350.487034143516</c:v>
                </c:pt>
                <c:pt idx="17">
                  <c:v>43350.48704803241</c:v>
                </c:pt>
                <c:pt idx="18">
                  <c:v>43350.487061921296</c:v>
                </c:pt>
                <c:pt idx="19">
                  <c:v>43350.487075810182</c:v>
                </c:pt>
                <c:pt idx="20">
                  <c:v>43350.487089699076</c:v>
                </c:pt>
                <c:pt idx="21">
                  <c:v>43350.487103587962</c:v>
                </c:pt>
                <c:pt idx="22">
                  <c:v>43350.487117476849</c:v>
                </c:pt>
                <c:pt idx="23">
                  <c:v>43350.487131365742</c:v>
                </c:pt>
                <c:pt idx="24">
                  <c:v>43350.487145254629</c:v>
                </c:pt>
                <c:pt idx="25">
                  <c:v>43350.487159143522</c:v>
                </c:pt>
                <c:pt idx="26">
                  <c:v>43350.487173032408</c:v>
                </c:pt>
                <c:pt idx="27">
                  <c:v>43350.487186921295</c:v>
                </c:pt>
                <c:pt idx="28">
                  <c:v>43350.487200810188</c:v>
                </c:pt>
                <c:pt idx="29">
                  <c:v>43350.487214699075</c:v>
                </c:pt>
                <c:pt idx="30">
                  <c:v>43350.487228587961</c:v>
                </c:pt>
                <c:pt idx="31">
                  <c:v>43350.487242476855</c:v>
                </c:pt>
                <c:pt idx="32">
                  <c:v>43350.487256365741</c:v>
                </c:pt>
                <c:pt idx="33">
                  <c:v>43350.487270254627</c:v>
                </c:pt>
                <c:pt idx="34">
                  <c:v>43350.487284143521</c:v>
                </c:pt>
                <c:pt idx="35">
                  <c:v>43350.487298032407</c:v>
                </c:pt>
                <c:pt idx="36">
                  <c:v>43350.487311921293</c:v>
                </c:pt>
                <c:pt idx="37">
                  <c:v>43350.487325810187</c:v>
                </c:pt>
                <c:pt idx="38">
                  <c:v>43350.487339699073</c:v>
                </c:pt>
                <c:pt idx="39">
                  <c:v>43350.48735358796</c:v>
                </c:pt>
                <c:pt idx="40">
                  <c:v>43350.487367476853</c:v>
                </c:pt>
                <c:pt idx="41">
                  <c:v>43350.48738136574</c:v>
                </c:pt>
                <c:pt idx="42">
                  <c:v>43350.487395254633</c:v>
                </c:pt>
                <c:pt idx="43">
                  <c:v>43350.487409143519</c:v>
                </c:pt>
                <c:pt idx="44">
                  <c:v>43350.487423032406</c:v>
                </c:pt>
                <c:pt idx="45">
                  <c:v>43350.487436921299</c:v>
                </c:pt>
                <c:pt idx="46">
                  <c:v>43350.487450810186</c:v>
                </c:pt>
                <c:pt idx="47">
                  <c:v>43350.487464699072</c:v>
                </c:pt>
                <c:pt idx="48">
                  <c:v>43350.487478587966</c:v>
                </c:pt>
                <c:pt idx="49">
                  <c:v>43350.487492476852</c:v>
                </c:pt>
                <c:pt idx="50">
                  <c:v>43350.487506365738</c:v>
                </c:pt>
                <c:pt idx="51">
                  <c:v>43350.487520254632</c:v>
                </c:pt>
                <c:pt idx="52">
                  <c:v>43350.487534143518</c:v>
                </c:pt>
                <c:pt idx="53">
                  <c:v>43350.487548032404</c:v>
                </c:pt>
                <c:pt idx="54">
                  <c:v>43350.487561921298</c:v>
                </c:pt>
                <c:pt idx="55">
                  <c:v>43350.487575810184</c:v>
                </c:pt>
                <c:pt idx="56">
                  <c:v>43350.487589699071</c:v>
                </c:pt>
                <c:pt idx="57">
                  <c:v>43350.487603587964</c:v>
                </c:pt>
                <c:pt idx="58">
                  <c:v>43350.487617476851</c:v>
                </c:pt>
                <c:pt idx="59">
                  <c:v>43350.487631365744</c:v>
                </c:pt>
                <c:pt idx="60">
                  <c:v>43350.48764525463</c:v>
                </c:pt>
                <c:pt idx="61">
                  <c:v>43350.487659143517</c:v>
                </c:pt>
                <c:pt idx="62">
                  <c:v>43350.48767303241</c:v>
                </c:pt>
                <c:pt idx="63">
                  <c:v>43350.487686921297</c:v>
                </c:pt>
                <c:pt idx="64">
                  <c:v>43350.487700810183</c:v>
                </c:pt>
                <c:pt idx="65">
                  <c:v>43350.487714699077</c:v>
                </c:pt>
                <c:pt idx="66">
                  <c:v>43350.487728587963</c:v>
                </c:pt>
                <c:pt idx="67">
                  <c:v>43350.487742476849</c:v>
                </c:pt>
                <c:pt idx="68">
                  <c:v>43350.487756365743</c:v>
                </c:pt>
                <c:pt idx="69">
                  <c:v>43350.487770254629</c:v>
                </c:pt>
                <c:pt idx="70">
                  <c:v>43350.487784143515</c:v>
                </c:pt>
                <c:pt idx="71">
                  <c:v>43350.487798032409</c:v>
                </c:pt>
                <c:pt idx="72">
                  <c:v>43350.487811921295</c:v>
                </c:pt>
                <c:pt idx="73">
                  <c:v>43350.487825810182</c:v>
                </c:pt>
                <c:pt idx="74">
                  <c:v>43350.487839699075</c:v>
                </c:pt>
                <c:pt idx="75">
                  <c:v>43350.487853587962</c:v>
                </c:pt>
                <c:pt idx="76">
                  <c:v>43350.487867476855</c:v>
                </c:pt>
                <c:pt idx="77">
                  <c:v>43350.487881365741</c:v>
                </c:pt>
                <c:pt idx="78">
                  <c:v>43350.487895254628</c:v>
                </c:pt>
                <c:pt idx="79">
                  <c:v>43350.487909143521</c:v>
                </c:pt>
                <c:pt idx="80">
                  <c:v>43350.487923032408</c:v>
                </c:pt>
                <c:pt idx="81">
                  <c:v>43350.487936921294</c:v>
                </c:pt>
                <c:pt idx="82">
                  <c:v>43350.487950810188</c:v>
                </c:pt>
                <c:pt idx="83">
                  <c:v>43350.487964699074</c:v>
                </c:pt>
                <c:pt idx="84">
                  <c:v>43350.48797858796</c:v>
                </c:pt>
                <c:pt idx="85">
                  <c:v>43350.487992476854</c:v>
                </c:pt>
                <c:pt idx="86">
                  <c:v>43350.48800636574</c:v>
                </c:pt>
                <c:pt idx="87">
                  <c:v>43350.488020254626</c:v>
                </c:pt>
                <c:pt idx="88">
                  <c:v>43350.48803414352</c:v>
                </c:pt>
                <c:pt idx="89">
                  <c:v>43350.488048032406</c:v>
                </c:pt>
                <c:pt idx="90">
                  <c:v>43350.488061921293</c:v>
                </c:pt>
                <c:pt idx="91">
                  <c:v>43350.488075810186</c:v>
                </c:pt>
                <c:pt idx="92">
                  <c:v>43350.488089699073</c:v>
                </c:pt>
                <c:pt idx="93">
                  <c:v>43350.488103587966</c:v>
                </c:pt>
                <c:pt idx="94">
                  <c:v>43350.488117476852</c:v>
                </c:pt>
                <c:pt idx="95">
                  <c:v>43350.488131365739</c:v>
                </c:pt>
                <c:pt idx="96">
                  <c:v>43350.488145254632</c:v>
                </c:pt>
                <c:pt idx="97">
                  <c:v>43350.488159143519</c:v>
                </c:pt>
                <c:pt idx="98">
                  <c:v>43350.488173032405</c:v>
                </c:pt>
                <c:pt idx="99">
                  <c:v>43350.488186921299</c:v>
                </c:pt>
                <c:pt idx="100">
                  <c:v>43350.488200810185</c:v>
                </c:pt>
                <c:pt idx="101">
                  <c:v>43350.488214699071</c:v>
                </c:pt>
                <c:pt idx="102">
                  <c:v>43350.488228587965</c:v>
                </c:pt>
                <c:pt idx="103">
                  <c:v>43350.488242476851</c:v>
                </c:pt>
                <c:pt idx="104">
                  <c:v>43350.488256365737</c:v>
                </c:pt>
                <c:pt idx="105">
                  <c:v>43350.488270254631</c:v>
                </c:pt>
                <c:pt idx="106">
                  <c:v>43350.488284143517</c:v>
                </c:pt>
                <c:pt idx="107">
                  <c:v>43350.488298032411</c:v>
                </c:pt>
                <c:pt idx="108">
                  <c:v>43350.488311921297</c:v>
                </c:pt>
                <c:pt idx="109">
                  <c:v>43350.488325810184</c:v>
                </c:pt>
                <c:pt idx="110">
                  <c:v>43350.488339699077</c:v>
                </c:pt>
                <c:pt idx="111">
                  <c:v>43350.488353587964</c:v>
                </c:pt>
                <c:pt idx="112">
                  <c:v>43350.48836747685</c:v>
                </c:pt>
                <c:pt idx="113">
                  <c:v>43350.488381365743</c:v>
                </c:pt>
                <c:pt idx="114">
                  <c:v>43350.48839525463</c:v>
                </c:pt>
                <c:pt idx="115">
                  <c:v>43350.488409143516</c:v>
                </c:pt>
                <c:pt idx="116">
                  <c:v>43350.48842303241</c:v>
                </c:pt>
                <c:pt idx="117">
                  <c:v>43350.488436921296</c:v>
                </c:pt>
                <c:pt idx="118">
                  <c:v>43350.488450810182</c:v>
                </c:pt>
                <c:pt idx="119">
                  <c:v>43350.488464699076</c:v>
                </c:pt>
                <c:pt idx="120">
                  <c:v>43350.488478587962</c:v>
                </c:pt>
                <c:pt idx="121">
                  <c:v>43350.488492476848</c:v>
                </c:pt>
                <c:pt idx="122">
                  <c:v>43350.488506365742</c:v>
                </c:pt>
                <c:pt idx="123">
                  <c:v>43350.488520254628</c:v>
                </c:pt>
                <c:pt idx="124">
                  <c:v>43350.488534143522</c:v>
                </c:pt>
                <c:pt idx="125">
                  <c:v>43350.488548032408</c:v>
                </c:pt>
                <c:pt idx="126">
                  <c:v>43350.488561921295</c:v>
                </c:pt>
                <c:pt idx="127">
                  <c:v>43350.488575810188</c:v>
                </c:pt>
                <c:pt idx="128">
                  <c:v>43350.488589699075</c:v>
                </c:pt>
                <c:pt idx="129">
                  <c:v>43350.488603587961</c:v>
                </c:pt>
                <c:pt idx="130">
                  <c:v>43350.488617476854</c:v>
                </c:pt>
                <c:pt idx="131">
                  <c:v>43350.488631365741</c:v>
                </c:pt>
                <c:pt idx="132">
                  <c:v>43350.488645254627</c:v>
                </c:pt>
                <c:pt idx="133">
                  <c:v>43350.488659143521</c:v>
                </c:pt>
                <c:pt idx="134">
                  <c:v>43350.488673032407</c:v>
                </c:pt>
                <c:pt idx="135">
                  <c:v>43350.488686921293</c:v>
                </c:pt>
                <c:pt idx="136">
                  <c:v>43350.488700810187</c:v>
                </c:pt>
                <c:pt idx="137">
                  <c:v>43350.488714699073</c:v>
                </c:pt>
                <c:pt idx="138">
                  <c:v>43350.488728587959</c:v>
                </c:pt>
                <c:pt idx="139">
                  <c:v>43350.488742476853</c:v>
                </c:pt>
                <c:pt idx="140">
                  <c:v>43350.488756365739</c:v>
                </c:pt>
                <c:pt idx="141">
                  <c:v>43350.488770254633</c:v>
                </c:pt>
                <c:pt idx="142">
                  <c:v>43350.488784143519</c:v>
                </c:pt>
                <c:pt idx="143">
                  <c:v>43350.488798032406</c:v>
                </c:pt>
                <c:pt idx="144">
                  <c:v>43350.488811921299</c:v>
                </c:pt>
                <c:pt idx="145">
                  <c:v>43350.488825810186</c:v>
                </c:pt>
                <c:pt idx="146">
                  <c:v>43350.488839699072</c:v>
                </c:pt>
                <c:pt idx="147">
                  <c:v>43350.488853587965</c:v>
                </c:pt>
                <c:pt idx="148">
                  <c:v>43350.488867476852</c:v>
                </c:pt>
                <c:pt idx="149">
                  <c:v>43350.488881365738</c:v>
                </c:pt>
                <c:pt idx="150">
                  <c:v>43350.488895254632</c:v>
                </c:pt>
                <c:pt idx="151">
                  <c:v>43350.488909143518</c:v>
                </c:pt>
                <c:pt idx="152">
                  <c:v>43350.488923032404</c:v>
                </c:pt>
                <c:pt idx="153">
                  <c:v>43350.488936921298</c:v>
                </c:pt>
                <c:pt idx="154">
                  <c:v>43350.488950810184</c:v>
                </c:pt>
                <c:pt idx="155">
                  <c:v>43350.48896469907</c:v>
                </c:pt>
                <c:pt idx="156">
                  <c:v>43350.488978587964</c:v>
                </c:pt>
                <c:pt idx="157">
                  <c:v>43350.48899247685</c:v>
                </c:pt>
                <c:pt idx="158">
                  <c:v>43350.489006365744</c:v>
                </c:pt>
                <c:pt idx="159">
                  <c:v>43350.48902025463</c:v>
                </c:pt>
                <c:pt idx="160">
                  <c:v>43350.489034143517</c:v>
                </c:pt>
                <c:pt idx="161">
                  <c:v>43350.48904803241</c:v>
                </c:pt>
                <c:pt idx="162">
                  <c:v>43350.489061921297</c:v>
                </c:pt>
                <c:pt idx="163">
                  <c:v>43350.489075810183</c:v>
                </c:pt>
                <c:pt idx="164">
                  <c:v>43350.489089699076</c:v>
                </c:pt>
                <c:pt idx="165">
                  <c:v>43350.489103587963</c:v>
                </c:pt>
                <c:pt idx="166">
                  <c:v>43350.489117476849</c:v>
                </c:pt>
                <c:pt idx="167">
                  <c:v>43350.489131365743</c:v>
                </c:pt>
                <c:pt idx="168">
                  <c:v>43350.489145254629</c:v>
                </c:pt>
                <c:pt idx="169">
                  <c:v>43350.489159143515</c:v>
                </c:pt>
                <c:pt idx="170">
                  <c:v>43350.489173032409</c:v>
                </c:pt>
                <c:pt idx="171">
                  <c:v>43350.489186921295</c:v>
                </c:pt>
                <c:pt idx="172">
                  <c:v>43350.489200810189</c:v>
                </c:pt>
                <c:pt idx="173">
                  <c:v>43350.489214699075</c:v>
                </c:pt>
                <c:pt idx="174">
                  <c:v>43350.489228587961</c:v>
                </c:pt>
                <c:pt idx="175">
                  <c:v>43350.489242476855</c:v>
                </c:pt>
                <c:pt idx="176">
                  <c:v>43350.489256365741</c:v>
                </c:pt>
                <c:pt idx="177">
                  <c:v>43350.489270254628</c:v>
                </c:pt>
                <c:pt idx="178">
                  <c:v>43350.489284143521</c:v>
                </c:pt>
                <c:pt idx="179">
                  <c:v>43350.489298032408</c:v>
                </c:pt>
                <c:pt idx="180">
                  <c:v>43350.489311921294</c:v>
                </c:pt>
                <c:pt idx="181">
                  <c:v>43350.489325810187</c:v>
                </c:pt>
                <c:pt idx="182">
                  <c:v>43350.489339699074</c:v>
                </c:pt>
                <c:pt idx="183">
                  <c:v>43350.48935358796</c:v>
                </c:pt>
                <c:pt idx="184">
                  <c:v>43350.489367476854</c:v>
                </c:pt>
                <c:pt idx="185">
                  <c:v>43350.48938136574</c:v>
                </c:pt>
                <c:pt idx="186">
                  <c:v>43350.489395254626</c:v>
                </c:pt>
                <c:pt idx="187">
                  <c:v>43350.48940914352</c:v>
                </c:pt>
                <c:pt idx="188">
                  <c:v>43350.489423032406</c:v>
                </c:pt>
                <c:pt idx="189">
                  <c:v>43350.4894369213</c:v>
                </c:pt>
                <c:pt idx="190">
                  <c:v>43350.489450810186</c:v>
                </c:pt>
                <c:pt idx="191">
                  <c:v>43350.489464699072</c:v>
                </c:pt>
                <c:pt idx="192">
                  <c:v>43350.489478587966</c:v>
                </c:pt>
                <c:pt idx="193">
                  <c:v>43350.489492476852</c:v>
                </c:pt>
                <c:pt idx="194">
                  <c:v>43350.489506365739</c:v>
                </c:pt>
                <c:pt idx="195">
                  <c:v>43350.489520254632</c:v>
                </c:pt>
                <c:pt idx="196">
                  <c:v>43350.489534143519</c:v>
                </c:pt>
                <c:pt idx="197">
                  <c:v>43350.489548032405</c:v>
                </c:pt>
                <c:pt idx="198">
                  <c:v>43350.489561921298</c:v>
                </c:pt>
                <c:pt idx="199">
                  <c:v>43350.489575810185</c:v>
                </c:pt>
                <c:pt idx="200">
                  <c:v>43350.489589699071</c:v>
                </c:pt>
                <c:pt idx="201">
                  <c:v>43350.489603587965</c:v>
                </c:pt>
                <c:pt idx="202">
                  <c:v>43350.489617476851</c:v>
                </c:pt>
                <c:pt idx="203">
                  <c:v>43350.489631365737</c:v>
                </c:pt>
                <c:pt idx="204">
                  <c:v>43350.489645254631</c:v>
                </c:pt>
                <c:pt idx="205">
                  <c:v>43350.489659143517</c:v>
                </c:pt>
                <c:pt idx="206">
                  <c:v>43350.489673032411</c:v>
                </c:pt>
                <c:pt idx="207">
                  <c:v>43350.489686921297</c:v>
                </c:pt>
                <c:pt idx="208">
                  <c:v>43350.489700810183</c:v>
                </c:pt>
                <c:pt idx="209">
                  <c:v>43350.489714699077</c:v>
                </c:pt>
                <c:pt idx="210">
                  <c:v>43350.489728587963</c:v>
                </c:pt>
                <c:pt idx="211">
                  <c:v>43350.48974247685</c:v>
                </c:pt>
                <c:pt idx="212">
                  <c:v>43350.489756365743</c:v>
                </c:pt>
                <c:pt idx="213">
                  <c:v>43350.48977025463</c:v>
                </c:pt>
                <c:pt idx="214">
                  <c:v>43350.489784143516</c:v>
                </c:pt>
                <c:pt idx="215">
                  <c:v>43350.489798032409</c:v>
                </c:pt>
                <c:pt idx="216">
                  <c:v>43350.489811921296</c:v>
                </c:pt>
                <c:pt idx="217">
                  <c:v>43350.489825810182</c:v>
                </c:pt>
                <c:pt idx="218">
                  <c:v>43350.489839699076</c:v>
                </c:pt>
                <c:pt idx="219">
                  <c:v>43350.489853587962</c:v>
                </c:pt>
                <c:pt idx="220">
                  <c:v>43350.489867476848</c:v>
                </c:pt>
                <c:pt idx="221">
                  <c:v>43350.489881365742</c:v>
                </c:pt>
                <c:pt idx="222">
                  <c:v>43350.489895254628</c:v>
                </c:pt>
                <c:pt idx="223">
                  <c:v>43350.489909143522</c:v>
                </c:pt>
                <c:pt idx="224">
                  <c:v>43350.489923032408</c:v>
                </c:pt>
                <c:pt idx="225">
                  <c:v>43350.489936921294</c:v>
                </c:pt>
                <c:pt idx="226">
                  <c:v>43350.489950810188</c:v>
                </c:pt>
                <c:pt idx="227">
                  <c:v>43350.489964699074</c:v>
                </c:pt>
                <c:pt idx="228">
                  <c:v>43350.489978587961</c:v>
                </c:pt>
                <c:pt idx="229">
                  <c:v>43350.489992476854</c:v>
                </c:pt>
                <c:pt idx="230">
                  <c:v>43350.490006365741</c:v>
                </c:pt>
                <c:pt idx="231">
                  <c:v>43350.490020254627</c:v>
                </c:pt>
                <c:pt idx="232">
                  <c:v>43350.49003414352</c:v>
                </c:pt>
                <c:pt idx="233">
                  <c:v>43350.490048032407</c:v>
                </c:pt>
                <c:pt idx="234">
                  <c:v>43350.490061921293</c:v>
                </c:pt>
                <c:pt idx="235">
                  <c:v>43350.490075810187</c:v>
                </c:pt>
                <c:pt idx="236">
                  <c:v>43350.490089699073</c:v>
                </c:pt>
                <c:pt idx="237">
                  <c:v>43350.490103587967</c:v>
                </c:pt>
                <c:pt idx="238">
                  <c:v>43350.490117476853</c:v>
                </c:pt>
                <c:pt idx="239">
                  <c:v>43350.490131365739</c:v>
                </c:pt>
                <c:pt idx="240">
                  <c:v>43350.490145254633</c:v>
                </c:pt>
                <c:pt idx="241">
                  <c:v>43350.490159143519</c:v>
                </c:pt>
                <c:pt idx="242">
                  <c:v>43350.490173032405</c:v>
                </c:pt>
                <c:pt idx="243">
                  <c:v>43350.490186921299</c:v>
                </c:pt>
                <c:pt idx="244">
                  <c:v>43350.490200810185</c:v>
                </c:pt>
                <c:pt idx="245">
                  <c:v>43350.490214699072</c:v>
                </c:pt>
                <c:pt idx="246">
                  <c:v>43350.490228587965</c:v>
                </c:pt>
                <c:pt idx="247">
                  <c:v>43350.490242476852</c:v>
                </c:pt>
                <c:pt idx="248">
                  <c:v>43350.490256365738</c:v>
                </c:pt>
                <c:pt idx="249">
                  <c:v>43350.490270254631</c:v>
                </c:pt>
                <c:pt idx="250">
                  <c:v>43350.490284143518</c:v>
                </c:pt>
                <c:pt idx="251">
                  <c:v>43350.490298032404</c:v>
                </c:pt>
                <c:pt idx="252">
                  <c:v>43350.490311921298</c:v>
                </c:pt>
                <c:pt idx="253">
                  <c:v>43350.490325810184</c:v>
                </c:pt>
                <c:pt idx="254">
                  <c:v>43350.490339699078</c:v>
                </c:pt>
                <c:pt idx="255">
                  <c:v>43350.490353587964</c:v>
                </c:pt>
                <c:pt idx="256">
                  <c:v>43350.49036747685</c:v>
                </c:pt>
                <c:pt idx="257">
                  <c:v>43350.490381365744</c:v>
                </c:pt>
                <c:pt idx="258">
                  <c:v>43350.49039525463</c:v>
                </c:pt>
                <c:pt idx="259">
                  <c:v>43350.490409143516</c:v>
                </c:pt>
                <c:pt idx="260">
                  <c:v>43350.49042303241</c:v>
                </c:pt>
                <c:pt idx="261">
                  <c:v>43350.490436921296</c:v>
                </c:pt>
                <c:pt idx="262">
                  <c:v>43350.490450810183</c:v>
                </c:pt>
                <c:pt idx="263">
                  <c:v>43350.490464699076</c:v>
                </c:pt>
                <c:pt idx="264">
                  <c:v>43350.490478587963</c:v>
                </c:pt>
                <c:pt idx="265">
                  <c:v>43350.490492476849</c:v>
                </c:pt>
                <c:pt idx="266">
                  <c:v>43350.490506365742</c:v>
                </c:pt>
                <c:pt idx="267">
                  <c:v>43350.490520254629</c:v>
                </c:pt>
                <c:pt idx="268">
                  <c:v>43350.490534143515</c:v>
                </c:pt>
                <c:pt idx="269">
                  <c:v>43350.490548032409</c:v>
                </c:pt>
                <c:pt idx="270">
                  <c:v>43350.490561921295</c:v>
                </c:pt>
                <c:pt idx="271">
                  <c:v>43350.490575810189</c:v>
                </c:pt>
                <c:pt idx="272">
                  <c:v>43350.490589699075</c:v>
                </c:pt>
                <c:pt idx="273">
                  <c:v>43350.490603587961</c:v>
                </c:pt>
                <c:pt idx="274">
                  <c:v>43350.490617476855</c:v>
                </c:pt>
                <c:pt idx="275">
                  <c:v>43350.490631365741</c:v>
                </c:pt>
                <c:pt idx="276">
                  <c:v>43350.490645254627</c:v>
                </c:pt>
                <c:pt idx="277">
                  <c:v>43350.490659143521</c:v>
                </c:pt>
                <c:pt idx="278">
                  <c:v>43350.490673032407</c:v>
                </c:pt>
                <c:pt idx="279">
                  <c:v>43350.490686921294</c:v>
                </c:pt>
                <c:pt idx="280">
                  <c:v>43350.490700810187</c:v>
                </c:pt>
                <c:pt idx="281">
                  <c:v>43350.490714699074</c:v>
                </c:pt>
                <c:pt idx="282">
                  <c:v>43350.49072858796</c:v>
                </c:pt>
                <c:pt idx="283">
                  <c:v>43350.490742476853</c:v>
                </c:pt>
                <c:pt idx="284">
                  <c:v>43350.49075636574</c:v>
                </c:pt>
                <c:pt idx="285">
                  <c:v>43350.490770254626</c:v>
                </c:pt>
                <c:pt idx="286">
                  <c:v>43350.49078414352</c:v>
                </c:pt>
                <c:pt idx="287">
                  <c:v>43350.490798032406</c:v>
                </c:pt>
                <c:pt idx="288">
                  <c:v>43350.4908119213</c:v>
                </c:pt>
                <c:pt idx="289">
                  <c:v>43350.490825810186</c:v>
                </c:pt>
                <c:pt idx="290">
                  <c:v>43350.490839699072</c:v>
                </c:pt>
                <c:pt idx="291">
                  <c:v>43350.490853587966</c:v>
                </c:pt>
                <c:pt idx="292">
                  <c:v>43350.490867476852</c:v>
                </c:pt>
                <c:pt idx="293">
                  <c:v>43350.490881365738</c:v>
                </c:pt>
                <c:pt idx="294">
                  <c:v>43350.490895254632</c:v>
                </c:pt>
                <c:pt idx="295">
                  <c:v>43350.490909143518</c:v>
                </c:pt>
                <c:pt idx="296">
                  <c:v>43350.490923032405</c:v>
                </c:pt>
                <c:pt idx="297">
                  <c:v>43350.490936921298</c:v>
                </c:pt>
                <c:pt idx="298">
                  <c:v>43350.490950810185</c:v>
                </c:pt>
                <c:pt idx="299">
                  <c:v>43350.490964699071</c:v>
                </c:pt>
                <c:pt idx="300">
                  <c:v>43350.490978587964</c:v>
                </c:pt>
                <c:pt idx="301">
                  <c:v>43350.490992476851</c:v>
                </c:pt>
                <c:pt idx="302">
                  <c:v>43350.491006365737</c:v>
                </c:pt>
                <c:pt idx="303">
                  <c:v>43350.491020254631</c:v>
                </c:pt>
                <c:pt idx="304">
                  <c:v>43350.491034143517</c:v>
                </c:pt>
                <c:pt idx="305">
                  <c:v>43350.491048032411</c:v>
                </c:pt>
                <c:pt idx="306">
                  <c:v>43350.491061921297</c:v>
                </c:pt>
                <c:pt idx="307">
                  <c:v>43350.491075810183</c:v>
                </c:pt>
                <c:pt idx="308">
                  <c:v>43350.491089699077</c:v>
                </c:pt>
                <c:pt idx="309">
                  <c:v>43350.491103587963</c:v>
                </c:pt>
                <c:pt idx="310">
                  <c:v>43350.491117476849</c:v>
                </c:pt>
                <c:pt idx="311">
                  <c:v>43350.491131365743</c:v>
                </c:pt>
                <c:pt idx="312">
                  <c:v>43350.491145254629</c:v>
                </c:pt>
                <c:pt idx="313">
                  <c:v>43350.491159143516</c:v>
                </c:pt>
                <c:pt idx="314">
                  <c:v>43350.491173032409</c:v>
                </c:pt>
                <c:pt idx="315">
                  <c:v>43350.491186921296</c:v>
                </c:pt>
                <c:pt idx="316">
                  <c:v>43350.491200810182</c:v>
                </c:pt>
                <c:pt idx="317">
                  <c:v>43350.491214699075</c:v>
                </c:pt>
                <c:pt idx="318">
                  <c:v>43350.491228587962</c:v>
                </c:pt>
                <c:pt idx="319">
                  <c:v>43350.491242476855</c:v>
                </c:pt>
                <c:pt idx="320">
                  <c:v>43350.491256365742</c:v>
                </c:pt>
                <c:pt idx="321">
                  <c:v>43350.491270254628</c:v>
                </c:pt>
                <c:pt idx="322">
                  <c:v>43350.491284143522</c:v>
                </c:pt>
                <c:pt idx="323">
                  <c:v>43350.491298032408</c:v>
                </c:pt>
                <c:pt idx="324">
                  <c:v>43350.491311921294</c:v>
                </c:pt>
                <c:pt idx="325">
                  <c:v>43350.491325810188</c:v>
                </c:pt>
                <c:pt idx="326">
                  <c:v>43350.491339699074</c:v>
                </c:pt>
                <c:pt idx="327">
                  <c:v>43350.49135358796</c:v>
                </c:pt>
                <c:pt idx="328">
                  <c:v>43350.491367476854</c:v>
                </c:pt>
                <c:pt idx="329">
                  <c:v>43350.49138136574</c:v>
                </c:pt>
                <c:pt idx="330">
                  <c:v>43350.491395254627</c:v>
                </c:pt>
                <c:pt idx="331">
                  <c:v>43350.49140914352</c:v>
                </c:pt>
                <c:pt idx="332">
                  <c:v>43350.491423032407</c:v>
                </c:pt>
                <c:pt idx="333">
                  <c:v>43350.491436921293</c:v>
                </c:pt>
                <c:pt idx="334">
                  <c:v>43350.491450810187</c:v>
                </c:pt>
                <c:pt idx="335">
                  <c:v>43350.491464699073</c:v>
                </c:pt>
                <c:pt idx="336">
                  <c:v>43350.491478587966</c:v>
                </c:pt>
                <c:pt idx="337">
                  <c:v>43350.491492476853</c:v>
                </c:pt>
                <c:pt idx="338">
                  <c:v>43350.491506365739</c:v>
                </c:pt>
                <c:pt idx="339">
                  <c:v>43350.491520254633</c:v>
                </c:pt>
                <c:pt idx="340">
                  <c:v>43350.491534143519</c:v>
                </c:pt>
                <c:pt idx="341">
                  <c:v>43350.491548032405</c:v>
                </c:pt>
                <c:pt idx="342">
                  <c:v>43350.491561921299</c:v>
                </c:pt>
                <c:pt idx="343">
                  <c:v>43350.491575810185</c:v>
                </c:pt>
                <c:pt idx="344">
                  <c:v>43350.491589699071</c:v>
                </c:pt>
                <c:pt idx="345">
                  <c:v>43350.491603587965</c:v>
                </c:pt>
                <c:pt idx="346">
                  <c:v>43350.491617476851</c:v>
                </c:pt>
                <c:pt idx="347">
                  <c:v>43350.491631365738</c:v>
                </c:pt>
                <c:pt idx="348">
                  <c:v>43350.491645254631</c:v>
                </c:pt>
                <c:pt idx="349">
                  <c:v>43350.491659143518</c:v>
                </c:pt>
                <c:pt idx="350">
                  <c:v>43350.491673032404</c:v>
                </c:pt>
                <c:pt idx="351">
                  <c:v>43350.491686921298</c:v>
                </c:pt>
                <c:pt idx="352">
                  <c:v>43350.491700810184</c:v>
                </c:pt>
                <c:pt idx="353">
                  <c:v>43350.491714699077</c:v>
                </c:pt>
                <c:pt idx="354">
                  <c:v>43350.491728587964</c:v>
                </c:pt>
                <c:pt idx="355">
                  <c:v>43350.49174247685</c:v>
                </c:pt>
                <c:pt idx="356">
                  <c:v>43350.491756365744</c:v>
                </c:pt>
                <c:pt idx="357">
                  <c:v>43350.49177025463</c:v>
                </c:pt>
                <c:pt idx="358">
                  <c:v>43350.491784143516</c:v>
                </c:pt>
                <c:pt idx="359">
                  <c:v>43350.49179803241</c:v>
                </c:pt>
                <c:pt idx="360">
                  <c:v>43350.491811921296</c:v>
                </c:pt>
                <c:pt idx="361">
                  <c:v>43350.491825810182</c:v>
                </c:pt>
                <c:pt idx="362">
                  <c:v>43350.491839699076</c:v>
                </c:pt>
                <c:pt idx="363">
                  <c:v>43350.491853587962</c:v>
                </c:pt>
                <c:pt idx="364">
                  <c:v>43350.491867476849</c:v>
                </c:pt>
                <c:pt idx="365">
                  <c:v>43350.491881365742</c:v>
                </c:pt>
                <c:pt idx="366">
                  <c:v>43350.491895254629</c:v>
                </c:pt>
                <c:pt idx="367">
                  <c:v>43350.491909143515</c:v>
                </c:pt>
                <c:pt idx="368">
                  <c:v>43350.491923032409</c:v>
                </c:pt>
                <c:pt idx="369">
                  <c:v>43350.491936921295</c:v>
                </c:pt>
                <c:pt idx="370">
                  <c:v>43350.491950810188</c:v>
                </c:pt>
                <c:pt idx="371">
                  <c:v>43350.491964699075</c:v>
                </c:pt>
                <c:pt idx="372">
                  <c:v>43350.491978587961</c:v>
                </c:pt>
                <c:pt idx="373">
                  <c:v>43350.491992476855</c:v>
                </c:pt>
                <c:pt idx="374">
                  <c:v>43350.492006365741</c:v>
                </c:pt>
                <c:pt idx="375">
                  <c:v>43350.492020254627</c:v>
                </c:pt>
                <c:pt idx="376">
                  <c:v>43350.492034143521</c:v>
                </c:pt>
                <c:pt idx="377">
                  <c:v>43350.492048032407</c:v>
                </c:pt>
                <c:pt idx="378">
                  <c:v>43350.492061921293</c:v>
                </c:pt>
                <c:pt idx="379">
                  <c:v>43350.492075810187</c:v>
                </c:pt>
                <c:pt idx="380">
                  <c:v>43350.492089699073</c:v>
                </c:pt>
                <c:pt idx="381">
                  <c:v>43350.49210358796</c:v>
                </c:pt>
                <c:pt idx="382">
                  <c:v>43350.492117476853</c:v>
                </c:pt>
                <c:pt idx="383">
                  <c:v>43350.49213136574</c:v>
                </c:pt>
                <c:pt idx="384">
                  <c:v>43350.492145254633</c:v>
                </c:pt>
                <c:pt idx="385">
                  <c:v>43350.49215914352</c:v>
                </c:pt>
                <c:pt idx="386">
                  <c:v>43350.492173032406</c:v>
                </c:pt>
                <c:pt idx="387">
                  <c:v>43350.492186921299</c:v>
                </c:pt>
                <c:pt idx="388">
                  <c:v>43350.492200810186</c:v>
                </c:pt>
                <c:pt idx="389">
                  <c:v>43350.492214699072</c:v>
                </c:pt>
                <c:pt idx="390">
                  <c:v>43350.492228587966</c:v>
                </c:pt>
                <c:pt idx="391">
                  <c:v>43350.492242476852</c:v>
                </c:pt>
                <c:pt idx="392">
                  <c:v>43350.492256365738</c:v>
                </c:pt>
                <c:pt idx="393">
                  <c:v>43350.492270254632</c:v>
                </c:pt>
                <c:pt idx="394">
                  <c:v>43350.492284143518</c:v>
                </c:pt>
                <c:pt idx="395">
                  <c:v>43350.492298032405</c:v>
                </c:pt>
                <c:pt idx="396">
                  <c:v>43350.492311921298</c:v>
                </c:pt>
                <c:pt idx="397">
                  <c:v>43350.492325810184</c:v>
                </c:pt>
                <c:pt idx="398">
                  <c:v>43350.492339699071</c:v>
                </c:pt>
                <c:pt idx="399">
                  <c:v>43350.492353587964</c:v>
                </c:pt>
                <c:pt idx="400">
                  <c:v>43350.492367476851</c:v>
                </c:pt>
                <c:pt idx="401">
                  <c:v>43350.492381365744</c:v>
                </c:pt>
                <c:pt idx="402">
                  <c:v>43350.492395254631</c:v>
                </c:pt>
                <c:pt idx="403">
                  <c:v>43350.492409143517</c:v>
                </c:pt>
                <c:pt idx="404">
                  <c:v>43350.49242303241</c:v>
                </c:pt>
                <c:pt idx="405">
                  <c:v>43350.492436921297</c:v>
                </c:pt>
                <c:pt idx="406">
                  <c:v>43350.492450810183</c:v>
                </c:pt>
                <c:pt idx="407">
                  <c:v>43350.492464699077</c:v>
                </c:pt>
                <c:pt idx="408">
                  <c:v>43350.492478587963</c:v>
                </c:pt>
                <c:pt idx="409">
                  <c:v>43350.492492476849</c:v>
                </c:pt>
                <c:pt idx="410">
                  <c:v>43350.492506365743</c:v>
                </c:pt>
                <c:pt idx="411">
                  <c:v>43350.492520254629</c:v>
                </c:pt>
                <c:pt idx="412">
                  <c:v>43350.492534143516</c:v>
                </c:pt>
                <c:pt idx="413">
                  <c:v>43350.492548032409</c:v>
                </c:pt>
                <c:pt idx="414">
                  <c:v>43350.492561921295</c:v>
                </c:pt>
                <c:pt idx="415">
                  <c:v>43350.492575810182</c:v>
                </c:pt>
                <c:pt idx="416">
                  <c:v>43350.492589699075</c:v>
                </c:pt>
                <c:pt idx="417">
                  <c:v>43350.492603587962</c:v>
                </c:pt>
                <c:pt idx="418">
                  <c:v>43350.492617476855</c:v>
                </c:pt>
                <c:pt idx="419">
                  <c:v>43350.492631365742</c:v>
                </c:pt>
                <c:pt idx="420">
                  <c:v>43350.492645254628</c:v>
                </c:pt>
                <c:pt idx="421">
                  <c:v>43350.492659143521</c:v>
                </c:pt>
                <c:pt idx="422">
                  <c:v>43350.492673032408</c:v>
                </c:pt>
                <c:pt idx="423">
                  <c:v>43350.492686921294</c:v>
                </c:pt>
                <c:pt idx="424">
                  <c:v>43350.492700810188</c:v>
                </c:pt>
                <c:pt idx="425">
                  <c:v>43350.492714699074</c:v>
                </c:pt>
                <c:pt idx="426">
                  <c:v>43350.49272858796</c:v>
                </c:pt>
                <c:pt idx="427">
                  <c:v>43350.492742476854</c:v>
                </c:pt>
                <c:pt idx="428">
                  <c:v>43350.49275636574</c:v>
                </c:pt>
                <c:pt idx="429">
                  <c:v>43350.492770254627</c:v>
                </c:pt>
                <c:pt idx="430">
                  <c:v>43350.49278414352</c:v>
                </c:pt>
                <c:pt idx="431">
                  <c:v>43350.492798032406</c:v>
                </c:pt>
                <c:pt idx="432">
                  <c:v>43350.492811921293</c:v>
                </c:pt>
                <c:pt idx="433">
                  <c:v>43350.492825810186</c:v>
                </c:pt>
                <c:pt idx="434">
                  <c:v>43350.492839699073</c:v>
                </c:pt>
                <c:pt idx="435">
                  <c:v>43350.492853587966</c:v>
                </c:pt>
                <c:pt idx="436">
                  <c:v>43350.492867476853</c:v>
                </c:pt>
                <c:pt idx="437">
                  <c:v>43350.492881365739</c:v>
                </c:pt>
                <c:pt idx="438">
                  <c:v>43350.492895254632</c:v>
                </c:pt>
                <c:pt idx="439">
                  <c:v>43350.492909143519</c:v>
                </c:pt>
                <c:pt idx="440">
                  <c:v>43350.492923032405</c:v>
                </c:pt>
                <c:pt idx="441">
                  <c:v>43350.492936921299</c:v>
                </c:pt>
                <c:pt idx="442">
                  <c:v>43350.492950810185</c:v>
                </c:pt>
                <c:pt idx="443">
                  <c:v>43350.492964699071</c:v>
                </c:pt>
                <c:pt idx="444">
                  <c:v>43350.492978587965</c:v>
                </c:pt>
                <c:pt idx="445">
                  <c:v>43350.492992476851</c:v>
                </c:pt>
                <c:pt idx="446">
                  <c:v>43350.493006365738</c:v>
                </c:pt>
                <c:pt idx="447">
                  <c:v>43350.493020254631</c:v>
                </c:pt>
                <c:pt idx="448">
                  <c:v>43350.493034143517</c:v>
                </c:pt>
                <c:pt idx="449">
                  <c:v>43350.493048032411</c:v>
                </c:pt>
                <c:pt idx="450">
                  <c:v>43350.493061921297</c:v>
                </c:pt>
                <c:pt idx="451">
                  <c:v>43350.493075810184</c:v>
                </c:pt>
                <c:pt idx="452">
                  <c:v>43350.493089699077</c:v>
                </c:pt>
                <c:pt idx="453">
                  <c:v>43350.493103587964</c:v>
                </c:pt>
                <c:pt idx="454">
                  <c:v>43350.49311747685</c:v>
                </c:pt>
                <c:pt idx="455">
                  <c:v>43350.493131365743</c:v>
                </c:pt>
                <c:pt idx="456">
                  <c:v>43350.49314525463</c:v>
                </c:pt>
                <c:pt idx="457">
                  <c:v>43350.493159143516</c:v>
                </c:pt>
                <c:pt idx="458">
                  <c:v>43350.49317303241</c:v>
                </c:pt>
                <c:pt idx="459">
                  <c:v>43350.493186921296</c:v>
                </c:pt>
                <c:pt idx="460">
                  <c:v>43350.493200810182</c:v>
                </c:pt>
                <c:pt idx="461">
                  <c:v>43350.493214699076</c:v>
                </c:pt>
                <c:pt idx="462">
                  <c:v>43350.493228587962</c:v>
                </c:pt>
                <c:pt idx="463">
                  <c:v>43350.493242476849</c:v>
                </c:pt>
                <c:pt idx="464">
                  <c:v>43350.493256365742</c:v>
                </c:pt>
                <c:pt idx="465">
                  <c:v>43350.493270254628</c:v>
                </c:pt>
                <c:pt idx="466">
                  <c:v>43350.493284143522</c:v>
                </c:pt>
                <c:pt idx="467">
                  <c:v>43350.493298032408</c:v>
                </c:pt>
                <c:pt idx="468">
                  <c:v>43350.493311921295</c:v>
                </c:pt>
                <c:pt idx="469">
                  <c:v>43350.493325810188</c:v>
                </c:pt>
                <c:pt idx="470">
                  <c:v>43350.493339699075</c:v>
                </c:pt>
                <c:pt idx="471">
                  <c:v>43350.493353587961</c:v>
                </c:pt>
                <c:pt idx="472">
                  <c:v>43350.493367476854</c:v>
                </c:pt>
                <c:pt idx="473">
                  <c:v>43350.493381365741</c:v>
                </c:pt>
                <c:pt idx="474">
                  <c:v>43350.493395254627</c:v>
                </c:pt>
                <c:pt idx="475">
                  <c:v>43350.493409143521</c:v>
                </c:pt>
                <c:pt idx="476">
                  <c:v>43350.493423032407</c:v>
                </c:pt>
                <c:pt idx="477">
                  <c:v>43350.493436921293</c:v>
                </c:pt>
                <c:pt idx="478">
                  <c:v>43350.493450810187</c:v>
                </c:pt>
                <c:pt idx="479">
                  <c:v>43350.493464699073</c:v>
                </c:pt>
                <c:pt idx="480">
                  <c:v>43350.49347858796</c:v>
                </c:pt>
                <c:pt idx="481">
                  <c:v>43350.493492476853</c:v>
                </c:pt>
                <c:pt idx="482">
                  <c:v>43350.493506365739</c:v>
                </c:pt>
                <c:pt idx="483">
                  <c:v>43350.493520254633</c:v>
                </c:pt>
                <c:pt idx="484">
                  <c:v>43350.493534143519</c:v>
                </c:pt>
                <c:pt idx="485">
                  <c:v>43350.493548032406</c:v>
                </c:pt>
                <c:pt idx="486">
                  <c:v>43350.493561921299</c:v>
                </c:pt>
                <c:pt idx="487">
                  <c:v>43350.493575810186</c:v>
                </c:pt>
                <c:pt idx="488">
                  <c:v>43350.493589699072</c:v>
                </c:pt>
                <c:pt idx="489">
                  <c:v>43350.493603587965</c:v>
                </c:pt>
                <c:pt idx="490">
                  <c:v>43350.493617476852</c:v>
                </c:pt>
                <c:pt idx="491">
                  <c:v>43350.493631365738</c:v>
                </c:pt>
                <c:pt idx="492">
                  <c:v>43350.493645254632</c:v>
                </c:pt>
                <c:pt idx="493">
                  <c:v>43350.493659143518</c:v>
                </c:pt>
                <c:pt idx="494">
                  <c:v>43350.493673032404</c:v>
                </c:pt>
                <c:pt idx="495">
                  <c:v>43350.493686921298</c:v>
                </c:pt>
                <c:pt idx="496">
                  <c:v>43350.493700810184</c:v>
                </c:pt>
                <c:pt idx="497">
                  <c:v>43350.493714699071</c:v>
                </c:pt>
                <c:pt idx="498">
                  <c:v>43350.493728587964</c:v>
                </c:pt>
                <c:pt idx="499">
                  <c:v>43350.49374247685</c:v>
                </c:pt>
                <c:pt idx="500">
                  <c:v>43350.493756365744</c:v>
                </c:pt>
                <c:pt idx="501">
                  <c:v>43350.49377025463</c:v>
                </c:pt>
                <c:pt idx="502">
                  <c:v>43350.493784143517</c:v>
                </c:pt>
                <c:pt idx="503">
                  <c:v>43350.49379803241</c:v>
                </c:pt>
                <c:pt idx="504">
                  <c:v>43350.493811921297</c:v>
                </c:pt>
                <c:pt idx="505">
                  <c:v>43350.493825810183</c:v>
                </c:pt>
                <c:pt idx="506">
                  <c:v>43350.493839699076</c:v>
                </c:pt>
                <c:pt idx="507">
                  <c:v>43350.493853587963</c:v>
                </c:pt>
                <c:pt idx="508">
                  <c:v>43350.493867476849</c:v>
                </c:pt>
                <c:pt idx="509">
                  <c:v>43350.493881365743</c:v>
                </c:pt>
                <c:pt idx="510">
                  <c:v>43350.493895254629</c:v>
                </c:pt>
                <c:pt idx="511">
                  <c:v>43350.493909143515</c:v>
                </c:pt>
                <c:pt idx="512">
                  <c:v>43350.493923032409</c:v>
                </c:pt>
                <c:pt idx="513">
                  <c:v>43350.493936921295</c:v>
                </c:pt>
                <c:pt idx="514">
                  <c:v>43350.493950810182</c:v>
                </c:pt>
                <c:pt idx="515">
                  <c:v>43350.493964699075</c:v>
                </c:pt>
                <c:pt idx="516">
                  <c:v>43350.493978587961</c:v>
                </c:pt>
                <c:pt idx="517">
                  <c:v>43350.493992476855</c:v>
                </c:pt>
                <c:pt idx="518">
                  <c:v>43350.494006365741</c:v>
                </c:pt>
                <c:pt idx="519">
                  <c:v>43350.494020254628</c:v>
                </c:pt>
                <c:pt idx="520">
                  <c:v>43350.494034143521</c:v>
                </c:pt>
                <c:pt idx="521">
                  <c:v>43350.494048032408</c:v>
                </c:pt>
                <c:pt idx="522">
                  <c:v>43350.494061921294</c:v>
                </c:pt>
                <c:pt idx="523">
                  <c:v>43350.494075810187</c:v>
                </c:pt>
                <c:pt idx="524">
                  <c:v>43350.494089699074</c:v>
                </c:pt>
                <c:pt idx="525">
                  <c:v>43350.49410358796</c:v>
                </c:pt>
                <c:pt idx="526">
                  <c:v>43350.494117476854</c:v>
                </c:pt>
                <c:pt idx="527">
                  <c:v>43350.49413136574</c:v>
                </c:pt>
                <c:pt idx="528">
                  <c:v>43350.494145254626</c:v>
                </c:pt>
                <c:pt idx="529">
                  <c:v>43350.49415914352</c:v>
                </c:pt>
                <c:pt idx="530">
                  <c:v>43350.494173032406</c:v>
                </c:pt>
                <c:pt idx="531">
                  <c:v>43350.4941869213</c:v>
                </c:pt>
                <c:pt idx="532">
                  <c:v>43350.494200810186</c:v>
                </c:pt>
                <c:pt idx="533">
                  <c:v>43350.494214699072</c:v>
                </c:pt>
                <c:pt idx="534">
                  <c:v>43350.494228587966</c:v>
                </c:pt>
                <c:pt idx="535">
                  <c:v>43350.494242476852</c:v>
                </c:pt>
                <c:pt idx="536">
                  <c:v>43350.494256365739</c:v>
                </c:pt>
                <c:pt idx="537">
                  <c:v>43350.494270254632</c:v>
                </c:pt>
                <c:pt idx="538">
                  <c:v>43350.494284143519</c:v>
                </c:pt>
                <c:pt idx="539">
                  <c:v>43350.494298032405</c:v>
                </c:pt>
                <c:pt idx="540">
                  <c:v>43350.494311921299</c:v>
                </c:pt>
                <c:pt idx="541">
                  <c:v>43350.494325810185</c:v>
                </c:pt>
                <c:pt idx="542">
                  <c:v>43350.494339699071</c:v>
                </c:pt>
                <c:pt idx="543">
                  <c:v>43350.494353587965</c:v>
                </c:pt>
                <c:pt idx="544">
                  <c:v>43350.494367476851</c:v>
                </c:pt>
                <c:pt idx="545">
                  <c:v>43350.494381365737</c:v>
                </c:pt>
                <c:pt idx="546">
                  <c:v>43350.494395254631</c:v>
                </c:pt>
                <c:pt idx="547">
                  <c:v>43350.494409143517</c:v>
                </c:pt>
                <c:pt idx="548">
                  <c:v>43350.494423032411</c:v>
                </c:pt>
                <c:pt idx="549">
                  <c:v>43350.494436921297</c:v>
                </c:pt>
                <c:pt idx="550">
                  <c:v>43350.494450810183</c:v>
                </c:pt>
                <c:pt idx="551">
                  <c:v>43350.494464699077</c:v>
                </c:pt>
                <c:pt idx="552">
                  <c:v>43350.494478587963</c:v>
                </c:pt>
                <c:pt idx="553">
                  <c:v>43350.49449247685</c:v>
                </c:pt>
                <c:pt idx="554">
                  <c:v>43350.494506365743</c:v>
                </c:pt>
                <c:pt idx="555">
                  <c:v>43350.49452025463</c:v>
                </c:pt>
                <c:pt idx="556">
                  <c:v>43350.494534143516</c:v>
                </c:pt>
                <c:pt idx="557">
                  <c:v>43350.49454803241</c:v>
                </c:pt>
                <c:pt idx="558">
                  <c:v>43350.494561921296</c:v>
                </c:pt>
                <c:pt idx="559">
                  <c:v>43350.494575810182</c:v>
                </c:pt>
                <c:pt idx="560">
                  <c:v>43350.494589699076</c:v>
                </c:pt>
                <c:pt idx="561">
                  <c:v>43350.494603587962</c:v>
                </c:pt>
                <c:pt idx="562">
                  <c:v>43350.494617476848</c:v>
                </c:pt>
                <c:pt idx="563">
                  <c:v>43350.494631365742</c:v>
                </c:pt>
                <c:pt idx="564">
                  <c:v>43350.494645254628</c:v>
                </c:pt>
                <c:pt idx="565">
                  <c:v>43350.494659143522</c:v>
                </c:pt>
                <c:pt idx="566">
                  <c:v>43350.494673032408</c:v>
                </c:pt>
                <c:pt idx="567">
                  <c:v>43350.494686921294</c:v>
                </c:pt>
                <c:pt idx="568">
                  <c:v>43350.494700810188</c:v>
                </c:pt>
                <c:pt idx="569">
                  <c:v>43350.494714699074</c:v>
                </c:pt>
                <c:pt idx="570">
                  <c:v>43350.494728587961</c:v>
                </c:pt>
                <c:pt idx="571">
                  <c:v>43350.494742476854</c:v>
                </c:pt>
                <c:pt idx="572">
                  <c:v>43350.494756365741</c:v>
                </c:pt>
                <c:pt idx="573">
                  <c:v>43350.494770254627</c:v>
                </c:pt>
                <c:pt idx="574">
                  <c:v>43350.494784143521</c:v>
                </c:pt>
                <c:pt idx="575">
                  <c:v>43350.494798032407</c:v>
                </c:pt>
                <c:pt idx="576">
                  <c:v>43350.494811921293</c:v>
                </c:pt>
                <c:pt idx="577">
                  <c:v>43350.494825810187</c:v>
                </c:pt>
                <c:pt idx="578">
                  <c:v>43350.494839699073</c:v>
                </c:pt>
                <c:pt idx="579">
                  <c:v>43350.494853587959</c:v>
                </c:pt>
                <c:pt idx="580">
                  <c:v>43350.494867476853</c:v>
                </c:pt>
                <c:pt idx="581">
                  <c:v>43350.494881365739</c:v>
                </c:pt>
                <c:pt idx="582">
                  <c:v>43350.494895254633</c:v>
                </c:pt>
                <c:pt idx="583">
                  <c:v>43350.494909143519</c:v>
                </c:pt>
                <c:pt idx="584">
                  <c:v>43350.494923032405</c:v>
                </c:pt>
                <c:pt idx="585">
                  <c:v>43350.494936921299</c:v>
                </c:pt>
                <c:pt idx="586">
                  <c:v>43350.494950810185</c:v>
                </c:pt>
                <c:pt idx="587">
                  <c:v>43350.494964699072</c:v>
                </c:pt>
                <c:pt idx="588">
                  <c:v>43350.494978587965</c:v>
                </c:pt>
                <c:pt idx="589">
                  <c:v>43350.494992476852</c:v>
                </c:pt>
                <c:pt idx="590">
                  <c:v>43350.495006365738</c:v>
                </c:pt>
                <c:pt idx="591">
                  <c:v>43350.495020254632</c:v>
                </c:pt>
                <c:pt idx="592">
                  <c:v>43350.495034143518</c:v>
                </c:pt>
                <c:pt idx="593">
                  <c:v>43350.495048032404</c:v>
                </c:pt>
                <c:pt idx="594">
                  <c:v>43350.495061921298</c:v>
                </c:pt>
                <c:pt idx="595">
                  <c:v>43350.495075810184</c:v>
                </c:pt>
                <c:pt idx="596">
                  <c:v>43350.495089699078</c:v>
                </c:pt>
                <c:pt idx="597">
                  <c:v>43350.495103587964</c:v>
                </c:pt>
                <c:pt idx="598">
                  <c:v>43350.49511747685</c:v>
                </c:pt>
                <c:pt idx="599">
                  <c:v>43350.495131365744</c:v>
                </c:pt>
                <c:pt idx="600">
                  <c:v>43350.49514525463</c:v>
                </c:pt>
                <c:pt idx="601">
                  <c:v>43350.495159143517</c:v>
                </c:pt>
                <c:pt idx="602">
                  <c:v>43350.49517303241</c:v>
                </c:pt>
                <c:pt idx="603">
                  <c:v>43350.495186921296</c:v>
                </c:pt>
                <c:pt idx="604">
                  <c:v>43350.495200810183</c:v>
                </c:pt>
                <c:pt idx="605">
                  <c:v>43350.495214699076</c:v>
                </c:pt>
                <c:pt idx="606">
                  <c:v>43350.495228587963</c:v>
                </c:pt>
                <c:pt idx="607">
                  <c:v>43350.495242476849</c:v>
                </c:pt>
                <c:pt idx="608">
                  <c:v>43350.495256365743</c:v>
                </c:pt>
                <c:pt idx="609">
                  <c:v>43350.495270254629</c:v>
                </c:pt>
                <c:pt idx="610">
                  <c:v>43350.495284143515</c:v>
                </c:pt>
                <c:pt idx="611">
                  <c:v>43350.495298032409</c:v>
                </c:pt>
                <c:pt idx="612">
                  <c:v>43350.495311921295</c:v>
                </c:pt>
                <c:pt idx="613">
                  <c:v>43350.495325810189</c:v>
                </c:pt>
                <c:pt idx="614">
                  <c:v>43350.495339699075</c:v>
                </c:pt>
                <c:pt idx="615">
                  <c:v>43350.495353587961</c:v>
                </c:pt>
                <c:pt idx="616">
                  <c:v>43350.495367476855</c:v>
                </c:pt>
                <c:pt idx="617">
                  <c:v>43350.495381365741</c:v>
                </c:pt>
                <c:pt idx="618">
                  <c:v>43350.495395254628</c:v>
                </c:pt>
                <c:pt idx="619">
                  <c:v>43350.495409143521</c:v>
                </c:pt>
                <c:pt idx="620">
                  <c:v>43350.495423032407</c:v>
                </c:pt>
                <c:pt idx="621">
                  <c:v>43350.495436921294</c:v>
                </c:pt>
                <c:pt idx="622">
                  <c:v>43350.495450810187</c:v>
                </c:pt>
                <c:pt idx="623">
                  <c:v>43350.495464699074</c:v>
                </c:pt>
                <c:pt idx="624">
                  <c:v>43350.49547858796</c:v>
                </c:pt>
                <c:pt idx="625">
                  <c:v>43350.495492476854</c:v>
                </c:pt>
                <c:pt idx="626">
                  <c:v>43350.49550636574</c:v>
                </c:pt>
                <c:pt idx="627">
                  <c:v>43350.495520254626</c:v>
                </c:pt>
                <c:pt idx="628">
                  <c:v>43350.49553414352</c:v>
                </c:pt>
                <c:pt idx="629">
                  <c:v>43350.495548032406</c:v>
                </c:pt>
                <c:pt idx="630">
                  <c:v>43350.4955619213</c:v>
                </c:pt>
                <c:pt idx="631">
                  <c:v>43350.495575810186</c:v>
                </c:pt>
                <c:pt idx="632">
                  <c:v>43350.495589699072</c:v>
                </c:pt>
                <c:pt idx="633">
                  <c:v>43350.495603587966</c:v>
                </c:pt>
                <c:pt idx="634">
                  <c:v>43350.495617476852</c:v>
                </c:pt>
                <c:pt idx="635">
                  <c:v>43350.495631365739</c:v>
                </c:pt>
                <c:pt idx="636">
                  <c:v>43350.495645254632</c:v>
                </c:pt>
                <c:pt idx="637">
                  <c:v>43350.495659143518</c:v>
                </c:pt>
                <c:pt idx="638">
                  <c:v>43350.495673032405</c:v>
                </c:pt>
                <c:pt idx="639">
                  <c:v>43350.495686921298</c:v>
                </c:pt>
                <c:pt idx="640">
                  <c:v>43350.495700810185</c:v>
                </c:pt>
                <c:pt idx="641">
                  <c:v>43350.495714699071</c:v>
                </c:pt>
                <c:pt idx="642">
                  <c:v>43350.495728587965</c:v>
                </c:pt>
                <c:pt idx="643">
                  <c:v>43350.495742476851</c:v>
                </c:pt>
                <c:pt idx="644">
                  <c:v>43350.495756365737</c:v>
                </c:pt>
                <c:pt idx="645">
                  <c:v>43350.495770254631</c:v>
                </c:pt>
                <c:pt idx="646">
                  <c:v>43350.495784143517</c:v>
                </c:pt>
                <c:pt idx="647">
                  <c:v>43350.495798032411</c:v>
                </c:pt>
                <c:pt idx="648">
                  <c:v>43350.495811921297</c:v>
                </c:pt>
                <c:pt idx="649">
                  <c:v>43350.495825810183</c:v>
                </c:pt>
                <c:pt idx="650">
                  <c:v>43350.495839699077</c:v>
                </c:pt>
                <c:pt idx="651">
                  <c:v>43350.495853587963</c:v>
                </c:pt>
                <c:pt idx="652">
                  <c:v>43350.49586747685</c:v>
                </c:pt>
                <c:pt idx="653">
                  <c:v>43350.495881365743</c:v>
                </c:pt>
                <c:pt idx="654">
                  <c:v>43350.495895254629</c:v>
                </c:pt>
                <c:pt idx="655">
                  <c:v>43350.495909143516</c:v>
                </c:pt>
                <c:pt idx="656">
                  <c:v>43350.495923032409</c:v>
                </c:pt>
                <c:pt idx="657">
                  <c:v>43350.495936921296</c:v>
                </c:pt>
                <c:pt idx="658">
                  <c:v>43350.495950810182</c:v>
                </c:pt>
                <c:pt idx="659">
                  <c:v>43350.495964699076</c:v>
                </c:pt>
                <c:pt idx="660">
                  <c:v>43350.495978587962</c:v>
                </c:pt>
                <c:pt idx="661">
                  <c:v>43350.495992476855</c:v>
                </c:pt>
                <c:pt idx="662">
                  <c:v>43350.496006365742</c:v>
                </c:pt>
                <c:pt idx="663">
                  <c:v>43350.496020254628</c:v>
                </c:pt>
                <c:pt idx="664">
                  <c:v>43350.496034143522</c:v>
                </c:pt>
                <c:pt idx="665">
                  <c:v>43350.496048032408</c:v>
                </c:pt>
                <c:pt idx="666">
                  <c:v>43350.496061921294</c:v>
                </c:pt>
                <c:pt idx="667">
                  <c:v>43350.496075810188</c:v>
                </c:pt>
                <c:pt idx="668">
                  <c:v>43350.496089699074</c:v>
                </c:pt>
                <c:pt idx="669">
                  <c:v>43350.496103587961</c:v>
                </c:pt>
                <c:pt idx="670">
                  <c:v>43350.496117476854</c:v>
                </c:pt>
                <c:pt idx="671">
                  <c:v>43350.49613136574</c:v>
                </c:pt>
                <c:pt idx="672">
                  <c:v>43350.496145254627</c:v>
                </c:pt>
                <c:pt idx="673">
                  <c:v>43350.49615914352</c:v>
                </c:pt>
                <c:pt idx="674">
                  <c:v>43350.496173032407</c:v>
                </c:pt>
                <c:pt idx="675">
                  <c:v>43350.496186921293</c:v>
                </c:pt>
                <c:pt idx="676">
                  <c:v>43350.496200810187</c:v>
                </c:pt>
                <c:pt idx="677">
                  <c:v>43350.496214699073</c:v>
                </c:pt>
                <c:pt idx="678">
                  <c:v>43350.496228587966</c:v>
                </c:pt>
                <c:pt idx="679">
                  <c:v>43350.496242476853</c:v>
                </c:pt>
                <c:pt idx="680">
                  <c:v>43350.496256365739</c:v>
                </c:pt>
                <c:pt idx="681">
                  <c:v>43350.496270254633</c:v>
                </c:pt>
                <c:pt idx="682">
                  <c:v>43350.496284143519</c:v>
                </c:pt>
                <c:pt idx="683">
                  <c:v>43350.496298032405</c:v>
                </c:pt>
                <c:pt idx="684">
                  <c:v>43350.496311921299</c:v>
                </c:pt>
                <c:pt idx="685">
                  <c:v>43350.496325810185</c:v>
                </c:pt>
                <c:pt idx="686">
                  <c:v>43350.496339699072</c:v>
                </c:pt>
                <c:pt idx="687">
                  <c:v>43350.496353587965</c:v>
                </c:pt>
                <c:pt idx="688">
                  <c:v>43350.496367476851</c:v>
                </c:pt>
                <c:pt idx="689">
                  <c:v>43350.496381365738</c:v>
                </c:pt>
                <c:pt idx="690">
                  <c:v>43350.496395254631</c:v>
                </c:pt>
                <c:pt idx="691">
                  <c:v>43350.496409143518</c:v>
                </c:pt>
                <c:pt idx="692">
                  <c:v>43350.496423032404</c:v>
                </c:pt>
                <c:pt idx="693">
                  <c:v>43350.496436921298</c:v>
                </c:pt>
                <c:pt idx="694">
                  <c:v>43350.496450810184</c:v>
                </c:pt>
                <c:pt idx="695">
                  <c:v>43350.496464699077</c:v>
                </c:pt>
                <c:pt idx="696">
                  <c:v>43350.496478587964</c:v>
                </c:pt>
                <c:pt idx="697">
                  <c:v>43350.49649247685</c:v>
                </c:pt>
                <c:pt idx="698">
                  <c:v>43350.496506365744</c:v>
                </c:pt>
                <c:pt idx="699">
                  <c:v>43350.49652025463</c:v>
                </c:pt>
                <c:pt idx="700">
                  <c:v>43350.496534143516</c:v>
                </c:pt>
                <c:pt idx="701">
                  <c:v>43350.49654803241</c:v>
                </c:pt>
                <c:pt idx="702">
                  <c:v>43350.496561921296</c:v>
                </c:pt>
                <c:pt idx="703">
                  <c:v>43350.496575810183</c:v>
                </c:pt>
                <c:pt idx="704">
                  <c:v>43350.496589699076</c:v>
                </c:pt>
                <c:pt idx="705">
                  <c:v>43350.496603587962</c:v>
                </c:pt>
                <c:pt idx="706">
                  <c:v>43350.496617476849</c:v>
                </c:pt>
                <c:pt idx="707">
                  <c:v>43350.496631365742</c:v>
                </c:pt>
                <c:pt idx="708">
                  <c:v>43350.496645254629</c:v>
                </c:pt>
                <c:pt idx="709">
                  <c:v>43350.496659143515</c:v>
                </c:pt>
                <c:pt idx="710">
                  <c:v>43350.496673032409</c:v>
                </c:pt>
                <c:pt idx="711">
                  <c:v>43350.496686921295</c:v>
                </c:pt>
                <c:pt idx="712">
                  <c:v>43350.496700810188</c:v>
                </c:pt>
                <c:pt idx="713">
                  <c:v>43350.496714699075</c:v>
                </c:pt>
                <c:pt idx="714">
                  <c:v>43350.496728587961</c:v>
                </c:pt>
                <c:pt idx="715">
                  <c:v>43350.496742476855</c:v>
                </c:pt>
                <c:pt idx="716">
                  <c:v>43350.496756365741</c:v>
                </c:pt>
                <c:pt idx="717">
                  <c:v>43350.496770254627</c:v>
                </c:pt>
                <c:pt idx="718">
                  <c:v>43350.496784143521</c:v>
                </c:pt>
                <c:pt idx="719">
                  <c:v>43350.496798032407</c:v>
                </c:pt>
                <c:pt idx="720">
                  <c:v>43350.496811921294</c:v>
                </c:pt>
                <c:pt idx="721">
                  <c:v>43350.496825810187</c:v>
                </c:pt>
                <c:pt idx="722">
                  <c:v>43350.496839699073</c:v>
                </c:pt>
                <c:pt idx="723">
                  <c:v>43350.49685358796</c:v>
                </c:pt>
                <c:pt idx="724">
                  <c:v>43350.496867476853</c:v>
                </c:pt>
                <c:pt idx="725">
                  <c:v>43350.49688136574</c:v>
                </c:pt>
                <c:pt idx="726">
                  <c:v>43350.496895254626</c:v>
                </c:pt>
                <c:pt idx="727">
                  <c:v>43350.49690914352</c:v>
                </c:pt>
                <c:pt idx="728">
                  <c:v>43350.496923032406</c:v>
                </c:pt>
                <c:pt idx="729">
                  <c:v>43350.496936921299</c:v>
                </c:pt>
                <c:pt idx="730">
                  <c:v>43350.496950810186</c:v>
                </c:pt>
                <c:pt idx="731">
                  <c:v>43350.496964699072</c:v>
                </c:pt>
                <c:pt idx="732">
                  <c:v>43350.496978587966</c:v>
                </c:pt>
                <c:pt idx="733">
                  <c:v>43350.496992476852</c:v>
                </c:pt>
                <c:pt idx="734">
                  <c:v>43350.497006365738</c:v>
                </c:pt>
                <c:pt idx="735">
                  <c:v>43350.497020254632</c:v>
                </c:pt>
                <c:pt idx="736">
                  <c:v>43350.497034143518</c:v>
                </c:pt>
                <c:pt idx="737">
                  <c:v>43350.497048032405</c:v>
                </c:pt>
                <c:pt idx="738">
                  <c:v>43350.497061921298</c:v>
                </c:pt>
                <c:pt idx="739">
                  <c:v>43350.497075810184</c:v>
                </c:pt>
                <c:pt idx="740">
                  <c:v>43350.497089699071</c:v>
                </c:pt>
                <c:pt idx="741">
                  <c:v>43350.497103587964</c:v>
                </c:pt>
                <c:pt idx="742">
                  <c:v>43350.497117476851</c:v>
                </c:pt>
                <c:pt idx="743">
                  <c:v>43350.497131365744</c:v>
                </c:pt>
                <c:pt idx="744">
                  <c:v>43350.497145254631</c:v>
                </c:pt>
                <c:pt idx="745">
                  <c:v>43350.497159143517</c:v>
                </c:pt>
                <c:pt idx="746">
                  <c:v>43350.497173032411</c:v>
                </c:pt>
                <c:pt idx="747">
                  <c:v>43350.497186921297</c:v>
                </c:pt>
                <c:pt idx="748">
                  <c:v>43350.497200810183</c:v>
                </c:pt>
                <c:pt idx="749">
                  <c:v>43350.497214699077</c:v>
                </c:pt>
                <c:pt idx="750">
                  <c:v>43350.497228587963</c:v>
                </c:pt>
                <c:pt idx="751">
                  <c:v>43350.497242476849</c:v>
                </c:pt>
                <c:pt idx="752">
                  <c:v>43350.497256365743</c:v>
                </c:pt>
                <c:pt idx="753">
                  <c:v>43350.497270254629</c:v>
                </c:pt>
                <c:pt idx="754">
                  <c:v>43350.497284143516</c:v>
                </c:pt>
                <c:pt idx="755">
                  <c:v>43350.497298032409</c:v>
                </c:pt>
                <c:pt idx="756">
                  <c:v>43350.497311921295</c:v>
                </c:pt>
                <c:pt idx="757">
                  <c:v>43350.497325810182</c:v>
                </c:pt>
                <c:pt idx="758">
                  <c:v>43350.497339699075</c:v>
                </c:pt>
                <c:pt idx="759">
                  <c:v>43350.497353587962</c:v>
                </c:pt>
                <c:pt idx="760">
                  <c:v>43350.497367476855</c:v>
                </c:pt>
                <c:pt idx="761">
                  <c:v>43350.497381365742</c:v>
                </c:pt>
                <c:pt idx="762">
                  <c:v>43350.497395254628</c:v>
                </c:pt>
                <c:pt idx="763">
                  <c:v>43350.497409143522</c:v>
                </c:pt>
                <c:pt idx="764">
                  <c:v>43350.497423032408</c:v>
                </c:pt>
                <c:pt idx="765">
                  <c:v>43350.497436921294</c:v>
                </c:pt>
                <c:pt idx="766">
                  <c:v>43350.497450810188</c:v>
                </c:pt>
                <c:pt idx="767">
                  <c:v>43350.497464699074</c:v>
                </c:pt>
                <c:pt idx="768">
                  <c:v>43350.49747858796</c:v>
                </c:pt>
                <c:pt idx="769">
                  <c:v>43350.497492476854</c:v>
                </c:pt>
                <c:pt idx="770">
                  <c:v>43350.49750636574</c:v>
                </c:pt>
                <c:pt idx="771">
                  <c:v>43350.497520254627</c:v>
                </c:pt>
                <c:pt idx="772">
                  <c:v>43350.49753414352</c:v>
                </c:pt>
                <c:pt idx="773">
                  <c:v>43350.497548032406</c:v>
                </c:pt>
                <c:pt idx="774">
                  <c:v>43350.497561921293</c:v>
                </c:pt>
                <c:pt idx="775">
                  <c:v>43350.497575810186</c:v>
                </c:pt>
                <c:pt idx="776">
                  <c:v>43350.497589699073</c:v>
                </c:pt>
                <c:pt idx="777">
                  <c:v>43350.497603587966</c:v>
                </c:pt>
                <c:pt idx="778">
                  <c:v>43350.497617476853</c:v>
                </c:pt>
                <c:pt idx="779">
                  <c:v>43350.497631365739</c:v>
                </c:pt>
                <c:pt idx="780">
                  <c:v>43350.497645254633</c:v>
                </c:pt>
                <c:pt idx="781">
                  <c:v>43350.497659143519</c:v>
                </c:pt>
                <c:pt idx="782">
                  <c:v>43350.497673032405</c:v>
                </c:pt>
                <c:pt idx="783">
                  <c:v>43350.497686921299</c:v>
                </c:pt>
                <c:pt idx="784">
                  <c:v>43350.497700810185</c:v>
                </c:pt>
                <c:pt idx="785">
                  <c:v>43350.497714699071</c:v>
                </c:pt>
                <c:pt idx="786">
                  <c:v>43350.497728587965</c:v>
                </c:pt>
                <c:pt idx="787">
                  <c:v>43350.497742476851</c:v>
                </c:pt>
                <c:pt idx="788">
                  <c:v>43350.497756365738</c:v>
                </c:pt>
                <c:pt idx="789">
                  <c:v>43350.497770254631</c:v>
                </c:pt>
                <c:pt idx="790">
                  <c:v>43350.497784143517</c:v>
                </c:pt>
                <c:pt idx="791">
                  <c:v>43350.497798032404</c:v>
                </c:pt>
                <c:pt idx="792">
                  <c:v>43350.497811921297</c:v>
                </c:pt>
                <c:pt idx="793">
                  <c:v>43350.497825810184</c:v>
                </c:pt>
                <c:pt idx="794">
                  <c:v>43350.497839699077</c:v>
                </c:pt>
                <c:pt idx="795">
                  <c:v>43350.497853587964</c:v>
                </c:pt>
                <c:pt idx="796">
                  <c:v>43350.49786747685</c:v>
                </c:pt>
                <c:pt idx="797">
                  <c:v>43350.497881365744</c:v>
                </c:pt>
                <c:pt idx="798">
                  <c:v>43350.49789525463</c:v>
                </c:pt>
                <c:pt idx="799">
                  <c:v>43350.497909143516</c:v>
                </c:pt>
                <c:pt idx="800">
                  <c:v>43350.49792303241</c:v>
                </c:pt>
                <c:pt idx="801">
                  <c:v>43350.497936921296</c:v>
                </c:pt>
                <c:pt idx="802">
                  <c:v>43350.497950810182</c:v>
                </c:pt>
                <c:pt idx="803">
                  <c:v>43350.497964699076</c:v>
                </c:pt>
                <c:pt idx="804">
                  <c:v>43350.497978587962</c:v>
                </c:pt>
                <c:pt idx="805">
                  <c:v>43350.497992476849</c:v>
                </c:pt>
                <c:pt idx="806">
                  <c:v>43350.498006365742</c:v>
                </c:pt>
                <c:pt idx="807">
                  <c:v>43350.498020254628</c:v>
                </c:pt>
                <c:pt idx="808">
                  <c:v>43350.498034143522</c:v>
                </c:pt>
                <c:pt idx="809">
                  <c:v>43350.498048032408</c:v>
                </c:pt>
                <c:pt idx="810">
                  <c:v>43350.498061921295</c:v>
                </c:pt>
                <c:pt idx="811">
                  <c:v>43350.498075810188</c:v>
                </c:pt>
                <c:pt idx="812">
                  <c:v>43350.498089699075</c:v>
                </c:pt>
                <c:pt idx="813">
                  <c:v>43350.498103587961</c:v>
                </c:pt>
                <c:pt idx="814">
                  <c:v>43350.498117476855</c:v>
                </c:pt>
                <c:pt idx="815">
                  <c:v>43350.498131365741</c:v>
                </c:pt>
                <c:pt idx="816">
                  <c:v>43350.498145254627</c:v>
                </c:pt>
                <c:pt idx="817">
                  <c:v>43350.498159143521</c:v>
                </c:pt>
                <c:pt idx="818">
                  <c:v>43350.498173032407</c:v>
                </c:pt>
                <c:pt idx="819">
                  <c:v>43350.498186921293</c:v>
                </c:pt>
                <c:pt idx="820">
                  <c:v>43350.498200810187</c:v>
                </c:pt>
                <c:pt idx="821">
                  <c:v>43350.498214699073</c:v>
                </c:pt>
                <c:pt idx="822">
                  <c:v>43350.49822858796</c:v>
                </c:pt>
                <c:pt idx="823">
                  <c:v>43350.498242476853</c:v>
                </c:pt>
                <c:pt idx="824">
                  <c:v>43350.49825636574</c:v>
                </c:pt>
                <c:pt idx="825">
                  <c:v>43350.498270254633</c:v>
                </c:pt>
                <c:pt idx="826">
                  <c:v>43350.498284143519</c:v>
                </c:pt>
                <c:pt idx="827">
                  <c:v>43350.498298032406</c:v>
                </c:pt>
                <c:pt idx="828">
                  <c:v>43350.498311921299</c:v>
                </c:pt>
                <c:pt idx="829">
                  <c:v>43350.498325810186</c:v>
                </c:pt>
                <c:pt idx="830">
                  <c:v>43350.498339699072</c:v>
                </c:pt>
                <c:pt idx="831">
                  <c:v>43350.498353587966</c:v>
                </c:pt>
                <c:pt idx="832">
                  <c:v>43350.498367476852</c:v>
                </c:pt>
                <c:pt idx="833">
                  <c:v>43350.498381365738</c:v>
                </c:pt>
                <c:pt idx="834">
                  <c:v>43350.498395254632</c:v>
                </c:pt>
                <c:pt idx="835">
                  <c:v>43350.498409143518</c:v>
                </c:pt>
                <c:pt idx="836">
                  <c:v>43350.498423032404</c:v>
                </c:pt>
                <c:pt idx="837">
                  <c:v>43350.498436921298</c:v>
                </c:pt>
                <c:pt idx="838">
                  <c:v>43350.498450810184</c:v>
                </c:pt>
                <c:pt idx="839">
                  <c:v>43350.498464699071</c:v>
                </c:pt>
                <c:pt idx="840">
                  <c:v>43350.498478587964</c:v>
                </c:pt>
                <c:pt idx="841">
                  <c:v>43350.498492476851</c:v>
                </c:pt>
                <c:pt idx="842">
                  <c:v>43350.498506365744</c:v>
                </c:pt>
                <c:pt idx="843">
                  <c:v>43350.49852025463</c:v>
                </c:pt>
                <c:pt idx="844">
                  <c:v>43350.498534143517</c:v>
                </c:pt>
                <c:pt idx="845">
                  <c:v>43350.49854803241</c:v>
                </c:pt>
                <c:pt idx="846">
                  <c:v>43350.498561921297</c:v>
                </c:pt>
                <c:pt idx="847">
                  <c:v>43350.498575810183</c:v>
                </c:pt>
                <c:pt idx="848">
                  <c:v>43350.498589699077</c:v>
                </c:pt>
                <c:pt idx="849">
                  <c:v>43350.498603587963</c:v>
                </c:pt>
                <c:pt idx="850">
                  <c:v>43350.498617476849</c:v>
                </c:pt>
                <c:pt idx="851">
                  <c:v>43350.498631365743</c:v>
                </c:pt>
                <c:pt idx="852">
                  <c:v>43350.498645254629</c:v>
                </c:pt>
                <c:pt idx="853">
                  <c:v>43350.498659143515</c:v>
                </c:pt>
                <c:pt idx="854">
                  <c:v>43350.498673032409</c:v>
                </c:pt>
                <c:pt idx="855">
                  <c:v>43350.498686921295</c:v>
                </c:pt>
                <c:pt idx="856">
                  <c:v>43350.498700810182</c:v>
                </c:pt>
                <c:pt idx="857">
                  <c:v>43350.498714699075</c:v>
                </c:pt>
                <c:pt idx="858">
                  <c:v>43350.498728587962</c:v>
                </c:pt>
                <c:pt idx="859">
                  <c:v>43350.498742476855</c:v>
                </c:pt>
                <c:pt idx="860">
                  <c:v>43350.498756365741</c:v>
                </c:pt>
                <c:pt idx="861">
                  <c:v>43350.498770254628</c:v>
                </c:pt>
                <c:pt idx="862">
                  <c:v>43350.498784143521</c:v>
                </c:pt>
                <c:pt idx="863">
                  <c:v>43350.498798032408</c:v>
                </c:pt>
                <c:pt idx="864">
                  <c:v>43350.498811921294</c:v>
                </c:pt>
                <c:pt idx="865">
                  <c:v>43350.498825810188</c:v>
                </c:pt>
                <c:pt idx="866">
                  <c:v>43350.498839699074</c:v>
                </c:pt>
                <c:pt idx="867">
                  <c:v>43350.49885358796</c:v>
                </c:pt>
                <c:pt idx="868">
                  <c:v>43350.498867476854</c:v>
                </c:pt>
                <c:pt idx="869">
                  <c:v>43350.49888136574</c:v>
                </c:pt>
                <c:pt idx="870">
                  <c:v>43350.498895254626</c:v>
                </c:pt>
                <c:pt idx="871">
                  <c:v>43350.49890914352</c:v>
                </c:pt>
                <c:pt idx="872">
                  <c:v>43350.498923032406</c:v>
                </c:pt>
                <c:pt idx="873">
                  <c:v>43350.4989369213</c:v>
                </c:pt>
                <c:pt idx="874">
                  <c:v>43350.498950810186</c:v>
                </c:pt>
                <c:pt idx="875">
                  <c:v>43350.498964699073</c:v>
                </c:pt>
                <c:pt idx="876">
                  <c:v>43350.498978587966</c:v>
                </c:pt>
                <c:pt idx="877">
                  <c:v>43350.498992476852</c:v>
                </c:pt>
                <c:pt idx="878">
                  <c:v>43350.499006365739</c:v>
                </c:pt>
                <c:pt idx="879">
                  <c:v>43350.499020254632</c:v>
                </c:pt>
                <c:pt idx="880">
                  <c:v>43350.499034143519</c:v>
                </c:pt>
                <c:pt idx="881">
                  <c:v>43350.499048032405</c:v>
                </c:pt>
                <c:pt idx="882">
                  <c:v>43350.499061921299</c:v>
                </c:pt>
                <c:pt idx="883">
                  <c:v>43350.499075810185</c:v>
                </c:pt>
                <c:pt idx="884">
                  <c:v>43350.499089699071</c:v>
                </c:pt>
                <c:pt idx="885">
                  <c:v>43350.499103587965</c:v>
                </c:pt>
                <c:pt idx="886">
                  <c:v>43350.499117476851</c:v>
                </c:pt>
                <c:pt idx="887">
                  <c:v>43350.499131365737</c:v>
                </c:pt>
                <c:pt idx="888">
                  <c:v>43350.499145254631</c:v>
                </c:pt>
                <c:pt idx="889">
                  <c:v>43350.499159143517</c:v>
                </c:pt>
                <c:pt idx="890">
                  <c:v>43350.499173032411</c:v>
                </c:pt>
                <c:pt idx="891">
                  <c:v>43350.499186921297</c:v>
                </c:pt>
                <c:pt idx="892">
                  <c:v>43350.499200810184</c:v>
                </c:pt>
                <c:pt idx="893">
                  <c:v>43350.499214699077</c:v>
                </c:pt>
                <c:pt idx="894">
                  <c:v>43350.499228587963</c:v>
                </c:pt>
                <c:pt idx="895">
                  <c:v>43350.49924247685</c:v>
                </c:pt>
                <c:pt idx="896">
                  <c:v>43350.499256365743</c:v>
                </c:pt>
                <c:pt idx="897">
                  <c:v>43350.49927025463</c:v>
                </c:pt>
                <c:pt idx="898">
                  <c:v>43350.499284143516</c:v>
                </c:pt>
                <c:pt idx="899">
                  <c:v>43350.49929803241</c:v>
                </c:pt>
                <c:pt idx="900">
                  <c:v>43350.499311921296</c:v>
                </c:pt>
                <c:pt idx="901">
                  <c:v>43350.499325810182</c:v>
                </c:pt>
                <c:pt idx="902">
                  <c:v>43350.499339699076</c:v>
                </c:pt>
                <c:pt idx="903">
                  <c:v>43350.499353587962</c:v>
                </c:pt>
                <c:pt idx="904">
                  <c:v>43350.499367476848</c:v>
                </c:pt>
                <c:pt idx="905">
                  <c:v>43350.499381365742</c:v>
                </c:pt>
                <c:pt idx="906">
                  <c:v>43350.499395254628</c:v>
                </c:pt>
                <c:pt idx="907">
                  <c:v>43350.499409143522</c:v>
                </c:pt>
                <c:pt idx="908">
                  <c:v>43350.499423032408</c:v>
                </c:pt>
                <c:pt idx="909">
                  <c:v>43350.499436921295</c:v>
                </c:pt>
                <c:pt idx="910">
                  <c:v>43350.499450810188</c:v>
                </c:pt>
                <c:pt idx="911">
                  <c:v>43350.499464699074</c:v>
                </c:pt>
                <c:pt idx="912">
                  <c:v>43350.499478587961</c:v>
                </c:pt>
                <c:pt idx="913">
                  <c:v>43350.499492476854</c:v>
                </c:pt>
                <c:pt idx="914">
                  <c:v>43350.499506365741</c:v>
                </c:pt>
                <c:pt idx="915">
                  <c:v>43350.499520254627</c:v>
                </c:pt>
                <c:pt idx="916">
                  <c:v>43350.499534143521</c:v>
                </c:pt>
                <c:pt idx="917">
                  <c:v>43350.499548032407</c:v>
                </c:pt>
                <c:pt idx="918">
                  <c:v>43350.499561921293</c:v>
                </c:pt>
                <c:pt idx="919">
                  <c:v>43350.499575810187</c:v>
                </c:pt>
                <c:pt idx="920">
                  <c:v>43350.499589699073</c:v>
                </c:pt>
                <c:pt idx="921">
                  <c:v>43350.499603587959</c:v>
                </c:pt>
                <c:pt idx="922">
                  <c:v>43350.499617476853</c:v>
                </c:pt>
                <c:pt idx="923">
                  <c:v>43350.499631365739</c:v>
                </c:pt>
                <c:pt idx="924">
                  <c:v>43350.499645254633</c:v>
                </c:pt>
                <c:pt idx="925">
                  <c:v>43350.499659143519</c:v>
                </c:pt>
                <c:pt idx="926">
                  <c:v>43350.499673032406</c:v>
                </c:pt>
                <c:pt idx="927">
                  <c:v>43350.499686921299</c:v>
                </c:pt>
                <c:pt idx="928">
                  <c:v>43350.499700810185</c:v>
                </c:pt>
                <c:pt idx="929">
                  <c:v>43350.499714699072</c:v>
                </c:pt>
                <c:pt idx="930">
                  <c:v>43350.499728587965</c:v>
                </c:pt>
                <c:pt idx="931">
                  <c:v>43350.499742476852</c:v>
                </c:pt>
                <c:pt idx="932">
                  <c:v>43350.499756365738</c:v>
                </c:pt>
                <c:pt idx="933">
                  <c:v>43350.499770254632</c:v>
                </c:pt>
                <c:pt idx="934">
                  <c:v>43350.499784143518</c:v>
                </c:pt>
                <c:pt idx="935">
                  <c:v>43350.499798032404</c:v>
                </c:pt>
                <c:pt idx="936">
                  <c:v>43350.499811921298</c:v>
                </c:pt>
                <c:pt idx="937">
                  <c:v>43350.499825810184</c:v>
                </c:pt>
                <c:pt idx="938">
                  <c:v>43350.49983969907</c:v>
                </c:pt>
                <c:pt idx="939">
                  <c:v>43350.499853587964</c:v>
                </c:pt>
                <c:pt idx="940">
                  <c:v>43350.49986747685</c:v>
                </c:pt>
                <c:pt idx="941">
                  <c:v>43350.499881365744</c:v>
                </c:pt>
                <c:pt idx="942">
                  <c:v>43350.49989525463</c:v>
                </c:pt>
                <c:pt idx="943">
                  <c:v>43350.499909143517</c:v>
                </c:pt>
                <c:pt idx="944">
                  <c:v>43350.49992303241</c:v>
                </c:pt>
                <c:pt idx="945">
                  <c:v>43350.499936921296</c:v>
                </c:pt>
                <c:pt idx="946">
                  <c:v>43350.499950810183</c:v>
                </c:pt>
                <c:pt idx="947">
                  <c:v>43350.499964699076</c:v>
                </c:pt>
                <c:pt idx="948">
                  <c:v>43350.499978587963</c:v>
                </c:pt>
                <c:pt idx="949">
                  <c:v>43350.499992476849</c:v>
                </c:pt>
                <c:pt idx="950">
                  <c:v>43350.500006365743</c:v>
                </c:pt>
                <c:pt idx="951">
                  <c:v>43350.500020254629</c:v>
                </c:pt>
                <c:pt idx="952">
                  <c:v>43350.500034143515</c:v>
                </c:pt>
                <c:pt idx="953">
                  <c:v>43350.500048032409</c:v>
                </c:pt>
                <c:pt idx="954">
                  <c:v>43350.500061921295</c:v>
                </c:pt>
                <c:pt idx="955">
                  <c:v>43350.500075810189</c:v>
                </c:pt>
                <c:pt idx="956">
                  <c:v>43350.500089699075</c:v>
                </c:pt>
                <c:pt idx="957">
                  <c:v>43350.500103587961</c:v>
                </c:pt>
                <c:pt idx="958">
                  <c:v>43350.500117476855</c:v>
                </c:pt>
                <c:pt idx="959">
                  <c:v>43350.500131365741</c:v>
                </c:pt>
                <c:pt idx="960">
                  <c:v>43350.500145254628</c:v>
                </c:pt>
                <c:pt idx="961">
                  <c:v>43350.500159143521</c:v>
                </c:pt>
                <c:pt idx="962">
                  <c:v>43350.500173032407</c:v>
                </c:pt>
                <c:pt idx="963">
                  <c:v>43350.500186921294</c:v>
                </c:pt>
                <c:pt idx="964">
                  <c:v>43350.500200810187</c:v>
                </c:pt>
                <c:pt idx="965">
                  <c:v>43350.500214699074</c:v>
                </c:pt>
                <c:pt idx="966">
                  <c:v>43350.50022858796</c:v>
                </c:pt>
                <c:pt idx="967">
                  <c:v>43350.500242476854</c:v>
                </c:pt>
                <c:pt idx="968">
                  <c:v>43350.50025636574</c:v>
                </c:pt>
                <c:pt idx="969">
                  <c:v>43350.500270254626</c:v>
                </c:pt>
                <c:pt idx="970">
                  <c:v>43350.50028414352</c:v>
                </c:pt>
                <c:pt idx="971">
                  <c:v>43350.500298032406</c:v>
                </c:pt>
                <c:pt idx="972">
                  <c:v>43350.5003119213</c:v>
                </c:pt>
                <c:pt idx="973">
                  <c:v>43350.500325810186</c:v>
                </c:pt>
                <c:pt idx="974">
                  <c:v>43350.500339699072</c:v>
                </c:pt>
                <c:pt idx="975">
                  <c:v>43350.500353587966</c:v>
                </c:pt>
                <c:pt idx="976">
                  <c:v>43350.500367476852</c:v>
                </c:pt>
                <c:pt idx="977">
                  <c:v>43350.500381365739</c:v>
                </c:pt>
                <c:pt idx="978">
                  <c:v>43350.500395254632</c:v>
                </c:pt>
                <c:pt idx="979">
                  <c:v>43350.500409143518</c:v>
                </c:pt>
                <c:pt idx="980">
                  <c:v>43350.500423032405</c:v>
                </c:pt>
                <c:pt idx="981">
                  <c:v>43350.500436921298</c:v>
                </c:pt>
                <c:pt idx="982">
                  <c:v>43350.500450810185</c:v>
                </c:pt>
                <c:pt idx="983">
                  <c:v>43350.500464699071</c:v>
                </c:pt>
                <c:pt idx="984">
                  <c:v>43350.500478587965</c:v>
                </c:pt>
                <c:pt idx="985">
                  <c:v>43350.500492476851</c:v>
                </c:pt>
                <c:pt idx="986">
                  <c:v>43350.500506365737</c:v>
                </c:pt>
                <c:pt idx="987">
                  <c:v>43350.500520254631</c:v>
                </c:pt>
                <c:pt idx="988">
                  <c:v>43350.500534143517</c:v>
                </c:pt>
                <c:pt idx="989">
                  <c:v>43350.500548032411</c:v>
                </c:pt>
                <c:pt idx="990">
                  <c:v>43350.500561921297</c:v>
                </c:pt>
                <c:pt idx="991">
                  <c:v>43350.500575810183</c:v>
                </c:pt>
                <c:pt idx="992">
                  <c:v>43350.500589699077</c:v>
                </c:pt>
                <c:pt idx="993">
                  <c:v>43350.500603587963</c:v>
                </c:pt>
                <c:pt idx="994">
                  <c:v>43350.50061747685</c:v>
                </c:pt>
                <c:pt idx="995">
                  <c:v>43350.500631365743</c:v>
                </c:pt>
                <c:pt idx="996">
                  <c:v>43350.500645254629</c:v>
                </c:pt>
                <c:pt idx="997">
                  <c:v>43350.500659143516</c:v>
                </c:pt>
                <c:pt idx="998">
                  <c:v>43350.500673032409</c:v>
                </c:pt>
                <c:pt idx="999">
                  <c:v>43350.500686921296</c:v>
                </c:pt>
                <c:pt idx="1000">
                  <c:v>43350.500700810182</c:v>
                </c:pt>
                <c:pt idx="1001">
                  <c:v>43350.500714699076</c:v>
                </c:pt>
                <c:pt idx="1002">
                  <c:v>43350.500728587962</c:v>
                </c:pt>
                <c:pt idx="1003">
                  <c:v>43350.500742476848</c:v>
                </c:pt>
                <c:pt idx="1004">
                  <c:v>43350.500756365742</c:v>
                </c:pt>
                <c:pt idx="1005">
                  <c:v>43350.500770254628</c:v>
                </c:pt>
                <c:pt idx="1006">
                  <c:v>43350.500784143522</c:v>
                </c:pt>
                <c:pt idx="1007">
                  <c:v>43350.500798032408</c:v>
                </c:pt>
                <c:pt idx="1008">
                  <c:v>43350.500811921294</c:v>
                </c:pt>
                <c:pt idx="1009">
                  <c:v>43350.500825810188</c:v>
                </c:pt>
                <c:pt idx="1010">
                  <c:v>43350.500839699074</c:v>
                </c:pt>
                <c:pt idx="1011">
                  <c:v>43350.500853587961</c:v>
                </c:pt>
                <c:pt idx="1012">
                  <c:v>43350.500867476854</c:v>
                </c:pt>
                <c:pt idx="1013">
                  <c:v>43350.50088136574</c:v>
                </c:pt>
                <c:pt idx="1014">
                  <c:v>43350.500895254627</c:v>
                </c:pt>
                <c:pt idx="1015">
                  <c:v>43350.50090914352</c:v>
                </c:pt>
                <c:pt idx="1016">
                  <c:v>43350.500923032407</c:v>
                </c:pt>
                <c:pt idx="1017">
                  <c:v>43350.500936921293</c:v>
                </c:pt>
                <c:pt idx="1018">
                  <c:v>43350.500950810187</c:v>
                </c:pt>
                <c:pt idx="1019">
                  <c:v>43350.500964699073</c:v>
                </c:pt>
                <c:pt idx="1020">
                  <c:v>43350.500978587967</c:v>
                </c:pt>
                <c:pt idx="1021">
                  <c:v>43350.500992476853</c:v>
                </c:pt>
                <c:pt idx="1022">
                  <c:v>43350.501006365739</c:v>
                </c:pt>
                <c:pt idx="1023">
                  <c:v>43350.501020254633</c:v>
                </c:pt>
                <c:pt idx="1024">
                  <c:v>43350.501034143519</c:v>
                </c:pt>
                <c:pt idx="1025">
                  <c:v>43350.501048032405</c:v>
                </c:pt>
                <c:pt idx="1026">
                  <c:v>43350.501061921299</c:v>
                </c:pt>
                <c:pt idx="1027">
                  <c:v>43350.501075810185</c:v>
                </c:pt>
                <c:pt idx="1028">
                  <c:v>43350.501089699072</c:v>
                </c:pt>
                <c:pt idx="1029">
                  <c:v>43350.501103587965</c:v>
                </c:pt>
                <c:pt idx="1030">
                  <c:v>43350.501117476852</c:v>
                </c:pt>
                <c:pt idx="1031">
                  <c:v>43350.501131365738</c:v>
                </c:pt>
                <c:pt idx="1032">
                  <c:v>43350.501145254631</c:v>
                </c:pt>
                <c:pt idx="1033">
                  <c:v>43350.501159143518</c:v>
                </c:pt>
                <c:pt idx="1034">
                  <c:v>43350.501173032404</c:v>
                </c:pt>
                <c:pt idx="1035">
                  <c:v>43350.501186921298</c:v>
                </c:pt>
                <c:pt idx="1036">
                  <c:v>43350.501200810184</c:v>
                </c:pt>
                <c:pt idx="1037">
                  <c:v>43350.501214699078</c:v>
                </c:pt>
                <c:pt idx="1038">
                  <c:v>43350.501228587964</c:v>
                </c:pt>
                <c:pt idx="1039">
                  <c:v>43350.50124247685</c:v>
                </c:pt>
                <c:pt idx="1040">
                  <c:v>43350.501256365744</c:v>
                </c:pt>
                <c:pt idx="1041">
                  <c:v>43350.50127025463</c:v>
                </c:pt>
                <c:pt idx="1042">
                  <c:v>43350.501284143516</c:v>
                </c:pt>
                <c:pt idx="1043">
                  <c:v>43350.50129803241</c:v>
                </c:pt>
                <c:pt idx="1044">
                  <c:v>43350.501311921296</c:v>
                </c:pt>
                <c:pt idx="1045">
                  <c:v>43350.501325810183</c:v>
                </c:pt>
                <c:pt idx="1046">
                  <c:v>43350.501339699076</c:v>
                </c:pt>
                <c:pt idx="1047">
                  <c:v>43350.501353587963</c:v>
                </c:pt>
                <c:pt idx="1048">
                  <c:v>43350.501367476849</c:v>
                </c:pt>
                <c:pt idx="1049">
                  <c:v>43350.501381365742</c:v>
                </c:pt>
                <c:pt idx="1050">
                  <c:v>43350.501395254629</c:v>
                </c:pt>
                <c:pt idx="1051">
                  <c:v>43350.501409143515</c:v>
                </c:pt>
                <c:pt idx="1052">
                  <c:v>43350.501423032409</c:v>
                </c:pt>
                <c:pt idx="1053">
                  <c:v>43350.501436921295</c:v>
                </c:pt>
                <c:pt idx="1054">
                  <c:v>43350.501450810189</c:v>
                </c:pt>
                <c:pt idx="1055">
                  <c:v>43350.501464699075</c:v>
                </c:pt>
                <c:pt idx="1056">
                  <c:v>43350.501478587961</c:v>
                </c:pt>
                <c:pt idx="1057">
                  <c:v>43350.501492476855</c:v>
                </c:pt>
                <c:pt idx="1058">
                  <c:v>43350.501506365741</c:v>
                </c:pt>
                <c:pt idx="1059">
                  <c:v>43350.501520254627</c:v>
                </c:pt>
                <c:pt idx="1060">
                  <c:v>43350.501534143521</c:v>
                </c:pt>
                <c:pt idx="1061">
                  <c:v>43350.501548032407</c:v>
                </c:pt>
                <c:pt idx="1062">
                  <c:v>43350.501561921294</c:v>
                </c:pt>
                <c:pt idx="1063">
                  <c:v>43350.501575810187</c:v>
                </c:pt>
                <c:pt idx="1064">
                  <c:v>43350.501589699074</c:v>
                </c:pt>
                <c:pt idx="1065">
                  <c:v>43350.50160358796</c:v>
                </c:pt>
                <c:pt idx="1066">
                  <c:v>43350.501617476853</c:v>
                </c:pt>
                <c:pt idx="1067">
                  <c:v>43350.50163136574</c:v>
                </c:pt>
                <c:pt idx="1068">
                  <c:v>43350.501645254626</c:v>
                </c:pt>
                <c:pt idx="1069">
                  <c:v>43350.50165914352</c:v>
                </c:pt>
                <c:pt idx="1070">
                  <c:v>43350.501673032406</c:v>
                </c:pt>
                <c:pt idx="1071">
                  <c:v>43350.5016869213</c:v>
                </c:pt>
                <c:pt idx="1072">
                  <c:v>43350.501700810186</c:v>
                </c:pt>
                <c:pt idx="1073">
                  <c:v>43350.501714699072</c:v>
                </c:pt>
                <c:pt idx="1074">
                  <c:v>43350.501728587966</c:v>
                </c:pt>
                <c:pt idx="1075">
                  <c:v>43350.501742476852</c:v>
                </c:pt>
                <c:pt idx="1076">
                  <c:v>43350.501756365738</c:v>
                </c:pt>
                <c:pt idx="1077">
                  <c:v>43350.501770254632</c:v>
                </c:pt>
                <c:pt idx="1078">
                  <c:v>43350.501784143518</c:v>
                </c:pt>
                <c:pt idx="1079">
                  <c:v>43350.501798032405</c:v>
                </c:pt>
                <c:pt idx="1080">
                  <c:v>43350.501811921298</c:v>
                </c:pt>
                <c:pt idx="1081">
                  <c:v>43350.501825810185</c:v>
                </c:pt>
                <c:pt idx="1082">
                  <c:v>43350.501839699071</c:v>
                </c:pt>
                <c:pt idx="1083">
                  <c:v>43350.501853587964</c:v>
                </c:pt>
                <c:pt idx="1084">
                  <c:v>43350.501867476851</c:v>
                </c:pt>
                <c:pt idx="1085">
                  <c:v>43350.501881365744</c:v>
                </c:pt>
                <c:pt idx="1086">
                  <c:v>43350.501895254631</c:v>
                </c:pt>
                <c:pt idx="1087">
                  <c:v>43350.501909143517</c:v>
                </c:pt>
                <c:pt idx="1088">
                  <c:v>43350.501923032411</c:v>
                </c:pt>
                <c:pt idx="1089">
                  <c:v>43350.501936921297</c:v>
                </c:pt>
                <c:pt idx="1090">
                  <c:v>43350.501950810183</c:v>
                </c:pt>
                <c:pt idx="1091">
                  <c:v>43350.501964699077</c:v>
                </c:pt>
                <c:pt idx="1092">
                  <c:v>43350.501978587963</c:v>
                </c:pt>
                <c:pt idx="1093">
                  <c:v>43350.501992476849</c:v>
                </c:pt>
                <c:pt idx="1094">
                  <c:v>43350.502006365743</c:v>
                </c:pt>
                <c:pt idx="1095">
                  <c:v>43350.502020254629</c:v>
                </c:pt>
                <c:pt idx="1096">
                  <c:v>43350.502034143516</c:v>
                </c:pt>
                <c:pt idx="1097">
                  <c:v>43350.502048032409</c:v>
                </c:pt>
                <c:pt idx="1098">
                  <c:v>43350.502061921296</c:v>
                </c:pt>
                <c:pt idx="1099">
                  <c:v>43350.502075810182</c:v>
                </c:pt>
                <c:pt idx="1100">
                  <c:v>43350.502089699075</c:v>
                </c:pt>
                <c:pt idx="1101">
                  <c:v>43350.502103587962</c:v>
                </c:pt>
                <c:pt idx="1102">
                  <c:v>43350.502117476855</c:v>
                </c:pt>
                <c:pt idx="1103">
                  <c:v>43350.502131365742</c:v>
                </c:pt>
                <c:pt idx="1104">
                  <c:v>43350.502145254628</c:v>
                </c:pt>
                <c:pt idx="1105">
                  <c:v>43350.502159143522</c:v>
                </c:pt>
                <c:pt idx="1106">
                  <c:v>43350.502173032408</c:v>
                </c:pt>
                <c:pt idx="1107">
                  <c:v>43350.502186921294</c:v>
                </c:pt>
                <c:pt idx="1108">
                  <c:v>43350.502200810188</c:v>
                </c:pt>
                <c:pt idx="1109">
                  <c:v>43350.502214699074</c:v>
                </c:pt>
                <c:pt idx="1110">
                  <c:v>43350.50222858796</c:v>
                </c:pt>
                <c:pt idx="1111">
                  <c:v>43350.502242476854</c:v>
                </c:pt>
                <c:pt idx="1112">
                  <c:v>43350.50225636574</c:v>
                </c:pt>
                <c:pt idx="1113">
                  <c:v>43350.502270254627</c:v>
                </c:pt>
                <c:pt idx="1114">
                  <c:v>43350.50228414352</c:v>
                </c:pt>
                <c:pt idx="1115">
                  <c:v>43350.502298032407</c:v>
                </c:pt>
                <c:pt idx="1116">
                  <c:v>43350.502311921293</c:v>
                </c:pt>
                <c:pt idx="1117">
                  <c:v>43350.502325810186</c:v>
                </c:pt>
                <c:pt idx="1118">
                  <c:v>43350.502339699073</c:v>
                </c:pt>
                <c:pt idx="1119">
                  <c:v>43350.502353587966</c:v>
                </c:pt>
                <c:pt idx="1120">
                  <c:v>43350.502367476853</c:v>
                </c:pt>
                <c:pt idx="1121">
                  <c:v>43350.502381365739</c:v>
                </c:pt>
                <c:pt idx="1122">
                  <c:v>43350.502395254633</c:v>
                </c:pt>
                <c:pt idx="1123">
                  <c:v>43350.502409143519</c:v>
                </c:pt>
                <c:pt idx="1124">
                  <c:v>43350.502423032405</c:v>
                </c:pt>
                <c:pt idx="1125">
                  <c:v>43350.502436921299</c:v>
                </c:pt>
                <c:pt idx="1126">
                  <c:v>43350.502450810185</c:v>
                </c:pt>
                <c:pt idx="1127">
                  <c:v>43350.502464699071</c:v>
                </c:pt>
                <c:pt idx="1128">
                  <c:v>43350.502478587965</c:v>
                </c:pt>
                <c:pt idx="1129">
                  <c:v>43350.502492476851</c:v>
                </c:pt>
                <c:pt idx="1130">
                  <c:v>43350.502506365738</c:v>
                </c:pt>
                <c:pt idx="1131">
                  <c:v>43350.502520254631</c:v>
                </c:pt>
                <c:pt idx="1132">
                  <c:v>43350.502534143518</c:v>
                </c:pt>
                <c:pt idx="1133">
                  <c:v>43350.502548032404</c:v>
                </c:pt>
                <c:pt idx="1134">
                  <c:v>43350.502561921297</c:v>
                </c:pt>
                <c:pt idx="1135">
                  <c:v>43350.502575810184</c:v>
                </c:pt>
                <c:pt idx="1136">
                  <c:v>43350.502589699077</c:v>
                </c:pt>
                <c:pt idx="1137">
                  <c:v>43350.502603587964</c:v>
                </c:pt>
                <c:pt idx="1138">
                  <c:v>43350.50261747685</c:v>
                </c:pt>
                <c:pt idx="1139">
                  <c:v>43350.502631365744</c:v>
                </c:pt>
                <c:pt idx="1140">
                  <c:v>43350.50264525463</c:v>
                </c:pt>
                <c:pt idx="1141">
                  <c:v>43350.502659143516</c:v>
                </c:pt>
                <c:pt idx="1142">
                  <c:v>43350.50267303241</c:v>
                </c:pt>
                <c:pt idx="1143">
                  <c:v>43350.502686921296</c:v>
                </c:pt>
                <c:pt idx="1144">
                  <c:v>43350.502700810182</c:v>
                </c:pt>
                <c:pt idx="1145">
                  <c:v>43350.502714699076</c:v>
                </c:pt>
                <c:pt idx="1146">
                  <c:v>43350.502728587962</c:v>
                </c:pt>
                <c:pt idx="1147">
                  <c:v>43350.502742476849</c:v>
                </c:pt>
                <c:pt idx="1148">
                  <c:v>43350.502756365742</c:v>
                </c:pt>
                <c:pt idx="1149">
                  <c:v>43350.502770254629</c:v>
                </c:pt>
                <c:pt idx="1150">
                  <c:v>43350.502784143522</c:v>
                </c:pt>
                <c:pt idx="1151">
                  <c:v>43350.502798032408</c:v>
                </c:pt>
                <c:pt idx="1152">
                  <c:v>43350.502811921295</c:v>
                </c:pt>
                <c:pt idx="1153">
                  <c:v>43350.502825810188</c:v>
                </c:pt>
                <c:pt idx="1154">
                  <c:v>43350.502839699075</c:v>
                </c:pt>
                <c:pt idx="1155">
                  <c:v>43350.502853587961</c:v>
                </c:pt>
                <c:pt idx="1156">
                  <c:v>43350.502867476855</c:v>
                </c:pt>
                <c:pt idx="1157">
                  <c:v>43350.502881365741</c:v>
                </c:pt>
                <c:pt idx="1158">
                  <c:v>43350.502895254627</c:v>
                </c:pt>
                <c:pt idx="1159">
                  <c:v>43350.502909143521</c:v>
                </c:pt>
                <c:pt idx="1160">
                  <c:v>43350.502923032407</c:v>
                </c:pt>
                <c:pt idx="1161">
                  <c:v>43350.502936921293</c:v>
                </c:pt>
                <c:pt idx="1162">
                  <c:v>43350.502950810187</c:v>
                </c:pt>
                <c:pt idx="1163">
                  <c:v>43350.502964699073</c:v>
                </c:pt>
                <c:pt idx="1164">
                  <c:v>43350.50297858796</c:v>
                </c:pt>
                <c:pt idx="1165">
                  <c:v>43350.502992476853</c:v>
                </c:pt>
                <c:pt idx="1166">
                  <c:v>43350.50300636574</c:v>
                </c:pt>
                <c:pt idx="1167">
                  <c:v>43350.503020254633</c:v>
                </c:pt>
                <c:pt idx="1168">
                  <c:v>43350.503034143519</c:v>
                </c:pt>
                <c:pt idx="1169">
                  <c:v>43350.503048032406</c:v>
                </c:pt>
                <c:pt idx="1170">
                  <c:v>43350.503061921299</c:v>
                </c:pt>
                <c:pt idx="1171">
                  <c:v>43350.503075810186</c:v>
                </c:pt>
                <c:pt idx="1172">
                  <c:v>43350.503089699072</c:v>
                </c:pt>
                <c:pt idx="1173">
                  <c:v>43350.503103587966</c:v>
                </c:pt>
                <c:pt idx="1174">
                  <c:v>43350.503117476852</c:v>
                </c:pt>
                <c:pt idx="1175">
                  <c:v>43350.503131365738</c:v>
                </c:pt>
                <c:pt idx="1176">
                  <c:v>43350.503145254632</c:v>
                </c:pt>
                <c:pt idx="1177">
                  <c:v>43350.503159143518</c:v>
                </c:pt>
                <c:pt idx="1178">
                  <c:v>43350.503173032404</c:v>
                </c:pt>
                <c:pt idx="1179">
                  <c:v>43350.503186921298</c:v>
                </c:pt>
                <c:pt idx="1180">
                  <c:v>43350.503200810184</c:v>
                </c:pt>
                <c:pt idx="1181">
                  <c:v>43350.503214699071</c:v>
                </c:pt>
                <c:pt idx="1182">
                  <c:v>43350.503228587964</c:v>
                </c:pt>
                <c:pt idx="1183">
                  <c:v>43350.503242476851</c:v>
                </c:pt>
                <c:pt idx="1184">
                  <c:v>43350.503256365744</c:v>
                </c:pt>
                <c:pt idx="1185">
                  <c:v>43350.50327025463</c:v>
                </c:pt>
                <c:pt idx="1186">
                  <c:v>43350.503284143517</c:v>
                </c:pt>
                <c:pt idx="1187">
                  <c:v>43350.50329803241</c:v>
                </c:pt>
                <c:pt idx="1188">
                  <c:v>43350.503311921297</c:v>
                </c:pt>
                <c:pt idx="1189">
                  <c:v>43350.503325810183</c:v>
                </c:pt>
                <c:pt idx="1190">
                  <c:v>43350.503339699077</c:v>
                </c:pt>
                <c:pt idx="1191">
                  <c:v>43350.503353587963</c:v>
                </c:pt>
                <c:pt idx="1192">
                  <c:v>43350.503367476849</c:v>
                </c:pt>
                <c:pt idx="1193">
                  <c:v>43350.503381365743</c:v>
                </c:pt>
                <c:pt idx="1194">
                  <c:v>43350.503395254629</c:v>
                </c:pt>
                <c:pt idx="1195">
                  <c:v>43350.503409143515</c:v>
                </c:pt>
                <c:pt idx="1196">
                  <c:v>43350.503423032409</c:v>
                </c:pt>
                <c:pt idx="1197">
                  <c:v>43350.503436921295</c:v>
                </c:pt>
                <c:pt idx="1198">
                  <c:v>43350.503450810182</c:v>
                </c:pt>
                <c:pt idx="1199">
                  <c:v>43350.503464699075</c:v>
                </c:pt>
                <c:pt idx="1200">
                  <c:v>43350.503478587962</c:v>
                </c:pt>
                <c:pt idx="1201">
                  <c:v>43350.503492476855</c:v>
                </c:pt>
                <c:pt idx="1202">
                  <c:v>43350.503506365741</c:v>
                </c:pt>
                <c:pt idx="1203">
                  <c:v>43350.503520254628</c:v>
                </c:pt>
                <c:pt idx="1204">
                  <c:v>43350.503534143521</c:v>
                </c:pt>
                <c:pt idx="1205">
                  <c:v>43350.503548032408</c:v>
                </c:pt>
                <c:pt idx="1206">
                  <c:v>43350.503561921294</c:v>
                </c:pt>
                <c:pt idx="1207">
                  <c:v>43350.503575810188</c:v>
                </c:pt>
                <c:pt idx="1208">
                  <c:v>43350.503589699074</c:v>
                </c:pt>
                <c:pt idx="1209">
                  <c:v>43350.50360358796</c:v>
                </c:pt>
                <c:pt idx="1210">
                  <c:v>43350.503617476854</c:v>
                </c:pt>
                <c:pt idx="1211">
                  <c:v>43350.50363136574</c:v>
                </c:pt>
                <c:pt idx="1212">
                  <c:v>43350.503645254626</c:v>
                </c:pt>
                <c:pt idx="1213">
                  <c:v>43350.50365914352</c:v>
                </c:pt>
                <c:pt idx="1214">
                  <c:v>43350.503673032406</c:v>
                </c:pt>
                <c:pt idx="1215">
                  <c:v>43350.503686921293</c:v>
                </c:pt>
                <c:pt idx="1216">
                  <c:v>43350.503700810186</c:v>
                </c:pt>
                <c:pt idx="1217">
                  <c:v>43350.503714699073</c:v>
                </c:pt>
                <c:pt idx="1218">
                  <c:v>43350.503728587966</c:v>
                </c:pt>
                <c:pt idx="1219">
                  <c:v>43350.503742476852</c:v>
                </c:pt>
                <c:pt idx="1220">
                  <c:v>43350.503756365739</c:v>
                </c:pt>
                <c:pt idx="1221">
                  <c:v>43350.503770254632</c:v>
                </c:pt>
                <c:pt idx="1222">
                  <c:v>43350.503784143519</c:v>
                </c:pt>
                <c:pt idx="1223">
                  <c:v>43350.503798032405</c:v>
                </c:pt>
                <c:pt idx="1224">
                  <c:v>43350.503811921299</c:v>
                </c:pt>
                <c:pt idx="1225">
                  <c:v>43350.503825810185</c:v>
                </c:pt>
                <c:pt idx="1226">
                  <c:v>43350.503839699071</c:v>
                </c:pt>
                <c:pt idx="1227">
                  <c:v>43350.503853587965</c:v>
                </c:pt>
                <c:pt idx="1228">
                  <c:v>43350.503867476851</c:v>
                </c:pt>
                <c:pt idx="1229">
                  <c:v>43350.503881365737</c:v>
                </c:pt>
                <c:pt idx="1230">
                  <c:v>43350.503895254631</c:v>
                </c:pt>
                <c:pt idx="1231">
                  <c:v>43350.503909143517</c:v>
                </c:pt>
                <c:pt idx="1232">
                  <c:v>43350.503923032411</c:v>
                </c:pt>
                <c:pt idx="1233">
                  <c:v>43350.503936921297</c:v>
                </c:pt>
                <c:pt idx="1234">
                  <c:v>43350.503950810184</c:v>
                </c:pt>
                <c:pt idx="1235">
                  <c:v>43350.503964699077</c:v>
                </c:pt>
                <c:pt idx="1236">
                  <c:v>43350.503978587964</c:v>
                </c:pt>
                <c:pt idx="1237">
                  <c:v>43350.50399247685</c:v>
                </c:pt>
                <c:pt idx="1238">
                  <c:v>43350.504006365743</c:v>
                </c:pt>
                <c:pt idx="1239">
                  <c:v>43350.50402025463</c:v>
                </c:pt>
                <c:pt idx="1240">
                  <c:v>43350.504034143516</c:v>
                </c:pt>
                <c:pt idx="1241">
                  <c:v>43350.50404803241</c:v>
                </c:pt>
                <c:pt idx="1242">
                  <c:v>43350.504061921296</c:v>
                </c:pt>
                <c:pt idx="1243">
                  <c:v>43350.504075810182</c:v>
                </c:pt>
                <c:pt idx="1244">
                  <c:v>43350.504089699076</c:v>
                </c:pt>
                <c:pt idx="1245">
                  <c:v>43350.504103587962</c:v>
                </c:pt>
                <c:pt idx="1246">
                  <c:v>43350.504117476848</c:v>
                </c:pt>
                <c:pt idx="1247">
                  <c:v>43350.504131365742</c:v>
                </c:pt>
                <c:pt idx="1248">
                  <c:v>43350.504145254628</c:v>
                </c:pt>
                <c:pt idx="1249">
                  <c:v>43350.504159143522</c:v>
                </c:pt>
                <c:pt idx="1250">
                  <c:v>43350.504173032408</c:v>
                </c:pt>
                <c:pt idx="1251">
                  <c:v>43350.504186921295</c:v>
                </c:pt>
                <c:pt idx="1252">
                  <c:v>43350.504200810188</c:v>
                </c:pt>
                <c:pt idx="1253">
                  <c:v>43350.504214699075</c:v>
                </c:pt>
                <c:pt idx="1254">
                  <c:v>43350.504228587961</c:v>
                </c:pt>
                <c:pt idx="1255">
                  <c:v>43350.504242476854</c:v>
                </c:pt>
                <c:pt idx="1256">
                  <c:v>43350.504256365741</c:v>
                </c:pt>
                <c:pt idx="1257">
                  <c:v>43350.504270254627</c:v>
                </c:pt>
                <c:pt idx="1258">
                  <c:v>43350.504284143521</c:v>
                </c:pt>
                <c:pt idx="1259">
                  <c:v>43350.504298032407</c:v>
                </c:pt>
                <c:pt idx="1260">
                  <c:v>43350.504311921293</c:v>
                </c:pt>
                <c:pt idx="1261">
                  <c:v>43350.504325810187</c:v>
                </c:pt>
                <c:pt idx="1262">
                  <c:v>43350.504339699073</c:v>
                </c:pt>
                <c:pt idx="1263">
                  <c:v>43350.504353587959</c:v>
                </c:pt>
                <c:pt idx="1264">
                  <c:v>43350.504367476853</c:v>
                </c:pt>
                <c:pt idx="1265">
                  <c:v>43350.504381365739</c:v>
                </c:pt>
                <c:pt idx="1266">
                  <c:v>43350.504395254633</c:v>
                </c:pt>
                <c:pt idx="1267">
                  <c:v>43350.504409143519</c:v>
                </c:pt>
                <c:pt idx="1268">
                  <c:v>43350.504423032406</c:v>
                </c:pt>
                <c:pt idx="1269">
                  <c:v>43350.504436921299</c:v>
                </c:pt>
                <c:pt idx="1270">
                  <c:v>43350.504450810186</c:v>
                </c:pt>
                <c:pt idx="1271">
                  <c:v>43350.504464699072</c:v>
                </c:pt>
                <c:pt idx="1272">
                  <c:v>43350.504478587965</c:v>
                </c:pt>
                <c:pt idx="1273">
                  <c:v>43350.504492476852</c:v>
                </c:pt>
                <c:pt idx="1274">
                  <c:v>43350.504506365738</c:v>
                </c:pt>
                <c:pt idx="1275">
                  <c:v>43350.504520254632</c:v>
                </c:pt>
                <c:pt idx="1276">
                  <c:v>43350.504534143518</c:v>
                </c:pt>
                <c:pt idx="1277">
                  <c:v>43350.504548032404</c:v>
                </c:pt>
                <c:pt idx="1278">
                  <c:v>43350.504561921298</c:v>
                </c:pt>
                <c:pt idx="1279">
                  <c:v>43350.504575810184</c:v>
                </c:pt>
                <c:pt idx="1280">
                  <c:v>43350.50458969907</c:v>
                </c:pt>
                <c:pt idx="1281">
                  <c:v>43350.504603587964</c:v>
                </c:pt>
                <c:pt idx="1282">
                  <c:v>43350.50461747685</c:v>
                </c:pt>
                <c:pt idx="1283">
                  <c:v>43350.504631365744</c:v>
                </c:pt>
                <c:pt idx="1284">
                  <c:v>43350.50464525463</c:v>
                </c:pt>
                <c:pt idx="1285">
                  <c:v>43350.504659143517</c:v>
                </c:pt>
                <c:pt idx="1286">
                  <c:v>43350.50467303241</c:v>
                </c:pt>
                <c:pt idx="1287">
                  <c:v>43350.504686921297</c:v>
                </c:pt>
                <c:pt idx="1288">
                  <c:v>43350.504700810183</c:v>
                </c:pt>
                <c:pt idx="1289">
                  <c:v>43350.504714699076</c:v>
                </c:pt>
                <c:pt idx="1290">
                  <c:v>43350.504728587963</c:v>
                </c:pt>
                <c:pt idx="1291">
                  <c:v>43350.504742476849</c:v>
                </c:pt>
                <c:pt idx="1292">
                  <c:v>43350.504756365743</c:v>
                </c:pt>
                <c:pt idx="1293">
                  <c:v>43350.504770254629</c:v>
                </c:pt>
                <c:pt idx="1294">
                  <c:v>43350.504784143515</c:v>
                </c:pt>
                <c:pt idx="1295">
                  <c:v>43350.504798032409</c:v>
                </c:pt>
                <c:pt idx="1296">
                  <c:v>43350.504811921295</c:v>
                </c:pt>
                <c:pt idx="1297">
                  <c:v>43350.504825810189</c:v>
                </c:pt>
                <c:pt idx="1298">
                  <c:v>43350.504839699075</c:v>
                </c:pt>
                <c:pt idx="1299">
                  <c:v>43350.504853587961</c:v>
                </c:pt>
                <c:pt idx="1300">
                  <c:v>43350.504867476855</c:v>
                </c:pt>
                <c:pt idx="1301">
                  <c:v>43350.504881365741</c:v>
                </c:pt>
                <c:pt idx="1302">
                  <c:v>43350.504895254628</c:v>
                </c:pt>
                <c:pt idx="1303">
                  <c:v>43350.504909143521</c:v>
                </c:pt>
                <c:pt idx="1304">
                  <c:v>43350.504923032408</c:v>
                </c:pt>
                <c:pt idx="1305">
                  <c:v>43350.504936921294</c:v>
                </c:pt>
                <c:pt idx="1306">
                  <c:v>43350.504950810187</c:v>
                </c:pt>
                <c:pt idx="1307">
                  <c:v>43350.504964699074</c:v>
                </c:pt>
                <c:pt idx="1308">
                  <c:v>43350.50497858796</c:v>
                </c:pt>
                <c:pt idx="1309">
                  <c:v>43350.504992476854</c:v>
                </c:pt>
                <c:pt idx="1310">
                  <c:v>43350.50500636574</c:v>
                </c:pt>
                <c:pt idx="1311">
                  <c:v>43350.505020254626</c:v>
                </c:pt>
                <c:pt idx="1312">
                  <c:v>43350.50503414352</c:v>
                </c:pt>
                <c:pt idx="1313">
                  <c:v>43350.505048032406</c:v>
                </c:pt>
                <c:pt idx="1314">
                  <c:v>43350.5050619213</c:v>
                </c:pt>
                <c:pt idx="1315">
                  <c:v>43350.505075810186</c:v>
                </c:pt>
                <c:pt idx="1316">
                  <c:v>43350.505089699072</c:v>
                </c:pt>
                <c:pt idx="1317">
                  <c:v>43350.505103587966</c:v>
                </c:pt>
                <c:pt idx="1318">
                  <c:v>43350.505117476852</c:v>
                </c:pt>
                <c:pt idx="1319">
                  <c:v>43350.505131365739</c:v>
                </c:pt>
                <c:pt idx="1320">
                  <c:v>43350.505145254632</c:v>
                </c:pt>
                <c:pt idx="1321">
                  <c:v>43350.505159143519</c:v>
                </c:pt>
                <c:pt idx="1322">
                  <c:v>43350.505173032405</c:v>
                </c:pt>
                <c:pt idx="1323">
                  <c:v>43350.505186921298</c:v>
                </c:pt>
                <c:pt idx="1324">
                  <c:v>43350.505200810185</c:v>
                </c:pt>
                <c:pt idx="1325">
                  <c:v>43350.505214699071</c:v>
                </c:pt>
                <c:pt idx="1326">
                  <c:v>43350.505228587965</c:v>
                </c:pt>
                <c:pt idx="1327">
                  <c:v>43350.505242476851</c:v>
                </c:pt>
                <c:pt idx="1328">
                  <c:v>43350.505256365737</c:v>
                </c:pt>
                <c:pt idx="1329">
                  <c:v>43350.505270254631</c:v>
                </c:pt>
                <c:pt idx="1330">
                  <c:v>43350.505284143517</c:v>
                </c:pt>
                <c:pt idx="1331">
                  <c:v>43350.505298032411</c:v>
                </c:pt>
                <c:pt idx="1332">
                  <c:v>43350.505311921297</c:v>
                </c:pt>
                <c:pt idx="1333">
                  <c:v>43350.505325810183</c:v>
                </c:pt>
                <c:pt idx="1334">
                  <c:v>43350.505339699077</c:v>
                </c:pt>
                <c:pt idx="1335">
                  <c:v>43350.505353587963</c:v>
                </c:pt>
                <c:pt idx="1336">
                  <c:v>43350.50536747685</c:v>
                </c:pt>
                <c:pt idx="1337">
                  <c:v>43350.505381365743</c:v>
                </c:pt>
                <c:pt idx="1338">
                  <c:v>43350.50539525463</c:v>
                </c:pt>
                <c:pt idx="1339">
                  <c:v>43350.505409143516</c:v>
                </c:pt>
                <c:pt idx="1340">
                  <c:v>43350.505423032409</c:v>
                </c:pt>
                <c:pt idx="1341">
                  <c:v>43350.505436921296</c:v>
                </c:pt>
                <c:pt idx="1342">
                  <c:v>43350.505450810182</c:v>
                </c:pt>
                <c:pt idx="1343">
                  <c:v>43350.505464699076</c:v>
                </c:pt>
                <c:pt idx="1344">
                  <c:v>43350.505478587962</c:v>
                </c:pt>
                <c:pt idx="1345">
                  <c:v>43350.505492476848</c:v>
                </c:pt>
                <c:pt idx="1346">
                  <c:v>43350.505506365742</c:v>
                </c:pt>
                <c:pt idx="1347">
                  <c:v>43350.505520254628</c:v>
                </c:pt>
                <c:pt idx="1348">
                  <c:v>43350.505534143522</c:v>
                </c:pt>
                <c:pt idx="1349">
                  <c:v>43350.505548032408</c:v>
                </c:pt>
                <c:pt idx="1350">
                  <c:v>43350.505561921294</c:v>
                </c:pt>
                <c:pt idx="1351">
                  <c:v>43350.505575810188</c:v>
                </c:pt>
                <c:pt idx="1352">
                  <c:v>43350.505589699074</c:v>
                </c:pt>
                <c:pt idx="1353">
                  <c:v>43350.505603587961</c:v>
                </c:pt>
                <c:pt idx="1354">
                  <c:v>43350.505617476854</c:v>
                </c:pt>
                <c:pt idx="1355">
                  <c:v>43350.505631365741</c:v>
                </c:pt>
                <c:pt idx="1356">
                  <c:v>43350.505645254627</c:v>
                </c:pt>
                <c:pt idx="1357">
                  <c:v>43350.50565914352</c:v>
                </c:pt>
                <c:pt idx="1358">
                  <c:v>43350.505673032407</c:v>
                </c:pt>
                <c:pt idx="1359">
                  <c:v>43350.505686921293</c:v>
                </c:pt>
                <c:pt idx="1360">
                  <c:v>43350.505700810187</c:v>
                </c:pt>
                <c:pt idx="1361">
                  <c:v>43350.505714699073</c:v>
                </c:pt>
                <c:pt idx="1362">
                  <c:v>43350.505728587967</c:v>
                </c:pt>
                <c:pt idx="1363">
                  <c:v>43350.505742476853</c:v>
                </c:pt>
                <c:pt idx="1364">
                  <c:v>43350.505756365739</c:v>
                </c:pt>
                <c:pt idx="1365">
                  <c:v>43350.505770254633</c:v>
                </c:pt>
                <c:pt idx="1366">
                  <c:v>43350.505784143519</c:v>
                </c:pt>
                <c:pt idx="1367">
                  <c:v>43350.505798032405</c:v>
                </c:pt>
                <c:pt idx="1368">
                  <c:v>43350.505811921299</c:v>
                </c:pt>
                <c:pt idx="1369">
                  <c:v>43350.505825810185</c:v>
                </c:pt>
                <c:pt idx="1370">
                  <c:v>43350.505839699072</c:v>
                </c:pt>
                <c:pt idx="1371">
                  <c:v>43350.505853587965</c:v>
                </c:pt>
                <c:pt idx="1372">
                  <c:v>43350.505867476852</c:v>
                </c:pt>
                <c:pt idx="1373">
                  <c:v>43350.505881365738</c:v>
                </c:pt>
                <c:pt idx="1374">
                  <c:v>43350.505895254631</c:v>
                </c:pt>
                <c:pt idx="1375">
                  <c:v>43350.505909143518</c:v>
                </c:pt>
                <c:pt idx="1376">
                  <c:v>43350.505923032404</c:v>
                </c:pt>
                <c:pt idx="1377">
                  <c:v>43350.505936921298</c:v>
                </c:pt>
                <c:pt idx="1378">
                  <c:v>43350.505950810184</c:v>
                </c:pt>
                <c:pt idx="1379">
                  <c:v>43350.505964699078</c:v>
                </c:pt>
                <c:pt idx="1380">
                  <c:v>43350.505978587964</c:v>
                </c:pt>
                <c:pt idx="1381">
                  <c:v>43350.50599247685</c:v>
                </c:pt>
                <c:pt idx="1382">
                  <c:v>43350.506006365744</c:v>
                </c:pt>
                <c:pt idx="1383">
                  <c:v>43350.50602025463</c:v>
                </c:pt>
                <c:pt idx="1384">
                  <c:v>43350.506034143516</c:v>
                </c:pt>
                <c:pt idx="1385">
                  <c:v>43350.50604803241</c:v>
                </c:pt>
                <c:pt idx="1386">
                  <c:v>43350.506061921296</c:v>
                </c:pt>
                <c:pt idx="1387">
                  <c:v>43350.506075810183</c:v>
                </c:pt>
                <c:pt idx="1388">
                  <c:v>43350.506089699076</c:v>
                </c:pt>
                <c:pt idx="1389">
                  <c:v>43350.506103587963</c:v>
                </c:pt>
                <c:pt idx="1390">
                  <c:v>43350.506117476849</c:v>
                </c:pt>
                <c:pt idx="1391">
                  <c:v>43350.506131365742</c:v>
                </c:pt>
                <c:pt idx="1392">
                  <c:v>43350.506145254629</c:v>
                </c:pt>
                <c:pt idx="1393">
                  <c:v>43350.506159143515</c:v>
                </c:pt>
                <c:pt idx="1394">
                  <c:v>43350.506173032409</c:v>
                </c:pt>
                <c:pt idx="1395">
                  <c:v>43350.506186921295</c:v>
                </c:pt>
                <c:pt idx="1396">
                  <c:v>43350.506200810189</c:v>
                </c:pt>
                <c:pt idx="1397">
                  <c:v>43350.506214699075</c:v>
                </c:pt>
                <c:pt idx="1398">
                  <c:v>43350.506228587961</c:v>
                </c:pt>
                <c:pt idx="1399">
                  <c:v>43350.506242476855</c:v>
                </c:pt>
                <c:pt idx="1400">
                  <c:v>43350.506256365741</c:v>
                </c:pt>
                <c:pt idx="1401">
                  <c:v>43350.506270254627</c:v>
                </c:pt>
                <c:pt idx="1402">
                  <c:v>43350.506284143521</c:v>
                </c:pt>
                <c:pt idx="1403">
                  <c:v>43350.506298032407</c:v>
                </c:pt>
                <c:pt idx="1404">
                  <c:v>43350.506311921294</c:v>
                </c:pt>
                <c:pt idx="1405">
                  <c:v>43350.506325810187</c:v>
                </c:pt>
                <c:pt idx="1406">
                  <c:v>43350.506339699074</c:v>
                </c:pt>
                <c:pt idx="1407">
                  <c:v>43350.50635358796</c:v>
                </c:pt>
                <c:pt idx="1408">
                  <c:v>43350.506367476853</c:v>
                </c:pt>
                <c:pt idx="1409">
                  <c:v>43350.50638136574</c:v>
                </c:pt>
                <c:pt idx="1410">
                  <c:v>43350.506395254626</c:v>
                </c:pt>
                <c:pt idx="1411">
                  <c:v>43350.50640914352</c:v>
                </c:pt>
                <c:pt idx="1412">
                  <c:v>43350.506423032406</c:v>
                </c:pt>
                <c:pt idx="1413">
                  <c:v>43350.5064369213</c:v>
                </c:pt>
                <c:pt idx="1414">
                  <c:v>43350.506450810186</c:v>
                </c:pt>
                <c:pt idx="1415">
                  <c:v>43350.506464699072</c:v>
                </c:pt>
                <c:pt idx="1416">
                  <c:v>43350.506478587966</c:v>
                </c:pt>
                <c:pt idx="1417">
                  <c:v>43350.506492476852</c:v>
                </c:pt>
                <c:pt idx="1418">
                  <c:v>43350.506506365738</c:v>
                </c:pt>
                <c:pt idx="1419">
                  <c:v>43350.506520254632</c:v>
                </c:pt>
                <c:pt idx="1420">
                  <c:v>43350.506534143518</c:v>
                </c:pt>
                <c:pt idx="1421">
                  <c:v>43350.506548032405</c:v>
                </c:pt>
                <c:pt idx="1422">
                  <c:v>43350.506561921298</c:v>
                </c:pt>
                <c:pt idx="1423">
                  <c:v>43350.506575810185</c:v>
                </c:pt>
                <c:pt idx="1424">
                  <c:v>43350.506589699071</c:v>
                </c:pt>
                <c:pt idx="1425">
                  <c:v>43350.506603587964</c:v>
                </c:pt>
                <c:pt idx="1426">
                  <c:v>43350.506617476851</c:v>
                </c:pt>
                <c:pt idx="1427">
                  <c:v>43350.506631365737</c:v>
                </c:pt>
                <c:pt idx="1428">
                  <c:v>43350.506645254631</c:v>
                </c:pt>
                <c:pt idx="1429">
                  <c:v>43350.506659143517</c:v>
                </c:pt>
                <c:pt idx="1430">
                  <c:v>43350.506673032411</c:v>
                </c:pt>
                <c:pt idx="1431">
                  <c:v>43350.506686921297</c:v>
                </c:pt>
                <c:pt idx="1432">
                  <c:v>43350.506700810183</c:v>
                </c:pt>
                <c:pt idx="1433">
                  <c:v>43350.506714699077</c:v>
                </c:pt>
                <c:pt idx="1434">
                  <c:v>43350.506728587963</c:v>
                </c:pt>
                <c:pt idx="1435">
                  <c:v>43350.506742476849</c:v>
                </c:pt>
                <c:pt idx="1436">
                  <c:v>43350.506756365743</c:v>
                </c:pt>
                <c:pt idx="1437">
                  <c:v>43350.506770254629</c:v>
                </c:pt>
                <c:pt idx="1438">
                  <c:v>43350.506784143516</c:v>
                </c:pt>
                <c:pt idx="1439">
                  <c:v>43350.506798032409</c:v>
                </c:pt>
                <c:pt idx="1440">
                  <c:v>43350.506811921296</c:v>
                </c:pt>
                <c:pt idx="1441">
                  <c:v>43350.506825810182</c:v>
                </c:pt>
                <c:pt idx="1442">
                  <c:v>43350.506839699075</c:v>
                </c:pt>
                <c:pt idx="1443">
                  <c:v>43350.506853587962</c:v>
                </c:pt>
                <c:pt idx="1444">
                  <c:v>43350.506867476855</c:v>
                </c:pt>
                <c:pt idx="1445">
                  <c:v>43350.506881365742</c:v>
                </c:pt>
                <c:pt idx="1446">
                  <c:v>43350.506895254628</c:v>
                </c:pt>
                <c:pt idx="1447">
                  <c:v>43350.506909143522</c:v>
                </c:pt>
                <c:pt idx="1448">
                  <c:v>43350.506923032408</c:v>
                </c:pt>
                <c:pt idx="1449">
                  <c:v>43350.506936921294</c:v>
                </c:pt>
                <c:pt idx="1450">
                  <c:v>43350.506950810188</c:v>
                </c:pt>
                <c:pt idx="1451">
                  <c:v>43350.506964699074</c:v>
                </c:pt>
                <c:pt idx="1452">
                  <c:v>43350.50697858796</c:v>
                </c:pt>
                <c:pt idx="1453">
                  <c:v>43350.506992476854</c:v>
                </c:pt>
                <c:pt idx="1454">
                  <c:v>43350.50700636574</c:v>
                </c:pt>
                <c:pt idx="1455">
                  <c:v>43350.507020254627</c:v>
                </c:pt>
                <c:pt idx="1456">
                  <c:v>43350.50703414352</c:v>
                </c:pt>
                <c:pt idx="1457">
                  <c:v>43350.507048032407</c:v>
                </c:pt>
                <c:pt idx="1458">
                  <c:v>43350.507061921293</c:v>
                </c:pt>
                <c:pt idx="1459">
                  <c:v>43350.507075810187</c:v>
                </c:pt>
                <c:pt idx="1460">
                  <c:v>43350.507089699073</c:v>
                </c:pt>
                <c:pt idx="1461">
                  <c:v>43350.507103587966</c:v>
                </c:pt>
                <c:pt idx="1462">
                  <c:v>43350.507117476853</c:v>
                </c:pt>
                <c:pt idx="1463">
                  <c:v>43350.507131365739</c:v>
                </c:pt>
                <c:pt idx="1464">
                  <c:v>43350.507145254633</c:v>
                </c:pt>
                <c:pt idx="1465">
                  <c:v>43350.507159143519</c:v>
                </c:pt>
                <c:pt idx="1466">
                  <c:v>43350.507173032405</c:v>
                </c:pt>
                <c:pt idx="1467">
                  <c:v>43350.507186921299</c:v>
                </c:pt>
                <c:pt idx="1468">
                  <c:v>43350.507200810185</c:v>
                </c:pt>
                <c:pt idx="1469">
                  <c:v>43350.507214699071</c:v>
                </c:pt>
                <c:pt idx="1470">
                  <c:v>43350.507228587965</c:v>
                </c:pt>
                <c:pt idx="1471">
                  <c:v>43350.507242476851</c:v>
                </c:pt>
                <c:pt idx="1472">
                  <c:v>43350.507256365738</c:v>
                </c:pt>
                <c:pt idx="1473">
                  <c:v>43350.507270254631</c:v>
                </c:pt>
                <c:pt idx="1474">
                  <c:v>43350.507284143518</c:v>
                </c:pt>
                <c:pt idx="1475">
                  <c:v>43350.507298032404</c:v>
                </c:pt>
                <c:pt idx="1476">
                  <c:v>43350.507311921298</c:v>
                </c:pt>
                <c:pt idx="1477">
                  <c:v>43350.507325810184</c:v>
                </c:pt>
                <c:pt idx="1478">
                  <c:v>43350.507339699077</c:v>
                </c:pt>
                <c:pt idx="1479">
                  <c:v>43350.507353587964</c:v>
                </c:pt>
                <c:pt idx="1480">
                  <c:v>43350.50736747685</c:v>
                </c:pt>
                <c:pt idx="1481">
                  <c:v>43350.507381365744</c:v>
                </c:pt>
                <c:pt idx="1482">
                  <c:v>43350.50739525463</c:v>
                </c:pt>
                <c:pt idx="1483">
                  <c:v>43350.507409143516</c:v>
                </c:pt>
                <c:pt idx="1484">
                  <c:v>43350.50742303241</c:v>
                </c:pt>
                <c:pt idx="1485">
                  <c:v>43350.507436921296</c:v>
                </c:pt>
                <c:pt idx="1486">
                  <c:v>43350.507450810182</c:v>
                </c:pt>
                <c:pt idx="1487">
                  <c:v>43350.507464699076</c:v>
                </c:pt>
                <c:pt idx="1488">
                  <c:v>43350.507478587962</c:v>
                </c:pt>
                <c:pt idx="1489">
                  <c:v>43350.507492476849</c:v>
                </c:pt>
                <c:pt idx="1490">
                  <c:v>43350.507506365742</c:v>
                </c:pt>
                <c:pt idx="1491">
                  <c:v>43350.507520254629</c:v>
                </c:pt>
                <c:pt idx="1492">
                  <c:v>43350.507534143515</c:v>
                </c:pt>
                <c:pt idx="1493">
                  <c:v>43350.507548032409</c:v>
                </c:pt>
                <c:pt idx="1494">
                  <c:v>43350.507561921295</c:v>
                </c:pt>
                <c:pt idx="1495">
                  <c:v>43350.507575810188</c:v>
                </c:pt>
                <c:pt idx="1496">
                  <c:v>43350.507589699075</c:v>
                </c:pt>
                <c:pt idx="1497">
                  <c:v>43350.507603587961</c:v>
                </c:pt>
                <c:pt idx="1498">
                  <c:v>43350.507617476855</c:v>
                </c:pt>
                <c:pt idx="1499">
                  <c:v>43350.507631365741</c:v>
                </c:pt>
                <c:pt idx="1500">
                  <c:v>43350.507645254627</c:v>
                </c:pt>
                <c:pt idx="1501">
                  <c:v>43350.507659143521</c:v>
                </c:pt>
                <c:pt idx="1502">
                  <c:v>43350.507673032407</c:v>
                </c:pt>
                <c:pt idx="1503">
                  <c:v>43350.507686921293</c:v>
                </c:pt>
                <c:pt idx="1504">
                  <c:v>43350.507700810187</c:v>
                </c:pt>
                <c:pt idx="1505">
                  <c:v>43350.507714699073</c:v>
                </c:pt>
                <c:pt idx="1506">
                  <c:v>43350.50772858796</c:v>
                </c:pt>
                <c:pt idx="1507">
                  <c:v>43350.507742476853</c:v>
                </c:pt>
                <c:pt idx="1508">
                  <c:v>43350.50775636574</c:v>
                </c:pt>
                <c:pt idx="1509">
                  <c:v>43350.507770254633</c:v>
                </c:pt>
                <c:pt idx="1510">
                  <c:v>43350.50778414352</c:v>
                </c:pt>
                <c:pt idx="1511">
                  <c:v>43350.507798032406</c:v>
                </c:pt>
                <c:pt idx="1512">
                  <c:v>43350.507811921299</c:v>
                </c:pt>
                <c:pt idx="1513">
                  <c:v>43350.507825810186</c:v>
                </c:pt>
                <c:pt idx="1514">
                  <c:v>43350.507839699072</c:v>
                </c:pt>
                <c:pt idx="1515">
                  <c:v>43350.507853587966</c:v>
                </c:pt>
                <c:pt idx="1516">
                  <c:v>43350.507867476852</c:v>
                </c:pt>
                <c:pt idx="1517">
                  <c:v>43350.507881365738</c:v>
                </c:pt>
                <c:pt idx="1518">
                  <c:v>43350.507895254632</c:v>
                </c:pt>
                <c:pt idx="1519">
                  <c:v>43350.507909143518</c:v>
                </c:pt>
                <c:pt idx="1520">
                  <c:v>43350.507923032405</c:v>
                </c:pt>
                <c:pt idx="1521">
                  <c:v>43350.507936921298</c:v>
                </c:pt>
                <c:pt idx="1522">
                  <c:v>43350.507950810184</c:v>
                </c:pt>
                <c:pt idx="1523">
                  <c:v>43350.507964699071</c:v>
                </c:pt>
                <c:pt idx="1524">
                  <c:v>43350.507978587964</c:v>
                </c:pt>
                <c:pt idx="1525">
                  <c:v>43350.507992476851</c:v>
                </c:pt>
                <c:pt idx="1526">
                  <c:v>43350.508006365744</c:v>
                </c:pt>
                <c:pt idx="1527">
                  <c:v>43350.508020254631</c:v>
                </c:pt>
                <c:pt idx="1528">
                  <c:v>43350.508034143517</c:v>
                </c:pt>
                <c:pt idx="1529">
                  <c:v>43350.50804803241</c:v>
                </c:pt>
                <c:pt idx="1530">
                  <c:v>43350.508061921297</c:v>
                </c:pt>
                <c:pt idx="1531">
                  <c:v>43350.508075810183</c:v>
                </c:pt>
                <c:pt idx="1532">
                  <c:v>43350.508089699077</c:v>
                </c:pt>
                <c:pt idx="1533">
                  <c:v>43350.508103587963</c:v>
                </c:pt>
                <c:pt idx="1534">
                  <c:v>43350.508117476849</c:v>
                </c:pt>
                <c:pt idx="1535">
                  <c:v>43350.508131365743</c:v>
                </c:pt>
                <c:pt idx="1536">
                  <c:v>43350.508145254629</c:v>
                </c:pt>
                <c:pt idx="1537">
                  <c:v>43350.508159143516</c:v>
                </c:pt>
                <c:pt idx="1538">
                  <c:v>43350.508173032409</c:v>
                </c:pt>
                <c:pt idx="1539">
                  <c:v>43350.508186921295</c:v>
                </c:pt>
                <c:pt idx="1540">
                  <c:v>43350.508200810182</c:v>
                </c:pt>
                <c:pt idx="1541">
                  <c:v>43350.508214699075</c:v>
                </c:pt>
                <c:pt idx="1542">
                  <c:v>43350.508228587962</c:v>
                </c:pt>
                <c:pt idx="1543">
                  <c:v>43350.508242476855</c:v>
                </c:pt>
                <c:pt idx="1544">
                  <c:v>43350.508256365742</c:v>
                </c:pt>
                <c:pt idx="1545">
                  <c:v>43350.508270254628</c:v>
                </c:pt>
                <c:pt idx="1546">
                  <c:v>43350.508284143521</c:v>
                </c:pt>
                <c:pt idx="1547">
                  <c:v>43350.508298032408</c:v>
                </c:pt>
                <c:pt idx="1548">
                  <c:v>43350.508311921294</c:v>
                </c:pt>
                <c:pt idx="1549">
                  <c:v>43350.508325810188</c:v>
                </c:pt>
                <c:pt idx="1550">
                  <c:v>43350.508339699074</c:v>
                </c:pt>
                <c:pt idx="1551">
                  <c:v>43350.50835358796</c:v>
                </c:pt>
                <c:pt idx="1552">
                  <c:v>43350.508367476854</c:v>
                </c:pt>
                <c:pt idx="1553">
                  <c:v>43350.50838136574</c:v>
                </c:pt>
                <c:pt idx="1554">
                  <c:v>43350.508395254627</c:v>
                </c:pt>
                <c:pt idx="1555">
                  <c:v>43350.50840914352</c:v>
                </c:pt>
                <c:pt idx="1556">
                  <c:v>43350.508423032406</c:v>
                </c:pt>
                <c:pt idx="1557">
                  <c:v>43350.508436921293</c:v>
                </c:pt>
                <c:pt idx="1558">
                  <c:v>43350.508450810186</c:v>
                </c:pt>
                <c:pt idx="1559">
                  <c:v>43350.508464699073</c:v>
                </c:pt>
                <c:pt idx="1560">
                  <c:v>43350.508478587966</c:v>
                </c:pt>
                <c:pt idx="1561">
                  <c:v>43350.508492476853</c:v>
                </c:pt>
                <c:pt idx="1562">
                  <c:v>43350.508506365739</c:v>
                </c:pt>
                <c:pt idx="1563">
                  <c:v>43350.508520254632</c:v>
                </c:pt>
                <c:pt idx="1564">
                  <c:v>43350.508534143519</c:v>
                </c:pt>
                <c:pt idx="1565">
                  <c:v>43350.508548032405</c:v>
                </c:pt>
                <c:pt idx="1566">
                  <c:v>43350.508561921299</c:v>
                </c:pt>
                <c:pt idx="1567">
                  <c:v>43350.508575810185</c:v>
                </c:pt>
                <c:pt idx="1568">
                  <c:v>43350.508589699071</c:v>
                </c:pt>
                <c:pt idx="1569">
                  <c:v>43350.508603587965</c:v>
                </c:pt>
                <c:pt idx="1570">
                  <c:v>43350.508617476851</c:v>
                </c:pt>
                <c:pt idx="1571">
                  <c:v>43350.508631365738</c:v>
                </c:pt>
                <c:pt idx="1572">
                  <c:v>43350.508645254631</c:v>
                </c:pt>
                <c:pt idx="1573">
                  <c:v>43350.508659143517</c:v>
                </c:pt>
                <c:pt idx="1574">
                  <c:v>43350.508673032411</c:v>
                </c:pt>
                <c:pt idx="1575">
                  <c:v>43350.508686921297</c:v>
                </c:pt>
                <c:pt idx="1576">
                  <c:v>43350.508700810184</c:v>
                </c:pt>
                <c:pt idx="1577">
                  <c:v>43350.508714699077</c:v>
                </c:pt>
                <c:pt idx="1578">
                  <c:v>43350.508728587964</c:v>
                </c:pt>
                <c:pt idx="1579">
                  <c:v>43350.50874247685</c:v>
                </c:pt>
                <c:pt idx="1580">
                  <c:v>43350.508756365743</c:v>
                </c:pt>
                <c:pt idx="1581">
                  <c:v>43350.50877025463</c:v>
                </c:pt>
                <c:pt idx="1582">
                  <c:v>43350.508784143516</c:v>
                </c:pt>
                <c:pt idx="1583">
                  <c:v>43350.50879803241</c:v>
                </c:pt>
                <c:pt idx="1584">
                  <c:v>43350.508811921296</c:v>
                </c:pt>
                <c:pt idx="1585">
                  <c:v>43350.508825810182</c:v>
                </c:pt>
                <c:pt idx="1586">
                  <c:v>43350.508839699076</c:v>
                </c:pt>
                <c:pt idx="1587">
                  <c:v>43350.508853587962</c:v>
                </c:pt>
                <c:pt idx="1588">
                  <c:v>43350.508867476849</c:v>
                </c:pt>
                <c:pt idx="1589">
                  <c:v>43350.508881365742</c:v>
                </c:pt>
                <c:pt idx="1590">
                  <c:v>43350.508895254628</c:v>
                </c:pt>
                <c:pt idx="1591">
                  <c:v>43350.508909143522</c:v>
                </c:pt>
                <c:pt idx="1592">
                  <c:v>43350.508923032408</c:v>
                </c:pt>
                <c:pt idx="1593">
                  <c:v>43350.508936921295</c:v>
                </c:pt>
                <c:pt idx="1594">
                  <c:v>43350.508950810188</c:v>
                </c:pt>
                <c:pt idx="1595">
                  <c:v>43350.508964699075</c:v>
                </c:pt>
                <c:pt idx="1596">
                  <c:v>43350.508978587961</c:v>
                </c:pt>
                <c:pt idx="1597">
                  <c:v>43350.508992476854</c:v>
                </c:pt>
                <c:pt idx="1598">
                  <c:v>43350.509006365741</c:v>
                </c:pt>
                <c:pt idx="1599">
                  <c:v>43350.509020254627</c:v>
                </c:pt>
                <c:pt idx="1600">
                  <c:v>43350.509034143521</c:v>
                </c:pt>
                <c:pt idx="1601">
                  <c:v>43350.509048032407</c:v>
                </c:pt>
                <c:pt idx="1602">
                  <c:v>43350.509061921293</c:v>
                </c:pt>
                <c:pt idx="1603">
                  <c:v>43350.509075810187</c:v>
                </c:pt>
                <c:pt idx="1604">
                  <c:v>43350.509089699073</c:v>
                </c:pt>
                <c:pt idx="1605">
                  <c:v>43350.50910358796</c:v>
                </c:pt>
                <c:pt idx="1606">
                  <c:v>43350.509117476853</c:v>
                </c:pt>
                <c:pt idx="1607">
                  <c:v>43350.509131365739</c:v>
                </c:pt>
                <c:pt idx="1608">
                  <c:v>43350.509145254633</c:v>
                </c:pt>
                <c:pt idx="1609">
                  <c:v>43350.509159143519</c:v>
                </c:pt>
                <c:pt idx="1610">
                  <c:v>43350.509173032406</c:v>
                </c:pt>
                <c:pt idx="1611">
                  <c:v>43350.509186921299</c:v>
                </c:pt>
                <c:pt idx="1612">
                  <c:v>43350.509200810186</c:v>
                </c:pt>
                <c:pt idx="1613">
                  <c:v>43350.509214699072</c:v>
                </c:pt>
                <c:pt idx="1614">
                  <c:v>43350.509228587965</c:v>
                </c:pt>
                <c:pt idx="1615">
                  <c:v>43350.509242476852</c:v>
                </c:pt>
                <c:pt idx="1616">
                  <c:v>43350.509256365738</c:v>
                </c:pt>
                <c:pt idx="1617">
                  <c:v>43350.509270254632</c:v>
                </c:pt>
                <c:pt idx="1618">
                  <c:v>43350.509284143518</c:v>
                </c:pt>
                <c:pt idx="1619">
                  <c:v>43350.509298032404</c:v>
                </c:pt>
                <c:pt idx="1620">
                  <c:v>43350.509311921298</c:v>
                </c:pt>
                <c:pt idx="1621">
                  <c:v>43350.509325810184</c:v>
                </c:pt>
                <c:pt idx="1622">
                  <c:v>43350.509339699071</c:v>
                </c:pt>
                <c:pt idx="1623">
                  <c:v>43350.509353587964</c:v>
                </c:pt>
                <c:pt idx="1624">
                  <c:v>43350.50936747685</c:v>
                </c:pt>
                <c:pt idx="1625">
                  <c:v>43350.509381365744</c:v>
                </c:pt>
                <c:pt idx="1626">
                  <c:v>43350.50939525463</c:v>
                </c:pt>
                <c:pt idx="1627">
                  <c:v>43350.509409143517</c:v>
                </c:pt>
                <c:pt idx="1628">
                  <c:v>43350.50942303241</c:v>
                </c:pt>
                <c:pt idx="1629">
                  <c:v>43350.509436921297</c:v>
                </c:pt>
                <c:pt idx="1630">
                  <c:v>43350.509450810183</c:v>
                </c:pt>
                <c:pt idx="1631">
                  <c:v>43350.509464699076</c:v>
                </c:pt>
                <c:pt idx="1632">
                  <c:v>43350.509478587963</c:v>
                </c:pt>
                <c:pt idx="1633">
                  <c:v>43350.509492476849</c:v>
                </c:pt>
                <c:pt idx="1634">
                  <c:v>43350.509506365743</c:v>
                </c:pt>
                <c:pt idx="1635">
                  <c:v>43350.509520254629</c:v>
                </c:pt>
                <c:pt idx="1636">
                  <c:v>43350.509534143515</c:v>
                </c:pt>
                <c:pt idx="1637">
                  <c:v>43350.509548032409</c:v>
                </c:pt>
                <c:pt idx="1638">
                  <c:v>43350.509561921295</c:v>
                </c:pt>
                <c:pt idx="1639">
                  <c:v>43350.509575810182</c:v>
                </c:pt>
                <c:pt idx="1640">
                  <c:v>43350.509589699075</c:v>
                </c:pt>
                <c:pt idx="1641">
                  <c:v>43350.509603587961</c:v>
                </c:pt>
                <c:pt idx="1642">
                  <c:v>43350.509617476855</c:v>
                </c:pt>
                <c:pt idx="1643">
                  <c:v>43350.509631365741</c:v>
                </c:pt>
                <c:pt idx="1644">
                  <c:v>43350.509645254628</c:v>
                </c:pt>
                <c:pt idx="1645">
                  <c:v>43350.509659143521</c:v>
                </c:pt>
                <c:pt idx="1646">
                  <c:v>43350.509673032408</c:v>
                </c:pt>
                <c:pt idx="1647">
                  <c:v>43350.509686921294</c:v>
                </c:pt>
                <c:pt idx="1648">
                  <c:v>43350.509700810187</c:v>
                </c:pt>
                <c:pt idx="1649">
                  <c:v>43350.509714699074</c:v>
                </c:pt>
                <c:pt idx="1650">
                  <c:v>43350.50972858796</c:v>
                </c:pt>
                <c:pt idx="1651">
                  <c:v>43350.509742476854</c:v>
                </c:pt>
                <c:pt idx="1652">
                  <c:v>43350.50975636574</c:v>
                </c:pt>
                <c:pt idx="1653">
                  <c:v>43350.509770254626</c:v>
                </c:pt>
                <c:pt idx="1654">
                  <c:v>43350.50978414352</c:v>
                </c:pt>
                <c:pt idx="1655">
                  <c:v>43350.509798032406</c:v>
                </c:pt>
                <c:pt idx="1656">
                  <c:v>43350.5098119213</c:v>
                </c:pt>
                <c:pt idx="1657">
                  <c:v>43350.509825810186</c:v>
                </c:pt>
                <c:pt idx="1658">
                  <c:v>43350.509839699072</c:v>
                </c:pt>
                <c:pt idx="1659">
                  <c:v>43350.509853587966</c:v>
                </c:pt>
                <c:pt idx="1660">
                  <c:v>43350.509867476852</c:v>
                </c:pt>
                <c:pt idx="1661">
                  <c:v>43350.509881365739</c:v>
                </c:pt>
                <c:pt idx="1662">
                  <c:v>43350.509895254632</c:v>
                </c:pt>
                <c:pt idx="1663">
                  <c:v>43350.509909143519</c:v>
                </c:pt>
                <c:pt idx="1664">
                  <c:v>43350.509923032405</c:v>
                </c:pt>
                <c:pt idx="1665">
                  <c:v>43350.509936921299</c:v>
                </c:pt>
                <c:pt idx="1666">
                  <c:v>43350.509950810185</c:v>
                </c:pt>
                <c:pt idx="1667">
                  <c:v>43350.509964699071</c:v>
                </c:pt>
                <c:pt idx="1668">
                  <c:v>43350.509978587965</c:v>
                </c:pt>
                <c:pt idx="1669">
                  <c:v>43350.509992476851</c:v>
                </c:pt>
                <c:pt idx="1670">
                  <c:v>43350.510006365737</c:v>
                </c:pt>
                <c:pt idx="1671">
                  <c:v>43350.510020254631</c:v>
                </c:pt>
                <c:pt idx="1672">
                  <c:v>43350.510034143517</c:v>
                </c:pt>
                <c:pt idx="1673">
                  <c:v>43350.510048032411</c:v>
                </c:pt>
                <c:pt idx="1674">
                  <c:v>43350.510061921297</c:v>
                </c:pt>
                <c:pt idx="1675">
                  <c:v>43350.510075810183</c:v>
                </c:pt>
                <c:pt idx="1676">
                  <c:v>43350.510089699077</c:v>
                </c:pt>
                <c:pt idx="1677">
                  <c:v>43350.510103587963</c:v>
                </c:pt>
                <c:pt idx="1678">
                  <c:v>43350.51011747685</c:v>
                </c:pt>
                <c:pt idx="1679">
                  <c:v>43350.510131365743</c:v>
                </c:pt>
                <c:pt idx="1680">
                  <c:v>43350.51014525463</c:v>
                </c:pt>
                <c:pt idx="1681">
                  <c:v>43350.510159143516</c:v>
                </c:pt>
                <c:pt idx="1682">
                  <c:v>43350.51017303241</c:v>
                </c:pt>
                <c:pt idx="1683">
                  <c:v>43350.510186921296</c:v>
                </c:pt>
                <c:pt idx="1684">
                  <c:v>43350.510200810182</c:v>
                </c:pt>
                <c:pt idx="1685">
                  <c:v>43350.510214699076</c:v>
                </c:pt>
                <c:pt idx="1686">
                  <c:v>43350.510228587962</c:v>
                </c:pt>
                <c:pt idx="1687">
                  <c:v>43350.510242476848</c:v>
                </c:pt>
                <c:pt idx="1688">
                  <c:v>43350.510256365742</c:v>
                </c:pt>
                <c:pt idx="1689">
                  <c:v>43350.510270254628</c:v>
                </c:pt>
                <c:pt idx="1690">
                  <c:v>43350.510284143522</c:v>
                </c:pt>
                <c:pt idx="1691">
                  <c:v>43350.510298032408</c:v>
                </c:pt>
                <c:pt idx="1692">
                  <c:v>43350.510311921294</c:v>
                </c:pt>
                <c:pt idx="1693">
                  <c:v>43350.510325810188</c:v>
                </c:pt>
                <c:pt idx="1694">
                  <c:v>43350.510339699074</c:v>
                </c:pt>
                <c:pt idx="1695">
                  <c:v>43350.510353587961</c:v>
                </c:pt>
                <c:pt idx="1696">
                  <c:v>43350.510367476854</c:v>
                </c:pt>
                <c:pt idx="1697">
                  <c:v>43350.510381365741</c:v>
                </c:pt>
                <c:pt idx="1698">
                  <c:v>43350.510395254627</c:v>
                </c:pt>
                <c:pt idx="1699">
                  <c:v>43350.510409143521</c:v>
                </c:pt>
                <c:pt idx="1700">
                  <c:v>43350.510423032407</c:v>
                </c:pt>
                <c:pt idx="1701">
                  <c:v>43350.510436921293</c:v>
                </c:pt>
                <c:pt idx="1702">
                  <c:v>43350.510450810187</c:v>
                </c:pt>
                <c:pt idx="1703">
                  <c:v>43350.510464699073</c:v>
                </c:pt>
                <c:pt idx="1704">
                  <c:v>43350.510478587959</c:v>
                </c:pt>
                <c:pt idx="1705">
                  <c:v>43350.510492476853</c:v>
                </c:pt>
                <c:pt idx="1706">
                  <c:v>43350.510506365739</c:v>
                </c:pt>
                <c:pt idx="1707">
                  <c:v>43350.510520254633</c:v>
                </c:pt>
                <c:pt idx="1708">
                  <c:v>43350.510534143519</c:v>
                </c:pt>
                <c:pt idx="1709">
                  <c:v>43350.510548032405</c:v>
                </c:pt>
                <c:pt idx="1710">
                  <c:v>43350.510561921299</c:v>
                </c:pt>
                <c:pt idx="1711">
                  <c:v>43350.510575810185</c:v>
                </c:pt>
                <c:pt idx="1712">
                  <c:v>43350.510589699072</c:v>
                </c:pt>
                <c:pt idx="1713">
                  <c:v>43350.510603587965</c:v>
                </c:pt>
                <c:pt idx="1714">
                  <c:v>43350.510617476852</c:v>
                </c:pt>
                <c:pt idx="1715">
                  <c:v>43350.510631365738</c:v>
                </c:pt>
                <c:pt idx="1716">
                  <c:v>43350.510645254632</c:v>
                </c:pt>
                <c:pt idx="1717">
                  <c:v>43350.510659143518</c:v>
                </c:pt>
                <c:pt idx="1718">
                  <c:v>43350.510673032404</c:v>
                </c:pt>
                <c:pt idx="1719">
                  <c:v>43350.510686921298</c:v>
                </c:pt>
                <c:pt idx="1720">
                  <c:v>43350.510700810184</c:v>
                </c:pt>
                <c:pt idx="1721">
                  <c:v>43350.510714699078</c:v>
                </c:pt>
                <c:pt idx="1722">
                  <c:v>43350.510728587964</c:v>
                </c:pt>
                <c:pt idx="1723">
                  <c:v>43350.51074247685</c:v>
                </c:pt>
                <c:pt idx="1724">
                  <c:v>43350.510756365744</c:v>
                </c:pt>
                <c:pt idx="1725">
                  <c:v>43350.51077025463</c:v>
                </c:pt>
                <c:pt idx="1726">
                  <c:v>43350.510784143517</c:v>
                </c:pt>
                <c:pt idx="1727">
                  <c:v>43350.51079803241</c:v>
                </c:pt>
                <c:pt idx="1728">
                  <c:v>43350.510811921296</c:v>
                </c:pt>
                <c:pt idx="1729">
                  <c:v>43350.510825810183</c:v>
                </c:pt>
                <c:pt idx="1730">
                  <c:v>43350.510839699076</c:v>
                </c:pt>
                <c:pt idx="1731">
                  <c:v>43350.510853587963</c:v>
                </c:pt>
                <c:pt idx="1732">
                  <c:v>43350.510867476849</c:v>
                </c:pt>
                <c:pt idx="1733">
                  <c:v>43350.510881365743</c:v>
                </c:pt>
                <c:pt idx="1734">
                  <c:v>43350.510895254629</c:v>
                </c:pt>
                <c:pt idx="1735">
                  <c:v>43350.510909143515</c:v>
                </c:pt>
                <c:pt idx="1736">
                  <c:v>43350.510923032409</c:v>
                </c:pt>
                <c:pt idx="1737">
                  <c:v>43350.510936921295</c:v>
                </c:pt>
                <c:pt idx="1738">
                  <c:v>43350.510950810189</c:v>
                </c:pt>
                <c:pt idx="1739">
                  <c:v>43350.510964699075</c:v>
                </c:pt>
                <c:pt idx="1740">
                  <c:v>43350.510978587961</c:v>
                </c:pt>
                <c:pt idx="1741">
                  <c:v>43350.510992476855</c:v>
                </c:pt>
                <c:pt idx="1742">
                  <c:v>43350.511006365741</c:v>
                </c:pt>
                <c:pt idx="1743">
                  <c:v>43350.511020254628</c:v>
                </c:pt>
                <c:pt idx="1744">
                  <c:v>43350.511034143521</c:v>
                </c:pt>
                <c:pt idx="1745">
                  <c:v>43350.511048032407</c:v>
                </c:pt>
                <c:pt idx="1746">
                  <c:v>43350.511061921294</c:v>
                </c:pt>
                <c:pt idx="1747">
                  <c:v>43350.511075810187</c:v>
                </c:pt>
                <c:pt idx="1748">
                  <c:v>43350.511089699074</c:v>
                </c:pt>
                <c:pt idx="1749">
                  <c:v>43350.51110358796</c:v>
                </c:pt>
                <c:pt idx="1750">
                  <c:v>43350.511117476854</c:v>
                </c:pt>
                <c:pt idx="1751">
                  <c:v>43350.51113136574</c:v>
                </c:pt>
                <c:pt idx="1752">
                  <c:v>43350.511145254626</c:v>
                </c:pt>
                <c:pt idx="1753">
                  <c:v>43350.51115914352</c:v>
                </c:pt>
                <c:pt idx="1754">
                  <c:v>43350.511173032406</c:v>
                </c:pt>
                <c:pt idx="1755">
                  <c:v>43350.5111869213</c:v>
                </c:pt>
                <c:pt idx="1756">
                  <c:v>43350.511200810186</c:v>
                </c:pt>
                <c:pt idx="1757">
                  <c:v>43350.511214699072</c:v>
                </c:pt>
                <c:pt idx="1758">
                  <c:v>43350.511228587966</c:v>
                </c:pt>
                <c:pt idx="1759">
                  <c:v>43350.511242476852</c:v>
                </c:pt>
                <c:pt idx="1760">
                  <c:v>43350.511256365739</c:v>
                </c:pt>
                <c:pt idx="1761">
                  <c:v>43350.511270254632</c:v>
                </c:pt>
                <c:pt idx="1762">
                  <c:v>43350.511284143518</c:v>
                </c:pt>
                <c:pt idx="1763">
                  <c:v>43350.511298032405</c:v>
                </c:pt>
                <c:pt idx="1764">
                  <c:v>43350.511311921298</c:v>
                </c:pt>
                <c:pt idx="1765">
                  <c:v>43350.511325810185</c:v>
                </c:pt>
                <c:pt idx="1766">
                  <c:v>43350.511339699071</c:v>
                </c:pt>
                <c:pt idx="1767">
                  <c:v>43350.511353587965</c:v>
                </c:pt>
                <c:pt idx="1768">
                  <c:v>43350.511367476851</c:v>
                </c:pt>
                <c:pt idx="1769">
                  <c:v>43350.511381365737</c:v>
                </c:pt>
                <c:pt idx="1770">
                  <c:v>43350.511395254631</c:v>
                </c:pt>
                <c:pt idx="1771">
                  <c:v>43350.511409143517</c:v>
                </c:pt>
                <c:pt idx="1772">
                  <c:v>43350.511423032411</c:v>
                </c:pt>
                <c:pt idx="1773">
                  <c:v>43350.511436921297</c:v>
                </c:pt>
                <c:pt idx="1774">
                  <c:v>43350.511450810183</c:v>
                </c:pt>
                <c:pt idx="1775">
                  <c:v>43350.511464699077</c:v>
                </c:pt>
                <c:pt idx="1776">
                  <c:v>43350.511478587963</c:v>
                </c:pt>
                <c:pt idx="1777">
                  <c:v>43350.51149247685</c:v>
                </c:pt>
                <c:pt idx="1778">
                  <c:v>43350.511506365743</c:v>
                </c:pt>
                <c:pt idx="1779">
                  <c:v>43350.511520254629</c:v>
                </c:pt>
                <c:pt idx="1780">
                  <c:v>43350.511534143516</c:v>
                </c:pt>
                <c:pt idx="1781">
                  <c:v>43350.511548032409</c:v>
                </c:pt>
                <c:pt idx="1782">
                  <c:v>43350.511561921296</c:v>
                </c:pt>
                <c:pt idx="1783">
                  <c:v>43350.511575810182</c:v>
                </c:pt>
                <c:pt idx="1784">
                  <c:v>43350.511589699076</c:v>
                </c:pt>
                <c:pt idx="1785">
                  <c:v>43350.511603587962</c:v>
                </c:pt>
                <c:pt idx="1786">
                  <c:v>43350.511617476855</c:v>
                </c:pt>
                <c:pt idx="1787">
                  <c:v>43350.511631365742</c:v>
                </c:pt>
                <c:pt idx="1788">
                  <c:v>43350.511645254628</c:v>
                </c:pt>
                <c:pt idx="1789">
                  <c:v>43350.511659143522</c:v>
                </c:pt>
                <c:pt idx="1790">
                  <c:v>43350.511673032408</c:v>
                </c:pt>
                <c:pt idx="1791">
                  <c:v>43350.511686921294</c:v>
                </c:pt>
                <c:pt idx="1792">
                  <c:v>43350.511700810188</c:v>
                </c:pt>
                <c:pt idx="1793">
                  <c:v>43350.511714699074</c:v>
                </c:pt>
                <c:pt idx="1794">
                  <c:v>43350.511728587961</c:v>
                </c:pt>
                <c:pt idx="1795">
                  <c:v>43350.511742476854</c:v>
                </c:pt>
                <c:pt idx="1796">
                  <c:v>43350.51175636574</c:v>
                </c:pt>
                <c:pt idx="1797">
                  <c:v>43350.511770254627</c:v>
                </c:pt>
                <c:pt idx="1798">
                  <c:v>43350.51178414352</c:v>
                </c:pt>
                <c:pt idx="1799">
                  <c:v>43350.511798032407</c:v>
                </c:pt>
                <c:pt idx="1800">
                  <c:v>43350.511811921293</c:v>
                </c:pt>
                <c:pt idx="1801">
                  <c:v>43350.511825810187</c:v>
                </c:pt>
                <c:pt idx="1802">
                  <c:v>43350.511839699073</c:v>
                </c:pt>
                <c:pt idx="1803">
                  <c:v>43350.511853587966</c:v>
                </c:pt>
                <c:pt idx="1804">
                  <c:v>43350.511867476853</c:v>
                </c:pt>
                <c:pt idx="1805">
                  <c:v>43350.511881365739</c:v>
                </c:pt>
                <c:pt idx="1806">
                  <c:v>43350.511895254633</c:v>
                </c:pt>
                <c:pt idx="1807">
                  <c:v>43350.511909143519</c:v>
                </c:pt>
                <c:pt idx="1808">
                  <c:v>43350.511923032405</c:v>
                </c:pt>
                <c:pt idx="1809">
                  <c:v>43350.511936921299</c:v>
                </c:pt>
                <c:pt idx="1810">
                  <c:v>43350.511950810185</c:v>
                </c:pt>
                <c:pt idx="1811">
                  <c:v>43350.511964699072</c:v>
                </c:pt>
                <c:pt idx="1812">
                  <c:v>43350.511978587965</c:v>
                </c:pt>
                <c:pt idx="1813">
                  <c:v>43350.511992476851</c:v>
                </c:pt>
                <c:pt idx="1814">
                  <c:v>43350.512006365738</c:v>
                </c:pt>
                <c:pt idx="1815">
                  <c:v>43350.512020254631</c:v>
                </c:pt>
                <c:pt idx="1816">
                  <c:v>43350.512034143518</c:v>
                </c:pt>
                <c:pt idx="1817">
                  <c:v>43350.512048032404</c:v>
                </c:pt>
                <c:pt idx="1818">
                  <c:v>43350.512061921298</c:v>
                </c:pt>
                <c:pt idx="1819">
                  <c:v>43350.512075810184</c:v>
                </c:pt>
                <c:pt idx="1820">
                  <c:v>43350.512089699077</c:v>
                </c:pt>
                <c:pt idx="1821">
                  <c:v>43350.512103587964</c:v>
                </c:pt>
                <c:pt idx="1822">
                  <c:v>43350.51211747685</c:v>
                </c:pt>
                <c:pt idx="1823">
                  <c:v>43350.512131365744</c:v>
                </c:pt>
                <c:pt idx="1824">
                  <c:v>43350.51214525463</c:v>
                </c:pt>
                <c:pt idx="1825">
                  <c:v>43350.512159143516</c:v>
                </c:pt>
                <c:pt idx="1826">
                  <c:v>43350.51217303241</c:v>
                </c:pt>
                <c:pt idx="1827">
                  <c:v>43350.512186921296</c:v>
                </c:pt>
                <c:pt idx="1828">
                  <c:v>43350.512200810183</c:v>
                </c:pt>
                <c:pt idx="1829">
                  <c:v>43350.512214699076</c:v>
                </c:pt>
                <c:pt idx="1830">
                  <c:v>43350.512228587962</c:v>
                </c:pt>
                <c:pt idx="1831">
                  <c:v>43350.512242476849</c:v>
                </c:pt>
                <c:pt idx="1832">
                  <c:v>43350.512256365742</c:v>
                </c:pt>
                <c:pt idx="1833">
                  <c:v>43350.512270254629</c:v>
                </c:pt>
                <c:pt idx="1834">
                  <c:v>43350.512284143515</c:v>
                </c:pt>
                <c:pt idx="1835">
                  <c:v>43350.512298032409</c:v>
                </c:pt>
                <c:pt idx="1836">
                  <c:v>43350.512311921295</c:v>
                </c:pt>
                <c:pt idx="1837">
                  <c:v>43350.512325810188</c:v>
                </c:pt>
                <c:pt idx="1838">
                  <c:v>43350.512339699075</c:v>
                </c:pt>
                <c:pt idx="1839">
                  <c:v>43350.512353587961</c:v>
                </c:pt>
                <c:pt idx="1840">
                  <c:v>43350.512367476855</c:v>
                </c:pt>
                <c:pt idx="1841">
                  <c:v>43350.512381365741</c:v>
                </c:pt>
                <c:pt idx="1842">
                  <c:v>43350.512395254627</c:v>
                </c:pt>
                <c:pt idx="1843">
                  <c:v>43350.512409143521</c:v>
                </c:pt>
                <c:pt idx="1844">
                  <c:v>43350.512423032407</c:v>
                </c:pt>
                <c:pt idx="1845">
                  <c:v>43350.512436921294</c:v>
                </c:pt>
                <c:pt idx="1846">
                  <c:v>43350.512450810187</c:v>
                </c:pt>
                <c:pt idx="1847">
                  <c:v>43350.512464699073</c:v>
                </c:pt>
                <c:pt idx="1848">
                  <c:v>43350.51247858796</c:v>
                </c:pt>
                <c:pt idx="1849">
                  <c:v>43350.512492476853</c:v>
                </c:pt>
                <c:pt idx="1850">
                  <c:v>43350.51250636574</c:v>
                </c:pt>
                <c:pt idx="1851">
                  <c:v>43350.512520254626</c:v>
                </c:pt>
                <c:pt idx="1852">
                  <c:v>43350.51253414352</c:v>
                </c:pt>
                <c:pt idx="1853">
                  <c:v>43350.512548032406</c:v>
                </c:pt>
                <c:pt idx="1854">
                  <c:v>43350.512561921299</c:v>
                </c:pt>
                <c:pt idx="1855">
                  <c:v>43350.512575810186</c:v>
                </c:pt>
                <c:pt idx="1856">
                  <c:v>43350.512589699072</c:v>
                </c:pt>
                <c:pt idx="1857">
                  <c:v>43350.512603587966</c:v>
                </c:pt>
                <c:pt idx="1858">
                  <c:v>43350.512617476852</c:v>
                </c:pt>
                <c:pt idx="1859">
                  <c:v>43350.512631365738</c:v>
                </c:pt>
                <c:pt idx="1860">
                  <c:v>43350.512645254632</c:v>
                </c:pt>
                <c:pt idx="1861">
                  <c:v>43350.512659143518</c:v>
                </c:pt>
                <c:pt idx="1862">
                  <c:v>43350.512673032405</c:v>
                </c:pt>
                <c:pt idx="1863">
                  <c:v>43350.512686921298</c:v>
                </c:pt>
                <c:pt idx="1864">
                  <c:v>43350.512700810184</c:v>
                </c:pt>
                <c:pt idx="1865">
                  <c:v>43350.512714699071</c:v>
                </c:pt>
                <c:pt idx="1866">
                  <c:v>43350.512728587964</c:v>
                </c:pt>
                <c:pt idx="1867">
                  <c:v>43350.512742476851</c:v>
                </c:pt>
                <c:pt idx="1868">
                  <c:v>43350.512756365744</c:v>
                </c:pt>
                <c:pt idx="1869">
                  <c:v>43350.512770254631</c:v>
                </c:pt>
                <c:pt idx="1870">
                  <c:v>43350.512784143517</c:v>
                </c:pt>
                <c:pt idx="1871">
                  <c:v>43350.512798032411</c:v>
                </c:pt>
                <c:pt idx="1872">
                  <c:v>43350.512811921297</c:v>
                </c:pt>
                <c:pt idx="1873">
                  <c:v>43350.512825810183</c:v>
                </c:pt>
                <c:pt idx="1874">
                  <c:v>43350.512839699077</c:v>
                </c:pt>
                <c:pt idx="1875">
                  <c:v>43350.512853587963</c:v>
                </c:pt>
                <c:pt idx="1876">
                  <c:v>43350.512867476849</c:v>
                </c:pt>
                <c:pt idx="1877">
                  <c:v>43350.512881365743</c:v>
                </c:pt>
                <c:pt idx="1878">
                  <c:v>43350.512895254629</c:v>
                </c:pt>
                <c:pt idx="1879">
                  <c:v>43350.512909143516</c:v>
                </c:pt>
                <c:pt idx="1880">
                  <c:v>43350.512923032409</c:v>
                </c:pt>
                <c:pt idx="1881">
                  <c:v>43350.512936921295</c:v>
                </c:pt>
                <c:pt idx="1882">
                  <c:v>43350.512950810182</c:v>
                </c:pt>
                <c:pt idx="1883">
                  <c:v>43350.512964699075</c:v>
                </c:pt>
                <c:pt idx="1884">
                  <c:v>43350.512978587962</c:v>
                </c:pt>
                <c:pt idx="1885">
                  <c:v>43350.512992476855</c:v>
                </c:pt>
                <c:pt idx="1886">
                  <c:v>43350.513006365742</c:v>
                </c:pt>
                <c:pt idx="1887">
                  <c:v>43350.513020254628</c:v>
                </c:pt>
                <c:pt idx="1888">
                  <c:v>43350.513034143522</c:v>
                </c:pt>
                <c:pt idx="1889">
                  <c:v>43350.513048032408</c:v>
                </c:pt>
                <c:pt idx="1890">
                  <c:v>43350.513061921294</c:v>
                </c:pt>
                <c:pt idx="1891">
                  <c:v>43350.513075810188</c:v>
                </c:pt>
                <c:pt idx="1892">
                  <c:v>43350.513089699074</c:v>
                </c:pt>
                <c:pt idx="1893">
                  <c:v>43350.51310358796</c:v>
                </c:pt>
                <c:pt idx="1894">
                  <c:v>43350.513117476854</c:v>
                </c:pt>
                <c:pt idx="1895">
                  <c:v>43350.51313136574</c:v>
                </c:pt>
                <c:pt idx="1896">
                  <c:v>43350.513145254627</c:v>
                </c:pt>
                <c:pt idx="1897">
                  <c:v>43350.51315914352</c:v>
                </c:pt>
                <c:pt idx="1898">
                  <c:v>43350.513173032406</c:v>
                </c:pt>
                <c:pt idx="1899">
                  <c:v>43350.513186921293</c:v>
                </c:pt>
                <c:pt idx="1900">
                  <c:v>43350.513200810186</c:v>
                </c:pt>
                <c:pt idx="1901">
                  <c:v>43350.513214699073</c:v>
                </c:pt>
                <c:pt idx="1902">
                  <c:v>43350.513228587966</c:v>
                </c:pt>
                <c:pt idx="1903">
                  <c:v>43350.513242476853</c:v>
                </c:pt>
                <c:pt idx="1904">
                  <c:v>43350.513256365739</c:v>
                </c:pt>
                <c:pt idx="1905">
                  <c:v>43350.513270254633</c:v>
                </c:pt>
                <c:pt idx="1906">
                  <c:v>43350.513284143519</c:v>
                </c:pt>
                <c:pt idx="1907">
                  <c:v>43350.513298032405</c:v>
                </c:pt>
                <c:pt idx="1908">
                  <c:v>43350.513311921299</c:v>
                </c:pt>
                <c:pt idx="1909">
                  <c:v>43350.513325810185</c:v>
                </c:pt>
                <c:pt idx="1910">
                  <c:v>43350.513339699071</c:v>
                </c:pt>
                <c:pt idx="1911">
                  <c:v>43350.513353587965</c:v>
                </c:pt>
                <c:pt idx="1912">
                  <c:v>43350.513367476851</c:v>
                </c:pt>
                <c:pt idx="1913">
                  <c:v>43350.513381365738</c:v>
                </c:pt>
                <c:pt idx="1914">
                  <c:v>43350.513395254631</c:v>
                </c:pt>
                <c:pt idx="1915">
                  <c:v>43350.513409143517</c:v>
                </c:pt>
                <c:pt idx="1916">
                  <c:v>43350.513423032404</c:v>
                </c:pt>
                <c:pt idx="1917">
                  <c:v>43350.513436921297</c:v>
                </c:pt>
                <c:pt idx="1918">
                  <c:v>43350.513450810184</c:v>
                </c:pt>
                <c:pt idx="1919">
                  <c:v>43350.513464699077</c:v>
                </c:pt>
                <c:pt idx="1920">
                  <c:v>43350.513478587964</c:v>
                </c:pt>
                <c:pt idx="1921">
                  <c:v>43350.51349247685</c:v>
                </c:pt>
                <c:pt idx="1922">
                  <c:v>43350.513506365744</c:v>
                </c:pt>
                <c:pt idx="1923">
                  <c:v>43350.51352025463</c:v>
                </c:pt>
                <c:pt idx="1924">
                  <c:v>43350.513534143516</c:v>
                </c:pt>
                <c:pt idx="1925">
                  <c:v>43350.51354803241</c:v>
                </c:pt>
                <c:pt idx="1926">
                  <c:v>43350.513561921296</c:v>
                </c:pt>
                <c:pt idx="1927">
                  <c:v>43350.513575810182</c:v>
                </c:pt>
                <c:pt idx="1928">
                  <c:v>43350.513589699076</c:v>
                </c:pt>
                <c:pt idx="1929">
                  <c:v>43350.513603587962</c:v>
                </c:pt>
                <c:pt idx="1930">
                  <c:v>43350.513617476849</c:v>
                </c:pt>
                <c:pt idx="1931">
                  <c:v>43350.513631365742</c:v>
                </c:pt>
                <c:pt idx="1932">
                  <c:v>43350.513645254628</c:v>
                </c:pt>
                <c:pt idx="1933">
                  <c:v>43350.513659143522</c:v>
                </c:pt>
                <c:pt idx="1934">
                  <c:v>43350.513673032408</c:v>
                </c:pt>
                <c:pt idx="1935">
                  <c:v>43350.513686921295</c:v>
                </c:pt>
                <c:pt idx="1936">
                  <c:v>43350.513700810188</c:v>
                </c:pt>
                <c:pt idx="1937">
                  <c:v>43350.513714699075</c:v>
                </c:pt>
                <c:pt idx="1938">
                  <c:v>43350.513728587961</c:v>
                </c:pt>
                <c:pt idx="1939">
                  <c:v>43350.513742476855</c:v>
                </c:pt>
                <c:pt idx="1940">
                  <c:v>43350.513756365741</c:v>
                </c:pt>
                <c:pt idx="1941">
                  <c:v>43350.513770254627</c:v>
                </c:pt>
                <c:pt idx="1942">
                  <c:v>43350.513784143521</c:v>
                </c:pt>
                <c:pt idx="1943">
                  <c:v>43350.513798032407</c:v>
                </c:pt>
                <c:pt idx="1944">
                  <c:v>43350.513811921293</c:v>
                </c:pt>
                <c:pt idx="1945">
                  <c:v>43350.513825810187</c:v>
                </c:pt>
                <c:pt idx="1946">
                  <c:v>43350.513839699073</c:v>
                </c:pt>
                <c:pt idx="1947">
                  <c:v>43350.51385358796</c:v>
                </c:pt>
                <c:pt idx="1948">
                  <c:v>43350.513867476853</c:v>
                </c:pt>
                <c:pt idx="1949">
                  <c:v>43350.51388136574</c:v>
                </c:pt>
                <c:pt idx="1950">
                  <c:v>43350.513895254633</c:v>
                </c:pt>
                <c:pt idx="1951">
                  <c:v>43350.513909143519</c:v>
                </c:pt>
                <c:pt idx="1952">
                  <c:v>43350.513923032406</c:v>
                </c:pt>
                <c:pt idx="1953">
                  <c:v>43350.513936921299</c:v>
                </c:pt>
                <c:pt idx="1954">
                  <c:v>43350.513950810186</c:v>
                </c:pt>
                <c:pt idx="1955">
                  <c:v>43350.513964699072</c:v>
                </c:pt>
                <c:pt idx="1956">
                  <c:v>43350.513978587966</c:v>
                </c:pt>
                <c:pt idx="1957">
                  <c:v>43350.513992476852</c:v>
                </c:pt>
                <c:pt idx="1958">
                  <c:v>43350.514006365738</c:v>
                </c:pt>
                <c:pt idx="1959">
                  <c:v>43350.514020254632</c:v>
                </c:pt>
                <c:pt idx="1960">
                  <c:v>43350.514034143518</c:v>
                </c:pt>
                <c:pt idx="1961">
                  <c:v>43350.514048032404</c:v>
                </c:pt>
                <c:pt idx="1962">
                  <c:v>43350.514061921298</c:v>
                </c:pt>
                <c:pt idx="1963">
                  <c:v>43350.514075810184</c:v>
                </c:pt>
                <c:pt idx="1964">
                  <c:v>43350.514089699071</c:v>
                </c:pt>
                <c:pt idx="1965">
                  <c:v>43350.514103587964</c:v>
                </c:pt>
                <c:pt idx="1966">
                  <c:v>43350.514117476851</c:v>
                </c:pt>
                <c:pt idx="1967">
                  <c:v>43350.514131365744</c:v>
                </c:pt>
                <c:pt idx="1968">
                  <c:v>43350.51414525463</c:v>
                </c:pt>
                <c:pt idx="1969">
                  <c:v>43350.514159143517</c:v>
                </c:pt>
                <c:pt idx="1970">
                  <c:v>43350.51417303241</c:v>
                </c:pt>
                <c:pt idx="1971">
                  <c:v>43350.514186921297</c:v>
                </c:pt>
                <c:pt idx="1972">
                  <c:v>43350.514200810183</c:v>
                </c:pt>
                <c:pt idx="1973">
                  <c:v>43350.514214699077</c:v>
                </c:pt>
                <c:pt idx="1974">
                  <c:v>43350.514228587963</c:v>
                </c:pt>
                <c:pt idx="1975">
                  <c:v>43350.514242476849</c:v>
                </c:pt>
                <c:pt idx="1976">
                  <c:v>43350.514256365743</c:v>
                </c:pt>
                <c:pt idx="1977">
                  <c:v>43350.514270254629</c:v>
                </c:pt>
                <c:pt idx="1978">
                  <c:v>43350.514284143515</c:v>
                </c:pt>
                <c:pt idx="1979">
                  <c:v>43350.514298032409</c:v>
                </c:pt>
                <c:pt idx="1980">
                  <c:v>43350.514311921295</c:v>
                </c:pt>
                <c:pt idx="1981">
                  <c:v>43350.514325810182</c:v>
                </c:pt>
                <c:pt idx="1982">
                  <c:v>43350.514339699075</c:v>
                </c:pt>
                <c:pt idx="1983">
                  <c:v>43350.514353587962</c:v>
                </c:pt>
                <c:pt idx="1984">
                  <c:v>43350.514367476855</c:v>
                </c:pt>
                <c:pt idx="1985">
                  <c:v>43350.514381365741</c:v>
                </c:pt>
                <c:pt idx="1986">
                  <c:v>43350.514395254628</c:v>
                </c:pt>
                <c:pt idx="1987">
                  <c:v>43350.514409143521</c:v>
                </c:pt>
                <c:pt idx="1988">
                  <c:v>43350.514423032408</c:v>
                </c:pt>
                <c:pt idx="1989">
                  <c:v>43350.514436921294</c:v>
                </c:pt>
                <c:pt idx="1990">
                  <c:v>43350.514450810188</c:v>
                </c:pt>
                <c:pt idx="1991">
                  <c:v>43350.514464699074</c:v>
                </c:pt>
                <c:pt idx="1992">
                  <c:v>43350.51447858796</c:v>
                </c:pt>
                <c:pt idx="1993">
                  <c:v>43350.514492476854</c:v>
                </c:pt>
                <c:pt idx="1994">
                  <c:v>43350.51450636574</c:v>
                </c:pt>
                <c:pt idx="1995">
                  <c:v>43350.514520254626</c:v>
                </c:pt>
                <c:pt idx="1996">
                  <c:v>43350.51453414352</c:v>
                </c:pt>
                <c:pt idx="1997">
                  <c:v>43350.514548032406</c:v>
                </c:pt>
                <c:pt idx="1998">
                  <c:v>43350.5145619213</c:v>
                </c:pt>
                <c:pt idx="1999">
                  <c:v>43350.514575810186</c:v>
                </c:pt>
                <c:pt idx="2000">
                  <c:v>43350.514589699073</c:v>
                </c:pt>
                <c:pt idx="2001">
                  <c:v>43350.514603587966</c:v>
                </c:pt>
                <c:pt idx="2002">
                  <c:v>43350.514617476852</c:v>
                </c:pt>
                <c:pt idx="2003">
                  <c:v>43350.514631365739</c:v>
                </c:pt>
                <c:pt idx="2004">
                  <c:v>43350.514645254632</c:v>
                </c:pt>
                <c:pt idx="2005">
                  <c:v>43350.514659143519</c:v>
                </c:pt>
                <c:pt idx="2006">
                  <c:v>43350.514673032405</c:v>
                </c:pt>
                <c:pt idx="2007">
                  <c:v>43350.514686921299</c:v>
                </c:pt>
                <c:pt idx="2008">
                  <c:v>43350.514700810185</c:v>
                </c:pt>
                <c:pt idx="2009">
                  <c:v>43350.514714699071</c:v>
                </c:pt>
                <c:pt idx="2010">
                  <c:v>43350.514728587965</c:v>
                </c:pt>
                <c:pt idx="2011">
                  <c:v>43350.514742476851</c:v>
                </c:pt>
                <c:pt idx="2012">
                  <c:v>43350.514756365737</c:v>
                </c:pt>
                <c:pt idx="2013">
                  <c:v>43350.514770254631</c:v>
                </c:pt>
                <c:pt idx="2014">
                  <c:v>43350.514784143517</c:v>
                </c:pt>
                <c:pt idx="2015">
                  <c:v>43350.514798032411</c:v>
                </c:pt>
                <c:pt idx="2016">
                  <c:v>43350.514811921297</c:v>
                </c:pt>
                <c:pt idx="2017">
                  <c:v>43350.514825810184</c:v>
                </c:pt>
                <c:pt idx="2018">
                  <c:v>43350.514839699077</c:v>
                </c:pt>
                <c:pt idx="2019">
                  <c:v>43350.514853587963</c:v>
                </c:pt>
                <c:pt idx="2020">
                  <c:v>43350.51486747685</c:v>
                </c:pt>
                <c:pt idx="2021">
                  <c:v>43350.514881365743</c:v>
                </c:pt>
                <c:pt idx="2022">
                  <c:v>43350.51489525463</c:v>
                </c:pt>
                <c:pt idx="2023">
                  <c:v>43350.514909143516</c:v>
                </c:pt>
                <c:pt idx="2024">
                  <c:v>43350.51492303241</c:v>
                </c:pt>
                <c:pt idx="2025">
                  <c:v>43350.514936921296</c:v>
                </c:pt>
                <c:pt idx="2026">
                  <c:v>43350.514950810182</c:v>
                </c:pt>
                <c:pt idx="2027">
                  <c:v>43350.514964699076</c:v>
                </c:pt>
                <c:pt idx="2028">
                  <c:v>43350.514978587962</c:v>
                </c:pt>
                <c:pt idx="2029">
                  <c:v>43350.514992476848</c:v>
                </c:pt>
                <c:pt idx="2030">
                  <c:v>43350.515006365742</c:v>
                </c:pt>
                <c:pt idx="2031">
                  <c:v>43350.515020254628</c:v>
                </c:pt>
                <c:pt idx="2032">
                  <c:v>43350.515034143522</c:v>
                </c:pt>
                <c:pt idx="2033">
                  <c:v>43350.515048032408</c:v>
                </c:pt>
                <c:pt idx="2034">
                  <c:v>43350.515061921295</c:v>
                </c:pt>
                <c:pt idx="2035">
                  <c:v>43350.515075810188</c:v>
                </c:pt>
                <c:pt idx="2036">
                  <c:v>43350.515089699074</c:v>
                </c:pt>
                <c:pt idx="2037">
                  <c:v>43350.515103587961</c:v>
                </c:pt>
                <c:pt idx="2038">
                  <c:v>43350.515117476854</c:v>
                </c:pt>
                <c:pt idx="2039">
                  <c:v>43350.515131365741</c:v>
                </c:pt>
                <c:pt idx="2040">
                  <c:v>43350.515145254627</c:v>
                </c:pt>
                <c:pt idx="2041">
                  <c:v>43350.515159143521</c:v>
                </c:pt>
                <c:pt idx="2042">
                  <c:v>43350.515173032407</c:v>
                </c:pt>
                <c:pt idx="2043">
                  <c:v>43350.515186921293</c:v>
                </c:pt>
                <c:pt idx="2044">
                  <c:v>43350.515200810187</c:v>
                </c:pt>
                <c:pt idx="2045">
                  <c:v>43350.515214699073</c:v>
                </c:pt>
                <c:pt idx="2046">
                  <c:v>43350.515228587959</c:v>
                </c:pt>
                <c:pt idx="2047">
                  <c:v>43350.515242476853</c:v>
                </c:pt>
                <c:pt idx="2048">
                  <c:v>43350.515256365739</c:v>
                </c:pt>
                <c:pt idx="2049">
                  <c:v>43350.515270254633</c:v>
                </c:pt>
                <c:pt idx="2050">
                  <c:v>43350.515284143519</c:v>
                </c:pt>
                <c:pt idx="2051">
                  <c:v>43350.515298032406</c:v>
                </c:pt>
                <c:pt idx="2052">
                  <c:v>43350.515311921299</c:v>
                </c:pt>
                <c:pt idx="2053">
                  <c:v>43350.515325810185</c:v>
                </c:pt>
                <c:pt idx="2054">
                  <c:v>43350.515339699072</c:v>
                </c:pt>
                <c:pt idx="2055">
                  <c:v>43350.515353587965</c:v>
                </c:pt>
                <c:pt idx="2056">
                  <c:v>43350.515367476852</c:v>
                </c:pt>
                <c:pt idx="2057">
                  <c:v>43350.515381365738</c:v>
                </c:pt>
                <c:pt idx="2058">
                  <c:v>43350.515395254632</c:v>
                </c:pt>
                <c:pt idx="2059">
                  <c:v>43350.515409143518</c:v>
                </c:pt>
                <c:pt idx="2060">
                  <c:v>43350.515423032404</c:v>
                </c:pt>
                <c:pt idx="2061">
                  <c:v>43350.515436921298</c:v>
                </c:pt>
                <c:pt idx="2062">
                  <c:v>43350.515450810184</c:v>
                </c:pt>
                <c:pt idx="2063">
                  <c:v>43350.51546469907</c:v>
                </c:pt>
                <c:pt idx="2064">
                  <c:v>43350.515478587964</c:v>
                </c:pt>
                <c:pt idx="2065">
                  <c:v>43350.51549247685</c:v>
                </c:pt>
                <c:pt idx="2066">
                  <c:v>43350.515506365744</c:v>
                </c:pt>
                <c:pt idx="2067">
                  <c:v>43350.51552025463</c:v>
                </c:pt>
                <c:pt idx="2068">
                  <c:v>43350.515534143517</c:v>
                </c:pt>
                <c:pt idx="2069">
                  <c:v>43350.51554803241</c:v>
                </c:pt>
                <c:pt idx="2070">
                  <c:v>43350.515561921296</c:v>
                </c:pt>
                <c:pt idx="2071">
                  <c:v>43350.515575810183</c:v>
                </c:pt>
                <c:pt idx="2072">
                  <c:v>43350.515589699076</c:v>
                </c:pt>
                <c:pt idx="2073">
                  <c:v>43350.515603587963</c:v>
                </c:pt>
                <c:pt idx="2074">
                  <c:v>43350.515617476849</c:v>
                </c:pt>
                <c:pt idx="2075">
                  <c:v>43350.515631365743</c:v>
                </c:pt>
                <c:pt idx="2076">
                  <c:v>43350.515645254629</c:v>
                </c:pt>
                <c:pt idx="2077">
                  <c:v>43350.515659143515</c:v>
                </c:pt>
                <c:pt idx="2078">
                  <c:v>43350.515673032409</c:v>
                </c:pt>
                <c:pt idx="2079">
                  <c:v>43350.515686921295</c:v>
                </c:pt>
                <c:pt idx="2080">
                  <c:v>43350.515700810189</c:v>
                </c:pt>
                <c:pt idx="2081">
                  <c:v>43350.515714699075</c:v>
                </c:pt>
                <c:pt idx="2082">
                  <c:v>43350.515728587961</c:v>
                </c:pt>
                <c:pt idx="2083">
                  <c:v>43350.515742476855</c:v>
                </c:pt>
                <c:pt idx="2084">
                  <c:v>43350.515756365741</c:v>
                </c:pt>
                <c:pt idx="2085">
                  <c:v>43350.515770254628</c:v>
                </c:pt>
                <c:pt idx="2086">
                  <c:v>43350.515784143521</c:v>
                </c:pt>
                <c:pt idx="2087">
                  <c:v>43350.515798032407</c:v>
                </c:pt>
                <c:pt idx="2088">
                  <c:v>43350.515811921294</c:v>
                </c:pt>
                <c:pt idx="2089">
                  <c:v>43350.515825810187</c:v>
                </c:pt>
                <c:pt idx="2090">
                  <c:v>43350.515839699074</c:v>
                </c:pt>
                <c:pt idx="2091">
                  <c:v>43350.51585358796</c:v>
                </c:pt>
                <c:pt idx="2092">
                  <c:v>43350.515867476854</c:v>
                </c:pt>
                <c:pt idx="2093">
                  <c:v>43350.51588136574</c:v>
                </c:pt>
                <c:pt idx="2094">
                  <c:v>43350.515895254626</c:v>
                </c:pt>
                <c:pt idx="2095">
                  <c:v>43350.51590914352</c:v>
                </c:pt>
                <c:pt idx="2096">
                  <c:v>43350.515923032406</c:v>
                </c:pt>
                <c:pt idx="2097">
                  <c:v>43350.5159369213</c:v>
                </c:pt>
                <c:pt idx="2098">
                  <c:v>43350.515950810186</c:v>
                </c:pt>
                <c:pt idx="2099">
                  <c:v>43350.515964699072</c:v>
                </c:pt>
                <c:pt idx="2100">
                  <c:v>43350.515978587966</c:v>
                </c:pt>
                <c:pt idx="2101">
                  <c:v>43350.515992476852</c:v>
                </c:pt>
                <c:pt idx="2102">
                  <c:v>43350.516006365739</c:v>
                </c:pt>
                <c:pt idx="2103">
                  <c:v>43350.516020254632</c:v>
                </c:pt>
                <c:pt idx="2104">
                  <c:v>43350.516034143518</c:v>
                </c:pt>
                <c:pt idx="2105">
                  <c:v>43350.516048032405</c:v>
                </c:pt>
                <c:pt idx="2106">
                  <c:v>43350.516061921298</c:v>
                </c:pt>
                <c:pt idx="2107">
                  <c:v>43350.516075810185</c:v>
                </c:pt>
                <c:pt idx="2108">
                  <c:v>43350.516089699071</c:v>
                </c:pt>
                <c:pt idx="2109">
                  <c:v>43350.516103587965</c:v>
                </c:pt>
                <c:pt idx="2110">
                  <c:v>43350.516117476851</c:v>
                </c:pt>
                <c:pt idx="2111">
                  <c:v>43350.516131365737</c:v>
                </c:pt>
                <c:pt idx="2112">
                  <c:v>43350.516145254631</c:v>
                </c:pt>
                <c:pt idx="2113">
                  <c:v>43350.516159143517</c:v>
                </c:pt>
                <c:pt idx="2114">
                  <c:v>43350.516173032411</c:v>
                </c:pt>
                <c:pt idx="2115">
                  <c:v>43350.516186921297</c:v>
                </c:pt>
                <c:pt idx="2116">
                  <c:v>43350.516200810183</c:v>
                </c:pt>
                <c:pt idx="2117">
                  <c:v>43350.516214699077</c:v>
                </c:pt>
                <c:pt idx="2118">
                  <c:v>43350.516228587963</c:v>
                </c:pt>
                <c:pt idx="2119">
                  <c:v>43350.51624247685</c:v>
                </c:pt>
                <c:pt idx="2120">
                  <c:v>43350.516256365743</c:v>
                </c:pt>
                <c:pt idx="2121">
                  <c:v>43350.516270254629</c:v>
                </c:pt>
                <c:pt idx="2122">
                  <c:v>43350.516284143516</c:v>
                </c:pt>
                <c:pt idx="2123">
                  <c:v>43350.516298032409</c:v>
                </c:pt>
                <c:pt idx="2124">
                  <c:v>43350.516311921296</c:v>
                </c:pt>
                <c:pt idx="2125">
                  <c:v>43350.516325810182</c:v>
                </c:pt>
                <c:pt idx="2126">
                  <c:v>43350.516339699076</c:v>
                </c:pt>
                <c:pt idx="2127">
                  <c:v>43350.516353587962</c:v>
                </c:pt>
                <c:pt idx="2128">
                  <c:v>43350.516367476848</c:v>
                </c:pt>
                <c:pt idx="2129">
                  <c:v>43350.516381365742</c:v>
                </c:pt>
                <c:pt idx="2130">
                  <c:v>43350.516395254628</c:v>
                </c:pt>
                <c:pt idx="2131">
                  <c:v>43350.516409143522</c:v>
                </c:pt>
                <c:pt idx="2132">
                  <c:v>43350.516423032408</c:v>
                </c:pt>
                <c:pt idx="2133">
                  <c:v>43350.516436921294</c:v>
                </c:pt>
                <c:pt idx="2134">
                  <c:v>43350.516450810188</c:v>
                </c:pt>
                <c:pt idx="2135">
                  <c:v>43350.516464699074</c:v>
                </c:pt>
                <c:pt idx="2136">
                  <c:v>43350.516478587961</c:v>
                </c:pt>
                <c:pt idx="2137">
                  <c:v>43350.516492476854</c:v>
                </c:pt>
                <c:pt idx="2138">
                  <c:v>43350.51650636574</c:v>
                </c:pt>
                <c:pt idx="2139">
                  <c:v>43350.516520254627</c:v>
                </c:pt>
                <c:pt idx="2140">
                  <c:v>43350.51653414352</c:v>
                </c:pt>
                <c:pt idx="2141">
                  <c:v>43350.516548032407</c:v>
                </c:pt>
                <c:pt idx="2142">
                  <c:v>43350.516561921293</c:v>
                </c:pt>
                <c:pt idx="2143">
                  <c:v>43350.516575810187</c:v>
                </c:pt>
                <c:pt idx="2144">
                  <c:v>43350.516589699073</c:v>
                </c:pt>
                <c:pt idx="2145">
                  <c:v>43350.516603587967</c:v>
                </c:pt>
                <c:pt idx="2146">
                  <c:v>43350.516617476853</c:v>
                </c:pt>
                <c:pt idx="2147">
                  <c:v>43350.516631365739</c:v>
                </c:pt>
                <c:pt idx="2148">
                  <c:v>43350.516645254633</c:v>
                </c:pt>
                <c:pt idx="2149">
                  <c:v>43350.516659143519</c:v>
                </c:pt>
                <c:pt idx="2150">
                  <c:v>43350.516673032405</c:v>
                </c:pt>
                <c:pt idx="2151">
                  <c:v>43350.516686921299</c:v>
                </c:pt>
                <c:pt idx="2152">
                  <c:v>43350.516700810185</c:v>
                </c:pt>
                <c:pt idx="2153">
                  <c:v>43350.516714699072</c:v>
                </c:pt>
                <c:pt idx="2154">
                  <c:v>43350.516728587965</c:v>
                </c:pt>
                <c:pt idx="2155">
                  <c:v>43350.516742476852</c:v>
                </c:pt>
                <c:pt idx="2156">
                  <c:v>43350.516756365738</c:v>
                </c:pt>
                <c:pt idx="2157">
                  <c:v>43350.516770254631</c:v>
                </c:pt>
                <c:pt idx="2158">
                  <c:v>43350.516784143518</c:v>
                </c:pt>
                <c:pt idx="2159">
                  <c:v>43350.516798032404</c:v>
                </c:pt>
                <c:pt idx="2160">
                  <c:v>43350.516811921298</c:v>
                </c:pt>
                <c:pt idx="2161">
                  <c:v>43350.516825810184</c:v>
                </c:pt>
                <c:pt idx="2162">
                  <c:v>43350.516839699078</c:v>
                </c:pt>
                <c:pt idx="2163">
                  <c:v>43350.516853587964</c:v>
                </c:pt>
                <c:pt idx="2164">
                  <c:v>43350.51686747685</c:v>
                </c:pt>
                <c:pt idx="2165">
                  <c:v>43350.516881365744</c:v>
                </c:pt>
                <c:pt idx="2166">
                  <c:v>43350.51689525463</c:v>
                </c:pt>
                <c:pt idx="2167">
                  <c:v>43350.516909143516</c:v>
                </c:pt>
                <c:pt idx="2168">
                  <c:v>43350.51692303241</c:v>
                </c:pt>
                <c:pt idx="2169">
                  <c:v>43350.516936921296</c:v>
                </c:pt>
                <c:pt idx="2170">
                  <c:v>43350.516950810183</c:v>
                </c:pt>
                <c:pt idx="2171">
                  <c:v>43350.516964699076</c:v>
                </c:pt>
                <c:pt idx="2172">
                  <c:v>43350.516978587963</c:v>
                </c:pt>
                <c:pt idx="2173">
                  <c:v>43350.516992476849</c:v>
                </c:pt>
                <c:pt idx="2174">
                  <c:v>43350.517006365742</c:v>
                </c:pt>
                <c:pt idx="2175">
                  <c:v>43350.517020254629</c:v>
                </c:pt>
                <c:pt idx="2176">
                  <c:v>43350.517034143515</c:v>
                </c:pt>
                <c:pt idx="2177">
                  <c:v>43350.517048032409</c:v>
                </c:pt>
                <c:pt idx="2178">
                  <c:v>43350.517061921295</c:v>
                </c:pt>
                <c:pt idx="2179">
                  <c:v>43350.517075810189</c:v>
                </c:pt>
                <c:pt idx="2180">
                  <c:v>43350.517089699075</c:v>
                </c:pt>
                <c:pt idx="2181">
                  <c:v>43350.517103587961</c:v>
                </c:pt>
                <c:pt idx="2182">
                  <c:v>43350.517117476855</c:v>
                </c:pt>
                <c:pt idx="2183">
                  <c:v>43350.517131365741</c:v>
                </c:pt>
                <c:pt idx="2184">
                  <c:v>43350.517145254627</c:v>
                </c:pt>
                <c:pt idx="2185">
                  <c:v>43350.517159143521</c:v>
                </c:pt>
                <c:pt idx="2186">
                  <c:v>43350.517173032407</c:v>
                </c:pt>
                <c:pt idx="2187">
                  <c:v>43350.517186921294</c:v>
                </c:pt>
                <c:pt idx="2188">
                  <c:v>43350.517200810187</c:v>
                </c:pt>
                <c:pt idx="2189">
                  <c:v>43350.517214699074</c:v>
                </c:pt>
                <c:pt idx="2190">
                  <c:v>43350.51722858796</c:v>
                </c:pt>
                <c:pt idx="2191">
                  <c:v>43350.517242476853</c:v>
                </c:pt>
                <c:pt idx="2192">
                  <c:v>43350.51725636574</c:v>
                </c:pt>
                <c:pt idx="2193">
                  <c:v>43350.517270254626</c:v>
                </c:pt>
                <c:pt idx="2194">
                  <c:v>43350.51728414352</c:v>
                </c:pt>
                <c:pt idx="2195">
                  <c:v>43350.517298032406</c:v>
                </c:pt>
                <c:pt idx="2196">
                  <c:v>43350.5173119213</c:v>
                </c:pt>
                <c:pt idx="2197">
                  <c:v>43350.517325810186</c:v>
                </c:pt>
                <c:pt idx="2198">
                  <c:v>43350.517339699072</c:v>
                </c:pt>
                <c:pt idx="2199">
                  <c:v>43350.517353587966</c:v>
                </c:pt>
                <c:pt idx="2200">
                  <c:v>43350.517367476852</c:v>
                </c:pt>
                <c:pt idx="2201">
                  <c:v>43350.517381365738</c:v>
                </c:pt>
                <c:pt idx="2202">
                  <c:v>43350.517395254632</c:v>
                </c:pt>
                <c:pt idx="2203">
                  <c:v>43350.517409143518</c:v>
                </c:pt>
                <c:pt idx="2204">
                  <c:v>43350.517423032405</c:v>
                </c:pt>
                <c:pt idx="2205">
                  <c:v>43350.517436921298</c:v>
                </c:pt>
                <c:pt idx="2206">
                  <c:v>43350.517450810185</c:v>
                </c:pt>
                <c:pt idx="2207">
                  <c:v>43350.517464699071</c:v>
                </c:pt>
                <c:pt idx="2208">
                  <c:v>43350.517478587964</c:v>
                </c:pt>
                <c:pt idx="2209">
                  <c:v>43350.517492476851</c:v>
                </c:pt>
                <c:pt idx="2210">
                  <c:v>43350.517506365744</c:v>
                </c:pt>
                <c:pt idx="2211">
                  <c:v>43350.517520254631</c:v>
                </c:pt>
                <c:pt idx="2212">
                  <c:v>43350.517534143517</c:v>
                </c:pt>
                <c:pt idx="2213">
                  <c:v>43350.517548032411</c:v>
                </c:pt>
                <c:pt idx="2214">
                  <c:v>43350.517561921297</c:v>
                </c:pt>
                <c:pt idx="2215">
                  <c:v>43350.517575810183</c:v>
                </c:pt>
                <c:pt idx="2216">
                  <c:v>43350.517589699077</c:v>
                </c:pt>
                <c:pt idx="2217">
                  <c:v>43350.517603587963</c:v>
                </c:pt>
                <c:pt idx="2218">
                  <c:v>43350.517617476849</c:v>
                </c:pt>
                <c:pt idx="2219">
                  <c:v>43350.517631365743</c:v>
                </c:pt>
                <c:pt idx="2220">
                  <c:v>43350.517645254629</c:v>
                </c:pt>
                <c:pt idx="2221">
                  <c:v>43350.517659143516</c:v>
                </c:pt>
                <c:pt idx="2222">
                  <c:v>43350.517673032409</c:v>
                </c:pt>
                <c:pt idx="2223">
                  <c:v>43350.517686921296</c:v>
                </c:pt>
                <c:pt idx="2224">
                  <c:v>43350.517700810182</c:v>
                </c:pt>
                <c:pt idx="2225">
                  <c:v>43350.517714699075</c:v>
                </c:pt>
                <c:pt idx="2226">
                  <c:v>43350.517728587962</c:v>
                </c:pt>
                <c:pt idx="2227">
                  <c:v>43350.517742476855</c:v>
                </c:pt>
                <c:pt idx="2228">
                  <c:v>43350.517756365742</c:v>
                </c:pt>
                <c:pt idx="2229">
                  <c:v>43350.517770254628</c:v>
                </c:pt>
                <c:pt idx="2230">
                  <c:v>43350.517784143522</c:v>
                </c:pt>
                <c:pt idx="2231">
                  <c:v>43350.517798032408</c:v>
                </c:pt>
                <c:pt idx="2232">
                  <c:v>43350.517811921294</c:v>
                </c:pt>
                <c:pt idx="2233">
                  <c:v>43350.517825810188</c:v>
                </c:pt>
                <c:pt idx="2234">
                  <c:v>43350.517839699074</c:v>
                </c:pt>
                <c:pt idx="2235">
                  <c:v>43350.51785358796</c:v>
                </c:pt>
                <c:pt idx="2236">
                  <c:v>43350.517867476854</c:v>
                </c:pt>
                <c:pt idx="2237">
                  <c:v>43350.51788136574</c:v>
                </c:pt>
                <c:pt idx="2238">
                  <c:v>43350.517895254627</c:v>
                </c:pt>
                <c:pt idx="2239">
                  <c:v>43350.51790914352</c:v>
                </c:pt>
                <c:pt idx="2240">
                  <c:v>43350.517923032407</c:v>
                </c:pt>
                <c:pt idx="2241">
                  <c:v>43350.517936921293</c:v>
                </c:pt>
                <c:pt idx="2242">
                  <c:v>43350.517950810186</c:v>
                </c:pt>
                <c:pt idx="2243">
                  <c:v>43350.517964699073</c:v>
                </c:pt>
                <c:pt idx="2244">
                  <c:v>43350.517978587966</c:v>
                </c:pt>
                <c:pt idx="2245">
                  <c:v>43350.517992476853</c:v>
                </c:pt>
                <c:pt idx="2246">
                  <c:v>43350.518006365739</c:v>
                </c:pt>
                <c:pt idx="2247">
                  <c:v>43350.518020254633</c:v>
                </c:pt>
                <c:pt idx="2248">
                  <c:v>43350.518034143519</c:v>
                </c:pt>
                <c:pt idx="2249">
                  <c:v>43350.518048032405</c:v>
                </c:pt>
                <c:pt idx="2250">
                  <c:v>43350.518061921299</c:v>
                </c:pt>
                <c:pt idx="2251">
                  <c:v>43350.518075810185</c:v>
                </c:pt>
                <c:pt idx="2252">
                  <c:v>43350.518089699071</c:v>
                </c:pt>
                <c:pt idx="2253">
                  <c:v>43350.518103587965</c:v>
                </c:pt>
                <c:pt idx="2254">
                  <c:v>43350.518117476851</c:v>
                </c:pt>
                <c:pt idx="2255">
                  <c:v>43350.518131365738</c:v>
                </c:pt>
                <c:pt idx="2256">
                  <c:v>43350.518145254631</c:v>
                </c:pt>
                <c:pt idx="2257">
                  <c:v>43350.518159143518</c:v>
                </c:pt>
                <c:pt idx="2258">
                  <c:v>43350.518173032404</c:v>
                </c:pt>
                <c:pt idx="2259">
                  <c:v>43350.518186921297</c:v>
                </c:pt>
                <c:pt idx="2260">
                  <c:v>43350.518200810184</c:v>
                </c:pt>
                <c:pt idx="2261">
                  <c:v>43350.518214699077</c:v>
                </c:pt>
                <c:pt idx="2262">
                  <c:v>43350.518228587964</c:v>
                </c:pt>
                <c:pt idx="2263">
                  <c:v>43350.51824247685</c:v>
                </c:pt>
                <c:pt idx="2264">
                  <c:v>43350.518256365744</c:v>
                </c:pt>
                <c:pt idx="2265">
                  <c:v>43350.51827025463</c:v>
                </c:pt>
                <c:pt idx="2266">
                  <c:v>43350.518284143516</c:v>
                </c:pt>
                <c:pt idx="2267">
                  <c:v>43350.51829803241</c:v>
                </c:pt>
                <c:pt idx="2268">
                  <c:v>43350.518311921296</c:v>
                </c:pt>
                <c:pt idx="2269">
                  <c:v>43350.518325810182</c:v>
                </c:pt>
                <c:pt idx="2270">
                  <c:v>43350.518339699076</c:v>
                </c:pt>
                <c:pt idx="2271">
                  <c:v>43350.518353587962</c:v>
                </c:pt>
                <c:pt idx="2272">
                  <c:v>43350.518367476849</c:v>
                </c:pt>
                <c:pt idx="2273">
                  <c:v>43350.518381365742</c:v>
                </c:pt>
                <c:pt idx="2274">
                  <c:v>43350.518395254629</c:v>
                </c:pt>
                <c:pt idx="2275">
                  <c:v>43350.518409143522</c:v>
                </c:pt>
                <c:pt idx="2276">
                  <c:v>43350.518423032408</c:v>
                </c:pt>
                <c:pt idx="2277">
                  <c:v>43350.518436921295</c:v>
                </c:pt>
                <c:pt idx="2278">
                  <c:v>43350.518450810188</c:v>
                </c:pt>
                <c:pt idx="2279">
                  <c:v>43350.518464699075</c:v>
                </c:pt>
                <c:pt idx="2280">
                  <c:v>43350.518478587961</c:v>
                </c:pt>
                <c:pt idx="2281">
                  <c:v>43350.518492476855</c:v>
                </c:pt>
                <c:pt idx="2282">
                  <c:v>43350.518506365741</c:v>
                </c:pt>
                <c:pt idx="2283">
                  <c:v>43350.518520254627</c:v>
                </c:pt>
                <c:pt idx="2284">
                  <c:v>43350.518534143521</c:v>
                </c:pt>
                <c:pt idx="2285">
                  <c:v>43350.518548032407</c:v>
                </c:pt>
                <c:pt idx="2286">
                  <c:v>43350.518561921293</c:v>
                </c:pt>
                <c:pt idx="2287">
                  <c:v>43350.518575810187</c:v>
                </c:pt>
                <c:pt idx="2288">
                  <c:v>43350.518589699073</c:v>
                </c:pt>
                <c:pt idx="2289">
                  <c:v>43350.51860358796</c:v>
                </c:pt>
                <c:pt idx="2290">
                  <c:v>43350.518617476853</c:v>
                </c:pt>
                <c:pt idx="2291">
                  <c:v>43350.51863136574</c:v>
                </c:pt>
                <c:pt idx="2292">
                  <c:v>43350.518645254633</c:v>
                </c:pt>
                <c:pt idx="2293">
                  <c:v>43350.518659143519</c:v>
                </c:pt>
                <c:pt idx="2294">
                  <c:v>43350.518673032406</c:v>
                </c:pt>
                <c:pt idx="2295">
                  <c:v>43350.518686921299</c:v>
                </c:pt>
                <c:pt idx="2296">
                  <c:v>43350.518700810186</c:v>
                </c:pt>
                <c:pt idx="2297">
                  <c:v>43350.518714699072</c:v>
                </c:pt>
                <c:pt idx="2298">
                  <c:v>43350.518728587966</c:v>
                </c:pt>
                <c:pt idx="2299">
                  <c:v>43350.518742476852</c:v>
                </c:pt>
                <c:pt idx="2300">
                  <c:v>43350.518756365738</c:v>
                </c:pt>
                <c:pt idx="2301">
                  <c:v>43350.518770254632</c:v>
                </c:pt>
                <c:pt idx="2302">
                  <c:v>43350.518784143518</c:v>
                </c:pt>
                <c:pt idx="2303">
                  <c:v>43350.518798032404</c:v>
                </c:pt>
                <c:pt idx="2304">
                  <c:v>43350.518811921298</c:v>
                </c:pt>
                <c:pt idx="2305">
                  <c:v>43350.518825810184</c:v>
                </c:pt>
                <c:pt idx="2306">
                  <c:v>43350.518839699071</c:v>
                </c:pt>
                <c:pt idx="2307">
                  <c:v>43350.518853587964</c:v>
                </c:pt>
                <c:pt idx="2308">
                  <c:v>43350.518867476851</c:v>
                </c:pt>
                <c:pt idx="2309">
                  <c:v>43350.518881365744</c:v>
                </c:pt>
                <c:pt idx="2310">
                  <c:v>43350.51889525463</c:v>
                </c:pt>
                <c:pt idx="2311">
                  <c:v>43350.518909143517</c:v>
                </c:pt>
                <c:pt idx="2312">
                  <c:v>43350.51892303241</c:v>
                </c:pt>
                <c:pt idx="2313">
                  <c:v>43350.518936921297</c:v>
                </c:pt>
                <c:pt idx="2314">
                  <c:v>43350.518950810183</c:v>
                </c:pt>
                <c:pt idx="2315">
                  <c:v>43350.518964699077</c:v>
                </c:pt>
                <c:pt idx="2316">
                  <c:v>43350.518978587963</c:v>
                </c:pt>
                <c:pt idx="2317">
                  <c:v>43350.518992476849</c:v>
                </c:pt>
                <c:pt idx="2318">
                  <c:v>43350.519006365743</c:v>
                </c:pt>
                <c:pt idx="2319">
                  <c:v>43350.519020254629</c:v>
                </c:pt>
                <c:pt idx="2320">
                  <c:v>43350.519034143515</c:v>
                </c:pt>
                <c:pt idx="2321">
                  <c:v>43350.519048032409</c:v>
                </c:pt>
                <c:pt idx="2322">
                  <c:v>43350.519061921295</c:v>
                </c:pt>
                <c:pt idx="2323">
                  <c:v>43350.519075810182</c:v>
                </c:pt>
                <c:pt idx="2324">
                  <c:v>43350.519089699075</c:v>
                </c:pt>
                <c:pt idx="2325">
                  <c:v>43350.519103587962</c:v>
                </c:pt>
                <c:pt idx="2326">
                  <c:v>43350.519117476855</c:v>
                </c:pt>
                <c:pt idx="2327">
                  <c:v>43350.519131365741</c:v>
                </c:pt>
                <c:pt idx="2328">
                  <c:v>43350.519145254628</c:v>
                </c:pt>
                <c:pt idx="2329">
                  <c:v>43350.519159143521</c:v>
                </c:pt>
                <c:pt idx="2330">
                  <c:v>43350.519173032408</c:v>
                </c:pt>
                <c:pt idx="2331">
                  <c:v>43350.519186921294</c:v>
                </c:pt>
                <c:pt idx="2332">
                  <c:v>43350.519200810188</c:v>
                </c:pt>
                <c:pt idx="2333">
                  <c:v>43350.519214699074</c:v>
                </c:pt>
                <c:pt idx="2334">
                  <c:v>43350.51922858796</c:v>
                </c:pt>
                <c:pt idx="2335">
                  <c:v>43350.519242476854</c:v>
                </c:pt>
                <c:pt idx="2336">
                  <c:v>43350.51925636574</c:v>
                </c:pt>
                <c:pt idx="2337">
                  <c:v>43350.519270254626</c:v>
                </c:pt>
                <c:pt idx="2338">
                  <c:v>43350.51928414352</c:v>
                </c:pt>
                <c:pt idx="2339">
                  <c:v>43350.519298032406</c:v>
                </c:pt>
                <c:pt idx="2340">
                  <c:v>43350.519311921293</c:v>
                </c:pt>
                <c:pt idx="2341">
                  <c:v>43350.519325810186</c:v>
                </c:pt>
                <c:pt idx="2342">
                  <c:v>43350.519339699073</c:v>
                </c:pt>
                <c:pt idx="2343">
                  <c:v>43350.519353587966</c:v>
                </c:pt>
                <c:pt idx="2344">
                  <c:v>43350.519367476852</c:v>
                </c:pt>
                <c:pt idx="2345">
                  <c:v>43350.519381365739</c:v>
                </c:pt>
                <c:pt idx="2346">
                  <c:v>43350.519395254632</c:v>
                </c:pt>
                <c:pt idx="2347">
                  <c:v>43350.519409143519</c:v>
                </c:pt>
                <c:pt idx="2348">
                  <c:v>43350.519423032405</c:v>
                </c:pt>
                <c:pt idx="2349">
                  <c:v>43350.519436921299</c:v>
                </c:pt>
                <c:pt idx="2350">
                  <c:v>43350.519450810185</c:v>
                </c:pt>
                <c:pt idx="2351">
                  <c:v>43350.519464699071</c:v>
                </c:pt>
                <c:pt idx="2352">
                  <c:v>43350.519478587965</c:v>
                </c:pt>
                <c:pt idx="2353">
                  <c:v>43350.519492476851</c:v>
                </c:pt>
                <c:pt idx="2354">
                  <c:v>43350.519506365737</c:v>
                </c:pt>
                <c:pt idx="2355">
                  <c:v>43350.519520254631</c:v>
                </c:pt>
                <c:pt idx="2356">
                  <c:v>43350.519534143517</c:v>
                </c:pt>
                <c:pt idx="2357">
                  <c:v>43350.519548032411</c:v>
                </c:pt>
                <c:pt idx="2358">
                  <c:v>43350.519561921297</c:v>
                </c:pt>
                <c:pt idx="2359">
                  <c:v>43350.519575810184</c:v>
                </c:pt>
                <c:pt idx="2360">
                  <c:v>43350.519589699077</c:v>
                </c:pt>
                <c:pt idx="2361">
                  <c:v>43350.519603587964</c:v>
                </c:pt>
                <c:pt idx="2362">
                  <c:v>43350.51961747685</c:v>
                </c:pt>
                <c:pt idx="2363">
                  <c:v>43350.519631365743</c:v>
                </c:pt>
                <c:pt idx="2364">
                  <c:v>43350.51964525463</c:v>
                </c:pt>
                <c:pt idx="2365">
                  <c:v>43350.519659143516</c:v>
                </c:pt>
                <c:pt idx="2366">
                  <c:v>43350.51967303241</c:v>
                </c:pt>
                <c:pt idx="2367">
                  <c:v>43350.519686921296</c:v>
                </c:pt>
                <c:pt idx="2368">
                  <c:v>43350.519700810182</c:v>
                </c:pt>
                <c:pt idx="2369">
                  <c:v>43350.519714699076</c:v>
                </c:pt>
                <c:pt idx="2370">
                  <c:v>43350.519728587962</c:v>
                </c:pt>
                <c:pt idx="2371">
                  <c:v>43350.519742476848</c:v>
                </c:pt>
                <c:pt idx="2372">
                  <c:v>43350.519756365742</c:v>
                </c:pt>
                <c:pt idx="2373">
                  <c:v>43350.519770254628</c:v>
                </c:pt>
                <c:pt idx="2374">
                  <c:v>43350.519784143522</c:v>
                </c:pt>
                <c:pt idx="2375">
                  <c:v>43350.519798032408</c:v>
                </c:pt>
                <c:pt idx="2376">
                  <c:v>43350.519811921295</c:v>
                </c:pt>
                <c:pt idx="2377">
                  <c:v>43350.519825810188</c:v>
                </c:pt>
                <c:pt idx="2378">
                  <c:v>43350.519839699075</c:v>
                </c:pt>
                <c:pt idx="2379">
                  <c:v>43350.519853587961</c:v>
                </c:pt>
                <c:pt idx="2380">
                  <c:v>43350.519867476854</c:v>
                </c:pt>
                <c:pt idx="2381">
                  <c:v>43350.519881365741</c:v>
                </c:pt>
                <c:pt idx="2382">
                  <c:v>43350.519895254627</c:v>
                </c:pt>
                <c:pt idx="2383">
                  <c:v>43350.519909143521</c:v>
                </c:pt>
                <c:pt idx="2384">
                  <c:v>43350.519923032407</c:v>
                </c:pt>
                <c:pt idx="2385">
                  <c:v>43350.519936921293</c:v>
                </c:pt>
                <c:pt idx="2386">
                  <c:v>43350.519950810187</c:v>
                </c:pt>
                <c:pt idx="2387">
                  <c:v>43350.519964699073</c:v>
                </c:pt>
                <c:pt idx="2388">
                  <c:v>43350.519978587959</c:v>
                </c:pt>
                <c:pt idx="2389">
                  <c:v>43350.519992476853</c:v>
                </c:pt>
                <c:pt idx="2390">
                  <c:v>43350.520006365739</c:v>
                </c:pt>
                <c:pt idx="2391">
                  <c:v>43350.520020254633</c:v>
                </c:pt>
                <c:pt idx="2392">
                  <c:v>43350.520034143519</c:v>
                </c:pt>
                <c:pt idx="2393">
                  <c:v>43350.520048032406</c:v>
                </c:pt>
                <c:pt idx="2394">
                  <c:v>43350.520061921299</c:v>
                </c:pt>
                <c:pt idx="2395">
                  <c:v>43350.520075810186</c:v>
                </c:pt>
                <c:pt idx="2396">
                  <c:v>43350.520089699072</c:v>
                </c:pt>
                <c:pt idx="2397">
                  <c:v>43350.520103587965</c:v>
                </c:pt>
                <c:pt idx="2398">
                  <c:v>43350.520117476852</c:v>
                </c:pt>
                <c:pt idx="2399">
                  <c:v>43350.520131365738</c:v>
                </c:pt>
                <c:pt idx="2400">
                  <c:v>43350.520145254632</c:v>
                </c:pt>
                <c:pt idx="2401">
                  <c:v>43350.520159143518</c:v>
                </c:pt>
                <c:pt idx="2402">
                  <c:v>43350.520173032404</c:v>
                </c:pt>
                <c:pt idx="2403">
                  <c:v>43350.520186921298</c:v>
                </c:pt>
                <c:pt idx="2404">
                  <c:v>43350.520200810184</c:v>
                </c:pt>
                <c:pt idx="2405">
                  <c:v>43350.52021469907</c:v>
                </c:pt>
                <c:pt idx="2406">
                  <c:v>43350.520228587964</c:v>
                </c:pt>
                <c:pt idx="2407">
                  <c:v>43350.52024247685</c:v>
                </c:pt>
                <c:pt idx="2408">
                  <c:v>43350.520256365744</c:v>
                </c:pt>
                <c:pt idx="2409">
                  <c:v>43350.52027025463</c:v>
                </c:pt>
                <c:pt idx="2410">
                  <c:v>43350.520284143517</c:v>
                </c:pt>
                <c:pt idx="2411">
                  <c:v>43350.52029803241</c:v>
                </c:pt>
                <c:pt idx="2412">
                  <c:v>43350.520311921297</c:v>
                </c:pt>
                <c:pt idx="2413">
                  <c:v>43350.520325810183</c:v>
                </c:pt>
                <c:pt idx="2414">
                  <c:v>43350.520339699076</c:v>
                </c:pt>
                <c:pt idx="2415">
                  <c:v>43350.520353587963</c:v>
                </c:pt>
                <c:pt idx="2416">
                  <c:v>43350.520367476849</c:v>
                </c:pt>
                <c:pt idx="2417">
                  <c:v>43350.520381365743</c:v>
                </c:pt>
                <c:pt idx="2418">
                  <c:v>43350.520395254629</c:v>
                </c:pt>
                <c:pt idx="2419">
                  <c:v>43350.520409143515</c:v>
                </c:pt>
                <c:pt idx="2420">
                  <c:v>43350.520423032409</c:v>
                </c:pt>
                <c:pt idx="2421">
                  <c:v>43350.520436921295</c:v>
                </c:pt>
                <c:pt idx="2422">
                  <c:v>43350.520450810189</c:v>
                </c:pt>
                <c:pt idx="2423">
                  <c:v>43350.520464699075</c:v>
                </c:pt>
                <c:pt idx="2424">
                  <c:v>43350.520478587961</c:v>
                </c:pt>
                <c:pt idx="2425">
                  <c:v>43350.520492476855</c:v>
                </c:pt>
                <c:pt idx="2426">
                  <c:v>43350.520506365741</c:v>
                </c:pt>
                <c:pt idx="2427">
                  <c:v>43350.520520254628</c:v>
                </c:pt>
                <c:pt idx="2428">
                  <c:v>43350.520534143521</c:v>
                </c:pt>
                <c:pt idx="2429">
                  <c:v>43350.520548032408</c:v>
                </c:pt>
                <c:pt idx="2430">
                  <c:v>43350.520561921294</c:v>
                </c:pt>
                <c:pt idx="2431">
                  <c:v>43350.520575810187</c:v>
                </c:pt>
                <c:pt idx="2432">
                  <c:v>43350.520589699074</c:v>
                </c:pt>
                <c:pt idx="2433">
                  <c:v>43350.52060358796</c:v>
                </c:pt>
                <c:pt idx="2434">
                  <c:v>43350.520617476854</c:v>
                </c:pt>
                <c:pt idx="2435">
                  <c:v>43350.52063136574</c:v>
                </c:pt>
                <c:pt idx="2436">
                  <c:v>43350.520645254626</c:v>
                </c:pt>
                <c:pt idx="2437">
                  <c:v>43350.52065914352</c:v>
                </c:pt>
                <c:pt idx="2438">
                  <c:v>43350.520673032406</c:v>
                </c:pt>
                <c:pt idx="2439">
                  <c:v>43350.5206869213</c:v>
                </c:pt>
                <c:pt idx="2440">
                  <c:v>43350.520700810186</c:v>
                </c:pt>
                <c:pt idx="2441">
                  <c:v>43350.520714699072</c:v>
                </c:pt>
                <c:pt idx="2442">
                  <c:v>43350.520728587966</c:v>
                </c:pt>
                <c:pt idx="2443">
                  <c:v>43350.520742476852</c:v>
                </c:pt>
                <c:pt idx="2444">
                  <c:v>43350.520756365739</c:v>
                </c:pt>
                <c:pt idx="2445">
                  <c:v>43350.520770254632</c:v>
                </c:pt>
                <c:pt idx="2446">
                  <c:v>43350.520784143519</c:v>
                </c:pt>
                <c:pt idx="2447">
                  <c:v>43350.520798032405</c:v>
                </c:pt>
                <c:pt idx="2448">
                  <c:v>43350.520811921298</c:v>
                </c:pt>
                <c:pt idx="2449">
                  <c:v>43350.520825810185</c:v>
                </c:pt>
                <c:pt idx="2450">
                  <c:v>43350.520839699071</c:v>
                </c:pt>
                <c:pt idx="2451">
                  <c:v>43350.520853587965</c:v>
                </c:pt>
                <c:pt idx="2452">
                  <c:v>43350.520867476851</c:v>
                </c:pt>
                <c:pt idx="2453">
                  <c:v>43350.520881365737</c:v>
                </c:pt>
                <c:pt idx="2454">
                  <c:v>43350.520895254631</c:v>
                </c:pt>
                <c:pt idx="2455">
                  <c:v>43350.520909143517</c:v>
                </c:pt>
                <c:pt idx="2456">
                  <c:v>43350.520923032411</c:v>
                </c:pt>
                <c:pt idx="2457">
                  <c:v>43350.520936921297</c:v>
                </c:pt>
                <c:pt idx="2458">
                  <c:v>43350.520950810183</c:v>
                </c:pt>
                <c:pt idx="2459">
                  <c:v>43350.520964699077</c:v>
                </c:pt>
                <c:pt idx="2460">
                  <c:v>43350.520978587963</c:v>
                </c:pt>
                <c:pt idx="2461">
                  <c:v>43350.52099247685</c:v>
                </c:pt>
                <c:pt idx="2462">
                  <c:v>43350.521006365743</c:v>
                </c:pt>
                <c:pt idx="2463">
                  <c:v>43350.52102025463</c:v>
                </c:pt>
                <c:pt idx="2464">
                  <c:v>43350.521034143516</c:v>
                </c:pt>
                <c:pt idx="2465">
                  <c:v>43350.521048032409</c:v>
                </c:pt>
                <c:pt idx="2466">
                  <c:v>43350.521061921296</c:v>
                </c:pt>
                <c:pt idx="2467">
                  <c:v>43350.521075810182</c:v>
                </c:pt>
                <c:pt idx="2468">
                  <c:v>43350.521089699076</c:v>
                </c:pt>
                <c:pt idx="2469">
                  <c:v>43350.521103587962</c:v>
                </c:pt>
                <c:pt idx="2470">
                  <c:v>43350.521117476848</c:v>
                </c:pt>
                <c:pt idx="2471">
                  <c:v>43350.521131365742</c:v>
                </c:pt>
                <c:pt idx="2472">
                  <c:v>43350.521145254628</c:v>
                </c:pt>
                <c:pt idx="2473">
                  <c:v>43350.521159143522</c:v>
                </c:pt>
                <c:pt idx="2474">
                  <c:v>43350.521173032408</c:v>
                </c:pt>
                <c:pt idx="2475">
                  <c:v>43350.521186921294</c:v>
                </c:pt>
                <c:pt idx="2476">
                  <c:v>43350.521200810188</c:v>
                </c:pt>
                <c:pt idx="2477">
                  <c:v>43350.521214699074</c:v>
                </c:pt>
                <c:pt idx="2478">
                  <c:v>43350.521228587961</c:v>
                </c:pt>
                <c:pt idx="2479">
                  <c:v>43350.521242476854</c:v>
                </c:pt>
                <c:pt idx="2480">
                  <c:v>43350.521256365741</c:v>
                </c:pt>
                <c:pt idx="2481">
                  <c:v>43350.521270254627</c:v>
                </c:pt>
                <c:pt idx="2482">
                  <c:v>43350.52128414352</c:v>
                </c:pt>
                <c:pt idx="2483">
                  <c:v>43350.521298032407</c:v>
                </c:pt>
                <c:pt idx="2484">
                  <c:v>43350.521311921293</c:v>
                </c:pt>
                <c:pt idx="2485">
                  <c:v>43350.521325810187</c:v>
                </c:pt>
                <c:pt idx="2486">
                  <c:v>43350.521339699073</c:v>
                </c:pt>
                <c:pt idx="2487">
                  <c:v>43350.521353587967</c:v>
                </c:pt>
                <c:pt idx="2488">
                  <c:v>43350.521367476853</c:v>
                </c:pt>
                <c:pt idx="2489">
                  <c:v>43350.521381365739</c:v>
                </c:pt>
                <c:pt idx="2490">
                  <c:v>43350.521395254633</c:v>
                </c:pt>
                <c:pt idx="2491">
                  <c:v>43350.521409143519</c:v>
                </c:pt>
                <c:pt idx="2492">
                  <c:v>43350.521423032405</c:v>
                </c:pt>
                <c:pt idx="2493">
                  <c:v>43350.521436921299</c:v>
                </c:pt>
                <c:pt idx="2494">
                  <c:v>43350.521450810185</c:v>
                </c:pt>
                <c:pt idx="2495">
                  <c:v>43350.521464699072</c:v>
                </c:pt>
                <c:pt idx="2496">
                  <c:v>43350.521478587965</c:v>
                </c:pt>
                <c:pt idx="2497">
                  <c:v>43350.521492476852</c:v>
                </c:pt>
                <c:pt idx="2498">
                  <c:v>43350.521506365738</c:v>
                </c:pt>
                <c:pt idx="2499">
                  <c:v>43350.521520254631</c:v>
                </c:pt>
                <c:pt idx="2500">
                  <c:v>43350.521534143518</c:v>
                </c:pt>
                <c:pt idx="2501">
                  <c:v>43350.521548032404</c:v>
                </c:pt>
                <c:pt idx="2502">
                  <c:v>43350.521561921298</c:v>
                </c:pt>
                <c:pt idx="2503">
                  <c:v>43350.521575810184</c:v>
                </c:pt>
                <c:pt idx="2504">
                  <c:v>43350.521589699078</c:v>
                </c:pt>
                <c:pt idx="2505">
                  <c:v>43350.521603587964</c:v>
                </c:pt>
                <c:pt idx="2506">
                  <c:v>43350.52161747685</c:v>
                </c:pt>
                <c:pt idx="2507">
                  <c:v>43350.521631365744</c:v>
                </c:pt>
                <c:pt idx="2508">
                  <c:v>43350.52164525463</c:v>
                </c:pt>
                <c:pt idx="2509">
                  <c:v>43350.521659143516</c:v>
                </c:pt>
                <c:pt idx="2510">
                  <c:v>43350.52167303241</c:v>
                </c:pt>
                <c:pt idx="2511">
                  <c:v>43350.521686921296</c:v>
                </c:pt>
                <c:pt idx="2512">
                  <c:v>43350.521700810183</c:v>
                </c:pt>
                <c:pt idx="2513">
                  <c:v>43350.521714699076</c:v>
                </c:pt>
                <c:pt idx="2514">
                  <c:v>43350.521728587963</c:v>
                </c:pt>
                <c:pt idx="2515">
                  <c:v>43350.521742476849</c:v>
                </c:pt>
                <c:pt idx="2516">
                  <c:v>43350.521756365742</c:v>
                </c:pt>
                <c:pt idx="2517">
                  <c:v>43350.521770254629</c:v>
                </c:pt>
                <c:pt idx="2518">
                  <c:v>43350.521784143515</c:v>
                </c:pt>
                <c:pt idx="2519">
                  <c:v>43350.521798032409</c:v>
                </c:pt>
                <c:pt idx="2520">
                  <c:v>43350.521811921295</c:v>
                </c:pt>
                <c:pt idx="2521">
                  <c:v>43350.521825810189</c:v>
                </c:pt>
                <c:pt idx="2522">
                  <c:v>43350.521839699075</c:v>
                </c:pt>
                <c:pt idx="2523">
                  <c:v>43350.521853587961</c:v>
                </c:pt>
                <c:pt idx="2524">
                  <c:v>43350.521867476855</c:v>
                </c:pt>
                <c:pt idx="2525">
                  <c:v>43350.521881365741</c:v>
                </c:pt>
                <c:pt idx="2526">
                  <c:v>43350.521895254627</c:v>
                </c:pt>
                <c:pt idx="2527">
                  <c:v>43350.521909143521</c:v>
                </c:pt>
                <c:pt idx="2528">
                  <c:v>43350.521923032407</c:v>
                </c:pt>
                <c:pt idx="2529">
                  <c:v>43350.521936921294</c:v>
                </c:pt>
                <c:pt idx="2530">
                  <c:v>43350.521950810187</c:v>
                </c:pt>
                <c:pt idx="2531">
                  <c:v>43350.521964699074</c:v>
                </c:pt>
                <c:pt idx="2532">
                  <c:v>43350.52197858796</c:v>
                </c:pt>
                <c:pt idx="2533">
                  <c:v>43350.521992476853</c:v>
                </c:pt>
                <c:pt idx="2534">
                  <c:v>43350.52200636574</c:v>
                </c:pt>
                <c:pt idx="2535">
                  <c:v>43350.522020254626</c:v>
                </c:pt>
                <c:pt idx="2536">
                  <c:v>43350.52203414352</c:v>
                </c:pt>
                <c:pt idx="2537">
                  <c:v>43350.522048032406</c:v>
                </c:pt>
                <c:pt idx="2538">
                  <c:v>43350.5220619213</c:v>
                </c:pt>
                <c:pt idx="2539">
                  <c:v>43350.522075810186</c:v>
                </c:pt>
                <c:pt idx="2540">
                  <c:v>43350.522089699072</c:v>
                </c:pt>
                <c:pt idx="2541">
                  <c:v>43350.522103587966</c:v>
                </c:pt>
                <c:pt idx="2542">
                  <c:v>43350.522117476852</c:v>
                </c:pt>
                <c:pt idx="2543">
                  <c:v>43350.522131365738</c:v>
                </c:pt>
                <c:pt idx="2544">
                  <c:v>43350.522145254632</c:v>
                </c:pt>
                <c:pt idx="2545">
                  <c:v>43350.522159143518</c:v>
                </c:pt>
                <c:pt idx="2546">
                  <c:v>43350.522173032405</c:v>
                </c:pt>
                <c:pt idx="2547">
                  <c:v>43350.522186921298</c:v>
                </c:pt>
                <c:pt idx="2548">
                  <c:v>43350.522200810185</c:v>
                </c:pt>
                <c:pt idx="2549">
                  <c:v>43350.522214699071</c:v>
                </c:pt>
                <c:pt idx="2550">
                  <c:v>43350.522228587964</c:v>
                </c:pt>
                <c:pt idx="2551">
                  <c:v>43350.522242476851</c:v>
                </c:pt>
                <c:pt idx="2552">
                  <c:v>43350.522256365737</c:v>
                </c:pt>
                <c:pt idx="2553">
                  <c:v>43350.522270254631</c:v>
                </c:pt>
                <c:pt idx="2554">
                  <c:v>43350.522284143517</c:v>
                </c:pt>
                <c:pt idx="2555">
                  <c:v>43350.522298032411</c:v>
                </c:pt>
                <c:pt idx="2556">
                  <c:v>43350.522311921297</c:v>
                </c:pt>
                <c:pt idx="2557">
                  <c:v>43350.522325810183</c:v>
                </c:pt>
                <c:pt idx="2558">
                  <c:v>43350.522339699077</c:v>
                </c:pt>
                <c:pt idx="2559">
                  <c:v>43350.522353587963</c:v>
                </c:pt>
                <c:pt idx="2560">
                  <c:v>43350.522367476849</c:v>
                </c:pt>
                <c:pt idx="2561">
                  <c:v>43350.522381365743</c:v>
                </c:pt>
                <c:pt idx="2562">
                  <c:v>43350.522395254629</c:v>
                </c:pt>
                <c:pt idx="2563">
                  <c:v>43350.522409143516</c:v>
                </c:pt>
                <c:pt idx="2564">
                  <c:v>43350.522423032409</c:v>
                </c:pt>
                <c:pt idx="2565">
                  <c:v>43350.522436921296</c:v>
                </c:pt>
                <c:pt idx="2566">
                  <c:v>43350.522450810182</c:v>
                </c:pt>
                <c:pt idx="2567">
                  <c:v>43350.522464699075</c:v>
                </c:pt>
                <c:pt idx="2568">
                  <c:v>43350.522478587962</c:v>
                </c:pt>
                <c:pt idx="2569">
                  <c:v>43350.522492476855</c:v>
                </c:pt>
                <c:pt idx="2570">
                  <c:v>43350.522506365742</c:v>
                </c:pt>
                <c:pt idx="2571">
                  <c:v>43350.522520254628</c:v>
                </c:pt>
                <c:pt idx="2572">
                  <c:v>43350.522534143522</c:v>
                </c:pt>
                <c:pt idx="2573">
                  <c:v>43350.522548032408</c:v>
                </c:pt>
                <c:pt idx="2574">
                  <c:v>43350.522561921294</c:v>
                </c:pt>
                <c:pt idx="2575">
                  <c:v>43350.522575810188</c:v>
                </c:pt>
                <c:pt idx="2576">
                  <c:v>43350.522589699074</c:v>
                </c:pt>
                <c:pt idx="2577">
                  <c:v>43350.52260358796</c:v>
                </c:pt>
                <c:pt idx="2578">
                  <c:v>43350.522617476854</c:v>
                </c:pt>
                <c:pt idx="2579">
                  <c:v>43350.52263136574</c:v>
                </c:pt>
                <c:pt idx="2580">
                  <c:v>43350.522645254627</c:v>
                </c:pt>
                <c:pt idx="2581">
                  <c:v>43350.52265914352</c:v>
                </c:pt>
                <c:pt idx="2582">
                  <c:v>43350.522673032407</c:v>
                </c:pt>
                <c:pt idx="2583">
                  <c:v>43350.522686921293</c:v>
                </c:pt>
                <c:pt idx="2584">
                  <c:v>43350.522700810187</c:v>
                </c:pt>
                <c:pt idx="2585">
                  <c:v>43350.522714699073</c:v>
                </c:pt>
                <c:pt idx="2586">
                  <c:v>43350.522728587966</c:v>
                </c:pt>
                <c:pt idx="2587">
                  <c:v>43350.522742476853</c:v>
                </c:pt>
                <c:pt idx="2588">
                  <c:v>43350.522756365739</c:v>
                </c:pt>
                <c:pt idx="2589">
                  <c:v>43350.522770254633</c:v>
                </c:pt>
                <c:pt idx="2590">
                  <c:v>43350.522784143519</c:v>
                </c:pt>
                <c:pt idx="2591">
                  <c:v>43350.522798032405</c:v>
                </c:pt>
                <c:pt idx="2592">
                  <c:v>43350.522811921299</c:v>
                </c:pt>
                <c:pt idx="2593">
                  <c:v>43350.522825810185</c:v>
                </c:pt>
                <c:pt idx="2594">
                  <c:v>43350.522839699071</c:v>
                </c:pt>
                <c:pt idx="2595">
                  <c:v>43350.522853587965</c:v>
                </c:pt>
                <c:pt idx="2596">
                  <c:v>43350.522867476851</c:v>
                </c:pt>
                <c:pt idx="2597">
                  <c:v>43350.522881365738</c:v>
                </c:pt>
                <c:pt idx="2598">
                  <c:v>43350.522895254631</c:v>
                </c:pt>
                <c:pt idx="2599">
                  <c:v>43350.522909143518</c:v>
                </c:pt>
                <c:pt idx="2600">
                  <c:v>43350.522923032404</c:v>
                </c:pt>
                <c:pt idx="2601">
                  <c:v>43350.522936921298</c:v>
                </c:pt>
                <c:pt idx="2602">
                  <c:v>43350.522950810184</c:v>
                </c:pt>
                <c:pt idx="2603">
                  <c:v>43350.522964699077</c:v>
                </c:pt>
                <c:pt idx="2604">
                  <c:v>43350.522978587964</c:v>
                </c:pt>
                <c:pt idx="2605">
                  <c:v>43350.52299247685</c:v>
                </c:pt>
                <c:pt idx="2606">
                  <c:v>43350.523006365744</c:v>
                </c:pt>
                <c:pt idx="2607">
                  <c:v>43350.52302025463</c:v>
                </c:pt>
                <c:pt idx="2608">
                  <c:v>43350.523034143516</c:v>
                </c:pt>
                <c:pt idx="2609">
                  <c:v>43350.52304803241</c:v>
                </c:pt>
                <c:pt idx="2610">
                  <c:v>43350.523061921296</c:v>
                </c:pt>
                <c:pt idx="2611">
                  <c:v>43350.523075810182</c:v>
                </c:pt>
                <c:pt idx="2612">
                  <c:v>43350.523089699076</c:v>
                </c:pt>
                <c:pt idx="2613">
                  <c:v>43350.523103587962</c:v>
                </c:pt>
                <c:pt idx="2614">
                  <c:v>43350.523117476849</c:v>
                </c:pt>
                <c:pt idx="2615">
                  <c:v>43350.523131365742</c:v>
                </c:pt>
                <c:pt idx="2616">
                  <c:v>43350.523145254629</c:v>
                </c:pt>
                <c:pt idx="2617">
                  <c:v>43350.523159143515</c:v>
                </c:pt>
                <c:pt idx="2618">
                  <c:v>43350.523173032409</c:v>
                </c:pt>
                <c:pt idx="2619">
                  <c:v>43350.523186921295</c:v>
                </c:pt>
                <c:pt idx="2620">
                  <c:v>43350.523200810188</c:v>
                </c:pt>
                <c:pt idx="2621">
                  <c:v>43350.523214699075</c:v>
                </c:pt>
                <c:pt idx="2622">
                  <c:v>43350.523228587961</c:v>
                </c:pt>
                <c:pt idx="2623">
                  <c:v>43350.523242476855</c:v>
                </c:pt>
                <c:pt idx="2624">
                  <c:v>43350.523256365741</c:v>
                </c:pt>
                <c:pt idx="2625">
                  <c:v>43350.523270254627</c:v>
                </c:pt>
                <c:pt idx="2626">
                  <c:v>43350.523284143521</c:v>
                </c:pt>
                <c:pt idx="2627">
                  <c:v>43350.523298032407</c:v>
                </c:pt>
                <c:pt idx="2628">
                  <c:v>43350.523311921293</c:v>
                </c:pt>
                <c:pt idx="2629">
                  <c:v>43350.523325810187</c:v>
                </c:pt>
                <c:pt idx="2630">
                  <c:v>43350.523339699073</c:v>
                </c:pt>
                <c:pt idx="2631">
                  <c:v>43350.52335358796</c:v>
                </c:pt>
                <c:pt idx="2632">
                  <c:v>43350.523367476853</c:v>
                </c:pt>
                <c:pt idx="2633">
                  <c:v>43350.52338136574</c:v>
                </c:pt>
                <c:pt idx="2634">
                  <c:v>43350.523395254633</c:v>
                </c:pt>
                <c:pt idx="2635">
                  <c:v>43350.52340914352</c:v>
                </c:pt>
                <c:pt idx="2636">
                  <c:v>43350.523423032406</c:v>
                </c:pt>
                <c:pt idx="2637">
                  <c:v>43350.523436921299</c:v>
                </c:pt>
                <c:pt idx="2638">
                  <c:v>43350.523450810186</c:v>
                </c:pt>
                <c:pt idx="2639">
                  <c:v>43350.523464699072</c:v>
                </c:pt>
                <c:pt idx="2640">
                  <c:v>43350.523478587966</c:v>
                </c:pt>
                <c:pt idx="2641">
                  <c:v>43350.523492476852</c:v>
                </c:pt>
                <c:pt idx="2642">
                  <c:v>43350.523506365738</c:v>
                </c:pt>
                <c:pt idx="2643">
                  <c:v>43350.523520254632</c:v>
                </c:pt>
                <c:pt idx="2644">
                  <c:v>43350.523534143518</c:v>
                </c:pt>
                <c:pt idx="2645">
                  <c:v>43350.523548032405</c:v>
                </c:pt>
                <c:pt idx="2646">
                  <c:v>43350.523561921298</c:v>
                </c:pt>
                <c:pt idx="2647">
                  <c:v>43350.523575810184</c:v>
                </c:pt>
                <c:pt idx="2648">
                  <c:v>43350.523589699071</c:v>
                </c:pt>
                <c:pt idx="2649">
                  <c:v>43350.523603587964</c:v>
                </c:pt>
                <c:pt idx="2650">
                  <c:v>43350.523617476851</c:v>
                </c:pt>
                <c:pt idx="2651">
                  <c:v>43350.523631365744</c:v>
                </c:pt>
                <c:pt idx="2652">
                  <c:v>43350.523645254631</c:v>
                </c:pt>
                <c:pt idx="2653">
                  <c:v>43350.523659143517</c:v>
                </c:pt>
                <c:pt idx="2654">
                  <c:v>43350.52367303241</c:v>
                </c:pt>
                <c:pt idx="2655">
                  <c:v>43350.523686921297</c:v>
                </c:pt>
                <c:pt idx="2656">
                  <c:v>43350.523700810183</c:v>
                </c:pt>
                <c:pt idx="2657">
                  <c:v>43350.523714699077</c:v>
                </c:pt>
                <c:pt idx="2658">
                  <c:v>43350.523728587963</c:v>
                </c:pt>
                <c:pt idx="2659">
                  <c:v>43350.523742476849</c:v>
                </c:pt>
                <c:pt idx="2660">
                  <c:v>43350.523756365743</c:v>
                </c:pt>
                <c:pt idx="2661">
                  <c:v>43350.523770254629</c:v>
                </c:pt>
                <c:pt idx="2662">
                  <c:v>43350.523784143516</c:v>
                </c:pt>
                <c:pt idx="2663">
                  <c:v>43350.523798032409</c:v>
                </c:pt>
                <c:pt idx="2664">
                  <c:v>43350.523811921295</c:v>
                </c:pt>
                <c:pt idx="2665">
                  <c:v>43350.523825810182</c:v>
                </c:pt>
                <c:pt idx="2666">
                  <c:v>43350.523839699075</c:v>
                </c:pt>
                <c:pt idx="2667">
                  <c:v>43350.523853587962</c:v>
                </c:pt>
                <c:pt idx="2668">
                  <c:v>43350.523867476855</c:v>
                </c:pt>
                <c:pt idx="2669">
                  <c:v>43350.523881365742</c:v>
                </c:pt>
                <c:pt idx="2670">
                  <c:v>43350.523895254628</c:v>
                </c:pt>
                <c:pt idx="2671">
                  <c:v>43350.523909143521</c:v>
                </c:pt>
                <c:pt idx="2672">
                  <c:v>43350.523923032408</c:v>
                </c:pt>
                <c:pt idx="2673">
                  <c:v>43350.523936921294</c:v>
                </c:pt>
                <c:pt idx="2674">
                  <c:v>43350.523950810188</c:v>
                </c:pt>
                <c:pt idx="2675">
                  <c:v>43350.523964699074</c:v>
                </c:pt>
                <c:pt idx="2676">
                  <c:v>43350.52397858796</c:v>
                </c:pt>
                <c:pt idx="2677">
                  <c:v>43350.523992476854</c:v>
                </c:pt>
                <c:pt idx="2678">
                  <c:v>43350.52400636574</c:v>
                </c:pt>
                <c:pt idx="2679">
                  <c:v>43350.524020254627</c:v>
                </c:pt>
                <c:pt idx="2680">
                  <c:v>43350.52403414352</c:v>
                </c:pt>
                <c:pt idx="2681">
                  <c:v>43350.524048032406</c:v>
                </c:pt>
                <c:pt idx="2682">
                  <c:v>43350.524061921293</c:v>
                </c:pt>
                <c:pt idx="2683">
                  <c:v>43350.524075810186</c:v>
                </c:pt>
                <c:pt idx="2684">
                  <c:v>43350.524089699073</c:v>
                </c:pt>
                <c:pt idx="2685">
                  <c:v>43350.524103587966</c:v>
                </c:pt>
                <c:pt idx="2686">
                  <c:v>43350.524117476853</c:v>
                </c:pt>
                <c:pt idx="2687">
                  <c:v>43350.524131365739</c:v>
                </c:pt>
                <c:pt idx="2688">
                  <c:v>43350.524145254632</c:v>
                </c:pt>
                <c:pt idx="2689">
                  <c:v>43350.524159143519</c:v>
                </c:pt>
                <c:pt idx="2690">
                  <c:v>43350.524173032405</c:v>
                </c:pt>
                <c:pt idx="2691">
                  <c:v>43350.524186921299</c:v>
                </c:pt>
                <c:pt idx="2692">
                  <c:v>43350.524200810185</c:v>
                </c:pt>
                <c:pt idx="2693">
                  <c:v>43350.524214699071</c:v>
                </c:pt>
                <c:pt idx="2694">
                  <c:v>43350.524228587965</c:v>
                </c:pt>
                <c:pt idx="2695">
                  <c:v>43350.524242476851</c:v>
                </c:pt>
                <c:pt idx="2696">
                  <c:v>43350.524256365738</c:v>
                </c:pt>
                <c:pt idx="2697">
                  <c:v>43350.524270254631</c:v>
                </c:pt>
                <c:pt idx="2698">
                  <c:v>43350.524284143517</c:v>
                </c:pt>
                <c:pt idx="2699">
                  <c:v>43350.524298032411</c:v>
                </c:pt>
                <c:pt idx="2700">
                  <c:v>43350.524311921297</c:v>
                </c:pt>
                <c:pt idx="2701">
                  <c:v>43350.524325810184</c:v>
                </c:pt>
                <c:pt idx="2702">
                  <c:v>43350.524339699077</c:v>
                </c:pt>
                <c:pt idx="2703">
                  <c:v>43350.524353587964</c:v>
                </c:pt>
                <c:pt idx="2704">
                  <c:v>43350.52436747685</c:v>
                </c:pt>
                <c:pt idx="2705">
                  <c:v>43350.524381365743</c:v>
                </c:pt>
                <c:pt idx="2706">
                  <c:v>43350.52439525463</c:v>
                </c:pt>
                <c:pt idx="2707">
                  <c:v>43350.524409143516</c:v>
                </c:pt>
                <c:pt idx="2708">
                  <c:v>43350.52442303241</c:v>
                </c:pt>
                <c:pt idx="2709">
                  <c:v>43350.524436921296</c:v>
                </c:pt>
                <c:pt idx="2710">
                  <c:v>43350.524450810182</c:v>
                </c:pt>
                <c:pt idx="2711">
                  <c:v>43350.524464699076</c:v>
                </c:pt>
                <c:pt idx="2712">
                  <c:v>43350.524478587962</c:v>
                </c:pt>
                <c:pt idx="2713">
                  <c:v>43350.524492476849</c:v>
                </c:pt>
                <c:pt idx="2714">
                  <c:v>43350.524506365742</c:v>
                </c:pt>
                <c:pt idx="2715">
                  <c:v>43350.524520254628</c:v>
                </c:pt>
                <c:pt idx="2716">
                  <c:v>43350.524534143522</c:v>
                </c:pt>
                <c:pt idx="2717">
                  <c:v>43350.524548032408</c:v>
                </c:pt>
                <c:pt idx="2718">
                  <c:v>43350.524561921295</c:v>
                </c:pt>
                <c:pt idx="2719">
                  <c:v>43350.524575810188</c:v>
                </c:pt>
                <c:pt idx="2720">
                  <c:v>43350.524589699075</c:v>
                </c:pt>
                <c:pt idx="2721">
                  <c:v>43350.524603587961</c:v>
                </c:pt>
                <c:pt idx="2722">
                  <c:v>43350.524617476854</c:v>
                </c:pt>
                <c:pt idx="2723">
                  <c:v>43350.524631365741</c:v>
                </c:pt>
                <c:pt idx="2724">
                  <c:v>43350.524645254627</c:v>
                </c:pt>
                <c:pt idx="2725">
                  <c:v>43350.524659143521</c:v>
                </c:pt>
                <c:pt idx="2726">
                  <c:v>43350.524673032407</c:v>
                </c:pt>
                <c:pt idx="2727">
                  <c:v>43350.524686921293</c:v>
                </c:pt>
                <c:pt idx="2728">
                  <c:v>43350.524700810187</c:v>
                </c:pt>
                <c:pt idx="2729">
                  <c:v>43350.524714699073</c:v>
                </c:pt>
                <c:pt idx="2730">
                  <c:v>43350.52472858796</c:v>
                </c:pt>
                <c:pt idx="2731">
                  <c:v>43350.524742476853</c:v>
                </c:pt>
                <c:pt idx="2732">
                  <c:v>43350.524756365739</c:v>
                </c:pt>
                <c:pt idx="2733">
                  <c:v>43350.524770254633</c:v>
                </c:pt>
                <c:pt idx="2734">
                  <c:v>43350.524784143519</c:v>
                </c:pt>
                <c:pt idx="2735">
                  <c:v>43350.524798032406</c:v>
                </c:pt>
                <c:pt idx="2736">
                  <c:v>43350.524811921299</c:v>
                </c:pt>
                <c:pt idx="2737">
                  <c:v>43350.524825810186</c:v>
                </c:pt>
                <c:pt idx="2738">
                  <c:v>43350.524839699072</c:v>
                </c:pt>
                <c:pt idx="2739">
                  <c:v>43350.524853587965</c:v>
                </c:pt>
                <c:pt idx="2740">
                  <c:v>43350.524867476852</c:v>
                </c:pt>
                <c:pt idx="2741">
                  <c:v>43350.524881365738</c:v>
                </c:pt>
                <c:pt idx="2742">
                  <c:v>43350.524895254632</c:v>
                </c:pt>
                <c:pt idx="2743">
                  <c:v>43350.524909143518</c:v>
                </c:pt>
                <c:pt idx="2744">
                  <c:v>43350.524923032404</c:v>
                </c:pt>
                <c:pt idx="2745">
                  <c:v>43350.524936921298</c:v>
                </c:pt>
                <c:pt idx="2746">
                  <c:v>43350.524950810184</c:v>
                </c:pt>
                <c:pt idx="2747">
                  <c:v>43350.524964699071</c:v>
                </c:pt>
                <c:pt idx="2748">
                  <c:v>43350.524978587964</c:v>
                </c:pt>
                <c:pt idx="2749">
                  <c:v>43350.52499247685</c:v>
                </c:pt>
                <c:pt idx="2750">
                  <c:v>43350.525006365744</c:v>
                </c:pt>
                <c:pt idx="2751">
                  <c:v>43350.52502025463</c:v>
                </c:pt>
                <c:pt idx="2752">
                  <c:v>43350.525034143517</c:v>
                </c:pt>
                <c:pt idx="2753">
                  <c:v>43350.52504803241</c:v>
                </c:pt>
                <c:pt idx="2754">
                  <c:v>43350.525061921297</c:v>
                </c:pt>
                <c:pt idx="2755">
                  <c:v>43350.525075810183</c:v>
                </c:pt>
                <c:pt idx="2756">
                  <c:v>43350.525089699076</c:v>
                </c:pt>
                <c:pt idx="2757">
                  <c:v>43350.525103587963</c:v>
                </c:pt>
                <c:pt idx="2758">
                  <c:v>43350.525117476849</c:v>
                </c:pt>
                <c:pt idx="2759">
                  <c:v>43350.525131365743</c:v>
                </c:pt>
                <c:pt idx="2760">
                  <c:v>43350.525145254629</c:v>
                </c:pt>
                <c:pt idx="2761">
                  <c:v>43350.525159143515</c:v>
                </c:pt>
                <c:pt idx="2762">
                  <c:v>43350.525173032409</c:v>
                </c:pt>
                <c:pt idx="2763">
                  <c:v>43350.525186921295</c:v>
                </c:pt>
                <c:pt idx="2764">
                  <c:v>43350.525200810182</c:v>
                </c:pt>
                <c:pt idx="2765">
                  <c:v>43350.525214699075</c:v>
                </c:pt>
                <c:pt idx="2766">
                  <c:v>43350.525228587961</c:v>
                </c:pt>
                <c:pt idx="2767">
                  <c:v>43350.525242476855</c:v>
                </c:pt>
                <c:pt idx="2768">
                  <c:v>43350.525256365741</c:v>
                </c:pt>
                <c:pt idx="2769">
                  <c:v>43350.525270254628</c:v>
                </c:pt>
                <c:pt idx="2770">
                  <c:v>43350.525284143521</c:v>
                </c:pt>
                <c:pt idx="2771">
                  <c:v>43350.525298032408</c:v>
                </c:pt>
                <c:pt idx="2772">
                  <c:v>43350.525311921294</c:v>
                </c:pt>
                <c:pt idx="2773">
                  <c:v>43350.525325810187</c:v>
                </c:pt>
                <c:pt idx="2774">
                  <c:v>43350.525339699074</c:v>
                </c:pt>
                <c:pt idx="2775">
                  <c:v>43350.52535358796</c:v>
                </c:pt>
                <c:pt idx="2776">
                  <c:v>43350.525367476854</c:v>
                </c:pt>
                <c:pt idx="2777">
                  <c:v>43350.52538136574</c:v>
                </c:pt>
                <c:pt idx="2778">
                  <c:v>43350.525395254626</c:v>
                </c:pt>
                <c:pt idx="2779">
                  <c:v>43350.52540914352</c:v>
                </c:pt>
                <c:pt idx="2780">
                  <c:v>43350.525423032406</c:v>
                </c:pt>
                <c:pt idx="2781">
                  <c:v>43350.5254369213</c:v>
                </c:pt>
                <c:pt idx="2782">
                  <c:v>43350.525450810186</c:v>
                </c:pt>
                <c:pt idx="2783">
                  <c:v>43350.525464699072</c:v>
                </c:pt>
                <c:pt idx="2784">
                  <c:v>43350.525478587966</c:v>
                </c:pt>
                <c:pt idx="2785">
                  <c:v>43350.525492476852</c:v>
                </c:pt>
                <c:pt idx="2786">
                  <c:v>43350.525506365739</c:v>
                </c:pt>
                <c:pt idx="2787">
                  <c:v>43350.525520254632</c:v>
                </c:pt>
                <c:pt idx="2788">
                  <c:v>43350.525534143519</c:v>
                </c:pt>
                <c:pt idx="2789">
                  <c:v>43350.525548032405</c:v>
                </c:pt>
                <c:pt idx="2790">
                  <c:v>43350.525561921299</c:v>
                </c:pt>
                <c:pt idx="2791">
                  <c:v>43350.525575810185</c:v>
                </c:pt>
                <c:pt idx="2792">
                  <c:v>43350.525589699071</c:v>
                </c:pt>
                <c:pt idx="2793">
                  <c:v>43350.525603587965</c:v>
                </c:pt>
                <c:pt idx="2794">
                  <c:v>43350.525617476851</c:v>
                </c:pt>
                <c:pt idx="2795">
                  <c:v>43350.525631365737</c:v>
                </c:pt>
                <c:pt idx="2796">
                  <c:v>43350.525645254631</c:v>
                </c:pt>
                <c:pt idx="2797">
                  <c:v>43350.525659143517</c:v>
                </c:pt>
                <c:pt idx="2798">
                  <c:v>43350.525673032411</c:v>
                </c:pt>
                <c:pt idx="2799">
                  <c:v>43350.525686921297</c:v>
                </c:pt>
                <c:pt idx="2800">
                  <c:v>43350.525700810183</c:v>
                </c:pt>
                <c:pt idx="2801">
                  <c:v>43350.525714699077</c:v>
                </c:pt>
                <c:pt idx="2802">
                  <c:v>43350.525728587963</c:v>
                </c:pt>
                <c:pt idx="2803">
                  <c:v>43350.52574247685</c:v>
                </c:pt>
                <c:pt idx="2804">
                  <c:v>43350.525756365743</c:v>
                </c:pt>
                <c:pt idx="2805">
                  <c:v>43350.52577025463</c:v>
                </c:pt>
                <c:pt idx="2806">
                  <c:v>43350.525784143516</c:v>
                </c:pt>
                <c:pt idx="2807">
                  <c:v>43350.52579803241</c:v>
                </c:pt>
                <c:pt idx="2808">
                  <c:v>43350.525811921296</c:v>
                </c:pt>
                <c:pt idx="2809">
                  <c:v>43350.525825810182</c:v>
                </c:pt>
                <c:pt idx="2810">
                  <c:v>43350.525839699076</c:v>
                </c:pt>
                <c:pt idx="2811">
                  <c:v>43350.525853587962</c:v>
                </c:pt>
                <c:pt idx="2812">
                  <c:v>43350.525867476848</c:v>
                </c:pt>
                <c:pt idx="2813">
                  <c:v>43350.525881365742</c:v>
                </c:pt>
                <c:pt idx="2814">
                  <c:v>43350.525895254628</c:v>
                </c:pt>
                <c:pt idx="2815">
                  <c:v>43350.525909143522</c:v>
                </c:pt>
                <c:pt idx="2816">
                  <c:v>43350.525923032408</c:v>
                </c:pt>
                <c:pt idx="2817">
                  <c:v>43350.525936921294</c:v>
                </c:pt>
                <c:pt idx="2818">
                  <c:v>43350.525950810188</c:v>
                </c:pt>
                <c:pt idx="2819">
                  <c:v>43350.525964699074</c:v>
                </c:pt>
                <c:pt idx="2820">
                  <c:v>43350.525978587961</c:v>
                </c:pt>
                <c:pt idx="2821">
                  <c:v>43350.525992476854</c:v>
                </c:pt>
                <c:pt idx="2822">
                  <c:v>43350.526006365741</c:v>
                </c:pt>
                <c:pt idx="2823">
                  <c:v>43350.526020254627</c:v>
                </c:pt>
                <c:pt idx="2824">
                  <c:v>43350.526034143521</c:v>
                </c:pt>
                <c:pt idx="2825">
                  <c:v>43350.526048032407</c:v>
                </c:pt>
                <c:pt idx="2826">
                  <c:v>43350.526061921293</c:v>
                </c:pt>
                <c:pt idx="2827">
                  <c:v>43350.526075810187</c:v>
                </c:pt>
                <c:pt idx="2828">
                  <c:v>43350.526089699073</c:v>
                </c:pt>
                <c:pt idx="2829">
                  <c:v>43350.526103587959</c:v>
                </c:pt>
                <c:pt idx="2830">
                  <c:v>43350.526117476853</c:v>
                </c:pt>
                <c:pt idx="2831">
                  <c:v>43350.526131365739</c:v>
                </c:pt>
                <c:pt idx="2832">
                  <c:v>43350.526145254633</c:v>
                </c:pt>
                <c:pt idx="2833">
                  <c:v>43350.526159143519</c:v>
                </c:pt>
                <c:pt idx="2834">
                  <c:v>43350.526173032405</c:v>
                </c:pt>
                <c:pt idx="2835">
                  <c:v>43350.526186921299</c:v>
                </c:pt>
                <c:pt idx="2836">
                  <c:v>43350.526200810185</c:v>
                </c:pt>
                <c:pt idx="2837">
                  <c:v>43350.526214699072</c:v>
                </c:pt>
                <c:pt idx="2838">
                  <c:v>43350.526228587965</c:v>
                </c:pt>
                <c:pt idx="2839">
                  <c:v>43350.526242476852</c:v>
                </c:pt>
                <c:pt idx="2840">
                  <c:v>43350.526256365738</c:v>
                </c:pt>
                <c:pt idx="2841">
                  <c:v>43350.526270254632</c:v>
                </c:pt>
                <c:pt idx="2842">
                  <c:v>43350.526284143518</c:v>
                </c:pt>
                <c:pt idx="2843">
                  <c:v>43350.526298032404</c:v>
                </c:pt>
                <c:pt idx="2844">
                  <c:v>43350.526311921298</c:v>
                </c:pt>
                <c:pt idx="2845">
                  <c:v>43350.526325810184</c:v>
                </c:pt>
                <c:pt idx="2846">
                  <c:v>43350.526339699078</c:v>
                </c:pt>
                <c:pt idx="2847">
                  <c:v>43350.526353587964</c:v>
                </c:pt>
                <c:pt idx="2848">
                  <c:v>43350.52636747685</c:v>
                </c:pt>
                <c:pt idx="2849">
                  <c:v>43350.526381365744</c:v>
                </c:pt>
                <c:pt idx="2850">
                  <c:v>43350.52639525463</c:v>
                </c:pt>
                <c:pt idx="2851">
                  <c:v>43350.526409143517</c:v>
                </c:pt>
                <c:pt idx="2852">
                  <c:v>43350.52642303241</c:v>
                </c:pt>
                <c:pt idx="2853">
                  <c:v>43350.526436921296</c:v>
                </c:pt>
                <c:pt idx="2854">
                  <c:v>43350.526450810183</c:v>
                </c:pt>
                <c:pt idx="2855">
                  <c:v>43350.526464699076</c:v>
                </c:pt>
                <c:pt idx="2856">
                  <c:v>43350.526478587963</c:v>
                </c:pt>
                <c:pt idx="2857">
                  <c:v>43350.526492476849</c:v>
                </c:pt>
                <c:pt idx="2858">
                  <c:v>43350.526506365743</c:v>
                </c:pt>
                <c:pt idx="2859">
                  <c:v>43350.526520254629</c:v>
                </c:pt>
                <c:pt idx="2860">
                  <c:v>43350.526534143515</c:v>
                </c:pt>
                <c:pt idx="2861">
                  <c:v>43350.526548032409</c:v>
                </c:pt>
                <c:pt idx="2862">
                  <c:v>43350.526561921295</c:v>
                </c:pt>
                <c:pt idx="2863">
                  <c:v>43350.526575810189</c:v>
                </c:pt>
                <c:pt idx="2864">
                  <c:v>43350.526589699075</c:v>
                </c:pt>
                <c:pt idx="2865">
                  <c:v>43350.526603587961</c:v>
                </c:pt>
                <c:pt idx="2866">
                  <c:v>43350.526617476855</c:v>
                </c:pt>
                <c:pt idx="2867">
                  <c:v>43350.526631365741</c:v>
                </c:pt>
                <c:pt idx="2868">
                  <c:v>43350.526645254628</c:v>
                </c:pt>
                <c:pt idx="2869">
                  <c:v>43350.526659143521</c:v>
                </c:pt>
                <c:pt idx="2870">
                  <c:v>43350.526673032407</c:v>
                </c:pt>
                <c:pt idx="2871">
                  <c:v>43350.526686921294</c:v>
                </c:pt>
                <c:pt idx="2872">
                  <c:v>43350.526700810187</c:v>
                </c:pt>
                <c:pt idx="2873">
                  <c:v>43350.526714699074</c:v>
                </c:pt>
                <c:pt idx="2874">
                  <c:v>43350.52672858796</c:v>
                </c:pt>
                <c:pt idx="2875">
                  <c:v>43350.526742476854</c:v>
                </c:pt>
                <c:pt idx="2876">
                  <c:v>43350.52675636574</c:v>
                </c:pt>
                <c:pt idx="2877">
                  <c:v>43350.526770254626</c:v>
                </c:pt>
                <c:pt idx="2878">
                  <c:v>43350.52678414352</c:v>
                </c:pt>
                <c:pt idx="2879">
                  <c:v>43350.526798032406</c:v>
                </c:pt>
                <c:pt idx="2880">
                  <c:v>43350.5268119213</c:v>
                </c:pt>
                <c:pt idx="2881">
                  <c:v>43350.526825810186</c:v>
                </c:pt>
                <c:pt idx="2882">
                  <c:v>43350.526839699072</c:v>
                </c:pt>
                <c:pt idx="2883">
                  <c:v>43350.526853587966</c:v>
                </c:pt>
                <c:pt idx="2884">
                  <c:v>43350.526867476852</c:v>
                </c:pt>
                <c:pt idx="2885">
                  <c:v>43350.526881365739</c:v>
                </c:pt>
                <c:pt idx="2886">
                  <c:v>43350.526895254632</c:v>
                </c:pt>
                <c:pt idx="2887">
                  <c:v>43350.526909143518</c:v>
                </c:pt>
                <c:pt idx="2888">
                  <c:v>43350.526923032405</c:v>
                </c:pt>
                <c:pt idx="2889">
                  <c:v>43350.526936921298</c:v>
                </c:pt>
                <c:pt idx="2890">
                  <c:v>43350.526950810185</c:v>
                </c:pt>
                <c:pt idx="2891">
                  <c:v>43350.526964699071</c:v>
                </c:pt>
                <c:pt idx="2892">
                  <c:v>43350.526978587965</c:v>
                </c:pt>
                <c:pt idx="2893">
                  <c:v>43350.526992476851</c:v>
                </c:pt>
                <c:pt idx="2894">
                  <c:v>43350.527006365737</c:v>
                </c:pt>
                <c:pt idx="2895">
                  <c:v>43350.527020254631</c:v>
                </c:pt>
                <c:pt idx="2896">
                  <c:v>43350.527034143517</c:v>
                </c:pt>
                <c:pt idx="2897">
                  <c:v>43350.527048032411</c:v>
                </c:pt>
                <c:pt idx="2898">
                  <c:v>43350.527061921297</c:v>
                </c:pt>
                <c:pt idx="2899">
                  <c:v>43350.527075810183</c:v>
                </c:pt>
                <c:pt idx="2900">
                  <c:v>43350.527089699077</c:v>
                </c:pt>
                <c:pt idx="2901">
                  <c:v>43350.527103587963</c:v>
                </c:pt>
                <c:pt idx="2902">
                  <c:v>43350.52711747685</c:v>
                </c:pt>
                <c:pt idx="2903">
                  <c:v>43350.527131365743</c:v>
                </c:pt>
                <c:pt idx="2904">
                  <c:v>43350.527145254629</c:v>
                </c:pt>
                <c:pt idx="2905">
                  <c:v>43350.527159143516</c:v>
                </c:pt>
                <c:pt idx="2906">
                  <c:v>43350.527173032409</c:v>
                </c:pt>
                <c:pt idx="2907">
                  <c:v>43350.527186921296</c:v>
                </c:pt>
                <c:pt idx="2908">
                  <c:v>43350.527200810182</c:v>
                </c:pt>
                <c:pt idx="2909">
                  <c:v>43350.527214699076</c:v>
                </c:pt>
                <c:pt idx="2910">
                  <c:v>43350.527228587962</c:v>
                </c:pt>
                <c:pt idx="2911">
                  <c:v>43350.527242476855</c:v>
                </c:pt>
                <c:pt idx="2912">
                  <c:v>43350.527256365742</c:v>
                </c:pt>
                <c:pt idx="2913">
                  <c:v>43350.527270254628</c:v>
                </c:pt>
                <c:pt idx="2914">
                  <c:v>43350.527284143522</c:v>
                </c:pt>
                <c:pt idx="2915">
                  <c:v>43350.527298032408</c:v>
                </c:pt>
                <c:pt idx="2916">
                  <c:v>43350.527311921294</c:v>
                </c:pt>
                <c:pt idx="2917">
                  <c:v>43350.527325810188</c:v>
                </c:pt>
                <c:pt idx="2918">
                  <c:v>43350.527339699074</c:v>
                </c:pt>
                <c:pt idx="2919">
                  <c:v>43350.527353587961</c:v>
                </c:pt>
                <c:pt idx="2920">
                  <c:v>43350.527367476854</c:v>
                </c:pt>
                <c:pt idx="2921">
                  <c:v>43350.52738136574</c:v>
                </c:pt>
                <c:pt idx="2922">
                  <c:v>43350.527395254627</c:v>
                </c:pt>
                <c:pt idx="2923">
                  <c:v>43350.52740914352</c:v>
                </c:pt>
                <c:pt idx="2924">
                  <c:v>43350.527423032407</c:v>
                </c:pt>
                <c:pt idx="2925">
                  <c:v>43350.527436921293</c:v>
                </c:pt>
                <c:pt idx="2926">
                  <c:v>43350.527450810187</c:v>
                </c:pt>
                <c:pt idx="2927">
                  <c:v>43350.527464699073</c:v>
                </c:pt>
                <c:pt idx="2928">
                  <c:v>43350.527478587966</c:v>
                </c:pt>
                <c:pt idx="2929">
                  <c:v>43350.527492476853</c:v>
                </c:pt>
                <c:pt idx="2930">
                  <c:v>43350.527506365739</c:v>
                </c:pt>
                <c:pt idx="2931">
                  <c:v>43350.527520254633</c:v>
                </c:pt>
                <c:pt idx="2932">
                  <c:v>43350.527534143519</c:v>
                </c:pt>
                <c:pt idx="2933">
                  <c:v>43350.527548032405</c:v>
                </c:pt>
                <c:pt idx="2934">
                  <c:v>43350.527561921299</c:v>
                </c:pt>
                <c:pt idx="2935">
                  <c:v>43350.527575810185</c:v>
                </c:pt>
                <c:pt idx="2936">
                  <c:v>43350.527589699072</c:v>
                </c:pt>
                <c:pt idx="2937">
                  <c:v>43350.527603587965</c:v>
                </c:pt>
                <c:pt idx="2938">
                  <c:v>43350.527617476851</c:v>
                </c:pt>
                <c:pt idx="2939">
                  <c:v>43350.527631365738</c:v>
                </c:pt>
                <c:pt idx="2940">
                  <c:v>43350.527645254631</c:v>
                </c:pt>
                <c:pt idx="2941">
                  <c:v>43350.527659143518</c:v>
                </c:pt>
                <c:pt idx="2942">
                  <c:v>43350.527673032404</c:v>
                </c:pt>
                <c:pt idx="2943">
                  <c:v>43350.527686921298</c:v>
                </c:pt>
                <c:pt idx="2944">
                  <c:v>43350.527700810184</c:v>
                </c:pt>
                <c:pt idx="2945">
                  <c:v>43350.527714699077</c:v>
                </c:pt>
                <c:pt idx="2946">
                  <c:v>43350.527728587964</c:v>
                </c:pt>
                <c:pt idx="2947">
                  <c:v>43350.52774247685</c:v>
                </c:pt>
                <c:pt idx="2948">
                  <c:v>43350.527756365744</c:v>
                </c:pt>
                <c:pt idx="2949">
                  <c:v>43350.52777025463</c:v>
                </c:pt>
                <c:pt idx="2950">
                  <c:v>43350.527784143516</c:v>
                </c:pt>
                <c:pt idx="2951">
                  <c:v>43350.52779803241</c:v>
                </c:pt>
                <c:pt idx="2952">
                  <c:v>43350.527811921296</c:v>
                </c:pt>
                <c:pt idx="2953">
                  <c:v>43350.527825810183</c:v>
                </c:pt>
                <c:pt idx="2954">
                  <c:v>43350.527839699076</c:v>
                </c:pt>
                <c:pt idx="2955">
                  <c:v>43350.527853587962</c:v>
                </c:pt>
                <c:pt idx="2956">
                  <c:v>43350.527867476849</c:v>
                </c:pt>
                <c:pt idx="2957">
                  <c:v>43350.527881365742</c:v>
                </c:pt>
                <c:pt idx="2958">
                  <c:v>43350.527895254629</c:v>
                </c:pt>
                <c:pt idx="2959">
                  <c:v>43350.527909143515</c:v>
                </c:pt>
                <c:pt idx="2960">
                  <c:v>43350.527923032409</c:v>
                </c:pt>
                <c:pt idx="2961">
                  <c:v>43350.527936921295</c:v>
                </c:pt>
                <c:pt idx="2962">
                  <c:v>43350.527950810188</c:v>
                </c:pt>
                <c:pt idx="2963">
                  <c:v>43350.527964699075</c:v>
                </c:pt>
                <c:pt idx="2964">
                  <c:v>43350.527978587961</c:v>
                </c:pt>
                <c:pt idx="2965">
                  <c:v>43350.527992476855</c:v>
                </c:pt>
                <c:pt idx="2966">
                  <c:v>43350.528006365741</c:v>
                </c:pt>
                <c:pt idx="2967">
                  <c:v>43350.528020254627</c:v>
                </c:pt>
                <c:pt idx="2968">
                  <c:v>43350.528034143521</c:v>
                </c:pt>
                <c:pt idx="2969">
                  <c:v>43350.528048032407</c:v>
                </c:pt>
                <c:pt idx="2970">
                  <c:v>43350.528061921294</c:v>
                </c:pt>
                <c:pt idx="2971">
                  <c:v>43350.528075810187</c:v>
                </c:pt>
                <c:pt idx="2972">
                  <c:v>43350.528089699073</c:v>
                </c:pt>
                <c:pt idx="2973">
                  <c:v>43350.52810358796</c:v>
                </c:pt>
                <c:pt idx="2974">
                  <c:v>43350.528117476853</c:v>
                </c:pt>
                <c:pt idx="2975">
                  <c:v>43350.52813136574</c:v>
                </c:pt>
                <c:pt idx="2976">
                  <c:v>43350.528145254626</c:v>
                </c:pt>
                <c:pt idx="2977">
                  <c:v>43350.52815914352</c:v>
                </c:pt>
                <c:pt idx="2978">
                  <c:v>43350.528173032406</c:v>
                </c:pt>
                <c:pt idx="2979">
                  <c:v>43350.528186921299</c:v>
                </c:pt>
                <c:pt idx="2980">
                  <c:v>43350.528200810186</c:v>
                </c:pt>
                <c:pt idx="2981">
                  <c:v>43350.528214699072</c:v>
                </c:pt>
                <c:pt idx="2982">
                  <c:v>43350.528228587966</c:v>
                </c:pt>
                <c:pt idx="2983">
                  <c:v>43350.528242476852</c:v>
                </c:pt>
                <c:pt idx="2984">
                  <c:v>43350.528256365738</c:v>
                </c:pt>
                <c:pt idx="2985">
                  <c:v>43350.528270254632</c:v>
                </c:pt>
                <c:pt idx="2986">
                  <c:v>43350.528284143518</c:v>
                </c:pt>
                <c:pt idx="2987">
                  <c:v>43350.528298032405</c:v>
                </c:pt>
                <c:pt idx="2988">
                  <c:v>43350.528311921298</c:v>
                </c:pt>
                <c:pt idx="2989">
                  <c:v>43350.528325810184</c:v>
                </c:pt>
                <c:pt idx="2990">
                  <c:v>43350.528339699071</c:v>
                </c:pt>
                <c:pt idx="2991">
                  <c:v>43350.528353587964</c:v>
                </c:pt>
                <c:pt idx="2992">
                  <c:v>43350.528367476851</c:v>
                </c:pt>
                <c:pt idx="2993">
                  <c:v>43350.528381365744</c:v>
                </c:pt>
                <c:pt idx="2994">
                  <c:v>43350.528395254631</c:v>
                </c:pt>
                <c:pt idx="2995">
                  <c:v>43350.528409143517</c:v>
                </c:pt>
                <c:pt idx="2996">
                  <c:v>43350.528423032411</c:v>
                </c:pt>
                <c:pt idx="2997">
                  <c:v>43350.528436921297</c:v>
                </c:pt>
                <c:pt idx="2998">
                  <c:v>43350.528450810183</c:v>
                </c:pt>
                <c:pt idx="2999">
                  <c:v>43350.528464699077</c:v>
                </c:pt>
                <c:pt idx="3000">
                  <c:v>43350.528478587963</c:v>
                </c:pt>
                <c:pt idx="3001">
                  <c:v>43350.528492476849</c:v>
                </c:pt>
                <c:pt idx="3002">
                  <c:v>43350.528506365743</c:v>
                </c:pt>
                <c:pt idx="3003">
                  <c:v>43350.528520254629</c:v>
                </c:pt>
                <c:pt idx="3004">
                  <c:v>43350.528534143516</c:v>
                </c:pt>
                <c:pt idx="3005">
                  <c:v>43350.528548032409</c:v>
                </c:pt>
                <c:pt idx="3006">
                  <c:v>43350.528561921295</c:v>
                </c:pt>
                <c:pt idx="3007">
                  <c:v>43350.528575810182</c:v>
                </c:pt>
                <c:pt idx="3008">
                  <c:v>43350.528589699075</c:v>
                </c:pt>
                <c:pt idx="3009">
                  <c:v>43350.528603587962</c:v>
                </c:pt>
                <c:pt idx="3010">
                  <c:v>43350.528617476855</c:v>
                </c:pt>
                <c:pt idx="3011">
                  <c:v>43350.528631365742</c:v>
                </c:pt>
                <c:pt idx="3012">
                  <c:v>43350.528645254628</c:v>
                </c:pt>
                <c:pt idx="3013">
                  <c:v>43350.528659143522</c:v>
                </c:pt>
                <c:pt idx="3014">
                  <c:v>43350.528673032408</c:v>
                </c:pt>
                <c:pt idx="3015">
                  <c:v>43350.528686921294</c:v>
                </c:pt>
                <c:pt idx="3016">
                  <c:v>43350.528700810188</c:v>
                </c:pt>
                <c:pt idx="3017">
                  <c:v>43350.528714699074</c:v>
                </c:pt>
                <c:pt idx="3018">
                  <c:v>43350.52872858796</c:v>
                </c:pt>
                <c:pt idx="3019">
                  <c:v>43350.528742476854</c:v>
                </c:pt>
                <c:pt idx="3020">
                  <c:v>43350.52875636574</c:v>
                </c:pt>
                <c:pt idx="3021">
                  <c:v>43350.528770254627</c:v>
                </c:pt>
                <c:pt idx="3022">
                  <c:v>43350.52878414352</c:v>
                </c:pt>
                <c:pt idx="3023">
                  <c:v>43350.528798032406</c:v>
                </c:pt>
                <c:pt idx="3024">
                  <c:v>43350.528811921293</c:v>
                </c:pt>
                <c:pt idx="3025">
                  <c:v>43350.528825810186</c:v>
                </c:pt>
                <c:pt idx="3026">
                  <c:v>43350.528839699073</c:v>
                </c:pt>
                <c:pt idx="3027">
                  <c:v>43350.528853587966</c:v>
                </c:pt>
                <c:pt idx="3028">
                  <c:v>43350.528867476853</c:v>
                </c:pt>
                <c:pt idx="3029">
                  <c:v>43350.528881365739</c:v>
                </c:pt>
                <c:pt idx="3030">
                  <c:v>43350.528895254633</c:v>
                </c:pt>
                <c:pt idx="3031">
                  <c:v>43350.528909143519</c:v>
                </c:pt>
                <c:pt idx="3032">
                  <c:v>43350.528923032405</c:v>
                </c:pt>
                <c:pt idx="3033">
                  <c:v>43350.528936921299</c:v>
                </c:pt>
                <c:pt idx="3034">
                  <c:v>43350.528950810185</c:v>
                </c:pt>
                <c:pt idx="3035">
                  <c:v>43350.528964699071</c:v>
                </c:pt>
                <c:pt idx="3036">
                  <c:v>43350.528978587965</c:v>
                </c:pt>
                <c:pt idx="3037">
                  <c:v>43350.528992476851</c:v>
                </c:pt>
                <c:pt idx="3038">
                  <c:v>43350.529006365738</c:v>
                </c:pt>
                <c:pt idx="3039">
                  <c:v>43350.529020254631</c:v>
                </c:pt>
                <c:pt idx="3040">
                  <c:v>43350.529034143517</c:v>
                </c:pt>
                <c:pt idx="3041">
                  <c:v>43350.529048032404</c:v>
                </c:pt>
                <c:pt idx="3042">
                  <c:v>43350.529061921297</c:v>
                </c:pt>
                <c:pt idx="3043">
                  <c:v>43350.529075810184</c:v>
                </c:pt>
                <c:pt idx="3044">
                  <c:v>43350.529089699077</c:v>
                </c:pt>
                <c:pt idx="3045">
                  <c:v>43350.529103587964</c:v>
                </c:pt>
                <c:pt idx="3046">
                  <c:v>43350.52911747685</c:v>
                </c:pt>
                <c:pt idx="3047">
                  <c:v>43350.529131365744</c:v>
                </c:pt>
                <c:pt idx="3048">
                  <c:v>43350.52914525463</c:v>
                </c:pt>
                <c:pt idx="3049">
                  <c:v>43350.529159143516</c:v>
                </c:pt>
                <c:pt idx="3050">
                  <c:v>43350.52917303241</c:v>
                </c:pt>
                <c:pt idx="3051">
                  <c:v>43350.529186921296</c:v>
                </c:pt>
                <c:pt idx="3052">
                  <c:v>43350.529200810182</c:v>
                </c:pt>
                <c:pt idx="3053">
                  <c:v>43350.529214699076</c:v>
                </c:pt>
                <c:pt idx="3054">
                  <c:v>43350.529228587962</c:v>
                </c:pt>
                <c:pt idx="3055">
                  <c:v>43350.529242476849</c:v>
                </c:pt>
                <c:pt idx="3056">
                  <c:v>43350.529256365742</c:v>
                </c:pt>
                <c:pt idx="3057">
                  <c:v>43350.529270254628</c:v>
                </c:pt>
                <c:pt idx="3058">
                  <c:v>43350.529284143522</c:v>
                </c:pt>
                <c:pt idx="3059">
                  <c:v>43350.529298032408</c:v>
                </c:pt>
                <c:pt idx="3060">
                  <c:v>43350.529311921295</c:v>
                </c:pt>
                <c:pt idx="3061">
                  <c:v>43350.529325810188</c:v>
                </c:pt>
                <c:pt idx="3062">
                  <c:v>43350.529339699075</c:v>
                </c:pt>
                <c:pt idx="3063">
                  <c:v>43350.529353587961</c:v>
                </c:pt>
                <c:pt idx="3064">
                  <c:v>43350.529367476855</c:v>
                </c:pt>
                <c:pt idx="3065">
                  <c:v>43350.529381365741</c:v>
                </c:pt>
                <c:pt idx="3066">
                  <c:v>43350.529395254627</c:v>
                </c:pt>
                <c:pt idx="3067">
                  <c:v>43350.529409143521</c:v>
                </c:pt>
                <c:pt idx="3068">
                  <c:v>43350.529423032407</c:v>
                </c:pt>
                <c:pt idx="3069">
                  <c:v>43350.529436921293</c:v>
                </c:pt>
                <c:pt idx="3070">
                  <c:v>43350.529450810187</c:v>
                </c:pt>
                <c:pt idx="3071">
                  <c:v>43350.529464699073</c:v>
                </c:pt>
                <c:pt idx="3072">
                  <c:v>43350.52947858796</c:v>
                </c:pt>
                <c:pt idx="3073">
                  <c:v>43350.529492476853</c:v>
                </c:pt>
                <c:pt idx="3074">
                  <c:v>43350.52950636574</c:v>
                </c:pt>
                <c:pt idx="3075">
                  <c:v>43350.529520254633</c:v>
                </c:pt>
                <c:pt idx="3076">
                  <c:v>43350.529534143519</c:v>
                </c:pt>
                <c:pt idx="3077">
                  <c:v>43350.529548032406</c:v>
                </c:pt>
                <c:pt idx="3078">
                  <c:v>43350.529561921299</c:v>
                </c:pt>
                <c:pt idx="3079">
                  <c:v>43350.529575810186</c:v>
                </c:pt>
                <c:pt idx="3080">
                  <c:v>43350.529589699072</c:v>
                </c:pt>
                <c:pt idx="3081">
                  <c:v>43350.529603587966</c:v>
                </c:pt>
                <c:pt idx="3082">
                  <c:v>43350.529617476852</c:v>
                </c:pt>
                <c:pt idx="3083">
                  <c:v>43350.529631365738</c:v>
                </c:pt>
                <c:pt idx="3084">
                  <c:v>43350.529645254632</c:v>
                </c:pt>
                <c:pt idx="3085">
                  <c:v>43350.529659143518</c:v>
                </c:pt>
                <c:pt idx="3086">
                  <c:v>43350.529673032404</c:v>
                </c:pt>
                <c:pt idx="3087">
                  <c:v>43350.529686921298</c:v>
                </c:pt>
                <c:pt idx="3088">
                  <c:v>43350.529700810184</c:v>
                </c:pt>
                <c:pt idx="3089">
                  <c:v>43350.529714699071</c:v>
                </c:pt>
                <c:pt idx="3090">
                  <c:v>43350.529728587964</c:v>
                </c:pt>
                <c:pt idx="3091">
                  <c:v>43350.529742476851</c:v>
                </c:pt>
                <c:pt idx="3092">
                  <c:v>43350.529756365744</c:v>
                </c:pt>
                <c:pt idx="3093">
                  <c:v>43350.52977025463</c:v>
                </c:pt>
                <c:pt idx="3094">
                  <c:v>43350.529784143517</c:v>
                </c:pt>
                <c:pt idx="3095">
                  <c:v>43350.52979803241</c:v>
                </c:pt>
                <c:pt idx="3096">
                  <c:v>43350.529811921297</c:v>
                </c:pt>
                <c:pt idx="3097">
                  <c:v>43350.529825810183</c:v>
                </c:pt>
                <c:pt idx="3098">
                  <c:v>43350.529839699077</c:v>
                </c:pt>
                <c:pt idx="3099">
                  <c:v>43350.529853587963</c:v>
                </c:pt>
                <c:pt idx="3100">
                  <c:v>43350.529867476849</c:v>
                </c:pt>
                <c:pt idx="3101">
                  <c:v>43350.529881365743</c:v>
                </c:pt>
                <c:pt idx="3102">
                  <c:v>43350.529895254629</c:v>
                </c:pt>
                <c:pt idx="3103">
                  <c:v>43350.529909143515</c:v>
                </c:pt>
                <c:pt idx="3104">
                  <c:v>43350.529923032409</c:v>
                </c:pt>
                <c:pt idx="3105">
                  <c:v>43350.529936921295</c:v>
                </c:pt>
                <c:pt idx="3106">
                  <c:v>43350.529950810182</c:v>
                </c:pt>
                <c:pt idx="3107">
                  <c:v>43350.529964699075</c:v>
                </c:pt>
                <c:pt idx="3108">
                  <c:v>43350.529978587962</c:v>
                </c:pt>
                <c:pt idx="3109">
                  <c:v>43350.529992476855</c:v>
                </c:pt>
                <c:pt idx="3110">
                  <c:v>43350.530006365741</c:v>
                </c:pt>
                <c:pt idx="3111">
                  <c:v>43350.530020254628</c:v>
                </c:pt>
                <c:pt idx="3112">
                  <c:v>43350.530034143521</c:v>
                </c:pt>
                <c:pt idx="3113">
                  <c:v>43350.530048032408</c:v>
                </c:pt>
                <c:pt idx="3114">
                  <c:v>43350.530061921294</c:v>
                </c:pt>
                <c:pt idx="3115">
                  <c:v>43350.530075810188</c:v>
                </c:pt>
                <c:pt idx="3116">
                  <c:v>43350.530089699074</c:v>
                </c:pt>
                <c:pt idx="3117">
                  <c:v>43350.53010358796</c:v>
                </c:pt>
                <c:pt idx="3118">
                  <c:v>43350.530117476854</c:v>
                </c:pt>
                <c:pt idx="3119">
                  <c:v>43350.53013136574</c:v>
                </c:pt>
                <c:pt idx="3120">
                  <c:v>43350.530145254626</c:v>
                </c:pt>
                <c:pt idx="3121">
                  <c:v>43350.53015914352</c:v>
                </c:pt>
                <c:pt idx="3122">
                  <c:v>43350.530173032406</c:v>
                </c:pt>
                <c:pt idx="3123">
                  <c:v>43350.5301869213</c:v>
                </c:pt>
                <c:pt idx="3124">
                  <c:v>43350.530200810186</c:v>
                </c:pt>
                <c:pt idx="3125">
                  <c:v>43350.530214699073</c:v>
                </c:pt>
                <c:pt idx="3126">
                  <c:v>43350.530228587966</c:v>
                </c:pt>
                <c:pt idx="3127">
                  <c:v>43350.530242476852</c:v>
                </c:pt>
                <c:pt idx="3128">
                  <c:v>43350.530256365739</c:v>
                </c:pt>
                <c:pt idx="3129">
                  <c:v>43350.530270254632</c:v>
                </c:pt>
                <c:pt idx="3130">
                  <c:v>43350.530284143519</c:v>
                </c:pt>
                <c:pt idx="3131">
                  <c:v>43350.530298032405</c:v>
                </c:pt>
                <c:pt idx="3132">
                  <c:v>43350.530311921299</c:v>
                </c:pt>
                <c:pt idx="3133">
                  <c:v>43350.530325810185</c:v>
                </c:pt>
                <c:pt idx="3134">
                  <c:v>43350.530339699071</c:v>
                </c:pt>
                <c:pt idx="3135">
                  <c:v>43350.530353587965</c:v>
                </c:pt>
                <c:pt idx="3136">
                  <c:v>43350.530367476851</c:v>
                </c:pt>
                <c:pt idx="3137">
                  <c:v>43350.530381365737</c:v>
                </c:pt>
                <c:pt idx="3138">
                  <c:v>43350.530395254631</c:v>
                </c:pt>
                <c:pt idx="3139">
                  <c:v>43350.530409143517</c:v>
                </c:pt>
                <c:pt idx="3140">
                  <c:v>43350.530423032411</c:v>
                </c:pt>
                <c:pt idx="3141">
                  <c:v>43350.530436921297</c:v>
                </c:pt>
                <c:pt idx="3142">
                  <c:v>43350.530450810184</c:v>
                </c:pt>
                <c:pt idx="3143">
                  <c:v>43350.530464699077</c:v>
                </c:pt>
                <c:pt idx="3144">
                  <c:v>43350.530478587963</c:v>
                </c:pt>
                <c:pt idx="3145">
                  <c:v>43350.53049247685</c:v>
                </c:pt>
                <c:pt idx="3146">
                  <c:v>43350.530506365743</c:v>
                </c:pt>
                <c:pt idx="3147">
                  <c:v>43350.53052025463</c:v>
                </c:pt>
                <c:pt idx="3148">
                  <c:v>43350.530534143516</c:v>
                </c:pt>
                <c:pt idx="3149">
                  <c:v>43350.53054803241</c:v>
                </c:pt>
                <c:pt idx="3150">
                  <c:v>43350.530561921296</c:v>
                </c:pt>
                <c:pt idx="3151">
                  <c:v>43350.530575810182</c:v>
                </c:pt>
                <c:pt idx="3152">
                  <c:v>43350.530589699076</c:v>
                </c:pt>
                <c:pt idx="3153">
                  <c:v>43350.530603587962</c:v>
                </c:pt>
                <c:pt idx="3154">
                  <c:v>43350.530617476848</c:v>
                </c:pt>
                <c:pt idx="3155">
                  <c:v>43350.530631365742</c:v>
                </c:pt>
                <c:pt idx="3156">
                  <c:v>43350.530645254628</c:v>
                </c:pt>
                <c:pt idx="3157">
                  <c:v>43350.530659143522</c:v>
                </c:pt>
                <c:pt idx="3158">
                  <c:v>43350.530673032408</c:v>
                </c:pt>
                <c:pt idx="3159">
                  <c:v>43350.530686921295</c:v>
                </c:pt>
                <c:pt idx="3160">
                  <c:v>43350.530700810188</c:v>
                </c:pt>
                <c:pt idx="3161">
                  <c:v>43350.530714699074</c:v>
                </c:pt>
                <c:pt idx="3162">
                  <c:v>43350.530728587961</c:v>
                </c:pt>
                <c:pt idx="3163">
                  <c:v>43350.530742476854</c:v>
                </c:pt>
                <c:pt idx="3164">
                  <c:v>43350.530756365741</c:v>
                </c:pt>
                <c:pt idx="3165">
                  <c:v>43350.530770254627</c:v>
                </c:pt>
                <c:pt idx="3166">
                  <c:v>43350.530784143521</c:v>
                </c:pt>
                <c:pt idx="3167">
                  <c:v>43350.530798032407</c:v>
                </c:pt>
                <c:pt idx="3168">
                  <c:v>43350.530811921293</c:v>
                </c:pt>
                <c:pt idx="3169">
                  <c:v>43350.530825810187</c:v>
                </c:pt>
                <c:pt idx="3170">
                  <c:v>43350.530839699073</c:v>
                </c:pt>
                <c:pt idx="3171">
                  <c:v>43350.530853587959</c:v>
                </c:pt>
                <c:pt idx="3172">
                  <c:v>43350.530867476853</c:v>
                </c:pt>
                <c:pt idx="3173">
                  <c:v>43350.530881365739</c:v>
                </c:pt>
                <c:pt idx="3174">
                  <c:v>43350.530895254633</c:v>
                </c:pt>
                <c:pt idx="3175">
                  <c:v>43350.530909143519</c:v>
                </c:pt>
                <c:pt idx="3176">
                  <c:v>43350.530923032406</c:v>
                </c:pt>
                <c:pt idx="3177">
                  <c:v>43350.530936921299</c:v>
                </c:pt>
                <c:pt idx="3178">
                  <c:v>43350.530950810185</c:v>
                </c:pt>
                <c:pt idx="3179">
                  <c:v>43350.530964699072</c:v>
                </c:pt>
                <c:pt idx="3180">
                  <c:v>43350.530978587965</c:v>
                </c:pt>
                <c:pt idx="3181">
                  <c:v>43350.530992476852</c:v>
                </c:pt>
                <c:pt idx="3182">
                  <c:v>43350.531006365738</c:v>
                </c:pt>
                <c:pt idx="3183">
                  <c:v>43350.531020254632</c:v>
                </c:pt>
                <c:pt idx="3184">
                  <c:v>43350.531034143518</c:v>
                </c:pt>
                <c:pt idx="3185">
                  <c:v>43350.531048032404</c:v>
                </c:pt>
                <c:pt idx="3186">
                  <c:v>43350.531061921298</c:v>
                </c:pt>
                <c:pt idx="3187">
                  <c:v>43350.531075810184</c:v>
                </c:pt>
                <c:pt idx="3188">
                  <c:v>43350.53108969907</c:v>
                </c:pt>
                <c:pt idx="3189">
                  <c:v>43350.531103587964</c:v>
                </c:pt>
                <c:pt idx="3190">
                  <c:v>43350.53111747685</c:v>
                </c:pt>
                <c:pt idx="3191">
                  <c:v>43350.531131365744</c:v>
                </c:pt>
                <c:pt idx="3192">
                  <c:v>43350.53114525463</c:v>
                </c:pt>
                <c:pt idx="3193">
                  <c:v>43350.531159143517</c:v>
                </c:pt>
                <c:pt idx="3194">
                  <c:v>43350.53117303241</c:v>
                </c:pt>
                <c:pt idx="3195">
                  <c:v>43350.531186921296</c:v>
                </c:pt>
                <c:pt idx="3196">
                  <c:v>43350.531200810183</c:v>
                </c:pt>
                <c:pt idx="3197">
                  <c:v>43350.531214699076</c:v>
                </c:pt>
                <c:pt idx="3198">
                  <c:v>43350.531228587963</c:v>
                </c:pt>
                <c:pt idx="3199">
                  <c:v>43350.531242476849</c:v>
                </c:pt>
                <c:pt idx="3200">
                  <c:v>43350.531256365743</c:v>
                </c:pt>
                <c:pt idx="3201">
                  <c:v>43350.531270254629</c:v>
                </c:pt>
                <c:pt idx="3202">
                  <c:v>43350.531284143515</c:v>
                </c:pt>
                <c:pt idx="3203">
                  <c:v>43350.531298032409</c:v>
                </c:pt>
                <c:pt idx="3204">
                  <c:v>43350.531311921295</c:v>
                </c:pt>
                <c:pt idx="3205">
                  <c:v>43350.531325810189</c:v>
                </c:pt>
                <c:pt idx="3206">
                  <c:v>43350.531339699075</c:v>
                </c:pt>
                <c:pt idx="3207">
                  <c:v>43350.531353587961</c:v>
                </c:pt>
                <c:pt idx="3208">
                  <c:v>43350.531367476855</c:v>
                </c:pt>
                <c:pt idx="3209">
                  <c:v>43350.531381365741</c:v>
                </c:pt>
                <c:pt idx="3210">
                  <c:v>43350.531395254628</c:v>
                </c:pt>
                <c:pt idx="3211">
                  <c:v>43350.531409143521</c:v>
                </c:pt>
                <c:pt idx="3212">
                  <c:v>43350.531423032407</c:v>
                </c:pt>
                <c:pt idx="3213">
                  <c:v>43350.531436921294</c:v>
                </c:pt>
                <c:pt idx="3214">
                  <c:v>43350.531450810187</c:v>
                </c:pt>
                <c:pt idx="3215">
                  <c:v>43350.531464699074</c:v>
                </c:pt>
                <c:pt idx="3216">
                  <c:v>43350.53147858796</c:v>
                </c:pt>
                <c:pt idx="3217">
                  <c:v>43350.531492476854</c:v>
                </c:pt>
                <c:pt idx="3218">
                  <c:v>43350.53150636574</c:v>
                </c:pt>
                <c:pt idx="3219">
                  <c:v>43350.531520254626</c:v>
                </c:pt>
                <c:pt idx="3220">
                  <c:v>43350.53153414352</c:v>
                </c:pt>
                <c:pt idx="3221">
                  <c:v>43350.531548032406</c:v>
                </c:pt>
                <c:pt idx="3222">
                  <c:v>43350.5315619213</c:v>
                </c:pt>
                <c:pt idx="3223">
                  <c:v>43350.531575810186</c:v>
                </c:pt>
                <c:pt idx="3224">
                  <c:v>43350.531589699072</c:v>
                </c:pt>
                <c:pt idx="3225">
                  <c:v>43350.531603587966</c:v>
                </c:pt>
                <c:pt idx="3226">
                  <c:v>43350.531617476852</c:v>
                </c:pt>
                <c:pt idx="3227">
                  <c:v>43350.531631365739</c:v>
                </c:pt>
                <c:pt idx="3228">
                  <c:v>43350.531645254632</c:v>
                </c:pt>
                <c:pt idx="3229">
                  <c:v>43350.531659143518</c:v>
                </c:pt>
                <c:pt idx="3230">
                  <c:v>43350.531673032405</c:v>
                </c:pt>
                <c:pt idx="3231">
                  <c:v>43350.531686921298</c:v>
                </c:pt>
                <c:pt idx="3232">
                  <c:v>43350.531700810185</c:v>
                </c:pt>
                <c:pt idx="3233">
                  <c:v>43350.531714699071</c:v>
                </c:pt>
                <c:pt idx="3234">
                  <c:v>43350.531728587965</c:v>
                </c:pt>
                <c:pt idx="3235">
                  <c:v>43350.531742476851</c:v>
                </c:pt>
                <c:pt idx="3236">
                  <c:v>43350.531756365737</c:v>
                </c:pt>
                <c:pt idx="3237">
                  <c:v>43350.531770254631</c:v>
                </c:pt>
                <c:pt idx="3238">
                  <c:v>43350.531784143517</c:v>
                </c:pt>
                <c:pt idx="3239">
                  <c:v>43350.531798032411</c:v>
                </c:pt>
                <c:pt idx="3240">
                  <c:v>43350.531811921297</c:v>
                </c:pt>
                <c:pt idx="3241">
                  <c:v>43350.531825810183</c:v>
                </c:pt>
                <c:pt idx="3242">
                  <c:v>43350.531839699077</c:v>
                </c:pt>
                <c:pt idx="3243">
                  <c:v>43350.531853587963</c:v>
                </c:pt>
                <c:pt idx="3244">
                  <c:v>43350.53186747685</c:v>
                </c:pt>
                <c:pt idx="3245">
                  <c:v>43350.531881365743</c:v>
                </c:pt>
                <c:pt idx="3246">
                  <c:v>43350.531895254629</c:v>
                </c:pt>
                <c:pt idx="3247">
                  <c:v>43350.531909143516</c:v>
                </c:pt>
                <c:pt idx="3248">
                  <c:v>43350.531923032409</c:v>
                </c:pt>
                <c:pt idx="3249">
                  <c:v>43350.531936921296</c:v>
                </c:pt>
                <c:pt idx="3250">
                  <c:v>43350.531950810182</c:v>
                </c:pt>
                <c:pt idx="3251">
                  <c:v>43350.531964699076</c:v>
                </c:pt>
                <c:pt idx="3252">
                  <c:v>43350.531978587962</c:v>
                </c:pt>
                <c:pt idx="3253">
                  <c:v>43350.531992476848</c:v>
                </c:pt>
                <c:pt idx="3254">
                  <c:v>43350.532006365742</c:v>
                </c:pt>
                <c:pt idx="3255">
                  <c:v>43350.532020254628</c:v>
                </c:pt>
                <c:pt idx="3256">
                  <c:v>43350.532034143522</c:v>
                </c:pt>
                <c:pt idx="3257">
                  <c:v>43350.532048032408</c:v>
                </c:pt>
                <c:pt idx="3258">
                  <c:v>43350.532061921294</c:v>
                </c:pt>
                <c:pt idx="3259">
                  <c:v>43350.532075810188</c:v>
                </c:pt>
                <c:pt idx="3260">
                  <c:v>43350.532089699074</c:v>
                </c:pt>
                <c:pt idx="3261">
                  <c:v>43350.532103587961</c:v>
                </c:pt>
                <c:pt idx="3262">
                  <c:v>43350.532117476854</c:v>
                </c:pt>
                <c:pt idx="3263">
                  <c:v>43350.53213136574</c:v>
                </c:pt>
                <c:pt idx="3264">
                  <c:v>43350.532145254627</c:v>
                </c:pt>
                <c:pt idx="3265">
                  <c:v>43350.53215914352</c:v>
                </c:pt>
                <c:pt idx="3266">
                  <c:v>43350.532173032407</c:v>
                </c:pt>
                <c:pt idx="3267">
                  <c:v>43350.532186921293</c:v>
                </c:pt>
                <c:pt idx="3268">
                  <c:v>43350.532200810187</c:v>
                </c:pt>
                <c:pt idx="3269">
                  <c:v>43350.532214699073</c:v>
                </c:pt>
                <c:pt idx="3270">
                  <c:v>43350.532228587967</c:v>
                </c:pt>
                <c:pt idx="3271">
                  <c:v>43350.532242476853</c:v>
                </c:pt>
                <c:pt idx="3272">
                  <c:v>43350.532256365739</c:v>
                </c:pt>
                <c:pt idx="3273">
                  <c:v>43350.532270254633</c:v>
                </c:pt>
                <c:pt idx="3274">
                  <c:v>43350.532284143519</c:v>
                </c:pt>
                <c:pt idx="3275">
                  <c:v>43350.532298032405</c:v>
                </c:pt>
                <c:pt idx="3276">
                  <c:v>43350.532311921299</c:v>
                </c:pt>
                <c:pt idx="3277">
                  <c:v>43350.532325810185</c:v>
                </c:pt>
                <c:pt idx="3278">
                  <c:v>43350.532339699072</c:v>
                </c:pt>
                <c:pt idx="3279">
                  <c:v>43350.532353587965</c:v>
                </c:pt>
                <c:pt idx="3280">
                  <c:v>43350.532367476852</c:v>
                </c:pt>
                <c:pt idx="3281">
                  <c:v>43350.532381365738</c:v>
                </c:pt>
                <c:pt idx="3282">
                  <c:v>43350.532395254631</c:v>
                </c:pt>
                <c:pt idx="3283">
                  <c:v>43350.532409143518</c:v>
                </c:pt>
                <c:pt idx="3284">
                  <c:v>43350.532423032404</c:v>
                </c:pt>
                <c:pt idx="3285">
                  <c:v>43350.532436921298</c:v>
                </c:pt>
                <c:pt idx="3286">
                  <c:v>43350.532450810184</c:v>
                </c:pt>
                <c:pt idx="3287">
                  <c:v>43350.532464699078</c:v>
                </c:pt>
                <c:pt idx="3288">
                  <c:v>43350.532478587964</c:v>
                </c:pt>
                <c:pt idx="3289">
                  <c:v>43350.53249247685</c:v>
                </c:pt>
                <c:pt idx="3290">
                  <c:v>43350.532506365744</c:v>
                </c:pt>
                <c:pt idx="3291">
                  <c:v>43350.53252025463</c:v>
                </c:pt>
                <c:pt idx="3292">
                  <c:v>43350.532534143516</c:v>
                </c:pt>
                <c:pt idx="3293">
                  <c:v>43350.53254803241</c:v>
                </c:pt>
                <c:pt idx="3294">
                  <c:v>43350.532561921296</c:v>
                </c:pt>
                <c:pt idx="3295">
                  <c:v>43350.532575810183</c:v>
                </c:pt>
                <c:pt idx="3296">
                  <c:v>43350.532589699076</c:v>
                </c:pt>
                <c:pt idx="3297">
                  <c:v>43350.532603587963</c:v>
                </c:pt>
                <c:pt idx="3298">
                  <c:v>43350.532617476849</c:v>
                </c:pt>
                <c:pt idx="3299">
                  <c:v>43350.532631365742</c:v>
                </c:pt>
                <c:pt idx="3300">
                  <c:v>43350.532645254629</c:v>
                </c:pt>
                <c:pt idx="3301">
                  <c:v>43350.532659143515</c:v>
                </c:pt>
                <c:pt idx="3302">
                  <c:v>43350.532673032409</c:v>
                </c:pt>
                <c:pt idx="3303">
                  <c:v>43350.532686921295</c:v>
                </c:pt>
                <c:pt idx="3304">
                  <c:v>43350.532700810189</c:v>
                </c:pt>
                <c:pt idx="3305">
                  <c:v>43350.532714699075</c:v>
                </c:pt>
                <c:pt idx="3306">
                  <c:v>43350.532728587961</c:v>
                </c:pt>
                <c:pt idx="3307">
                  <c:v>43350.532742476855</c:v>
                </c:pt>
                <c:pt idx="3308">
                  <c:v>43350.532756365741</c:v>
                </c:pt>
                <c:pt idx="3309">
                  <c:v>43350.532770254627</c:v>
                </c:pt>
                <c:pt idx="3310">
                  <c:v>43350.532784143521</c:v>
                </c:pt>
                <c:pt idx="3311">
                  <c:v>43350.532798032407</c:v>
                </c:pt>
                <c:pt idx="3312">
                  <c:v>43350.532811921294</c:v>
                </c:pt>
                <c:pt idx="3313">
                  <c:v>43350.532825810187</c:v>
                </c:pt>
                <c:pt idx="3314">
                  <c:v>43350.532839699074</c:v>
                </c:pt>
                <c:pt idx="3315">
                  <c:v>43350.53285358796</c:v>
                </c:pt>
                <c:pt idx="3316">
                  <c:v>43350.532867476853</c:v>
                </c:pt>
                <c:pt idx="3317">
                  <c:v>43350.53288136574</c:v>
                </c:pt>
                <c:pt idx="3318">
                  <c:v>43350.532895254626</c:v>
                </c:pt>
                <c:pt idx="3319">
                  <c:v>43350.53290914352</c:v>
                </c:pt>
                <c:pt idx="3320">
                  <c:v>43350.532923032406</c:v>
                </c:pt>
                <c:pt idx="3321">
                  <c:v>43350.5329369213</c:v>
                </c:pt>
                <c:pt idx="3322">
                  <c:v>43350.532950810186</c:v>
                </c:pt>
                <c:pt idx="3323">
                  <c:v>43350.532964699072</c:v>
                </c:pt>
                <c:pt idx="3324">
                  <c:v>43350.532978587966</c:v>
                </c:pt>
                <c:pt idx="3325">
                  <c:v>43350.532992476852</c:v>
                </c:pt>
                <c:pt idx="3326">
                  <c:v>43350.533006365738</c:v>
                </c:pt>
                <c:pt idx="3327">
                  <c:v>43350.533020254632</c:v>
                </c:pt>
                <c:pt idx="3328">
                  <c:v>43350.533034143518</c:v>
                </c:pt>
                <c:pt idx="3329">
                  <c:v>43350.533048032405</c:v>
                </c:pt>
                <c:pt idx="3330">
                  <c:v>43350.533061921298</c:v>
                </c:pt>
                <c:pt idx="3331">
                  <c:v>43350.533075810185</c:v>
                </c:pt>
                <c:pt idx="3332">
                  <c:v>43350.533089699071</c:v>
                </c:pt>
                <c:pt idx="3333">
                  <c:v>43350.533103587964</c:v>
                </c:pt>
                <c:pt idx="3334">
                  <c:v>43350.533117476851</c:v>
                </c:pt>
                <c:pt idx="3335">
                  <c:v>43350.533131365744</c:v>
                </c:pt>
                <c:pt idx="3336">
                  <c:v>43350.533145254631</c:v>
                </c:pt>
                <c:pt idx="3337">
                  <c:v>43350.533159143517</c:v>
                </c:pt>
                <c:pt idx="3338">
                  <c:v>43350.533173032411</c:v>
                </c:pt>
                <c:pt idx="3339">
                  <c:v>43350.533186921297</c:v>
                </c:pt>
                <c:pt idx="3340">
                  <c:v>43350.533200810183</c:v>
                </c:pt>
                <c:pt idx="3341">
                  <c:v>43350.533214699077</c:v>
                </c:pt>
                <c:pt idx="3342">
                  <c:v>43350.533228587963</c:v>
                </c:pt>
                <c:pt idx="3343">
                  <c:v>43350.533242476849</c:v>
                </c:pt>
                <c:pt idx="3344">
                  <c:v>43350.533256365743</c:v>
                </c:pt>
                <c:pt idx="3345">
                  <c:v>43350.533270254629</c:v>
                </c:pt>
                <c:pt idx="3346">
                  <c:v>43350.533284143516</c:v>
                </c:pt>
                <c:pt idx="3347">
                  <c:v>43350.533298032409</c:v>
                </c:pt>
                <c:pt idx="3348">
                  <c:v>43350.533311921296</c:v>
                </c:pt>
                <c:pt idx="3349">
                  <c:v>43350.533325810182</c:v>
                </c:pt>
                <c:pt idx="3350">
                  <c:v>43350.533339699075</c:v>
                </c:pt>
                <c:pt idx="3351">
                  <c:v>43350.533353587962</c:v>
                </c:pt>
                <c:pt idx="3352">
                  <c:v>43350.533367476855</c:v>
                </c:pt>
                <c:pt idx="3353">
                  <c:v>43350.533381365742</c:v>
                </c:pt>
                <c:pt idx="3354">
                  <c:v>43350.533395254628</c:v>
                </c:pt>
                <c:pt idx="3355">
                  <c:v>43350.533409143522</c:v>
                </c:pt>
                <c:pt idx="3356">
                  <c:v>43350.533423032408</c:v>
                </c:pt>
                <c:pt idx="3357">
                  <c:v>43350.533436921294</c:v>
                </c:pt>
                <c:pt idx="3358">
                  <c:v>43350.533450810188</c:v>
                </c:pt>
                <c:pt idx="3359">
                  <c:v>43350.533464699074</c:v>
                </c:pt>
                <c:pt idx="3360">
                  <c:v>43350.53347858796</c:v>
                </c:pt>
                <c:pt idx="3361">
                  <c:v>43350.533492476854</c:v>
                </c:pt>
                <c:pt idx="3362">
                  <c:v>43350.53350636574</c:v>
                </c:pt>
                <c:pt idx="3363">
                  <c:v>43350.533520254627</c:v>
                </c:pt>
                <c:pt idx="3364">
                  <c:v>43350.53353414352</c:v>
                </c:pt>
                <c:pt idx="3365">
                  <c:v>43350.533548032407</c:v>
                </c:pt>
                <c:pt idx="3366">
                  <c:v>43350.533561921293</c:v>
                </c:pt>
                <c:pt idx="3367">
                  <c:v>43350.533575810186</c:v>
                </c:pt>
                <c:pt idx="3368">
                  <c:v>43350.533589699073</c:v>
                </c:pt>
                <c:pt idx="3369">
                  <c:v>43350.533603587966</c:v>
                </c:pt>
                <c:pt idx="3370">
                  <c:v>43350.533617476853</c:v>
                </c:pt>
                <c:pt idx="3371">
                  <c:v>43350.533631365739</c:v>
                </c:pt>
                <c:pt idx="3372">
                  <c:v>43350.533645254633</c:v>
                </c:pt>
                <c:pt idx="3373">
                  <c:v>43350.533659143519</c:v>
                </c:pt>
                <c:pt idx="3374">
                  <c:v>43350.533673032405</c:v>
                </c:pt>
                <c:pt idx="3375">
                  <c:v>43350.533686921299</c:v>
                </c:pt>
                <c:pt idx="3376">
                  <c:v>43350.533700810185</c:v>
                </c:pt>
                <c:pt idx="3377">
                  <c:v>43350.533714699071</c:v>
                </c:pt>
                <c:pt idx="3378">
                  <c:v>43350.533728587965</c:v>
                </c:pt>
                <c:pt idx="3379">
                  <c:v>43350.533742476851</c:v>
                </c:pt>
                <c:pt idx="3380">
                  <c:v>43350.533756365738</c:v>
                </c:pt>
                <c:pt idx="3381">
                  <c:v>43350.533770254631</c:v>
                </c:pt>
                <c:pt idx="3382">
                  <c:v>43350.533784143518</c:v>
                </c:pt>
                <c:pt idx="3383">
                  <c:v>43350.533798032404</c:v>
                </c:pt>
                <c:pt idx="3384">
                  <c:v>43350.533811921297</c:v>
                </c:pt>
                <c:pt idx="3385">
                  <c:v>43350.533825810184</c:v>
                </c:pt>
                <c:pt idx="3386">
                  <c:v>43350.533839699077</c:v>
                </c:pt>
                <c:pt idx="3387">
                  <c:v>43350.533853587964</c:v>
                </c:pt>
                <c:pt idx="3388">
                  <c:v>43350.53386747685</c:v>
                </c:pt>
                <c:pt idx="3389">
                  <c:v>43350.533881365744</c:v>
                </c:pt>
                <c:pt idx="3390">
                  <c:v>43350.53389525463</c:v>
                </c:pt>
                <c:pt idx="3391">
                  <c:v>43350.533909143516</c:v>
                </c:pt>
                <c:pt idx="3392">
                  <c:v>43350.53392303241</c:v>
                </c:pt>
                <c:pt idx="3393">
                  <c:v>43350.533936921296</c:v>
                </c:pt>
                <c:pt idx="3394">
                  <c:v>43350.533950810182</c:v>
                </c:pt>
                <c:pt idx="3395">
                  <c:v>43350.533964699076</c:v>
                </c:pt>
                <c:pt idx="3396">
                  <c:v>43350.533978587962</c:v>
                </c:pt>
                <c:pt idx="3397">
                  <c:v>43350.533992476849</c:v>
                </c:pt>
                <c:pt idx="3398">
                  <c:v>43350.534006365742</c:v>
                </c:pt>
                <c:pt idx="3399">
                  <c:v>43350.534020254629</c:v>
                </c:pt>
                <c:pt idx="3400">
                  <c:v>43350.534034143522</c:v>
                </c:pt>
                <c:pt idx="3401">
                  <c:v>43350.534048032408</c:v>
                </c:pt>
                <c:pt idx="3402">
                  <c:v>43350.534061921295</c:v>
                </c:pt>
                <c:pt idx="3403">
                  <c:v>43350.534075810188</c:v>
                </c:pt>
                <c:pt idx="3404">
                  <c:v>43350.534089699075</c:v>
                </c:pt>
                <c:pt idx="3405">
                  <c:v>43350.534103587961</c:v>
                </c:pt>
                <c:pt idx="3406">
                  <c:v>43350.534117476855</c:v>
                </c:pt>
                <c:pt idx="3407">
                  <c:v>43350.534131365741</c:v>
                </c:pt>
                <c:pt idx="3408">
                  <c:v>43350.534145254627</c:v>
                </c:pt>
                <c:pt idx="3409">
                  <c:v>43350.534159143521</c:v>
                </c:pt>
                <c:pt idx="3410">
                  <c:v>43350.534173032407</c:v>
                </c:pt>
                <c:pt idx="3411">
                  <c:v>43350.534186921293</c:v>
                </c:pt>
                <c:pt idx="3412">
                  <c:v>43350.534200810187</c:v>
                </c:pt>
                <c:pt idx="3413">
                  <c:v>43350.534214699073</c:v>
                </c:pt>
                <c:pt idx="3414">
                  <c:v>43350.53422858796</c:v>
                </c:pt>
                <c:pt idx="3415">
                  <c:v>43350.534242476853</c:v>
                </c:pt>
                <c:pt idx="3416">
                  <c:v>43350.53425636574</c:v>
                </c:pt>
                <c:pt idx="3417">
                  <c:v>43350.534270254633</c:v>
                </c:pt>
                <c:pt idx="3418">
                  <c:v>43350.534284143519</c:v>
                </c:pt>
                <c:pt idx="3419">
                  <c:v>43350.534298032406</c:v>
                </c:pt>
                <c:pt idx="3420">
                  <c:v>43350.534311921299</c:v>
                </c:pt>
                <c:pt idx="3421">
                  <c:v>43350.534325810186</c:v>
                </c:pt>
                <c:pt idx="3422">
                  <c:v>43350.534339699072</c:v>
                </c:pt>
                <c:pt idx="3423">
                  <c:v>43350.534353587966</c:v>
                </c:pt>
                <c:pt idx="3424">
                  <c:v>43350.534367476852</c:v>
                </c:pt>
                <c:pt idx="3425">
                  <c:v>43350.534381365738</c:v>
                </c:pt>
                <c:pt idx="3426">
                  <c:v>43350.534395254632</c:v>
                </c:pt>
                <c:pt idx="3427">
                  <c:v>43350.534409143518</c:v>
                </c:pt>
                <c:pt idx="3428">
                  <c:v>43350.534423032404</c:v>
                </c:pt>
                <c:pt idx="3429">
                  <c:v>43350.534436921298</c:v>
                </c:pt>
                <c:pt idx="3430">
                  <c:v>43350.534450810184</c:v>
                </c:pt>
                <c:pt idx="3431">
                  <c:v>43350.534464699071</c:v>
                </c:pt>
                <c:pt idx="3432">
                  <c:v>43350.534478587964</c:v>
                </c:pt>
                <c:pt idx="3433">
                  <c:v>43350.534492476851</c:v>
                </c:pt>
                <c:pt idx="3434">
                  <c:v>43350.534506365744</c:v>
                </c:pt>
                <c:pt idx="3435">
                  <c:v>43350.53452025463</c:v>
                </c:pt>
                <c:pt idx="3436">
                  <c:v>43350.534534143517</c:v>
                </c:pt>
                <c:pt idx="3437">
                  <c:v>43350.53454803241</c:v>
                </c:pt>
                <c:pt idx="3438">
                  <c:v>43350.534561921297</c:v>
                </c:pt>
                <c:pt idx="3439">
                  <c:v>43350.534575810183</c:v>
                </c:pt>
                <c:pt idx="3440">
                  <c:v>43350.534589699077</c:v>
                </c:pt>
                <c:pt idx="3441">
                  <c:v>43350.534603587963</c:v>
                </c:pt>
                <c:pt idx="3442">
                  <c:v>43350.534617476849</c:v>
                </c:pt>
                <c:pt idx="3443">
                  <c:v>43350.534631365743</c:v>
                </c:pt>
                <c:pt idx="3444">
                  <c:v>43350.534645254629</c:v>
                </c:pt>
                <c:pt idx="3445">
                  <c:v>43350.534659143515</c:v>
                </c:pt>
                <c:pt idx="3446">
                  <c:v>43350.534673032409</c:v>
                </c:pt>
                <c:pt idx="3447">
                  <c:v>43350.534686921295</c:v>
                </c:pt>
                <c:pt idx="3448">
                  <c:v>43350.534700810182</c:v>
                </c:pt>
                <c:pt idx="3449">
                  <c:v>43350.534714699075</c:v>
                </c:pt>
                <c:pt idx="3450">
                  <c:v>43350.534728587962</c:v>
                </c:pt>
                <c:pt idx="3451">
                  <c:v>43350.534742476855</c:v>
                </c:pt>
                <c:pt idx="3452">
                  <c:v>43350.534756365741</c:v>
                </c:pt>
                <c:pt idx="3453">
                  <c:v>43350.534770254628</c:v>
                </c:pt>
                <c:pt idx="3454">
                  <c:v>43350.534784143521</c:v>
                </c:pt>
                <c:pt idx="3455">
                  <c:v>43350.534798032408</c:v>
                </c:pt>
                <c:pt idx="3456">
                  <c:v>43350.534811921294</c:v>
                </c:pt>
                <c:pt idx="3457">
                  <c:v>43350.534825810188</c:v>
                </c:pt>
                <c:pt idx="3458">
                  <c:v>43350.534839699074</c:v>
                </c:pt>
                <c:pt idx="3459">
                  <c:v>43350.53485358796</c:v>
                </c:pt>
                <c:pt idx="3460">
                  <c:v>43350.534867476854</c:v>
                </c:pt>
                <c:pt idx="3461">
                  <c:v>43350.53488136574</c:v>
                </c:pt>
                <c:pt idx="3462">
                  <c:v>43350.534895254626</c:v>
                </c:pt>
                <c:pt idx="3463">
                  <c:v>43350.53490914352</c:v>
                </c:pt>
                <c:pt idx="3464">
                  <c:v>43350.534923032406</c:v>
                </c:pt>
                <c:pt idx="3465">
                  <c:v>43350.534936921293</c:v>
                </c:pt>
                <c:pt idx="3466">
                  <c:v>43350.534950810186</c:v>
                </c:pt>
                <c:pt idx="3467">
                  <c:v>43350.534964699073</c:v>
                </c:pt>
                <c:pt idx="3468">
                  <c:v>43350.534978587966</c:v>
                </c:pt>
                <c:pt idx="3469">
                  <c:v>43350.534992476852</c:v>
                </c:pt>
                <c:pt idx="3470">
                  <c:v>43350.535006365739</c:v>
                </c:pt>
                <c:pt idx="3471">
                  <c:v>43350.535020254632</c:v>
                </c:pt>
                <c:pt idx="3472">
                  <c:v>43350.535034143519</c:v>
                </c:pt>
                <c:pt idx="3473">
                  <c:v>43350.535048032405</c:v>
                </c:pt>
                <c:pt idx="3474">
                  <c:v>43350.535061921299</c:v>
                </c:pt>
                <c:pt idx="3475">
                  <c:v>43350.535075810185</c:v>
                </c:pt>
                <c:pt idx="3476">
                  <c:v>43350.535089699071</c:v>
                </c:pt>
                <c:pt idx="3477">
                  <c:v>43350.535103587965</c:v>
                </c:pt>
                <c:pt idx="3478">
                  <c:v>43350.535117476851</c:v>
                </c:pt>
                <c:pt idx="3479">
                  <c:v>43350.535131365737</c:v>
                </c:pt>
                <c:pt idx="3480">
                  <c:v>43350.535145254631</c:v>
                </c:pt>
                <c:pt idx="3481">
                  <c:v>43350.535159143517</c:v>
                </c:pt>
                <c:pt idx="3482">
                  <c:v>43350.535173032411</c:v>
                </c:pt>
                <c:pt idx="3483">
                  <c:v>43350.535186921297</c:v>
                </c:pt>
                <c:pt idx="3484">
                  <c:v>43350.535200810184</c:v>
                </c:pt>
                <c:pt idx="3485">
                  <c:v>43350.535214699077</c:v>
                </c:pt>
                <c:pt idx="3486">
                  <c:v>43350.535228587964</c:v>
                </c:pt>
                <c:pt idx="3487">
                  <c:v>43350.53524247685</c:v>
                </c:pt>
                <c:pt idx="3488">
                  <c:v>43350.535256365743</c:v>
                </c:pt>
                <c:pt idx="3489">
                  <c:v>43350.53527025463</c:v>
                </c:pt>
                <c:pt idx="3490">
                  <c:v>43350.535284143516</c:v>
                </c:pt>
                <c:pt idx="3491">
                  <c:v>43350.53529803241</c:v>
                </c:pt>
                <c:pt idx="3492">
                  <c:v>43350.535311921296</c:v>
                </c:pt>
                <c:pt idx="3493">
                  <c:v>43350.535325810182</c:v>
                </c:pt>
                <c:pt idx="3494">
                  <c:v>43350.535339699076</c:v>
                </c:pt>
                <c:pt idx="3495">
                  <c:v>43350.535353587962</c:v>
                </c:pt>
                <c:pt idx="3496">
                  <c:v>43350.535367476848</c:v>
                </c:pt>
                <c:pt idx="3497">
                  <c:v>43350.535381365742</c:v>
                </c:pt>
                <c:pt idx="3498">
                  <c:v>43350.535395254628</c:v>
                </c:pt>
                <c:pt idx="3499">
                  <c:v>43350.535409143522</c:v>
                </c:pt>
                <c:pt idx="3500">
                  <c:v>43350.535423032408</c:v>
                </c:pt>
                <c:pt idx="3501">
                  <c:v>43350.535436921295</c:v>
                </c:pt>
                <c:pt idx="3502">
                  <c:v>43350.535450810188</c:v>
                </c:pt>
                <c:pt idx="3503">
                  <c:v>43350.535464699075</c:v>
                </c:pt>
                <c:pt idx="3504">
                  <c:v>43350.535478587961</c:v>
                </c:pt>
                <c:pt idx="3505">
                  <c:v>43350.535492476854</c:v>
                </c:pt>
                <c:pt idx="3506">
                  <c:v>43350.535506365741</c:v>
                </c:pt>
                <c:pt idx="3507">
                  <c:v>43350.535520254627</c:v>
                </c:pt>
                <c:pt idx="3508">
                  <c:v>43350.535534143521</c:v>
                </c:pt>
                <c:pt idx="3509">
                  <c:v>43350.535548032407</c:v>
                </c:pt>
                <c:pt idx="3510">
                  <c:v>43350.535561921293</c:v>
                </c:pt>
                <c:pt idx="3511">
                  <c:v>43350.535575810187</c:v>
                </c:pt>
                <c:pt idx="3512">
                  <c:v>43350.535589699073</c:v>
                </c:pt>
                <c:pt idx="3513">
                  <c:v>43350.535603587959</c:v>
                </c:pt>
                <c:pt idx="3514">
                  <c:v>43350.535617476853</c:v>
                </c:pt>
                <c:pt idx="3515">
                  <c:v>43350.535631365739</c:v>
                </c:pt>
                <c:pt idx="3516">
                  <c:v>43350.535645254633</c:v>
                </c:pt>
                <c:pt idx="3517">
                  <c:v>43350.535659143519</c:v>
                </c:pt>
                <c:pt idx="3518">
                  <c:v>43350.535673032406</c:v>
                </c:pt>
                <c:pt idx="3519">
                  <c:v>43350.535686921299</c:v>
                </c:pt>
                <c:pt idx="3520">
                  <c:v>43350.535700810186</c:v>
                </c:pt>
                <c:pt idx="3521">
                  <c:v>43350.535714699072</c:v>
                </c:pt>
                <c:pt idx="3522">
                  <c:v>43350.535728587965</c:v>
                </c:pt>
                <c:pt idx="3523">
                  <c:v>43350.535742476852</c:v>
                </c:pt>
                <c:pt idx="3524">
                  <c:v>43350.535756365738</c:v>
                </c:pt>
                <c:pt idx="3525">
                  <c:v>43350.535770254632</c:v>
                </c:pt>
                <c:pt idx="3526">
                  <c:v>43350.535784143518</c:v>
                </c:pt>
                <c:pt idx="3527">
                  <c:v>43350.535798032404</c:v>
                </c:pt>
                <c:pt idx="3528">
                  <c:v>43350.535811921298</c:v>
                </c:pt>
                <c:pt idx="3529">
                  <c:v>43350.535825810184</c:v>
                </c:pt>
                <c:pt idx="3530">
                  <c:v>43350.53583969907</c:v>
                </c:pt>
                <c:pt idx="3531">
                  <c:v>43350.535853587964</c:v>
                </c:pt>
                <c:pt idx="3532">
                  <c:v>43350.53586747685</c:v>
                </c:pt>
                <c:pt idx="3533">
                  <c:v>43350.535881365744</c:v>
                </c:pt>
                <c:pt idx="3534">
                  <c:v>43350.53589525463</c:v>
                </c:pt>
                <c:pt idx="3535">
                  <c:v>43350.535909143517</c:v>
                </c:pt>
                <c:pt idx="3536">
                  <c:v>43350.53592303241</c:v>
                </c:pt>
                <c:pt idx="3537">
                  <c:v>43350.535936921297</c:v>
                </c:pt>
                <c:pt idx="3538">
                  <c:v>43350.535950810183</c:v>
                </c:pt>
                <c:pt idx="3539">
                  <c:v>43350.535964699076</c:v>
                </c:pt>
                <c:pt idx="3540">
                  <c:v>43350.535978587963</c:v>
                </c:pt>
                <c:pt idx="3541">
                  <c:v>43350.535992476849</c:v>
                </c:pt>
                <c:pt idx="3542">
                  <c:v>43350.536006365743</c:v>
                </c:pt>
                <c:pt idx="3543">
                  <c:v>43350.536020254629</c:v>
                </c:pt>
                <c:pt idx="3544">
                  <c:v>43350.536034143515</c:v>
                </c:pt>
                <c:pt idx="3545">
                  <c:v>43350.536048032409</c:v>
                </c:pt>
                <c:pt idx="3546">
                  <c:v>43350.536061921295</c:v>
                </c:pt>
                <c:pt idx="3547">
                  <c:v>43350.536075810189</c:v>
                </c:pt>
                <c:pt idx="3548">
                  <c:v>43350.536089699075</c:v>
                </c:pt>
                <c:pt idx="3549">
                  <c:v>43350.536103587961</c:v>
                </c:pt>
                <c:pt idx="3550">
                  <c:v>43350.536117476855</c:v>
                </c:pt>
                <c:pt idx="3551">
                  <c:v>43350.536131365741</c:v>
                </c:pt>
                <c:pt idx="3552">
                  <c:v>43350.536145254628</c:v>
                </c:pt>
                <c:pt idx="3553">
                  <c:v>43350.536159143521</c:v>
                </c:pt>
                <c:pt idx="3554">
                  <c:v>43350.536173032408</c:v>
                </c:pt>
                <c:pt idx="3555">
                  <c:v>43350.536186921294</c:v>
                </c:pt>
                <c:pt idx="3556">
                  <c:v>43350.536200810187</c:v>
                </c:pt>
                <c:pt idx="3557">
                  <c:v>43350.536214699074</c:v>
                </c:pt>
                <c:pt idx="3558">
                  <c:v>43350.53622858796</c:v>
                </c:pt>
                <c:pt idx="3559">
                  <c:v>43350.536242476854</c:v>
                </c:pt>
                <c:pt idx="3560">
                  <c:v>43350.53625636574</c:v>
                </c:pt>
                <c:pt idx="3561">
                  <c:v>43350.536270254626</c:v>
                </c:pt>
                <c:pt idx="3562">
                  <c:v>43350.53628414352</c:v>
                </c:pt>
                <c:pt idx="3563">
                  <c:v>43350.536298032406</c:v>
                </c:pt>
                <c:pt idx="3564">
                  <c:v>43350.5363119213</c:v>
                </c:pt>
                <c:pt idx="3565">
                  <c:v>43350.536325810186</c:v>
                </c:pt>
                <c:pt idx="3566">
                  <c:v>43350.536339699072</c:v>
                </c:pt>
                <c:pt idx="3567">
                  <c:v>43350.536353587966</c:v>
                </c:pt>
                <c:pt idx="3568">
                  <c:v>43350.536367476852</c:v>
                </c:pt>
                <c:pt idx="3569">
                  <c:v>43350.536381365739</c:v>
                </c:pt>
                <c:pt idx="3570">
                  <c:v>43350.536395254632</c:v>
                </c:pt>
                <c:pt idx="3571">
                  <c:v>43350.536409143519</c:v>
                </c:pt>
                <c:pt idx="3572">
                  <c:v>43350.536423032405</c:v>
                </c:pt>
                <c:pt idx="3573">
                  <c:v>43350.536436921298</c:v>
                </c:pt>
                <c:pt idx="3574">
                  <c:v>43350.536450810185</c:v>
                </c:pt>
                <c:pt idx="3575">
                  <c:v>43350.536464699071</c:v>
                </c:pt>
                <c:pt idx="3576">
                  <c:v>43350.536478587965</c:v>
                </c:pt>
                <c:pt idx="3577">
                  <c:v>43350.536492476851</c:v>
                </c:pt>
                <c:pt idx="3578">
                  <c:v>43350.536506365737</c:v>
                </c:pt>
                <c:pt idx="3579">
                  <c:v>43350.536520254631</c:v>
                </c:pt>
                <c:pt idx="3580">
                  <c:v>43350.536534143517</c:v>
                </c:pt>
                <c:pt idx="3581">
                  <c:v>43350.536548032411</c:v>
                </c:pt>
                <c:pt idx="3582">
                  <c:v>43350.536561921297</c:v>
                </c:pt>
                <c:pt idx="3583">
                  <c:v>43350.536575810183</c:v>
                </c:pt>
                <c:pt idx="3584">
                  <c:v>43350.536589699077</c:v>
                </c:pt>
                <c:pt idx="3585">
                  <c:v>43350.536603587963</c:v>
                </c:pt>
                <c:pt idx="3586">
                  <c:v>43350.53661747685</c:v>
                </c:pt>
                <c:pt idx="3587">
                  <c:v>43350.536631365743</c:v>
                </c:pt>
                <c:pt idx="3588">
                  <c:v>43350.53664525463</c:v>
                </c:pt>
                <c:pt idx="3589">
                  <c:v>43350.536659143516</c:v>
                </c:pt>
                <c:pt idx="3590">
                  <c:v>43350.536673032409</c:v>
                </c:pt>
                <c:pt idx="3591">
                  <c:v>43350.536686921296</c:v>
                </c:pt>
                <c:pt idx="3592">
                  <c:v>43350.536700810182</c:v>
                </c:pt>
                <c:pt idx="3593">
                  <c:v>43350.536714699076</c:v>
                </c:pt>
                <c:pt idx="3594">
                  <c:v>43350.536728587962</c:v>
                </c:pt>
                <c:pt idx="3595">
                  <c:v>43350.536742476848</c:v>
                </c:pt>
                <c:pt idx="3596">
                  <c:v>43350.536756365742</c:v>
                </c:pt>
                <c:pt idx="3597">
                  <c:v>43350.536770254628</c:v>
                </c:pt>
                <c:pt idx="3598">
                  <c:v>43350.536784143522</c:v>
                </c:pt>
                <c:pt idx="3599">
                  <c:v>43350.536798032408</c:v>
                </c:pt>
                <c:pt idx="3600">
                  <c:v>43350.536811921294</c:v>
                </c:pt>
                <c:pt idx="3601">
                  <c:v>43350.536825810188</c:v>
                </c:pt>
                <c:pt idx="3602">
                  <c:v>43350.536839699074</c:v>
                </c:pt>
                <c:pt idx="3603">
                  <c:v>43350.536853587961</c:v>
                </c:pt>
                <c:pt idx="3604">
                  <c:v>43350.536867476854</c:v>
                </c:pt>
                <c:pt idx="3605">
                  <c:v>43350.536881365741</c:v>
                </c:pt>
                <c:pt idx="3606">
                  <c:v>43350.536895254627</c:v>
                </c:pt>
                <c:pt idx="3607">
                  <c:v>43350.53690914352</c:v>
                </c:pt>
                <c:pt idx="3608">
                  <c:v>43350.536923032407</c:v>
                </c:pt>
                <c:pt idx="3609">
                  <c:v>43350.536936921293</c:v>
                </c:pt>
                <c:pt idx="3610">
                  <c:v>43350.536950810187</c:v>
                </c:pt>
                <c:pt idx="3611">
                  <c:v>43350.536964699073</c:v>
                </c:pt>
                <c:pt idx="3612">
                  <c:v>43350.536978587967</c:v>
                </c:pt>
                <c:pt idx="3613">
                  <c:v>43350.536992476853</c:v>
                </c:pt>
                <c:pt idx="3614">
                  <c:v>43350.537006365739</c:v>
                </c:pt>
                <c:pt idx="3615">
                  <c:v>43350.537020254633</c:v>
                </c:pt>
                <c:pt idx="3616">
                  <c:v>43350.537034143519</c:v>
                </c:pt>
                <c:pt idx="3617">
                  <c:v>43350.537048032405</c:v>
                </c:pt>
                <c:pt idx="3618">
                  <c:v>43350.537061921299</c:v>
                </c:pt>
                <c:pt idx="3619">
                  <c:v>43350.537075810185</c:v>
                </c:pt>
                <c:pt idx="3620">
                  <c:v>43350.537089699072</c:v>
                </c:pt>
                <c:pt idx="3621">
                  <c:v>43350.537103587965</c:v>
                </c:pt>
                <c:pt idx="3622">
                  <c:v>43350.537117476852</c:v>
                </c:pt>
                <c:pt idx="3623">
                  <c:v>43350.537131365738</c:v>
                </c:pt>
                <c:pt idx="3624">
                  <c:v>43350.537145254631</c:v>
                </c:pt>
                <c:pt idx="3625">
                  <c:v>43350.537159143518</c:v>
                </c:pt>
                <c:pt idx="3626">
                  <c:v>43350.537173032404</c:v>
                </c:pt>
                <c:pt idx="3627">
                  <c:v>43350.537186921298</c:v>
                </c:pt>
                <c:pt idx="3628">
                  <c:v>43350.537200810184</c:v>
                </c:pt>
                <c:pt idx="3629">
                  <c:v>43350.537214699078</c:v>
                </c:pt>
                <c:pt idx="3630">
                  <c:v>43350.537228587964</c:v>
                </c:pt>
                <c:pt idx="3631">
                  <c:v>43350.53724247685</c:v>
                </c:pt>
                <c:pt idx="3632">
                  <c:v>43350.537256365744</c:v>
                </c:pt>
                <c:pt idx="3633">
                  <c:v>43350.53727025463</c:v>
                </c:pt>
                <c:pt idx="3634">
                  <c:v>43350.537284143516</c:v>
                </c:pt>
                <c:pt idx="3635">
                  <c:v>43350.53729803241</c:v>
                </c:pt>
                <c:pt idx="3636">
                  <c:v>43350.537311921296</c:v>
                </c:pt>
                <c:pt idx="3637">
                  <c:v>43350.537325810183</c:v>
                </c:pt>
                <c:pt idx="3638">
                  <c:v>43350.537339699076</c:v>
                </c:pt>
                <c:pt idx="3639">
                  <c:v>43350.537353587963</c:v>
                </c:pt>
                <c:pt idx="3640">
                  <c:v>43350.537367476849</c:v>
                </c:pt>
                <c:pt idx="3641">
                  <c:v>43350.537381365742</c:v>
                </c:pt>
                <c:pt idx="3642">
                  <c:v>43350.537395254629</c:v>
                </c:pt>
                <c:pt idx="3643">
                  <c:v>43350.537409143515</c:v>
                </c:pt>
                <c:pt idx="3644">
                  <c:v>43350.537423032409</c:v>
                </c:pt>
                <c:pt idx="3645">
                  <c:v>43350.537436921295</c:v>
                </c:pt>
                <c:pt idx="3646">
                  <c:v>43350.537450810189</c:v>
                </c:pt>
                <c:pt idx="3647">
                  <c:v>43350.537464699075</c:v>
                </c:pt>
                <c:pt idx="3648">
                  <c:v>43350.537478587961</c:v>
                </c:pt>
                <c:pt idx="3649">
                  <c:v>43350.537492476855</c:v>
                </c:pt>
                <c:pt idx="3650">
                  <c:v>43350.537506365741</c:v>
                </c:pt>
                <c:pt idx="3651">
                  <c:v>43350.537520254627</c:v>
                </c:pt>
                <c:pt idx="3652">
                  <c:v>43350.537534143521</c:v>
                </c:pt>
                <c:pt idx="3653">
                  <c:v>43350.537548032407</c:v>
                </c:pt>
                <c:pt idx="3654">
                  <c:v>43350.537561921294</c:v>
                </c:pt>
                <c:pt idx="3655">
                  <c:v>43350.537575810187</c:v>
                </c:pt>
                <c:pt idx="3656">
                  <c:v>43350.537589699074</c:v>
                </c:pt>
                <c:pt idx="3657">
                  <c:v>43350.53760358796</c:v>
                </c:pt>
                <c:pt idx="3658">
                  <c:v>43350.537617476853</c:v>
                </c:pt>
                <c:pt idx="3659">
                  <c:v>43350.53763136574</c:v>
                </c:pt>
                <c:pt idx="3660">
                  <c:v>43350.537645254626</c:v>
                </c:pt>
                <c:pt idx="3661">
                  <c:v>43350.53765914352</c:v>
                </c:pt>
                <c:pt idx="3662">
                  <c:v>43350.537673032406</c:v>
                </c:pt>
                <c:pt idx="3663">
                  <c:v>43350.5376869213</c:v>
                </c:pt>
                <c:pt idx="3664">
                  <c:v>43350.537700810186</c:v>
                </c:pt>
                <c:pt idx="3665">
                  <c:v>43350.537714699072</c:v>
                </c:pt>
                <c:pt idx="3666">
                  <c:v>43350.537728587966</c:v>
                </c:pt>
                <c:pt idx="3667">
                  <c:v>43350.537742476852</c:v>
                </c:pt>
                <c:pt idx="3668">
                  <c:v>43350.537756365738</c:v>
                </c:pt>
                <c:pt idx="3669">
                  <c:v>43350.537770254632</c:v>
                </c:pt>
                <c:pt idx="3670">
                  <c:v>43350.537784143518</c:v>
                </c:pt>
                <c:pt idx="3671">
                  <c:v>43350.537798032405</c:v>
                </c:pt>
                <c:pt idx="3672">
                  <c:v>43350.537811921298</c:v>
                </c:pt>
                <c:pt idx="3673">
                  <c:v>43350.537825810185</c:v>
                </c:pt>
                <c:pt idx="3674">
                  <c:v>43350.537839699071</c:v>
                </c:pt>
                <c:pt idx="3675">
                  <c:v>43350.537853587964</c:v>
                </c:pt>
                <c:pt idx="3676">
                  <c:v>43350.537867476851</c:v>
                </c:pt>
                <c:pt idx="3677">
                  <c:v>43350.537881365737</c:v>
                </c:pt>
                <c:pt idx="3678">
                  <c:v>43350.537895254631</c:v>
                </c:pt>
                <c:pt idx="3679">
                  <c:v>43350.537909143517</c:v>
                </c:pt>
                <c:pt idx="3680">
                  <c:v>43350.537923032411</c:v>
                </c:pt>
                <c:pt idx="3681">
                  <c:v>43350.537936921297</c:v>
                </c:pt>
                <c:pt idx="3682">
                  <c:v>43350.537950810183</c:v>
                </c:pt>
                <c:pt idx="3683">
                  <c:v>43350.537964699077</c:v>
                </c:pt>
                <c:pt idx="3684">
                  <c:v>43350.537978587963</c:v>
                </c:pt>
                <c:pt idx="3685">
                  <c:v>43350.537992476849</c:v>
                </c:pt>
                <c:pt idx="3686">
                  <c:v>43350.538006365743</c:v>
                </c:pt>
                <c:pt idx="3687">
                  <c:v>43350.538020254629</c:v>
                </c:pt>
                <c:pt idx="3688">
                  <c:v>43350.538034143516</c:v>
                </c:pt>
                <c:pt idx="3689">
                  <c:v>43350.538048032409</c:v>
                </c:pt>
                <c:pt idx="3690">
                  <c:v>43350.538061921296</c:v>
                </c:pt>
                <c:pt idx="3691">
                  <c:v>43350.538075810182</c:v>
                </c:pt>
                <c:pt idx="3692">
                  <c:v>43350.538089699075</c:v>
                </c:pt>
                <c:pt idx="3693">
                  <c:v>43350.538103587962</c:v>
                </c:pt>
                <c:pt idx="3694">
                  <c:v>43350.538117476855</c:v>
                </c:pt>
                <c:pt idx="3695">
                  <c:v>43350.538131365742</c:v>
                </c:pt>
                <c:pt idx="3696">
                  <c:v>43350.538145254628</c:v>
                </c:pt>
                <c:pt idx="3697">
                  <c:v>43350.538159143522</c:v>
                </c:pt>
                <c:pt idx="3698">
                  <c:v>43350.538173032408</c:v>
                </c:pt>
                <c:pt idx="3699">
                  <c:v>43350.538186921294</c:v>
                </c:pt>
                <c:pt idx="3700">
                  <c:v>43350.538200810188</c:v>
                </c:pt>
                <c:pt idx="3701">
                  <c:v>43350.538214699074</c:v>
                </c:pt>
                <c:pt idx="3702">
                  <c:v>43350.53822858796</c:v>
                </c:pt>
                <c:pt idx="3703">
                  <c:v>43350.538242476854</c:v>
                </c:pt>
                <c:pt idx="3704">
                  <c:v>43350.53825636574</c:v>
                </c:pt>
                <c:pt idx="3705">
                  <c:v>43350.538270254627</c:v>
                </c:pt>
                <c:pt idx="3706">
                  <c:v>43350.53828414352</c:v>
                </c:pt>
                <c:pt idx="3707">
                  <c:v>43350.538298032407</c:v>
                </c:pt>
                <c:pt idx="3708">
                  <c:v>43350.538311921293</c:v>
                </c:pt>
                <c:pt idx="3709">
                  <c:v>43350.538325810187</c:v>
                </c:pt>
                <c:pt idx="3710">
                  <c:v>43350.538339699073</c:v>
                </c:pt>
                <c:pt idx="3711">
                  <c:v>43350.538353587966</c:v>
                </c:pt>
                <c:pt idx="3712">
                  <c:v>43350.538367476853</c:v>
                </c:pt>
                <c:pt idx="3713">
                  <c:v>43350.538381365739</c:v>
                </c:pt>
                <c:pt idx="3714">
                  <c:v>43350.538395254633</c:v>
                </c:pt>
                <c:pt idx="3715">
                  <c:v>43350.538409143519</c:v>
                </c:pt>
                <c:pt idx="3716">
                  <c:v>43350.538423032405</c:v>
                </c:pt>
                <c:pt idx="3717">
                  <c:v>43350.538436921299</c:v>
                </c:pt>
                <c:pt idx="3718">
                  <c:v>43350.538450810185</c:v>
                </c:pt>
                <c:pt idx="3719">
                  <c:v>43350.538464699071</c:v>
                </c:pt>
                <c:pt idx="3720">
                  <c:v>43350.538478587965</c:v>
                </c:pt>
                <c:pt idx="3721">
                  <c:v>43350.538492476851</c:v>
                </c:pt>
                <c:pt idx="3722">
                  <c:v>43350.538506365738</c:v>
                </c:pt>
                <c:pt idx="3723">
                  <c:v>43350.538520254631</c:v>
                </c:pt>
                <c:pt idx="3724">
                  <c:v>43350.538534143518</c:v>
                </c:pt>
                <c:pt idx="3725">
                  <c:v>43350.538548032404</c:v>
                </c:pt>
                <c:pt idx="3726">
                  <c:v>43350.538561921298</c:v>
                </c:pt>
                <c:pt idx="3727">
                  <c:v>43350.538575810184</c:v>
                </c:pt>
                <c:pt idx="3728">
                  <c:v>43350.538589699077</c:v>
                </c:pt>
                <c:pt idx="3729">
                  <c:v>43350.538603587964</c:v>
                </c:pt>
                <c:pt idx="3730">
                  <c:v>43350.53861747685</c:v>
                </c:pt>
                <c:pt idx="3731">
                  <c:v>43350.538631365744</c:v>
                </c:pt>
                <c:pt idx="3732">
                  <c:v>43350.53864525463</c:v>
                </c:pt>
                <c:pt idx="3733">
                  <c:v>43350.538659143516</c:v>
                </c:pt>
                <c:pt idx="3734">
                  <c:v>43350.53867303241</c:v>
                </c:pt>
                <c:pt idx="3735">
                  <c:v>43350.538686921296</c:v>
                </c:pt>
                <c:pt idx="3736">
                  <c:v>43350.538700810182</c:v>
                </c:pt>
                <c:pt idx="3737">
                  <c:v>43350.538714699076</c:v>
                </c:pt>
                <c:pt idx="3738">
                  <c:v>43350.538728587962</c:v>
                </c:pt>
                <c:pt idx="3739">
                  <c:v>43350.538742476849</c:v>
                </c:pt>
                <c:pt idx="3740">
                  <c:v>43350.538756365742</c:v>
                </c:pt>
                <c:pt idx="3741">
                  <c:v>43350.538770254629</c:v>
                </c:pt>
                <c:pt idx="3742">
                  <c:v>43350.538784143515</c:v>
                </c:pt>
                <c:pt idx="3743">
                  <c:v>43350.538798032409</c:v>
                </c:pt>
                <c:pt idx="3744">
                  <c:v>43350.538811921295</c:v>
                </c:pt>
                <c:pt idx="3745">
                  <c:v>43350.538825810188</c:v>
                </c:pt>
                <c:pt idx="3746">
                  <c:v>43350.538839699075</c:v>
                </c:pt>
                <c:pt idx="3747">
                  <c:v>43350.538853587961</c:v>
                </c:pt>
                <c:pt idx="3748">
                  <c:v>43350.538867476855</c:v>
                </c:pt>
                <c:pt idx="3749">
                  <c:v>43350.538881365741</c:v>
                </c:pt>
                <c:pt idx="3750">
                  <c:v>43350.538895254627</c:v>
                </c:pt>
                <c:pt idx="3751">
                  <c:v>43350.538909143521</c:v>
                </c:pt>
                <c:pt idx="3752">
                  <c:v>43350.538923032407</c:v>
                </c:pt>
                <c:pt idx="3753">
                  <c:v>43350.538936921293</c:v>
                </c:pt>
                <c:pt idx="3754">
                  <c:v>43350.538950810187</c:v>
                </c:pt>
                <c:pt idx="3755">
                  <c:v>43350.538964699073</c:v>
                </c:pt>
                <c:pt idx="3756">
                  <c:v>43350.53897858796</c:v>
                </c:pt>
                <c:pt idx="3757">
                  <c:v>43350.538992476853</c:v>
                </c:pt>
                <c:pt idx="3758">
                  <c:v>43350.53900636574</c:v>
                </c:pt>
                <c:pt idx="3759">
                  <c:v>43350.539020254633</c:v>
                </c:pt>
                <c:pt idx="3760">
                  <c:v>43350.53903414352</c:v>
                </c:pt>
                <c:pt idx="3761">
                  <c:v>43350.539048032406</c:v>
                </c:pt>
                <c:pt idx="3762">
                  <c:v>43350.539061921299</c:v>
                </c:pt>
                <c:pt idx="3763">
                  <c:v>43350.539075810186</c:v>
                </c:pt>
                <c:pt idx="3764">
                  <c:v>43350.539089699072</c:v>
                </c:pt>
                <c:pt idx="3765">
                  <c:v>43350.539103587966</c:v>
                </c:pt>
                <c:pt idx="3766">
                  <c:v>43350.539117476852</c:v>
                </c:pt>
                <c:pt idx="3767">
                  <c:v>43350.539131365738</c:v>
                </c:pt>
                <c:pt idx="3768">
                  <c:v>43350.539145254632</c:v>
                </c:pt>
                <c:pt idx="3769">
                  <c:v>43350.539159143518</c:v>
                </c:pt>
                <c:pt idx="3770">
                  <c:v>43350.539173032405</c:v>
                </c:pt>
                <c:pt idx="3771">
                  <c:v>43350.539186921298</c:v>
                </c:pt>
                <c:pt idx="3772">
                  <c:v>43350.539200810184</c:v>
                </c:pt>
                <c:pt idx="3773">
                  <c:v>43350.539214699071</c:v>
                </c:pt>
                <c:pt idx="3774">
                  <c:v>43350.539228587964</c:v>
                </c:pt>
                <c:pt idx="3775">
                  <c:v>43350.539242476851</c:v>
                </c:pt>
                <c:pt idx="3776">
                  <c:v>43350.539256365744</c:v>
                </c:pt>
                <c:pt idx="3777">
                  <c:v>43350.539270254631</c:v>
                </c:pt>
                <c:pt idx="3778">
                  <c:v>43350.539284143517</c:v>
                </c:pt>
                <c:pt idx="3779">
                  <c:v>43350.53929803241</c:v>
                </c:pt>
                <c:pt idx="3780">
                  <c:v>43350.539311921297</c:v>
                </c:pt>
                <c:pt idx="3781">
                  <c:v>43350.539325810183</c:v>
                </c:pt>
                <c:pt idx="3782">
                  <c:v>43350.539339699077</c:v>
                </c:pt>
                <c:pt idx="3783">
                  <c:v>43350.539353587963</c:v>
                </c:pt>
                <c:pt idx="3784">
                  <c:v>43350.539367476849</c:v>
                </c:pt>
                <c:pt idx="3785">
                  <c:v>43350.539381365743</c:v>
                </c:pt>
                <c:pt idx="3786">
                  <c:v>43350.539395254629</c:v>
                </c:pt>
                <c:pt idx="3787">
                  <c:v>43350.539409143516</c:v>
                </c:pt>
                <c:pt idx="3788">
                  <c:v>43350.539423032409</c:v>
                </c:pt>
                <c:pt idx="3789">
                  <c:v>43350.539436921295</c:v>
                </c:pt>
                <c:pt idx="3790">
                  <c:v>43350.539450810182</c:v>
                </c:pt>
                <c:pt idx="3791">
                  <c:v>43350.539464699075</c:v>
                </c:pt>
                <c:pt idx="3792">
                  <c:v>43350.539478587962</c:v>
                </c:pt>
                <c:pt idx="3793">
                  <c:v>43350.539492476855</c:v>
                </c:pt>
                <c:pt idx="3794">
                  <c:v>43350.539506365742</c:v>
                </c:pt>
                <c:pt idx="3795">
                  <c:v>43350.539520254628</c:v>
                </c:pt>
                <c:pt idx="3796">
                  <c:v>43350.539534143521</c:v>
                </c:pt>
                <c:pt idx="3797">
                  <c:v>43350.539548032408</c:v>
                </c:pt>
                <c:pt idx="3798">
                  <c:v>43350.539561921294</c:v>
                </c:pt>
                <c:pt idx="3799">
                  <c:v>43350.539575810188</c:v>
                </c:pt>
                <c:pt idx="3800">
                  <c:v>43350.539589699074</c:v>
                </c:pt>
                <c:pt idx="3801">
                  <c:v>43350.53960358796</c:v>
                </c:pt>
                <c:pt idx="3802">
                  <c:v>43350.539617476854</c:v>
                </c:pt>
                <c:pt idx="3803">
                  <c:v>43350.53963136574</c:v>
                </c:pt>
                <c:pt idx="3804">
                  <c:v>43350.539645254627</c:v>
                </c:pt>
                <c:pt idx="3805">
                  <c:v>43350.53965914352</c:v>
                </c:pt>
                <c:pt idx="3806">
                  <c:v>43350.539673032406</c:v>
                </c:pt>
                <c:pt idx="3807">
                  <c:v>43350.539686921293</c:v>
                </c:pt>
                <c:pt idx="3808">
                  <c:v>43350.539700810186</c:v>
                </c:pt>
                <c:pt idx="3809">
                  <c:v>43350.539714699073</c:v>
                </c:pt>
                <c:pt idx="3810">
                  <c:v>43350.539728587966</c:v>
                </c:pt>
                <c:pt idx="3811">
                  <c:v>43350.539742476853</c:v>
                </c:pt>
                <c:pt idx="3812">
                  <c:v>43350.539756365739</c:v>
                </c:pt>
                <c:pt idx="3813">
                  <c:v>43350.539770254632</c:v>
                </c:pt>
                <c:pt idx="3814">
                  <c:v>43350.539784143519</c:v>
                </c:pt>
                <c:pt idx="3815">
                  <c:v>43350.539798032405</c:v>
                </c:pt>
                <c:pt idx="3816">
                  <c:v>43350.539811921299</c:v>
                </c:pt>
                <c:pt idx="3817">
                  <c:v>43350.539825810185</c:v>
                </c:pt>
                <c:pt idx="3818">
                  <c:v>43350.539839699071</c:v>
                </c:pt>
                <c:pt idx="3819">
                  <c:v>43350.539853587965</c:v>
                </c:pt>
                <c:pt idx="3820">
                  <c:v>43350.539867476851</c:v>
                </c:pt>
                <c:pt idx="3821">
                  <c:v>43350.539881365738</c:v>
                </c:pt>
                <c:pt idx="3822">
                  <c:v>43350.539895254631</c:v>
                </c:pt>
                <c:pt idx="3823">
                  <c:v>43350.539909143517</c:v>
                </c:pt>
                <c:pt idx="3824">
                  <c:v>43350.539923032411</c:v>
                </c:pt>
                <c:pt idx="3825">
                  <c:v>43350.539936921297</c:v>
                </c:pt>
                <c:pt idx="3826">
                  <c:v>43350.539950810184</c:v>
                </c:pt>
                <c:pt idx="3827">
                  <c:v>43350.539964699077</c:v>
                </c:pt>
                <c:pt idx="3828">
                  <c:v>43350.539978587964</c:v>
                </c:pt>
                <c:pt idx="3829">
                  <c:v>43350.53999247685</c:v>
                </c:pt>
                <c:pt idx="3830">
                  <c:v>43350.540006365743</c:v>
                </c:pt>
                <c:pt idx="3831">
                  <c:v>43350.54002025463</c:v>
                </c:pt>
                <c:pt idx="3832">
                  <c:v>43350.540034143516</c:v>
                </c:pt>
                <c:pt idx="3833">
                  <c:v>43350.54004803241</c:v>
                </c:pt>
                <c:pt idx="3834">
                  <c:v>43350.540061921296</c:v>
                </c:pt>
                <c:pt idx="3835">
                  <c:v>43350.540075810182</c:v>
                </c:pt>
                <c:pt idx="3836">
                  <c:v>43350.540089699076</c:v>
                </c:pt>
                <c:pt idx="3837">
                  <c:v>43350.540103587962</c:v>
                </c:pt>
                <c:pt idx="3838">
                  <c:v>43350.540117476849</c:v>
                </c:pt>
                <c:pt idx="3839">
                  <c:v>43350.540131365742</c:v>
                </c:pt>
                <c:pt idx="3840">
                  <c:v>43350.540145254628</c:v>
                </c:pt>
                <c:pt idx="3841">
                  <c:v>43350.540159143522</c:v>
                </c:pt>
                <c:pt idx="3842">
                  <c:v>43350.540173032408</c:v>
                </c:pt>
                <c:pt idx="3843">
                  <c:v>43350.540186921295</c:v>
                </c:pt>
                <c:pt idx="3844">
                  <c:v>43350.540200810188</c:v>
                </c:pt>
                <c:pt idx="3845">
                  <c:v>43350.540214699075</c:v>
                </c:pt>
                <c:pt idx="3846">
                  <c:v>43350.540228587961</c:v>
                </c:pt>
                <c:pt idx="3847">
                  <c:v>43350.540242476854</c:v>
                </c:pt>
                <c:pt idx="3848">
                  <c:v>43350.540256365741</c:v>
                </c:pt>
                <c:pt idx="3849">
                  <c:v>43350.540270254627</c:v>
                </c:pt>
                <c:pt idx="3850">
                  <c:v>43350.540284143521</c:v>
                </c:pt>
                <c:pt idx="3851">
                  <c:v>43350.540298032407</c:v>
                </c:pt>
                <c:pt idx="3852">
                  <c:v>43350.540311921293</c:v>
                </c:pt>
                <c:pt idx="3853">
                  <c:v>43350.540325810187</c:v>
                </c:pt>
                <c:pt idx="3854">
                  <c:v>43350.540339699073</c:v>
                </c:pt>
                <c:pt idx="3855">
                  <c:v>43350.54035358796</c:v>
                </c:pt>
                <c:pt idx="3856">
                  <c:v>43350.540367476853</c:v>
                </c:pt>
                <c:pt idx="3857">
                  <c:v>43350.540381365739</c:v>
                </c:pt>
                <c:pt idx="3858">
                  <c:v>43350.540395254633</c:v>
                </c:pt>
                <c:pt idx="3859">
                  <c:v>43350.540409143519</c:v>
                </c:pt>
                <c:pt idx="3860">
                  <c:v>43350.540423032406</c:v>
                </c:pt>
                <c:pt idx="3861">
                  <c:v>43350.540436921299</c:v>
                </c:pt>
                <c:pt idx="3862">
                  <c:v>43350.540450810186</c:v>
                </c:pt>
                <c:pt idx="3863">
                  <c:v>43350.540464699072</c:v>
                </c:pt>
                <c:pt idx="3864">
                  <c:v>43350.540478587965</c:v>
                </c:pt>
                <c:pt idx="3865">
                  <c:v>43350.540492476852</c:v>
                </c:pt>
                <c:pt idx="3866">
                  <c:v>43350.540506365738</c:v>
                </c:pt>
                <c:pt idx="3867">
                  <c:v>43350.540520254632</c:v>
                </c:pt>
                <c:pt idx="3868">
                  <c:v>43350.540534143518</c:v>
                </c:pt>
                <c:pt idx="3869">
                  <c:v>43350.540548032404</c:v>
                </c:pt>
                <c:pt idx="3870">
                  <c:v>43350.540561921298</c:v>
                </c:pt>
                <c:pt idx="3871">
                  <c:v>43350.540575810184</c:v>
                </c:pt>
                <c:pt idx="3872">
                  <c:v>43350.540589699071</c:v>
                </c:pt>
                <c:pt idx="3873">
                  <c:v>43350.540603587964</c:v>
                </c:pt>
                <c:pt idx="3874">
                  <c:v>43350.54061747685</c:v>
                </c:pt>
                <c:pt idx="3875">
                  <c:v>43350.540631365744</c:v>
                </c:pt>
                <c:pt idx="3876">
                  <c:v>43350.54064525463</c:v>
                </c:pt>
                <c:pt idx="3877">
                  <c:v>43350.540659143517</c:v>
                </c:pt>
                <c:pt idx="3878">
                  <c:v>43350.54067303241</c:v>
                </c:pt>
                <c:pt idx="3879">
                  <c:v>43350.540686921297</c:v>
                </c:pt>
                <c:pt idx="3880">
                  <c:v>43350.540700810183</c:v>
                </c:pt>
                <c:pt idx="3881">
                  <c:v>43350.540714699076</c:v>
                </c:pt>
                <c:pt idx="3882">
                  <c:v>43350.540728587963</c:v>
                </c:pt>
                <c:pt idx="3883">
                  <c:v>43350.540742476849</c:v>
                </c:pt>
                <c:pt idx="3884">
                  <c:v>43350.540756365743</c:v>
                </c:pt>
                <c:pt idx="3885">
                  <c:v>43350.540770254629</c:v>
                </c:pt>
                <c:pt idx="3886">
                  <c:v>43350.540784143515</c:v>
                </c:pt>
                <c:pt idx="3887">
                  <c:v>43350.540798032409</c:v>
                </c:pt>
                <c:pt idx="3888">
                  <c:v>43350.540811921295</c:v>
                </c:pt>
                <c:pt idx="3889">
                  <c:v>43350.540825810182</c:v>
                </c:pt>
                <c:pt idx="3890">
                  <c:v>43350.540839699075</c:v>
                </c:pt>
                <c:pt idx="3891">
                  <c:v>43350.540853587961</c:v>
                </c:pt>
                <c:pt idx="3892">
                  <c:v>43350.540867476855</c:v>
                </c:pt>
                <c:pt idx="3893">
                  <c:v>43350.540881365741</c:v>
                </c:pt>
                <c:pt idx="3894">
                  <c:v>43350.540895254628</c:v>
                </c:pt>
                <c:pt idx="3895">
                  <c:v>43350.540909143521</c:v>
                </c:pt>
                <c:pt idx="3896">
                  <c:v>43350.540923032408</c:v>
                </c:pt>
                <c:pt idx="3897">
                  <c:v>43350.540936921294</c:v>
                </c:pt>
                <c:pt idx="3898">
                  <c:v>43350.540950810187</c:v>
                </c:pt>
                <c:pt idx="3899">
                  <c:v>43350.540964699074</c:v>
                </c:pt>
                <c:pt idx="3900">
                  <c:v>43350.54097858796</c:v>
                </c:pt>
                <c:pt idx="3901">
                  <c:v>43350.540992476854</c:v>
                </c:pt>
                <c:pt idx="3902">
                  <c:v>43350.54100636574</c:v>
                </c:pt>
                <c:pt idx="3903">
                  <c:v>43350.541020254626</c:v>
                </c:pt>
                <c:pt idx="3904">
                  <c:v>43350.54103414352</c:v>
                </c:pt>
                <c:pt idx="3905">
                  <c:v>43350.541048032406</c:v>
                </c:pt>
                <c:pt idx="3906">
                  <c:v>43350.5410619213</c:v>
                </c:pt>
                <c:pt idx="3907">
                  <c:v>43350.541075810186</c:v>
                </c:pt>
                <c:pt idx="3908">
                  <c:v>43350.541089699072</c:v>
                </c:pt>
                <c:pt idx="3909">
                  <c:v>43350.541103587966</c:v>
                </c:pt>
                <c:pt idx="3910">
                  <c:v>43350.541117476852</c:v>
                </c:pt>
                <c:pt idx="3911">
                  <c:v>43350.541131365739</c:v>
                </c:pt>
                <c:pt idx="3912">
                  <c:v>43350.541145254632</c:v>
                </c:pt>
                <c:pt idx="3913">
                  <c:v>43350.541159143519</c:v>
                </c:pt>
                <c:pt idx="3914">
                  <c:v>43350.541173032405</c:v>
                </c:pt>
                <c:pt idx="3915">
                  <c:v>43350.541186921299</c:v>
                </c:pt>
                <c:pt idx="3916">
                  <c:v>43350.541200810185</c:v>
                </c:pt>
                <c:pt idx="3917">
                  <c:v>43350.541214699071</c:v>
                </c:pt>
                <c:pt idx="3918">
                  <c:v>43350.541228587965</c:v>
                </c:pt>
                <c:pt idx="3919">
                  <c:v>43350.541242476851</c:v>
                </c:pt>
                <c:pt idx="3920">
                  <c:v>43350.541256365737</c:v>
                </c:pt>
                <c:pt idx="3921">
                  <c:v>43350.541270254631</c:v>
                </c:pt>
                <c:pt idx="3922">
                  <c:v>43350.541284143517</c:v>
                </c:pt>
                <c:pt idx="3923">
                  <c:v>43350.541298032411</c:v>
                </c:pt>
                <c:pt idx="3924">
                  <c:v>43350.541311921297</c:v>
                </c:pt>
                <c:pt idx="3925">
                  <c:v>43350.541325810183</c:v>
                </c:pt>
                <c:pt idx="3926">
                  <c:v>43350.541339699077</c:v>
                </c:pt>
                <c:pt idx="3927">
                  <c:v>43350.541353587963</c:v>
                </c:pt>
                <c:pt idx="3928">
                  <c:v>43350.54136747685</c:v>
                </c:pt>
                <c:pt idx="3929">
                  <c:v>43350.541381365743</c:v>
                </c:pt>
                <c:pt idx="3930">
                  <c:v>43350.54139525463</c:v>
                </c:pt>
                <c:pt idx="3931">
                  <c:v>43350.541409143516</c:v>
                </c:pt>
                <c:pt idx="3932">
                  <c:v>43350.54142303241</c:v>
                </c:pt>
                <c:pt idx="3933">
                  <c:v>43350.541436921296</c:v>
                </c:pt>
                <c:pt idx="3934">
                  <c:v>43350.541450810182</c:v>
                </c:pt>
                <c:pt idx="3935">
                  <c:v>43350.541464699076</c:v>
                </c:pt>
                <c:pt idx="3936">
                  <c:v>43350.541478587962</c:v>
                </c:pt>
                <c:pt idx="3937">
                  <c:v>43350.541492476848</c:v>
                </c:pt>
                <c:pt idx="3938">
                  <c:v>43350.541506365742</c:v>
                </c:pt>
                <c:pt idx="3939">
                  <c:v>43350.541520254628</c:v>
                </c:pt>
                <c:pt idx="3940">
                  <c:v>43350.541534143522</c:v>
                </c:pt>
                <c:pt idx="3941">
                  <c:v>43350.541548032408</c:v>
                </c:pt>
                <c:pt idx="3942">
                  <c:v>43350.541561921294</c:v>
                </c:pt>
                <c:pt idx="3943">
                  <c:v>43350.541575810188</c:v>
                </c:pt>
                <c:pt idx="3944">
                  <c:v>43350.541589699074</c:v>
                </c:pt>
                <c:pt idx="3945">
                  <c:v>43350.541603587961</c:v>
                </c:pt>
                <c:pt idx="3946">
                  <c:v>43350.541617476854</c:v>
                </c:pt>
                <c:pt idx="3947">
                  <c:v>43350.541631365741</c:v>
                </c:pt>
                <c:pt idx="3948">
                  <c:v>43350.541645254627</c:v>
                </c:pt>
                <c:pt idx="3949">
                  <c:v>43350.541659143521</c:v>
                </c:pt>
                <c:pt idx="3950">
                  <c:v>43350.541673032407</c:v>
                </c:pt>
                <c:pt idx="3951">
                  <c:v>43350.541686921293</c:v>
                </c:pt>
                <c:pt idx="3952">
                  <c:v>43350.541700810187</c:v>
                </c:pt>
                <c:pt idx="3953">
                  <c:v>43350.541714699073</c:v>
                </c:pt>
                <c:pt idx="3954">
                  <c:v>43350.541728587959</c:v>
                </c:pt>
                <c:pt idx="3955">
                  <c:v>43350.541742476853</c:v>
                </c:pt>
                <c:pt idx="3956">
                  <c:v>43350.541756365739</c:v>
                </c:pt>
                <c:pt idx="3957">
                  <c:v>43350.541770254633</c:v>
                </c:pt>
                <c:pt idx="3958">
                  <c:v>43350.541784143519</c:v>
                </c:pt>
                <c:pt idx="3959">
                  <c:v>43350.541798032405</c:v>
                </c:pt>
                <c:pt idx="3960">
                  <c:v>43350.541811921299</c:v>
                </c:pt>
                <c:pt idx="3961">
                  <c:v>43350.541825810185</c:v>
                </c:pt>
                <c:pt idx="3962">
                  <c:v>43350.541839699072</c:v>
                </c:pt>
                <c:pt idx="3963">
                  <c:v>43350.541853587965</c:v>
                </c:pt>
                <c:pt idx="3964">
                  <c:v>43350.541867476852</c:v>
                </c:pt>
                <c:pt idx="3965">
                  <c:v>43350.541881365738</c:v>
                </c:pt>
                <c:pt idx="3966">
                  <c:v>43350.541895254632</c:v>
                </c:pt>
                <c:pt idx="3967">
                  <c:v>43350.541909143518</c:v>
                </c:pt>
                <c:pt idx="3968">
                  <c:v>43350.541923032404</c:v>
                </c:pt>
                <c:pt idx="3969">
                  <c:v>43350.541936921298</c:v>
                </c:pt>
                <c:pt idx="3970">
                  <c:v>43350.541950810184</c:v>
                </c:pt>
                <c:pt idx="3971">
                  <c:v>43350.541964699078</c:v>
                </c:pt>
                <c:pt idx="3972">
                  <c:v>43350.541978587964</c:v>
                </c:pt>
                <c:pt idx="3973">
                  <c:v>43350.54199247685</c:v>
                </c:pt>
                <c:pt idx="3974">
                  <c:v>43350.542006365744</c:v>
                </c:pt>
                <c:pt idx="3975">
                  <c:v>43350.54202025463</c:v>
                </c:pt>
                <c:pt idx="3976">
                  <c:v>43350.542034143517</c:v>
                </c:pt>
                <c:pt idx="3977">
                  <c:v>43350.54204803241</c:v>
                </c:pt>
                <c:pt idx="3978">
                  <c:v>43350.542061921296</c:v>
                </c:pt>
                <c:pt idx="3979">
                  <c:v>43350.542075810183</c:v>
                </c:pt>
                <c:pt idx="3980">
                  <c:v>43350.542089699076</c:v>
                </c:pt>
                <c:pt idx="3981">
                  <c:v>43350.542103587963</c:v>
                </c:pt>
                <c:pt idx="3982">
                  <c:v>43350.542117476849</c:v>
                </c:pt>
                <c:pt idx="3983">
                  <c:v>43350.542131365743</c:v>
                </c:pt>
                <c:pt idx="3984">
                  <c:v>43350.542145254629</c:v>
                </c:pt>
                <c:pt idx="3985">
                  <c:v>43350.542159143515</c:v>
                </c:pt>
                <c:pt idx="3986">
                  <c:v>43350.542173032409</c:v>
                </c:pt>
                <c:pt idx="3987">
                  <c:v>43350.542186921295</c:v>
                </c:pt>
                <c:pt idx="3988">
                  <c:v>43350.542200810189</c:v>
                </c:pt>
                <c:pt idx="3989">
                  <c:v>43350.542214699075</c:v>
                </c:pt>
                <c:pt idx="3990">
                  <c:v>43350.542228587961</c:v>
                </c:pt>
                <c:pt idx="3991">
                  <c:v>43350.542242476855</c:v>
                </c:pt>
                <c:pt idx="3992">
                  <c:v>43350.542256365741</c:v>
                </c:pt>
                <c:pt idx="3993">
                  <c:v>43350.542270254628</c:v>
                </c:pt>
                <c:pt idx="3994">
                  <c:v>43350.542284143521</c:v>
                </c:pt>
                <c:pt idx="3995">
                  <c:v>43350.542298032407</c:v>
                </c:pt>
                <c:pt idx="3996">
                  <c:v>43350.542311921294</c:v>
                </c:pt>
                <c:pt idx="3997">
                  <c:v>43350.542325810187</c:v>
                </c:pt>
                <c:pt idx="3998">
                  <c:v>43350.542339699074</c:v>
                </c:pt>
                <c:pt idx="3999">
                  <c:v>43350.54235358796</c:v>
                </c:pt>
                <c:pt idx="4000">
                  <c:v>43350.542367476854</c:v>
                </c:pt>
                <c:pt idx="4001">
                  <c:v>43350.54238136574</c:v>
                </c:pt>
                <c:pt idx="4002">
                  <c:v>43350.542395254626</c:v>
                </c:pt>
                <c:pt idx="4003">
                  <c:v>43350.54240914352</c:v>
                </c:pt>
                <c:pt idx="4004">
                  <c:v>43350.542423032406</c:v>
                </c:pt>
                <c:pt idx="4005">
                  <c:v>43350.5424369213</c:v>
                </c:pt>
                <c:pt idx="4006">
                  <c:v>43350.542450810186</c:v>
                </c:pt>
                <c:pt idx="4007">
                  <c:v>43350.542464699072</c:v>
                </c:pt>
                <c:pt idx="4008">
                  <c:v>43350.542478587966</c:v>
                </c:pt>
                <c:pt idx="4009">
                  <c:v>43350.542492476852</c:v>
                </c:pt>
                <c:pt idx="4010">
                  <c:v>43350.542506365739</c:v>
                </c:pt>
                <c:pt idx="4011">
                  <c:v>43350.542520254632</c:v>
                </c:pt>
                <c:pt idx="4012">
                  <c:v>43350.542534143518</c:v>
                </c:pt>
                <c:pt idx="4013">
                  <c:v>43350.542548032405</c:v>
                </c:pt>
                <c:pt idx="4014">
                  <c:v>43350.542561921298</c:v>
                </c:pt>
                <c:pt idx="4015">
                  <c:v>43350.542575810185</c:v>
                </c:pt>
                <c:pt idx="4016">
                  <c:v>43350.542589699071</c:v>
                </c:pt>
                <c:pt idx="4017">
                  <c:v>43350.542603587965</c:v>
                </c:pt>
                <c:pt idx="4018">
                  <c:v>43350.542617476851</c:v>
                </c:pt>
                <c:pt idx="4019">
                  <c:v>43350.542631365737</c:v>
                </c:pt>
                <c:pt idx="4020">
                  <c:v>43350.542645254631</c:v>
                </c:pt>
                <c:pt idx="4021">
                  <c:v>43350.542659143517</c:v>
                </c:pt>
                <c:pt idx="4022">
                  <c:v>43350.542673032411</c:v>
                </c:pt>
                <c:pt idx="4023">
                  <c:v>43350.542686921297</c:v>
                </c:pt>
                <c:pt idx="4024">
                  <c:v>43350.542700810183</c:v>
                </c:pt>
                <c:pt idx="4025">
                  <c:v>43350.542714699077</c:v>
                </c:pt>
                <c:pt idx="4026">
                  <c:v>43350.542728587963</c:v>
                </c:pt>
                <c:pt idx="4027">
                  <c:v>43350.54274247685</c:v>
                </c:pt>
                <c:pt idx="4028">
                  <c:v>43350.542756365743</c:v>
                </c:pt>
                <c:pt idx="4029">
                  <c:v>43350.542770254629</c:v>
                </c:pt>
                <c:pt idx="4030">
                  <c:v>43350.542784143516</c:v>
                </c:pt>
                <c:pt idx="4031">
                  <c:v>43350.542798032409</c:v>
                </c:pt>
                <c:pt idx="4032">
                  <c:v>43350.542811921296</c:v>
                </c:pt>
                <c:pt idx="4033">
                  <c:v>43350.542825810182</c:v>
                </c:pt>
                <c:pt idx="4034">
                  <c:v>43350.542839699076</c:v>
                </c:pt>
                <c:pt idx="4035">
                  <c:v>43350.542853587962</c:v>
                </c:pt>
                <c:pt idx="4036">
                  <c:v>43350.542867476855</c:v>
                </c:pt>
                <c:pt idx="4037">
                  <c:v>43350.542881365742</c:v>
                </c:pt>
                <c:pt idx="4038">
                  <c:v>43350.542895254628</c:v>
                </c:pt>
                <c:pt idx="4039">
                  <c:v>43350.542909143522</c:v>
                </c:pt>
                <c:pt idx="4040">
                  <c:v>43350.542923032408</c:v>
                </c:pt>
                <c:pt idx="4041">
                  <c:v>43350.542936921294</c:v>
                </c:pt>
                <c:pt idx="4042">
                  <c:v>43350.542950810188</c:v>
                </c:pt>
                <c:pt idx="4043">
                  <c:v>43350.542964699074</c:v>
                </c:pt>
                <c:pt idx="4044">
                  <c:v>43350.542978587961</c:v>
                </c:pt>
                <c:pt idx="4045">
                  <c:v>43350.542992476854</c:v>
                </c:pt>
                <c:pt idx="4046">
                  <c:v>43350.54300636574</c:v>
                </c:pt>
                <c:pt idx="4047">
                  <c:v>43350.543020254627</c:v>
                </c:pt>
                <c:pt idx="4048">
                  <c:v>43350.54303414352</c:v>
                </c:pt>
                <c:pt idx="4049">
                  <c:v>43350.543048032407</c:v>
                </c:pt>
                <c:pt idx="4050">
                  <c:v>43350.543061921293</c:v>
                </c:pt>
                <c:pt idx="4051">
                  <c:v>43350.543075810187</c:v>
                </c:pt>
                <c:pt idx="4052">
                  <c:v>43350.543089699073</c:v>
                </c:pt>
                <c:pt idx="4053">
                  <c:v>43350.543103587966</c:v>
                </c:pt>
                <c:pt idx="4054">
                  <c:v>43350.543117476853</c:v>
                </c:pt>
                <c:pt idx="4055">
                  <c:v>43350.543131365739</c:v>
                </c:pt>
                <c:pt idx="4056">
                  <c:v>43350.543145254633</c:v>
                </c:pt>
                <c:pt idx="4057">
                  <c:v>43350.543159143519</c:v>
                </c:pt>
                <c:pt idx="4058">
                  <c:v>43350.543173032405</c:v>
                </c:pt>
                <c:pt idx="4059">
                  <c:v>43350.543186921299</c:v>
                </c:pt>
                <c:pt idx="4060">
                  <c:v>43350.543200810185</c:v>
                </c:pt>
                <c:pt idx="4061">
                  <c:v>43350.543214699072</c:v>
                </c:pt>
                <c:pt idx="4062">
                  <c:v>43350.543228587965</c:v>
                </c:pt>
                <c:pt idx="4063">
                  <c:v>43350.543242476851</c:v>
                </c:pt>
                <c:pt idx="4064">
                  <c:v>43350.543256365738</c:v>
                </c:pt>
                <c:pt idx="4065">
                  <c:v>43350.543270254631</c:v>
                </c:pt>
                <c:pt idx="4066">
                  <c:v>43350.543284143518</c:v>
                </c:pt>
                <c:pt idx="4067">
                  <c:v>43350.543298032404</c:v>
                </c:pt>
                <c:pt idx="4068">
                  <c:v>43350.543311921298</c:v>
                </c:pt>
                <c:pt idx="4069">
                  <c:v>43350.543325810184</c:v>
                </c:pt>
                <c:pt idx="4070">
                  <c:v>43350.543339699077</c:v>
                </c:pt>
                <c:pt idx="4071">
                  <c:v>43350.543353587964</c:v>
                </c:pt>
                <c:pt idx="4072">
                  <c:v>43350.54336747685</c:v>
                </c:pt>
                <c:pt idx="4073">
                  <c:v>43350.543381365744</c:v>
                </c:pt>
                <c:pt idx="4074">
                  <c:v>43350.54339525463</c:v>
                </c:pt>
                <c:pt idx="4075">
                  <c:v>43350.543409143516</c:v>
                </c:pt>
                <c:pt idx="4076">
                  <c:v>43350.54342303241</c:v>
                </c:pt>
                <c:pt idx="4077">
                  <c:v>43350.543436921296</c:v>
                </c:pt>
                <c:pt idx="4078">
                  <c:v>43350.543450810183</c:v>
                </c:pt>
                <c:pt idx="4079">
                  <c:v>43350.543464699076</c:v>
                </c:pt>
                <c:pt idx="4080">
                  <c:v>43350.543478587962</c:v>
                </c:pt>
                <c:pt idx="4081">
                  <c:v>43350.543492476849</c:v>
                </c:pt>
                <c:pt idx="4082">
                  <c:v>43350.543506365742</c:v>
                </c:pt>
                <c:pt idx="4083">
                  <c:v>43350.543520254629</c:v>
                </c:pt>
                <c:pt idx="4084">
                  <c:v>43350.543534143515</c:v>
                </c:pt>
                <c:pt idx="4085">
                  <c:v>43350.543548032409</c:v>
                </c:pt>
                <c:pt idx="4086">
                  <c:v>43350.543561921295</c:v>
                </c:pt>
                <c:pt idx="4087">
                  <c:v>43350.543575810188</c:v>
                </c:pt>
                <c:pt idx="4088">
                  <c:v>43350.543589699075</c:v>
                </c:pt>
                <c:pt idx="4089">
                  <c:v>43350.543603587961</c:v>
                </c:pt>
                <c:pt idx="4090">
                  <c:v>43350.543617476855</c:v>
                </c:pt>
                <c:pt idx="4091">
                  <c:v>43350.543631365741</c:v>
                </c:pt>
                <c:pt idx="4092">
                  <c:v>43350.543645254627</c:v>
                </c:pt>
                <c:pt idx="4093">
                  <c:v>43350.543659143521</c:v>
                </c:pt>
                <c:pt idx="4094">
                  <c:v>43350.543673032407</c:v>
                </c:pt>
                <c:pt idx="4095">
                  <c:v>43350.543686921294</c:v>
                </c:pt>
                <c:pt idx="4096">
                  <c:v>43350.543700810187</c:v>
                </c:pt>
                <c:pt idx="4097">
                  <c:v>43350.543714699073</c:v>
                </c:pt>
                <c:pt idx="4098">
                  <c:v>43350.54372858796</c:v>
                </c:pt>
                <c:pt idx="4099">
                  <c:v>43350.543742476853</c:v>
                </c:pt>
                <c:pt idx="4100">
                  <c:v>43350.54375636574</c:v>
                </c:pt>
                <c:pt idx="4101">
                  <c:v>43350.543770254626</c:v>
                </c:pt>
                <c:pt idx="4102">
                  <c:v>43350.54378414352</c:v>
                </c:pt>
                <c:pt idx="4103">
                  <c:v>43350.543798032406</c:v>
                </c:pt>
                <c:pt idx="4104">
                  <c:v>43350.543811921299</c:v>
                </c:pt>
                <c:pt idx="4105">
                  <c:v>43350.543825810186</c:v>
                </c:pt>
                <c:pt idx="4106">
                  <c:v>43350.543839699072</c:v>
                </c:pt>
                <c:pt idx="4107">
                  <c:v>43350.543853587966</c:v>
                </c:pt>
                <c:pt idx="4108">
                  <c:v>43350.543867476852</c:v>
                </c:pt>
                <c:pt idx="4109">
                  <c:v>43350.543881365738</c:v>
                </c:pt>
                <c:pt idx="4110">
                  <c:v>43350.543895254632</c:v>
                </c:pt>
                <c:pt idx="4111">
                  <c:v>43350.543909143518</c:v>
                </c:pt>
                <c:pt idx="4112">
                  <c:v>43350.543923032405</c:v>
                </c:pt>
                <c:pt idx="4113">
                  <c:v>43350.543936921298</c:v>
                </c:pt>
                <c:pt idx="4114">
                  <c:v>43350.543950810184</c:v>
                </c:pt>
                <c:pt idx="4115">
                  <c:v>43350.543964699071</c:v>
                </c:pt>
                <c:pt idx="4116">
                  <c:v>43350.543978587964</c:v>
                </c:pt>
                <c:pt idx="4117">
                  <c:v>43350.543992476851</c:v>
                </c:pt>
                <c:pt idx="4118">
                  <c:v>43350.544006365744</c:v>
                </c:pt>
                <c:pt idx="4119">
                  <c:v>43350.544020254631</c:v>
                </c:pt>
                <c:pt idx="4120">
                  <c:v>43350.544034143517</c:v>
                </c:pt>
                <c:pt idx="4121">
                  <c:v>43350.544048032411</c:v>
                </c:pt>
                <c:pt idx="4122">
                  <c:v>43350.544061921297</c:v>
                </c:pt>
                <c:pt idx="4123">
                  <c:v>43350.544075810183</c:v>
                </c:pt>
                <c:pt idx="4124">
                  <c:v>43350.544089699077</c:v>
                </c:pt>
                <c:pt idx="4125">
                  <c:v>43350.544103587963</c:v>
                </c:pt>
                <c:pt idx="4126">
                  <c:v>43350.544117476849</c:v>
                </c:pt>
                <c:pt idx="4127">
                  <c:v>43350.544131365743</c:v>
                </c:pt>
                <c:pt idx="4128">
                  <c:v>43350.544145254629</c:v>
                </c:pt>
                <c:pt idx="4129">
                  <c:v>43350.544159143516</c:v>
                </c:pt>
                <c:pt idx="4130">
                  <c:v>43350.544173032409</c:v>
                </c:pt>
                <c:pt idx="4131">
                  <c:v>43350.544186921295</c:v>
                </c:pt>
                <c:pt idx="4132">
                  <c:v>43350.544200810182</c:v>
                </c:pt>
                <c:pt idx="4133">
                  <c:v>43350.544214699075</c:v>
                </c:pt>
                <c:pt idx="4134">
                  <c:v>43350.544228587962</c:v>
                </c:pt>
                <c:pt idx="4135">
                  <c:v>43350.544242476855</c:v>
                </c:pt>
                <c:pt idx="4136">
                  <c:v>43350.544256365742</c:v>
                </c:pt>
                <c:pt idx="4137">
                  <c:v>43350.544270254628</c:v>
                </c:pt>
                <c:pt idx="4138">
                  <c:v>43350.544284143522</c:v>
                </c:pt>
                <c:pt idx="4139">
                  <c:v>43350.544298032408</c:v>
                </c:pt>
                <c:pt idx="4140">
                  <c:v>43350.544311921294</c:v>
                </c:pt>
                <c:pt idx="4141">
                  <c:v>43350.544325810188</c:v>
                </c:pt>
                <c:pt idx="4142">
                  <c:v>43350.544339699074</c:v>
                </c:pt>
                <c:pt idx="4143">
                  <c:v>43350.54435358796</c:v>
                </c:pt>
                <c:pt idx="4144">
                  <c:v>43350.544367476854</c:v>
                </c:pt>
                <c:pt idx="4145">
                  <c:v>43350.54438136574</c:v>
                </c:pt>
                <c:pt idx="4146">
                  <c:v>43350.544395254627</c:v>
                </c:pt>
                <c:pt idx="4147">
                  <c:v>43350.54440914352</c:v>
                </c:pt>
                <c:pt idx="4148">
                  <c:v>43350.544423032406</c:v>
                </c:pt>
                <c:pt idx="4149">
                  <c:v>43350.544436921293</c:v>
                </c:pt>
                <c:pt idx="4150">
                  <c:v>43350.544450810186</c:v>
                </c:pt>
                <c:pt idx="4151">
                  <c:v>43350.544464699073</c:v>
                </c:pt>
                <c:pt idx="4152">
                  <c:v>43350.544478587966</c:v>
                </c:pt>
                <c:pt idx="4153">
                  <c:v>43350.544492476853</c:v>
                </c:pt>
                <c:pt idx="4154">
                  <c:v>43350.544506365739</c:v>
                </c:pt>
                <c:pt idx="4155">
                  <c:v>43350.544520254633</c:v>
                </c:pt>
                <c:pt idx="4156">
                  <c:v>43350.544534143519</c:v>
                </c:pt>
                <c:pt idx="4157">
                  <c:v>43350.544548032405</c:v>
                </c:pt>
                <c:pt idx="4158">
                  <c:v>43350.544561921299</c:v>
                </c:pt>
                <c:pt idx="4159">
                  <c:v>43350.544575810185</c:v>
                </c:pt>
                <c:pt idx="4160">
                  <c:v>43350.544589699071</c:v>
                </c:pt>
                <c:pt idx="4161">
                  <c:v>43350.544603587965</c:v>
                </c:pt>
                <c:pt idx="4162">
                  <c:v>43350.544617476851</c:v>
                </c:pt>
                <c:pt idx="4163">
                  <c:v>43350.544631365738</c:v>
                </c:pt>
                <c:pt idx="4164">
                  <c:v>43350.544645254631</c:v>
                </c:pt>
                <c:pt idx="4165">
                  <c:v>43350.544659143517</c:v>
                </c:pt>
                <c:pt idx="4166">
                  <c:v>43350.544673032404</c:v>
                </c:pt>
                <c:pt idx="4167">
                  <c:v>43350.544686921297</c:v>
                </c:pt>
                <c:pt idx="4168">
                  <c:v>43350.544700810184</c:v>
                </c:pt>
                <c:pt idx="4169">
                  <c:v>43350.544714699077</c:v>
                </c:pt>
                <c:pt idx="4170">
                  <c:v>43350.544728587964</c:v>
                </c:pt>
                <c:pt idx="4171">
                  <c:v>43350.54474247685</c:v>
                </c:pt>
                <c:pt idx="4172">
                  <c:v>43350.544756365744</c:v>
                </c:pt>
                <c:pt idx="4173">
                  <c:v>43350.54477025463</c:v>
                </c:pt>
                <c:pt idx="4174">
                  <c:v>43350.544784143516</c:v>
                </c:pt>
                <c:pt idx="4175">
                  <c:v>43350.54479803241</c:v>
                </c:pt>
                <c:pt idx="4176">
                  <c:v>43350.544811921296</c:v>
                </c:pt>
                <c:pt idx="4177">
                  <c:v>43350.544825810182</c:v>
                </c:pt>
                <c:pt idx="4178">
                  <c:v>43350.544839699076</c:v>
                </c:pt>
                <c:pt idx="4179">
                  <c:v>43350.544853587962</c:v>
                </c:pt>
                <c:pt idx="4180">
                  <c:v>43350.544867476849</c:v>
                </c:pt>
                <c:pt idx="4181">
                  <c:v>43350.544881365742</c:v>
                </c:pt>
                <c:pt idx="4182">
                  <c:v>43350.544895254628</c:v>
                </c:pt>
                <c:pt idx="4183">
                  <c:v>43350.544909143522</c:v>
                </c:pt>
                <c:pt idx="4184">
                  <c:v>43350.544923032408</c:v>
                </c:pt>
                <c:pt idx="4185">
                  <c:v>43350.544936921295</c:v>
                </c:pt>
                <c:pt idx="4186">
                  <c:v>43350.544950810188</c:v>
                </c:pt>
                <c:pt idx="4187">
                  <c:v>43350.544964699075</c:v>
                </c:pt>
                <c:pt idx="4188">
                  <c:v>43350.544978587961</c:v>
                </c:pt>
                <c:pt idx="4189">
                  <c:v>43350.544992476855</c:v>
                </c:pt>
                <c:pt idx="4190">
                  <c:v>43350.545006365741</c:v>
                </c:pt>
                <c:pt idx="4191">
                  <c:v>43350.545020254627</c:v>
                </c:pt>
                <c:pt idx="4192">
                  <c:v>43350.545034143521</c:v>
                </c:pt>
                <c:pt idx="4193">
                  <c:v>43350.545048032407</c:v>
                </c:pt>
                <c:pt idx="4194">
                  <c:v>43350.545061921293</c:v>
                </c:pt>
                <c:pt idx="4195">
                  <c:v>43350.545075810187</c:v>
                </c:pt>
                <c:pt idx="4196">
                  <c:v>43350.545089699073</c:v>
                </c:pt>
                <c:pt idx="4197">
                  <c:v>43350.54510358796</c:v>
                </c:pt>
                <c:pt idx="4198">
                  <c:v>43350.545117476853</c:v>
                </c:pt>
                <c:pt idx="4199">
                  <c:v>43350.54513136574</c:v>
                </c:pt>
                <c:pt idx="4200">
                  <c:v>43350.545145254633</c:v>
                </c:pt>
                <c:pt idx="4201">
                  <c:v>43350.545159143519</c:v>
                </c:pt>
                <c:pt idx="4202">
                  <c:v>43350.545173032406</c:v>
                </c:pt>
                <c:pt idx="4203">
                  <c:v>43350.545186921299</c:v>
                </c:pt>
                <c:pt idx="4204">
                  <c:v>43350.545200810186</c:v>
                </c:pt>
                <c:pt idx="4205">
                  <c:v>43350.545214699072</c:v>
                </c:pt>
                <c:pt idx="4206">
                  <c:v>43350.545228587966</c:v>
                </c:pt>
                <c:pt idx="4207">
                  <c:v>43350.545242476852</c:v>
                </c:pt>
                <c:pt idx="4208">
                  <c:v>43350.545256365738</c:v>
                </c:pt>
                <c:pt idx="4209">
                  <c:v>43350.545270254632</c:v>
                </c:pt>
                <c:pt idx="4210">
                  <c:v>43350.545284143518</c:v>
                </c:pt>
                <c:pt idx="4211">
                  <c:v>43350.545298032404</c:v>
                </c:pt>
                <c:pt idx="4212">
                  <c:v>43350.545311921298</c:v>
                </c:pt>
                <c:pt idx="4213">
                  <c:v>43350.545325810184</c:v>
                </c:pt>
                <c:pt idx="4214">
                  <c:v>43350.545339699071</c:v>
                </c:pt>
                <c:pt idx="4215">
                  <c:v>43350.545353587964</c:v>
                </c:pt>
                <c:pt idx="4216">
                  <c:v>43350.545367476851</c:v>
                </c:pt>
                <c:pt idx="4217">
                  <c:v>43350.545381365744</c:v>
                </c:pt>
                <c:pt idx="4218">
                  <c:v>43350.54539525463</c:v>
                </c:pt>
                <c:pt idx="4219">
                  <c:v>43350.545409143517</c:v>
                </c:pt>
                <c:pt idx="4220">
                  <c:v>43350.54542303241</c:v>
                </c:pt>
                <c:pt idx="4221">
                  <c:v>43350.545436921297</c:v>
                </c:pt>
                <c:pt idx="4222">
                  <c:v>43350.545450810183</c:v>
                </c:pt>
                <c:pt idx="4223">
                  <c:v>43350.545464699077</c:v>
                </c:pt>
                <c:pt idx="4224">
                  <c:v>43350.545478587963</c:v>
                </c:pt>
                <c:pt idx="4225">
                  <c:v>43350.545492476849</c:v>
                </c:pt>
                <c:pt idx="4226">
                  <c:v>43350.545506365743</c:v>
                </c:pt>
                <c:pt idx="4227">
                  <c:v>43350.545520254629</c:v>
                </c:pt>
                <c:pt idx="4228">
                  <c:v>43350.545534143515</c:v>
                </c:pt>
                <c:pt idx="4229">
                  <c:v>43350.545548032409</c:v>
                </c:pt>
                <c:pt idx="4230">
                  <c:v>43350.545561921295</c:v>
                </c:pt>
                <c:pt idx="4231">
                  <c:v>43350.545575810182</c:v>
                </c:pt>
                <c:pt idx="4232">
                  <c:v>43350.545589699075</c:v>
                </c:pt>
                <c:pt idx="4233">
                  <c:v>43350.545603587962</c:v>
                </c:pt>
                <c:pt idx="4234">
                  <c:v>43350.545617476855</c:v>
                </c:pt>
                <c:pt idx="4235">
                  <c:v>43350.545631365741</c:v>
                </c:pt>
                <c:pt idx="4236">
                  <c:v>43350.545645254628</c:v>
                </c:pt>
                <c:pt idx="4237">
                  <c:v>43350.545659143521</c:v>
                </c:pt>
                <c:pt idx="4238">
                  <c:v>43350.545673032408</c:v>
                </c:pt>
                <c:pt idx="4239">
                  <c:v>43350.545686921294</c:v>
                </c:pt>
                <c:pt idx="4240">
                  <c:v>43350.545700810188</c:v>
                </c:pt>
                <c:pt idx="4241">
                  <c:v>43350.545714699074</c:v>
                </c:pt>
                <c:pt idx="4242">
                  <c:v>43350.54572858796</c:v>
                </c:pt>
                <c:pt idx="4243">
                  <c:v>43350.545742476854</c:v>
                </c:pt>
                <c:pt idx="4244">
                  <c:v>43350.54575636574</c:v>
                </c:pt>
                <c:pt idx="4245">
                  <c:v>43350.545770254626</c:v>
                </c:pt>
                <c:pt idx="4246">
                  <c:v>43350.54578414352</c:v>
                </c:pt>
                <c:pt idx="4247">
                  <c:v>43350.545798032406</c:v>
                </c:pt>
                <c:pt idx="4248">
                  <c:v>43350.5458119213</c:v>
                </c:pt>
                <c:pt idx="4249">
                  <c:v>43350.545825810186</c:v>
                </c:pt>
                <c:pt idx="4250">
                  <c:v>43350.545839699073</c:v>
                </c:pt>
                <c:pt idx="4251">
                  <c:v>43350.545853587966</c:v>
                </c:pt>
                <c:pt idx="4252">
                  <c:v>43350.545867476852</c:v>
                </c:pt>
                <c:pt idx="4253">
                  <c:v>43350.545881365739</c:v>
                </c:pt>
                <c:pt idx="4254">
                  <c:v>43350.545895254632</c:v>
                </c:pt>
                <c:pt idx="4255">
                  <c:v>43350.545909143519</c:v>
                </c:pt>
                <c:pt idx="4256">
                  <c:v>43350.545923032405</c:v>
                </c:pt>
                <c:pt idx="4257">
                  <c:v>43350.545936921299</c:v>
                </c:pt>
                <c:pt idx="4258">
                  <c:v>43350.545950810185</c:v>
                </c:pt>
                <c:pt idx="4259">
                  <c:v>43350.545964699071</c:v>
                </c:pt>
                <c:pt idx="4260">
                  <c:v>43350.545978587965</c:v>
                </c:pt>
                <c:pt idx="4261">
                  <c:v>43350.545992476851</c:v>
                </c:pt>
                <c:pt idx="4262">
                  <c:v>43350.546006365737</c:v>
                </c:pt>
                <c:pt idx="4263">
                  <c:v>43350.546020254631</c:v>
                </c:pt>
                <c:pt idx="4264">
                  <c:v>43350.546034143517</c:v>
                </c:pt>
                <c:pt idx="4265">
                  <c:v>43350.546048032411</c:v>
                </c:pt>
                <c:pt idx="4266">
                  <c:v>43350.546061921297</c:v>
                </c:pt>
                <c:pt idx="4267">
                  <c:v>43350.546075810184</c:v>
                </c:pt>
                <c:pt idx="4268">
                  <c:v>43350.546089699077</c:v>
                </c:pt>
                <c:pt idx="4269">
                  <c:v>43350.546103587963</c:v>
                </c:pt>
                <c:pt idx="4270">
                  <c:v>43350.54611747685</c:v>
                </c:pt>
                <c:pt idx="4271">
                  <c:v>43350.546131365743</c:v>
                </c:pt>
                <c:pt idx="4272">
                  <c:v>43350.54614525463</c:v>
                </c:pt>
                <c:pt idx="4273">
                  <c:v>43350.546159143516</c:v>
                </c:pt>
                <c:pt idx="4274">
                  <c:v>43350.54617303241</c:v>
                </c:pt>
                <c:pt idx="4275">
                  <c:v>43350.546186921296</c:v>
                </c:pt>
                <c:pt idx="4276">
                  <c:v>43350.546200810182</c:v>
                </c:pt>
                <c:pt idx="4277">
                  <c:v>43350.546214699076</c:v>
                </c:pt>
                <c:pt idx="4278">
                  <c:v>43350.546228587962</c:v>
                </c:pt>
                <c:pt idx="4279">
                  <c:v>43350.546242476848</c:v>
                </c:pt>
                <c:pt idx="4280">
                  <c:v>43350.546256365742</c:v>
                </c:pt>
                <c:pt idx="4281">
                  <c:v>43350.546270254628</c:v>
                </c:pt>
                <c:pt idx="4282">
                  <c:v>43350.546284143522</c:v>
                </c:pt>
                <c:pt idx="4283">
                  <c:v>43350.546298032408</c:v>
                </c:pt>
                <c:pt idx="4284">
                  <c:v>43350.546311921295</c:v>
                </c:pt>
                <c:pt idx="4285">
                  <c:v>43350.546325810188</c:v>
                </c:pt>
                <c:pt idx="4286">
                  <c:v>43350.546339699074</c:v>
                </c:pt>
                <c:pt idx="4287">
                  <c:v>43350.546353587961</c:v>
                </c:pt>
                <c:pt idx="4288">
                  <c:v>43350.546367476854</c:v>
                </c:pt>
                <c:pt idx="4289">
                  <c:v>43350.546381365741</c:v>
                </c:pt>
                <c:pt idx="4290">
                  <c:v>43350.546395254627</c:v>
                </c:pt>
                <c:pt idx="4291">
                  <c:v>43350.546409143521</c:v>
                </c:pt>
                <c:pt idx="4292">
                  <c:v>43350.546423032407</c:v>
                </c:pt>
                <c:pt idx="4293">
                  <c:v>43350.546436921293</c:v>
                </c:pt>
                <c:pt idx="4294">
                  <c:v>43350.546450810187</c:v>
                </c:pt>
                <c:pt idx="4295">
                  <c:v>43350.546464699073</c:v>
                </c:pt>
                <c:pt idx="4296">
                  <c:v>43350.546478587959</c:v>
                </c:pt>
                <c:pt idx="4297">
                  <c:v>43350.546492476853</c:v>
                </c:pt>
                <c:pt idx="4298">
                  <c:v>43350.546506365739</c:v>
                </c:pt>
                <c:pt idx="4299">
                  <c:v>43350.546520254633</c:v>
                </c:pt>
                <c:pt idx="4300">
                  <c:v>43350.546534143519</c:v>
                </c:pt>
                <c:pt idx="4301">
                  <c:v>43350.546548032406</c:v>
                </c:pt>
                <c:pt idx="4302">
                  <c:v>43350.546561921299</c:v>
                </c:pt>
                <c:pt idx="4303">
                  <c:v>43350.546575810185</c:v>
                </c:pt>
                <c:pt idx="4304">
                  <c:v>43350.546589699072</c:v>
                </c:pt>
                <c:pt idx="4305">
                  <c:v>43350.546603587965</c:v>
                </c:pt>
                <c:pt idx="4306">
                  <c:v>43350.546617476852</c:v>
                </c:pt>
                <c:pt idx="4307">
                  <c:v>43350.546631365738</c:v>
                </c:pt>
                <c:pt idx="4308">
                  <c:v>43350.546645254632</c:v>
                </c:pt>
                <c:pt idx="4309">
                  <c:v>43350.546659143518</c:v>
                </c:pt>
                <c:pt idx="4310">
                  <c:v>43350.546673032404</c:v>
                </c:pt>
                <c:pt idx="4311">
                  <c:v>43350.546686921298</c:v>
                </c:pt>
                <c:pt idx="4312">
                  <c:v>43350.546700810184</c:v>
                </c:pt>
                <c:pt idx="4313">
                  <c:v>43350.54671469907</c:v>
                </c:pt>
                <c:pt idx="4314">
                  <c:v>43350.546728587964</c:v>
                </c:pt>
                <c:pt idx="4315">
                  <c:v>43350.54674247685</c:v>
                </c:pt>
                <c:pt idx="4316">
                  <c:v>43350.546756365744</c:v>
                </c:pt>
                <c:pt idx="4317">
                  <c:v>43350.54677025463</c:v>
                </c:pt>
                <c:pt idx="4318">
                  <c:v>43350.546784143517</c:v>
                </c:pt>
                <c:pt idx="4319">
                  <c:v>43350.54679803241</c:v>
                </c:pt>
                <c:pt idx="4320">
                  <c:v>43350.546811921296</c:v>
                </c:pt>
                <c:pt idx="4321">
                  <c:v>43350.546825810183</c:v>
                </c:pt>
                <c:pt idx="4322">
                  <c:v>43350.546839699076</c:v>
                </c:pt>
                <c:pt idx="4323">
                  <c:v>43350.546853587963</c:v>
                </c:pt>
                <c:pt idx="4324">
                  <c:v>43350.546867476849</c:v>
                </c:pt>
                <c:pt idx="4325">
                  <c:v>43350.546881365743</c:v>
                </c:pt>
                <c:pt idx="4326">
                  <c:v>43350.546895254629</c:v>
                </c:pt>
                <c:pt idx="4327">
                  <c:v>43350.546909143515</c:v>
                </c:pt>
                <c:pt idx="4328">
                  <c:v>43350.546923032409</c:v>
                </c:pt>
                <c:pt idx="4329">
                  <c:v>43350.546936921295</c:v>
                </c:pt>
                <c:pt idx="4330">
                  <c:v>43350.546950810189</c:v>
                </c:pt>
                <c:pt idx="4331">
                  <c:v>43350.546964699075</c:v>
                </c:pt>
                <c:pt idx="4332">
                  <c:v>43350.546978587961</c:v>
                </c:pt>
                <c:pt idx="4333">
                  <c:v>43350.546992476855</c:v>
                </c:pt>
                <c:pt idx="4334">
                  <c:v>43350.547006365741</c:v>
                </c:pt>
                <c:pt idx="4335">
                  <c:v>43350.547020254628</c:v>
                </c:pt>
                <c:pt idx="4336">
                  <c:v>43350.547034143521</c:v>
                </c:pt>
                <c:pt idx="4337">
                  <c:v>43350.547048032407</c:v>
                </c:pt>
                <c:pt idx="4338">
                  <c:v>43350.547061921294</c:v>
                </c:pt>
                <c:pt idx="4339">
                  <c:v>43350.547075810187</c:v>
                </c:pt>
                <c:pt idx="4340">
                  <c:v>43350.547089699074</c:v>
                </c:pt>
                <c:pt idx="4341">
                  <c:v>43350.54710358796</c:v>
                </c:pt>
                <c:pt idx="4342">
                  <c:v>43350.547117476854</c:v>
                </c:pt>
                <c:pt idx="4343">
                  <c:v>43350.54713136574</c:v>
                </c:pt>
                <c:pt idx="4344">
                  <c:v>43350.547145254626</c:v>
                </c:pt>
                <c:pt idx="4345">
                  <c:v>43350.54715914352</c:v>
                </c:pt>
                <c:pt idx="4346">
                  <c:v>43350.547173032406</c:v>
                </c:pt>
                <c:pt idx="4347">
                  <c:v>43350.5471869213</c:v>
                </c:pt>
                <c:pt idx="4348">
                  <c:v>43350.547200810186</c:v>
                </c:pt>
                <c:pt idx="4349">
                  <c:v>43350.547214699072</c:v>
                </c:pt>
                <c:pt idx="4350">
                  <c:v>43350.547228587966</c:v>
                </c:pt>
                <c:pt idx="4351">
                  <c:v>43350.547242476852</c:v>
                </c:pt>
                <c:pt idx="4352">
                  <c:v>43350.547256365739</c:v>
                </c:pt>
                <c:pt idx="4353">
                  <c:v>43350.547270254632</c:v>
                </c:pt>
                <c:pt idx="4354">
                  <c:v>43350.547284143518</c:v>
                </c:pt>
                <c:pt idx="4355">
                  <c:v>43350.547298032405</c:v>
                </c:pt>
                <c:pt idx="4356">
                  <c:v>43350.547311921298</c:v>
                </c:pt>
                <c:pt idx="4357">
                  <c:v>43350.547325810185</c:v>
                </c:pt>
                <c:pt idx="4358">
                  <c:v>43350.547339699071</c:v>
                </c:pt>
                <c:pt idx="4359">
                  <c:v>43350.547353587965</c:v>
                </c:pt>
                <c:pt idx="4360">
                  <c:v>43350.547367476851</c:v>
                </c:pt>
                <c:pt idx="4361">
                  <c:v>43350.547381365737</c:v>
                </c:pt>
                <c:pt idx="4362">
                  <c:v>43350.547395254631</c:v>
                </c:pt>
                <c:pt idx="4363">
                  <c:v>43350.547409143517</c:v>
                </c:pt>
                <c:pt idx="4364">
                  <c:v>43350.547423032411</c:v>
                </c:pt>
                <c:pt idx="4365">
                  <c:v>43350.547436921297</c:v>
                </c:pt>
                <c:pt idx="4366">
                  <c:v>43350.547450810183</c:v>
                </c:pt>
                <c:pt idx="4367">
                  <c:v>43350.547464699077</c:v>
                </c:pt>
                <c:pt idx="4368">
                  <c:v>43350.547478587963</c:v>
                </c:pt>
                <c:pt idx="4369">
                  <c:v>43350.54749247685</c:v>
                </c:pt>
                <c:pt idx="4370">
                  <c:v>43350.547506365743</c:v>
                </c:pt>
                <c:pt idx="4371">
                  <c:v>43350.547520254629</c:v>
                </c:pt>
                <c:pt idx="4372">
                  <c:v>43350.547534143516</c:v>
                </c:pt>
                <c:pt idx="4373">
                  <c:v>43350.547548032409</c:v>
                </c:pt>
                <c:pt idx="4374">
                  <c:v>43350.547561921296</c:v>
                </c:pt>
                <c:pt idx="4375">
                  <c:v>43350.547575810182</c:v>
                </c:pt>
                <c:pt idx="4376">
                  <c:v>43350.547589699076</c:v>
                </c:pt>
                <c:pt idx="4377">
                  <c:v>43350.547603587962</c:v>
                </c:pt>
                <c:pt idx="4378">
                  <c:v>43350.547617476848</c:v>
                </c:pt>
                <c:pt idx="4379">
                  <c:v>43350.547631365742</c:v>
                </c:pt>
                <c:pt idx="4380">
                  <c:v>43350.547645254628</c:v>
                </c:pt>
                <c:pt idx="4381">
                  <c:v>43350.547659143522</c:v>
                </c:pt>
                <c:pt idx="4382">
                  <c:v>43350.547673032408</c:v>
                </c:pt>
                <c:pt idx="4383">
                  <c:v>43350.547686921294</c:v>
                </c:pt>
                <c:pt idx="4384">
                  <c:v>43350.547700810188</c:v>
                </c:pt>
                <c:pt idx="4385">
                  <c:v>43350.547714699074</c:v>
                </c:pt>
                <c:pt idx="4386">
                  <c:v>43350.547728587961</c:v>
                </c:pt>
                <c:pt idx="4387">
                  <c:v>43350.547742476854</c:v>
                </c:pt>
                <c:pt idx="4388">
                  <c:v>43350.54775636574</c:v>
                </c:pt>
                <c:pt idx="4389">
                  <c:v>43350.547770254627</c:v>
                </c:pt>
                <c:pt idx="4390">
                  <c:v>43350.54778414352</c:v>
                </c:pt>
                <c:pt idx="4391">
                  <c:v>43350.547798032407</c:v>
                </c:pt>
                <c:pt idx="4392">
                  <c:v>43350.547811921293</c:v>
                </c:pt>
                <c:pt idx="4393">
                  <c:v>43350.547825810187</c:v>
                </c:pt>
                <c:pt idx="4394">
                  <c:v>43350.547839699073</c:v>
                </c:pt>
                <c:pt idx="4395">
                  <c:v>43350.547853587967</c:v>
                </c:pt>
                <c:pt idx="4396">
                  <c:v>43350.547867476853</c:v>
                </c:pt>
                <c:pt idx="4397">
                  <c:v>43350.547881365739</c:v>
                </c:pt>
                <c:pt idx="4398">
                  <c:v>43350.547895254633</c:v>
                </c:pt>
                <c:pt idx="4399">
                  <c:v>43350.547909143519</c:v>
                </c:pt>
                <c:pt idx="4400">
                  <c:v>43350.547923032405</c:v>
                </c:pt>
                <c:pt idx="4401">
                  <c:v>43350.547936921299</c:v>
                </c:pt>
                <c:pt idx="4402">
                  <c:v>43350.547950810185</c:v>
                </c:pt>
                <c:pt idx="4403">
                  <c:v>43350.547964699072</c:v>
                </c:pt>
                <c:pt idx="4404">
                  <c:v>43350.547978587965</c:v>
                </c:pt>
                <c:pt idx="4405">
                  <c:v>43350.547992476852</c:v>
                </c:pt>
                <c:pt idx="4406">
                  <c:v>43350.548006365738</c:v>
                </c:pt>
                <c:pt idx="4407">
                  <c:v>43350.548020254631</c:v>
                </c:pt>
                <c:pt idx="4408">
                  <c:v>43350.548034143518</c:v>
                </c:pt>
                <c:pt idx="4409">
                  <c:v>43350.548048032404</c:v>
                </c:pt>
                <c:pt idx="4410">
                  <c:v>43350.548061921298</c:v>
                </c:pt>
                <c:pt idx="4411">
                  <c:v>43350.548075810184</c:v>
                </c:pt>
                <c:pt idx="4412">
                  <c:v>43350.548089699078</c:v>
                </c:pt>
                <c:pt idx="4413">
                  <c:v>43350.548103587964</c:v>
                </c:pt>
                <c:pt idx="4414">
                  <c:v>43350.54811747685</c:v>
                </c:pt>
                <c:pt idx="4415">
                  <c:v>43350.548131365744</c:v>
                </c:pt>
                <c:pt idx="4416">
                  <c:v>43350.54814525463</c:v>
                </c:pt>
                <c:pt idx="4417">
                  <c:v>43350.548159143516</c:v>
                </c:pt>
                <c:pt idx="4418">
                  <c:v>43350.54817303241</c:v>
                </c:pt>
                <c:pt idx="4419">
                  <c:v>43350.548186921296</c:v>
                </c:pt>
                <c:pt idx="4420">
                  <c:v>43350.548200810183</c:v>
                </c:pt>
                <c:pt idx="4421">
                  <c:v>43350.548214699076</c:v>
                </c:pt>
                <c:pt idx="4422">
                  <c:v>43350.548228587963</c:v>
                </c:pt>
                <c:pt idx="4423">
                  <c:v>43350.548242476849</c:v>
                </c:pt>
                <c:pt idx="4424">
                  <c:v>43350.548256365742</c:v>
                </c:pt>
                <c:pt idx="4425">
                  <c:v>43350.548270254629</c:v>
                </c:pt>
                <c:pt idx="4426">
                  <c:v>43350.548284143515</c:v>
                </c:pt>
                <c:pt idx="4427">
                  <c:v>43350.548298032409</c:v>
                </c:pt>
                <c:pt idx="4428">
                  <c:v>43350.548311921295</c:v>
                </c:pt>
                <c:pt idx="4429">
                  <c:v>43350.548325810189</c:v>
                </c:pt>
                <c:pt idx="4430">
                  <c:v>43350.548339699075</c:v>
                </c:pt>
                <c:pt idx="4431">
                  <c:v>43350.548353587961</c:v>
                </c:pt>
                <c:pt idx="4432">
                  <c:v>43350.548367476855</c:v>
                </c:pt>
                <c:pt idx="4433">
                  <c:v>43350.548381365741</c:v>
                </c:pt>
                <c:pt idx="4434">
                  <c:v>43350.548395254627</c:v>
                </c:pt>
                <c:pt idx="4435">
                  <c:v>43350.548409143521</c:v>
                </c:pt>
                <c:pt idx="4436">
                  <c:v>43350.548423032407</c:v>
                </c:pt>
                <c:pt idx="4437">
                  <c:v>43350.548436921294</c:v>
                </c:pt>
                <c:pt idx="4438">
                  <c:v>43350.548450810187</c:v>
                </c:pt>
                <c:pt idx="4439">
                  <c:v>43350.548464699074</c:v>
                </c:pt>
                <c:pt idx="4440">
                  <c:v>43350.54847858796</c:v>
                </c:pt>
                <c:pt idx="4441">
                  <c:v>43350.548492476853</c:v>
                </c:pt>
                <c:pt idx="4442">
                  <c:v>43350.54850636574</c:v>
                </c:pt>
                <c:pt idx="4443">
                  <c:v>43350.548520254626</c:v>
                </c:pt>
                <c:pt idx="4444">
                  <c:v>43350.54853414352</c:v>
                </c:pt>
                <c:pt idx="4445">
                  <c:v>43350.548548032406</c:v>
                </c:pt>
                <c:pt idx="4446">
                  <c:v>43350.5485619213</c:v>
                </c:pt>
                <c:pt idx="4447">
                  <c:v>43350.548575810186</c:v>
                </c:pt>
                <c:pt idx="4448">
                  <c:v>43350.548589699072</c:v>
                </c:pt>
                <c:pt idx="4449">
                  <c:v>43350.548603587966</c:v>
                </c:pt>
                <c:pt idx="4450">
                  <c:v>43350.548617476852</c:v>
                </c:pt>
                <c:pt idx="4451">
                  <c:v>43350.548631365738</c:v>
                </c:pt>
                <c:pt idx="4452">
                  <c:v>43350.548645254632</c:v>
                </c:pt>
                <c:pt idx="4453">
                  <c:v>43350.548659143518</c:v>
                </c:pt>
                <c:pt idx="4454">
                  <c:v>43350.548673032405</c:v>
                </c:pt>
                <c:pt idx="4455">
                  <c:v>43350.548686921298</c:v>
                </c:pt>
                <c:pt idx="4456">
                  <c:v>43350.548700810185</c:v>
                </c:pt>
                <c:pt idx="4457">
                  <c:v>43350.548714699071</c:v>
                </c:pt>
                <c:pt idx="4458">
                  <c:v>43350.548728587964</c:v>
                </c:pt>
                <c:pt idx="4459">
                  <c:v>43350.548742476851</c:v>
                </c:pt>
                <c:pt idx="4460">
                  <c:v>43350.548756365744</c:v>
                </c:pt>
                <c:pt idx="4461">
                  <c:v>43350.548770254631</c:v>
                </c:pt>
                <c:pt idx="4462">
                  <c:v>43350.548784143517</c:v>
                </c:pt>
                <c:pt idx="4463">
                  <c:v>43350.548798032411</c:v>
                </c:pt>
                <c:pt idx="4464">
                  <c:v>43350.548811921297</c:v>
                </c:pt>
                <c:pt idx="4465">
                  <c:v>43350.548825810183</c:v>
                </c:pt>
                <c:pt idx="4466">
                  <c:v>43350.548839699077</c:v>
                </c:pt>
                <c:pt idx="4467">
                  <c:v>43350.548853587963</c:v>
                </c:pt>
                <c:pt idx="4468">
                  <c:v>43350.548867476849</c:v>
                </c:pt>
                <c:pt idx="4469">
                  <c:v>43350.548881365743</c:v>
                </c:pt>
                <c:pt idx="4470">
                  <c:v>43350.548895254629</c:v>
                </c:pt>
                <c:pt idx="4471">
                  <c:v>43350.548909143516</c:v>
                </c:pt>
                <c:pt idx="4472">
                  <c:v>43350.548923032409</c:v>
                </c:pt>
                <c:pt idx="4473">
                  <c:v>43350.548936921296</c:v>
                </c:pt>
                <c:pt idx="4474">
                  <c:v>43350.548950810182</c:v>
                </c:pt>
                <c:pt idx="4475">
                  <c:v>43350.548964699075</c:v>
                </c:pt>
                <c:pt idx="4476">
                  <c:v>43350.548978587962</c:v>
                </c:pt>
                <c:pt idx="4477">
                  <c:v>43350.548992476855</c:v>
                </c:pt>
                <c:pt idx="4478">
                  <c:v>43350.549006365742</c:v>
                </c:pt>
                <c:pt idx="4479">
                  <c:v>43350.549020254628</c:v>
                </c:pt>
                <c:pt idx="4480">
                  <c:v>43350.549034143522</c:v>
                </c:pt>
                <c:pt idx="4481">
                  <c:v>43350.549048032408</c:v>
                </c:pt>
                <c:pt idx="4482">
                  <c:v>43350.549061921294</c:v>
                </c:pt>
                <c:pt idx="4483">
                  <c:v>43350.549075810188</c:v>
                </c:pt>
                <c:pt idx="4484">
                  <c:v>43350.549089699074</c:v>
                </c:pt>
                <c:pt idx="4485">
                  <c:v>43350.54910358796</c:v>
                </c:pt>
                <c:pt idx="4486">
                  <c:v>43350.549117476854</c:v>
                </c:pt>
                <c:pt idx="4487">
                  <c:v>43350.54913136574</c:v>
                </c:pt>
                <c:pt idx="4488">
                  <c:v>43350.549145254627</c:v>
                </c:pt>
                <c:pt idx="4489">
                  <c:v>43350.54915914352</c:v>
                </c:pt>
                <c:pt idx="4490">
                  <c:v>43350.549173032407</c:v>
                </c:pt>
                <c:pt idx="4491">
                  <c:v>43350.549186921293</c:v>
                </c:pt>
                <c:pt idx="4492">
                  <c:v>43350.549200810186</c:v>
                </c:pt>
                <c:pt idx="4493">
                  <c:v>43350.549214699073</c:v>
                </c:pt>
                <c:pt idx="4494">
                  <c:v>43350.549228587966</c:v>
                </c:pt>
                <c:pt idx="4495">
                  <c:v>43350.549242476853</c:v>
                </c:pt>
                <c:pt idx="4496">
                  <c:v>43350.549256365739</c:v>
                </c:pt>
                <c:pt idx="4497">
                  <c:v>43350.549270254633</c:v>
                </c:pt>
                <c:pt idx="4498">
                  <c:v>43350.549284143519</c:v>
                </c:pt>
                <c:pt idx="4499">
                  <c:v>43350.549298032405</c:v>
                </c:pt>
                <c:pt idx="4500">
                  <c:v>43350.549311921299</c:v>
                </c:pt>
                <c:pt idx="4501">
                  <c:v>43350.549325810185</c:v>
                </c:pt>
                <c:pt idx="4502">
                  <c:v>43350.549339699071</c:v>
                </c:pt>
                <c:pt idx="4503">
                  <c:v>43350.549353587965</c:v>
                </c:pt>
                <c:pt idx="4504">
                  <c:v>43350.549367476851</c:v>
                </c:pt>
                <c:pt idx="4505">
                  <c:v>43350.549381365738</c:v>
                </c:pt>
                <c:pt idx="4506">
                  <c:v>43350.549395254631</c:v>
                </c:pt>
                <c:pt idx="4507">
                  <c:v>43350.549409143518</c:v>
                </c:pt>
                <c:pt idx="4508">
                  <c:v>43350.549423032404</c:v>
                </c:pt>
                <c:pt idx="4509">
                  <c:v>43350.549436921297</c:v>
                </c:pt>
                <c:pt idx="4510">
                  <c:v>43350.549450810184</c:v>
                </c:pt>
                <c:pt idx="4511">
                  <c:v>43350.549464699077</c:v>
                </c:pt>
                <c:pt idx="4512">
                  <c:v>43350.549478587964</c:v>
                </c:pt>
                <c:pt idx="4513">
                  <c:v>43350.54949247685</c:v>
                </c:pt>
                <c:pt idx="4514">
                  <c:v>43350.549506365744</c:v>
                </c:pt>
                <c:pt idx="4515">
                  <c:v>43350.54952025463</c:v>
                </c:pt>
                <c:pt idx="4516">
                  <c:v>43350.549534143516</c:v>
                </c:pt>
                <c:pt idx="4517">
                  <c:v>43350.54954803241</c:v>
                </c:pt>
                <c:pt idx="4518">
                  <c:v>43350.549561921296</c:v>
                </c:pt>
                <c:pt idx="4519">
                  <c:v>43350.549575810182</c:v>
                </c:pt>
                <c:pt idx="4520">
                  <c:v>43350.549589699076</c:v>
                </c:pt>
                <c:pt idx="4521">
                  <c:v>43350.549603587962</c:v>
                </c:pt>
                <c:pt idx="4522">
                  <c:v>43350.549617476849</c:v>
                </c:pt>
                <c:pt idx="4523">
                  <c:v>43350.549631365742</c:v>
                </c:pt>
                <c:pt idx="4524">
                  <c:v>43350.549645254629</c:v>
                </c:pt>
                <c:pt idx="4525">
                  <c:v>43350.549659143522</c:v>
                </c:pt>
                <c:pt idx="4526">
                  <c:v>43350.549673032408</c:v>
                </c:pt>
                <c:pt idx="4527">
                  <c:v>43350.549686921295</c:v>
                </c:pt>
                <c:pt idx="4528">
                  <c:v>43350.549700810188</c:v>
                </c:pt>
                <c:pt idx="4529">
                  <c:v>43350.549714699075</c:v>
                </c:pt>
                <c:pt idx="4530">
                  <c:v>43350.549728587961</c:v>
                </c:pt>
                <c:pt idx="4531">
                  <c:v>43350.549742476855</c:v>
                </c:pt>
                <c:pt idx="4532">
                  <c:v>43350.549756365741</c:v>
                </c:pt>
                <c:pt idx="4533">
                  <c:v>43350.549770254627</c:v>
                </c:pt>
                <c:pt idx="4534">
                  <c:v>43350.549784143521</c:v>
                </c:pt>
                <c:pt idx="4535">
                  <c:v>43350.549798032407</c:v>
                </c:pt>
                <c:pt idx="4536">
                  <c:v>43350.549811921293</c:v>
                </c:pt>
                <c:pt idx="4537">
                  <c:v>43350.549825810187</c:v>
                </c:pt>
                <c:pt idx="4538">
                  <c:v>43350.549839699073</c:v>
                </c:pt>
                <c:pt idx="4539">
                  <c:v>43350.54985358796</c:v>
                </c:pt>
                <c:pt idx="4540">
                  <c:v>43350.549867476853</c:v>
                </c:pt>
                <c:pt idx="4541">
                  <c:v>43350.54988136574</c:v>
                </c:pt>
                <c:pt idx="4542">
                  <c:v>43350.549895254633</c:v>
                </c:pt>
                <c:pt idx="4543">
                  <c:v>43350.549909143519</c:v>
                </c:pt>
                <c:pt idx="4544">
                  <c:v>43350.549923032406</c:v>
                </c:pt>
                <c:pt idx="4545">
                  <c:v>43350.549936921299</c:v>
                </c:pt>
                <c:pt idx="4546">
                  <c:v>43350.549950810186</c:v>
                </c:pt>
                <c:pt idx="4547">
                  <c:v>43350.549964699072</c:v>
                </c:pt>
                <c:pt idx="4548">
                  <c:v>43350.549978587966</c:v>
                </c:pt>
                <c:pt idx="4549">
                  <c:v>43350.549992476852</c:v>
                </c:pt>
                <c:pt idx="4550">
                  <c:v>43350.550006365738</c:v>
                </c:pt>
                <c:pt idx="4551">
                  <c:v>43350.550020254632</c:v>
                </c:pt>
                <c:pt idx="4552">
                  <c:v>43350.550034143518</c:v>
                </c:pt>
                <c:pt idx="4553">
                  <c:v>43350.550048032404</c:v>
                </c:pt>
                <c:pt idx="4554">
                  <c:v>43350.550061921298</c:v>
                </c:pt>
                <c:pt idx="4555">
                  <c:v>43350.550075810184</c:v>
                </c:pt>
                <c:pt idx="4556">
                  <c:v>43350.550089699071</c:v>
                </c:pt>
                <c:pt idx="4557">
                  <c:v>43350.550103587964</c:v>
                </c:pt>
                <c:pt idx="4558">
                  <c:v>43350.550117476851</c:v>
                </c:pt>
                <c:pt idx="4559">
                  <c:v>43350.550131365744</c:v>
                </c:pt>
                <c:pt idx="4560">
                  <c:v>43350.55014525463</c:v>
                </c:pt>
                <c:pt idx="4561">
                  <c:v>43350.550159143517</c:v>
                </c:pt>
                <c:pt idx="4562">
                  <c:v>43350.55017303241</c:v>
                </c:pt>
                <c:pt idx="4563">
                  <c:v>43350.550186921297</c:v>
                </c:pt>
                <c:pt idx="4564">
                  <c:v>43350.550200810183</c:v>
                </c:pt>
                <c:pt idx="4565">
                  <c:v>43350.550214699077</c:v>
                </c:pt>
                <c:pt idx="4566">
                  <c:v>43350.550228587963</c:v>
                </c:pt>
                <c:pt idx="4567">
                  <c:v>43350.550242476849</c:v>
                </c:pt>
                <c:pt idx="4568">
                  <c:v>43350.550256365743</c:v>
                </c:pt>
                <c:pt idx="4569">
                  <c:v>43350.550270254629</c:v>
                </c:pt>
                <c:pt idx="4570">
                  <c:v>43350.550284143515</c:v>
                </c:pt>
                <c:pt idx="4571">
                  <c:v>43350.550298032409</c:v>
                </c:pt>
                <c:pt idx="4572">
                  <c:v>43350.550311921295</c:v>
                </c:pt>
                <c:pt idx="4573">
                  <c:v>43350.550325810182</c:v>
                </c:pt>
                <c:pt idx="4574">
                  <c:v>43350.550339699075</c:v>
                </c:pt>
                <c:pt idx="4575">
                  <c:v>43350.550353587962</c:v>
                </c:pt>
                <c:pt idx="4576">
                  <c:v>43350.550367476855</c:v>
                </c:pt>
                <c:pt idx="4577">
                  <c:v>43350.550381365741</c:v>
                </c:pt>
                <c:pt idx="4578">
                  <c:v>43350.550395254628</c:v>
                </c:pt>
                <c:pt idx="4579">
                  <c:v>43350.550409143521</c:v>
                </c:pt>
                <c:pt idx="4580">
                  <c:v>43350.550423032408</c:v>
                </c:pt>
                <c:pt idx="4581">
                  <c:v>43350.550436921294</c:v>
                </c:pt>
                <c:pt idx="4582">
                  <c:v>43350.550450810188</c:v>
                </c:pt>
                <c:pt idx="4583">
                  <c:v>43350.550464699074</c:v>
                </c:pt>
                <c:pt idx="4584">
                  <c:v>43350.55047858796</c:v>
                </c:pt>
                <c:pt idx="4585">
                  <c:v>43350.550492476854</c:v>
                </c:pt>
                <c:pt idx="4586">
                  <c:v>43350.55050636574</c:v>
                </c:pt>
                <c:pt idx="4587">
                  <c:v>43350.550520254626</c:v>
                </c:pt>
                <c:pt idx="4588">
                  <c:v>43350.55053414352</c:v>
                </c:pt>
                <c:pt idx="4589">
                  <c:v>43350.550548032406</c:v>
                </c:pt>
                <c:pt idx="4590">
                  <c:v>43350.550561921293</c:v>
                </c:pt>
                <c:pt idx="4591">
                  <c:v>43350.550575810186</c:v>
                </c:pt>
                <c:pt idx="4592">
                  <c:v>43350.550589699073</c:v>
                </c:pt>
                <c:pt idx="4593">
                  <c:v>43350.550603587966</c:v>
                </c:pt>
                <c:pt idx="4594">
                  <c:v>43350.550617476852</c:v>
                </c:pt>
                <c:pt idx="4595">
                  <c:v>43350.550631365739</c:v>
                </c:pt>
                <c:pt idx="4596">
                  <c:v>43350.550645254632</c:v>
                </c:pt>
                <c:pt idx="4597">
                  <c:v>43350.550659143519</c:v>
                </c:pt>
                <c:pt idx="4598">
                  <c:v>43350.550673032405</c:v>
                </c:pt>
                <c:pt idx="4599">
                  <c:v>43350.550686921299</c:v>
                </c:pt>
                <c:pt idx="4600">
                  <c:v>43350.550700810185</c:v>
                </c:pt>
                <c:pt idx="4601">
                  <c:v>43350.550714699071</c:v>
                </c:pt>
                <c:pt idx="4602">
                  <c:v>43350.550728587965</c:v>
                </c:pt>
                <c:pt idx="4603">
                  <c:v>43350.550742476851</c:v>
                </c:pt>
                <c:pt idx="4604">
                  <c:v>43350.550756365737</c:v>
                </c:pt>
                <c:pt idx="4605">
                  <c:v>43350.550770254631</c:v>
                </c:pt>
                <c:pt idx="4606">
                  <c:v>43350.550784143517</c:v>
                </c:pt>
                <c:pt idx="4607">
                  <c:v>43350.550798032411</c:v>
                </c:pt>
                <c:pt idx="4608">
                  <c:v>43350.550811921297</c:v>
                </c:pt>
                <c:pt idx="4609">
                  <c:v>43350.550825810184</c:v>
                </c:pt>
                <c:pt idx="4610">
                  <c:v>43350.550839699077</c:v>
                </c:pt>
                <c:pt idx="4611">
                  <c:v>43350.550853587964</c:v>
                </c:pt>
                <c:pt idx="4612">
                  <c:v>43350.55086747685</c:v>
                </c:pt>
                <c:pt idx="4613">
                  <c:v>43350.550881365743</c:v>
                </c:pt>
                <c:pt idx="4614">
                  <c:v>43350.55089525463</c:v>
                </c:pt>
                <c:pt idx="4615">
                  <c:v>43350.550909143516</c:v>
                </c:pt>
                <c:pt idx="4616">
                  <c:v>43350.55092303241</c:v>
                </c:pt>
                <c:pt idx="4617">
                  <c:v>43350.550936921296</c:v>
                </c:pt>
                <c:pt idx="4618">
                  <c:v>43350.550950810182</c:v>
                </c:pt>
                <c:pt idx="4619">
                  <c:v>43350.550964699076</c:v>
                </c:pt>
                <c:pt idx="4620">
                  <c:v>43350.550978587962</c:v>
                </c:pt>
                <c:pt idx="4621">
                  <c:v>43350.550992476848</c:v>
                </c:pt>
                <c:pt idx="4622">
                  <c:v>43350.551006365742</c:v>
                </c:pt>
                <c:pt idx="4623">
                  <c:v>43350.551020254628</c:v>
                </c:pt>
                <c:pt idx="4624">
                  <c:v>43350.551034143522</c:v>
                </c:pt>
                <c:pt idx="4625">
                  <c:v>43350.551048032408</c:v>
                </c:pt>
                <c:pt idx="4626">
                  <c:v>43350.551061921295</c:v>
                </c:pt>
                <c:pt idx="4627">
                  <c:v>43350.551075810188</c:v>
                </c:pt>
                <c:pt idx="4628">
                  <c:v>43350.551089699075</c:v>
                </c:pt>
                <c:pt idx="4629">
                  <c:v>43350.551103587961</c:v>
                </c:pt>
                <c:pt idx="4630">
                  <c:v>43350.551117476854</c:v>
                </c:pt>
                <c:pt idx="4631">
                  <c:v>43350.551131365741</c:v>
                </c:pt>
                <c:pt idx="4632">
                  <c:v>43350.551145254627</c:v>
                </c:pt>
                <c:pt idx="4633">
                  <c:v>43350.551159143521</c:v>
                </c:pt>
                <c:pt idx="4634">
                  <c:v>43350.551173032407</c:v>
                </c:pt>
                <c:pt idx="4635">
                  <c:v>43350.551186921293</c:v>
                </c:pt>
                <c:pt idx="4636">
                  <c:v>43350.551200810187</c:v>
                </c:pt>
                <c:pt idx="4637">
                  <c:v>43350.551214699073</c:v>
                </c:pt>
                <c:pt idx="4638">
                  <c:v>43350.551228587959</c:v>
                </c:pt>
                <c:pt idx="4639">
                  <c:v>43350.551242476853</c:v>
                </c:pt>
                <c:pt idx="4640">
                  <c:v>43350.551256365739</c:v>
                </c:pt>
                <c:pt idx="4641">
                  <c:v>43350.551270254633</c:v>
                </c:pt>
                <c:pt idx="4642">
                  <c:v>43350.551284143519</c:v>
                </c:pt>
                <c:pt idx="4643">
                  <c:v>43350.551298032406</c:v>
                </c:pt>
                <c:pt idx="4644">
                  <c:v>43350.551311921299</c:v>
                </c:pt>
                <c:pt idx="4645">
                  <c:v>43350.551325810186</c:v>
                </c:pt>
                <c:pt idx="4646">
                  <c:v>43350.551339699072</c:v>
                </c:pt>
                <c:pt idx="4647">
                  <c:v>43350.551353587965</c:v>
                </c:pt>
                <c:pt idx="4648">
                  <c:v>43350.551367476852</c:v>
                </c:pt>
                <c:pt idx="4649">
                  <c:v>43350.551381365738</c:v>
                </c:pt>
                <c:pt idx="4650">
                  <c:v>43350.551395254632</c:v>
                </c:pt>
                <c:pt idx="4651">
                  <c:v>43350.551409143518</c:v>
                </c:pt>
                <c:pt idx="4652">
                  <c:v>43350.551423032404</c:v>
                </c:pt>
                <c:pt idx="4653">
                  <c:v>43350.551436921298</c:v>
                </c:pt>
                <c:pt idx="4654">
                  <c:v>43350.551450810184</c:v>
                </c:pt>
                <c:pt idx="4655">
                  <c:v>43350.55146469907</c:v>
                </c:pt>
                <c:pt idx="4656">
                  <c:v>43350.551478587964</c:v>
                </c:pt>
                <c:pt idx="4657">
                  <c:v>43350.55149247685</c:v>
                </c:pt>
                <c:pt idx="4658">
                  <c:v>43350.551506365744</c:v>
                </c:pt>
                <c:pt idx="4659">
                  <c:v>43350.55152025463</c:v>
                </c:pt>
                <c:pt idx="4660">
                  <c:v>43350.551534143517</c:v>
                </c:pt>
                <c:pt idx="4661">
                  <c:v>43350.55154803241</c:v>
                </c:pt>
                <c:pt idx="4662">
                  <c:v>43350.551561921297</c:v>
                </c:pt>
                <c:pt idx="4663">
                  <c:v>43350.551575810183</c:v>
                </c:pt>
                <c:pt idx="4664">
                  <c:v>43350.551589699076</c:v>
                </c:pt>
                <c:pt idx="4665">
                  <c:v>43350.551603587963</c:v>
                </c:pt>
                <c:pt idx="4666">
                  <c:v>43350.551617476849</c:v>
                </c:pt>
                <c:pt idx="4667">
                  <c:v>43350.551631365743</c:v>
                </c:pt>
                <c:pt idx="4668">
                  <c:v>43350.551645254629</c:v>
                </c:pt>
                <c:pt idx="4669">
                  <c:v>43350.551659143515</c:v>
                </c:pt>
                <c:pt idx="4670">
                  <c:v>43350.551673032409</c:v>
                </c:pt>
                <c:pt idx="4671">
                  <c:v>43350.551686921295</c:v>
                </c:pt>
                <c:pt idx="4672">
                  <c:v>43350.551700810189</c:v>
                </c:pt>
                <c:pt idx="4673">
                  <c:v>43350.551714699075</c:v>
                </c:pt>
                <c:pt idx="4674">
                  <c:v>43350.551728587961</c:v>
                </c:pt>
                <c:pt idx="4675">
                  <c:v>43350.551742476855</c:v>
                </c:pt>
                <c:pt idx="4676">
                  <c:v>43350.551756365741</c:v>
                </c:pt>
                <c:pt idx="4677">
                  <c:v>43350.551770254628</c:v>
                </c:pt>
                <c:pt idx="4678">
                  <c:v>43350.551784143521</c:v>
                </c:pt>
                <c:pt idx="4679">
                  <c:v>43350.551798032408</c:v>
                </c:pt>
                <c:pt idx="4680">
                  <c:v>43350.551811921294</c:v>
                </c:pt>
                <c:pt idx="4681">
                  <c:v>43350.551825810187</c:v>
                </c:pt>
                <c:pt idx="4682">
                  <c:v>43350.551839699074</c:v>
                </c:pt>
                <c:pt idx="4683">
                  <c:v>43350.55185358796</c:v>
                </c:pt>
                <c:pt idx="4684">
                  <c:v>43350.551867476854</c:v>
                </c:pt>
                <c:pt idx="4685">
                  <c:v>43350.55188136574</c:v>
                </c:pt>
                <c:pt idx="4686">
                  <c:v>43350.551895254626</c:v>
                </c:pt>
                <c:pt idx="4687">
                  <c:v>43350.55190914352</c:v>
                </c:pt>
                <c:pt idx="4688">
                  <c:v>43350.551923032406</c:v>
                </c:pt>
                <c:pt idx="4689">
                  <c:v>43350.5519369213</c:v>
                </c:pt>
                <c:pt idx="4690">
                  <c:v>43350.551950810186</c:v>
                </c:pt>
                <c:pt idx="4691">
                  <c:v>43350.551964699072</c:v>
                </c:pt>
                <c:pt idx="4692">
                  <c:v>43350.551978587966</c:v>
                </c:pt>
                <c:pt idx="4693">
                  <c:v>43350.551992476852</c:v>
                </c:pt>
                <c:pt idx="4694">
                  <c:v>43350.552006365739</c:v>
                </c:pt>
                <c:pt idx="4695">
                  <c:v>43350.552020254632</c:v>
                </c:pt>
                <c:pt idx="4696">
                  <c:v>43350.552034143519</c:v>
                </c:pt>
                <c:pt idx="4697">
                  <c:v>43350.552048032405</c:v>
                </c:pt>
                <c:pt idx="4698">
                  <c:v>43350.552061921298</c:v>
                </c:pt>
                <c:pt idx="4699">
                  <c:v>43350.552075810185</c:v>
                </c:pt>
                <c:pt idx="4700">
                  <c:v>43350.552089699071</c:v>
                </c:pt>
                <c:pt idx="4701">
                  <c:v>43350.552103587965</c:v>
                </c:pt>
                <c:pt idx="4702">
                  <c:v>43350.552117476851</c:v>
                </c:pt>
                <c:pt idx="4703">
                  <c:v>43350.552131365737</c:v>
                </c:pt>
                <c:pt idx="4704">
                  <c:v>43350.552145254631</c:v>
                </c:pt>
                <c:pt idx="4705">
                  <c:v>43350.552159143517</c:v>
                </c:pt>
                <c:pt idx="4706">
                  <c:v>43350.552173032411</c:v>
                </c:pt>
                <c:pt idx="4707">
                  <c:v>43350.552186921297</c:v>
                </c:pt>
                <c:pt idx="4708">
                  <c:v>43350.552200810183</c:v>
                </c:pt>
                <c:pt idx="4709">
                  <c:v>43350.552214699077</c:v>
                </c:pt>
                <c:pt idx="4710">
                  <c:v>43350.552228587963</c:v>
                </c:pt>
                <c:pt idx="4711">
                  <c:v>43350.55224247685</c:v>
                </c:pt>
                <c:pt idx="4712">
                  <c:v>43350.552256365743</c:v>
                </c:pt>
                <c:pt idx="4713">
                  <c:v>43350.55227025463</c:v>
                </c:pt>
                <c:pt idx="4714">
                  <c:v>43350.552284143516</c:v>
                </c:pt>
                <c:pt idx="4715">
                  <c:v>43350.552298032409</c:v>
                </c:pt>
                <c:pt idx="4716">
                  <c:v>43350.552311921296</c:v>
                </c:pt>
                <c:pt idx="4717">
                  <c:v>43350.552325810182</c:v>
                </c:pt>
                <c:pt idx="4718">
                  <c:v>43350.552339699076</c:v>
                </c:pt>
                <c:pt idx="4719">
                  <c:v>43350.552353587962</c:v>
                </c:pt>
                <c:pt idx="4720">
                  <c:v>43350.552367476848</c:v>
                </c:pt>
                <c:pt idx="4721">
                  <c:v>43350.552381365742</c:v>
                </c:pt>
                <c:pt idx="4722">
                  <c:v>43350.552395254628</c:v>
                </c:pt>
                <c:pt idx="4723">
                  <c:v>43350.552409143522</c:v>
                </c:pt>
                <c:pt idx="4724">
                  <c:v>43350.552423032408</c:v>
                </c:pt>
                <c:pt idx="4725">
                  <c:v>43350.552436921294</c:v>
                </c:pt>
                <c:pt idx="4726">
                  <c:v>43350.552450810188</c:v>
                </c:pt>
                <c:pt idx="4727">
                  <c:v>43350.552464699074</c:v>
                </c:pt>
                <c:pt idx="4728">
                  <c:v>43350.552478587961</c:v>
                </c:pt>
                <c:pt idx="4729">
                  <c:v>43350.552492476854</c:v>
                </c:pt>
                <c:pt idx="4730">
                  <c:v>43350.552506365741</c:v>
                </c:pt>
                <c:pt idx="4731">
                  <c:v>43350.552520254627</c:v>
                </c:pt>
                <c:pt idx="4732">
                  <c:v>43350.55253414352</c:v>
                </c:pt>
                <c:pt idx="4733">
                  <c:v>43350.552548032407</c:v>
                </c:pt>
                <c:pt idx="4734">
                  <c:v>43350.552561921293</c:v>
                </c:pt>
                <c:pt idx="4735">
                  <c:v>43350.552575810187</c:v>
                </c:pt>
                <c:pt idx="4736">
                  <c:v>43350.552589699073</c:v>
                </c:pt>
                <c:pt idx="4737">
                  <c:v>43350.552603587967</c:v>
                </c:pt>
                <c:pt idx="4738">
                  <c:v>43350.552617476853</c:v>
                </c:pt>
                <c:pt idx="4739">
                  <c:v>43350.552631365739</c:v>
                </c:pt>
                <c:pt idx="4740">
                  <c:v>43350.552645254633</c:v>
                </c:pt>
                <c:pt idx="4741">
                  <c:v>43350.552659143519</c:v>
                </c:pt>
                <c:pt idx="4742">
                  <c:v>43350.552673032405</c:v>
                </c:pt>
                <c:pt idx="4743">
                  <c:v>43350.552686921299</c:v>
                </c:pt>
                <c:pt idx="4744">
                  <c:v>43350.552700810185</c:v>
                </c:pt>
                <c:pt idx="4745">
                  <c:v>43350.552714699072</c:v>
                </c:pt>
                <c:pt idx="4746">
                  <c:v>43350.552728587965</c:v>
                </c:pt>
                <c:pt idx="4747">
                  <c:v>43350.552742476852</c:v>
                </c:pt>
                <c:pt idx="4748">
                  <c:v>43350.552756365738</c:v>
                </c:pt>
                <c:pt idx="4749">
                  <c:v>43350.552770254631</c:v>
                </c:pt>
                <c:pt idx="4750">
                  <c:v>43350.552784143518</c:v>
                </c:pt>
                <c:pt idx="4751">
                  <c:v>43350.552798032404</c:v>
                </c:pt>
                <c:pt idx="4752">
                  <c:v>43350.552811921298</c:v>
                </c:pt>
                <c:pt idx="4753">
                  <c:v>43350.552825810184</c:v>
                </c:pt>
                <c:pt idx="4754">
                  <c:v>43350.552839699078</c:v>
                </c:pt>
                <c:pt idx="4755">
                  <c:v>43350.552853587964</c:v>
                </c:pt>
                <c:pt idx="4756">
                  <c:v>43350.55286747685</c:v>
                </c:pt>
                <c:pt idx="4757">
                  <c:v>43350.552881365744</c:v>
                </c:pt>
                <c:pt idx="4758">
                  <c:v>43350.55289525463</c:v>
                </c:pt>
                <c:pt idx="4759">
                  <c:v>43350.552909143516</c:v>
                </c:pt>
                <c:pt idx="4760">
                  <c:v>43350.55292303241</c:v>
                </c:pt>
                <c:pt idx="4761">
                  <c:v>43350.552936921296</c:v>
                </c:pt>
                <c:pt idx="4762">
                  <c:v>43350.552950810183</c:v>
                </c:pt>
                <c:pt idx="4763">
                  <c:v>43350.552964699076</c:v>
                </c:pt>
                <c:pt idx="4764">
                  <c:v>43350.552978587963</c:v>
                </c:pt>
                <c:pt idx="4765">
                  <c:v>43350.552992476849</c:v>
                </c:pt>
                <c:pt idx="4766">
                  <c:v>43350.553006365742</c:v>
                </c:pt>
                <c:pt idx="4767">
                  <c:v>43350.553020254629</c:v>
                </c:pt>
                <c:pt idx="4768">
                  <c:v>43350.553034143515</c:v>
                </c:pt>
                <c:pt idx="4769">
                  <c:v>43350.553048032409</c:v>
                </c:pt>
                <c:pt idx="4770">
                  <c:v>43350.553061921295</c:v>
                </c:pt>
                <c:pt idx="4771">
                  <c:v>43350.553075810189</c:v>
                </c:pt>
                <c:pt idx="4772">
                  <c:v>43350.553089699075</c:v>
                </c:pt>
                <c:pt idx="4773">
                  <c:v>43350.553103587961</c:v>
                </c:pt>
                <c:pt idx="4774">
                  <c:v>43350.553117476855</c:v>
                </c:pt>
                <c:pt idx="4775">
                  <c:v>43350.553131365741</c:v>
                </c:pt>
                <c:pt idx="4776">
                  <c:v>43350.553145254627</c:v>
                </c:pt>
                <c:pt idx="4777">
                  <c:v>43350.553159143521</c:v>
                </c:pt>
                <c:pt idx="4778">
                  <c:v>43350.553173032407</c:v>
                </c:pt>
                <c:pt idx="4779">
                  <c:v>43350.553186921294</c:v>
                </c:pt>
                <c:pt idx="4780">
                  <c:v>43350.553200810187</c:v>
                </c:pt>
                <c:pt idx="4781">
                  <c:v>43350.553214699074</c:v>
                </c:pt>
                <c:pt idx="4782">
                  <c:v>43350.55322858796</c:v>
                </c:pt>
                <c:pt idx="4783">
                  <c:v>43350.553242476853</c:v>
                </c:pt>
                <c:pt idx="4784">
                  <c:v>43350.55325636574</c:v>
                </c:pt>
                <c:pt idx="4785">
                  <c:v>43350.553270254626</c:v>
                </c:pt>
                <c:pt idx="4786">
                  <c:v>43350.55328414352</c:v>
                </c:pt>
                <c:pt idx="4787">
                  <c:v>43350.553298032406</c:v>
                </c:pt>
                <c:pt idx="4788">
                  <c:v>43350.5533119213</c:v>
                </c:pt>
                <c:pt idx="4789">
                  <c:v>43350.553325810186</c:v>
                </c:pt>
                <c:pt idx="4790">
                  <c:v>43350.553339699072</c:v>
                </c:pt>
                <c:pt idx="4791">
                  <c:v>43350.553353587966</c:v>
                </c:pt>
                <c:pt idx="4792">
                  <c:v>43350.553367476852</c:v>
                </c:pt>
                <c:pt idx="4793">
                  <c:v>43350.553381365738</c:v>
                </c:pt>
                <c:pt idx="4794">
                  <c:v>43350.553395254632</c:v>
                </c:pt>
                <c:pt idx="4795">
                  <c:v>43350.553409143518</c:v>
                </c:pt>
                <c:pt idx="4796">
                  <c:v>43350.553423032405</c:v>
                </c:pt>
                <c:pt idx="4797">
                  <c:v>43350.553436921298</c:v>
                </c:pt>
                <c:pt idx="4798">
                  <c:v>43350.553450810185</c:v>
                </c:pt>
                <c:pt idx="4799">
                  <c:v>43350.553464699071</c:v>
                </c:pt>
                <c:pt idx="4800">
                  <c:v>43350.553478587964</c:v>
                </c:pt>
                <c:pt idx="4801">
                  <c:v>43350.553492476851</c:v>
                </c:pt>
                <c:pt idx="4802">
                  <c:v>43350.553506365737</c:v>
                </c:pt>
                <c:pt idx="4803">
                  <c:v>43350.553520254631</c:v>
                </c:pt>
                <c:pt idx="4804">
                  <c:v>43350.553534143517</c:v>
                </c:pt>
                <c:pt idx="4805">
                  <c:v>43350.553548032411</c:v>
                </c:pt>
                <c:pt idx="4806">
                  <c:v>43350.553561921297</c:v>
                </c:pt>
                <c:pt idx="4807">
                  <c:v>43350.553575810183</c:v>
                </c:pt>
                <c:pt idx="4808">
                  <c:v>43350.553589699077</c:v>
                </c:pt>
                <c:pt idx="4809">
                  <c:v>43350.553603587963</c:v>
                </c:pt>
                <c:pt idx="4810">
                  <c:v>43350.553617476849</c:v>
                </c:pt>
                <c:pt idx="4811">
                  <c:v>43350.553631365743</c:v>
                </c:pt>
                <c:pt idx="4812">
                  <c:v>43350.553645254629</c:v>
                </c:pt>
                <c:pt idx="4813">
                  <c:v>43350.553659143516</c:v>
                </c:pt>
                <c:pt idx="4814">
                  <c:v>43350.553673032409</c:v>
                </c:pt>
                <c:pt idx="4815">
                  <c:v>43350.553686921296</c:v>
                </c:pt>
                <c:pt idx="4816">
                  <c:v>43350.553700810182</c:v>
                </c:pt>
                <c:pt idx="4817">
                  <c:v>43350.553714699075</c:v>
                </c:pt>
                <c:pt idx="4818">
                  <c:v>43350.553728587962</c:v>
                </c:pt>
                <c:pt idx="4819">
                  <c:v>43350.553742476855</c:v>
                </c:pt>
                <c:pt idx="4820">
                  <c:v>43350.553756365742</c:v>
                </c:pt>
                <c:pt idx="4821">
                  <c:v>43350.553770254628</c:v>
                </c:pt>
                <c:pt idx="4822">
                  <c:v>43350.553784143522</c:v>
                </c:pt>
                <c:pt idx="4823">
                  <c:v>43350.553798032408</c:v>
                </c:pt>
                <c:pt idx="4824">
                  <c:v>43350.553811921294</c:v>
                </c:pt>
                <c:pt idx="4825">
                  <c:v>43350.553825810188</c:v>
                </c:pt>
                <c:pt idx="4826">
                  <c:v>43350.553839699074</c:v>
                </c:pt>
                <c:pt idx="4827">
                  <c:v>43350.55385358796</c:v>
                </c:pt>
                <c:pt idx="4828">
                  <c:v>43350.553867476854</c:v>
                </c:pt>
                <c:pt idx="4829">
                  <c:v>43350.55388136574</c:v>
                </c:pt>
                <c:pt idx="4830">
                  <c:v>43350.553895254627</c:v>
                </c:pt>
                <c:pt idx="4831">
                  <c:v>43350.55390914352</c:v>
                </c:pt>
                <c:pt idx="4832">
                  <c:v>43350.553923032407</c:v>
                </c:pt>
                <c:pt idx="4833">
                  <c:v>43350.553936921293</c:v>
                </c:pt>
                <c:pt idx="4834">
                  <c:v>43350.553950810187</c:v>
                </c:pt>
                <c:pt idx="4835">
                  <c:v>43350.553964699073</c:v>
                </c:pt>
                <c:pt idx="4836">
                  <c:v>43350.553978587966</c:v>
                </c:pt>
                <c:pt idx="4837">
                  <c:v>43350.553992476853</c:v>
                </c:pt>
                <c:pt idx="4838">
                  <c:v>43350.554006365739</c:v>
                </c:pt>
                <c:pt idx="4839">
                  <c:v>43350.554020254633</c:v>
                </c:pt>
                <c:pt idx="4840">
                  <c:v>43350.554034143519</c:v>
                </c:pt>
                <c:pt idx="4841">
                  <c:v>43350.554048032405</c:v>
                </c:pt>
                <c:pt idx="4842">
                  <c:v>43350.554061921299</c:v>
                </c:pt>
                <c:pt idx="4843">
                  <c:v>43350.554075810185</c:v>
                </c:pt>
                <c:pt idx="4844">
                  <c:v>43350.554089699071</c:v>
                </c:pt>
                <c:pt idx="4845">
                  <c:v>43350.554103587965</c:v>
                </c:pt>
                <c:pt idx="4846">
                  <c:v>43350.554117476851</c:v>
                </c:pt>
                <c:pt idx="4847">
                  <c:v>43350.554131365738</c:v>
                </c:pt>
                <c:pt idx="4848">
                  <c:v>43350.554145254631</c:v>
                </c:pt>
                <c:pt idx="4849">
                  <c:v>43350.554159143518</c:v>
                </c:pt>
                <c:pt idx="4850">
                  <c:v>43350.554173032404</c:v>
                </c:pt>
                <c:pt idx="4851">
                  <c:v>43350.554186921298</c:v>
                </c:pt>
                <c:pt idx="4852">
                  <c:v>43350.554200810184</c:v>
                </c:pt>
                <c:pt idx="4853">
                  <c:v>43350.554214699077</c:v>
                </c:pt>
                <c:pt idx="4854">
                  <c:v>43350.554228587964</c:v>
                </c:pt>
                <c:pt idx="4855">
                  <c:v>43350.55424247685</c:v>
                </c:pt>
                <c:pt idx="4856">
                  <c:v>43350.554256365744</c:v>
                </c:pt>
                <c:pt idx="4857">
                  <c:v>43350.55427025463</c:v>
                </c:pt>
                <c:pt idx="4858">
                  <c:v>43350.554284143516</c:v>
                </c:pt>
                <c:pt idx="4859">
                  <c:v>43350.55429803241</c:v>
                </c:pt>
                <c:pt idx="4860">
                  <c:v>43350.554311921296</c:v>
                </c:pt>
                <c:pt idx="4861">
                  <c:v>43350.554325810182</c:v>
                </c:pt>
                <c:pt idx="4862">
                  <c:v>43350.554339699076</c:v>
                </c:pt>
                <c:pt idx="4863">
                  <c:v>43350.554353587962</c:v>
                </c:pt>
                <c:pt idx="4864">
                  <c:v>43350.554367476849</c:v>
                </c:pt>
                <c:pt idx="4865">
                  <c:v>43350.554381365742</c:v>
                </c:pt>
                <c:pt idx="4866">
                  <c:v>43350.554395254629</c:v>
                </c:pt>
                <c:pt idx="4867">
                  <c:v>43350.554409143515</c:v>
                </c:pt>
                <c:pt idx="4868">
                  <c:v>43350.554423032409</c:v>
                </c:pt>
                <c:pt idx="4869">
                  <c:v>43350.554436921295</c:v>
                </c:pt>
                <c:pt idx="4870">
                  <c:v>43350.554450810188</c:v>
                </c:pt>
                <c:pt idx="4871">
                  <c:v>43350.554464699075</c:v>
                </c:pt>
                <c:pt idx="4872">
                  <c:v>43350.554478587961</c:v>
                </c:pt>
                <c:pt idx="4873">
                  <c:v>43350.554492476855</c:v>
                </c:pt>
                <c:pt idx="4874">
                  <c:v>43350.554506365741</c:v>
                </c:pt>
                <c:pt idx="4875">
                  <c:v>43350.554520254627</c:v>
                </c:pt>
                <c:pt idx="4876">
                  <c:v>43350.554534143521</c:v>
                </c:pt>
                <c:pt idx="4877">
                  <c:v>43350.554548032407</c:v>
                </c:pt>
                <c:pt idx="4878">
                  <c:v>43350.554561921293</c:v>
                </c:pt>
                <c:pt idx="4879">
                  <c:v>43350.554575810187</c:v>
                </c:pt>
                <c:pt idx="4880">
                  <c:v>43350.554589699073</c:v>
                </c:pt>
                <c:pt idx="4881">
                  <c:v>43350.55460358796</c:v>
                </c:pt>
                <c:pt idx="4882">
                  <c:v>43350.554617476853</c:v>
                </c:pt>
                <c:pt idx="4883">
                  <c:v>43350.55463136574</c:v>
                </c:pt>
                <c:pt idx="4884">
                  <c:v>43350.554645254633</c:v>
                </c:pt>
                <c:pt idx="4885">
                  <c:v>43350.55465914352</c:v>
                </c:pt>
                <c:pt idx="4886">
                  <c:v>43350.554673032406</c:v>
                </c:pt>
                <c:pt idx="4887">
                  <c:v>43350.554686921299</c:v>
                </c:pt>
                <c:pt idx="4888">
                  <c:v>43350.554700810186</c:v>
                </c:pt>
                <c:pt idx="4889">
                  <c:v>43350.554714699072</c:v>
                </c:pt>
                <c:pt idx="4890">
                  <c:v>43350.554728587966</c:v>
                </c:pt>
                <c:pt idx="4891">
                  <c:v>43350.554742476852</c:v>
                </c:pt>
                <c:pt idx="4892">
                  <c:v>43350.554756365738</c:v>
                </c:pt>
                <c:pt idx="4893">
                  <c:v>43350.554770254632</c:v>
                </c:pt>
                <c:pt idx="4894">
                  <c:v>43350.554784143518</c:v>
                </c:pt>
                <c:pt idx="4895">
                  <c:v>43350.554798032405</c:v>
                </c:pt>
                <c:pt idx="4896">
                  <c:v>43350.554811921298</c:v>
                </c:pt>
                <c:pt idx="4897">
                  <c:v>43350.554825810184</c:v>
                </c:pt>
                <c:pt idx="4898">
                  <c:v>43350.554839699071</c:v>
                </c:pt>
                <c:pt idx="4899">
                  <c:v>43350.554853587964</c:v>
                </c:pt>
                <c:pt idx="4900">
                  <c:v>43350.554867476851</c:v>
                </c:pt>
                <c:pt idx="4901">
                  <c:v>43350.554881365744</c:v>
                </c:pt>
                <c:pt idx="4902">
                  <c:v>43350.554895254631</c:v>
                </c:pt>
                <c:pt idx="4903">
                  <c:v>43350.554909143517</c:v>
                </c:pt>
                <c:pt idx="4904">
                  <c:v>43350.55492303241</c:v>
                </c:pt>
                <c:pt idx="4905">
                  <c:v>43350.554936921297</c:v>
                </c:pt>
                <c:pt idx="4906">
                  <c:v>43350.554950810183</c:v>
                </c:pt>
                <c:pt idx="4907">
                  <c:v>43350.554964699077</c:v>
                </c:pt>
                <c:pt idx="4908">
                  <c:v>43350.554978587963</c:v>
                </c:pt>
                <c:pt idx="4909">
                  <c:v>43350.554992476849</c:v>
                </c:pt>
                <c:pt idx="4910">
                  <c:v>43350.555006365743</c:v>
                </c:pt>
                <c:pt idx="4911">
                  <c:v>43350.555020254629</c:v>
                </c:pt>
                <c:pt idx="4912">
                  <c:v>43350.555034143516</c:v>
                </c:pt>
                <c:pt idx="4913">
                  <c:v>43350.555048032409</c:v>
                </c:pt>
                <c:pt idx="4914">
                  <c:v>43350.555061921295</c:v>
                </c:pt>
                <c:pt idx="4915">
                  <c:v>43350.555075810182</c:v>
                </c:pt>
                <c:pt idx="4916">
                  <c:v>43350.555089699075</c:v>
                </c:pt>
                <c:pt idx="4917">
                  <c:v>43350.555103587962</c:v>
                </c:pt>
                <c:pt idx="4918">
                  <c:v>43350.555117476855</c:v>
                </c:pt>
                <c:pt idx="4919">
                  <c:v>43350.555131365742</c:v>
                </c:pt>
                <c:pt idx="4920">
                  <c:v>43350.555145254628</c:v>
                </c:pt>
                <c:pt idx="4921">
                  <c:v>43350.555159143521</c:v>
                </c:pt>
                <c:pt idx="4922">
                  <c:v>43350.555173032408</c:v>
                </c:pt>
                <c:pt idx="4923">
                  <c:v>43350.555186921294</c:v>
                </c:pt>
                <c:pt idx="4924">
                  <c:v>43350.555200810188</c:v>
                </c:pt>
                <c:pt idx="4925">
                  <c:v>43350.555214699074</c:v>
                </c:pt>
                <c:pt idx="4926">
                  <c:v>43350.55522858796</c:v>
                </c:pt>
                <c:pt idx="4927">
                  <c:v>43350.555242476854</c:v>
                </c:pt>
                <c:pt idx="4928">
                  <c:v>43350.55525636574</c:v>
                </c:pt>
                <c:pt idx="4929">
                  <c:v>43350.555270254627</c:v>
                </c:pt>
                <c:pt idx="4930">
                  <c:v>43350.55528414352</c:v>
                </c:pt>
                <c:pt idx="4931">
                  <c:v>43350.555298032406</c:v>
                </c:pt>
                <c:pt idx="4932">
                  <c:v>43350.555311921293</c:v>
                </c:pt>
                <c:pt idx="4933">
                  <c:v>43350.555325810186</c:v>
                </c:pt>
                <c:pt idx="4934">
                  <c:v>43350.555339699073</c:v>
                </c:pt>
                <c:pt idx="4935">
                  <c:v>43350.555353587966</c:v>
                </c:pt>
                <c:pt idx="4936">
                  <c:v>43350.555367476853</c:v>
                </c:pt>
                <c:pt idx="4937">
                  <c:v>43350.555381365739</c:v>
                </c:pt>
                <c:pt idx="4938">
                  <c:v>43350.555395254632</c:v>
                </c:pt>
                <c:pt idx="4939">
                  <c:v>43350.555409143519</c:v>
                </c:pt>
                <c:pt idx="4940">
                  <c:v>43350.555423032405</c:v>
                </c:pt>
                <c:pt idx="4941">
                  <c:v>43350.555436921299</c:v>
                </c:pt>
                <c:pt idx="4942">
                  <c:v>43350.555450810185</c:v>
                </c:pt>
                <c:pt idx="4943">
                  <c:v>43350.555464699071</c:v>
                </c:pt>
                <c:pt idx="4944">
                  <c:v>43350.555478587965</c:v>
                </c:pt>
                <c:pt idx="4945">
                  <c:v>43350.555492476851</c:v>
                </c:pt>
                <c:pt idx="4946">
                  <c:v>43350.555506365738</c:v>
                </c:pt>
                <c:pt idx="4947">
                  <c:v>43350.555520254631</c:v>
                </c:pt>
                <c:pt idx="4948">
                  <c:v>43350.555534143517</c:v>
                </c:pt>
                <c:pt idx="4949">
                  <c:v>43350.555548032411</c:v>
                </c:pt>
                <c:pt idx="4950">
                  <c:v>43350.555561921297</c:v>
                </c:pt>
                <c:pt idx="4951">
                  <c:v>43350.555575810184</c:v>
                </c:pt>
                <c:pt idx="4952">
                  <c:v>43350.555589699077</c:v>
                </c:pt>
                <c:pt idx="4953">
                  <c:v>43350.555603587964</c:v>
                </c:pt>
                <c:pt idx="4954">
                  <c:v>43350.55561747685</c:v>
                </c:pt>
                <c:pt idx="4955">
                  <c:v>43350.555631365743</c:v>
                </c:pt>
                <c:pt idx="4956">
                  <c:v>43350.55564525463</c:v>
                </c:pt>
                <c:pt idx="4957">
                  <c:v>43350.555659143516</c:v>
                </c:pt>
                <c:pt idx="4958">
                  <c:v>43350.55567303241</c:v>
                </c:pt>
                <c:pt idx="4959">
                  <c:v>43350.555686921296</c:v>
                </c:pt>
                <c:pt idx="4960">
                  <c:v>43350.555700810182</c:v>
                </c:pt>
                <c:pt idx="4961">
                  <c:v>43350.555714699076</c:v>
                </c:pt>
                <c:pt idx="4962">
                  <c:v>43350.555728587962</c:v>
                </c:pt>
                <c:pt idx="4963">
                  <c:v>43350.555742476849</c:v>
                </c:pt>
                <c:pt idx="4964">
                  <c:v>43350.555756365742</c:v>
                </c:pt>
                <c:pt idx="4965">
                  <c:v>43350.555770254628</c:v>
                </c:pt>
                <c:pt idx="4966">
                  <c:v>43350.555784143522</c:v>
                </c:pt>
                <c:pt idx="4967">
                  <c:v>43350.555798032408</c:v>
                </c:pt>
                <c:pt idx="4968">
                  <c:v>43350.555811921295</c:v>
                </c:pt>
                <c:pt idx="4969">
                  <c:v>43350.555825810188</c:v>
                </c:pt>
                <c:pt idx="4970">
                  <c:v>43350.555839699075</c:v>
                </c:pt>
                <c:pt idx="4971">
                  <c:v>43350.555853587961</c:v>
                </c:pt>
                <c:pt idx="4972">
                  <c:v>43350.555867476854</c:v>
                </c:pt>
                <c:pt idx="4973">
                  <c:v>43350.555881365741</c:v>
                </c:pt>
                <c:pt idx="4974">
                  <c:v>43350.555895254627</c:v>
                </c:pt>
                <c:pt idx="4975">
                  <c:v>43350.555909143521</c:v>
                </c:pt>
                <c:pt idx="4976">
                  <c:v>43350.555923032407</c:v>
                </c:pt>
                <c:pt idx="4977">
                  <c:v>43350.555936921293</c:v>
                </c:pt>
                <c:pt idx="4978">
                  <c:v>43350.555950810187</c:v>
                </c:pt>
                <c:pt idx="4979">
                  <c:v>43350.555964699073</c:v>
                </c:pt>
                <c:pt idx="4980">
                  <c:v>43350.55597858796</c:v>
                </c:pt>
                <c:pt idx="4981">
                  <c:v>43350.555992476853</c:v>
                </c:pt>
                <c:pt idx="4982">
                  <c:v>43350.556006365739</c:v>
                </c:pt>
                <c:pt idx="4983">
                  <c:v>43350.556020254633</c:v>
                </c:pt>
                <c:pt idx="4984">
                  <c:v>43350.556034143519</c:v>
                </c:pt>
                <c:pt idx="4985">
                  <c:v>43350.556048032406</c:v>
                </c:pt>
                <c:pt idx="4986">
                  <c:v>43350.556061921299</c:v>
                </c:pt>
                <c:pt idx="4987">
                  <c:v>43350.556075810186</c:v>
                </c:pt>
                <c:pt idx="4988">
                  <c:v>43350.556089699072</c:v>
                </c:pt>
                <c:pt idx="4989">
                  <c:v>43350.556103587965</c:v>
                </c:pt>
                <c:pt idx="4990">
                  <c:v>43350.556117476852</c:v>
                </c:pt>
                <c:pt idx="4991">
                  <c:v>43350.556131365738</c:v>
                </c:pt>
                <c:pt idx="4992">
                  <c:v>43350.556145254632</c:v>
                </c:pt>
                <c:pt idx="4993">
                  <c:v>43350.556159143518</c:v>
                </c:pt>
                <c:pt idx="4994">
                  <c:v>43350.556173032404</c:v>
                </c:pt>
                <c:pt idx="4995">
                  <c:v>43350.556186921298</c:v>
                </c:pt>
                <c:pt idx="4996">
                  <c:v>43350.556200810184</c:v>
                </c:pt>
                <c:pt idx="4997">
                  <c:v>43350.556214699071</c:v>
                </c:pt>
                <c:pt idx="4998">
                  <c:v>43350.556228587964</c:v>
                </c:pt>
                <c:pt idx="4999">
                  <c:v>43350.55624247685</c:v>
                </c:pt>
                <c:pt idx="5000">
                  <c:v>43350.556256365744</c:v>
                </c:pt>
                <c:pt idx="5001">
                  <c:v>43350.55627025463</c:v>
                </c:pt>
                <c:pt idx="5002">
                  <c:v>43350.556284143517</c:v>
                </c:pt>
                <c:pt idx="5003">
                  <c:v>43350.55629803241</c:v>
                </c:pt>
                <c:pt idx="5004">
                  <c:v>43350.556311921297</c:v>
                </c:pt>
                <c:pt idx="5005">
                  <c:v>43350.556325810183</c:v>
                </c:pt>
                <c:pt idx="5006">
                  <c:v>43350.556339699076</c:v>
                </c:pt>
                <c:pt idx="5007">
                  <c:v>43350.556353587963</c:v>
                </c:pt>
                <c:pt idx="5008">
                  <c:v>43350.556367476849</c:v>
                </c:pt>
                <c:pt idx="5009">
                  <c:v>43350.556381365743</c:v>
                </c:pt>
                <c:pt idx="5010">
                  <c:v>43350.556395254629</c:v>
                </c:pt>
                <c:pt idx="5011">
                  <c:v>43350.556409143515</c:v>
                </c:pt>
                <c:pt idx="5012">
                  <c:v>43350.556423032409</c:v>
                </c:pt>
                <c:pt idx="5013">
                  <c:v>43350.556436921295</c:v>
                </c:pt>
                <c:pt idx="5014">
                  <c:v>43350.556450810182</c:v>
                </c:pt>
                <c:pt idx="5015">
                  <c:v>43350.556464699075</c:v>
                </c:pt>
                <c:pt idx="5016">
                  <c:v>43350.556478587961</c:v>
                </c:pt>
                <c:pt idx="5017">
                  <c:v>43350.556492476855</c:v>
                </c:pt>
                <c:pt idx="5018">
                  <c:v>43350.556506365741</c:v>
                </c:pt>
                <c:pt idx="5019">
                  <c:v>43350.556520254628</c:v>
                </c:pt>
                <c:pt idx="5020">
                  <c:v>43350.556534143521</c:v>
                </c:pt>
                <c:pt idx="5021">
                  <c:v>43350.556548032408</c:v>
                </c:pt>
                <c:pt idx="5022">
                  <c:v>43350.556561921294</c:v>
                </c:pt>
                <c:pt idx="5023">
                  <c:v>43350.556575810187</c:v>
                </c:pt>
                <c:pt idx="5024">
                  <c:v>43350.556589699074</c:v>
                </c:pt>
                <c:pt idx="5025">
                  <c:v>43350.55660358796</c:v>
                </c:pt>
                <c:pt idx="5026">
                  <c:v>43350.556617476854</c:v>
                </c:pt>
                <c:pt idx="5027">
                  <c:v>43350.55663136574</c:v>
                </c:pt>
                <c:pt idx="5028">
                  <c:v>43350.556645254626</c:v>
                </c:pt>
                <c:pt idx="5029">
                  <c:v>43350.55665914352</c:v>
                </c:pt>
                <c:pt idx="5030">
                  <c:v>43350.556673032406</c:v>
                </c:pt>
                <c:pt idx="5031">
                  <c:v>43350.5566869213</c:v>
                </c:pt>
                <c:pt idx="5032">
                  <c:v>43350.556700810186</c:v>
                </c:pt>
                <c:pt idx="5033">
                  <c:v>43350.556714699072</c:v>
                </c:pt>
                <c:pt idx="5034">
                  <c:v>43350.556728587966</c:v>
                </c:pt>
                <c:pt idx="5035">
                  <c:v>43350.556742476852</c:v>
                </c:pt>
                <c:pt idx="5036">
                  <c:v>43350.556756365739</c:v>
                </c:pt>
                <c:pt idx="5037">
                  <c:v>43350.556770254632</c:v>
                </c:pt>
                <c:pt idx="5038">
                  <c:v>43350.556784143519</c:v>
                </c:pt>
                <c:pt idx="5039">
                  <c:v>43350.556798032405</c:v>
                </c:pt>
                <c:pt idx="5040">
                  <c:v>43350.556811921299</c:v>
                </c:pt>
                <c:pt idx="5041">
                  <c:v>43350.556825810185</c:v>
                </c:pt>
                <c:pt idx="5042">
                  <c:v>43350.556839699071</c:v>
                </c:pt>
                <c:pt idx="5043">
                  <c:v>43350.556853587965</c:v>
                </c:pt>
                <c:pt idx="5044">
                  <c:v>43350.556867476851</c:v>
                </c:pt>
                <c:pt idx="5045">
                  <c:v>43350.556881365737</c:v>
                </c:pt>
                <c:pt idx="5046">
                  <c:v>43350.556895254631</c:v>
                </c:pt>
                <c:pt idx="5047">
                  <c:v>43350.556909143517</c:v>
                </c:pt>
                <c:pt idx="5048">
                  <c:v>43350.556923032411</c:v>
                </c:pt>
                <c:pt idx="5049">
                  <c:v>43350.556936921297</c:v>
                </c:pt>
                <c:pt idx="5050">
                  <c:v>43350.556950810183</c:v>
                </c:pt>
                <c:pt idx="5051">
                  <c:v>43350.556964699077</c:v>
                </c:pt>
                <c:pt idx="5052">
                  <c:v>43350.556978587963</c:v>
                </c:pt>
                <c:pt idx="5053">
                  <c:v>43350.55699247685</c:v>
                </c:pt>
                <c:pt idx="5054">
                  <c:v>43350.557006365743</c:v>
                </c:pt>
                <c:pt idx="5055">
                  <c:v>43350.55702025463</c:v>
                </c:pt>
                <c:pt idx="5056">
                  <c:v>43350.557034143516</c:v>
                </c:pt>
                <c:pt idx="5057">
                  <c:v>43350.55704803241</c:v>
                </c:pt>
                <c:pt idx="5058">
                  <c:v>43350.557061921296</c:v>
                </c:pt>
                <c:pt idx="5059">
                  <c:v>43350.557075810182</c:v>
                </c:pt>
                <c:pt idx="5060">
                  <c:v>43350.557089699076</c:v>
                </c:pt>
                <c:pt idx="5061">
                  <c:v>43350.557103587962</c:v>
                </c:pt>
                <c:pt idx="5062">
                  <c:v>43350.557117476848</c:v>
                </c:pt>
                <c:pt idx="5063">
                  <c:v>43350.557131365742</c:v>
                </c:pt>
                <c:pt idx="5064">
                  <c:v>43350.557145254628</c:v>
                </c:pt>
                <c:pt idx="5065">
                  <c:v>43350.557159143522</c:v>
                </c:pt>
                <c:pt idx="5066">
                  <c:v>43350.557173032408</c:v>
                </c:pt>
                <c:pt idx="5067">
                  <c:v>43350.557186921294</c:v>
                </c:pt>
                <c:pt idx="5068">
                  <c:v>43350.557200810188</c:v>
                </c:pt>
                <c:pt idx="5069">
                  <c:v>43350.557214699074</c:v>
                </c:pt>
                <c:pt idx="5070">
                  <c:v>43350.557228587961</c:v>
                </c:pt>
                <c:pt idx="5071">
                  <c:v>43350.557242476854</c:v>
                </c:pt>
                <c:pt idx="5072">
                  <c:v>43350.557256365741</c:v>
                </c:pt>
                <c:pt idx="5073">
                  <c:v>43350.557270254627</c:v>
                </c:pt>
                <c:pt idx="5074">
                  <c:v>43350.557284143521</c:v>
                </c:pt>
                <c:pt idx="5075">
                  <c:v>43350.557298032407</c:v>
                </c:pt>
                <c:pt idx="5076">
                  <c:v>43350.557311921293</c:v>
                </c:pt>
                <c:pt idx="5077">
                  <c:v>43350.557325810187</c:v>
                </c:pt>
                <c:pt idx="5078">
                  <c:v>43350.557339699073</c:v>
                </c:pt>
                <c:pt idx="5079">
                  <c:v>43350.557353587959</c:v>
                </c:pt>
                <c:pt idx="5080">
                  <c:v>43350.557367476853</c:v>
                </c:pt>
                <c:pt idx="5081">
                  <c:v>43350.557381365739</c:v>
                </c:pt>
                <c:pt idx="5082">
                  <c:v>43350.557395254633</c:v>
                </c:pt>
                <c:pt idx="5083">
                  <c:v>43350.557409143519</c:v>
                </c:pt>
                <c:pt idx="5084">
                  <c:v>43350.557423032405</c:v>
                </c:pt>
                <c:pt idx="5085">
                  <c:v>43350.557436921299</c:v>
                </c:pt>
                <c:pt idx="5086">
                  <c:v>43350.557450810185</c:v>
                </c:pt>
                <c:pt idx="5087">
                  <c:v>43350.557464699072</c:v>
                </c:pt>
                <c:pt idx="5088">
                  <c:v>43350.557478587965</c:v>
                </c:pt>
                <c:pt idx="5089">
                  <c:v>43350.557492476852</c:v>
                </c:pt>
                <c:pt idx="5090">
                  <c:v>43350.557506365738</c:v>
                </c:pt>
                <c:pt idx="5091">
                  <c:v>43350.557520254632</c:v>
                </c:pt>
                <c:pt idx="5092">
                  <c:v>43350.557534143518</c:v>
                </c:pt>
                <c:pt idx="5093">
                  <c:v>43350.557548032404</c:v>
                </c:pt>
                <c:pt idx="5094">
                  <c:v>43350.557561921298</c:v>
                </c:pt>
                <c:pt idx="5095">
                  <c:v>43350.557575810184</c:v>
                </c:pt>
                <c:pt idx="5096">
                  <c:v>43350.557589699078</c:v>
                </c:pt>
                <c:pt idx="5097">
                  <c:v>43350.557603587964</c:v>
                </c:pt>
                <c:pt idx="5098">
                  <c:v>43350.55761747685</c:v>
                </c:pt>
                <c:pt idx="5099">
                  <c:v>43350.557631365744</c:v>
                </c:pt>
                <c:pt idx="5100">
                  <c:v>43350.55764525463</c:v>
                </c:pt>
                <c:pt idx="5101">
                  <c:v>43350.557659143517</c:v>
                </c:pt>
                <c:pt idx="5102">
                  <c:v>43350.55767303241</c:v>
                </c:pt>
                <c:pt idx="5103">
                  <c:v>43350.557686921296</c:v>
                </c:pt>
                <c:pt idx="5104">
                  <c:v>43350.557700810183</c:v>
                </c:pt>
                <c:pt idx="5105">
                  <c:v>43350.557714699076</c:v>
                </c:pt>
                <c:pt idx="5106">
                  <c:v>43350.557728587963</c:v>
                </c:pt>
                <c:pt idx="5107">
                  <c:v>43350.557742476849</c:v>
                </c:pt>
                <c:pt idx="5108">
                  <c:v>43350.557756365743</c:v>
                </c:pt>
                <c:pt idx="5109">
                  <c:v>43350.557770254629</c:v>
                </c:pt>
                <c:pt idx="5110">
                  <c:v>43350.557784143515</c:v>
                </c:pt>
                <c:pt idx="5111">
                  <c:v>43350.557798032409</c:v>
                </c:pt>
                <c:pt idx="5112">
                  <c:v>43350.557811921295</c:v>
                </c:pt>
                <c:pt idx="5113">
                  <c:v>43350.557825810189</c:v>
                </c:pt>
                <c:pt idx="5114">
                  <c:v>43350.557839699075</c:v>
                </c:pt>
                <c:pt idx="5115">
                  <c:v>43350.557853587961</c:v>
                </c:pt>
                <c:pt idx="5116">
                  <c:v>43350.557867476855</c:v>
                </c:pt>
                <c:pt idx="5117">
                  <c:v>43350.557881365741</c:v>
                </c:pt>
                <c:pt idx="5118">
                  <c:v>43350.557895254628</c:v>
                </c:pt>
                <c:pt idx="5119">
                  <c:v>43350.557909143521</c:v>
                </c:pt>
                <c:pt idx="5120">
                  <c:v>43350.557923032407</c:v>
                </c:pt>
                <c:pt idx="5121">
                  <c:v>43350.557936921294</c:v>
                </c:pt>
                <c:pt idx="5122">
                  <c:v>43350.557950810187</c:v>
                </c:pt>
                <c:pt idx="5123">
                  <c:v>43350.557964699074</c:v>
                </c:pt>
                <c:pt idx="5124">
                  <c:v>43350.55797858796</c:v>
                </c:pt>
                <c:pt idx="5125">
                  <c:v>43350.557992476854</c:v>
                </c:pt>
                <c:pt idx="5126">
                  <c:v>43350.55800636574</c:v>
                </c:pt>
                <c:pt idx="5127">
                  <c:v>43350.558020254626</c:v>
                </c:pt>
                <c:pt idx="5128">
                  <c:v>43350.55803414352</c:v>
                </c:pt>
                <c:pt idx="5129">
                  <c:v>43350.558048032406</c:v>
                </c:pt>
                <c:pt idx="5130">
                  <c:v>43350.5580619213</c:v>
                </c:pt>
                <c:pt idx="5131">
                  <c:v>43350.558075810186</c:v>
                </c:pt>
                <c:pt idx="5132">
                  <c:v>43350.558089699072</c:v>
                </c:pt>
                <c:pt idx="5133">
                  <c:v>43350.558103587966</c:v>
                </c:pt>
                <c:pt idx="5134">
                  <c:v>43350.558117476852</c:v>
                </c:pt>
                <c:pt idx="5135">
                  <c:v>43350.558131365739</c:v>
                </c:pt>
                <c:pt idx="5136">
                  <c:v>43350.558145254632</c:v>
                </c:pt>
                <c:pt idx="5137">
                  <c:v>43350.558159143518</c:v>
                </c:pt>
                <c:pt idx="5138">
                  <c:v>43350.558173032405</c:v>
                </c:pt>
                <c:pt idx="5139">
                  <c:v>43350.558186921298</c:v>
                </c:pt>
                <c:pt idx="5140">
                  <c:v>43350.558200810185</c:v>
                </c:pt>
                <c:pt idx="5141">
                  <c:v>43350.558214699071</c:v>
                </c:pt>
                <c:pt idx="5142">
                  <c:v>43350.558228587965</c:v>
                </c:pt>
                <c:pt idx="5143">
                  <c:v>43350.558242476851</c:v>
                </c:pt>
                <c:pt idx="5144">
                  <c:v>43350.558256365737</c:v>
                </c:pt>
                <c:pt idx="5145">
                  <c:v>43350.558270254631</c:v>
                </c:pt>
                <c:pt idx="5146">
                  <c:v>43350.558284143517</c:v>
                </c:pt>
                <c:pt idx="5147">
                  <c:v>43350.558298032411</c:v>
                </c:pt>
                <c:pt idx="5148">
                  <c:v>43350.558311921297</c:v>
                </c:pt>
                <c:pt idx="5149">
                  <c:v>43350.558325810183</c:v>
                </c:pt>
                <c:pt idx="5150">
                  <c:v>43350.558339699077</c:v>
                </c:pt>
                <c:pt idx="5151">
                  <c:v>43350.558353587963</c:v>
                </c:pt>
                <c:pt idx="5152">
                  <c:v>43350.55836747685</c:v>
                </c:pt>
                <c:pt idx="5153">
                  <c:v>43350.558381365743</c:v>
                </c:pt>
                <c:pt idx="5154">
                  <c:v>43350.558395254629</c:v>
                </c:pt>
                <c:pt idx="5155">
                  <c:v>43350.558409143516</c:v>
                </c:pt>
                <c:pt idx="5156">
                  <c:v>43350.558423032409</c:v>
                </c:pt>
                <c:pt idx="5157">
                  <c:v>43350.558436921296</c:v>
                </c:pt>
                <c:pt idx="5158">
                  <c:v>43350.558450810182</c:v>
                </c:pt>
                <c:pt idx="5159">
                  <c:v>43350.558464699076</c:v>
                </c:pt>
                <c:pt idx="5160">
                  <c:v>43350.558478587962</c:v>
                </c:pt>
                <c:pt idx="5161">
                  <c:v>43350.558492476855</c:v>
                </c:pt>
                <c:pt idx="5162">
                  <c:v>43350.558506365742</c:v>
                </c:pt>
                <c:pt idx="5163">
                  <c:v>43350.558520254628</c:v>
                </c:pt>
                <c:pt idx="5164">
                  <c:v>43350.558534143522</c:v>
                </c:pt>
                <c:pt idx="5165">
                  <c:v>43350.558548032408</c:v>
                </c:pt>
                <c:pt idx="5166">
                  <c:v>43350.558561921294</c:v>
                </c:pt>
                <c:pt idx="5167">
                  <c:v>43350.558575810188</c:v>
                </c:pt>
                <c:pt idx="5168">
                  <c:v>43350.558589699074</c:v>
                </c:pt>
                <c:pt idx="5169">
                  <c:v>43350.558603587961</c:v>
                </c:pt>
                <c:pt idx="5170">
                  <c:v>43350.558617476854</c:v>
                </c:pt>
                <c:pt idx="5171">
                  <c:v>43350.55863136574</c:v>
                </c:pt>
                <c:pt idx="5172">
                  <c:v>43350.558645254627</c:v>
                </c:pt>
                <c:pt idx="5173">
                  <c:v>43350.55865914352</c:v>
                </c:pt>
                <c:pt idx="5174">
                  <c:v>43350.558673032407</c:v>
                </c:pt>
                <c:pt idx="5175">
                  <c:v>43350.558686921293</c:v>
                </c:pt>
                <c:pt idx="5176">
                  <c:v>43350.558700810187</c:v>
                </c:pt>
                <c:pt idx="5177">
                  <c:v>43350.558714699073</c:v>
                </c:pt>
                <c:pt idx="5178">
                  <c:v>43350.558728587966</c:v>
                </c:pt>
                <c:pt idx="5179">
                  <c:v>43350.558742476853</c:v>
                </c:pt>
                <c:pt idx="5180">
                  <c:v>43350.558756365739</c:v>
                </c:pt>
                <c:pt idx="5181">
                  <c:v>43350.558770254633</c:v>
                </c:pt>
                <c:pt idx="5182">
                  <c:v>43350.558784143519</c:v>
                </c:pt>
                <c:pt idx="5183">
                  <c:v>43350.558798032405</c:v>
                </c:pt>
                <c:pt idx="5184">
                  <c:v>43350.558811921299</c:v>
                </c:pt>
                <c:pt idx="5185">
                  <c:v>43350.558825810185</c:v>
                </c:pt>
                <c:pt idx="5186">
                  <c:v>43350.558839699072</c:v>
                </c:pt>
                <c:pt idx="5187">
                  <c:v>43350.558853587965</c:v>
                </c:pt>
                <c:pt idx="5188">
                  <c:v>43350.558867476851</c:v>
                </c:pt>
                <c:pt idx="5189">
                  <c:v>43350.558881365738</c:v>
                </c:pt>
                <c:pt idx="5190">
                  <c:v>43350.558895254631</c:v>
                </c:pt>
                <c:pt idx="5191">
                  <c:v>43350.558909143518</c:v>
                </c:pt>
                <c:pt idx="5192">
                  <c:v>43350.558923032404</c:v>
                </c:pt>
                <c:pt idx="5193">
                  <c:v>43350.558936921298</c:v>
                </c:pt>
                <c:pt idx="5194">
                  <c:v>43350.558950810184</c:v>
                </c:pt>
                <c:pt idx="5195">
                  <c:v>43350.558964699077</c:v>
                </c:pt>
                <c:pt idx="5196">
                  <c:v>43350.558978587964</c:v>
                </c:pt>
                <c:pt idx="5197">
                  <c:v>43350.55899247685</c:v>
                </c:pt>
                <c:pt idx="5198">
                  <c:v>43350.559006365744</c:v>
                </c:pt>
                <c:pt idx="5199">
                  <c:v>43350.55902025463</c:v>
                </c:pt>
                <c:pt idx="5200">
                  <c:v>43350.559034143516</c:v>
                </c:pt>
                <c:pt idx="5201">
                  <c:v>43350.55904803241</c:v>
                </c:pt>
                <c:pt idx="5202">
                  <c:v>43350.559061921296</c:v>
                </c:pt>
                <c:pt idx="5203">
                  <c:v>43350.559075810183</c:v>
                </c:pt>
                <c:pt idx="5204">
                  <c:v>43350.559089699076</c:v>
                </c:pt>
                <c:pt idx="5205">
                  <c:v>43350.559103587962</c:v>
                </c:pt>
                <c:pt idx="5206">
                  <c:v>43350.559117476849</c:v>
                </c:pt>
                <c:pt idx="5207">
                  <c:v>43350.559131365742</c:v>
                </c:pt>
                <c:pt idx="5208">
                  <c:v>43350.559145254629</c:v>
                </c:pt>
                <c:pt idx="5209">
                  <c:v>43350.559159143515</c:v>
                </c:pt>
                <c:pt idx="5210">
                  <c:v>43350.559173032409</c:v>
                </c:pt>
                <c:pt idx="5211">
                  <c:v>43350.559186921295</c:v>
                </c:pt>
                <c:pt idx="5212">
                  <c:v>43350.559200810188</c:v>
                </c:pt>
                <c:pt idx="5213">
                  <c:v>43350.559214699075</c:v>
                </c:pt>
                <c:pt idx="5214">
                  <c:v>43350.559228587961</c:v>
                </c:pt>
                <c:pt idx="5215">
                  <c:v>43350.559242476855</c:v>
                </c:pt>
                <c:pt idx="5216">
                  <c:v>43350.559256365741</c:v>
                </c:pt>
                <c:pt idx="5217">
                  <c:v>43350.559270254627</c:v>
                </c:pt>
                <c:pt idx="5218">
                  <c:v>43350.559284143521</c:v>
                </c:pt>
                <c:pt idx="5219">
                  <c:v>43350.559298032407</c:v>
                </c:pt>
                <c:pt idx="5220">
                  <c:v>43350.559311921294</c:v>
                </c:pt>
                <c:pt idx="5221">
                  <c:v>43350.559325810187</c:v>
                </c:pt>
                <c:pt idx="5222">
                  <c:v>43350.559339699073</c:v>
                </c:pt>
                <c:pt idx="5223">
                  <c:v>43350.55935358796</c:v>
                </c:pt>
                <c:pt idx="5224">
                  <c:v>43350.559367476853</c:v>
                </c:pt>
                <c:pt idx="5225">
                  <c:v>43350.55938136574</c:v>
                </c:pt>
                <c:pt idx="5226">
                  <c:v>43350.559395254626</c:v>
                </c:pt>
                <c:pt idx="5227">
                  <c:v>43350.55940914352</c:v>
                </c:pt>
                <c:pt idx="5228">
                  <c:v>43350.559423032406</c:v>
                </c:pt>
                <c:pt idx="5229">
                  <c:v>43350.559436921299</c:v>
                </c:pt>
                <c:pt idx="5230">
                  <c:v>43350.559450810186</c:v>
                </c:pt>
                <c:pt idx="5231">
                  <c:v>43350.559464699072</c:v>
                </c:pt>
                <c:pt idx="5232">
                  <c:v>43350.559478587966</c:v>
                </c:pt>
                <c:pt idx="5233">
                  <c:v>43350.559492476852</c:v>
                </c:pt>
                <c:pt idx="5234">
                  <c:v>43350.559506365738</c:v>
                </c:pt>
                <c:pt idx="5235">
                  <c:v>43350.559520254632</c:v>
                </c:pt>
                <c:pt idx="5236">
                  <c:v>43350.559534143518</c:v>
                </c:pt>
                <c:pt idx="5237">
                  <c:v>43350.559548032405</c:v>
                </c:pt>
                <c:pt idx="5238">
                  <c:v>43350.559561921298</c:v>
                </c:pt>
                <c:pt idx="5239">
                  <c:v>43350.559575810184</c:v>
                </c:pt>
                <c:pt idx="5240">
                  <c:v>43350.559589699071</c:v>
                </c:pt>
                <c:pt idx="5241">
                  <c:v>43350.559603587964</c:v>
                </c:pt>
                <c:pt idx="5242">
                  <c:v>43350.559617476851</c:v>
                </c:pt>
                <c:pt idx="5243">
                  <c:v>43350.559631365744</c:v>
                </c:pt>
                <c:pt idx="5244">
                  <c:v>43350.559645254631</c:v>
                </c:pt>
                <c:pt idx="5245">
                  <c:v>43350.559659143517</c:v>
                </c:pt>
                <c:pt idx="5246">
                  <c:v>43350.559673032411</c:v>
                </c:pt>
                <c:pt idx="5247">
                  <c:v>43350.559686921297</c:v>
                </c:pt>
                <c:pt idx="5248">
                  <c:v>43350.559700810183</c:v>
                </c:pt>
                <c:pt idx="5249">
                  <c:v>43350.559714699077</c:v>
                </c:pt>
                <c:pt idx="5250">
                  <c:v>43350.559728587963</c:v>
                </c:pt>
                <c:pt idx="5251">
                  <c:v>43350.559742476849</c:v>
                </c:pt>
                <c:pt idx="5252">
                  <c:v>43350.559756365743</c:v>
                </c:pt>
                <c:pt idx="5253">
                  <c:v>43350.559770254629</c:v>
                </c:pt>
                <c:pt idx="5254">
                  <c:v>43350.559784143516</c:v>
                </c:pt>
                <c:pt idx="5255">
                  <c:v>43350.559798032409</c:v>
                </c:pt>
                <c:pt idx="5256">
                  <c:v>43350.559811921295</c:v>
                </c:pt>
                <c:pt idx="5257">
                  <c:v>43350.559825810182</c:v>
                </c:pt>
                <c:pt idx="5258">
                  <c:v>43350.559839699075</c:v>
                </c:pt>
                <c:pt idx="5259">
                  <c:v>43350.559853587962</c:v>
                </c:pt>
                <c:pt idx="5260">
                  <c:v>43350.559867476855</c:v>
                </c:pt>
                <c:pt idx="5261">
                  <c:v>43350.559881365742</c:v>
                </c:pt>
                <c:pt idx="5262">
                  <c:v>43350.559895254628</c:v>
                </c:pt>
                <c:pt idx="5263">
                  <c:v>43350.559909143522</c:v>
                </c:pt>
                <c:pt idx="5264">
                  <c:v>43350.559923032408</c:v>
                </c:pt>
                <c:pt idx="5265">
                  <c:v>43350.559936921294</c:v>
                </c:pt>
                <c:pt idx="5266">
                  <c:v>43350.559950810188</c:v>
                </c:pt>
                <c:pt idx="5267">
                  <c:v>43350.559964699074</c:v>
                </c:pt>
                <c:pt idx="5268">
                  <c:v>43350.55997858796</c:v>
                </c:pt>
                <c:pt idx="5269">
                  <c:v>43350.559992476854</c:v>
                </c:pt>
                <c:pt idx="5270">
                  <c:v>43350.56000636574</c:v>
                </c:pt>
                <c:pt idx="5271">
                  <c:v>43350.560020254627</c:v>
                </c:pt>
                <c:pt idx="5272">
                  <c:v>43350.56003414352</c:v>
                </c:pt>
                <c:pt idx="5273">
                  <c:v>43350.560048032406</c:v>
                </c:pt>
                <c:pt idx="5274">
                  <c:v>43350.560061921293</c:v>
                </c:pt>
                <c:pt idx="5275">
                  <c:v>43350.560075810186</c:v>
                </c:pt>
                <c:pt idx="5276">
                  <c:v>43350.560089699073</c:v>
                </c:pt>
                <c:pt idx="5277">
                  <c:v>43350.560103587966</c:v>
                </c:pt>
                <c:pt idx="5278">
                  <c:v>43350.560117476853</c:v>
                </c:pt>
                <c:pt idx="5279">
                  <c:v>43350.560131365739</c:v>
                </c:pt>
                <c:pt idx="5280">
                  <c:v>43350.560145254633</c:v>
                </c:pt>
                <c:pt idx="5281">
                  <c:v>43350.560159143519</c:v>
                </c:pt>
                <c:pt idx="5282">
                  <c:v>43350.560173032405</c:v>
                </c:pt>
                <c:pt idx="5283">
                  <c:v>43350.560186921299</c:v>
                </c:pt>
                <c:pt idx="5284">
                  <c:v>43350.560200810185</c:v>
                </c:pt>
                <c:pt idx="5285">
                  <c:v>43350.560214699071</c:v>
                </c:pt>
                <c:pt idx="5286">
                  <c:v>43350.560228587965</c:v>
                </c:pt>
                <c:pt idx="5287">
                  <c:v>43350.560242476851</c:v>
                </c:pt>
                <c:pt idx="5288">
                  <c:v>43350.560256365738</c:v>
                </c:pt>
                <c:pt idx="5289">
                  <c:v>43350.560270254631</c:v>
                </c:pt>
                <c:pt idx="5290">
                  <c:v>43350.560284143517</c:v>
                </c:pt>
                <c:pt idx="5291">
                  <c:v>43350.560298032404</c:v>
                </c:pt>
                <c:pt idx="5292">
                  <c:v>43350.560311921297</c:v>
                </c:pt>
                <c:pt idx="5293">
                  <c:v>43350.560325810184</c:v>
                </c:pt>
                <c:pt idx="5294">
                  <c:v>43350.560339699077</c:v>
                </c:pt>
                <c:pt idx="5295">
                  <c:v>43350.560353587964</c:v>
                </c:pt>
                <c:pt idx="5296">
                  <c:v>43350.56036747685</c:v>
                </c:pt>
                <c:pt idx="5297">
                  <c:v>43350.560381365744</c:v>
                </c:pt>
                <c:pt idx="5298">
                  <c:v>43350.56039525463</c:v>
                </c:pt>
                <c:pt idx="5299">
                  <c:v>43350.560409143516</c:v>
                </c:pt>
                <c:pt idx="5300">
                  <c:v>43350.56042303241</c:v>
                </c:pt>
                <c:pt idx="5301">
                  <c:v>43350.560436921296</c:v>
                </c:pt>
                <c:pt idx="5302">
                  <c:v>43350.560450810182</c:v>
                </c:pt>
                <c:pt idx="5303">
                  <c:v>43350.560464699076</c:v>
                </c:pt>
                <c:pt idx="5304">
                  <c:v>43350.560478587962</c:v>
                </c:pt>
                <c:pt idx="5305">
                  <c:v>43350.560492476849</c:v>
                </c:pt>
                <c:pt idx="5306">
                  <c:v>43350.560506365742</c:v>
                </c:pt>
                <c:pt idx="5307">
                  <c:v>43350.560520254628</c:v>
                </c:pt>
                <c:pt idx="5308">
                  <c:v>43350.560534143522</c:v>
                </c:pt>
                <c:pt idx="5309">
                  <c:v>43350.560548032408</c:v>
                </c:pt>
                <c:pt idx="5310">
                  <c:v>43350.560561921295</c:v>
                </c:pt>
                <c:pt idx="5311">
                  <c:v>43350.560575810188</c:v>
                </c:pt>
                <c:pt idx="5312">
                  <c:v>43350.560589699075</c:v>
                </c:pt>
                <c:pt idx="5313">
                  <c:v>43350.560603587961</c:v>
                </c:pt>
                <c:pt idx="5314">
                  <c:v>43350.560617476855</c:v>
                </c:pt>
                <c:pt idx="5315">
                  <c:v>43350.560631365741</c:v>
                </c:pt>
                <c:pt idx="5316">
                  <c:v>43350.560645254627</c:v>
                </c:pt>
                <c:pt idx="5317">
                  <c:v>43350.560659143521</c:v>
                </c:pt>
                <c:pt idx="5318">
                  <c:v>43350.560673032407</c:v>
                </c:pt>
                <c:pt idx="5319">
                  <c:v>43350.560686921293</c:v>
                </c:pt>
                <c:pt idx="5320">
                  <c:v>43350.560700810187</c:v>
                </c:pt>
                <c:pt idx="5321">
                  <c:v>43350.560714699073</c:v>
                </c:pt>
                <c:pt idx="5322">
                  <c:v>43350.56072858796</c:v>
                </c:pt>
                <c:pt idx="5323">
                  <c:v>43350.560742476853</c:v>
                </c:pt>
                <c:pt idx="5324">
                  <c:v>43350.56075636574</c:v>
                </c:pt>
                <c:pt idx="5325">
                  <c:v>43350.560770254633</c:v>
                </c:pt>
                <c:pt idx="5326">
                  <c:v>43350.560784143519</c:v>
                </c:pt>
                <c:pt idx="5327">
                  <c:v>43350.560798032406</c:v>
                </c:pt>
                <c:pt idx="5328">
                  <c:v>43350.560811921299</c:v>
                </c:pt>
                <c:pt idx="5329">
                  <c:v>43350.560825810186</c:v>
                </c:pt>
                <c:pt idx="5330">
                  <c:v>43350.560839699072</c:v>
                </c:pt>
                <c:pt idx="5331">
                  <c:v>43350.560853587966</c:v>
                </c:pt>
                <c:pt idx="5332">
                  <c:v>43350.560867476852</c:v>
                </c:pt>
                <c:pt idx="5333">
                  <c:v>43350.560881365738</c:v>
                </c:pt>
                <c:pt idx="5334">
                  <c:v>43350.560895254632</c:v>
                </c:pt>
                <c:pt idx="5335">
                  <c:v>43350.560909143518</c:v>
                </c:pt>
                <c:pt idx="5336">
                  <c:v>43350.560923032404</c:v>
                </c:pt>
                <c:pt idx="5337">
                  <c:v>43350.560936921298</c:v>
                </c:pt>
                <c:pt idx="5338">
                  <c:v>43350.560950810184</c:v>
                </c:pt>
                <c:pt idx="5339">
                  <c:v>43350.560964699071</c:v>
                </c:pt>
                <c:pt idx="5340">
                  <c:v>43350.560978587964</c:v>
                </c:pt>
                <c:pt idx="5341">
                  <c:v>43350.560992476851</c:v>
                </c:pt>
                <c:pt idx="5342">
                  <c:v>43350.561006365744</c:v>
                </c:pt>
                <c:pt idx="5343">
                  <c:v>43350.56102025463</c:v>
                </c:pt>
                <c:pt idx="5344">
                  <c:v>43350.561034143517</c:v>
                </c:pt>
                <c:pt idx="5345">
                  <c:v>43350.56104803241</c:v>
                </c:pt>
                <c:pt idx="5346">
                  <c:v>43350.561061921297</c:v>
                </c:pt>
                <c:pt idx="5347">
                  <c:v>43350.561075810183</c:v>
                </c:pt>
                <c:pt idx="5348">
                  <c:v>43350.561089699077</c:v>
                </c:pt>
                <c:pt idx="5349">
                  <c:v>43350.561103587963</c:v>
                </c:pt>
                <c:pt idx="5350">
                  <c:v>43350.561117476849</c:v>
                </c:pt>
                <c:pt idx="5351">
                  <c:v>43350.561131365743</c:v>
                </c:pt>
                <c:pt idx="5352">
                  <c:v>43350.561145254629</c:v>
                </c:pt>
                <c:pt idx="5353">
                  <c:v>43350.561159143515</c:v>
                </c:pt>
                <c:pt idx="5354">
                  <c:v>43350.561173032409</c:v>
                </c:pt>
                <c:pt idx="5355">
                  <c:v>43350.561186921295</c:v>
                </c:pt>
                <c:pt idx="5356">
                  <c:v>43350.561200810182</c:v>
                </c:pt>
                <c:pt idx="5357">
                  <c:v>43350.561214699075</c:v>
                </c:pt>
                <c:pt idx="5358">
                  <c:v>43350.561228587962</c:v>
                </c:pt>
                <c:pt idx="5359">
                  <c:v>43350.561242476855</c:v>
                </c:pt>
                <c:pt idx="5360">
                  <c:v>43350.561256365741</c:v>
                </c:pt>
                <c:pt idx="5361">
                  <c:v>43350.561270254628</c:v>
                </c:pt>
                <c:pt idx="5362">
                  <c:v>43350.561284143521</c:v>
                </c:pt>
                <c:pt idx="5363">
                  <c:v>43350.561298032408</c:v>
                </c:pt>
                <c:pt idx="5364">
                  <c:v>43350.561311921294</c:v>
                </c:pt>
                <c:pt idx="5365">
                  <c:v>43350.561325810188</c:v>
                </c:pt>
                <c:pt idx="5366">
                  <c:v>43350.561339699074</c:v>
                </c:pt>
                <c:pt idx="5367">
                  <c:v>43350.56135358796</c:v>
                </c:pt>
                <c:pt idx="5368">
                  <c:v>43350.561367476854</c:v>
                </c:pt>
                <c:pt idx="5369">
                  <c:v>43350.56138136574</c:v>
                </c:pt>
                <c:pt idx="5370">
                  <c:v>43350.561395254626</c:v>
                </c:pt>
                <c:pt idx="5371">
                  <c:v>43350.56140914352</c:v>
                </c:pt>
                <c:pt idx="5372">
                  <c:v>43350.561423032406</c:v>
                </c:pt>
                <c:pt idx="5373">
                  <c:v>43350.5614369213</c:v>
                </c:pt>
                <c:pt idx="5374">
                  <c:v>43350.561450810186</c:v>
                </c:pt>
                <c:pt idx="5375">
                  <c:v>43350.561464699073</c:v>
                </c:pt>
                <c:pt idx="5376">
                  <c:v>43350.561478587966</c:v>
                </c:pt>
                <c:pt idx="5377">
                  <c:v>43350.561492476852</c:v>
                </c:pt>
                <c:pt idx="5378">
                  <c:v>43350.561506365739</c:v>
                </c:pt>
                <c:pt idx="5379">
                  <c:v>43350.561520254632</c:v>
                </c:pt>
                <c:pt idx="5380">
                  <c:v>43350.561534143519</c:v>
                </c:pt>
                <c:pt idx="5381">
                  <c:v>43350.561548032405</c:v>
                </c:pt>
                <c:pt idx="5382">
                  <c:v>43350.561561921299</c:v>
                </c:pt>
                <c:pt idx="5383">
                  <c:v>43350.561575810185</c:v>
                </c:pt>
                <c:pt idx="5384">
                  <c:v>43350.561589699071</c:v>
                </c:pt>
                <c:pt idx="5385">
                  <c:v>43350.561603587965</c:v>
                </c:pt>
                <c:pt idx="5386">
                  <c:v>43350.561617476851</c:v>
                </c:pt>
                <c:pt idx="5387">
                  <c:v>43350.561631365737</c:v>
                </c:pt>
                <c:pt idx="5388">
                  <c:v>43350.561645254631</c:v>
                </c:pt>
                <c:pt idx="5389">
                  <c:v>43350.561659143517</c:v>
                </c:pt>
                <c:pt idx="5390">
                  <c:v>43350.561673032411</c:v>
                </c:pt>
                <c:pt idx="5391">
                  <c:v>43350.561686921297</c:v>
                </c:pt>
                <c:pt idx="5392">
                  <c:v>43350.561700810184</c:v>
                </c:pt>
                <c:pt idx="5393">
                  <c:v>43350.561714699077</c:v>
                </c:pt>
                <c:pt idx="5394">
                  <c:v>43350.561728587963</c:v>
                </c:pt>
                <c:pt idx="5395">
                  <c:v>43350.56174247685</c:v>
                </c:pt>
                <c:pt idx="5396">
                  <c:v>43350.561756365743</c:v>
                </c:pt>
                <c:pt idx="5397">
                  <c:v>43350.56177025463</c:v>
                </c:pt>
                <c:pt idx="5398">
                  <c:v>43350.561784143516</c:v>
                </c:pt>
                <c:pt idx="5399">
                  <c:v>43350.56179803241</c:v>
                </c:pt>
                <c:pt idx="5400">
                  <c:v>43350.561811921296</c:v>
                </c:pt>
                <c:pt idx="5401">
                  <c:v>43350.561825810182</c:v>
                </c:pt>
                <c:pt idx="5402">
                  <c:v>43350.561839699076</c:v>
                </c:pt>
                <c:pt idx="5403">
                  <c:v>43350.561853587962</c:v>
                </c:pt>
                <c:pt idx="5404">
                  <c:v>43350.561867476848</c:v>
                </c:pt>
                <c:pt idx="5405">
                  <c:v>43350.561881365742</c:v>
                </c:pt>
                <c:pt idx="5406">
                  <c:v>43350.561895254628</c:v>
                </c:pt>
                <c:pt idx="5407">
                  <c:v>43350.561909143522</c:v>
                </c:pt>
                <c:pt idx="5408">
                  <c:v>43350.561923032408</c:v>
                </c:pt>
                <c:pt idx="5409">
                  <c:v>43350.561936921295</c:v>
                </c:pt>
                <c:pt idx="5410">
                  <c:v>43350.561950810188</c:v>
                </c:pt>
                <c:pt idx="5411">
                  <c:v>43350.561964699074</c:v>
                </c:pt>
                <c:pt idx="5412">
                  <c:v>43350.561978587961</c:v>
                </c:pt>
                <c:pt idx="5413">
                  <c:v>43350.561992476854</c:v>
                </c:pt>
                <c:pt idx="5414">
                  <c:v>43350.562006365741</c:v>
                </c:pt>
                <c:pt idx="5415">
                  <c:v>43350.562020254627</c:v>
                </c:pt>
                <c:pt idx="5416">
                  <c:v>43350.562034143521</c:v>
                </c:pt>
                <c:pt idx="5417">
                  <c:v>43350.562048032407</c:v>
                </c:pt>
                <c:pt idx="5418">
                  <c:v>43350.562061921293</c:v>
                </c:pt>
                <c:pt idx="5419">
                  <c:v>43350.562075810187</c:v>
                </c:pt>
                <c:pt idx="5420">
                  <c:v>43350.562089699073</c:v>
                </c:pt>
                <c:pt idx="5421">
                  <c:v>43350.562103587959</c:v>
                </c:pt>
                <c:pt idx="5422">
                  <c:v>43350.562117476853</c:v>
                </c:pt>
                <c:pt idx="5423">
                  <c:v>43350.562131365739</c:v>
                </c:pt>
                <c:pt idx="5424">
                  <c:v>43350.562145254633</c:v>
                </c:pt>
                <c:pt idx="5425">
                  <c:v>43350.562159143519</c:v>
                </c:pt>
                <c:pt idx="5426">
                  <c:v>43350.562173032406</c:v>
                </c:pt>
                <c:pt idx="5427">
                  <c:v>43350.562186921299</c:v>
                </c:pt>
                <c:pt idx="5428">
                  <c:v>43350.562200810185</c:v>
                </c:pt>
                <c:pt idx="5429">
                  <c:v>43350.562214699072</c:v>
                </c:pt>
                <c:pt idx="5430">
                  <c:v>43350.562228587965</c:v>
                </c:pt>
                <c:pt idx="5431">
                  <c:v>43350.562242476852</c:v>
                </c:pt>
                <c:pt idx="5432">
                  <c:v>43350.562256365738</c:v>
                </c:pt>
                <c:pt idx="5433">
                  <c:v>43350.562270254632</c:v>
                </c:pt>
                <c:pt idx="5434">
                  <c:v>43350.562284143518</c:v>
                </c:pt>
                <c:pt idx="5435">
                  <c:v>43350.562298032404</c:v>
                </c:pt>
                <c:pt idx="5436">
                  <c:v>43350.562311921298</c:v>
                </c:pt>
                <c:pt idx="5437">
                  <c:v>43350.562325810184</c:v>
                </c:pt>
                <c:pt idx="5438">
                  <c:v>43350.56233969907</c:v>
                </c:pt>
                <c:pt idx="5439">
                  <c:v>43350.562353587964</c:v>
                </c:pt>
                <c:pt idx="5440">
                  <c:v>43350.56236747685</c:v>
                </c:pt>
                <c:pt idx="5441">
                  <c:v>43350.562381365744</c:v>
                </c:pt>
                <c:pt idx="5442">
                  <c:v>43350.56239525463</c:v>
                </c:pt>
                <c:pt idx="5443">
                  <c:v>43350.562409143517</c:v>
                </c:pt>
                <c:pt idx="5444">
                  <c:v>43350.56242303241</c:v>
                </c:pt>
                <c:pt idx="5445">
                  <c:v>43350.562436921296</c:v>
                </c:pt>
                <c:pt idx="5446">
                  <c:v>43350.562450810183</c:v>
                </c:pt>
                <c:pt idx="5447">
                  <c:v>43350.562464699076</c:v>
                </c:pt>
                <c:pt idx="5448">
                  <c:v>43350.562478587963</c:v>
                </c:pt>
                <c:pt idx="5449">
                  <c:v>43350.562492476849</c:v>
                </c:pt>
                <c:pt idx="5450">
                  <c:v>43350.562506365743</c:v>
                </c:pt>
                <c:pt idx="5451">
                  <c:v>43350.562520254629</c:v>
                </c:pt>
                <c:pt idx="5452">
                  <c:v>43350.562534143515</c:v>
                </c:pt>
                <c:pt idx="5453">
                  <c:v>43350.562548032409</c:v>
                </c:pt>
                <c:pt idx="5454">
                  <c:v>43350.562561921295</c:v>
                </c:pt>
                <c:pt idx="5455">
                  <c:v>43350.562575810189</c:v>
                </c:pt>
                <c:pt idx="5456">
                  <c:v>43350.562589699075</c:v>
                </c:pt>
                <c:pt idx="5457">
                  <c:v>43350.562603587961</c:v>
                </c:pt>
                <c:pt idx="5458">
                  <c:v>43350.562617476855</c:v>
                </c:pt>
                <c:pt idx="5459">
                  <c:v>43350.562631365741</c:v>
                </c:pt>
                <c:pt idx="5460">
                  <c:v>43350.562645254628</c:v>
                </c:pt>
                <c:pt idx="5461">
                  <c:v>43350.562659143521</c:v>
                </c:pt>
                <c:pt idx="5462">
                  <c:v>43350.562673032407</c:v>
                </c:pt>
                <c:pt idx="5463">
                  <c:v>43350.562686921294</c:v>
                </c:pt>
                <c:pt idx="5464">
                  <c:v>43350.562700810187</c:v>
                </c:pt>
                <c:pt idx="5465">
                  <c:v>43350.562714699074</c:v>
                </c:pt>
                <c:pt idx="5466">
                  <c:v>43350.56272858796</c:v>
                </c:pt>
                <c:pt idx="5467">
                  <c:v>43350.562742476854</c:v>
                </c:pt>
                <c:pt idx="5468">
                  <c:v>43350.56275636574</c:v>
                </c:pt>
                <c:pt idx="5469">
                  <c:v>43350.562770254626</c:v>
                </c:pt>
                <c:pt idx="5470">
                  <c:v>43350.56278414352</c:v>
                </c:pt>
                <c:pt idx="5471">
                  <c:v>43350.562798032406</c:v>
                </c:pt>
                <c:pt idx="5472">
                  <c:v>43350.5628119213</c:v>
                </c:pt>
                <c:pt idx="5473">
                  <c:v>43350.562825810186</c:v>
                </c:pt>
                <c:pt idx="5474">
                  <c:v>43350.562839699072</c:v>
                </c:pt>
                <c:pt idx="5475">
                  <c:v>43350.562853587966</c:v>
                </c:pt>
                <c:pt idx="5476">
                  <c:v>43350.562867476852</c:v>
                </c:pt>
                <c:pt idx="5477">
                  <c:v>43350.562881365739</c:v>
                </c:pt>
                <c:pt idx="5478">
                  <c:v>43350.562895254632</c:v>
                </c:pt>
                <c:pt idx="5479">
                  <c:v>43350.562909143518</c:v>
                </c:pt>
                <c:pt idx="5480">
                  <c:v>43350.562923032405</c:v>
                </c:pt>
                <c:pt idx="5481">
                  <c:v>43350.562936921298</c:v>
                </c:pt>
                <c:pt idx="5482">
                  <c:v>43350.562950810185</c:v>
                </c:pt>
                <c:pt idx="5483">
                  <c:v>43350.562964699071</c:v>
                </c:pt>
                <c:pt idx="5484">
                  <c:v>43350.562978587965</c:v>
                </c:pt>
                <c:pt idx="5485">
                  <c:v>43350.562992476851</c:v>
                </c:pt>
                <c:pt idx="5486">
                  <c:v>43350.563006365737</c:v>
                </c:pt>
                <c:pt idx="5487">
                  <c:v>43350.563020254631</c:v>
                </c:pt>
                <c:pt idx="5488">
                  <c:v>43350.563034143517</c:v>
                </c:pt>
                <c:pt idx="5489">
                  <c:v>43350.563048032411</c:v>
                </c:pt>
                <c:pt idx="5490">
                  <c:v>43350.563061921297</c:v>
                </c:pt>
                <c:pt idx="5491">
                  <c:v>43350.563075810183</c:v>
                </c:pt>
                <c:pt idx="5492">
                  <c:v>43350.563089699077</c:v>
                </c:pt>
                <c:pt idx="5493">
                  <c:v>43350.563103587963</c:v>
                </c:pt>
                <c:pt idx="5494">
                  <c:v>43350.56311747685</c:v>
                </c:pt>
                <c:pt idx="5495">
                  <c:v>43350.563131365743</c:v>
                </c:pt>
                <c:pt idx="5496">
                  <c:v>43350.563145254629</c:v>
                </c:pt>
                <c:pt idx="5497">
                  <c:v>43350.563159143516</c:v>
                </c:pt>
                <c:pt idx="5498">
                  <c:v>43350.563173032409</c:v>
                </c:pt>
                <c:pt idx="5499">
                  <c:v>43350.563186921296</c:v>
                </c:pt>
                <c:pt idx="5500">
                  <c:v>43350.563200810182</c:v>
                </c:pt>
                <c:pt idx="5501">
                  <c:v>43350.563214699076</c:v>
                </c:pt>
                <c:pt idx="5502">
                  <c:v>43350.563228587962</c:v>
                </c:pt>
                <c:pt idx="5503">
                  <c:v>43350.563242476848</c:v>
                </c:pt>
                <c:pt idx="5504">
                  <c:v>43350.563256365742</c:v>
                </c:pt>
                <c:pt idx="5505">
                  <c:v>43350.563270254628</c:v>
                </c:pt>
                <c:pt idx="5506">
                  <c:v>43350.563284143522</c:v>
                </c:pt>
                <c:pt idx="5507">
                  <c:v>43350.563298032408</c:v>
                </c:pt>
                <c:pt idx="5508">
                  <c:v>43350.563311921294</c:v>
                </c:pt>
                <c:pt idx="5509">
                  <c:v>43350.563325810188</c:v>
                </c:pt>
                <c:pt idx="5510">
                  <c:v>43350.563339699074</c:v>
                </c:pt>
                <c:pt idx="5511">
                  <c:v>43350.563353587961</c:v>
                </c:pt>
                <c:pt idx="5512">
                  <c:v>43350.563367476854</c:v>
                </c:pt>
                <c:pt idx="5513">
                  <c:v>43350.56338136574</c:v>
                </c:pt>
                <c:pt idx="5514">
                  <c:v>43350.563395254627</c:v>
                </c:pt>
                <c:pt idx="5515">
                  <c:v>43350.56340914352</c:v>
                </c:pt>
                <c:pt idx="5516">
                  <c:v>43350.563423032407</c:v>
                </c:pt>
                <c:pt idx="5517">
                  <c:v>43350.563436921293</c:v>
                </c:pt>
                <c:pt idx="5518">
                  <c:v>43350.563450810187</c:v>
                </c:pt>
                <c:pt idx="5519">
                  <c:v>43350.563464699073</c:v>
                </c:pt>
                <c:pt idx="5520">
                  <c:v>43350.563478587967</c:v>
                </c:pt>
                <c:pt idx="5521">
                  <c:v>43350.563492476853</c:v>
                </c:pt>
                <c:pt idx="5522">
                  <c:v>43350.563506365739</c:v>
                </c:pt>
                <c:pt idx="5523">
                  <c:v>43350.563520254633</c:v>
                </c:pt>
                <c:pt idx="5524">
                  <c:v>43350.563534143519</c:v>
                </c:pt>
                <c:pt idx="5525">
                  <c:v>43350.563548032405</c:v>
                </c:pt>
                <c:pt idx="5526">
                  <c:v>43350.563561921299</c:v>
                </c:pt>
                <c:pt idx="5527">
                  <c:v>43350.563575810185</c:v>
                </c:pt>
                <c:pt idx="5528">
                  <c:v>43350.563589699072</c:v>
                </c:pt>
                <c:pt idx="5529">
                  <c:v>43350.563603587965</c:v>
                </c:pt>
                <c:pt idx="5530">
                  <c:v>43350.563617476852</c:v>
                </c:pt>
                <c:pt idx="5531">
                  <c:v>43350.563631365738</c:v>
                </c:pt>
                <c:pt idx="5532">
                  <c:v>43350.563645254631</c:v>
                </c:pt>
                <c:pt idx="5533">
                  <c:v>43350.563659143518</c:v>
                </c:pt>
                <c:pt idx="5534">
                  <c:v>43350.563673032404</c:v>
                </c:pt>
                <c:pt idx="5535">
                  <c:v>43350.563686921298</c:v>
                </c:pt>
                <c:pt idx="5536">
                  <c:v>43350.563700810184</c:v>
                </c:pt>
                <c:pt idx="5537">
                  <c:v>43350.563714699078</c:v>
                </c:pt>
                <c:pt idx="5538">
                  <c:v>43350.563728587964</c:v>
                </c:pt>
                <c:pt idx="5539">
                  <c:v>43350.56374247685</c:v>
                </c:pt>
                <c:pt idx="5540">
                  <c:v>43350.563756365744</c:v>
                </c:pt>
                <c:pt idx="5541">
                  <c:v>43350.56377025463</c:v>
                </c:pt>
                <c:pt idx="5542">
                  <c:v>43350.563784143516</c:v>
                </c:pt>
                <c:pt idx="5543">
                  <c:v>43350.56379803241</c:v>
                </c:pt>
                <c:pt idx="5544">
                  <c:v>43350.563811921296</c:v>
                </c:pt>
                <c:pt idx="5545">
                  <c:v>43350.563825810183</c:v>
                </c:pt>
                <c:pt idx="5546">
                  <c:v>43350.563839699076</c:v>
                </c:pt>
                <c:pt idx="5547">
                  <c:v>43350.563853587963</c:v>
                </c:pt>
                <c:pt idx="5548">
                  <c:v>43350.563867476849</c:v>
                </c:pt>
                <c:pt idx="5549">
                  <c:v>43350.563881365742</c:v>
                </c:pt>
                <c:pt idx="5550">
                  <c:v>43350.563895254629</c:v>
                </c:pt>
                <c:pt idx="5551">
                  <c:v>43350.563909143515</c:v>
                </c:pt>
                <c:pt idx="5552">
                  <c:v>43350.563923032409</c:v>
                </c:pt>
                <c:pt idx="5553">
                  <c:v>43350.563936921295</c:v>
                </c:pt>
                <c:pt idx="5554">
                  <c:v>43350.563950810189</c:v>
                </c:pt>
                <c:pt idx="5555">
                  <c:v>43350.563964699075</c:v>
                </c:pt>
                <c:pt idx="5556">
                  <c:v>43350.563978587961</c:v>
                </c:pt>
                <c:pt idx="5557">
                  <c:v>43350.563992476855</c:v>
                </c:pt>
                <c:pt idx="5558">
                  <c:v>43350.564006365741</c:v>
                </c:pt>
                <c:pt idx="5559">
                  <c:v>43350.564020254627</c:v>
                </c:pt>
                <c:pt idx="5560">
                  <c:v>43350.564034143521</c:v>
                </c:pt>
                <c:pt idx="5561">
                  <c:v>43350.564048032407</c:v>
                </c:pt>
                <c:pt idx="5562">
                  <c:v>43350.564061921294</c:v>
                </c:pt>
                <c:pt idx="5563">
                  <c:v>43350.564075810187</c:v>
                </c:pt>
                <c:pt idx="5564">
                  <c:v>43350.564089699074</c:v>
                </c:pt>
                <c:pt idx="5565">
                  <c:v>43350.56410358796</c:v>
                </c:pt>
                <c:pt idx="5566">
                  <c:v>43350.564117476853</c:v>
                </c:pt>
                <c:pt idx="5567">
                  <c:v>43350.56413136574</c:v>
                </c:pt>
                <c:pt idx="5568">
                  <c:v>43350.564145254626</c:v>
                </c:pt>
                <c:pt idx="5569">
                  <c:v>43350.56415914352</c:v>
                </c:pt>
                <c:pt idx="5570">
                  <c:v>43350.564173032406</c:v>
                </c:pt>
                <c:pt idx="5571">
                  <c:v>43350.5641869213</c:v>
                </c:pt>
                <c:pt idx="5572">
                  <c:v>43350.564200810186</c:v>
                </c:pt>
                <c:pt idx="5573">
                  <c:v>43350.564214699072</c:v>
                </c:pt>
                <c:pt idx="5574">
                  <c:v>43350.564228587966</c:v>
                </c:pt>
                <c:pt idx="5575">
                  <c:v>43350.564242476852</c:v>
                </c:pt>
                <c:pt idx="5576">
                  <c:v>43350.564256365738</c:v>
                </c:pt>
                <c:pt idx="5577">
                  <c:v>43350.564270254632</c:v>
                </c:pt>
                <c:pt idx="5578">
                  <c:v>43350.564284143518</c:v>
                </c:pt>
                <c:pt idx="5579">
                  <c:v>43350.564298032405</c:v>
                </c:pt>
                <c:pt idx="5580">
                  <c:v>43350.564311921298</c:v>
                </c:pt>
                <c:pt idx="5581">
                  <c:v>43350.564325810185</c:v>
                </c:pt>
                <c:pt idx="5582">
                  <c:v>43350.564339699071</c:v>
                </c:pt>
                <c:pt idx="5583">
                  <c:v>43350.564353587964</c:v>
                </c:pt>
                <c:pt idx="5584">
                  <c:v>43350.564367476851</c:v>
                </c:pt>
                <c:pt idx="5585">
                  <c:v>43350.564381365744</c:v>
                </c:pt>
                <c:pt idx="5586">
                  <c:v>43350.564395254631</c:v>
                </c:pt>
                <c:pt idx="5587">
                  <c:v>43350.564409143517</c:v>
                </c:pt>
                <c:pt idx="5588">
                  <c:v>43350.564423032411</c:v>
                </c:pt>
                <c:pt idx="5589">
                  <c:v>43350.564436921297</c:v>
                </c:pt>
                <c:pt idx="5590">
                  <c:v>43350.564450810183</c:v>
                </c:pt>
                <c:pt idx="5591">
                  <c:v>43350.564464699077</c:v>
                </c:pt>
                <c:pt idx="5592">
                  <c:v>43350.564478587963</c:v>
                </c:pt>
                <c:pt idx="5593">
                  <c:v>43350.564492476849</c:v>
                </c:pt>
                <c:pt idx="5594">
                  <c:v>43350.564506365743</c:v>
                </c:pt>
                <c:pt idx="5595">
                  <c:v>43350.564520254629</c:v>
                </c:pt>
                <c:pt idx="5596">
                  <c:v>43350.564534143516</c:v>
                </c:pt>
                <c:pt idx="5597">
                  <c:v>43350.564548032409</c:v>
                </c:pt>
                <c:pt idx="5598">
                  <c:v>43350.564561921296</c:v>
                </c:pt>
                <c:pt idx="5599">
                  <c:v>43350.564575810182</c:v>
                </c:pt>
                <c:pt idx="5600">
                  <c:v>43350.564589699075</c:v>
                </c:pt>
                <c:pt idx="5601">
                  <c:v>43350.564603587962</c:v>
                </c:pt>
                <c:pt idx="5602">
                  <c:v>43350.564617476855</c:v>
                </c:pt>
                <c:pt idx="5603">
                  <c:v>43350.564631365742</c:v>
                </c:pt>
                <c:pt idx="5604">
                  <c:v>43350.564645254628</c:v>
                </c:pt>
                <c:pt idx="5605">
                  <c:v>43350.564659143522</c:v>
                </c:pt>
                <c:pt idx="5606">
                  <c:v>43350.564673032408</c:v>
                </c:pt>
                <c:pt idx="5607">
                  <c:v>43350.564686921294</c:v>
                </c:pt>
                <c:pt idx="5608">
                  <c:v>43350.564700810188</c:v>
                </c:pt>
                <c:pt idx="5609">
                  <c:v>43350.564714699074</c:v>
                </c:pt>
                <c:pt idx="5610">
                  <c:v>43350.56472858796</c:v>
                </c:pt>
                <c:pt idx="5611">
                  <c:v>43350.564742476854</c:v>
                </c:pt>
                <c:pt idx="5612">
                  <c:v>43350.56475636574</c:v>
                </c:pt>
                <c:pt idx="5613">
                  <c:v>43350.564770254627</c:v>
                </c:pt>
                <c:pt idx="5614">
                  <c:v>43350.56478414352</c:v>
                </c:pt>
                <c:pt idx="5615">
                  <c:v>43350.564798032407</c:v>
                </c:pt>
                <c:pt idx="5616">
                  <c:v>43350.564811921293</c:v>
                </c:pt>
                <c:pt idx="5617">
                  <c:v>43350.564825810186</c:v>
                </c:pt>
                <c:pt idx="5618">
                  <c:v>43350.564839699073</c:v>
                </c:pt>
                <c:pt idx="5619">
                  <c:v>43350.564853587966</c:v>
                </c:pt>
                <c:pt idx="5620">
                  <c:v>43350.564867476853</c:v>
                </c:pt>
                <c:pt idx="5621">
                  <c:v>43350.564881365739</c:v>
                </c:pt>
                <c:pt idx="5622">
                  <c:v>43350.564895254633</c:v>
                </c:pt>
                <c:pt idx="5623">
                  <c:v>43350.564909143519</c:v>
                </c:pt>
                <c:pt idx="5624">
                  <c:v>43350.564923032405</c:v>
                </c:pt>
                <c:pt idx="5625">
                  <c:v>43350.564936921299</c:v>
                </c:pt>
                <c:pt idx="5626">
                  <c:v>43350.564950810185</c:v>
                </c:pt>
                <c:pt idx="5627">
                  <c:v>43350.564964699071</c:v>
                </c:pt>
                <c:pt idx="5628">
                  <c:v>43350.564978587965</c:v>
                </c:pt>
                <c:pt idx="5629">
                  <c:v>43350.564992476851</c:v>
                </c:pt>
                <c:pt idx="5630">
                  <c:v>43350.565006365738</c:v>
                </c:pt>
                <c:pt idx="5631">
                  <c:v>43350.565020254631</c:v>
                </c:pt>
                <c:pt idx="5632">
                  <c:v>43350.565034143518</c:v>
                </c:pt>
                <c:pt idx="5633">
                  <c:v>43350.565048032404</c:v>
                </c:pt>
                <c:pt idx="5634">
                  <c:v>43350.565061921297</c:v>
                </c:pt>
                <c:pt idx="5635">
                  <c:v>43350.565075810184</c:v>
                </c:pt>
                <c:pt idx="5636">
                  <c:v>43350.565089699077</c:v>
                </c:pt>
                <c:pt idx="5637">
                  <c:v>43350.565103587964</c:v>
                </c:pt>
                <c:pt idx="5638">
                  <c:v>43350.56511747685</c:v>
                </c:pt>
                <c:pt idx="5639">
                  <c:v>43350.565131365744</c:v>
                </c:pt>
                <c:pt idx="5640">
                  <c:v>43350.56514525463</c:v>
                </c:pt>
                <c:pt idx="5641">
                  <c:v>43350.565159143516</c:v>
                </c:pt>
                <c:pt idx="5642">
                  <c:v>43350.56517303241</c:v>
                </c:pt>
                <c:pt idx="5643">
                  <c:v>43350.565186921296</c:v>
                </c:pt>
                <c:pt idx="5644">
                  <c:v>43350.565200810182</c:v>
                </c:pt>
                <c:pt idx="5645">
                  <c:v>43350.565214699076</c:v>
                </c:pt>
                <c:pt idx="5646">
                  <c:v>43350.565228587962</c:v>
                </c:pt>
                <c:pt idx="5647">
                  <c:v>43350.565242476849</c:v>
                </c:pt>
                <c:pt idx="5648">
                  <c:v>43350.565256365742</c:v>
                </c:pt>
                <c:pt idx="5649">
                  <c:v>43350.565270254629</c:v>
                </c:pt>
                <c:pt idx="5650">
                  <c:v>43350.565284143522</c:v>
                </c:pt>
                <c:pt idx="5651">
                  <c:v>43350.565298032408</c:v>
                </c:pt>
                <c:pt idx="5652">
                  <c:v>43350.565311921295</c:v>
                </c:pt>
                <c:pt idx="5653">
                  <c:v>43350.565325810188</c:v>
                </c:pt>
                <c:pt idx="5654">
                  <c:v>43350.565339699075</c:v>
                </c:pt>
                <c:pt idx="5655">
                  <c:v>43350.565353587961</c:v>
                </c:pt>
                <c:pt idx="5656">
                  <c:v>43350.565367476855</c:v>
                </c:pt>
                <c:pt idx="5657">
                  <c:v>43350.565381365741</c:v>
                </c:pt>
                <c:pt idx="5658">
                  <c:v>43350.565395254627</c:v>
                </c:pt>
                <c:pt idx="5659">
                  <c:v>43350.565409143521</c:v>
                </c:pt>
                <c:pt idx="5660">
                  <c:v>43350.565423032407</c:v>
                </c:pt>
                <c:pt idx="5661">
                  <c:v>43350.565436921293</c:v>
                </c:pt>
                <c:pt idx="5662">
                  <c:v>43350.565450810187</c:v>
                </c:pt>
                <c:pt idx="5663">
                  <c:v>43350.565464699073</c:v>
                </c:pt>
                <c:pt idx="5664">
                  <c:v>43350.56547858796</c:v>
                </c:pt>
                <c:pt idx="5665">
                  <c:v>43350.565492476853</c:v>
                </c:pt>
                <c:pt idx="5666">
                  <c:v>43350.56550636574</c:v>
                </c:pt>
                <c:pt idx="5667">
                  <c:v>43350.565520254633</c:v>
                </c:pt>
                <c:pt idx="5668">
                  <c:v>43350.565534143519</c:v>
                </c:pt>
                <c:pt idx="5669">
                  <c:v>43350.565548032406</c:v>
                </c:pt>
                <c:pt idx="5670">
                  <c:v>43350.565561921299</c:v>
                </c:pt>
                <c:pt idx="5671">
                  <c:v>43350.565575810186</c:v>
                </c:pt>
                <c:pt idx="5672">
                  <c:v>43350.565589699072</c:v>
                </c:pt>
                <c:pt idx="5673">
                  <c:v>43350.565603587966</c:v>
                </c:pt>
                <c:pt idx="5674">
                  <c:v>43350.565617476852</c:v>
                </c:pt>
                <c:pt idx="5675">
                  <c:v>43350.565631365738</c:v>
                </c:pt>
                <c:pt idx="5676">
                  <c:v>43350.565645254632</c:v>
                </c:pt>
                <c:pt idx="5677">
                  <c:v>43350.565659143518</c:v>
                </c:pt>
                <c:pt idx="5678">
                  <c:v>43350.565673032404</c:v>
                </c:pt>
                <c:pt idx="5679">
                  <c:v>43350.565686921298</c:v>
                </c:pt>
                <c:pt idx="5680">
                  <c:v>43350.565700810184</c:v>
                </c:pt>
                <c:pt idx="5681">
                  <c:v>43350.565714699071</c:v>
                </c:pt>
                <c:pt idx="5682">
                  <c:v>43350.565728587964</c:v>
                </c:pt>
                <c:pt idx="5683">
                  <c:v>43350.565742476851</c:v>
                </c:pt>
                <c:pt idx="5684">
                  <c:v>43350.565756365744</c:v>
                </c:pt>
                <c:pt idx="5685">
                  <c:v>43350.56577025463</c:v>
                </c:pt>
                <c:pt idx="5686">
                  <c:v>43350.565784143517</c:v>
                </c:pt>
                <c:pt idx="5687">
                  <c:v>43350.56579803241</c:v>
                </c:pt>
                <c:pt idx="5688">
                  <c:v>43350.565811921297</c:v>
                </c:pt>
                <c:pt idx="5689">
                  <c:v>43350.565825810183</c:v>
                </c:pt>
                <c:pt idx="5690">
                  <c:v>43350.565839699077</c:v>
                </c:pt>
                <c:pt idx="5691">
                  <c:v>43350.565853587963</c:v>
                </c:pt>
                <c:pt idx="5692">
                  <c:v>43350.565867476849</c:v>
                </c:pt>
                <c:pt idx="5693">
                  <c:v>43350.565881365743</c:v>
                </c:pt>
                <c:pt idx="5694">
                  <c:v>43350.565895254629</c:v>
                </c:pt>
                <c:pt idx="5695">
                  <c:v>43350.565909143515</c:v>
                </c:pt>
                <c:pt idx="5696">
                  <c:v>43350.565923032409</c:v>
                </c:pt>
                <c:pt idx="5697">
                  <c:v>43350.565936921295</c:v>
                </c:pt>
                <c:pt idx="5698">
                  <c:v>43350.565950810182</c:v>
                </c:pt>
                <c:pt idx="5699">
                  <c:v>43350.565964699075</c:v>
                </c:pt>
                <c:pt idx="5700">
                  <c:v>43350.565978587962</c:v>
                </c:pt>
                <c:pt idx="5701">
                  <c:v>43350.565992476855</c:v>
                </c:pt>
                <c:pt idx="5702">
                  <c:v>43350.566006365741</c:v>
                </c:pt>
                <c:pt idx="5703">
                  <c:v>43350.566020254628</c:v>
                </c:pt>
                <c:pt idx="5704">
                  <c:v>43350.566034143521</c:v>
                </c:pt>
                <c:pt idx="5705">
                  <c:v>43350.566048032408</c:v>
                </c:pt>
                <c:pt idx="5706">
                  <c:v>43350.566061921294</c:v>
                </c:pt>
                <c:pt idx="5707">
                  <c:v>43350.566075810188</c:v>
                </c:pt>
                <c:pt idx="5708">
                  <c:v>43350.566089699074</c:v>
                </c:pt>
                <c:pt idx="5709">
                  <c:v>43350.56610358796</c:v>
                </c:pt>
                <c:pt idx="5710">
                  <c:v>43350.566117476854</c:v>
                </c:pt>
                <c:pt idx="5711">
                  <c:v>43350.56613136574</c:v>
                </c:pt>
                <c:pt idx="5712">
                  <c:v>43350.566145254626</c:v>
                </c:pt>
                <c:pt idx="5713">
                  <c:v>43350.56615914352</c:v>
                </c:pt>
                <c:pt idx="5714">
                  <c:v>43350.566173032406</c:v>
                </c:pt>
                <c:pt idx="5715">
                  <c:v>43350.566186921293</c:v>
                </c:pt>
                <c:pt idx="5716">
                  <c:v>43350.566200810186</c:v>
                </c:pt>
                <c:pt idx="5717">
                  <c:v>43350.566214699073</c:v>
                </c:pt>
                <c:pt idx="5718">
                  <c:v>43350.566228587966</c:v>
                </c:pt>
                <c:pt idx="5719">
                  <c:v>43350.566242476852</c:v>
                </c:pt>
                <c:pt idx="5720">
                  <c:v>43350.566256365739</c:v>
                </c:pt>
                <c:pt idx="5721">
                  <c:v>43350.566270254632</c:v>
                </c:pt>
                <c:pt idx="5722">
                  <c:v>43350.566284143519</c:v>
                </c:pt>
                <c:pt idx="5723">
                  <c:v>43350.566298032405</c:v>
                </c:pt>
                <c:pt idx="5724">
                  <c:v>43350.566311921299</c:v>
                </c:pt>
                <c:pt idx="5725">
                  <c:v>43350.566325810185</c:v>
                </c:pt>
                <c:pt idx="5726">
                  <c:v>43350.566339699071</c:v>
                </c:pt>
                <c:pt idx="5727">
                  <c:v>43350.566353587965</c:v>
                </c:pt>
                <c:pt idx="5728">
                  <c:v>43350.566367476851</c:v>
                </c:pt>
                <c:pt idx="5729">
                  <c:v>43350.566381365737</c:v>
                </c:pt>
                <c:pt idx="5730">
                  <c:v>43350.566395254631</c:v>
                </c:pt>
                <c:pt idx="5731">
                  <c:v>43350.566409143517</c:v>
                </c:pt>
                <c:pt idx="5732">
                  <c:v>43350.566423032411</c:v>
                </c:pt>
                <c:pt idx="5733">
                  <c:v>43350.566436921297</c:v>
                </c:pt>
                <c:pt idx="5734">
                  <c:v>43350.566450810184</c:v>
                </c:pt>
                <c:pt idx="5735">
                  <c:v>43350.566464699077</c:v>
                </c:pt>
                <c:pt idx="5736">
                  <c:v>43350.566478587964</c:v>
                </c:pt>
                <c:pt idx="5737">
                  <c:v>43350.56649247685</c:v>
                </c:pt>
                <c:pt idx="5738">
                  <c:v>43350.566506365743</c:v>
                </c:pt>
                <c:pt idx="5739">
                  <c:v>43350.56652025463</c:v>
                </c:pt>
                <c:pt idx="5740">
                  <c:v>43350.566534143516</c:v>
                </c:pt>
                <c:pt idx="5741">
                  <c:v>43350.56654803241</c:v>
                </c:pt>
                <c:pt idx="5742">
                  <c:v>43350.566561921296</c:v>
                </c:pt>
                <c:pt idx="5743">
                  <c:v>43350.566575810182</c:v>
                </c:pt>
                <c:pt idx="5744">
                  <c:v>43350.566589699076</c:v>
                </c:pt>
                <c:pt idx="5745">
                  <c:v>43350.566603587962</c:v>
                </c:pt>
                <c:pt idx="5746">
                  <c:v>43350.566617476848</c:v>
                </c:pt>
                <c:pt idx="5747">
                  <c:v>43350.566631365742</c:v>
                </c:pt>
                <c:pt idx="5748">
                  <c:v>43350.566645254628</c:v>
                </c:pt>
                <c:pt idx="5749">
                  <c:v>43350.566659143522</c:v>
                </c:pt>
                <c:pt idx="5750">
                  <c:v>43350.566673032408</c:v>
                </c:pt>
                <c:pt idx="5751">
                  <c:v>43350.566686921295</c:v>
                </c:pt>
                <c:pt idx="5752">
                  <c:v>43350.566700810188</c:v>
                </c:pt>
                <c:pt idx="5753">
                  <c:v>43350.566714699075</c:v>
                </c:pt>
                <c:pt idx="5754">
                  <c:v>43350.566728587961</c:v>
                </c:pt>
                <c:pt idx="5755">
                  <c:v>43350.566742476854</c:v>
                </c:pt>
                <c:pt idx="5756">
                  <c:v>43350.566756365741</c:v>
                </c:pt>
                <c:pt idx="5757">
                  <c:v>43350.566770254627</c:v>
                </c:pt>
                <c:pt idx="5758">
                  <c:v>43350.566784143521</c:v>
                </c:pt>
                <c:pt idx="5759">
                  <c:v>43350.566798032407</c:v>
                </c:pt>
                <c:pt idx="5760">
                  <c:v>43350.566811921293</c:v>
                </c:pt>
                <c:pt idx="5761">
                  <c:v>43350.566825810187</c:v>
                </c:pt>
                <c:pt idx="5762">
                  <c:v>43350.566839699073</c:v>
                </c:pt>
                <c:pt idx="5763">
                  <c:v>43350.566853587959</c:v>
                </c:pt>
                <c:pt idx="5764">
                  <c:v>43350.566867476853</c:v>
                </c:pt>
                <c:pt idx="5765">
                  <c:v>43350.566881365739</c:v>
                </c:pt>
                <c:pt idx="5766">
                  <c:v>43350.566895254633</c:v>
                </c:pt>
                <c:pt idx="5767">
                  <c:v>43350.566909143519</c:v>
                </c:pt>
                <c:pt idx="5768">
                  <c:v>43350.566923032406</c:v>
                </c:pt>
                <c:pt idx="5769">
                  <c:v>43350.566936921299</c:v>
                </c:pt>
                <c:pt idx="5770">
                  <c:v>43350.566950810186</c:v>
                </c:pt>
                <c:pt idx="5771">
                  <c:v>43350.566964699072</c:v>
                </c:pt>
                <c:pt idx="5772">
                  <c:v>43350.566978587965</c:v>
                </c:pt>
                <c:pt idx="5773">
                  <c:v>43350.566992476852</c:v>
                </c:pt>
                <c:pt idx="5774">
                  <c:v>43350.567006365738</c:v>
                </c:pt>
                <c:pt idx="5775">
                  <c:v>43350.567020254632</c:v>
                </c:pt>
                <c:pt idx="5776">
                  <c:v>43350.567034143518</c:v>
                </c:pt>
                <c:pt idx="5777">
                  <c:v>43350.567048032404</c:v>
                </c:pt>
                <c:pt idx="5778">
                  <c:v>43350.567061921298</c:v>
                </c:pt>
                <c:pt idx="5779">
                  <c:v>43350.567075810184</c:v>
                </c:pt>
                <c:pt idx="5780">
                  <c:v>43350.56708969907</c:v>
                </c:pt>
                <c:pt idx="5781">
                  <c:v>43350.567103587964</c:v>
                </c:pt>
                <c:pt idx="5782">
                  <c:v>43350.56711747685</c:v>
                </c:pt>
                <c:pt idx="5783">
                  <c:v>43350.567131365744</c:v>
                </c:pt>
                <c:pt idx="5784">
                  <c:v>43350.56714525463</c:v>
                </c:pt>
                <c:pt idx="5785">
                  <c:v>43350.567159143517</c:v>
                </c:pt>
                <c:pt idx="5786">
                  <c:v>43350.56717303241</c:v>
                </c:pt>
                <c:pt idx="5787">
                  <c:v>43350.567186921297</c:v>
                </c:pt>
                <c:pt idx="5788">
                  <c:v>43350.567200810183</c:v>
                </c:pt>
                <c:pt idx="5789">
                  <c:v>43350.567214699076</c:v>
                </c:pt>
                <c:pt idx="5790">
                  <c:v>43350.567228587963</c:v>
                </c:pt>
                <c:pt idx="5791">
                  <c:v>43350.567242476849</c:v>
                </c:pt>
                <c:pt idx="5792">
                  <c:v>43350.567256365743</c:v>
                </c:pt>
                <c:pt idx="5793">
                  <c:v>43350.567270254629</c:v>
                </c:pt>
                <c:pt idx="5794">
                  <c:v>43350.567284143515</c:v>
                </c:pt>
                <c:pt idx="5795">
                  <c:v>43350.567298032409</c:v>
                </c:pt>
                <c:pt idx="5796">
                  <c:v>43350.567311921295</c:v>
                </c:pt>
                <c:pt idx="5797">
                  <c:v>43350.567325810189</c:v>
                </c:pt>
                <c:pt idx="5798">
                  <c:v>43350.567339699075</c:v>
                </c:pt>
                <c:pt idx="5799">
                  <c:v>43350.567353587961</c:v>
                </c:pt>
                <c:pt idx="5800">
                  <c:v>43350.567367476855</c:v>
                </c:pt>
                <c:pt idx="5801">
                  <c:v>43350.567381365741</c:v>
                </c:pt>
                <c:pt idx="5802">
                  <c:v>43350.567395254628</c:v>
                </c:pt>
                <c:pt idx="5803">
                  <c:v>43350.567409143521</c:v>
                </c:pt>
                <c:pt idx="5804">
                  <c:v>43350.567423032408</c:v>
                </c:pt>
                <c:pt idx="5805">
                  <c:v>43350.567436921294</c:v>
                </c:pt>
                <c:pt idx="5806">
                  <c:v>43350.567450810187</c:v>
                </c:pt>
                <c:pt idx="5807">
                  <c:v>43350.567464699074</c:v>
                </c:pt>
                <c:pt idx="5808">
                  <c:v>43350.56747858796</c:v>
                </c:pt>
                <c:pt idx="5809">
                  <c:v>43350.567492476854</c:v>
                </c:pt>
                <c:pt idx="5810">
                  <c:v>43350.56750636574</c:v>
                </c:pt>
                <c:pt idx="5811">
                  <c:v>43350.567520254626</c:v>
                </c:pt>
                <c:pt idx="5812">
                  <c:v>43350.56753414352</c:v>
                </c:pt>
                <c:pt idx="5813">
                  <c:v>43350.567548032406</c:v>
                </c:pt>
                <c:pt idx="5814">
                  <c:v>43350.5675619213</c:v>
                </c:pt>
                <c:pt idx="5815">
                  <c:v>43350.567575810186</c:v>
                </c:pt>
                <c:pt idx="5816">
                  <c:v>43350.567589699072</c:v>
                </c:pt>
                <c:pt idx="5817">
                  <c:v>43350.567603587966</c:v>
                </c:pt>
                <c:pt idx="5818">
                  <c:v>43350.567617476852</c:v>
                </c:pt>
                <c:pt idx="5819">
                  <c:v>43350.567631365739</c:v>
                </c:pt>
                <c:pt idx="5820">
                  <c:v>43350.567645254632</c:v>
                </c:pt>
                <c:pt idx="5821">
                  <c:v>43350.567659143519</c:v>
                </c:pt>
                <c:pt idx="5822">
                  <c:v>43350.567673032405</c:v>
                </c:pt>
                <c:pt idx="5823">
                  <c:v>43350.567686921298</c:v>
                </c:pt>
                <c:pt idx="5824">
                  <c:v>43350.567700810185</c:v>
                </c:pt>
                <c:pt idx="5825">
                  <c:v>43350.567714699071</c:v>
                </c:pt>
                <c:pt idx="5826">
                  <c:v>43350.567728587965</c:v>
                </c:pt>
                <c:pt idx="5827">
                  <c:v>43350.567742476851</c:v>
                </c:pt>
                <c:pt idx="5828">
                  <c:v>43350.567756365737</c:v>
                </c:pt>
                <c:pt idx="5829">
                  <c:v>43350.567770254631</c:v>
                </c:pt>
                <c:pt idx="5830">
                  <c:v>43350.567784143517</c:v>
                </c:pt>
                <c:pt idx="5831">
                  <c:v>43350.567798032411</c:v>
                </c:pt>
                <c:pt idx="5832">
                  <c:v>43350.567811921297</c:v>
                </c:pt>
                <c:pt idx="5833">
                  <c:v>43350.567825810183</c:v>
                </c:pt>
                <c:pt idx="5834">
                  <c:v>43350.567839699077</c:v>
                </c:pt>
                <c:pt idx="5835">
                  <c:v>43350.567853587963</c:v>
                </c:pt>
                <c:pt idx="5836">
                  <c:v>43350.56786747685</c:v>
                </c:pt>
                <c:pt idx="5837">
                  <c:v>43350.567881365743</c:v>
                </c:pt>
                <c:pt idx="5838">
                  <c:v>43350.56789525463</c:v>
                </c:pt>
                <c:pt idx="5839">
                  <c:v>43350.567909143516</c:v>
                </c:pt>
                <c:pt idx="5840">
                  <c:v>43350.567923032409</c:v>
                </c:pt>
                <c:pt idx="5841">
                  <c:v>43350.567936921296</c:v>
                </c:pt>
                <c:pt idx="5842">
                  <c:v>43350.567950810182</c:v>
                </c:pt>
                <c:pt idx="5843">
                  <c:v>43350.567964699076</c:v>
                </c:pt>
                <c:pt idx="5844">
                  <c:v>43350.567978587962</c:v>
                </c:pt>
                <c:pt idx="5845">
                  <c:v>43350.567992476848</c:v>
                </c:pt>
                <c:pt idx="5846">
                  <c:v>43350.568006365742</c:v>
                </c:pt>
                <c:pt idx="5847">
                  <c:v>43350.568020254628</c:v>
                </c:pt>
                <c:pt idx="5848">
                  <c:v>43350.568034143522</c:v>
                </c:pt>
                <c:pt idx="5849">
                  <c:v>43350.568048032408</c:v>
                </c:pt>
                <c:pt idx="5850">
                  <c:v>43350.568061921294</c:v>
                </c:pt>
                <c:pt idx="5851">
                  <c:v>43350.568075810188</c:v>
                </c:pt>
                <c:pt idx="5852">
                  <c:v>43350.568089699074</c:v>
                </c:pt>
                <c:pt idx="5853">
                  <c:v>43350.568103587961</c:v>
                </c:pt>
                <c:pt idx="5854">
                  <c:v>43350.568117476854</c:v>
                </c:pt>
                <c:pt idx="5855">
                  <c:v>43350.568131365741</c:v>
                </c:pt>
                <c:pt idx="5856">
                  <c:v>43350.568145254627</c:v>
                </c:pt>
                <c:pt idx="5857">
                  <c:v>43350.56815914352</c:v>
                </c:pt>
                <c:pt idx="5858">
                  <c:v>43350.568173032407</c:v>
                </c:pt>
                <c:pt idx="5859">
                  <c:v>43350.568186921293</c:v>
                </c:pt>
                <c:pt idx="5860">
                  <c:v>43350.568200810187</c:v>
                </c:pt>
                <c:pt idx="5861">
                  <c:v>43350.568214699073</c:v>
                </c:pt>
                <c:pt idx="5862">
                  <c:v>43350.568228587967</c:v>
                </c:pt>
                <c:pt idx="5863">
                  <c:v>43350.568242476853</c:v>
                </c:pt>
                <c:pt idx="5864">
                  <c:v>43350.568256365739</c:v>
                </c:pt>
                <c:pt idx="5865">
                  <c:v>43350.568270254633</c:v>
                </c:pt>
                <c:pt idx="5866">
                  <c:v>43350.568284143519</c:v>
                </c:pt>
                <c:pt idx="5867">
                  <c:v>43350.568298032405</c:v>
                </c:pt>
                <c:pt idx="5868">
                  <c:v>43350.568311921299</c:v>
                </c:pt>
                <c:pt idx="5869">
                  <c:v>43350.568325810185</c:v>
                </c:pt>
                <c:pt idx="5870">
                  <c:v>43350.568339699072</c:v>
                </c:pt>
                <c:pt idx="5871">
                  <c:v>43350.568353587965</c:v>
                </c:pt>
                <c:pt idx="5872">
                  <c:v>43350.568367476852</c:v>
                </c:pt>
                <c:pt idx="5873">
                  <c:v>43350.568381365738</c:v>
                </c:pt>
                <c:pt idx="5874">
                  <c:v>43350.568395254631</c:v>
                </c:pt>
                <c:pt idx="5875">
                  <c:v>43350.568409143518</c:v>
                </c:pt>
                <c:pt idx="5876">
                  <c:v>43350.568423032404</c:v>
                </c:pt>
                <c:pt idx="5877">
                  <c:v>43350.568436921298</c:v>
                </c:pt>
                <c:pt idx="5878">
                  <c:v>43350.568450810184</c:v>
                </c:pt>
                <c:pt idx="5879">
                  <c:v>43350.568464699078</c:v>
                </c:pt>
                <c:pt idx="5880">
                  <c:v>43350.568478587964</c:v>
                </c:pt>
                <c:pt idx="5881">
                  <c:v>43350.56849247685</c:v>
                </c:pt>
                <c:pt idx="5882">
                  <c:v>43350.568506365744</c:v>
                </c:pt>
                <c:pt idx="5883">
                  <c:v>43350.56852025463</c:v>
                </c:pt>
                <c:pt idx="5884">
                  <c:v>43350.568534143516</c:v>
                </c:pt>
                <c:pt idx="5885">
                  <c:v>43350.56854803241</c:v>
                </c:pt>
                <c:pt idx="5886">
                  <c:v>43350.568561921296</c:v>
                </c:pt>
                <c:pt idx="5887">
                  <c:v>43350.568575810183</c:v>
                </c:pt>
                <c:pt idx="5888">
                  <c:v>43350.568589699076</c:v>
                </c:pt>
                <c:pt idx="5889">
                  <c:v>43350.568603587963</c:v>
                </c:pt>
                <c:pt idx="5890">
                  <c:v>43350.568617476849</c:v>
                </c:pt>
                <c:pt idx="5891">
                  <c:v>43350.568631365742</c:v>
                </c:pt>
                <c:pt idx="5892">
                  <c:v>43350.568645254629</c:v>
                </c:pt>
                <c:pt idx="5893">
                  <c:v>43350.568659143515</c:v>
                </c:pt>
                <c:pt idx="5894">
                  <c:v>43350.568673032409</c:v>
                </c:pt>
                <c:pt idx="5895">
                  <c:v>43350.568686921295</c:v>
                </c:pt>
                <c:pt idx="5896">
                  <c:v>43350.568700810189</c:v>
                </c:pt>
                <c:pt idx="5897">
                  <c:v>43350.568714699075</c:v>
                </c:pt>
                <c:pt idx="5898">
                  <c:v>43350.568728587961</c:v>
                </c:pt>
                <c:pt idx="5899">
                  <c:v>43350.568742476855</c:v>
                </c:pt>
                <c:pt idx="5900">
                  <c:v>43350.568756365741</c:v>
                </c:pt>
                <c:pt idx="5901">
                  <c:v>43350.568770254627</c:v>
                </c:pt>
                <c:pt idx="5902">
                  <c:v>43350.568784143521</c:v>
                </c:pt>
                <c:pt idx="5903">
                  <c:v>43350.568798032407</c:v>
                </c:pt>
                <c:pt idx="5904">
                  <c:v>43350.568811921294</c:v>
                </c:pt>
                <c:pt idx="5905">
                  <c:v>43350.568825810187</c:v>
                </c:pt>
                <c:pt idx="5906">
                  <c:v>43350.568839699074</c:v>
                </c:pt>
                <c:pt idx="5907">
                  <c:v>43350.56885358796</c:v>
                </c:pt>
                <c:pt idx="5908">
                  <c:v>43350.568867476853</c:v>
                </c:pt>
                <c:pt idx="5909">
                  <c:v>43350.56888136574</c:v>
                </c:pt>
                <c:pt idx="5910">
                  <c:v>43350.568895254626</c:v>
                </c:pt>
                <c:pt idx="5911">
                  <c:v>43350.56890914352</c:v>
                </c:pt>
                <c:pt idx="5912">
                  <c:v>43350.568923032406</c:v>
                </c:pt>
                <c:pt idx="5913">
                  <c:v>43350.5689369213</c:v>
                </c:pt>
                <c:pt idx="5914">
                  <c:v>43350.568950810186</c:v>
                </c:pt>
                <c:pt idx="5915">
                  <c:v>43350.568964699072</c:v>
                </c:pt>
                <c:pt idx="5916">
                  <c:v>43350.568978587966</c:v>
                </c:pt>
                <c:pt idx="5917">
                  <c:v>43350.568992476852</c:v>
                </c:pt>
                <c:pt idx="5918">
                  <c:v>43350.569006365738</c:v>
                </c:pt>
                <c:pt idx="5919">
                  <c:v>43350.569020254632</c:v>
                </c:pt>
                <c:pt idx="5920">
                  <c:v>43350.569034143518</c:v>
                </c:pt>
                <c:pt idx="5921">
                  <c:v>43350.569048032405</c:v>
                </c:pt>
                <c:pt idx="5922">
                  <c:v>43350.569061921298</c:v>
                </c:pt>
                <c:pt idx="5923">
                  <c:v>43350.569075810185</c:v>
                </c:pt>
                <c:pt idx="5924">
                  <c:v>43350.569089699071</c:v>
                </c:pt>
                <c:pt idx="5925">
                  <c:v>43350.569103587964</c:v>
                </c:pt>
                <c:pt idx="5926">
                  <c:v>43350.569117476851</c:v>
                </c:pt>
                <c:pt idx="5927">
                  <c:v>43350.569131365737</c:v>
                </c:pt>
                <c:pt idx="5928">
                  <c:v>43350.569145254631</c:v>
                </c:pt>
                <c:pt idx="5929">
                  <c:v>43350.569159143517</c:v>
                </c:pt>
                <c:pt idx="5930">
                  <c:v>43350.569173032411</c:v>
                </c:pt>
                <c:pt idx="5931">
                  <c:v>43350.569186921297</c:v>
                </c:pt>
                <c:pt idx="5932">
                  <c:v>43350.569200810183</c:v>
                </c:pt>
                <c:pt idx="5933">
                  <c:v>43350.569214699077</c:v>
                </c:pt>
                <c:pt idx="5934">
                  <c:v>43350.569228587963</c:v>
                </c:pt>
                <c:pt idx="5935">
                  <c:v>43350.569242476849</c:v>
                </c:pt>
                <c:pt idx="5936">
                  <c:v>43350.569256365743</c:v>
                </c:pt>
                <c:pt idx="5937">
                  <c:v>43350.569270254629</c:v>
                </c:pt>
                <c:pt idx="5938">
                  <c:v>43350.569284143516</c:v>
                </c:pt>
                <c:pt idx="5939">
                  <c:v>43350.569298032409</c:v>
                </c:pt>
                <c:pt idx="5940">
                  <c:v>43350.569311921296</c:v>
                </c:pt>
                <c:pt idx="5941">
                  <c:v>43350.569325810182</c:v>
                </c:pt>
                <c:pt idx="5942">
                  <c:v>43350.569339699075</c:v>
                </c:pt>
                <c:pt idx="5943">
                  <c:v>43350.569353587962</c:v>
                </c:pt>
                <c:pt idx="5944">
                  <c:v>43350.569367476855</c:v>
                </c:pt>
                <c:pt idx="5945">
                  <c:v>43350.569381365742</c:v>
                </c:pt>
                <c:pt idx="5946">
                  <c:v>43350.569395254628</c:v>
                </c:pt>
                <c:pt idx="5947">
                  <c:v>43350.569409143522</c:v>
                </c:pt>
                <c:pt idx="5948">
                  <c:v>43350.569423032408</c:v>
                </c:pt>
                <c:pt idx="5949">
                  <c:v>43350.569436921294</c:v>
                </c:pt>
                <c:pt idx="5950">
                  <c:v>43350.569450810188</c:v>
                </c:pt>
                <c:pt idx="5951">
                  <c:v>43350.569464699074</c:v>
                </c:pt>
                <c:pt idx="5952">
                  <c:v>43350.56947858796</c:v>
                </c:pt>
                <c:pt idx="5953">
                  <c:v>43350.569492476854</c:v>
                </c:pt>
                <c:pt idx="5954">
                  <c:v>43350.56950636574</c:v>
                </c:pt>
                <c:pt idx="5955">
                  <c:v>43350.569520254627</c:v>
                </c:pt>
                <c:pt idx="5956">
                  <c:v>43350.56953414352</c:v>
                </c:pt>
                <c:pt idx="5957">
                  <c:v>43350.569548032407</c:v>
                </c:pt>
                <c:pt idx="5958">
                  <c:v>43350.569561921293</c:v>
                </c:pt>
                <c:pt idx="5959">
                  <c:v>43350.569575810187</c:v>
                </c:pt>
                <c:pt idx="5960">
                  <c:v>43350.569589699073</c:v>
                </c:pt>
                <c:pt idx="5961">
                  <c:v>43350.569603587966</c:v>
                </c:pt>
                <c:pt idx="5962">
                  <c:v>43350.569617476853</c:v>
                </c:pt>
                <c:pt idx="5963">
                  <c:v>43350.569631365739</c:v>
                </c:pt>
                <c:pt idx="5964">
                  <c:v>43350.569645254633</c:v>
                </c:pt>
                <c:pt idx="5965">
                  <c:v>43350.569659143519</c:v>
                </c:pt>
                <c:pt idx="5966">
                  <c:v>43350.569673032405</c:v>
                </c:pt>
                <c:pt idx="5967">
                  <c:v>43350.569686921299</c:v>
                </c:pt>
                <c:pt idx="5968">
                  <c:v>43350.569700810185</c:v>
                </c:pt>
                <c:pt idx="5969">
                  <c:v>43350.569714699071</c:v>
                </c:pt>
                <c:pt idx="5970">
                  <c:v>43350.569728587965</c:v>
                </c:pt>
                <c:pt idx="5971">
                  <c:v>43350.569742476851</c:v>
                </c:pt>
                <c:pt idx="5972">
                  <c:v>43350.569756365738</c:v>
                </c:pt>
                <c:pt idx="5973">
                  <c:v>43350.569770254631</c:v>
                </c:pt>
                <c:pt idx="5974">
                  <c:v>43350.569784143518</c:v>
                </c:pt>
                <c:pt idx="5975">
                  <c:v>43350.569798032404</c:v>
                </c:pt>
                <c:pt idx="5976">
                  <c:v>43350.569811921298</c:v>
                </c:pt>
                <c:pt idx="5977">
                  <c:v>43350.569825810184</c:v>
                </c:pt>
                <c:pt idx="5978">
                  <c:v>43350.569839699077</c:v>
                </c:pt>
                <c:pt idx="5979">
                  <c:v>43350.569853587964</c:v>
                </c:pt>
                <c:pt idx="5980">
                  <c:v>43350.56986747685</c:v>
                </c:pt>
                <c:pt idx="5981">
                  <c:v>43350.569881365744</c:v>
                </c:pt>
                <c:pt idx="5982">
                  <c:v>43350.56989525463</c:v>
                </c:pt>
                <c:pt idx="5983">
                  <c:v>43350.569909143516</c:v>
                </c:pt>
                <c:pt idx="5984">
                  <c:v>43350.56992303241</c:v>
                </c:pt>
                <c:pt idx="5985">
                  <c:v>43350.569936921296</c:v>
                </c:pt>
                <c:pt idx="5986">
                  <c:v>43350.569950810182</c:v>
                </c:pt>
                <c:pt idx="5987">
                  <c:v>43350.569964699076</c:v>
                </c:pt>
                <c:pt idx="5988">
                  <c:v>43350.569978587962</c:v>
                </c:pt>
                <c:pt idx="5989">
                  <c:v>43350.569992476849</c:v>
                </c:pt>
                <c:pt idx="5990">
                  <c:v>43350.570006365742</c:v>
                </c:pt>
                <c:pt idx="5991">
                  <c:v>43350.570020254629</c:v>
                </c:pt>
                <c:pt idx="5992">
                  <c:v>43350.570034143515</c:v>
                </c:pt>
                <c:pt idx="5993">
                  <c:v>43350.570048032409</c:v>
                </c:pt>
                <c:pt idx="5994">
                  <c:v>43350.570061921295</c:v>
                </c:pt>
                <c:pt idx="5995">
                  <c:v>43350.570075810188</c:v>
                </c:pt>
                <c:pt idx="5996">
                  <c:v>43350.570089699075</c:v>
                </c:pt>
                <c:pt idx="5997">
                  <c:v>43350.570103587961</c:v>
                </c:pt>
                <c:pt idx="5998">
                  <c:v>43350.570117476855</c:v>
                </c:pt>
                <c:pt idx="5999">
                  <c:v>43350.570131365741</c:v>
                </c:pt>
                <c:pt idx="6000">
                  <c:v>43350.570145254627</c:v>
                </c:pt>
                <c:pt idx="6001">
                  <c:v>43350.570159143521</c:v>
                </c:pt>
                <c:pt idx="6002">
                  <c:v>43350.570173032407</c:v>
                </c:pt>
                <c:pt idx="6003">
                  <c:v>43350.570186921293</c:v>
                </c:pt>
                <c:pt idx="6004">
                  <c:v>43350.570200810187</c:v>
                </c:pt>
                <c:pt idx="6005">
                  <c:v>43350.570214699073</c:v>
                </c:pt>
                <c:pt idx="6006">
                  <c:v>43350.57022858796</c:v>
                </c:pt>
                <c:pt idx="6007">
                  <c:v>43350.570242476853</c:v>
                </c:pt>
                <c:pt idx="6008">
                  <c:v>43350.57025636574</c:v>
                </c:pt>
                <c:pt idx="6009">
                  <c:v>43350.570270254633</c:v>
                </c:pt>
                <c:pt idx="6010">
                  <c:v>43350.57028414352</c:v>
                </c:pt>
                <c:pt idx="6011">
                  <c:v>43350.570298032406</c:v>
                </c:pt>
                <c:pt idx="6012">
                  <c:v>43350.570311921299</c:v>
                </c:pt>
                <c:pt idx="6013">
                  <c:v>43350.570325810186</c:v>
                </c:pt>
                <c:pt idx="6014">
                  <c:v>43350.570339699072</c:v>
                </c:pt>
                <c:pt idx="6015">
                  <c:v>43350.570353587966</c:v>
                </c:pt>
                <c:pt idx="6016">
                  <c:v>43350.570367476852</c:v>
                </c:pt>
                <c:pt idx="6017">
                  <c:v>43350.570381365738</c:v>
                </c:pt>
                <c:pt idx="6018">
                  <c:v>43350.570395254632</c:v>
                </c:pt>
                <c:pt idx="6019">
                  <c:v>43350.570409143518</c:v>
                </c:pt>
                <c:pt idx="6020">
                  <c:v>43350.570423032405</c:v>
                </c:pt>
                <c:pt idx="6021">
                  <c:v>43350.570436921298</c:v>
                </c:pt>
                <c:pt idx="6022">
                  <c:v>43350.570450810184</c:v>
                </c:pt>
                <c:pt idx="6023">
                  <c:v>43350.570464699071</c:v>
                </c:pt>
                <c:pt idx="6024">
                  <c:v>43350.570478587964</c:v>
                </c:pt>
                <c:pt idx="6025">
                  <c:v>43350.570492476851</c:v>
                </c:pt>
                <c:pt idx="6026">
                  <c:v>43350.570506365744</c:v>
                </c:pt>
                <c:pt idx="6027">
                  <c:v>43350.570520254631</c:v>
                </c:pt>
                <c:pt idx="6028">
                  <c:v>43350.570534143517</c:v>
                </c:pt>
                <c:pt idx="6029">
                  <c:v>43350.57054803241</c:v>
                </c:pt>
                <c:pt idx="6030">
                  <c:v>43350.570561921297</c:v>
                </c:pt>
                <c:pt idx="6031">
                  <c:v>43350.570575810183</c:v>
                </c:pt>
                <c:pt idx="6032">
                  <c:v>43350.570589699077</c:v>
                </c:pt>
                <c:pt idx="6033">
                  <c:v>43350.570603587963</c:v>
                </c:pt>
                <c:pt idx="6034">
                  <c:v>43350.570617476849</c:v>
                </c:pt>
                <c:pt idx="6035">
                  <c:v>43350.570631365743</c:v>
                </c:pt>
                <c:pt idx="6036">
                  <c:v>43350.570645254629</c:v>
                </c:pt>
                <c:pt idx="6037">
                  <c:v>43350.570659143516</c:v>
                </c:pt>
                <c:pt idx="6038">
                  <c:v>43350.570673032409</c:v>
                </c:pt>
                <c:pt idx="6039">
                  <c:v>43350.570686921295</c:v>
                </c:pt>
                <c:pt idx="6040">
                  <c:v>43350.570700810182</c:v>
                </c:pt>
                <c:pt idx="6041">
                  <c:v>43350.570714699075</c:v>
                </c:pt>
                <c:pt idx="6042">
                  <c:v>43350.570728587962</c:v>
                </c:pt>
                <c:pt idx="6043">
                  <c:v>43350.570742476855</c:v>
                </c:pt>
                <c:pt idx="6044">
                  <c:v>43350.570756365742</c:v>
                </c:pt>
                <c:pt idx="6045">
                  <c:v>43350.570770254628</c:v>
                </c:pt>
                <c:pt idx="6046">
                  <c:v>43350.570784143521</c:v>
                </c:pt>
                <c:pt idx="6047">
                  <c:v>43350.570798032408</c:v>
                </c:pt>
                <c:pt idx="6048">
                  <c:v>43350.570811921294</c:v>
                </c:pt>
                <c:pt idx="6049">
                  <c:v>43350.570825810188</c:v>
                </c:pt>
                <c:pt idx="6050">
                  <c:v>43350.570839699074</c:v>
                </c:pt>
                <c:pt idx="6051">
                  <c:v>43350.57085358796</c:v>
                </c:pt>
                <c:pt idx="6052">
                  <c:v>43350.570867476854</c:v>
                </c:pt>
                <c:pt idx="6053">
                  <c:v>43350.57088136574</c:v>
                </c:pt>
                <c:pt idx="6054">
                  <c:v>43350.570895254627</c:v>
                </c:pt>
                <c:pt idx="6055">
                  <c:v>43350.57090914352</c:v>
                </c:pt>
                <c:pt idx="6056">
                  <c:v>43350.570923032406</c:v>
                </c:pt>
                <c:pt idx="6057">
                  <c:v>43350.570936921293</c:v>
                </c:pt>
                <c:pt idx="6058">
                  <c:v>43350.570950810186</c:v>
                </c:pt>
                <c:pt idx="6059">
                  <c:v>43350.570964699073</c:v>
                </c:pt>
                <c:pt idx="6060">
                  <c:v>43350.570978587966</c:v>
                </c:pt>
                <c:pt idx="6061">
                  <c:v>43350.570992476853</c:v>
                </c:pt>
                <c:pt idx="6062">
                  <c:v>43350.571006365739</c:v>
                </c:pt>
                <c:pt idx="6063">
                  <c:v>43350.571020254632</c:v>
                </c:pt>
                <c:pt idx="6064">
                  <c:v>43350.571034143519</c:v>
                </c:pt>
                <c:pt idx="6065">
                  <c:v>43350.571048032405</c:v>
                </c:pt>
                <c:pt idx="6066">
                  <c:v>43350.571061921299</c:v>
                </c:pt>
                <c:pt idx="6067">
                  <c:v>43350.571075810185</c:v>
                </c:pt>
                <c:pt idx="6068">
                  <c:v>43350.571089699071</c:v>
                </c:pt>
                <c:pt idx="6069">
                  <c:v>43350.571103587965</c:v>
                </c:pt>
                <c:pt idx="6070">
                  <c:v>43350.571117476851</c:v>
                </c:pt>
                <c:pt idx="6071">
                  <c:v>43350.571131365738</c:v>
                </c:pt>
                <c:pt idx="6072">
                  <c:v>43350.571145254631</c:v>
                </c:pt>
                <c:pt idx="6073">
                  <c:v>43350.571159143517</c:v>
                </c:pt>
                <c:pt idx="6074">
                  <c:v>43350.571173032411</c:v>
                </c:pt>
                <c:pt idx="6075">
                  <c:v>43350.571186921297</c:v>
                </c:pt>
                <c:pt idx="6076">
                  <c:v>43350.571200810184</c:v>
                </c:pt>
                <c:pt idx="6077">
                  <c:v>43350.571214699077</c:v>
                </c:pt>
                <c:pt idx="6078">
                  <c:v>43350.571228587964</c:v>
                </c:pt>
                <c:pt idx="6079">
                  <c:v>43350.57124247685</c:v>
                </c:pt>
                <c:pt idx="6080">
                  <c:v>43350.571256365743</c:v>
                </c:pt>
                <c:pt idx="6081">
                  <c:v>43350.57127025463</c:v>
                </c:pt>
                <c:pt idx="6082">
                  <c:v>43350.571284143516</c:v>
                </c:pt>
                <c:pt idx="6083">
                  <c:v>43350.57129803241</c:v>
                </c:pt>
                <c:pt idx="6084">
                  <c:v>43350.571311921296</c:v>
                </c:pt>
                <c:pt idx="6085">
                  <c:v>43350.571325810182</c:v>
                </c:pt>
                <c:pt idx="6086">
                  <c:v>43350.571339699076</c:v>
                </c:pt>
                <c:pt idx="6087">
                  <c:v>43350.571353587962</c:v>
                </c:pt>
                <c:pt idx="6088">
                  <c:v>43350.571367476849</c:v>
                </c:pt>
                <c:pt idx="6089">
                  <c:v>43350.571381365742</c:v>
                </c:pt>
                <c:pt idx="6090">
                  <c:v>43350.571395254628</c:v>
                </c:pt>
                <c:pt idx="6091">
                  <c:v>43350.571409143522</c:v>
                </c:pt>
                <c:pt idx="6092">
                  <c:v>43350.571423032408</c:v>
                </c:pt>
                <c:pt idx="6093">
                  <c:v>43350.571436921295</c:v>
                </c:pt>
                <c:pt idx="6094">
                  <c:v>43350.571450810188</c:v>
                </c:pt>
                <c:pt idx="6095">
                  <c:v>43350.571464699075</c:v>
                </c:pt>
                <c:pt idx="6096">
                  <c:v>43350.571478587961</c:v>
                </c:pt>
                <c:pt idx="6097">
                  <c:v>43350.571492476854</c:v>
                </c:pt>
                <c:pt idx="6098">
                  <c:v>43350.571506365741</c:v>
                </c:pt>
                <c:pt idx="6099">
                  <c:v>43350.571520254627</c:v>
                </c:pt>
                <c:pt idx="6100">
                  <c:v>43350.571534143521</c:v>
                </c:pt>
                <c:pt idx="6101">
                  <c:v>43350.571548032407</c:v>
                </c:pt>
                <c:pt idx="6102">
                  <c:v>43350.571561921293</c:v>
                </c:pt>
                <c:pt idx="6103">
                  <c:v>43350.571575810187</c:v>
                </c:pt>
                <c:pt idx="6104">
                  <c:v>43350.571589699073</c:v>
                </c:pt>
                <c:pt idx="6105">
                  <c:v>43350.57160358796</c:v>
                </c:pt>
                <c:pt idx="6106">
                  <c:v>43350.571617476853</c:v>
                </c:pt>
                <c:pt idx="6107">
                  <c:v>43350.571631365739</c:v>
                </c:pt>
                <c:pt idx="6108">
                  <c:v>43350.571645254633</c:v>
                </c:pt>
                <c:pt idx="6109">
                  <c:v>43350.571659143519</c:v>
                </c:pt>
                <c:pt idx="6110">
                  <c:v>43350.571673032406</c:v>
                </c:pt>
                <c:pt idx="6111">
                  <c:v>43350.571686921299</c:v>
                </c:pt>
                <c:pt idx="6112">
                  <c:v>43350.571700810186</c:v>
                </c:pt>
                <c:pt idx="6113">
                  <c:v>43350.571714699072</c:v>
                </c:pt>
                <c:pt idx="6114">
                  <c:v>43350.571728587965</c:v>
                </c:pt>
                <c:pt idx="6115">
                  <c:v>43350.571742476852</c:v>
                </c:pt>
                <c:pt idx="6116">
                  <c:v>43350.571756365738</c:v>
                </c:pt>
                <c:pt idx="6117">
                  <c:v>43350.571770254632</c:v>
                </c:pt>
                <c:pt idx="6118">
                  <c:v>43350.571784143518</c:v>
                </c:pt>
                <c:pt idx="6119">
                  <c:v>43350.571798032404</c:v>
                </c:pt>
                <c:pt idx="6120">
                  <c:v>43350.571811921298</c:v>
                </c:pt>
                <c:pt idx="6121">
                  <c:v>43350.571825810184</c:v>
                </c:pt>
                <c:pt idx="6122">
                  <c:v>43350.571839699071</c:v>
                </c:pt>
                <c:pt idx="6123">
                  <c:v>43350.571853587964</c:v>
                </c:pt>
                <c:pt idx="6124">
                  <c:v>43350.57186747685</c:v>
                </c:pt>
                <c:pt idx="6125">
                  <c:v>43350.571881365744</c:v>
                </c:pt>
                <c:pt idx="6126">
                  <c:v>43350.57189525463</c:v>
                </c:pt>
                <c:pt idx="6127">
                  <c:v>43350.571909143517</c:v>
                </c:pt>
                <c:pt idx="6128">
                  <c:v>43350.57192303241</c:v>
                </c:pt>
                <c:pt idx="6129">
                  <c:v>43350.571936921297</c:v>
                </c:pt>
                <c:pt idx="6130">
                  <c:v>43350.571950810183</c:v>
                </c:pt>
                <c:pt idx="6131">
                  <c:v>43350.571964699076</c:v>
                </c:pt>
                <c:pt idx="6132">
                  <c:v>43350.571978587963</c:v>
                </c:pt>
                <c:pt idx="6133">
                  <c:v>43350.571992476849</c:v>
                </c:pt>
                <c:pt idx="6134">
                  <c:v>43350.572006365743</c:v>
                </c:pt>
                <c:pt idx="6135">
                  <c:v>43350.572020254629</c:v>
                </c:pt>
                <c:pt idx="6136">
                  <c:v>43350.572034143515</c:v>
                </c:pt>
                <c:pt idx="6137">
                  <c:v>43350.572048032409</c:v>
                </c:pt>
                <c:pt idx="6138">
                  <c:v>43350.572061921295</c:v>
                </c:pt>
                <c:pt idx="6139">
                  <c:v>43350.572075810182</c:v>
                </c:pt>
                <c:pt idx="6140">
                  <c:v>43350.572089699075</c:v>
                </c:pt>
                <c:pt idx="6141">
                  <c:v>43350.572103587961</c:v>
                </c:pt>
                <c:pt idx="6142">
                  <c:v>43350.572117476855</c:v>
                </c:pt>
                <c:pt idx="6143">
                  <c:v>43350.572131365741</c:v>
                </c:pt>
                <c:pt idx="6144">
                  <c:v>43350.572145254628</c:v>
                </c:pt>
                <c:pt idx="6145">
                  <c:v>43350.572159143521</c:v>
                </c:pt>
                <c:pt idx="6146">
                  <c:v>43350.572173032408</c:v>
                </c:pt>
                <c:pt idx="6147">
                  <c:v>43350.572186921294</c:v>
                </c:pt>
                <c:pt idx="6148">
                  <c:v>43350.572200810187</c:v>
                </c:pt>
                <c:pt idx="6149">
                  <c:v>43350.572214699074</c:v>
                </c:pt>
                <c:pt idx="6150">
                  <c:v>43350.57222858796</c:v>
                </c:pt>
                <c:pt idx="6151">
                  <c:v>43350.572242476854</c:v>
                </c:pt>
                <c:pt idx="6152">
                  <c:v>43350.57225636574</c:v>
                </c:pt>
                <c:pt idx="6153">
                  <c:v>43350.572270254626</c:v>
                </c:pt>
                <c:pt idx="6154">
                  <c:v>43350.57228414352</c:v>
                </c:pt>
                <c:pt idx="6155">
                  <c:v>43350.572298032406</c:v>
                </c:pt>
                <c:pt idx="6156">
                  <c:v>43350.5723119213</c:v>
                </c:pt>
                <c:pt idx="6157">
                  <c:v>43350.572325810186</c:v>
                </c:pt>
                <c:pt idx="6158">
                  <c:v>43350.572339699072</c:v>
                </c:pt>
                <c:pt idx="6159">
                  <c:v>43350.572353587966</c:v>
                </c:pt>
                <c:pt idx="6160">
                  <c:v>43350.572367476852</c:v>
                </c:pt>
                <c:pt idx="6161">
                  <c:v>43350.572381365739</c:v>
                </c:pt>
                <c:pt idx="6162">
                  <c:v>43350.572395254632</c:v>
                </c:pt>
                <c:pt idx="6163">
                  <c:v>43350.572409143519</c:v>
                </c:pt>
                <c:pt idx="6164">
                  <c:v>43350.572423032405</c:v>
                </c:pt>
                <c:pt idx="6165">
                  <c:v>43350.572436921299</c:v>
                </c:pt>
                <c:pt idx="6166">
                  <c:v>43350.572450810185</c:v>
                </c:pt>
                <c:pt idx="6167">
                  <c:v>43350.572464699071</c:v>
                </c:pt>
                <c:pt idx="6168">
                  <c:v>43350.572478587965</c:v>
                </c:pt>
                <c:pt idx="6169">
                  <c:v>43350.572492476851</c:v>
                </c:pt>
                <c:pt idx="6170">
                  <c:v>43350.572506365737</c:v>
                </c:pt>
                <c:pt idx="6171">
                  <c:v>43350.572520254631</c:v>
                </c:pt>
                <c:pt idx="6172">
                  <c:v>43350.572534143517</c:v>
                </c:pt>
                <c:pt idx="6173">
                  <c:v>43350.572548032411</c:v>
                </c:pt>
                <c:pt idx="6174">
                  <c:v>43350.572561921297</c:v>
                </c:pt>
                <c:pt idx="6175">
                  <c:v>43350.572575810183</c:v>
                </c:pt>
                <c:pt idx="6176">
                  <c:v>43350.572589699077</c:v>
                </c:pt>
                <c:pt idx="6177">
                  <c:v>43350.572603587963</c:v>
                </c:pt>
                <c:pt idx="6178">
                  <c:v>43350.57261747685</c:v>
                </c:pt>
                <c:pt idx="6179">
                  <c:v>43350.572631365743</c:v>
                </c:pt>
                <c:pt idx="6180">
                  <c:v>43350.57264525463</c:v>
                </c:pt>
                <c:pt idx="6181">
                  <c:v>43350.572659143516</c:v>
                </c:pt>
                <c:pt idx="6182">
                  <c:v>43350.57267303241</c:v>
                </c:pt>
                <c:pt idx="6183">
                  <c:v>43350.572686921296</c:v>
                </c:pt>
                <c:pt idx="6184">
                  <c:v>43350.572700810182</c:v>
                </c:pt>
                <c:pt idx="6185">
                  <c:v>43350.572714699076</c:v>
                </c:pt>
                <c:pt idx="6186">
                  <c:v>43350.572728587962</c:v>
                </c:pt>
                <c:pt idx="6187">
                  <c:v>43350.572742476848</c:v>
                </c:pt>
                <c:pt idx="6188">
                  <c:v>43350.572756365742</c:v>
                </c:pt>
                <c:pt idx="6189">
                  <c:v>43350.572770254628</c:v>
                </c:pt>
                <c:pt idx="6190">
                  <c:v>43350.572784143522</c:v>
                </c:pt>
                <c:pt idx="6191">
                  <c:v>43350.572798032408</c:v>
                </c:pt>
                <c:pt idx="6192">
                  <c:v>43350.572811921294</c:v>
                </c:pt>
                <c:pt idx="6193">
                  <c:v>43350.572825810188</c:v>
                </c:pt>
                <c:pt idx="6194">
                  <c:v>43350.572839699074</c:v>
                </c:pt>
                <c:pt idx="6195">
                  <c:v>43350.572853587961</c:v>
                </c:pt>
                <c:pt idx="6196">
                  <c:v>43350.572867476854</c:v>
                </c:pt>
                <c:pt idx="6197">
                  <c:v>43350.572881365741</c:v>
                </c:pt>
                <c:pt idx="6198">
                  <c:v>43350.572895254627</c:v>
                </c:pt>
                <c:pt idx="6199">
                  <c:v>43350.572909143521</c:v>
                </c:pt>
                <c:pt idx="6200">
                  <c:v>43350.572923032407</c:v>
                </c:pt>
                <c:pt idx="6201">
                  <c:v>43350.572936921293</c:v>
                </c:pt>
                <c:pt idx="6202">
                  <c:v>43350.572950810187</c:v>
                </c:pt>
                <c:pt idx="6203">
                  <c:v>43350.572964699073</c:v>
                </c:pt>
                <c:pt idx="6204">
                  <c:v>43350.572978587959</c:v>
                </c:pt>
                <c:pt idx="6205">
                  <c:v>43350.572992476853</c:v>
                </c:pt>
                <c:pt idx="6206">
                  <c:v>43350.573006365739</c:v>
                </c:pt>
                <c:pt idx="6207">
                  <c:v>43350.573020254633</c:v>
                </c:pt>
                <c:pt idx="6208">
                  <c:v>43350.573034143519</c:v>
                </c:pt>
                <c:pt idx="6209">
                  <c:v>43350.573048032405</c:v>
                </c:pt>
                <c:pt idx="6210">
                  <c:v>43350.573061921299</c:v>
                </c:pt>
                <c:pt idx="6211">
                  <c:v>43350.573075810185</c:v>
                </c:pt>
                <c:pt idx="6212">
                  <c:v>43350.573089699072</c:v>
                </c:pt>
                <c:pt idx="6213">
                  <c:v>43350.573103587965</c:v>
                </c:pt>
                <c:pt idx="6214">
                  <c:v>43350.573117476852</c:v>
                </c:pt>
                <c:pt idx="6215">
                  <c:v>43350.573131365738</c:v>
                </c:pt>
                <c:pt idx="6216">
                  <c:v>43350.573145254632</c:v>
                </c:pt>
                <c:pt idx="6217">
                  <c:v>43350.573159143518</c:v>
                </c:pt>
                <c:pt idx="6218">
                  <c:v>43350.573173032404</c:v>
                </c:pt>
                <c:pt idx="6219">
                  <c:v>43350.573186921298</c:v>
                </c:pt>
                <c:pt idx="6220">
                  <c:v>43350.573200810184</c:v>
                </c:pt>
                <c:pt idx="6221">
                  <c:v>43350.573214699078</c:v>
                </c:pt>
                <c:pt idx="6222">
                  <c:v>43350.573228587964</c:v>
                </c:pt>
                <c:pt idx="6223">
                  <c:v>43350.57324247685</c:v>
                </c:pt>
                <c:pt idx="6224">
                  <c:v>43350.573256365744</c:v>
                </c:pt>
                <c:pt idx="6225">
                  <c:v>43350.57327025463</c:v>
                </c:pt>
                <c:pt idx="6226">
                  <c:v>43350.573284143517</c:v>
                </c:pt>
                <c:pt idx="6227">
                  <c:v>43350.57329803241</c:v>
                </c:pt>
                <c:pt idx="6228">
                  <c:v>43350.573311921296</c:v>
                </c:pt>
                <c:pt idx="6229">
                  <c:v>43350.573325810183</c:v>
                </c:pt>
                <c:pt idx="6230">
                  <c:v>43350.573339699076</c:v>
                </c:pt>
                <c:pt idx="6231">
                  <c:v>43350.573353587963</c:v>
                </c:pt>
                <c:pt idx="6232">
                  <c:v>43350.573367476849</c:v>
                </c:pt>
                <c:pt idx="6233">
                  <c:v>43350.573381365743</c:v>
                </c:pt>
                <c:pt idx="6234">
                  <c:v>43350.573395254629</c:v>
                </c:pt>
                <c:pt idx="6235">
                  <c:v>43350.573409143515</c:v>
                </c:pt>
                <c:pt idx="6236">
                  <c:v>43350.573423032409</c:v>
                </c:pt>
                <c:pt idx="6237">
                  <c:v>43350.573436921295</c:v>
                </c:pt>
                <c:pt idx="6238">
                  <c:v>43350.573450810189</c:v>
                </c:pt>
                <c:pt idx="6239">
                  <c:v>43350.573464699075</c:v>
                </c:pt>
                <c:pt idx="6240">
                  <c:v>43350.573478587961</c:v>
                </c:pt>
                <c:pt idx="6241">
                  <c:v>43350.573492476855</c:v>
                </c:pt>
                <c:pt idx="6242">
                  <c:v>43350.573506365741</c:v>
                </c:pt>
                <c:pt idx="6243">
                  <c:v>43350.573520254628</c:v>
                </c:pt>
                <c:pt idx="6244">
                  <c:v>43350.573534143521</c:v>
                </c:pt>
                <c:pt idx="6245">
                  <c:v>43350.573548032407</c:v>
                </c:pt>
                <c:pt idx="6246">
                  <c:v>43350.573561921294</c:v>
                </c:pt>
                <c:pt idx="6247">
                  <c:v>43350.573575810187</c:v>
                </c:pt>
                <c:pt idx="6248">
                  <c:v>43350.573589699074</c:v>
                </c:pt>
                <c:pt idx="6249">
                  <c:v>43350.57360358796</c:v>
                </c:pt>
                <c:pt idx="6250">
                  <c:v>43350.573617476854</c:v>
                </c:pt>
                <c:pt idx="6251">
                  <c:v>43350.57363136574</c:v>
                </c:pt>
                <c:pt idx="6252">
                  <c:v>43350.573645254626</c:v>
                </c:pt>
                <c:pt idx="6253">
                  <c:v>43350.57365914352</c:v>
                </c:pt>
                <c:pt idx="6254">
                  <c:v>43350.573673032406</c:v>
                </c:pt>
                <c:pt idx="6255">
                  <c:v>43350.5736869213</c:v>
                </c:pt>
                <c:pt idx="6256">
                  <c:v>43350.573700810186</c:v>
                </c:pt>
                <c:pt idx="6257">
                  <c:v>43350.573714699072</c:v>
                </c:pt>
                <c:pt idx="6258">
                  <c:v>43350.573728587966</c:v>
                </c:pt>
                <c:pt idx="6259">
                  <c:v>43350.573742476852</c:v>
                </c:pt>
                <c:pt idx="6260">
                  <c:v>43350.573756365739</c:v>
                </c:pt>
                <c:pt idx="6261">
                  <c:v>43350.573770254632</c:v>
                </c:pt>
                <c:pt idx="6262">
                  <c:v>43350.573784143518</c:v>
                </c:pt>
                <c:pt idx="6263">
                  <c:v>43350.573798032405</c:v>
                </c:pt>
                <c:pt idx="6264">
                  <c:v>43350.573811921298</c:v>
                </c:pt>
                <c:pt idx="6265">
                  <c:v>43350.573825810185</c:v>
                </c:pt>
                <c:pt idx="6266">
                  <c:v>43350.573839699071</c:v>
                </c:pt>
                <c:pt idx="6267">
                  <c:v>43350.573853587965</c:v>
                </c:pt>
                <c:pt idx="6268">
                  <c:v>43350.573867476851</c:v>
                </c:pt>
                <c:pt idx="6269">
                  <c:v>43350.573881365737</c:v>
                </c:pt>
                <c:pt idx="6270">
                  <c:v>43350.573895254631</c:v>
                </c:pt>
                <c:pt idx="6271">
                  <c:v>43350.573909143517</c:v>
                </c:pt>
                <c:pt idx="6272">
                  <c:v>43350.573923032411</c:v>
                </c:pt>
                <c:pt idx="6273">
                  <c:v>43350.573936921297</c:v>
                </c:pt>
                <c:pt idx="6274">
                  <c:v>43350.573950810183</c:v>
                </c:pt>
                <c:pt idx="6275">
                  <c:v>43350.573964699077</c:v>
                </c:pt>
                <c:pt idx="6276">
                  <c:v>43350.573978587963</c:v>
                </c:pt>
                <c:pt idx="6277">
                  <c:v>43350.57399247685</c:v>
                </c:pt>
                <c:pt idx="6278">
                  <c:v>43350.574006365743</c:v>
                </c:pt>
                <c:pt idx="6279">
                  <c:v>43350.574020254629</c:v>
                </c:pt>
                <c:pt idx="6280">
                  <c:v>43350.574034143516</c:v>
                </c:pt>
                <c:pt idx="6281">
                  <c:v>43350.574048032409</c:v>
                </c:pt>
                <c:pt idx="6282">
                  <c:v>43350.574061921296</c:v>
                </c:pt>
                <c:pt idx="6283">
                  <c:v>43350.574075810182</c:v>
                </c:pt>
                <c:pt idx="6284">
                  <c:v>43350.574089699076</c:v>
                </c:pt>
                <c:pt idx="6285">
                  <c:v>43350.574103587962</c:v>
                </c:pt>
                <c:pt idx="6286">
                  <c:v>43350.574117476855</c:v>
                </c:pt>
                <c:pt idx="6287">
                  <c:v>43350.574131365742</c:v>
                </c:pt>
                <c:pt idx="6288">
                  <c:v>43350.574145254628</c:v>
                </c:pt>
                <c:pt idx="6289">
                  <c:v>43350.574159143522</c:v>
                </c:pt>
                <c:pt idx="6290">
                  <c:v>43350.574173032408</c:v>
                </c:pt>
                <c:pt idx="6291">
                  <c:v>43350.574186921294</c:v>
                </c:pt>
                <c:pt idx="6292">
                  <c:v>43350.574200810188</c:v>
                </c:pt>
                <c:pt idx="6293">
                  <c:v>43350.574214699074</c:v>
                </c:pt>
                <c:pt idx="6294">
                  <c:v>43350.574228587961</c:v>
                </c:pt>
                <c:pt idx="6295">
                  <c:v>43350.574242476854</c:v>
                </c:pt>
                <c:pt idx="6296">
                  <c:v>43350.57425636574</c:v>
                </c:pt>
                <c:pt idx="6297">
                  <c:v>43350.574270254627</c:v>
                </c:pt>
                <c:pt idx="6298">
                  <c:v>43350.57428414352</c:v>
                </c:pt>
                <c:pt idx="6299">
                  <c:v>43350.574298032407</c:v>
                </c:pt>
                <c:pt idx="6300">
                  <c:v>43350.574311921293</c:v>
                </c:pt>
                <c:pt idx="6301">
                  <c:v>43350.574325810187</c:v>
                </c:pt>
                <c:pt idx="6302">
                  <c:v>43350.574339699073</c:v>
                </c:pt>
                <c:pt idx="6303">
                  <c:v>43350.574353587966</c:v>
                </c:pt>
                <c:pt idx="6304">
                  <c:v>43350.574367476853</c:v>
                </c:pt>
                <c:pt idx="6305">
                  <c:v>43350.574381365739</c:v>
                </c:pt>
                <c:pt idx="6306">
                  <c:v>43350.574395254633</c:v>
                </c:pt>
                <c:pt idx="6307">
                  <c:v>43350.574409143519</c:v>
                </c:pt>
                <c:pt idx="6308">
                  <c:v>43350.574423032405</c:v>
                </c:pt>
                <c:pt idx="6309">
                  <c:v>43350.574436921299</c:v>
                </c:pt>
                <c:pt idx="6310">
                  <c:v>43350.574450810185</c:v>
                </c:pt>
                <c:pt idx="6311">
                  <c:v>43350.574464699072</c:v>
                </c:pt>
                <c:pt idx="6312">
                  <c:v>43350.574478587965</c:v>
                </c:pt>
                <c:pt idx="6313">
                  <c:v>43350.574492476851</c:v>
                </c:pt>
                <c:pt idx="6314">
                  <c:v>43350.574506365738</c:v>
                </c:pt>
                <c:pt idx="6315">
                  <c:v>43350.574520254631</c:v>
                </c:pt>
                <c:pt idx="6316">
                  <c:v>43350.574534143518</c:v>
                </c:pt>
                <c:pt idx="6317">
                  <c:v>43350.574548032404</c:v>
                </c:pt>
                <c:pt idx="6318">
                  <c:v>43350.574561921298</c:v>
                </c:pt>
                <c:pt idx="6319">
                  <c:v>43350.574575810184</c:v>
                </c:pt>
                <c:pt idx="6320">
                  <c:v>43350.574589699077</c:v>
                </c:pt>
                <c:pt idx="6321">
                  <c:v>43350.574603587964</c:v>
                </c:pt>
                <c:pt idx="6322">
                  <c:v>43350.57461747685</c:v>
                </c:pt>
                <c:pt idx="6323">
                  <c:v>43350.574631365744</c:v>
                </c:pt>
                <c:pt idx="6324">
                  <c:v>43350.57464525463</c:v>
                </c:pt>
                <c:pt idx="6325">
                  <c:v>43350.574659143516</c:v>
                </c:pt>
                <c:pt idx="6326">
                  <c:v>43350.57467303241</c:v>
                </c:pt>
                <c:pt idx="6327">
                  <c:v>43350.574686921296</c:v>
                </c:pt>
                <c:pt idx="6328">
                  <c:v>43350.574700810183</c:v>
                </c:pt>
                <c:pt idx="6329">
                  <c:v>43350.574714699076</c:v>
                </c:pt>
                <c:pt idx="6330">
                  <c:v>43350.574728587962</c:v>
                </c:pt>
                <c:pt idx="6331">
                  <c:v>43350.574742476849</c:v>
                </c:pt>
                <c:pt idx="6332">
                  <c:v>43350.574756365742</c:v>
                </c:pt>
                <c:pt idx="6333">
                  <c:v>43350.574770254629</c:v>
                </c:pt>
                <c:pt idx="6334">
                  <c:v>43350.574784143515</c:v>
                </c:pt>
                <c:pt idx="6335">
                  <c:v>43350.574798032409</c:v>
                </c:pt>
                <c:pt idx="6336">
                  <c:v>43350.574811921295</c:v>
                </c:pt>
                <c:pt idx="6337">
                  <c:v>43350.574825810188</c:v>
                </c:pt>
                <c:pt idx="6338">
                  <c:v>43350.574839699075</c:v>
                </c:pt>
                <c:pt idx="6339">
                  <c:v>43350.574853587961</c:v>
                </c:pt>
                <c:pt idx="6340">
                  <c:v>43350.574867476855</c:v>
                </c:pt>
                <c:pt idx="6341">
                  <c:v>43350.574881365741</c:v>
                </c:pt>
                <c:pt idx="6342">
                  <c:v>43350.574895254627</c:v>
                </c:pt>
                <c:pt idx="6343">
                  <c:v>43350.574909143521</c:v>
                </c:pt>
                <c:pt idx="6344">
                  <c:v>43350.574923032407</c:v>
                </c:pt>
                <c:pt idx="6345">
                  <c:v>43350.574936921294</c:v>
                </c:pt>
                <c:pt idx="6346">
                  <c:v>43350.574950810187</c:v>
                </c:pt>
                <c:pt idx="6347">
                  <c:v>43350.574964699073</c:v>
                </c:pt>
                <c:pt idx="6348">
                  <c:v>43350.57497858796</c:v>
                </c:pt>
                <c:pt idx="6349">
                  <c:v>43350.574992476853</c:v>
                </c:pt>
                <c:pt idx="6350">
                  <c:v>43350.57500636574</c:v>
                </c:pt>
                <c:pt idx="6351">
                  <c:v>43350.575020254626</c:v>
                </c:pt>
                <c:pt idx="6352">
                  <c:v>43350.57503414352</c:v>
                </c:pt>
                <c:pt idx="6353">
                  <c:v>43350.575048032406</c:v>
                </c:pt>
                <c:pt idx="6354">
                  <c:v>43350.575061921299</c:v>
                </c:pt>
                <c:pt idx="6355">
                  <c:v>43350.575075810186</c:v>
                </c:pt>
                <c:pt idx="6356">
                  <c:v>43350.575089699072</c:v>
                </c:pt>
                <c:pt idx="6357">
                  <c:v>43350.575103587966</c:v>
                </c:pt>
                <c:pt idx="6358">
                  <c:v>43350.575117476852</c:v>
                </c:pt>
                <c:pt idx="6359">
                  <c:v>43350.575131365738</c:v>
                </c:pt>
                <c:pt idx="6360">
                  <c:v>43350.575145254632</c:v>
                </c:pt>
                <c:pt idx="6361">
                  <c:v>43350.575159143518</c:v>
                </c:pt>
                <c:pt idx="6362">
                  <c:v>43350.575173032405</c:v>
                </c:pt>
                <c:pt idx="6363">
                  <c:v>43350.575186921298</c:v>
                </c:pt>
                <c:pt idx="6364">
                  <c:v>43350.575200810184</c:v>
                </c:pt>
                <c:pt idx="6365">
                  <c:v>43350.575214699071</c:v>
                </c:pt>
                <c:pt idx="6366">
                  <c:v>43350.575228587964</c:v>
                </c:pt>
                <c:pt idx="6367">
                  <c:v>43350.575242476851</c:v>
                </c:pt>
                <c:pt idx="6368">
                  <c:v>43350.575256365744</c:v>
                </c:pt>
                <c:pt idx="6369">
                  <c:v>43350.575270254631</c:v>
                </c:pt>
                <c:pt idx="6370">
                  <c:v>43350.575284143517</c:v>
                </c:pt>
                <c:pt idx="6371">
                  <c:v>43350.575298032411</c:v>
                </c:pt>
                <c:pt idx="6372">
                  <c:v>43350.575311921297</c:v>
                </c:pt>
                <c:pt idx="6373">
                  <c:v>43350.575325810183</c:v>
                </c:pt>
                <c:pt idx="6374">
                  <c:v>43350.575339699077</c:v>
                </c:pt>
                <c:pt idx="6375">
                  <c:v>43350.575353587963</c:v>
                </c:pt>
                <c:pt idx="6376">
                  <c:v>43350.575367476849</c:v>
                </c:pt>
                <c:pt idx="6377">
                  <c:v>43350.575381365743</c:v>
                </c:pt>
                <c:pt idx="6378">
                  <c:v>43350.575395254629</c:v>
                </c:pt>
                <c:pt idx="6379">
                  <c:v>43350.575409143516</c:v>
                </c:pt>
                <c:pt idx="6380">
                  <c:v>43350.575423032409</c:v>
                </c:pt>
                <c:pt idx="6381">
                  <c:v>43350.575436921295</c:v>
                </c:pt>
                <c:pt idx="6382">
                  <c:v>43350.575450810182</c:v>
                </c:pt>
                <c:pt idx="6383">
                  <c:v>43350.575464699075</c:v>
                </c:pt>
                <c:pt idx="6384">
                  <c:v>43350.575478587962</c:v>
                </c:pt>
                <c:pt idx="6385">
                  <c:v>43350.575492476855</c:v>
                </c:pt>
                <c:pt idx="6386">
                  <c:v>43350.575506365742</c:v>
                </c:pt>
                <c:pt idx="6387">
                  <c:v>43350.575520254628</c:v>
                </c:pt>
                <c:pt idx="6388">
                  <c:v>43350.575534143522</c:v>
                </c:pt>
                <c:pt idx="6389">
                  <c:v>43350.575548032408</c:v>
                </c:pt>
                <c:pt idx="6390">
                  <c:v>43350.575561921294</c:v>
                </c:pt>
                <c:pt idx="6391">
                  <c:v>43350.575575810188</c:v>
                </c:pt>
                <c:pt idx="6392">
                  <c:v>43350.575589699074</c:v>
                </c:pt>
                <c:pt idx="6393">
                  <c:v>43350.57560358796</c:v>
                </c:pt>
                <c:pt idx="6394">
                  <c:v>43350.575617476854</c:v>
                </c:pt>
                <c:pt idx="6395">
                  <c:v>43350.57563136574</c:v>
                </c:pt>
                <c:pt idx="6396">
                  <c:v>43350.575645254627</c:v>
                </c:pt>
                <c:pt idx="6397">
                  <c:v>43350.57565914352</c:v>
                </c:pt>
                <c:pt idx="6398">
                  <c:v>43350.575673032406</c:v>
                </c:pt>
                <c:pt idx="6399">
                  <c:v>43350.575686921293</c:v>
                </c:pt>
                <c:pt idx="6400">
                  <c:v>43350.575700810186</c:v>
                </c:pt>
                <c:pt idx="6401">
                  <c:v>43350.575714699073</c:v>
                </c:pt>
                <c:pt idx="6402">
                  <c:v>43350.575728587966</c:v>
                </c:pt>
                <c:pt idx="6403">
                  <c:v>43350.575742476853</c:v>
                </c:pt>
                <c:pt idx="6404">
                  <c:v>43350.575756365739</c:v>
                </c:pt>
                <c:pt idx="6405">
                  <c:v>43350.575770254633</c:v>
                </c:pt>
                <c:pt idx="6406">
                  <c:v>43350.575784143519</c:v>
                </c:pt>
                <c:pt idx="6407">
                  <c:v>43350.575798032405</c:v>
                </c:pt>
                <c:pt idx="6408">
                  <c:v>43350.575811921299</c:v>
                </c:pt>
                <c:pt idx="6409">
                  <c:v>43350.575825810185</c:v>
                </c:pt>
                <c:pt idx="6410">
                  <c:v>43350.575839699071</c:v>
                </c:pt>
                <c:pt idx="6411">
                  <c:v>43350.575853587965</c:v>
                </c:pt>
                <c:pt idx="6412">
                  <c:v>43350.575867476851</c:v>
                </c:pt>
                <c:pt idx="6413">
                  <c:v>43350.575881365738</c:v>
                </c:pt>
                <c:pt idx="6414">
                  <c:v>43350.575895254631</c:v>
                </c:pt>
                <c:pt idx="6415">
                  <c:v>43350.575909143517</c:v>
                </c:pt>
                <c:pt idx="6416">
                  <c:v>43350.575923032404</c:v>
                </c:pt>
                <c:pt idx="6417">
                  <c:v>43350.575936921297</c:v>
                </c:pt>
                <c:pt idx="6418">
                  <c:v>43350.575950810184</c:v>
                </c:pt>
                <c:pt idx="6419">
                  <c:v>43350.575964699077</c:v>
                </c:pt>
                <c:pt idx="6420">
                  <c:v>43350.575978587964</c:v>
                </c:pt>
                <c:pt idx="6421">
                  <c:v>43350.57599247685</c:v>
                </c:pt>
                <c:pt idx="6422">
                  <c:v>43350.576006365744</c:v>
                </c:pt>
                <c:pt idx="6423">
                  <c:v>43350.57602025463</c:v>
                </c:pt>
                <c:pt idx="6424">
                  <c:v>43350.576034143516</c:v>
                </c:pt>
                <c:pt idx="6425">
                  <c:v>43350.57604803241</c:v>
                </c:pt>
                <c:pt idx="6426">
                  <c:v>43350.576061921296</c:v>
                </c:pt>
                <c:pt idx="6427">
                  <c:v>43350.576075810182</c:v>
                </c:pt>
                <c:pt idx="6428">
                  <c:v>43350.576089699076</c:v>
                </c:pt>
                <c:pt idx="6429">
                  <c:v>43350.576103587962</c:v>
                </c:pt>
                <c:pt idx="6430">
                  <c:v>43350.576117476849</c:v>
                </c:pt>
                <c:pt idx="6431">
                  <c:v>43350.576131365742</c:v>
                </c:pt>
                <c:pt idx="6432">
                  <c:v>43350.576145254628</c:v>
                </c:pt>
                <c:pt idx="6433">
                  <c:v>43350.576159143522</c:v>
                </c:pt>
                <c:pt idx="6434">
                  <c:v>43350.576173032408</c:v>
                </c:pt>
                <c:pt idx="6435">
                  <c:v>43350.576186921295</c:v>
                </c:pt>
                <c:pt idx="6436">
                  <c:v>43350.576200810188</c:v>
                </c:pt>
                <c:pt idx="6437">
                  <c:v>43350.576214699075</c:v>
                </c:pt>
                <c:pt idx="6438">
                  <c:v>43350.576228587961</c:v>
                </c:pt>
                <c:pt idx="6439">
                  <c:v>43350.576242476855</c:v>
                </c:pt>
                <c:pt idx="6440">
                  <c:v>43350.576256365741</c:v>
                </c:pt>
                <c:pt idx="6441">
                  <c:v>43350.576270254627</c:v>
                </c:pt>
                <c:pt idx="6442">
                  <c:v>43350.576284143521</c:v>
                </c:pt>
                <c:pt idx="6443">
                  <c:v>43350.576298032407</c:v>
                </c:pt>
                <c:pt idx="6444">
                  <c:v>43350.576311921293</c:v>
                </c:pt>
                <c:pt idx="6445">
                  <c:v>43350.576325810187</c:v>
                </c:pt>
                <c:pt idx="6446">
                  <c:v>43350.576339699073</c:v>
                </c:pt>
                <c:pt idx="6447">
                  <c:v>43350.57635358796</c:v>
                </c:pt>
                <c:pt idx="6448">
                  <c:v>43350.576367476853</c:v>
                </c:pt>
                <c:pt idx="6449">
                  <c:v>43350.57638136574</c:v>
                </c:pt>
                <c:pt idx="6450">
                  <c:v>43350.576395254633</c:v>
                </c:pt>
                <c:pt idx="6451">
                  <c:v>43350.576409143519</c:v>
                </c:pt>
                <c:pt idx="6452">
                  <c:v>43350.576423032406</c:v>
                </c:pt>
                <c:pt idx="6453">
                  <c:v>43350.576436921299</c:v>
                </c:pt>
                <c:pt idx="6454">
                  <c:v>43350.576450810186</c:v>
                </c:pt>
                <c:pt idx="6455">
                  <c:v>43350.576464699072</c:v>
                </c:pt>
                <c:pt idx="6456">
                  <c:v>43350.576478587966</c:v>
                </c:pt>
                <c:pt idx="6457">
                  <c:v>43350.576492476852</c:v>
                </c:pt>
                <c:pt idx="6458">
                  <c:v>43350.576506365738</c:v>
                </c:pt>
                <c:pt idx="6459">
                  <c:v>43350.576520254632</c:v>
                </c:pt>
                <c:pt idx="6460">
                  <c:v>43350.576534143518</c:v>
                </c:pt>
                <c:pt idx="6461">
                  <c:v>43350.576548032404</c:v>
                </c:pt>
                <c:pt idx="6462">
                  <c:v>43350.576561921298</c:v>
                </c:pt>
                <c:pt idx="6463">
                  <c:v>43350.576575810184</c:v>
                </c:pt>
                <c:pt idx="6464">
                  <c:v>43350.576589699071</c:v>
                </c:pt>
                <c:pt idx="6465">
                  <c:v>43350.576603587964</c:v>
                </c:pt>
                <c:pt idx="6466">
                  <c:v>43350.576617476851</c:v>
                </c:pt>
                <c:pt idx="6467">
                  <c:v>43350.576631365744</c:v>
                </c:pt>
                <c:pt idx="6468">
                  <c:v>43350.57664525463</c:v>
                </c:pt>
                <c:pt idx="6469">
                  <c:v>43350.576659143517</c:v>
                </c:pt>
                <c:pt idx="6470">
                  <c:v>43350.57667303241</c:v>
                </c:pt>
                <c:pt idx="6471">
                  <c:v>43350.576686921297</c:v>
                </c:pt>
                <c:pt idx="6472">
                  <c:v>43350.576700810183</c:v>
                </c:pt>
                <c:pt idx="6473">
                  <c:v>43350.576714699077</c:v>
                </c:pt>
                <c:pt idx="6474">
                  <c:v>43350.576728587963</c:v>
                </c:pt>
                <c:pt idx="6475">
                  <c:v>43350.576742476849</c:v>
                </c:pt>
                <c:pt idx="6476">
                  <c:v>43350.576756365743</c:v>
                </c:pt>
                <c:pt idx="6477">
                  <c:v>43350.576770254629</c:v>
                </c:pt>
                <c:pt idx="6478">
                  <c:v>43350.576784143515</c:v>
                </c:pt>
                <c:pt idx="6479">
                  <c:v>43350.576798032409</c:v>
                </c:pt>
                <c:pt idx="6480">
                  <c:v>43350.576811921295</c:v>
                </c:pt>
                <c:pt idx="6481">
                  <c:v>43350.576825810182</c:v>
                </c:pt>
                <c:pt idx="6482">
                  <c:v>43350.576839699075</c:v>
                </c:pt>
                <c:pt idx="6483">
                  <c:v>43350.576853587962</c:v>
                </c:pt>
                <c:pt idx="6484">
                  <c:v>43350.576867476855</c:v>
                </c:pt>
                <c:pt idx="6485">
                  <c:v>43350.576881365741</c:v>
                </c:pt>
                <c:pt idx="6486">
                  <c:v>43350.576895254628</c:v>
                </c:pt>
                <c:pt idx="6487">
                  <c:v>43350.576909143521</c:v>
                </c:pt>
                <c:pt idx="6488">
                  <c:v>43350.576923032408</c:v>
                </c:pt>
                <c:pt idx="6489">
                  <c:v>43350.576936921294</c:v>
                </c:pt>
                <c:pt idx="6490">
                  <c:v>43350.576950810188</c:v>
                </c:pt>
                <c:pt idx="6491">
                  <c:v>43350.576964699074</c:v>
                </c:pt>
                <c:pt idx="6492">
                  <c:v>43350.57697858796</c:v>
                </c:pt>
                <c:pt idx="6493">
                  <c:v>43350.576992476854</c:v>
                </c:pt>
                <c:pt idx="6494">
                  <c:v>43350.57700636574</c:v>
                </c:pt>
                <c:pt idx="6495">
                  <c:v>43350.577020254626</c:v>
                </c:pt>
                <c:pt idx="6496">
                  <c:v>43350.57703414352</c:v>
                </c:pt>
                <c:pt idx="6497">
                  <c:v>43350.577048032406</c:v>
                </c:pt>
                <c:pt idx="6498">
                  <c:v>43350.5770619213</c:v>
                </c:pt>
                <c:pt idx="6499">
                  <c:v>43350.577075810186</c:v>
                </c:pt>
                <c:pt idx="6500">
                  <c:v>43350.577089699073</c:v>
                </c:pt>
                <c:pt idx="6501">
                  <c:v>43350.577103587966</c:v>
                </c:pt>
                <c:pt idx="6502">
                  <c:v>43350.577117476852</c:v>
                </c:pt>
                <c:pt idx="6503">
                  <c:v>43350.577131365739</c:v>
                </c:pt>
                <c:pt idx="6504">
                  <c:v>43350.577145254632</c:v>
                </c:pt>
                <c:pt idx="6505">
                  <c:v>43350.577159143519</c:v>
                </c:pt>
                <c:pt idx="6506">
                  <c:v>43350.577173032405</c:v>
                </c:pt>
                <c:pt idx="6507">
                  <c:v>43350.577186921299</c:v>
                </c:pt>
                <c:pt idx="6508">
                  <c:v>43350.577200810185</c:v>
                </c:pt>
                <c:pt idx="6509">
                  <c:v>43350.577214699071</c:v>
                </c:pt>
                <c:pt idx="6510">
                  <c:v>43350.577228587965</c:v>
                </c:pt>
                <c:pt idx="6511">
                  <c:v>43350.577242476851</c:v>
                </c:pt>
                <c:pt idx="6512">
                  <c:v>43350.577256365737</c:v>
                </c:pt>
                <c:pt idx="6513">
                  <c:v>43350.577270254631</c:v>
                </c:pt>
                <c:pt idx="6514">
                  <c:v>43350.577284143517</c:v>
                </c:pt>
                <c:pt idx="6515">
                  <c:v>43350.577298032411</c:v>
                </c:pt>
                <c:pt idx="6516">
                  <c:v>43350.577311921297</c:v>
                </c:pt>
                <c:pt idx="6517">
                  <c:v>43350.577325810184</c:v>
                </c:pt>
                <c:pt idx="6518">
                  <c:v>43350.577339699077</c:v>
                </c:pt>
                <c:pt idx="6519">
                  <c:v>43350.577353587963</c:v>
                </c:pt>
                <c:pt idx="6520">
                  <c:v>43350.57736747685</c:v>
                </c:pt>
                <c:pt idx="6521">
                  <c:v>43350.577381365743</c:v>
                </c:pt>
                <c:pt idx="6522">
                  <c:v>43350.57739525463</c:v>
                </c:pt>
                <c:pt idx="6523">
                  <c:v>43350.577409143516</c:v>
                </c:pt>
                <c:pt idx="6524">
                  <c:v>43350.57742303241</c:v>
                </c:pt>
                <c:pt idx="6525">
                  <c:v>43350.577436921296</c:v>
                </c:pt>
                <c:pt idx="6526">
                  <c:v>43350.577450810182</c:v>
                </c:pt>
                <c:pt idx="6527">
                  <c:v>43350.577464699076</c:v>
                </c:pt>
                <c:pt idx="6528">
                  <c:v>43350.577478587962</c:v>
                </c:pt>
                <c:pt idx="6529">
                  <c:v>43350.577492476848</c:v>
                </c:pt>
                <c:pt idx="6530">
                  <c:v>43350.577506365742</c:v>
                </c:pt>
                <c:pt idx="6531">
                  <c:v>43350.577520254628</c:v>
                </c:pt>
                <c:pt idx="6532">
                  <c:v>43350.577534143522</c:v>
                </c:pt>
                <c:pt idx="6533">
                  <c:v>43350.577548032408</c:v>
                </c:pt>
                <c:pt idx="6534">
                  <c:v>43350.577561921295</c:v>
                </c:pt>
                <c:pt idx="6535">
                  <c:v>43350.577575810188</c:v>
                </c:pt>
                <c:pt idx="6536">
                  <c:v>43350.577589699074</c:v>
                </c:pt>
                <c:pt idx="6537">
                  <c:v>43350.577603587961</c:v>
                </c:pt>
                <c:pt idx="6538">
                  <c:v>43350.577617476854</c:v>
                </c:pt>
                <c:pt idx="6539">
                  <c:v>43350.577631365741</c:v>
                </c:pt>
                <c:pt idx="6540">
                  <c:v>43350.577645254627</c:v>
                </c:pt>
                <c:pt idx="6541">
                  <c:v>43350.577659143521</c:v>
                </c:pt>
                <c:pt idx="6542">
                  <c:v>43350.577673032407</c:v>
                </c:pt>
                <c:pt idx="6543">
                  <c:v>43350.577686921293</c:v>
                </c:pt>
                <c:pt idx="6544">
                  <c:v>43350.577700810187</c:v>
                </c:pt>
                <c:pt idx="6545">
                  <c:v>43350.577714699073</c:v>
                </c:pt>
                <c:pt idx="6546">
                  <c:v>43350.577728587959</c:v>
                </c:pt>
                <c:pt idx="6547">
                  <c:v>43350.577742476853</c:v>
                </c:pt>
                <c:pt idx="6548">
                  <c:v>43350.577756365739</c:v>
                </c:pt>
                <c:pt idx="6549">
                  <c:v>43350.577770254633</c:v>
                </c:pt>
                <c:pt idx="6550">
                  <c:v>43350.577784143519</c:v>
                </c:pt>
                <c:pt idx="6551">
                  <c:v>43350.577798032406</c:v>
                </c:pt>
                <c:pt idx="6552">
                  <c:v>43350.577811921299</c:v>
                </c:pt>
                <c:pt idx="6553">
                  <c:v>43350.577825810185</c:v>
                </c:pt>
                <c:pt idx="6554">
                  <c:v>43350.577839699072</c:v>
                </c:pt>
                <c:pt idx="6555">
                  <c:v>43350.577853587965</c:v>
                </c:pt>
                <c:pt idx="6556">
                  <c:v>43350.577867476852</c:v>
                </c:pt>
                <c:pt idx="6557">
                  <c:v>43350.577881365738</c:v>
                </c:pt>
                <c:pt idx="6558">
                  <c:v>43350.577895254632</c:v>
                </c:pt>
                <c:pt idx="6559">
                  <c:v>43350.577909143518</c:v>
                </c:pt>
                <c:pt idx="6560">
                  <c:v>43350.577923032404</c:v>
                </c:pt>
                <c:pt idx="6561">
                  <c:v>43350.577936921298</c:v>
                </c:pt>
                <c:pt idx="6562">
                  <c:v>43350.577950810184</c:v>
                </c:pt>
                <c:pt idx="6563">
                  <c:v>43350.57796469907</c:v>
                </c:pt>
                <c:pt idx="6564">
                  <c:v>43350.577978587964</c:v>
                </c:pt>
                <c:pt idx="6565">
                  <c:v>43350.57799247685</c:v>
                </c:pt>
                <c:pt idx="6566">
                  <c:v>43350.578006365744</c:v>
                </c:pt>
                <c:pt idx="6567">
                  <c:v>43350.57802025463</c:v>
                </c:pt>
                <c:pt idx="6568">
                  <c:v>43350.578034143517</c:v>
                </c:pt>
                <c:pt idx="6569">
                  <c:v>43350.57804803241</c:v>
                </c:pt>
                <c:pt idx="6570">
                  <c:v>43350.578061921296</c:v>
                </c:pt>
                <c:pt idx="6571">
                  <c:v>43350.578075810183</c:v>
                </c:pt>
                <c:pt idx="6572">
                  <c:v>43350.578089699076</c:v>
                </c:pt>
                <c:pt idx="6573">
                  <c:v>43350.578103587963</c:v>
                </c:pt>
                <c:pt idx="6574">
                  <c:v>43350.578117476849</c:v>
                </c:pt>
                <c:pt idx="6575">
                  <c:v>43350.578131365743</c:v>
                </c:pt>
                <c:pt idx="6576">
                  <c:v>43350.578145254629</c:v>
                </c:pt>
                <c:pt idx="6577">
                  <c:v>43350.578159143515</c:v>
                </c:pt>
                <c:pt idx="6578">
                  <c:v>43350.578173032409</c:v>
                </c:pt>
                <c:pt idx="6579">
                  <c:v>43350.578186921295</c:v>
                </c:pt>
                <c:pt idx="6580">
                  <c:v>43350.578200810189</c:v>
                </c:pt>
                <c:pt idx="6581">
                  <c:v>43350.578214699075</c:v>
                </c:pt>
                <c:pt idx="6582">
                  <c:v>43350.578228587961</c:v>
                </c:pt>
                <c:pt idx="6583">
                  <c:v>43350.578242476855</c:v>
                </c:pt>
                <c:pt idx="6584">
                  <c:v>43350.578256365741</c:v>
                </c:pt>
                <c:pt idx="6585">
                  <c:v>43350.578270254628</c:v>
                </c:pt>
                <c:pt idx="6586">
                  <c:v>43350.578284143521</c:v>
                </c:pt>
                <c:pt idx="6587">
                  <c:v>43350.578298032407</c:v>
                </c:pt>
                <c:pt idx="6588">
                  <c:v>43350.578311921294</c:v>
                </c:pt>
                <c:pt idx="6589">
                  <c:v>43350.578325810187</c:v>
                </c:pt>
                <c:pt idx="6590">
                  <c:v>43350.578339699074</c:v>
                </c:pt>
                <c:pt idx="6591">
                  <c:v>43350.57835358796</c:v>
                </c:pt>
                <c:pt idx="6592">
                  <c:v>43350.578367476854</c:v>
                </c:pt>
                <c:pt idx="6593">
                  <c:v>43350.57838136574</c:v>
                </c:pt>
                <c:pt idx="6594">
                  <c:v>43350.578395254626</c:v>
                </c:pt>
                <c:pt idx="6595">
                  <c:v>43350.57840914352</c:v>
                </c:pt>
                <c:pt idx="6596">
                  <c:v>43350.578423032406</c:v>
                </c:pt>
                <c:pt idx="6597">
                  <c:v>43350.5784369213</c:v>
                </c:pt>
                <c:pt idx="6598">
                  <c:v>43350.578450810186</c:v>
                </c:pt>
                <c:pt idx="6599">
                  <c:v>43350.578464699072</c:v>
                </c:pt>
                <c:pt idx="6600">
                  <c:v>43350.578478587966</c:v>
                </c:pt>
                <c:pt idx="6601">
                  <c:v>43350.578492476852</c:v>
                </c:pt>
                <c:pt idx="6602">
                  <c:v>43350.578506365739</c:v>
                </c:pt>
                <c:pt idx="6603">
                  <c:v>43350.578520254632</c:v>
                </c:pt>
                <c:pt idx="6604">
                  <c:v>43350.578534143518</c:v>
                </c:pt>
                <c:pt idx="6605">
                  <c:v>43350.578548032405</c:v>
                </c:pt>
                <c:pt idx="6606">
                  <c:v>43350.578561921298</c:v>
                </c:pt>
                <c:pt idx="6607">
                  <c:v>43350.578575810185</c:v>
                </c:pt>
                <c:pt idx="6608">
                  <c:v>43350.578589699071</c:v>
                </c:pt>
                <c:pt idx="6609">
                  <c:v>43350.578603587965</c:v>
                </c:pt>
                <c:pt idx="6610">
                  <c:v>43350.578617476851</c:v>
                </c:pt>
                <c:pt idx="6611">
                  <c:v>43350.578631365737</c:v>
                </c:pt>
                <c:pt idx="6612">
                  <c:v>43350.578645254631</c:v>
                </c:pt>
                <c:pt idx="6613">
                  <c:v>43350.578659143517</c:v>
                </c:pt>
                <c:pt idx="6614">
                  <c:v>43350.578673032411</c:v>
                </c:pt>
                <c:pt idx="6615">
                  <c:v>43350.578686921297</c:v>
                </c:pt>
                <c:pt idx="6616">
                  <c:v>43350.578700810183</c:v>
                </c:pt>
                <c:pt idx="6617">
                  <c:v>43350.578714699077</c:v>
                </c:pt>
                <c:pt idx="6618">
                  <c:v>43350.578728587963</c:v>
                </c:pt>
                <c:pt idx="6619">
                  <c:v>43350.57874247685</c:v>
                </c:pt>
                <c:pt idx="6620">
                  <c:v>43350.578756365743</c:v>
                </c:pt>
                <c:pt idx="6621">
                  <c:v>43350.578770254629</c:v>
                </c:pt>
                <c:pt idx="6622">
                  <c:v>43350.578784143516</c:v>
                </c:pt>
                <c:pt idx="6623">
                  <c:v>43350.578798032409</c:v>
                </c:pt>
                <c:pt idx="6624">
                  <c:v>43350.578811921296</c:v>
                </c:pt>
                <c:pt idx="6625">
                  <c:v>43350.578825810182</c:v>
                </c:pt>
                <c:pt idx="6626">
                  <c:v>43350.578839699076</c:v>
                </c:pt>
                <c:pt idx="6627">
                  <c:v>43350.578853587962</c:v>
                </c:pt>
                <c:pt idx="6628">
                  <c:v>43350.578867476848</c:v>
                </c:pt>
                <c:pt idx="6629">
                  <c:v>43350.578881365742</c:v>
                </c:pt>
                <c:pt idx="6630">
                  <c:v>43350.578895254628</c:v>
                </c:pt>
                <c:pt idx="6631">
                  <c:v>43350.578909143522</c:v>
                </c:pt>
                <c:pt idx="6632">
                  <c:v>43350.578923032408</c:v>
                </c:pt>
                <c:pt idx="6633">
                  <c:v>43350.578936921294</c:v>
                </c:pt>
                <c:pt idx="6634">
                  <c:v>43350.578950810188</c:v>
                </c:pt>
                <c:pt idx="6635">
                  <c:v>43350.578964699074</c:v>
                </c:pt>
                <c:pt idx="6636">
                  <c:v>43350.578978587961</c:v>
                </c:pt>
                <c:pt idx="6637">
                  <c:v>43350.578992476854</c:v>
                </c:pt>
                <c:pt idx="6638">
                  <c:v>43350.57900636574</c:v>
                </c:pt>
                <c:pt idx="6639">
                  <c:v>43350.579020254627</c:v>
                </c:pt>
                <c:pt idx="6640">
                  <c:v>43350.57903414352</c:v>
                </c:pt>
                <c:pt idx="6641">
                  <c:v>43350.579048032407</c:v>
                </c:pt>
                <c:pt idx="6642">
                  <c:v>43350.579061921293</c:v>
                </c:pt>
                <c:pt idx="6643">
                  <c:v>43350.579075810187</c:v>
                </c:pt>
                <c:pt idx="6644">
                  <c:v>43350.579089699073</c:v>
                </c:pt>
                <c:pt idx="6645">
                  <c:v>43350.579103587967</c:v>
                </c:pt>
                <c:pt idx="6646">
                  <c:v>43350.579117476853</c:v>
                </c:pt>
                <c:pt idx="6647">
                  <c:v>43350.579131365739</c:v>
                </c:pt>
                <c:pt idx="6648">
                  <c:v>43350.579145254633</c:v>
                </c:pt>
                <c:pt idx="6649">
                  <c:v>43350.579159143519</c:v>
                </c:pt>
                <c:pt idx="6650">
                  <c:v>43350.579173032405</c:v>
                </c:pt>
                <c:pt idx="6651">
                  <c:v>43350.579186921299</c:v>
                </c:pt>
                <c:pt idx="6652">
                  <c:v>43350.579200810185</c:v>
                </c:pt>
                <c:pt idx="6653">
                  <c:v>43350.579214699072</c:v>
                </c:pt>
                <c:pt idx="6654">
                  <c:v>43350.579228587965</c:v>
                </c:pt>
                <c:pt idx="6655">
                  <c:v>43350.579242476852</c:v>
                </c:pt>
                <c:pt idx="6656">
                  <c:v>43350.579256365738</c:v>
                </c:pt>
                <c:pt idx="6657">
                  <c:v>43350.579270254631</c:v>
                </c:pt>
                <c:pt idx="6658">
                  <c:v>43350.579284143518</c:v>
                </c:pt>
                <c:pt idx="6659">
                  <c:v>43350.579298032404</c:v>
                </c:pt>
                <c:pt idx="6660">
                  <c:v>43350.579311921298</c:v>
                </c:pt>
                <c:pt idx="6661">
                  <c:v>43350.579325810184</c:v>
                </c:pt>
                <c:pt idx="6662">
                  <c:v>43350.579339699078</c:v>
                </c:pt>
                <c:pt idx="6663">
                  <c:v>43350.579353587964</c:v>
                </c:pt>
                <c:pt idx="6664">
                  <c:v>43350.57936747685</c:v>
                </c:pt>
                <c:pt idx="6665">
                  <c:v>43350.579381365744</c:v>
                </c:pt>
                <c:pt idx="6666">
                  <c:v>43350.57939525463</c:v>
                </c:pt>
                <c:pt idx="6667">
                  <c:v>43350.579409143516</c:v>
                </c:pt>
                <c:pt idx="6668">
                  <c:v>43350.57942303241</c:v>
                </c:pt>
                <c:pt idx="6669">
                  <c:v>43350.579436921296</c:v>
                </c:pt>
                <c:pt idx="6670">
                  <c:v>43350.579450810183</c:v>
                </c:pt>
                <c:pt idx="6671">
                  <c:v>43350.579464699076</c:v>
                </c:pt>
                <c:pt idx="6672">
                  <c:v>43350.579478587963</c:v>
                </c:pt>
                <c:pt idx="6673">
                  <c:v>43350.579492476849</c:v>
                </c:pt>
                <c:pt idx="6674">
                  <c:v>43350.579506365742</c:v>
                </c:pt>
                <c:pt idx="6675">
                  <c:v>43350.579520254629</c:v>
                </c:pt>
                <c:pt idx="6676">
                  <c:v>43350.579534143515</c:v>
                </c:pt>
                <c:pt idx="6677">
                  <c:v>43350.579548032409</c:v>
                </c:pt>
                <c:pt idx="6678">
                  <c:v>43350.579561921295</c:v>
                </c:pt>
                <c:pt idx="6679">
                  <c:v>43350.579575810189</c:v>
                </c:pt>
                <c:pt idx="6680">
                  <c:v>43350.579589699075</c:v>
                </c:pt>
                <c:pt idx="6681">
                  <c:v>43350.579603587961</c:v>
                </c:pt>
                <c:pt idx="6682">
                  <c:v>43350.579617476855</c:v>
                </c:pt>
                <c:pt idx="6683">
                  <c:v>43350.579631365741</c:v>
                </c:pt>
                <c:pt idx="6684">
                  <c:v>43350.579645254627</c:v>
                </c:pt>
                <c:pt idx="6685">
                  <c:v>43350.579659143521</c:v>
                </c:pt>
                <c:pt idx="6686">
                  <c:v>43350.579673032407</c:v>
                </c:pt>
                <c:pt idx="6687">
                  <c:v>43350.579686921294</c:v>
                </c:pt>
                <c:pt idx="6688">
                  <c:v>43350.579700810187</c:v>
                </c:pt>
                <c:pt idx="6689">
                  <c:v>43350.579714699074</c:v>
                </c:pt>
                <c:pt idx="6690">
                  <c:v>43350.57972858796</c:v>
                </c:pt>
                <c:pt idx="6691">
                  <c:v>43350.579742476853</c:v>
                </c:pt>
                <c:pt idx="6692">
                  <c:v>43350.57975636574</c:v>
                </c:pt>
                <c:pt idx="6693">
                  <c:v>43350.579770254626</c:v>
                </c:pt>
                <c:pt idx="6694">
                  <c:v>43350.57978414352</c:v>
                </c:pt>
                <c:pt idx="6695">
                  <c:v>43350.579798032406</c:v>
                </c:pt>
                <c:pt idx="6696">
                  <c:v>43350.5798119213</c:v>
                </c:pt>
                <c:pt idx="6697">
                  <c:v>43350.579825810186</c:v>
                </c:pt>
                <c:pt idx="6698">
                  <c:v>43350.579839699072</c:v>
                </c:pt>
                <c:pt idx="6699">
                  <c:v>43350.579853587966</c:v>
                </c:pt>
                <c:pt idx="6700">
                  <c:v>43350.579867476852</c:v>
                </c:pt>
                <c:pt idx="6701">
                  <c:v>43350.579881365738</c:v>
                </c:pt>
                <c:pt idx="6702">
                  <c:v>43350.579895254632</c:v>
                </c:pt>
                <c:pt idx="6703">
                  <c:v>43350.579909143518</c:v>
                </c:pt>
                <c:pt idx="6704">
                  <c:v>43350.579923032405</c:v>
                </c:pt>
                <c:pt idx="6705">
                  <c:v>43350.579936921298</c:v>
                </c:pt>
                <c:pt idx="6706">
                  <c:v>43350.579950810185</c:v>
                </c:pt>
                <c:pt idx="6707">
                  <c:v>43350.579964699071</c:v>
                </c:pt>
                <c:pt idx="6708">
                  <c:v>43350.579978587964</c:v>
                </c:pt>
                <c:pt idx="6709">
                  <c:v>43350.579992476851</c:v>
                </c:pt>
                <c:pt idx="6710">
                  <c:v>43350.580006365744</c:v>
                </c:pt>
                <c:pt idx="6711">
                  <c:v>43350.580020254631</c:v>
                </c:pt>
                <c:pt idx="6712">
                  <c:v>43350.580034143517</c:v>
                </c:pt>
                <c:pt idx="6713">
                  <c:v>43350.580048032411</c:v>
                </c:pt>
                <c:pt idx="6714">
                  <c:v>43350.580061921297</c:v>
                </c:pt>
                <c:pt idx="6715">
                  <c:v>43350.580075810183</c:v>
                </c:pt>
                <c:pt idx="6716">
                  <c:v>43350.580089699077</c:v>
                </c:pt>
                <c:pt idx="6717">
                  <c:v>43350.580103587963</c:v>
                </c:pt>
                <c:pt idx="6718">
                  <c:v>43350.580117476849</c:v>
                </c:pt>
                <c:pt idx="6719">
                  <c:v>43350.580131365743</c:v>
                </c:pt>
                <c:pt idx="6720">
                  <c:v>43350.580145254629</c:v>
                </c:pt>
                <c:pt idx="6721">
                  <c:v>43350.580159143516</c:v>
                </c:pt>
                <c:pt idx="6722">
                  <c:v>43350.580173032409</c:v>
                </c:pt>
                <c:pt idx="6723">
                  <c:v>43350.580186921296</c:v>
                </c:pt>
                <c:pt idx="6724">
                  <c:v>43350.580200810182</c:v>
                </c:pt>
                <c:pt idx="6725">
                  <c:v>43350.580214699075</c:v>
                </c:pt>
                <c:pt idx="6726">
                  <c:v>43350.580228587962</c:v>
                </c:pt>
                <c:pt idx="6727">
                  <c:v>43350.580242476855</c:v>
                </c:pt>
                <c:pt idx="6728">
                  <c:v>43350.580256365742</c:v>
                </c:pt>
                <c:pt idx="6729">
                  <c:v>43350.580270254628</c:v>
                </c:pt>
                <c:pt idx="6730">
                  <c:v>43350.580284143522</c:v>
                </c:pt>
                <c:pt idx="6731">
                  <c:v>43350.580298032408</c:v>
                </c:pt>
                <c:pt idx="6732">
                  <c:v>43350.580311921294</c:v>
                </c:pt>
                <c:pt idx="6733">
                  <c:v>43350.580325810188</c:v>
                </c:pt>
                <c:pt idx="6734">
                  <c:v>43350.580339699074</c:v>
                </c:pt>
                <c:pt idx="6735">
                  <c:v>43350.58035358796</c:v>
                </c:pt>
                <c:pt idx="6736">
                  <c:v>43350.580367476854</c:v>
                </c:pt>
                <c:pt idx="6737">
                  <c:v>43350.58038136574</c:v>
                </c:pt>
                <c:pt idx="6738">
                  <c:v>43350.580395254627</c:v>
                </c:pt>
                <c:pt idx="6739">
                  <c:v>43350.58040914352</c:v>
                </c:pt>
                <c:pt idx="6740">
                  <c:v>43350.580423032407</c:v>
                </c:pt>
                <c:pt idx="6741">
                  <c:v>43350.580436921293</c:v>
                </c:pt>
                <c:pt idx="6742">
                  <c:v>43350.580450810186</c:v>
                </c:pt>
                <c:pt idx="6743">
                  <c:v>43350.580464699073</c:v>
                </c:pt>
                <c:pt idx="6744">
                  <c:v>43350.580478587966</c:v>
                </c:pt>
                <c:pt idx="6745">
                  <c:v>43350.580492476853</c:v>
                </c:pt>
                <c:pt idx="6746">
                  <c:v>43350.580506365739</c:v>
                </c:pt>
                <c:pt idx="6747">
                  <c:v>43350.580520254633</c:v>
                </c:pt>
                <c:pt idx="6748">
                  <c:v>43350.580534143519</c:v>
                </c:pt>
                <c:pt idx="6749">
                  <c:v>43350.580548032405</c:v>
                </c:pt>
                <c:pt idx="6750">
                  <c:v>43350.580561921299</c:v>
                </c:pt>
                <c:pt idx="6751">
                  <c:v>43350.580575810185</c:v>
                </c:pt>
                <c:pt idx="6752">
                  <c:v>43350.580589699071</c:v>
                </c:pt>
                <c:pt idx="6753">
                  <c:v>43350.580603587965</c:v>
                </c:pt>
                <c:pt idx="6754">
                  <c:v>43350.580617476851</c:v>
                </c:pt>
                <c:pt idx="6755">
                  <c:v>43350.580631365738</c:v>
                </c:pt>
                <c:pt idx="6756">
                  <c:v>43350.580645254631</c:v>
                </c:pt>
                <c:pt idx="6757">
                  <c:v>43350.580659143518</c:v>
                </c:pt>
                <c:pt idx="6758">
                  <c:v>43350.580673032404</c:v>
                </c:pt>
                <c:pt idx="6759">
                  <c:v>43350.580686921297</c:v>
                </c:pt>
                <c:pt idx="6760">
                  <c:v>43350.580700810184</c:v>
                </c:pt>
                <c:pt idx="6761">
                  <c:v>43350.580714699077</c:v>
                </c:pt>
                <c:pt idx="6762">
                  <c:v>43350.580728587964</c:v>
                </c:pt>
                <c:pt idx="6763">
                  <c:v>43350.58074247685</c:v>
                </c:pt>
                <c:pt idx="6764">
                  <c:v>43350.580756365744</c:v>
                </c:pt>
                <c:pt idx="6765">
                  <c:v>43350.58077025463</c:v>
                </c:pt>
                <c:pt idx="6766">
                  <c:v>43350.580784143516</c:v>
                </c:pt>
                <c:pt idx="6767">
                  <c:v>43350.58079803241</c:v>
                </c:pt>
                <c:pt idx="6768">
                  <c:v>43350.580811921296</c:v>
                </c:pt>
                <c:pt idx="6769">
                  <c:v>43350.580825810182</c:v>
                </c:pt>
                <c:pt idx="6770">
                  <c:v>43350.580839699076</c:v>
                </c:pt>
                <c:pt idx="6771">
                  <c:v>43350.580853587962</c:v>
                </c:pt>
                <c:pt idx="6772">
                  <c:v>43350.580867476849</c:v>
                </c:pt>
                <c:pt idx="6773">
                  <c:v>43350.580881365742</c:v>
                </c:pt>
                <c:pt idx="6774">
                  <c:v>43350.580895254629</c:v>
                </c:pt>
                <c:pt idx="6775">
                  <c:v>43350.580909143522</c:v>
                </c:pt>
                <c:pt idx="6776">
                  <c:v>43350.580923032408</c:v>
                </c:pt>
                <c:pt idx="6777">
                  <c:v>43350.580936921295</c:v>
                </c:pt>
                <c:pt idx="6778">
                  <c:v>43350.580950810188</c:v>
                </c:pt>
                <c:pt idx="6779">
                  <c:v>43350.580964699075</c:v>
                </c:pt>
                <c:pt idx="6780">
                  <c:v>43350.580978587961</c:v>
                </c:pt>
                <c:pt idx="6781">
                  <c:v>43350.580992476855</c:v>
                </c:pt>
                <c:pt idx="6782">
                  <c:v>43350.581006365741</c:v>
                </c:pt>
                <c:pt idx="6783">
                  <c:v>43350.581020254627</c:v>
                </c:pt>
                <c:pt idx="6784">
                  <c:v>43350.581034143521</c:v>
                </c:pt>
                <c:pt idx="6785">
                  <c:v>43350.581048032407</c:v>
                </c:pt>
                <c:pt idx="6786">
                  <c:v>43350.581061921293</c:v>
                </c:pt>
                <c:pt idx="6787">
                  <c:v>43350.581075810187</c:v>
                </c:pt>
                <c:pt idx="6788">
                  <c:v>43350.581089699073</c:v>
                </c:pt>
                <c:pt idx="6789">
                  <c:v>43350.58110358796</c:v>
                </c:pt>
                <c:pt idx="6790">
                  <c:v>43350.581117476853</c:v>
                </c:pt>
                <c:pt idx="6791">
                  <c:v>43350.58113136574</c:v>
                </c:pt>
                <c:pt idx="6792">
                  <c:v>43350.581145254633</c:v>
                </c:pt>
                <c:pt idx="6793">
                  <c:v>43350.581159143519</c:v>
                </c:pt>
                <c:pt idx="6794">
                  <c:v>43350.581173032406</c:v>
                </c:pt>
                <c:pt idx="6795">
                  <c:v>43350.581186921299</c:v>
                </c:pt>
                <c:pt idx="6796">
                  <c:v>43350.581200810186</c:v>
                </c:pt>
                <c:pt idx="6797">
                  <c:v>43350.581214699072</c:v>
                </c:pt>
                <c:pt idx="6798">
                  <c:v>43350.581228587966</c:v>
                </c:pt>
                <c:pt idx="6799">
                  <c:v>43350.581242476852</c:v>
                </c:pt>
                <c:pt idx="6800">
                  <c:v>43350.581256365738</c:v>
                </c:pt>
                <c:pt idx="6801">
                  <c:v>43350.581270254632</c:v>
                </c:pt>
                <c:pt idx="6802">
                  <c:v>43350.581284143518</c:v>
                </c:pt>
                <c:pt idx="6803">
                  <c:v>43350.581298032404</c:v>
                </c:pt>
                <c:pt idx="6804">
                  <c:v>43350.581311921298</c:v>
                </c:pt>
                <c:pt idx="6805">
                  <c:v>43350.581325810184</c:v>
                </c:pt>
                <c:pt idx="6806">
                  <c:v>43350.581339699071</c:v>
                </c:pt>
                <c:pt idx="6807">
                  <c:v>43350.581353587964</c:v>
                </c:pt>
                <c:pt idx="6808">
                  <c:v>43350.581367476851</c:v>
                </c:pt>
                <c:pt idx="6809">
                  <c:v>43350.581381365744</c:v>
                </c:pt>
                <c:pt idx="6810">
                  <c:v>43350.58139525463</c:v>
                </c:pt>
                <c:pt idx="6811">
                  <c:v>43350.581409143517</c:v>
                </c:pt>
                <c:pt idx="6812">
                  <c:v>43350.58142303241</c:v>
                </c:pt>
                <c:pt idx="6813">
                  <c:v>43350.581436921297</c:v>
                </c:pt>
                <c:pt idx="6814">
                  <c:v>43350.581450810183</c:v>
                </c:pt>
                <c:pt idx="6815">
                  <c:v>43350.581464699077</c:v>
                </c:pt>
                <c:pt idx="6816">
                  <c:v>43350.581478587963</c:v>
                </c:pt>
                <c:pt idx="6817">
                  <c:v>43350.581492476849</c:v>
                </c:pt>
                <c:pt idx="6818">
                  <c:v>43350.581506365743</c:v>
                </c:pt>
                <c:pt idx="6819">
                  <c:v>43350.581520254629</c:v>
                </c:pt>
                <c:pt idx="6820">
                  <c:v>43350.581534143515</c:v>
                </c:pt>
                <c:pt idx="6821">
                  <c:v>43350.581548032409</c:v>
                </c:pt>
                <c:pt idx="6822">
                  <c:v>43350.581561921295</c:v>
                </c:pt>
                <c:pt idx="6823">
                  <c:v>43350.581575810182</c:v>
                </c:pt>
                <c:pt idx="6824">
                  <c:v>43350.581589699075</c:v>
                </c:pt>
                <c:pt idx="6825">
                  <c:v>43350.581603587962</c:v>
                </c:pt>
                <c:pt idx="6826">
                  <c:v>43350.581617476855</c:v>
                </c:pt>
                <c:pt idx="6827">
                  <c:v>43350.581631365741</c:v>
                </c:pt>
                <c:pt idx="6828">
                  <c:v>43350.581645254628</c:v>
                </c:pt>
                <c:pt idx="6829">
                  <c:v>43350.581659143521</c:v>
                </c:pt>
                <c:pt idx="6830">
                  <c:v>43350.581673032408</c:v>
                </c:pt>
                <c:pt idx="6831">
                  <c:v>43350.581686921294</c:v>
                </c:pt>
                <c:pt idx="6832">
                  <c:v>43350.581700810188</c:v>
                </c:pt>
                <c:pt idx="6833">
                  <c:v>43350.581714699074</c:v>
                </c:pt>
                <c:pt idx="6834">
                  <c:v>43350.58172858796</c:v>
                </c:pt>
                <c:pt idx="6835">
                  <c:v>43350.581742476854</c:v>
                </c:pt>
                <c:pt idx="6836">
                  <c:v>43350.58175636574</c:v>
                </c:pt>
                <c:pt idx="6837">
                  <c:v>43350.581770254626</c:v>
                </c:pt>
                <c:pt idx="6838">
                  <c:v>43350.58178414352</c:v>
                </c:pt>
                <c:pt idx="6839">
                  <c:v>43350.581798032406</c:v>
                </c:pt>
                <c:pt idx="6840">
                  <c:v>43350.581811921293</c:v>
                </c:pt>
                <c:pt idx="6841">
                  <c:v>43350.581825810186</c:v>
                </c:pt>
                <c:pt idx="6842">
                  <c:v>43350.581839699073</c:v>
                </c:pt>
                <c:pt idx="6843">
                  <c:v>43350.581853587966</c:v>
                </c:pt>
                <c:pt idx="6844">
                  <c:v>43350.581867476852</c:v>
                </c:pt>
                <c:pt idx="6845">
                  <c:v>43350.581881365739</c:v>
                </c:pt>
                <c:pt idx="6846">
                  <c:v>43350.581895254632</c:v>
                </c:pt>
                <c:pt idx="6847">
                  <c:v>43350.581909143519</c:v>
                </c:pt>
                <c:pt idx="6848">
                  <c:v>43350.581923032405</c:v>
                </c:pt>
                <c:pt idx="6849">
                  <c:v>43350.581936921299</c:v>
                </c:pt>
                <c:pt idx="6850">
                  <c:v>43350.581950810185</c:v>
                </c:pt>
                <c:pt idx="6851">
                  <c:v>43350.581964699071</c:v>
                </c:pt>
                <c:pt idx="6852">
                  <c:v>43350.581978587965</c:v>
                </c:pt>
                <c:pt idx="6853">
                  <c:v>43350.581992476851</c:v>
                </c:pt>
                <c:pt idx="6854">
                  <c:v>43350.582006365737</c:v>
                </c:pt>
                <c:pt idx="6855">
                  <c:v>43350.582020254631</c:v>
                </c:pt>
                <c:pt idx="6856">
                  <c:v>43350.582034143517</c:v>
                </c:pt>
                <c:pt idx="6857">
                  <c:v>43350.582048032411</c:v>
                </c:pt>
                <c:pt idx="6858">
                  <c:v>43350.582061921297</c:v>
                </c:pt>
                <c:pt idx="6859">
                  <c:v>43350.582075810184</c:v>
                </c:pt>
                <c:pt idx="6860">
                  <c:v>43350.582089699077</c:v>
                </c:pt>
                <c:pt idx="6861">
                  <c:v>43350.582103587964</c:v>
                </c:pt>
                <c:pt idx="6862">
                  <c:v>43350.58211747685</c:v>
                </c:pt>
                <c:pt idx="6863">
                  <c:v>43350.582131365743</c:v>
                </c:pt>
                <c:pt idx="6864">
                  <c:v>43350.58214525463</c:v>
                </c:pt>
                <c:pt idx="6865">
                  <c:v>43350.582159143516</c:v>
                </c:pt>
                <c:pt idx="6866">
                  <c:v>43350.58217303241</c:v>
                </c:pt>
                <c:pt idx="6867">
                  <c:v>43350.582186921296</c:v>
                </c:pt>
                <c:pt idx="6868">
                  <c:v>43350.582200810182</c:v>
                </c:pt>
                <c:pt idx="6869">
                  <c:v>43350.582214699076</c:v>
                </c:pt>
                <c:pt idx="6870">
                  <c:v>43350.582228587962</c:v>
                </c:pt>
                <c:pt idx="6871">
                  <c:v>43350.582242476848</c:v>
                </c:pt>
                <c:pt idx="6872">
                  <c:v>43350.582256365742</c:v>
                </c:pt>
                <c:pt idx="6873">
                  <c:v>43350.582270254628</c:v>
                </c:pt>
                <c:pt idx="6874">
                  <c:v>43350.582284143522</c:v>
                </c:pt>
                <c:pt idx="6875">
                  <c:v>43350.582298032408</c:v>
                </c:pt>
                <c:pt idx="6876">
                  <c:v>43350.582311921295</c:v>
                </c:pt>
                <c:pt idx="6877">
                  <c:v>43350.582325810188</c:v>
                </c:pt>
                <c:pt idx="6878">
                  <c:v>43350.582339699075</c:v>
                </c:pt>
                <c:pt idx="6879">
                  <c:v>43350.582353587961</c:v>
                </c:pt>
                <c:pt idx="6880">
                  <c:v>43350.582367476854</c:v>
                </c:pt>
                <c:pt idx="6881">
                  <c:v>43350.582381365741</c:v>
                </c:pt>
                <c:pt idx="6882">
                  <c:v>43350.582395254627</c:v>
                </c:pt>
                <c:pt idx="6883">
                  <c:v>43350.582409143521</c:v>
                </c:pt>
                <c:pt idx="6884">
                  <c:v>43350.582423032407</c:v>
                </c:pt>
                <c:pt idx="6885">
                  <c:v>43350.582436921293</c:v>
                </c:pt>
                <c:pt idx="6886">
                  <c:v>43350.582450810187</c:v>
                </c:pt>
                <c:pt idx="6887">
                  <c:v>43350.582464699073</c:v>
                </c:pt>
                <c:pt idx="6888">
                  <c:v>43350.582478587959</c:v>
                </c:pt>
                <c:pt idx="6889">
                  <c:v>43350.582492476853</c:v>
                </c:pt>
                <c:pt idx="6890">
                  <c:v>43350.582506365739</c:v>
                </c:pt>
                <c:pt idx="6891">
                  <c:v>43350.582520254633</c:v>
                </c:pt>
                <c:pt idx="6892">
                  <c:v>43350.582534143519</c:v>
                </c:pt>
                <c:pt idx="6893">
                  <c:v>43350.582548032406</c:v>
                </c:pt>
                <c:pt idx="6894">
                  <c:v>43350.582561921299</c:v>
                </c:pt>
                <c:pt idx="6895">
                  <c:v>43350.582575810186</c:v>
                </c:pt>
                <c:pt idx="6896">
                  <c:v>43350.582589699072</c:v>
                </c:pt>
                <c:pt idx="6897">
                  <c:v>43350.582603587965</c:v>
                </c:pt>
                <c:pt idx="6898">
                  <c:v>43350.582617476852</c:v>
                </c:pt>
                <c:pt idx="6899">
                  <c:v>43350.582631365738</c:v>
                </c:pt>
                <c:pt idx="6900">
                  <c:v>43350.582645254632</c:v>
                </c:pt>
                <c:pt idx="6901">
                  <c:v>43350.582659143518</c:v>
                </c:pt>
                <c:pt idx="6902">
                  <c:v>43350.582673032404</c:v>
                </c:pt>
                <c:pt idx="6903">
                  <c:v>43350.582686921298</c:v>
                </c:pt>
                <c:pt idx="6904">
                  <c:v>43350.582700810184</c:v>
                </c:pt>
                <c:pt idx="6905">
                  <c:v>43350.58271469907</c:v>
                </c:pt>
                <c:pt idx="6906">
                  <c:v>43350.582728587964</c:v>
                </c:pt>
                <c:pt idx="6907">
                  <c:v>43350.58274247685</c:v>
                </c:pt>
                <c:pt idx="6908">
                  <c:v>43350.582756365744</c:v>
                </c:pt>
                <c:pt idx="6909">
                  <c:v>43350.58277025463</c:v>
                </c:pt>
                <c:pt idx="6910">
                  <c:v>43350.582784143517</c:v>
                </c:pt>
                <c:pt idx="6911">
                  <c:v>43350.58279803241</c:v>
                </c:pt>
                <c:pt idx="6912">
                  <c:v>43350.582811921297</c:v>
                </c:pt>
                <c:pt idx="6913">
                  <c:v>43350.582825810183</c:v>
                </c:pt>
                <c:pt idx="6914">
                  <c:v>43350.582839699076</c:v>
                </c:pt>
                <c:pt idx="6915">
                  <c:v>43350.582853587963</c:v>
                </c:pt>
                <c:pt idx="6916">
                  <c:v>43350.582867476849</c:v>
                </c:pt>
                <c:pt idx="6917">
                  <c:v>43350.582881365743</c:v>
                </c:pt>
                <c:pt idx="6918">
                  <c:v>43350.582895254629</c:v>
                </c:pt>
                <c:pt idx="6919">
                  <c:v>43350.582909143515</c:v>
                </c:pt>
                <c:pt idx="6920">
                  <c:v>43350.582923032409</c:v>
                </c:pt>
                <c:pt idx="6921">
                  <c:v>43350.582936921295</c:v>
                </c:pt>
                <c:pt idx="6922">
                  <c:v>43350.582950810189</c:v>
                </c:pt>
                <c:pt idx="6923">
                  <c:v>43350.582964699075</c:v>
                </c:pt>
                <c:pt idx="6924">
                  <c:v>43350.582978587961</c:v>
                </c:pt>
                <c:pt idx="6925">
                  <c:v>43350.582992476855</c:v>
                </c:pt>
                <c:pt idx="6926">
                  <c:v>43350.583006365741</c:v>
                </c:pt>
                <c:pt idx="6927">
                  <c:v>43350.583020254628</c:v>
                </c:pt>
                <c:pt idx="6928">
                  <c:v>43350.583034143521</c:v>
                </c:pt>
                <c:pt idx="6929">
                  <c:v>43350.583048032408</c:v>
                </c:pt>
                <c:pt idx="6930">
                  <c:v>43350.583061921294</c:v>
                </c:pt>
                <c:pt idx="6931">
                  <c:v>43350.583075810187</c:v>
                </c:pt>
                <c:pt idx="6932">
                  <c:v>43350.583089699074</c:v>
                </c:pt>
                <c:pt idx="6933">
                  <c:v>43350.58310358796</c:v>
                </c:pt>
                <c:pt idx="6934">
                  <c:v>43350.583117476854</c:v>
                </c:pt>
                <c:pt idx="6935">
                  <c:v>43350.58313136574</c:v>
                </c:pt>
                <c:pt idx="6936">
                  <c:v>43350.583145254626</c:v>
                </c:pt>
                <c:pt idx="6937">
                  <c:v>43350.58315914352</c:v>
                </c:pt>
                <c:pt idx="6938">
                  <c:v>43350.583173032406</c:v>
                </c:pt>
                <c:pt idx="6939">
                  <c:v>43350.5831869213</c:v>
                </c:pt>
                <c:pt idx="6940">
                  <c:v>43350.583200810186</c:v>
                </c:pt>
                <c:pt idx="6941">
                  <c:v>43350.583214699072</c:v>
                </c:pt>
                <c:pt idx="6942">
                  <c:v>43350.583228587966</c:v>
                </c:pt>
                <c:pt idx="6943">
                  <c:v>43350.583242476852</c:v>
                </c:pt>
                <c:pt idx="6944">
                  <c:v>43350.583256365739</c:v>
                </c:pt>
                <c:pt idx="6945">
                  <c:v>43350.583270254632</c:v>
                </c:pt>
                <c:pt idx="6946">
                  <c:v>43350.583284143519</c:v>
                </c:pt>
                <c:pt idx="6947">
                  <c:v>43350.583298032405</c:v>
                </c:pt>
                <c:pt idx="6948">
                  <c:v>43350.583311921298</c:v>
                </c:pt>
                <c:pt idx="6949">
                  <c:v>43350.583325810185</c:v>
                </c:pt>
                <c:pt idx="6950">
                  <c:v>43350.583339699071</c:v>
                </c:pt>
                <c:pt idx="6951">
                  <c:v>43350.583353587965</c:v>
                </c:pt>
                <c:pt idx="6952">
                  <c:v>43350.583367476851</c:v>
                </c:pt>
                <c:pt idx="6953">
                  <c:v>43350.583381365737</c:v>
                </c:pt>
                <c:pt idx="6954">
                  <c:v>43350.583395254631</c:v>
                </c:pt>
                <c:pt idx="6955">
                  <c:v>43350.583409143517</c:v>
                </c:pt>
                <c:pt idx="6956">
                  <c:v>43350.583423032411</c:v>
                </c:pt>
                <c:pt idx="6957">
                  <c:v>43350.583436921297</c:v>
                </c:pt>
                <c:pt idx="6958">
                  <c:v>43350.583450810183</c:v>
                </c:pt>
                <c:pt idx="6959">
                  <c:v>43350.583464699077</c:v>
                </c:pt>
                <c:pt idx="6960">
                  <c:v>43350.583478587963</c:v>
                </c:pt>
                <c:pt idx="6961">
                  <c:v>43350.58349247685</c:v>
                </c:pt>
                <c:pt idx="6962">
                  <c:v>43350.583506365743</c:v>
                </c:pt>
                <c:pt idx="6963">
                  <c:v>43350.58352025463</c:v>
                </c:pt>
                <c:pt idx="6964">
                  <c:v>43350.583534143516</c:v>
                </c:pt>
                <c:pt idx="6965">
                  <c:v>43350.583548032409</c:v>
                </c:pt>
                <c:pt idx="6966">
                  <c:v>43350.583561921296</c:v>
                </c:pt>
                <c:pt idx="6967">
                  <c:v>43350.583575810182</c:v>
                </c:pt>
                <c:pt idx="6968">
                  <c:v>43350.583589699076</c:v>
                </c:pt>
                <c:pt idx="6969">
                  <c:v>43350.583603587962</c:v>
                </c:pt>
                <c:pt idx="6970">
                  <c:v>43350.583617476848</c:v>
                </c:pt>
                <c:pt idx="6971">
                  <c:v>43350.583631365742</c:v>
                </c:pt>
                <c:pt idx="6972">
                  <c:v>43350.583645254628</c:v>
                </c:pt>
                <c:pt idx="6973">
                  <c:v>43350.583659143522</c:v>
                </c:pt>
                <c:pt idx="6974">
                  <c:v>43350.583673032408</c:v>
                </c:pt>
                <c:pt idx="6975">
                  <c:v>43350.583686921294</c:v>
                </c:pt>
                <c:pt idx="6976">
                  <c:v>43350.583700810188</c:v>
                </c:pt>
                <c:pt idx="6977">
                  <c:v>43350.583714699074</c:v>
                </c:pt>
                <c:pt idx="6978">
                  <c:v>43350.583728587961</c:v>
                </c:pt>
                <c:pt idx="6979">
                  <c:v>43350.583742476854</c:v>
                </c:pt>
                <c:pt idx="6980">
                  <c:v>43350.583756365741</c:v>
                </c:pt>
                <c:pt idx="6981">
                  <c:v>43350.583770254627</c:v>
                </c:pt>
                <c:pt idx="6982">
                  <c:v>43350.58378414352</c:v>
                </c:pt>
                <c:pt idx="6983">
                  <c:v>43350.583798032407</c:v>
                </c:pt>
                <c:pt idx="6984">
                  <c:v>43350.583811921293</c:v>
                </c:pt>
                <c:pt idx="6985">
                  <c:v>43350.583825810187</c:v>
                </c:pt>
                <c:pt idx="6986">
                  <c:v>43350.583839699073</c:v>
                </c:pt>
                <c:pt idx="6987">
                  <c:v>43350.583853587967</c:v>
                </c:pt>
                <c:pt idx="6988">
                  <c:v>43350.583867476853</c:v>
                </c:pt>
                <c:pt idx="6989">
                  <c:v>43350.583881365739</c:v>
                </c:pt>
                <c:pt idx="6990">
                  <c:v>43350.583895254633</c:v>
                </c:pt>
                <c:pt idx="6991">
                  <c:v>43350.583909143519</c:v>
                </c:pt>
                <c:pt idx="6992">
                  <c:v>43350.583923032405</c:v>
                </c:pt>
                <c:pt idx="6993">
                  <c:v>43350.583936921299</c:v>
                </c:pt>
                <c:pt idx="6994">
                  <c:v>43350.583950810185</c:v>
                </c:pt>
                <c:pt idx="6995">
                  <c:v>43350.583964699072</c:v>
                </c:pt>
                <c:pt idx="6996">
                  <c:v>43350.583978587965</c:v>
                </c:pt>
                <c:pt idx="6997">
                  <c:v>43350.583992476852</c:v>
                </c:pt>
                <c:pt idx="6998">
                  <c:v>43350.584006365738</c:v>
                </c:pt>
                <c:pt idx="6999">
                  <c:v>43350.584020254631</c:v>
                </c:pt>
                <c:pt idx="7000">
                  <c:v>43350.584034143518</c:v>
                </c:pt>
                <c:pt idx="7001">
                  <c:v>43350.584048032404</c:v>
                </c:pt>
                <c:pt idx="7002">
                  <c:v>43350.584061921298</c:v>
                </c:pt>
                <c:pt idx="7003">
                  <c:v>43350.584075810184</c:v>
                </c:pt>
                <c:pt idx="7004">
                  <c:v>43350.584089699078</c:v>
                </c:pt>
                <c:pt idx="7005">
                  <c:v>43350.584103587964</c:v>
                </c:pt>
                <c:pt idx="7006">
                  <c:v>43350.58411747685</c:v>
                </c:pt>
                <c:pt idx="7007">
                  <c:v>43350.584131365744</c:v>
                </c:pt>
                <c:pt idx="7008">
                  <c:v>43350.58414525463</c:v>
                </c:pt>
                <c:pt idx="7009">
                  <c:v>43350.584159143516</c:v>
                </c:pt>
                <c:pt idx="7010">
                  <c:v>43350.58417303241</c:v>
                </c:pt>
                <c:pt idx="7011">
                  <c:v>43350.584186921296</c:v>
                </c:pt>
                <c:pt idx="7012">
                  <c:v>43350.584200810183</c:v>
                </c:pt>
                <c:pt idx="7013">
                  <c:v>43350.584214699076</c:v>
                </c:pt>
                <c:pt idx="7014">
                  <c:v>43350.584228587963</c:v>
                </c:pt>
                <c:pt idx="7015">
                  <c:v>43350.584242476849</c:v>
                </c:pt>
                <c:pt idx="7016">
                  <c:v>43350.584256365742</c:v>
                </c:pt>
                <c:pt idx="7017">
                  <c:v>43350.584270254629</c:v>
                </c:pt>
                <c:pt idx="7018">
                  <c:v>43350.584284143515</c:v>
                </c:pt>
                <c:pt idx="7019">
                  <c:v>43350.584298032409</c:v>
                </c:pt>
                <c:pt idx="7020">
                  <c:v>43350.584311921295</c:v>
                </c:pt>
                <c:pt idx="7021">
                  <c:v>43350.584325810189</c:v>
                </c:pt>
                <c:pt idx="7022">
                  <c:v>43350.584339699075</c:v>
                </c:pt>
                <c:pt idx="7023">
                  <c:v>43350.584353587961</c:v>
                </c:pt>
                <c:pt idx="7024">
                  <c:v>43350.584367476855</c:v>
                </c:pt>
                <c:pt idx="7025">
                  <c:v>43350.584381365741</c:v>
                </c:pt>
                <c:pt idx="7026">
                  <c:v>43350.584395254627</c:v>
                </c:pt>
                <c:pt idx="7027">
                  <c:v>43350.584409143521</c:v>
                </c:pt>
                <c:pt idx="7028">
                  <c:v>43350.584423032407</c:v>
                </c:pt>
                <c:pt idx="7029">
                  <c:v>43350.584436921294</c:v>
                </c:pt>
                <c:pt idx="7030">
                  <c:v>43350.584450810187</c:v>
                </c:pt>
                <c:pt idx="7031">
                  <c:v>43350.584464699074</c:v>
                </c:pt>
                <c:pt idx="7032">
                  <c:v>43350.58447858796</c:v>
                </c:pt>
                <c:pt idx="7033">
                  <c:v>43350.584492476853</c:v>
                </c:pt>
                <c:pt idx="7034">
                  <c:v>43350.58450636574</c:v>
                </c:pt>
                <c:pt idx="7035">
                  <c:v>43350.584520254626</c:v>
                </c:pt>
                <c:pt idx="7036">
                  <c:v>43350.58453414352</c:v>
                </c:pt>
                <c:pt idx="7037">
                  <c:v>43350.584548032406</c:v>
                </c:pt>
                <c:pt idx="7038">
                  <c:v>43350.5845619213</c:v>
                </c:pt>
                <c:pt idx="7039">
                  <c:v>43350.584575810186</c:v>
                </c:pt>
                <c:pt idx="7040">
                  <c:v>43350.584589699072</c:v>
                </c:pt>
                <c:pt idx="7041">
                  <c:v>43350.584603587966</c:v>
                </c:pt>
                <c:pt idx="7042">
                  <c:v>43350.584617476852</c:v>
                </c:pt>
                <c:pt idx="7043">
                  <c:v>43350.584631365738</c:v>
                </c:pt>
                <c:pt idx="7044">
                  <c:v>43350.584645254632</c:v>
                </c:pt>
                <c:pt idx="7045">
                  <c:v>43350.584659143518</c:v>
                </c:pt>
                <c:pt idx="7046">
                  <c:v>43350.584673032405</c:v>
                </c:pt>
                <c:pt idx="7047">
                  <c:v>43350.584686921298</c:v>
                </c:pt>
                <c:pt idx="7048">
                  <c:v>43350.584700810185</c:v>
                </c:pt>
                <c:pt idx="7049">
                  <c:v>43350.584714699071</c:v>
                </c:pt>
                <c:pt idx="7050">
                  <c:v>43350.584728587964</c:v>
                </c:pt>
                <c:pt idx="7051">
                  <c:v>43350.584742476851</c:v>
                </c:pt>
                <c:pt idx="7052">
                  <c:v>43350.584756365737</c:v>
                </c:pt>
                <c:pt idx="7053">
                  <c:v>43350.584770254631</c:v>
                </c:pt>
                <c:pt idx="7054">
                  <c:v>43350.584784143517</c:v>
                </c:pt>
                <c:pt idx="7055">
                  <c:v>43350.584798032411</c:v>
                </c:pt>
                <c:pt idx="7056">
                  <c:v>43350.584811921297</c:v>
                </c:pt>
                <c:pt idx="7057">
                  <c:v>43350.584825810183</c:v>
                </c:pt>
                <c:pt idx="7058">
                  <c:v>43350.584839699077</c:v>
                </c:pt>
                <c:pt idx="7059">
                  <c:v>43350.584853587963</c:v>
                </c:pt>
                <c:pt idx="7060">
                  <c:v>43350.584867476849</c:v>
                </c:pt>
                <c:pt idx="7061">
                  <c:v>43350.584881365743</c:v>
                </c:pt>
                <c:pt idx="7062">
                  <c:v>43350.584895254629</c:v>
                </c:pt>
                <c:pt idx="7063">
                  <c:v>43350.584909143516</c:v>
                </c:pt>
                <c:pt idx="7064">
                  <c:v>43350.584923032409</c:v>
                </c:pt>
                <c:pt idx="7065">
                  <c:v>43350.584936921296</c:v>
                </c:pt>
                <c:pt idx="7066">
                  <c:v>43350.584950810182</c:v>
                </c:pt>
                <c:pt idx="7067">
                  <c:v>43350.584964699075</c:v>
                </c:pt>
                <c:pt idx="7068">
                  <c:v>43350.584978587962</c:v>
                </c:pt>
                <c:pt idx="7069">
                  <c:v>43350.584992476855</c:v>
                </c:pt>
                <c:pt idx="7070">
                  <c:v>43350.585006365742</c:v>
                </c:pt>
                <c:pt idx="7071">
                  <c:v>43350.585020254628</c:v>
                </c:pt>
                <c:pt idx="7072">
                  <c:v>43350.585034143522</c:v>
                </c:pt>
                <c:pt idx="7073">
                  <c:v>43350.585048032408</c:v>
                </c:pt>
                <c:pt idx="7074">
                  <c:v>43350.585061921294</c:v>
                </c:pt>
                <c:pt idx="7075">
                  <c:v>43350.585075810188</c:v>
                </c:pt>
                <c:pt idx="7076">
                  <c:v>43350.585089699074</c:v>
                </c:pt>
                <c:pt idx="7077">
                  <c:v>43350.58510358796</c:v>
                </c:pt>
                <c:pt idx="7078">
                  <c:v>43350.585117476854</c:v>
                </c:pt>
                <c:pt idx="7079">
                  <c:v>43350.58513136574</c:v>
                </c:pt>
                <c:pt idx="7080">
                  <c:v>43350.585145254627</c:v>
                </c:pt>
                <c:pt idx="7081">
                  <c:v>43350.58515914352</c:v>
                </c:pt>
                <c:pt idx="7082">
                  <c:v>43350.585173032407</c:v>
                </c:pt>
                <c:pt idx="7083">
                  <c:v>43350.585186921293</c:v>
                </c:pt>
                <c:pt idx="7084">
                  <c:v>43350.585200810187</c:v>
                </c:pt>
                <c:pt idx="7085">
                  <c:v>43350.585214699073</c:v>
                </c:pt>
                <c:pt idx="7086">
                  <c:v>43350.585228587966</c:v>
                </c:pt>
                <c:pt idx="7087">
                  <c:v>43350.585242476853</c:v>
                </c:pt>
                <c:pt idx="7088">
                  <c:v>43350.585256365739</c:v>
                </c:pt>
                <c:pt idx="7089">
                  <c:v>43350.585270254633</c:v>
                </c:pt>
                <c:pt idx="7090">
                  <c:v>43350.585284143519</c:v>
                </c:pt>
                <c:pt idx="7091">
                  <c:v>43350.585298032405</c:v>
                </c:pt>
                <c:pt idx="7092">
                  <c:v>43350.585311921299</c:v>
                </c:pt>
                <c:pt idx="7093">
                  <c:v>43350.585325810185</c:v>
                </c:pt>
                <c:pt idx="7094">
                  <c:v>43350.585339699071</c:v>
                </c:pt>
                <c:pt idx="7095">
                  <c:v>43350.585353587965</c:v>
                </c:pt>
                <c:pt idx="7096">
                  <c:v>43350.585367476851</c:v>
                </c:pt>
                <c:pt idx="7097">
                  <c:v>43350.585381365738</c:v>
                </c:pt>
                <c:pt idx="7098">
                  <c:v>43350.585395254631</c:v>
                </c:pt>
                <c:pt idx="7099">
                  <c:v>43350.585409143518</c:v>
                </c:pt>
                <c:pt idx="7100">
                  <c:v>43350.585423032404</c:v>
                </c:pt>
                <c:pt idx="7101">
                  <c:v>43350.585436921298</c:v>
                </c:pt>
                <c:pt idx="7102">
                  <c:v>43350.585450810184</c:v>
                </c:pt>
                <c:pt idx="7103">
                  <c:v>43350.585464699077</c:v>
                </c:pt>
                <c:pt idx="7104">
                  <c:v>43350.585478587964</c:v>
                </c:pt>
                <c:pt idx="7105">
                  <c:v>43350.58549247685</c:v>
                </c:pt>
                <c:pt idx="7106">
                  <c:v>43350.585506365744</c:v>
                </c:pt>
                <c:pt idx="7107">
                  <c:v>43350.58552025463</c:v>
                </c:pt>
                <c:pt idx="7108">
                  <c:v>43350.585534143516</c:v>
                </c:pt>
                <c:pt idx="7109">
                  <c:v>43350.58554803241</c:v>
                </c:pt>
                <c:pt idx="7110">
                  <c:v>43350.585561921296</c:v>
                </c:pt>
                <c:pt idx="7111">
                  <c:v>43350.585575810182</c:v>
                </c:pt>
                <c:pt idx="7112">
                  <c:v>43350.585589699076</c:v>
                </c:pt>
                <c:pt idx="7113">
                  <c:v>43350.585603587962</c:v>
                </c:pt>
                <c:pt idx="7114">
                  <c:v>43350.585617476849</c:v>
                </c:pt>
                <c:pt idx="7115">
                  <c:v>43350.585631365742</c:v>
                </c:pt>
                <c:pt idx="7116">
                  <c:v>43350.585645254629</c:v>
                </c:pt>
                <c:pt idx="7117">
                  <c:v>43350.585659143515</c:v>
                </c:pt>
                <c:pt idx="7118">
                  <c:v>43350.585673032409</c:v>
                </c:pt>
                <c:pt idx="7119">
                  <c:v>43350.585686921295</c:v>
                </c:pt>
                <c:pt idx="7120">
                  <c:v>43350.585700810188</c:v>
                </c:pt>
                <c:pt idx="7121">
                  <c:v>43350.585714699075</c:v>
                </c:pt>
                <c:pt idx="7122">
                  <c:v>43350.585728587961</c:v>
                </c:pt>
                <c:pt idx="7123">
                  <c:v>43350.585742476855</c:v>
                </c:pt>
                <c:pt idx="7124">
                  <c:v>43350.585756365741</c:v>
                </c:pt>
                <c:pt idx="7125">
                  <c:v>43350.585770254627</c:v>
                </c:pt>
                <c:pt idx="7126">
                  <c:v>43350.585784143521</c:v>
                </c:pt>
                <c:pt idx="7127">
                  <c:v>43350.585798032407</c:v>
                </c:pt>
                <c:pt idx="7128">
                  <c:v>43350.585811921293</c:v>
                </c:pt>
                <c:pt idx="7129">
                  <c:v>43350.585825810187</c:v>
                </c:pt>
                <c:pt idx="7130">
                  <c:v>43350.585839699073</c:v>
                </c:pt>
                <c:pt idx="7131">
                  <c:v>43350.58585358796</c:v>
                </c:pt>
                <c:pt idx="7132">
                  <c:v>43350.585867476853</c:v>
                </c:pt>
                <c:pt idx="7133">
                  <c:v>43350.58588136574</c:v>
                </c:pt>
                <c:pt idx="7134">
                  <c:v>43350.585895254633</c:v>
                </c:pt>
                <c:pt idx="7135">
                  <c:v>43350.58590914352</c:v>
                </c:pt>
                <c:pt idx="7136">
                  <c:v>43350.585923032406</c:v>
                </c:pt>
                <c:pt idx="7137">
                  <c:v>43350.585936921299</c:v>
                </c:pt>
                <c:pt idx="7138">
                  <c:v>43350.585950810186</c:v>
                </c:pt>
                <c:pt idx="7139">
                  <c:v>43350.585964699072</c:v>
                </c:pt>
                <c:pt idx="7140">
                  <c:v>43350.585978587966</c:v>
                </c:pt>
                <c:pt idx="7141">
                  <c:v>43350.585992476852</c:v>
                </c:pt>
                <c:pt idx="7142">
                  <c:v>43350.586006365738</c:v>
                </c:pt>
                <c:pt idx="7143">
                  <c:v>43350.586020254632</c:v>
                </c:pt>
                <c:pt idx="7144">
                  <c:v>43350.586034143518</c:v>
                </c:pt>
                <c:pt idx="7145">
                  <c:v>43350.586048032405</c:v>
                </c:pt>
                <c:pt idx="7146">
                  <c:v>43350.586061921298</c:v>
                </c:pt>
                <c:pt idx="7147">
                  <c:v>43350.586075810184</c:v>
                </c:pt>
                <c:pt idx="7148">
                  <c:v>43350.586089699071</c:v>
                </c:pt>
                <c:pt idx="7149">
                  <c:v>43350.586103587964</c:v>
                </c:pt>
                <c:pt idx="7150">
                  <c:v>43350.586117476851</c:v>
                </c:pt>
                <c:pt idx="7151">
                  <c:v>43350.586131365744</c:v>
                </c:pt>
                <c:pt idx="7152">
                  <c:v>43350.586145254631</c:v>
                </c:pt>
                <c:pt idx="7153">
                  <c:v>43350.586159143517</c:v>
                </c:pt>
                <c:pt idx="7154">
                  <c:v>43350.58617303241</c:v>
                </c:pt>
                <c:pt idx="7155">
                  <c:v>43350.586186921297</c:v>
                </c:pt>
                <c:pt idx="7156">
                  <c:v>43350.586200810183</c:v>
                </c:pt>
                <c:pt idx="7157">
                  <c:v>43350.586214699077</c:v>
                </c:pt>
                <c:pt idx="7158">
                  <c:v>43350.586228587963</c:v>
                </c:pt>
                <c:pt idx="7159">
                  <c:v>43350.586242476849</c:v>
                </c:pt>
                <c:pt idx="7160">
                  <c:v>43350.586256365743</c:v>
                </c:pt>
                <c:pt idx="7161">
                  <c:v>43350.586270254629</c:v>
                </c:pt>
                <c:pt idx="7162">
                  <c:v>43350.586284143516</c:v>
                </c:pt>
                <c:pt idx="7163">
                  <c:v>43350.586298032409</c:v>
                </c:pt>
                <c:pt idx="7164">
                  <c:v>43350.586311921295</c:v>
                </c:pt>
                <c:pt idx="7165">
                  <c:v>43350.586325810182</c:v>
                </c:pt>
                <c:pt idx="7166">
                  <c:v>43350.586339699075</c:v>
                </c:pt>
                <c:pt idx="7167">
                  <c:v>43350.586353587962</c:v>
                </c:pt>
                <c:pt idx="7168">
                  <c:v>43350.586367476855</c:v>
                </c:pt>
                <c:pt idx="7169">
                  <c:v>43350.586381365742</c:v>
                </c:pt>
                <c:pt idx="7170">
                  <c:v>43350.586395254628</c:v>
                </c:pt>
                <c:pt idx="7171">
                  <c:v>43350.586409143521</c:v>
                </c:pt>
                <c:pt idx="7172">
                  <c:v>43350.586423032408</c:v>
                </c:pt>
                <c:pt idx="7173">
                  <c:v>43350.586436921294</c:v>
                </c:pt>
                <c:pt idx="7174">
                  <c:v>43350.586450810188</c:v>
                </c:pt>
                <c:pt idx="7175">
                  <c:v>43350.586464699074</c:v>
                </c:pt>
                <c:pt idx="7176">
                  <c:v>43350.58647858796</c:v>
                </c:pt>
                <c:pt idx="7177">
                  <c:v>43350.586492476854</c:v>
                </c:pt>
                <c:pt idx="7178">
                  <c:v>43350.58650636574</c:v>
                </c:pt>
                <c:pt idx="7179">
                  <c:v>43350.586520254627</c:v>
                </c:pt>
                <c:pt idx="7180">
                  <c:v>43350.58653414352</c:v>
                </c:pt>
                <c:pt idx="7181">
                  <c:v>43350.586548032406</c:v>
                </c:pt>
                <c:pt idx="7182">
                  <c:v>43350.586561921293</c:v>
                </c:pt>
                <c:pt idx="7183">
                  <c:v>43350.586575810186</c:v>
                </c:pt>
                <c:pt idx="7184">
                  <c:v>43350.586589699073</c:v>
                </c:pt>
                <c:pt idx="7185">
                  <c:v>43350.586603587966</c:v>
                </c:pt>
                <c:pt idx="7186">
                  <c:v>43350.586617476853</c:v>
                </c:pt>
                <c:pt idx="7187">
                  <c:v>43350.586631365739</c:v>
                </c:pt>
                <c:pt idx="7188">
                  <c:v>43350.586645254632</c:v>
                </c:pt>
                <c:pt idx="7189">
                  <c:v>43350.586659143519</c:v>
                </c:pt>
                <c:pt idx="7190">
                  <c:v>43350.586673032405</c:v>
                </c:pt>
                <c:pt idx="7191">
                  <c:v>43350.586686921299</c:v>
                </c:pt>
                <c:pt idx="7192">
                  <c:v>43350.586700810185</c:v>
                </c:pt>
                <c:pt idx="7193">
                  <c:v>43350.586714699071</c:v>
                </c:pt>
                <c:pt idx="7194">
                  <c:v>43350.586728587965</c:v>
                </c:pt>
                <c:pt idx="7195">
                  <c:v>43350.586742476851</c:v>
                </c:pt>
                <c:pt idx="7196">
                  <c:v>43350.586756365738</c:v>
                </c:pt>
                <c:pt idx="7197">
                  <c:v>43350.586770254631</c:v>
                </c:pt>
                <c:pt idx="7198">
                  <c:v>43350.586784143517</c:v>
                </c:pt>
                <c:pt idx="7199">
                  <c:v>43350.586798032411</c:v>
                </c:pt>
                <c:pt idx="7200">
                  <c:v>43350.586811921297</c:v>
                </c:pt>
                <c:pt idx="7201">
                  <c:v>43350.586825810184</c:v>
                </c:pt>
                <c:pt idx="7202">
                  <c:v>43350.586839699077</c:v>
                </c:pt>
                <c:pt idx="7203">
                  <c:v>43350.586853587964</c:v>
                </c:pt>
                <c:pt idx="7204">
                  <c:v>43350.58686747685</c:v>
                </c:pt>
                <c:pt idx="7205">
                  <c:v>43350.586881365743</c:v>
                </c:pt>
                <c:pt idx="7206">
                  <c:v>43350.58689525463</c:v>
                </c:pt>
                <c:pt idx="7207">
                  <c:v>43350.586909143516</c:v>
                </c:pt>
                <c:pt idx="7208">
                  <c:v>43350.58692303241</c:v>
                </c:pt>
                <c:pt idx="7209">
                  <c:v>43350.586936921296</c:v>
                </c:pt>
                <c:pt idx="7210">
                  <c:v>43350.586950810182</c:v>
                </c:pt>
                <c:pt idx="7211">
                  <c:v>43350.586964699076</c:v>
                </c:pt>
                <c:pt idx="7212">
                  <c:v>43350.586978587962</c:v>
                </c:pt>
                <c:pt idx="7213">
                  <c:v>43350.586992476849</c:v>
                </c:pt>
                <c:pt idx="7214">
                  <c:v>43350.587006365742</c:v>
                </c:pt>
                <c:pt idx="7215">
                  <c:v>43350.587020254628</c:v>
                </c:pt>
                <c:pt idx="7216">
                  <c:v>43350.587034143522</c:v>
                </c:pt>
                <c:pt idx="7217">
                  <c:v>43350.587048032408</c:v>
                </c:pt>
                <c:pt idx="7218">
                  <c:v>43350.587061921295</c:v>
                </c:pt>
                <c:pt idx="7219">
                  <c:v>43350.587075810188</c:v>
                </c:pt>
                <c:pt idx="7220">
                  <c:v>43350.587089699075</c:v>
                </c:pt>
                <c:pt idx="7221">
                  <c:v>43350.587103587961</c:v>
                </c:pt>
                <c:pt idx="7222">
                  <c:v>43350.587117476854</c:v>
                </c:pt>
                <c:pt idx="7223">
                  <c:v>43350.587131365741</c:v>
                </c:pt>
                <c:pt idx="7224">
                  <c:v>43350.587145254627</c:v>
                </c:pt>
                <c:pt idx="7225">
                  <c:v>43350.587159143521</c:v>
                </c:pt>
                <c:pt idx="7226">
                  <c:v>43350.587173032407</c:v>
                </c:pt>
                <c:pt idx="7227">
                  <c:v>43350.587186921293</c:v>
                </c:pt>
                <c:pt idx="7228">
                  <c:v>43350.587200810187</c:v>
                </c:pt>
                <c:pt idx="7229">
                  <c:v>43350.587214699073</c:v>
                </c:pt>
                <c:pt idx="7230">
                  <c:v>43350.58722858796</c:v>
                </c:pt>
                <c:pt idx="7231">
                  <c:v>43350.587242476853</c:v>
                </c:pt>
                <c:pt idx="7232">
                  <c:v>43350.587256365739</c:v>
                </c:pt>
                <c:pt idx="7233">
                  <c:v>43350.587270254633</c:v>
                </c:pt>
                <c:pt idx="7234">
                  <c:v>43350.587284143519</c:v>
                </c:pt>
                <c:pt idx="7235">
                  <c:v>43350.587298032406</c:v>
                </c:pt>
                <c:pt idx="7236">
                  <c:v>43350.587311921299</c:v>
                </c:pt>
                <c:pt idx="7237">
                  <c:v>43350.587325810186</c:v>
                </c:pt>
                <c:pt idx="7238">
                  <c:v>43350.587339699072</c:v>
                </c:pt>
                <c:pt idx="7239">
                  <c:v>43350.587353587965</c:v>
                </c:pt>
                <c:pt idx="7240">
                  <c:v>43350.587367476852</c:v>
                </c:pt>
                <c:pt idx="7241">
                  <c:v>43350.587381365738</c:v>
                </c:pt>
                <c:pt idx="7242">
                  <c:v>43350.587395254632</c:v>
                </c:pt>
                <c:pt idx="7243">
                  <c:v>43350.587409143518</c:v>
                </c:pt>
                <c:pt idx="7244">
                  <c:v>43350.587423032404</c:v>
                </c:pt>
                <c:pt idx="7245">
                  <c:v>43350.587436921298</c:v>
                </c:pt>
                <c:pt idx="7246">
                  <c:v>43350.587450810184</c:v>
                </c:pt>
                <c:pt idx="7247">
                  <c:v>43350.587464699071</c:v>
                </c:pt>
                <c:pt idx="7248">
                  <c:v>43350.587478587964</c:v>
                </c:pt>
                <c:pt idx="7249">
                  <c:v>43350.58749247685</c:v>
                </c:pt>
                <c:pt idx="7250">
                  <c:v>43350.587506365744</c:v>
                </c:pt>
                <c:pt idx="7251">
                  <c:v>43350.58752025463</c:v>
                </c:pt>
                <c:pt idx="7252">
                  <c:v>43350.587534143517</c:v>
                </c:pt>
                <c:pt idx="7253">
                  <c:v>43350.58754803241</c:v>
                </c:pt>
                <c:pt idx="7254">
                  <c:v>43350.587561921297</c:v>
                </c:pt>
                <c:pt idx="7255">
                  <c:v>43350.587575810183</c:v>
                </c:pt>
                <c:pt idx="7256">
                  <c:v>43350.587589699076</c:v>
                </c:pt>
                <c:pt idx="7257">
                  <c:v>43350.587603587963</c:v>
                </c:pt>
                <c:pt idx="7258">
                  <c:v>43350.587617476849</c:v>
                </c:pt>
                <c:pt idx="7259">
                  <c:v>43350.587631365743</c:v>
                </c:pt>
                <c:pt idx="7260">
                  <c:v>43350.587645254629</c:v>
                </c:pt>
                <c:pt idx="7261">
                  <c:v>43350.587659143515</c:v>
                </c:pt>
                <c:pt idx="7262">
                  <c:v>43350.587673032409</c:v>
                </c:pt>
                <c:pt idx="7263">
                  <c:v>43350.587686921295</c:v>
                </c:pt>
                <c:pt idx="7264">
                  <c:v>43350.587700810182</c:v>
                </c:pt>
                <c:pt idx="7265">
                  <c:v>43350.587714699075</c:v>
                </c:pt>
                <c:pt idx="7266">
                  <c:v>43350.587728587961</c:v>
                </c:pt>
                <c:pt idx="7267">
                  <c:v>43350.587742476855</c:v>
                </c:pt>
                <c:pt idx="7268">
                  <c:v>43350.587756365741</c:v>
                </c:pt>
                <c:pt idx="7269">
                  <c:v>43350.587770254628</c:v>
                </c:pt>
                <c:pt idx="7270">
                  <c:v>43350.587784143521</c:v>
                </c:pt>
                <c:pt idx="7271">
                  <c:v>43350.587798032408</c:v>
                </c:pt>
                <c:pt idx="7272">
                  <c:v>43350.587811921294</c:v>
                </c:pt>
                <c:pt idx="7273">
                  <c:v>43350.587825810187</c:v>
                </c:pt>
                <c:pt idx="7274">
                  <c:v>43350.587839699074</c:v>
                </c:pt>
                <c:pt idx="7275">
                  <c:v>43350.58785358796</c:v>
                </c:pt>
                <c:pt idx="7276">
                  <c:v>43350.587867476854</c:v>
                </c:pt>
                <c:pt idx="7277">
                  <c:v>43350.58788136574</c:v>
                </c:pt>
                <c:pt idx="7278">
                  <c:v>43350.587895254626</c:v>
                </c:pt>
                <c:pt idx="7279">
                  <c:v>43350.58790914352</c:v>
                </c:pt>
                <c:pt idx="7280">
                  <c:v>43350.587923032406</c:v>
                </c:pt>
                <c:pt idx="7281">
                  <c:v>43350.5879369213</c:v>
                </c:pt>
                <c:pt idx="7282">
                  <c:v>43350.587950810186</c:v>
                </c:pt>
                <c:pt idx="7283">
                  <c:v>43350.587964699072</c:v>
                </c:pt>
                <c:pt idx="7284">
                  <c:v>43350.587978587966</c:v>
                </c:pt>
                <c:pt idx="7285">
                  <c:v>43350.587992476852</c:v>
                </c:pt>
                <c:pt idx="7286">
                  <c:v>43350.588006365739</c:v>
                </c:pt>
                <c:pt idx="7287">
                  <c:v>43350.588020254632</c:v>
                </c:pt>
                <c:pt idx="7288">
                  <c:v>43350.588034143519</c:v>
                </c:pt>
                <c:pt idx="7289">
                  <c:v>43350.588048032405</c:v>
                </c:pt>
                <c:pt idx="7290">
                  <c:v>43350.588061921299</c:v>
                </c:pt>
                <c:pt idx="7291">
                  <c:v>43350.588075810185</c:v>
                </c:pt>
                <c:pt idx="7292">
                  <c:v>43350.588089699071</c:v>
                </c:pt>
                <c:pt idx="7293">
                  <c:v>43350.588103587965</c:v>
                </c:pt>
                <c:pt idx="7294">
                  <c:v>43350.588117476851</c:v>
                </c:pt>
                <c:pt idx="7295">
                  <c:v>43350.588131365737</c:v>
                </c:pt>
                <c:pt idx="7296">
                  <c:v>43350.588145254631</c:v>
                </c:pt>
                <c:pt idx="7297">
                  <c:v>43350.588159143517</c:v>
                </c:pt>
                <c:pt idx="7298">
                  <c:v>43350.588173032411</c:v>
                </c:pt>
                <c:pt idx="7299">
                  <c:v>43350.588186921297</c:v>
                </c:pt>
                <c:pt idx="7300">
                  <c:v>43350.588200810183</c:v>
                </c:pt>
                <c:pt idx="7301">
                  <c:v>43350.588214699077</c:v>
                </c:pt>
                <c:pt idx="7302">
                  <c:v>43350.588228587963</c:v>
                </c:pt>
                <c:pt idx="7303">
                  <c:v>43350.58824247685</c:v>
                </c:pt>
                <c:pt idx="7304">
                  <c:v>43350.588256365743</c:v>
                </c:pt>
                <c:pt idx="7305">
                  <c:v>43350.58827025463</c:v>
                </c:pt>
                <c:pt idx="7306">
                  <c:v>43350.588284143516</c:v>
                </c:pt>
                <c:pt idx="7307">
                  <c:v>43350.58829803241</c:v>
                </c:pt>
                <c:pt idx="7308">
                  <c:v>43350.588311921296</c:v>
                </c:pt>
                <c:pt idx="7309">
                  <c:v>43350.588325810182</c:v>
                </c:pt>
                <c:pt idx="7310">
                  <c:v>43350.588339699076</c:v>
                </c:pt>
                <c:pt idx="7311">
                  <c:v>43350.588353587962</c:v>
                </c:pt>
                <c:pt idx="7312">
                  <c:v>43350.588367476848</c:v>
                </c:pt>
                <c:pt idx="7313">
                  <c:v>43350.588381365742</c:v>
                </c:pt>
                <c:pt idx="7314">
                  <c:v>43350.588395254628</c:v>
                </c:pt>
                <c:pt idx="7315">
                  <c:v>43350.588409143522</c:v>
                </c:pt>
                <c:pt idx="7316">
                  <c:v>43350.588423032408</c:v>
                </c:pt>
                <c:pt idx="7317">
                  <c:v>43350.588436921294</c:v>
                </c:pt>
                <c:pt idx="7318">
                  <c:v>43350.588450810188</c:v>
                </c:pt>
                <c:pt idx="7319">
                  <c:v>43350.588464699074</c:v>
                </c:pt>
                <c:pt idx="7320">
                  <c:v>43350.588478587961</c:v>
                </c:pt>
                <c:pt idx="7321">
                  <c:v>43350.588492476854</c:v>
                </c:pt>
                <c:pt idx="7322">
                  <c:v>43350.588506365741</c:v>
                </c:pt>
                <c:pt idx="7323">
                  <c:v>43350.588520254627</c:v>
                </c:pt>
                <c:pt idx="7324">
                  <c:v>43350.588534143521</c:v>
                </c:pt>
                <c:pt idx="7325">
                  <c:v>43350.588548032407</c:v>
                </c:pt>
                <c:pt idx="7326">
                  <c:v>43350.588561921293</c:v>
                </c:pt>
                <c:pt idx="7327">
                  <c:v>43350.588575810187</c:v>
                </c:pt>
                <c:pt idx="7328">
                  <c:v>43350.588589699073</c:v>
                </c:pt>
                <c:pt idx="7329">
                  <c:v>43350.588603587959</c:v>
                </c:pt>
                <c:pt idx="7330">
                  <c:v>43350.588617476853</c:v>
                </c:pt>
                <c:pt idx="7331">
                  <c:v>43350.588631365739</c:v>
                </c:pt>
                <c:pt idx="7332">
                  <c:v>43350.588645254633</c:v>
                </c:pt>
                <c:pt idx="7333">
                  <c:v>43350.588659143519</c:v>
                </c:pt>
                <c:pt idx="7334">
                  <c:v>43350.588673032405</c:v>
                </c:pt>
                <c:pt idx="7335">
                  <c:v>43350.588686921299</c:v>
                </c:pt>
                <c:pt idx="7336">
                  <c:v>43350.588700810185</c:v>
                </c:pt>
                <c:pt idx="7337">
                  <c:v>43350.588714699072</c:v>
                </c:pt>
                <c:pt idx="7338">
                  <c:v>43350.588728587965</c:v>
                </c:pt>
                <c:pt idx="7339">
                  <c:v>43350.588742476852</c:v>
                </c:pt>
                <c:pt idx="7340">
                  <c:v>43350.588756365738</c:v>
                </c:pt>
                <c:pt idx="7341">
                  <c:v>43350.588770254632</c:v>
                </c:pt>
                <c:pt idx="7342">
                  <c:v>43350.588784143518</c:v>
                </c:pt>
                <c:pt idx="7343">
                  <c:v>43350.588798032404</c:v>
                </c:pt>
                <c:pt idx="7344">
                  <c:v>43350.588811921298</c:v>
                </c:pt>
                <c:pt idx="7345">
                  <c:v>43350.588825810184</c:v>
                </c:pt>
                <c:pt idx="7346">
                  <c:v>43350.588839699078</c:v>
                </c:pt>
                <c:pt idx="7347">
                  <c:v>43350.588853587964</c:v>
                </c:pt>
                <c:pt idx="7348">
                  <c:v>43350.58886747685</c:v>
                </c:pt>
                <c:pt idx="7349">
                  <c:v>43350.588881365744</c:v>
                </c:pt>
                <c:pt idx="7350">
                  <c:v>43350.58889525463</c:v>
                </c:pt>
                <c:pt idx="7351">
                  <c:v>43350.588909143517</c:v>
                </c:pt>
                <c:pt idx="7352">
                  <c:v>43350.58892303241</c:v>
                </c:pt>
                <c:pt idx="7353">
                  <c:v>43350.588936921296</c:v>
                </c:pt>
                <c:pt idx="7354">
                  <c:v>43350.588950810183</c:v>
                </c:pt>
                <c:pt idx="7355">
                  <c:v>43350.588964699076</c:v>
                </c:pt>
                <c:pt idx="7356">
                  <c:v>43350.588978587963</c:v>
                </c:pt>
                <c:pt idx="7357">
                  <c:v>43350.588992476849</c:v>
                </c:pt>
                <c:pt idx="7358">
                  <c:v>43350.589006365743</c:v>
                </c:pt>
                <c:pt idx="7359">
                  <c:v>43350.589020254629</c:v>
                </c:pt>
                <c:pt idx="7360">
                  <c:v>43350.589034143515</c:v>
                </c:pt>
                <c:pt idx="7361">
                  <c:v>43350.589048032409</c:v>
                </c:pt>
                <c:pt idx="7362">
                  <c:v>43350.589061921295</c:v>
                </c:pt>
                <c:pt idx="7363">
                  <c:v>43350.589075810189</c:v>
                </c:pt>
                <c:pt idx="7364">
                  <c:v>43350.589089699075</c:v>
                </c:pt>
                <c:pt idx="7365">
                  <c:v>43350.589103587961</c:v>
                </c:pt>
                <c:pt idx="7366">
                  <c:v>43350.589117476855</c:v>
                </c:pt>
                <c:pt idx="7367">
                  <c:v>43350.589131365741</c:v>
                </c:pt>
                <c:pt idx="7368">
                  <c:v>43350.589145254628</c:v>
                </c:pt>
                <c:pt idx="7369">
                  <c:v>43350.589159143521</c:v>
                </c:pt>
                <c:pt idx="7370">
                  <c:v>43350.589173032407</c:v>
                </c:pt>
                <c:pt idx="7371">
                  <c:v>43350.589186921294</c:v>
                </c:pt>
                <c:pt idx="7372">
                  <c:v>43350.589200810187</c:v>
                </c:pt>
                <c:pt idx="7373">
                  <c:v>43350.589214699074</c:v>
                </c:pt>
                <c:pt idx="7374">
                  <c:v>43350.58922858796</c:v>
                </c:pt>
                <c:pt idx="7375">
                  <c:v>43350.589242476854</c:v>
                </c:pt>
                <c:pt idx="7376">
                  <c:v>43350.58925636574</c:v>
                </c:pt>
                <c:pt idx="7377">
                  <c:v>43350.589270254626</c:v>
                </c:pt>
                <c:pt idx="7378">
                  <c:v>43350.58928414352</c:v>
                </c:pt>
                <c:pt idx="7379">
                  <c:v>43350.589298032406</c:v>
                </c:pt>
                <c:pt idx="7380">
                  <c:v>43350.5893119213</c:v>
                </c:pt>
                <c:pt idx="7381">
                  <c:v>43350.589325810186</c:v>
                </c:pt>
                <c:pt idx="7382">
                  <c:v>43350.589339699072</c:v>
                </c:pt>
                <c:pt idx="7383">
                  <c:v>43350.589353587966</c:v>
                </c:pt>
                <c:pt idx="7384">
                  <c:v>43350.589367476852</c:v>
                </c:pt>
                <c:pt idx="7385">
                  <c:v>43350.589381365739</c:v>
                </c:pt>
                <c:pt idx="7386">
                  <c:v>43350.589395254632</c:v>
                </c:pt>
                <c:pt idx="7387">
                  <c:v>43350.589409143518</c:v>
                </c:pt>
                <c:pt idx="7388">
                  <c:v>43350.589423032405</c:v>
                </c:pt>
                <c:pt idx="7389">
                  <c:v>43350.589436921298</c:v>
                </c:pt>
                <c:pt idx="7390">
                  <c:v>43350.589450810185</c:v>
                </c:pt>
                <c:pt idx="7391">
                  <c:v>43350.589464699071</c:v>
                </c:pt>
                <c:pt idx="7392">
                  <c:v>43350.589478587965</c:v>
                </c:pt>
                <c:pt idx="7393">
                  <c:v>43350.589492476851</c:v>
                </c:pt>
                <c:pt idx="7394">
                  <c:v>43350.589506365737</c:v>
                </c:pt>
                <c:pt idx="7395">
                  <c:v>43350.589520254631</c:v>
                </c:pt>
                <c:pt idx="7396">
                  <c:v>43350.589534143517</c:v>
                </c:pt>
                <c:pt idx="7397">
                  <c:v>43350.589548032411</c:v>
                </c:pt>
                <c:pt idx="7398">
                  <c:v>43350.589561921297</c:v>
                </c:pt>
                <c:pt idx="7399">
                  <c:v>43350.589575810183</c:v>
                </c:pt>
                <c:pt idx="7400">
                  <c:v>43350.589589699077</c:v>
                </c:pt>
                <c:pt idx="7401">
                  <c:v>43350.589603587963</c:v>
                </c:pt>
                <c:pt idx="7402">
                  <c:v>43350.58961747685</c:v>
                </c:pt>
                <c:pt idx="7403">
                  <c:v>43350.589631365743</c:v>
                </c:pt>
                <c:pt idx="7404">
                  <c:v>43350.589645254629</c:v>
                </c:pt>
                <c:pt idx="7405">
                  <c:v>43350.589659143516</c:v>
                </c:pt>
                <c:pt idx="7406">
                  <c:v>43350.589673032409</c:v>
                </c:pt>
                <c:pt idx="7407">
                  <c:v>43350.589686921296</c:v>
                </c:pt>
                <c:pt idx="7408">
                  <c:v>43350.589700810182</c:v>
                </c:pt>
                <c:pt idx="7409">
                  <c:v>43350.589714699076</c:v>
                </c:pt>
                <c:pt idx="7410">
                  <c:v>43350.589728587962</c:v>
                </c:pt>
                <c:pt idx="7411">
                  <c:v>43350.589742476855</c:v>
                </c:pt>
                <c:pt idx="7412">
                  <c:v>43350.589756365742</c:v>
                </c:pt>
                <c:pt idx="7413">
                  <c:v>43350.589770254628</c:v>
                </c:pt>
                <c:pt idx="7414">
                  <c:v>43350.589784143522</c:v>
                </c:pt>
                <c:pt idx="7415">
                  <c:v>43350.589798032408</c:v>
                </c:pt>
                <c:pt idx="7416">
                  <c:v>43350.589811921294</c:v>
                </c:pt>
                <c:pt idx="7417">
                  <c:v>43350.589825810188</c:v>
                </c:pt>
                <c:pt idx="7418">
                  <c:v>43350.589839699074</c:v>
                </c:pt>
                <c:pt idx="7419">
                  <c:v>43350.589853587961</c:v>
                </c:pt>
                <c:pt idx="7420">
                  <c:v>43350.589867476854</c:v>
                </c:pt>
                <c:pt idx="7421">
                  <c:v>43350.58988136574</c:v>
                </c:pt>
                <c:pt idx="7422">
                  <c:v>43350.589895254627</c:v>
                </c:pt>
                <c:pt idx="7423">
                  <c:v>43350.58990914352</c:v>
                </c:pt>
                <c:pt idx="7424">
                  <c:v>43350.589923032407</c:v>
                </c:pt>
                <c:pt idx="7425">
                  <c:v>43350.589936921293</c:v>
                </c:pt>
                <c:pt idx="7426">
                  <c:v>43350.589950810187</c:v>
                </c:pt>
                <c:pt idx="7427">
                  <c:v>43350.589964699073</c:v>
                </c:pt>
                <c:pt idx="7428">
                  <c:v>43350.589978587966</c:v>
                </c:pt>
                <c:pt idx="7429">
                  <c:v>43350.589992476853</c:v>
                </c:pt>
                <c:pt idx="7430">
                  <c:v>43350.590006365739</c:v>
                </c:pt>
                <c:pt idx="7431">
                  <c:v>43350.590020254633</c:v>
                </c:pt>
                <c:pt idx="7432">
                  <c:v>43350.590034143519</c:v>
                </c:pt>
                <c:pt idx="7433">
                  <c:v>43350.590048032405</c:v>
                </c:pt>
                <c:pt idx="7434">
                  <c:v>43350.590061921299</c:v>
                </c:pt>
                <c:pt idx="7435">
                  <c:v>43350.590075810185</c:v>
                </c:pt>
                <c:pt idx="7436">
                  <c:v>43350.590089699072</c:v>
                </c:pt>
                <c:pt idx="7437">
                  <c:v>43350.590103587965</c:v>
                </c:pt>
                <c:pt idx="7438">
                  <c:v>43350.590117476851</c:v>
                </c:pt>
                <c:pt idx="7439">
                  <c:v>43350.590131365738</c:v>
                </c:pt>
                <c:pt idx="7440">
                  <c:v>43350.590145254631</c:v>
                </c:pt>
                <c:pt idx="7441">
                  <c:v>43350.590159143518</c:v>
                </c:pt>
                <c:pt idx="7442">
                  <c:v>43350.590173032404</c:v>
                </c:pt>
                <c:pt idx="7443">
                  <c:v>43350.590186921298</c:v>
                </c:pt>
                <c:pt idx="7444">
                  <c:v>43350.590200810184</c:v>
                </c:pt>
                <c:pt idx="7445">
                  <c:v>43350.590214699077</c:v>
                </c:pt>
                <c:pt idx="7446">
                  <c:v>43350.590228587964</c:v>
                </c:pt>
                <c:pt idx="7447">
                  <c:v>43350.59024247685</c:v>
                </c:pt>
                <c:pt idx="7448">
                  <c:v>43350.590256365744</c:v>
                </c:pt>
                <c:pt idx="7449">
                  <c:v>43350.59027025463</c:v>
                </c:pt>
                <c:pt idx="7450">
                  <c:v>43350.590284143516</c:v>
                </c:pt>
                <c:pt idx="7451">
                  <c:v>43350.59029803241</c:v>
                </c:pt>
                <c:pt idx="7452">
                  <c:v>43350.590311921296</c:v>
                </c:pt>
                <c:pt idx="7453">
                  <c:v>43350.590325810183</c:v>
                </c:pt>
                <c:pt idx="7454">
                  <c:v>43350.590339699076</c:v>
                </c:pt>
                <c:pt idx="7455">
                  <c:v>43350.590353587962</c:v>
                </c:pt>
                <c:pt idx="7456">
                  <c:v>43350.590367476849</c:v>
                </c:pt>
                <c:pt idx="7457">
                  <c:v>43350.590381365742</c:v>
                </c:pt>
                <c:pt idx="7458">
                  <c:v>43350.590395254629</c:v>
                </c:pt>
                <c:pt idx="7459">
                  <c:v>43350.590409143515</c:v>
                </c:pt>
                <c:pt idx="7460">
                  <c:v>43350.590423032409</c:v>
                </c:pt>
                <c:pt idx="7461">
                  <c:v>43350.590436921295</c:v>
                </c:pt>
                <c:pt idx="7462">
                  <c:v>43350.590450810188</c:v>
                </c:pt>
                <c:pt idx="7463">
                  <c:v>43350.590464699075</c:v>
                </c:pt>
                <c:pt idx="7464">
                  <c:v>43350.590478587961</c:v>
                </c:pt>
                <c:pt idx="7465">
                  <c:v>43350.590492476855</c:v>
                </c:pt>
                <c:pt idx="7466">
                  <c:v>43350.590506365741</c:v>
                </c:pt>
                <c:pt idx="7467">
                  <c:v>43350.590520254627</c:v>
                </c:pt>
                <c:pt idx="7468">
                  <c:v>43350.590534143521</c:v>
                </c:pt>
                <c:pt idx="7469">
                  <c:v>43350.590548032407</c:v>
                </c:pt>
                <c:pt idx="7470">
                  <c:v>43350.590561921294</c:v>
                </c:pt>
                <c:pt idx="7471">
                  <c:v>43350.590575810187</c:v>
                </c:pt>
                <c:pt idx="7472">
                  <c:v>43350.590589699073</c:v>
                </c:pt>
                <c:pt idx="7473">
                  <c:v>43350.59060358796</c:v>
                </c:pt>
                <c:pt idx="7474">
                  <c:v>43350.590617476853</c:v>
                </c:pt>
                <c:pt idx="7475">
                  <c:v>43350.59063136574</c:v>
                </c:pt>
                <c:pt idx="7476">
                  <c:v>43350.590645254626</c:v>
                </c:pt>
                <c:pt idx="7477">
                  <c:v>43350.59065914352</c:v>
                </c:pt>
                <c:pt idx="7478">
                  <c:v>43350.590673032406</c:v>
                </c:pt>
                <c:pt idx="7479">
                  <c:v>43350.590686921299</c:v>
                </c:pt>
                <c:pt idx="7480">
                  <c:v>43350.590700810186</c:v>
                </c:pt>
                <c:pt idx="7481">
                  <c:v>43350.590714699072</c:v>
                </c:pt>
                <c:pt idx="7482">
                  <c:v>43350.590728587966</c:v>
                </c:pt>
                <c:pt idx="7483">
                  <c:v>43350.590742476852</c:v>
                </c:pt>
                <c:pt idx="7484">
                  <c:v>43350.590756365738</c:v>
                </c:pt>
                <c:pt idx="7485">
                  <c:v>43350.590770254632</c:v>
                </c:pt>
                <c:pt idx="7486">
                  <c:v>43350.590784143518</c:v>
                </c:pt>
                <c:pt idx="7487">
                  <c:v>43350.590798032405</c:v>
                </c:pt>
                <c:pt idx="7488">
                  <c:v>43350.590811921298</c:v>
                </c:pt>
                <c:pt idx="7489">
                  <c:v>43350.590825810184</c:v>
                </c:pt>
                <c:pt idx="7490">
                  <c:v>43350.590839699071</c:v>
                </c:pt>
                <c:pt idx="7491">
                  <c:v>43350.590853587964</c:v>
                </c:pt>
                <c:pt idx="7492">
                  <c:v>43350.590867476851</c:v>
                </c:pt>
                <c:pt idx="7493">
                  <c:v>43350.590881365744</c:v>
                </c:pt>
                <c:pt idx="7494">
                  <c:v>43350.590895254631</c:v>
                </c:pt>
                <c:pt idx="7495">
                  <c:v>43350.590909143517</c:v>
                </c:pt>
                <c:pt idx="7496">
                  <c:v>43350.590923032411</c:v>
                </c:pt>
                <c:pt idx="7497">
                  <c:v>43350.590936921297</c:v>
                </c:pt>
                <c:pt idx="7498">
                  <c:v>43350.590950810183</c:v>
                </c:pt>
                <c:pt idx="7499">
                  <c:v>43350.590964699077</c:v>
                </c:pt>
                <c:pt idx="7500">
                  <c:v>43350.590978587963</c:v>
                </c:pt>
                <c:pt idx="7501">
                  <c:v>43350.590992476849</c:v>
                </c:pt>
                <c:pt idx="7502">
                  <c:v>43350.591006365743</c:v>
                </c:pt>
                <c:pt idx="7503">
                  <c:v>43350.591020254629</c:v>
                </c:pt>
                <c:pt idx="7504">
                  <c:v>43350.591034143516</c:v>
                </c:pt>
                <c:pt idx="7505">
                  <c:v>43350.591048032409</c:v>
                </c:pt>
                <c:pt idx="7506">
                  <c:v>43350.591061921295</c:v>
                </c:pt>
                <c:pt idx="7507">
                  <c:v>43350.591075810182</c:v>
                </c:pt>
                <c:pt idx="7508">
                  <c:v>43350.591089699075</c:v>
                </c:pt>
                <c:pt idx="7509">
                  <c:v>43350.591103587962</c:v>
                </c:pt>
                <c:pt idx="7510">
                  <c:v>43350.591117476855</c:v>
                </c:pt>
                <c:pt idx="7511">
                  <c:v>43350.591131365742</c:v>
                </c:pt>
                <c:pt idx="7512">
                  <c:v>43350.591145254628</c:v>
                </c:pt>
                <c:pt idx="7513">
                  <c:v>43350.591159143522</c:v>
                </c:pt>
                <c:pt idx="7514">
                  <c:v>43350.591173032408</c:v>
                </c:pt>
                <c:pt idx="7515">
                  <c:v>43350.591186921294</c:v>
                </c:pt>
                <c:pt idx="7516">
                  <c:v>43350.591200810188</c:v>
                </c:pt>
                <c:pt idx="7517">
                  <c:v>43350.591214699074</c:v>
                </c:pt>
                <c:pt idx="7518">
                  <c:v>43350.59122858796</c:v>
                </c:pt>
                <c:pt idx="7519">
                  <c:v>43350.591242476854</c:v>
                </c:pt>
                <c:pt idx="7520">
                  <c:v>43350.59125636574</c:v>
                </c:pt>
                <c:pt idx="7521">
                  <c:v>43350.591270254627</c:v>
                </c:pt>
                <c:pt idx="7522">
                  <c:v>43350.59128414352</c:v>
                </c:pt>
                <c:pt idx="7523">
                  <c:v>43350.591298032406</c:v>
                </c:pt>
                <c:pt idx="7524">
                  <c:v>43350.591311921293</c:v>
                </c:pt>
                <c:pt idx="7525">
                  <c:v>43350.591325810186</c:v>
                </c:pt>
                <c:pt idx="7526">
                  <c:v>43350.591339699073</c:v>
                </c:pt>
                <c:pt idx="7527">
                  <c:v>43350.591353587966</c:v>
                </c:pt>
                <c:pt idx="7528">
                  <c:v>43350.591367476853</c:v>
                </c:pt>
                <c:pt idx="7529">
                  <c:v>43350.591381365739</c:v>
                </c:pt>
                <c:pt idx="7530">
                  <c:v>43350.591395254633</c:v>
                </c:pt>
                <c:pt idx="7531">
                  <c:v>43350.591409143519</c:v>
                </c:pt>
                <c:pt idx="7532">
                  <c:v>43350.591423032405</c:v>
                </c:pt>
                <c:pt idx="7533">
                  <c:v>43350.591436921299</c:v>
                </c:pt>
                <c:pt idx="7534">
                  <c:v>43350.591450810185</c:v>
                </c:pt>
                <c:pt idx="7535">
                  <c:v>43350.591464699071</c:v>
                </c:pt>
                <c:pt idx="7536">
                  <c:v>43350.591478587965</c:v>
                </c:pt>
                <c:pt idx="7537">
                  <c:v>43350.591492476851</c:v>
                </c:pt>
                <c:pt idx="7538">
                  <c:v>43350.591506365738</c:v>
                </c:pt>
                <c:pt idx="7539">
                  <c:v>43350.591520254631</c:v>
                </c:pt>
                <c:pt idx="7540">
                  <c:v>43350.591534143517</c:v>
                </c:pt>
                <c:pt idx="7541">
                  <c:v>43350.591548032404</c:v>
                </c:pt>
                <c:pt idx="7542">
                  <c:v>43350.591561921297</c:v>
                </c:pt>
                <c:pt idx="7543">
                  <c:v>43350.591575810184</c:v>
                </c:pt>
                <c:pt idx="7544">
                  <c:v>43350.591589699077</c:v>
                </c:pt>
                <c:pt idx="7545">
                  <c:v>43350.591603587964</c:v>
                </c:pt>
                <c:pt idx="7546">
                  <c:v>43350.59161747685</c:v>
                </c:pt>
                <c:pt idx="7547">
                  <c:v>43350.591631365744</c:v>
                </c:pt>
                <c:pt idx="7548">
                  <c:v>43350.59164525463</c:v>
                </c:pt>
                <c:pt idx="7549">
                  <c:v>43350.591659143516</c:v>
                </c:pt>
                <c:pt idx="7550">
                  <c:v>43350.59167303241</c:v>
                </c:pt>
                <c:pt idx="7551">
                  <c:v>43350.591686921296</c:v>
                </c:pt>
                <c:pt idx="7552">
                  <c:v>43350.591700810182</c:v>
                </c:pt>
                <c:pt idx="7553">
                  <c:v>43350.591714699076</c:v>
                </c:pt>
                <c:pt idx="7554">
                  <c:v>43350.591728587962</c:v>
                </c:pt>
                <c:pt idx="7555">
                  <c:v>43350.591742476849</c:v>
                </c:pt>
                <c:pt idx="7556">
                  <c:v>43350.591756365742</c:v>
                </c:pt>
                <c:pt idx="7557">
                  <c:v>43350.591770254628</c:v>
                </c:pt>
                <c:pt idx="7558">
                  <c:v>43350.591784143522</c:v>
                </c:pt>
                <c:pt idx="7559">
                  <c:v>43350.591798032408</c:v>
                </c:pt>
                <c:pt idx="7560">
                  <c:v>43350.591811921295</c:v>
                </c:pt>
                <c:pt idx="7561">
                  <c:v>43350.591825810188</c:v>
                </c:pt>
                <c:pt idx="7562">
                  <c:v>43350.591839699075</c:v>
                </c:pt>
                <c:pt idx="7563">
                  <c:v>43350.591853587961</c:v>
                </c:pt>
                <c:pt idx="7564">
                  <c:v>43350.591867476855</c:v>
                </c:pt>
                <c:pt idx="7565">
                  <c:v>43350.591881365741</c:v>
                </c:pt>
                <c:pt idx="7566">
                  <c:v>43350.591895254627</c:v>
                </c:pt>
                <c:pt idx="7567">
                  <c:v>43350.591909143521</c:v>
                </c:pt>
                <c:pt idx="7568">
                  <c:v>43350.591923032407</c:v>
                </c:pt>
                <c:pt idx="7569">
                  <c:v>43350.591936921293</c:v>
                </c:pt>
                <c:pt idx="7570">
                  <c:v>43350.591950810187</c:v>
                </c:pt>
                <c:pt idx="7571">
                  <c:v>43350.591964699073</c:v>
                </c:pt>
                <c:pt idx="7572">
                  <c:v>43350.59197858796</c:v>
                </c:pt>
                <c:pt idx="7573">
                  <c:v>43350.591992476853</c:v>
                </c:pt>
                <c:pt idx="7574">
                  <c:v>43350.59200636574</c:v>
                </c:pt>
                <c:pt idx="7575">
                  <c:v>43350.592020254633</c:v>
                </c:pt>
                <c:pt idx="7576">
                  <c:v>43350.592034143519</c:v>
                </c:pt>
                <c:pt idx="7577">
                  <c:v>43350.592048032406</c:v>
                </c:pt>
                <c:pt idx="7578">
                  <c:v>43350.592061921299</c:v>
                </c:pt>
                <c:pt idx="7579">
                  <c:v>43350.592075810186</c:v>
                </c:pt>
                <c:pt idx="7580">
                  <c:v>43350.592089699072</c:v>
                </c:pt>
                <c:pt idx="7581">
                  <c:v>43350.592103587966</c:v>
                </c:pt>
                <c:pt idx="7582">
                  <c:v>43350.592117476852</c:v>
                </c:pt>
                <c:pt idx="7583">
                  <c:v>43350.592131365738</c:v>
                </c:pt>
                <c:pt idx="7584">
                  <c:v>43350.592145254632</c:v>
                </c:pt>
                <c:pt idx="7585">
                  <c:v>43350.592159143518</c:v>
                </c:pt>
                <c:pt idx="7586">
                  <c:v>43350.592173032404</c:v>
                </c:pt>
                <c:pt idx="7587">
                  <c:v>43350.592186921298</c:v>
                </c:pt>
                <c:pt idx="7588">
                  <c:v>43350.592200810184</c:v>
                </c:pt>
                <c:pt idx="7589">
                  <c:v>43350.592214699071</c:v>
                </c:pt>
                <c:pt idx="7590">
                  <c:v>43350.592228587964</c:v>
                </c:pt>
                <c:pt idx="7591">
                  <c:v>43350.592242476851</c:v>
                </c:pt>
                <c:pt idx="7592">
                  <c:v>43350.592256365744</c:v>
                </c:pt>
                <c:pt idx="7593">
                  <c:v>43350.59227025463</c:v>
                </c:pt>
                <c:pt idx="7594">
                  <c:v>43350.592284143517</c:v>
                </c:pt>
                <c:pt idx="7595">
                  <c:v>43350.59229803241</c:v>
                </c:pt>
                <c:pt idx="7596">
                  <c:v>43350.592311921297</c:v>
                </c:pt>
                <c:pt idx="7597">
                  <c:v>43350.592325810183</c:v>
                </c:pt>
                <c:pt idx="7598">
                  <c:v>43350.592339699077</c:v>
                </c:pt>
                <c:pt idx="7599">
                  <c:v>43350.592353587963</c:v>
                </c:pt>
                <c:pt idx="7600">
                  <c:v>43350.592367476849</c:v>
                </c:pt>
                <c:pt idx="7601">
                  <c:v>43350.592381365743</c:v>
                </c:pt>
                <c:pt idx="7602">
                  <c:v>43350.592395254629</c:v>
                </c:pt>
                <c:pt idx="7603">
                  <c:v>43350.592409143515</c:v>
                </c:pt>
                <c:pt idx="7604">
                  <c:v>43350.592423032409</c:v>
                </c:pt>
                <c:pt idx="7605">
                  <c:v>43350.592436921295</c:v>
                </c:pt>
                <c:pt idx="7606">
                  <c:v>43350.592450810182</c:v>
                </c:pt>
                <c:pt idx="7607">
                  <c:v>43350.592464699075</c:v>
                </c:pt>
                <c:pt idx="7608">
                  <c:v>43350.592478587962</c:v>
                </c:pt>
                <c:pt idx="7609">
                  <c:v>43350.592492476855</c:v>
                </c:pt>
                <c:pt idx="7610">
                  <c:v>43350.592506365741</c:v>
                </c:pt>
                <c:pt idx="7611">
                  <c:v>43350.592520254628</c:v>
                </c:pt>
                <c:pt idx="7612">
                  <c:v>43350.592534143521</c:v>
                </c:pt>
                <c:pt idx="7613">
                  <c:v>43350.592548032408</c:v>
                </c:pt>
                <c:pt idx="7614">
                  <c:v>43350.592561921294</c:v>
                </c:pt>
                <c:pt idx="7615">
                  <c:v>43350.592575810188</c:v>
                </c:pt>
                <c:pt idx="7616">
                  <c:v>43350.592589699074</c:v>
                </c:pt>
                <c:pt idx="7617">
                  <c:v>43350.59260358796</c:v>
                </c:pt>
                <c:pt idx="7618">
                  <c:v>43350.592617476854</c:v>
                </c:pt>
                <c:pt idx="7619">
                  <c:v>43350.59263136574</c:v>
                </c:pt>
                <c:pt idx="7620">
                  <c:v>43350.592645254626</c:v>
                </c:pt>
                <c:pt idx="7621">
                  <c:v>43350.59265914352</c:v>
                </c:pt>
                <c:pt idx="7622">
                  <c:v>43350.592673032406</c:v>
                </c:pt>
                <c:pt idx="7623">
                  <c:v>43350.5926869213</c:v>
                </c:pt>
                <c:pt idx="7624">
                  <c:v>43350.592700810186</c:v>
                </c:pt>
                <c:pt idx="7625">
                  <c:v>43350.592714699073</c:v>
                </c:pt>
                <c:pt idx="7626">
                  <c:v>43350.592728587966</c:v>
                </c:pt>
                <c:pt idx="7627">
                  <c:v>43350.592742476852</c:v>
                </c:pt>
                <c:pt idx="7628">
                  <c:v>43350.592756365739</c:v>
                </c:pt>
                <c:pt idx="7629">
                  <c:v>43350.592770254632</c:v>
                </c:pt>
                <c:pt idx="7630">
                  <c:v>43350.592784143519</c:v>
                </c:pt>
                <c:pt idx="7631">
                  <c:v>43350.592798032405</c:v>
                </c:pt>
                <c:pt idx="7632">
                  <c:v>43350.592811921299</c:v>
                </c:pt>
                <c:pt idx="7633">
                  <c:v>43350.592825810185</c:v>
                </c:pt>
                <c:pt idx="7634">
                  <c:v>43350.592839699071</c:v>
                </c:pt>
                <c:pt idx="7635">
                  <c:v>43350.592853587965</c:v>
                </c:pt>
                <c:pt idx="7636">
                  <c:v>43350.592867476851</c:v>
                </c:pt>
                <c:pt idx="7637">
                  <c:v>43350.592881365737</c:v>
                </c:pt>
                <c:pt idx="7638">
                  <c:v>43350.592895254631</c:v>
                </c:pt>
                <c:pt idx="7639">
                  <c:v>43350.592909143517</c:v>
                </c:pt>
                <c:pt idx="7640">
                  <c:v>43350.592923032411</c:v>
                </c:pt>
                <c:pt idx="7641">
                  <c:v>43350.592936921297</c:v>
                </c:pt>
                <c:pt idx="7642">
                  <c:v>43350.592950810184</c:v>
                </c:pt>
                <c:pt idx="7643">
                  <c:v>43350.592964699077</c:v>
                </c:pt>
                <c:pt idx="7644">
                  <c:v>43350.592978587963</c:v>
                </c:pt>
                <c:pt idx="7645">
                  <c:v>43350.59299247685</c:v>
                </c:pt>
                <c:pt idx="7646">
                  <c:v>43350.593006365743</c:v>
                </c:pt>
                <c:pt idx="7647">
                  <c:v>43350.59302025463</c:v>
                </c:pt>
                <c:pt idx="7648">
                  <c:v>43350.593034143516</c:v>
                </c:pt>
                <c:pt idx="7649">
                  <c:v>43350.59304803241</c:v>
                </c:pt>
                <c:pt idx="7650">
                  <c:v>43350.593061921296</c:v>
                </c:pt>
                <c:pt idx="7651">
                  <c:v>43350.593075810182</c:v>
                </c:pt>
                <c:pt idx="7652">
                  <c:v>43350.593089699076</c:v>
                </c:pt>
                <c:pt idx="7653">
                  <c:v>43350.593103587962</c:v>
                </c:pt>
                <c:pt idx="7654">
                  <c:v>43350.593117476848</c:v>
                </c:pt>
                <c:pt idx="7655">
                  <c:v>43350.593131365742</c:v>
                </c:pt>
                <c:pt idx="7656">
                  <c:v>43350.593145254628</c:v>
                </c:pt>
                <c:pt idx="7657">
                  <c:v>43350.593159143522</c:v>
                </c:pt>
                <c:pt idx="7658">
                  <c:v>43350.593173032408</c:v>
                </c:pt>
                <c:pt idx="7659">
                  <c:v>43350.593186921295</c:v>
                </c:pt>
                <c:pt idx="7660">
                  <c:v>43350.593200810188</c:v>
                </c:pt>
                <c:pt idx="7661">
                  <c:v>43350.593214699074</c:v>
                </c:pt>
                <c:pt idx="7662">
                  <c:v>43350.593228587961</c:v>
                </c:pt>
                <c:pt idx="7663">
                  <c:v>43350.593242476854</c:v>
                </c:pt>
                <c:pt idx="7664">
                  <c:v>43350.593256365741</c:v>
                </c:pt>
                <c:pt idx="7665">
                  <c:v>43350.593270254627</c:v>
                </c:pt>
                <c:pt idx="7666">
                  <c:v>43350.593284143521</c:v>
                </c:pt>
                <c:pt idx="7667">
                  <c:v>43350.593298032407</c:v>
                </c:pt>
                <c:pt idx="7668">
                  <c:v>43350.593311921293</c:v>
                </c:pt>
                <c:pt idx="7669">
                  <c:v>43350.593325810187</c:v>
                </c:pt>
                <c:pt idx="7670">
                  <c:v>43350.593339699073</c:v>
                </c:pt>
                <c:pt idx="7671">
                  <c:v>43350.593353587959</c:v>
                </c:pt>
                <c:pt idx="7672">
                  <c:v>43350.593367476853</c:v>
                </c:pt>
                <c:pt idx="7673">
                  <c:v>43350.593381365739</c:v>
                </c:pt>
                <c:pt idx="7674">
                  <c:v>43350.593395254633</c:v>
                </c:pt>
                <c:pt idx="7675">
                  <c:v>43350.593409143519</c:v>
                </c:pt>
                <c:pt idx="7676">
                  <c:v>43350.593423032406</c:v>
                </c:pt>
                <c:pt idx="7677">
                  <c:v>43350.593436921299</c:v>
                </c:pt>
                <c:pt idx="7678">
                  <c:v>43350.593450810185</c:v>
                </c:pt>
                <c:pt idx="7679">
                  <c:v>43350.593464699072</c:v>
                </c:pt>
                <c:pt idx="7680">
                  <c:v>43350.593478587965</c:v>
                </c:pt>
                <c:pt idx="7681">
                  <c:v>43350.593492476852</c:v>
                </c:pt>
                <c:pt idx="7682">
                  <c:v>43350.593506365738</c:v>
                </c:pt>
                <c:pt idx="7683">
                  <c:v>43350.593520254632</c:v>
                </c:pt>
                <c:pt idx="7684">
                  <c:v>43350.593534143518</c:v>
                </c:pt>
                <c:pt idx="7685">
                  <c:v>43350.593548032404</c:v>
                </c:pt>
                <c:pt idx="7686">
                  <c:v>43350.593561921298</c:v>
                </c:pt>
                <c:pt idx="7687">
                  <c:v>43350.593575810184</c:v>
                </c:pt>
                <c:pt idx="7688">
                  <c:v>43350.59358969907</c:v>
                </c:pt>
                <c:pt idx="7689">
                  <c:v>43350.593603587964</c:v>
                </c:pt>
                <c:pt idx="7690">
                  <c:v>43350.59361747685</c:v>
                </c:pt>
                <c:pt idx="7691">
                  <c:v>43350.593631365744</c:v>
                </c:pt>
                <c:pt idx="7692">
                  <c:v>43350.59364525463</c:v>
                </c:pt>
                <c:pt idx="7693">
                  <c:v>43350.593659143517</c:v>
                </c:pt>
                <c:pt idx="7694">
                  <c:v>43350.59367303241</c:v>
                </c:pt>
                <c:pt idx="7695">
                  <c:v>43350.593686921296</c:v>
                </c:pt>
                <c:pt idx="7696">
                  <c:v>43350.593700810183</c:v>
                </c:pt>
                <c:pt idx="7697">
                  <c:v>43350.593714699076</c:v>
                </c:pt>
                <c:pt idx="7698">
                  <c:v>43350.593728587963</c:v>
                </c:pt>
                <c:pt idx="7699">
                  <c:v>43350.593742476849</c:v>
                </c:pt>
                <c:pt idx="7700">
                  <c:v>43350.593756365743</c:v>
                </c:pt>
                <c:pt idx="7701">
                  <c:v>43350.593770254629</c:v>
                </c:pt>
                <c:pt idx="7702">
                  <c:v>43350.593784143515</c:v>
                </c:pt>
                <c:pt idx="7703">
                  <c:v>43350.593798032409</c:v>
                </c:pt>
                <c:pt idx="7704">
                  <c:v>43350.593811921295</c:v>
                </c:pt>
                <c:pt idx="7705">
                  <c:v>43350.593825810189</c:v>
                </c:pt>
                <c:pt idx="7706">
                  <c:v>43350.593839699075</c:v>
                </c:pt>
                <c:pt idx="7707">
                  <c:v>43350.593853587961</c:v>
                </c:pt>
                <c:pt idx="7708">
                  <c:v>43350.593867476855</c:v>
                </c:pt>
                <c:pt idx="7709">
                  <c:v>43350.593881365741</c:v>
                </c:pt>
                <c:pt idx="7710">
                  <c:v>43350.593895254628</c:v>
                </c:pt>
                <c:pt idx="7711">
                  <c:v>43350.593909143521</c:v>
                </c:pt>
                <c:pt idx="7712">
                  <c:v>43350.593923032407</c:v>
                </c:pt>
                <c:pt idx="7713">
                  <c:v>43350.593936921294</c:v>
                </c:pt>
                <c:pt idx="7714">
                  <c:v>43350.593950810187</c:v>
                </c:pt>
                <c:pt idx="7715">
                  <c:v>43350.593964699074</c:v>
                </c:pt>
                <c:pt idx="7716">
                  <c:v>43350.59397858796</c:v>
                </c:pt>
                <c:pt idx="7717">
                  <c:v>43350.593992476854</c:v>
                </c:pt>
                <c:pt idx="7718">
                  <c:v>43350.59400636574</c:v>
                </c:pt>
                <c:pt idx="7719">
                  <c:v>43350.594020254626</c:v>
                </c:pt>
                <c:pt idx="7720">
                  <c:v>43350.59403414352</c:v>
                </c:pt>
                <c:pt idx="7721">
                  <c:v>43350.594048032406</c:v>
                </c:pt>
                <c:pt idx="7722">
                  <c:v>43350.5940619213</c:v>
                </c:pt>
                <c:pt idx="7723">
                  <c:v>43350.594075810186</c:v>
                </c:pt>
                <c:pt idx="7724">
                  <c:v>43350.594089699072</c:v>
                </c:pt>
                <c:pt idx="7725">
                  <c:v>43350.594103587966</c:v>
                </c:pt>
                <c:pt idx="7726">
                  <c:v>43350.594117476852</c:v>
                </c:pt>
                <c:pt idx="7727">
                  <c:v>43350.594131365739</c:v>
                </c:pt>
                <c:pt idx="7728">
                  <c:v>43350.594145254632</c:v>
                </c:pt>
                <c:pt idx="7729">
                  <c:v>43350.594159143518</c:v>
                </c:pt>
                <c:pt idx="7730">
                  <c:v>43350.594173032405</c:v>
                </c:pt>
                <c:pt idx="7731">
                  <c:v>43350.594186921298</c:v>
                </c:pt>
                <c:pt idx="7732">
                  <c:v>43350.594200810185</c:v>
                </c:pt>
                <c:pt idx="7733">
                  <c:v>43350.594214699071</c:v>
                </c:pt>
                <c:pt idx="7734">
                  <c:v>43350.594228587965</c:v>
                </c:pt>
                <c:pt idx="7735">
                  <c:v>43350.594242476851</c:v>
                </c:pt>
                <c:pt idx="7736">
                  <c:v>43350.594256365737</c:v>
                </c:pt>
                <c:pt idx="7737">
                  <c:v>43350.594270254631</c:v>
                </c:pt>
                <c:pt idx="7738">
                  <c:v>43350.594284143517</c:v>
                </c:pt>
                <c:pt idx="7739">
                  <c:v>43350.594298032411</c:v>
                </c:pt>
                <c:pt idx="7740">
                  <c:v>43350.594311921297</c:v>
                </c:pt>
                <c:pt idx="7741">
                  <c:v>43350.594325810183</c:v>
                </c:pt>
                <c:pt idx="7742">
                  <c:v>43350.594339699077</c:v>
                </c:pt>
                <c:pt idx="7743">
                  <c:v>43350.594353587963</c:v>
                </c:pt>
                <c:pt idx="7744">
                  <c:v>43350.59436747685</c:v>
                </c:pt>
                <c:pt idx="7745">
                  <c:v>43350.594381365743</c:v>
                </c:pt>
                <c:pt idx="7746">
                  <c:v>43350.594395254629</c:v>
                </c:pt>
                <c:pt idx="7747">
                  <c:v>43350.594409143516</c:v>
                </c:pt>
                <c:pt idx="7748">
                  <c:v>43350.594423032409</c:v>
                </c:pt>
                <c:pt idx="7749">
                  <c:v>43350.594436921296</c:v>
                </c:pt>
                <c:pt idx="7750">
                  <c:v>43350.594450810182</c:v>
                </c:pt>
                <c:pt idx="7751">
                  <c:v>43350.594464699076</c:v>
                </c:pt>
                <c:pt idx="7752">
                  <c:v>43350.594478587962</c:v>
                </c:pt>
                <c:pt idx="7753">
                  <c:v>43350.594492476848</c:v>
                </c:pt>
                <c:pt idx="7754">
                  <c:v>43350.594506365742</c:v>
                </c:pt>
                <c:pt idx="7755">
                  <c:v>43350.594520254628</c:v>
                </c:pt>
                <c:pt idx="7756">
                  <c:v>43350.594534143522</c:v>
                </c:pt>
                <c:pt idx="7757">
                  <c:v>43350.594548032408</c:v>
                </c:pt>
                <c:pt idx="7758">
                  <c:v>43350.594561921294</c:v>
                </c:pt>
                <c:pt idx="7759">
                  <c:v>43350.594575810188</c:v>
                </c:pt>
                <c:pt idx="7760">
                  <c:v>43350.594589699074</c:v>
                </c:pt>
                <c:pt idx="7761">
                  <c:v>43350.594603587961</c:v>
                </c:pt>
                <c:pt idx="7762">
                  <c:v>43350.594617476854</c:v>
                </c:pt>
                <c:pt idx="7763">
                  <c:v>43350.59463136574</c:v>
                </c:pt>
                <c:pt idx="7764">
                  <c:v>43350.594645254627</c:v>
                </c:pt>
                <c:pt idx="7765">
                  <c:v>43350.59465914352</c:v>
                </c:pt>
                <c:pt idx="7766">
                  <c:v>43350.594673032407</c:v>
                </c:pt>
                <c:pt idx="7767">
                  <c:v>43350.594686921293</c:v>
                </c:pt>
                <c:pt idx="7768">
                  <c:v>43350.594700810187</c:v>
                </c:pt>
                <c:pt idx="7769">
                  <c:v>43350.594714699073</c:v>
                </c:pt>
                <c:pt idx="7770">
                  <c:v>43350.594728587967</c:v>
                </c:pt>
                <c:pt idx="7771">
                  <c:v>43350.594742476853</c:v>
                </c:pt>
                <c:pt idx="7772">
                  <c:v>43350.594756365739</c:v>
                </c:pt>
                <c:pt idx="7773">
                  <c:v>43350.594770254633</c:v>
                </c:pt>
                <c:pt idx="7774">
                  <c:v>43350.594784143519</c:v>
                </c:pt>
                <c:pt idx="7775">
                  <c:v>43350.594798032405</c:v>
                </c:pt>
                <c:pt idx="7776">
                  <c:v>43350.594811921299</c:v>
                </c:pt>
                <c:pt idx="7777">
                  <c:v>43350.594825810185</c:v>
                </c:pt>
                <c:pt idx="7778">
                  <c:v>43350.594839699072</c:v>
                </c:pt>
                <c:pt idx="7779">
                  <c:v>43350.594853587965</c:v>
                </c:pt>
                <c:pt idx="7780">
                  <c:v>43350.594867476852</c:v>
                </c:pt>
                <c:pt idx="7781">
                  <c:v>43350.594881365738</c:v>
                </c:pt>
                <c:pt idx="7782">
                  <c:v>43350.594895254631</c:v>
                </c:pt>
                <c:pt idx="7783">
                  <c:v>43350.594909143518</c:v>
                </c:pt>
                <c:pt idx="7784">
                  <c:v>43350.594923032404</c:v>
                </c:pt>
                <c:pt idx="7785">
                  <c:v>43350.594936921298</c:v>
                </c:pt>
                <c:pt idx="7786">
                  <c:v>43350.594950810184</c:v>
                </c:pt>
                <c:pt idx="7787">
                  <c:v>43350.594964699078</c:v>
                </c:pt>
                <c:pt idx="7788">
                  <c:v>43350.594978587964</c:v>
                </c:pt>
                <c:pt idx="7789">
                  <c:v>43350.59499247685</c:v>
                </c:pt>
                <c:pt idx="7790">
                  <c:v>43350.595006365744</c:v>
                </c:pt>
                <c:pt idx="7791">
                  <c:v>43350.59502025463</c:v>
                </c:pt>
                <c:pt idx="7792">
                  <c:v>43350.595034143516</c:v>
                </c:pt>
                <c:pt idx="7793">
                  <c:v>43350.59504803241</c:v>
                </c:pt>
                <c:pt idx="7794">
                  <c:v>43350.595061921296</c:v>
                </c:pt>
                <c:pt idx="7795">
                  <c:v>43350.595075810183</c:v>
                </c:pt>
                <c:pt idx="7796">
                  <c:v>43350.595089699076</c:v>
                </c:pt>
                <c:pt idx="7797">
                  <c:v>43350.595103587963</c:v>
                </c:pt>
                <c:pt idx="7798">
                  <c:v>43350.595117476849</c:v>
                </c:pt>
                <c:pt idx="7799">
                  <c:v>43350.595131365742</c:v>
                </c:pt>
                <c:pt idx="7800">
                  <c:v>43350.595145254629</c:v>
                </c:pt>
                <c:pt idx="7801">
                  <c:v>43350.595159143515</c:v>
                </c:pt>
                <c:pt idx="7802">
                  <c:v>43350.595173032409</c:v>
                </c:pt>
                <c:pt idx="7803">
                  <c:v>43350.595186921295</c:v>
                </c:pt>
                <c:pt idx="7804">
                  <c:v>43350.595200810189</c:v>
                </c:pt>
                <c:pt idx="7805">
                  <c:v>43350.595214699075</c:v>
                </c:pt>
                <c:pt idx="7806">
                  <c:v>43350.595228587961</c:v>
                </c:pt>
                <c:pt idx="7807">
                  <c:v>43350.595242476855</c:v>
                </c:pt>
                <c:pt idx="7808">
                  <c:v>43350.595256365741</c:v>
                </c:pt>
                <c:pt idx="7809">
                  <c:v>43350.595270254627</c:v>
                </c:pt>
                <c:pt idx="7810">
                  <c:v>43350.595284143521</c:v>
                </c:pt>
                <c:pt idx="7811">
                  <c:v>43350.595298032407</c:v>
                </c:pt>
                <c:pt idx="7812">
                  <c:v>43350.595311921294</c:v>
                </c:pt>
                <c:pt idx="7813">
                  <c:v>43350.595325810187</c:v>
                </c:pt>
                <c:pt idx="7814">
                  <c:v>43350.595339699074</c:v>
                </c:pt>
                <c:pt idx="7815">
                  <c:v>43350.59535358796</c:v>
                </c:pt>
                <c:pt idx="7816">
                  <c:v>43350.595367476853</c:v>
                </c:pt>
                <c:pt idx="7817">
                  <c:v>43350.59538136574</c:v>
                </c:pt>
                <c:pt idx="7818">
                  <c:v>43350.595395254626</c:v>
                </c:pt>
                <c:pt idx="7819">
                  <c:v>43350.59540914352</c:v>
                </c:pt>
                <c:pt idx="7820">
                  <c:v>43350.595423032406</c:v>
                </c:pt>
                <c:pt idx="7821">
                  <c:v>43350.5954369213</c:v>
                </c:pt>
                <c:pt idx="7822">
                  <c:v>43350.595450810186</c:v>
                </c:pt>
                <c:pt idx="7823">
                  <c:v>43350.595464699072</c:v>
                </c:pt>
                <c:pt idx="7824">
                  <c:v>43350.595478587966</c:v>
                </c:pt>
                <c:pt idx="7825">
                  <c:v>43350.595492476852</c:v>
                </c:pt>
                <c:pt idx="7826">
                  <c:v>43350.595506365738</c:v>
                </c:pt>
                <c:pt idx="7827">
                  <c:v>43350.595520254632</c:v>
                </c:pt>
                <c:pt idx="7828">
                  <c:v>43350.595534143518</c:v>
                </c:pt>
                <c:pt idx="7829">
                  <c:v>43350.595548032405</c:v>
                </c:pt>
                <c:pt idx="7830">
                  <c:v>43350.595561921298</c:v>
                </c:pt>
                <c:pt idx="7831">
                  <c:v>43350.595575810185</c:v>
                </c:pt>
                <c:pt idx="7832">
                  <c:v>43350.595589699071</c:v>
                </c:pt>
                <c:pt idx="7833">
                  <c:v>43350.595603587964</c:v>
                </c:pt>
                <c:pt idx="7834">
                  <c:v>43350.595617476851</c:v>
                </c:pt>
                <c:pt idx="7835">
                  <c:v>43350.595631365744</c:v>
                </c:pt>
                <c:pt idx="7836">
                  <c:v>43350.595645254631</c:v>
                </c:pt>
                <c:pt idx="7837">
                  <c:v>43350.595659143517</c:v>
                </c:pt>
                <c:pt idx="7838">
                  <c:v>43350.595673032411</c:v>
                </c:pt>
                <c:pt idx="7839">
                  <c:v>43350.595686921297</c:v>
                </c:pt>
                <c:pt idx="7840">
                  <c:v>43350.595700810183</c:v>
                </c:pt>
                <c:pt idx="7841">
                  <c:v>43350.595714699077</c:v>
                </c:pt>
                <c:pt idx="7842">
                  <c:v>43350.595728587963</c:v>
                </c:pt>
                <c:pt idx="7843">
                  <c:v>43350.595742476849</c:v>
                </c:pt>
                <c:pt idx="7844">
                  <c:v>43350.595756365743</c:v>
                </c:pt>
                <c:pt idx="7845">
                  <c:v>43350.595770254629</c:v>
                </c:pt>
                <c:pt idx="7846">
                  <c:v>43350.595784143516</c:v>
                </c:pt>
                <c:pt idx="7847">
                  <c:v>43350.595798032409</c:v>
                </c:pt>
                <c:pt idx="7848">
                  <c:v>43350.595811921296</c:v>
                </c:pt>
                <c:pt idx="7849">
                  <c:v>43350.595825810182</c:v>
                </c:pt>
                <c:pt idx="7850">
                  <c:v>43350.595839699075</c:v>
                </c:pt>
                <c:pt idx="7851">
                  <c:v>43350.595853587962</c:v>
                </c:pt>
                <c:pt idx="7852">
                  <c:v>43350.595867476855</c:v>
                </c:pt>
                <c:pt idx="7853">
                  <c:v>43350.595881365742</c:v>
                </c:pt>
                <c:pt idx="7854">
                  <c:v>43350.595895254628</c:v>
                </c:pt>
                <c:pt idx="7855">
                  <c:v>43350.595909143522</c:v>
                </c:pt>
                <c:pt idx="7856">
                  <c:v>43350.595923032408</c:v>
                </c:pt>
                <c:pt idx="7857">
                  <c:v>43350.595936921294</c:v>
                </c:pt>
                <c:pt idx="7858">
                  <c:v>43350.595950810188</c:v>
                </c:pt>
                <c:pt idx="7859">
                  <c:v>43350.595964699074</c:v>
                </c:pt>
                <c:pt idx="7860">
                  <c:v>43350.59597858796</c:v>
                </c:pt>
                <c:pt idx="7861">
                  <c:v>43350.595992476854</c:v>
                </c:pt>
                <c:pt idx="7862">
                  <c:v>43350.59600636574</c:v>
                </c:pt>
                <c:pt idx="7863">
                  <c:v>43350.596020254627</c:v>
                </c:pt>
                <c:pt idx="7864">
                  <c:v>43350.59603414352</c:v>
                </c:pt>
                <c:pt idx="7865">
                  <c:v>43350.596048032407</c:v>
                </c:pt>
                <c:pt idx="7866">
                  <c:v>43350.596061921293</c:v>
                </c:pt>
                <c:pt idx="7867">
                  <c:v>43350.596075810186</c:v>
                </c:pt>
                <c:pt idx="7868">
                  <c:v>43350.596089699073</c:v>
                </c:pt>
                <c:pt idx="7869">
                  <c:v>43350.596103587966</c:v>
                </c:pt>
                <c:pt idx="7870">
                  <c:v>43350.596117476853</c:v>
                </c:pt>
                <c:pt idx="7871">
                  <c:v>43350.596131365739</c:v>
                </c:pt>
                <c:pt idx="7872">
                  <c:v>43350.596145254633</c:v>
                </c:pt>
                <c:pt idx="7873">
                  <c:v>43350.596159143519</c:v>
                </c:pt>
                <c:pt idx="7874">
                  <c:v>43350.596173032405</c:v>
                </c:pt>
                <c:pt idx="7875">
                  <c:v>43350.596186921299</c:v>
                </c:pt>
                <c:pt idx="7876">
                  <c:v>43350.596200810185</c:v>
                </c:pt>
                <c:pt idx="7877">
                  <c:v>43350.596214699071</c:v>
                </c:pt>
                <c:pt idx="7878">
                  <c:v>43350.596228587965</c:v>
                </c:pt>
                <c:pt idx="7879">
                  <c:v>43350.596242476851</c:v>
                </c:pt>
                <c:pt idx="7880">
                  <c:v>43350.596256365738</c:v>
                </c:pt>
                <c:pt idx="7881">
                  <c:v>43350.596270254631</c:v>
                </c:pt>
                <c:pt idx="7882">
                  <c:v>43350.596284143518</c:v>
                </c:pt>
                <c:pt idx="7883">
                  <c:v>43350.596298032404</c:v>
                </c:pt>
                <c:pt idx="7884">
                  <c:v>43350.596311921297</c:v>
                </c:pt>
                <c:pt idx="7885">
                  <c:v>43350.596325810184</c:v>
                </c:pt>
                <c:pt idx="7886">
                  <c:v>43350.596339699077</c:v>
                </c:pt>
                <c:pt idx="7887">
                  <c:v>43350.596353587964</c:v>
                </c:pt>
                <c:pt idx="7888">
                  <c:v>43350.59636747685</c:v>
                </c:pt>
                <c:pt idx="7889">
                  <c:v>43350.596381365744</c:v>
                </c:pt>
                <c:pt idx="7890">
                  <c:v>43350.59639525463</c:v>
                </c:pt>
                <c:pt idx="7891">
                  <c:v>43350.596409143516</c:v>
                </c:pt>
                <c:pt idx="7892">
                  <c:v>43350.59642303241</c:v>
                </c:pt>
                <c:pt idx="7893">
                  <c:v>43350.596436921296</c:v>
                </c:pt>
                <c:pt idx="7894">
                  <c:v>43350.596450810182</c:v>
                </c:pt>
                <c:pt idx="7895">
                  <c:v>43350.596464699076</c:v>
                </c:pt>
                <c:pt idx="7896">
                  <c:v>43350.596478587962</c:v>
                </c:pt>
                <c:pt idx="7897">
                  <c:v>43350.596492476849</c:v>
                </c:pt>
                <c:pt idx="7898">
                  <c:v>43350.596506365742</c:v>
                </c:pt>
                <c:pt idx="7899">
                  <c:v>43350.596520254629</c:v>
                </c:pt>
                <c:pt idx="7900">
                  <c:v>43350.596534143522</c:v>
                </c:pt>
                <c:pt idx="7901">
                  <c:v>43350.596548032408</c:v>
                </c:pt>
                <c:pt idx="7902">
                  <c:v>43350.596561921295</c:v>
                </c:pt>
                <c:pt idx="7903">
                  <c:v>43350.596575810188</c:v>
                </c:pt>
                <c:pt idx="7904">
                  <c:v>43350.596589699075</c:v>
                </c:pt>
                <c:pt idx="7905">
                  <c:v>43350.596603587961</c:v>
                </c:pt>
                <c:pt idx="7906">
                  <c:v>43350.596617476855</c:v>
                </c:pt>
                <c:pt idx="7907">
                  <c:v>43350.596631365741</c:v>
                </c:pt>
                <c:pt idx="7908">
                  <c:v>43350.596645254627</c:v>
                </c:pt>
                <c:pt idx="7909">
                  <c:v>43350.596659143521</c:v>
                </c:pt>
                <c:pt idx="7910">
                  <c:v>43350.596673032407</c:v>
                </c:pt>
                <c:pt idx="7911">
                  <c:v>43350.596686921293</c:v>
                </c:pt>
                <c:pt idx="7912">
                  <c:v>43350.596700810187</c:v>
                </c:pt>
                <c:pt idx="7913">
                  <c:v>43350.596714699073</c:v>
                </c:pt>
                <c:pt idx="7914">
                  <c:v>43350.59672858796</c:v>
                </c:pt>
                <c:pt idx="7915">
                  <c:v>43350.596742476853</c:v>
                </c:pt>
                <c:pt idx="7916">
                  <c:v>43350.59675636574</c:v>
                </c:pt>
                <c:pt idx="7917">
                  <c:v>43350.596770254633</c:v>
                </c:pt>
                <c:pt idx="7918">
                  <c:v>43350.596784143519</c:v>
                </c:pt>
                <c:pt idx="7919">
                  <c:v>43350.596798032406</c:v>
                </c:pt>
                <c:pt idx="7920">
                  <c:v>43350.596811921299</c:v>
                </c:pt>
                <c:pt idx="7921">
                  <c:v>43350.596825810186</c:v>
                </c:pt>
                <c:pt idx="7922">
                  <c:v>43350.596839699072</c:v>
                </c:pt>
                <c:pt idx="7923">
                  <c:v>43350.596853587966</c:v>
                </c:pt>
                <c:pt idx="7924">
                  <c:v>43350.596867476852</c:v>
                </c:pt>
                <c:pt idx="7925">
                  <c:v>43350.596881365738</c:v>
                </c:pt>
                <c:pt idx="7926">
                  <c:v>43350.596895254632</c:v>
                </c:pt>
                <c:pt idx="7927">
                  <c:v>43350.596909143518</c:v>
                </c:pt>
                <c:pt idx="7928">
                  <c:v>43350.596923032404</c:v>
                </c:pt>
                <c:pt idx="7929">
                  <c:v>43350.596936921298</c:v>
                </c:pt>
                <c:pt idx="7930">
                  <c:v>43350.596950810184</c:v>
                </c:pt>
                <c:pt idx="7931">
                  <c:v>43350.596964699071</c:v>
                </c:pt>
                <c:pt idx="7932">
                  <c:v>43350.596978587964</c:v>
                </c:pt>
                <c:pt idx="7933">
                  <c:v>43350.596992476851</c:v>
                </c:pt>
                <c:pt idx="7934">
                  <c:v>43350.597006365744</c:v>
                </c:pt>
                <c:pt idx="7935">
                  <c:v>43350.59702025463</c:v>
                </c:pt>
                <c:pt idx="7936">
                  <c:v>43350.597034143517</c:v>
                </c:pt>
                <c:pt idx="7937">
                  <c:v>43350.59704803241</c:v>
                </c:pt>
                <c:pt idx="7938">
                  <c:v>43350.597061921297</c:v>
                </c:pt>
                <c:pt idx="7939">
                  <c:v>43350.597075810183</c:v>
                </c:pt>
                <c:pt idx="7940">
                  <c:v>43350.597089699077</c:v>
                </c:pt>
                <c:pt idx="7941">
                  <c:v>43350.597103587963</c:v>
                </c:pt>
                <c:pt idx="7942">
                  <c:v>43350.597117476849</c:v>
                </c:pt>
                <c:pt idx="7943">
                  <c:v>43350.597131365743</c:v>
                </c:pt>
                <c:pt idx="7944">
                  <c:v>43350.597145254629</c:v>
                </c:pt>
                <c:pt idx="7945">
                  <c:v>43350.597159143515</c:v>
                </c:pt>
                <c:pt idx="7946">
                  <c:v>43350.597173032409</c:v>
                </c:pt>
                <c:pt idx="7947">
                  <c:v>43350.597186921295</c:v>
                </c:pt>
                <c:pt idx="7948">
                  <c:v>43350.597200810182</c:v>
                </c:pt>
                <c:pt idx="7949">
                  <c:v>43350.597214699075</c:v>
                </c:pt>
                <c:pt idx="7950">
                  <c:v>43350.597228587962</c:v>
                </c:pt>
                <c:pt idx="7951">
                  <c:v>43350.597242476855</c:v>
                </c:pt>
                <c:pt idx="7952">
                  <c:v>43350.597256365741</c:v>
                </c:pt>
                <c:pt idx="7953">
                  <c:v>43350.597270254628</c:v>
                </c:pt>
                <c:pt idx="7954">
                  <c:v>43350.597284143521</c:v>
                </c:pt>
                <c:pt idx="7955">
                  <c:v>43350.597298032408</c:v>
                </c:pt>
                <c:pt idx="7956">
                  <c:v>43350.597311921294</c:v>
                </c:pt>
                <c:pt idx="7957">
                  <c:v>43350.597325810188</c:v>
                </c:pt>
                <c:pt idx="7958">
                  <c:v>43350.597339699074</c:v>
                </c:pt>
                <c:pt idx="7959">
                  <c:v>43350.59735358796</c:v>
                </c:pt>
                <c:pt idx="7960">
                  <c:v>43350.597367476854</c:v>
                </c:pt>
                <c:pt idx="7961">
                  <c:v>43350.59738136574</c:v>
                </c:pt>
                <c:pt idx="7962">
                  <c:v>43350.597395254626</c:v>
                </c:pt>
                <c:pt idx="7963">
                  <c:v>43350.59740914352</c:v>
                </c:pt>
                <c:pt idx="7964">
                  <c:v>43350.597423032406</c:v>
                </c:pt>
                <c:pt idx="7965">
                  <c:v>43350.597436921293</c:v>
                </c:pt>
                <c:pt idx="7966">
                  <c:v>43350.597450810186</c:v>
                </c:pt>
                <c:pt idx="7967">
                  <c:v>43350.597464699073</c:v>
                </c:pt>
                <c:pt idx="7968">
                  <c:v>43350.597478587966</c:v>
                </c:pt>
                <c:pt idx="7969">
                  <c:v>43350.597492476852</c:v>
                </c:pt>
                <c:pt idx="7970">
                  <c:v>43350.597506365739</c:v>
                </c:pt>
                <c:pt idx="7971">
                  <c:v>43350.597520254632</c:v>
                </c:pt>
                <c:pt idx="7972">
                  <c:v>43350.597534143519</c:v>
                </c:pt>
                <c:pt idx="7973">
                  <c:v>43350.597548032405</c:v>
                </c:pt>
                <c:pt idx="7974">
                  <c:v>43350.597561921299</c:v>
                </c:pt>
                <c:pt idx="7975">
                  <c:v>43350.597575810185</c:v>
                </c:pt>
                <c:pt idx="7976">
                  <c:v>43350.597589699071</c:v>
                </c:pt>
                <c:pt idx="7977">
                  <c:v>43350.597603587965</c:v>
                </c:pt>
                <c:pt idx="7978">
                  <c:v>43350.597617476851</c:v>
                </c:pt>
                <c:pt idx="7979">
                  <c:v>43350.597631365737</c:v>
                </c:pt>
                <c:pt idx="7980">
                  <c:v>43350.597645254631</c:v>
                </c:pt>
                <c:pt idx="7981">
                  <c:v>43350.597659143517</c:v>
                </c:pt>
                <c:pt idx="7982">
                  <c:v>43350.597673032411</c:v>
                </c:pt>
                <c:pt idx="7983">
                  <c:v>43350.597686921297</c:v>
                </c:pt>
                <c:pt idx="7984">
                  <c:v>43350.597700810184</c:v>
                </c:pt>
                <c:pt idx="7985">
                  <c:v>43350.597714699077</c:v>
                </c:pt>
                <c:pt idx="7986">
                  <c:v>43350.597728587964</c:v>
                </c:pt>
                <c:pt idx="7987">
                  <c:v>43350.59774247685</c:v>
                </c:pt>
                <c:pt idx="7988">
                  <c:v>43350.597756365743</c:v>
                </c:pt>
                <c:pt idx="7989">
                  <c:v>43350.59777025463</c:v>
                </c:pt>
                <c:pt idx="7990">
                  <c:v>43350.597784143516</c:v>
                </c:pt>
                <c:pt idx="7991">
                  <c:v>43350.59779803241</c:v>
                </c:pt>
                <c:pt idx="7992">
                  <c:v>43350.597811921296</c:v>
                </c:pt>
                <c:pt idx="7993">
                  <c:v>43350.597825810182</c:v>
                </c:pt>
                <c:pt idx="7994">
                  <c:v>43350.597839699076</c:v>
                </c:pt>
                <c:pt idx="7995">
                  <c:v>43350.597853587962</c:v>
                </c:pt>
                <c:pt idx="7996">
                  <c:v>43350.597867476848</c:v>
                </c:pt>
                <c:pt idx="7997">
                  <c:v>43350.597881365742</c:v>
                </c:pt>
                <c:pt idx="7998">
                  <c:v>43350.597895254628</c:v>
                </c:pt>
                <c:pt idx="7999">
                  <c:v>43350.597909143522</c:v>
                </c:pt>
                <c:pt idx="8000">
                  <c:v>43350.597923032408</c:v>
                </c:pt>
                <c:pt idx="8001">
                  <c:v>43350.597936921295</c:v>
                </c:pt>
                <c:pt idx="8002">
                  <c:v>43350.597950810188</c:v>
                </c:pt>
                <c:pt idx="8003">
                  <c:v>43350.597964699075</c:v>
                </c:pt>
                <c:pt idx="8004">
                  <c:v>43350.597978587961</c:v>
                </c:pt>
                <c:pt idx="8005">
                  <c:v>43350.597992476854</c:v>
                </c:pt>
                <c:pt idx="8006">
                  <c:v>43350.598006365741</c:v>
                </c:pt>
                <c:pt idx="8007">
                  <c:v>43350.598020254627</c:v>
                </c:pt>
                <c:pt idx="8008">
                  <c:v>43350.598034143521</c:v>
                </c:pt>
                <c:pt idx="8009">
                  <c:v>43350.598048032407</c:v>
                </c:pt>
                <c:pt idx="8010">
                  <c:v>43350.598061921293</c:v>
                </c:pt>
                <c:pt idx="8011">
                  <c:v>43350.598075810187</c:v>
                </c:pt>
                <c:pt idx="8012">
                  <c:v>43350.598089699073</c:v>
                </c:pt>
                <c:pt idx="8013">
                  <c:v>43350.598103587959</c:v>
                </c:pt>
                <c:pt idx="8014">
                  <c:v>43350.598117476853</c:v>
                </c:pt>
                <c:pt idx="8015">
                  <c:v>43350.598131365739</c:v>
                </c:pt>
                <c:pt idx="8016">
                  <c:v>43350.598145254633</c:v>
                </c:pt>
                <c:pt idx="8017">
                  <c:v>43350.598159143519</c:v>
                </c:pt>
                <c:pt idx="8018">
                  <c:v>43350.598173032406</c:v>
                </c:pt>
                <c:pt idx="8019">
                  <c:v>43350.598186921299</c:v>
                </c:pt>
                <c:pt idx="8020">
                  <c:v>43350.598200810186</c:v>
                </c:pt>
                <c:pt idx="8021">
                  <c:v>43350.598214699072</c:v>
                </c:pt>
                <c:pt idx="8022">
                  <c:v>43350.598228587965</c:v>
                </c:pt>
                <c:pt idx="8023">
                  <c:v>43350.598242476852</c:v>
                </c:pt>
                <c:pt idx="8024">
                  <c:v>43350.598256365738</c:v>
                </c:pt>
                <c:pt idx="8025">
                  <c:v>43350.598270254632</c:v>
                </c:pt>
                <c:pt idx="8026">
                  <c:v>43350.598284143518</c:v>
                </c:pt>
                <c:pt idx="8027">
                  <c:v>43350.598298032404</c:v>
                </c:pt>
                <c:pt idx="8028">
                  <c:v>43350.598311921298</c:v>
                </c:pt>
                <c:pt idx="8029">
                  <c:v>43350.598325810184</c:v>
                </c:pt>
                <c:pt idx="8030">
                  <c:v>43350.59833969907</c:v>
                </c:pt>
                <c:pt idx="8031">
                  <c:v>43350.598353587964</c:v>
                </c:pt>
                <c:pt idx="8032">
                  <c:v>43350.59836747685</c:v>
                </c:pt>
                <c:pt idx="8033">
                  <c:v>43350.598381365744</c:v>
                </c:pt>
                <c:pt idx="8034">
                  <c:v>43350.59839525463</c:v>
                </c:pt>
                <c:pt idx="8035">
                  <c:v>43350.598409143517</c:v>
                </c:pt>
                <c:pt idx="8036">
                  <c:v>43350.59842303241</c:v>
                </c:pt>
                <c:pt idx="8037">
                  <c:v>43350.598436921297</c:v>
                </c:pt>
                <c:pt idx="8038">
                  <c:v>43350.598450810183</c:v>
                </c:pt>
                <c:pt idx="8039">
                  <c:v>43350.598464699076</c:v>
                </c:pt>
                <c:pt idx="8040">
                  <c:v>43350.598478587963</c:v>
                </c:pt>
                <c:pt idx="8041">
                  <c:v>43350.598492476849</c:v>
                </c:pt>
                <c:pt idx="8042">
                  <c:v>43350.598506365743</c:v>
                </c:pt>
                <c:pt idx="8043">
                  <c:v>43350.598520254629</c:v>
                </c:pt>
                <c:pt idx="8044">
                  <c:v>43350.598534143515</c:v>
                </c:pt>
                <c:pt idx="8045">
                  <c:v>43350.598548032409</c:v>
                </c:pt>
                <c:pt idx="8046">
                  <c:v>43350.598561921295</c:v>
                </c:pt>
                <c:pt idx="8047">
                  <c:v>43350.598575810189</c:v>
                </c:pt>
                <c:pt idx="8048">
                  <c:v>43350.598589699075</c:v>
                </c:pt>
                <c:pt idx="8049">
                  <c:v>43350.598603587961</c:v>
                </c:pt>
                <c:pt idx="8050">
                  <c:v>43350.598617476855</c:v>
                </c:pt>
                <c:pt idx="8051">
                  <c:v>43350.598631365741</c:v>
                </c:pt>
                <c:pt idx="8052">
                  <c:v>43350.598645254628</c:v>
                </c:pt>
                <c:pt idx="8053">
                  <c:v>43350.598659143521</c:v>
                </c:pt>
                <c:pt idx="8054">
                  <c:v>43350.598673032408</c:v>
                </c:pt>
                <c:pt idx="8055">
                  <c:v>43350.598686921294</c:v>
                </c:pt>
                <c:pt idx="8056">
                  <c:v>43350.598700810187</c:v>
                </c:pt>
                <c:pt idx="8057">
                  <c:v>43350.598714699074</c:v>
                </c:pt>
                <c:pt idx="8058">
                  <c:v>43350.59872858796</c:v>
                </c:pt>
                <c:pt idx="8059">
                  <c:v>43350.598742476854</c:v>
                </c:pt>
                <c:pt idx="8060">
                  <c:v>43350.59875636574</c:v>
                </c:pt>
                <c:pt idx="8061">
                  <c:v>43350.598770254626</c:v>
                </c:pt>
                <c:pt idx="8062">
                  <c:v>43350.59878414352</c:v>
                </c:pt>
                <c:pt idx="8063">
                  <c:v>43350.598798032406</c:v>
                </c:pt>
                <c:pt idx="8064">
                  <c:v>43350.5988119213</c:v>
                </c:pt>
                <c:pt idx="8065">
                  <c:v>43350.598825810186</c:v>
                </c:pt>
                <c:pt idx="8066">
                  <c:v>43350.598839699072</c:v>
                </c:pt>
                <c:pt idx="8067">
                  <c:v>43350.598853587966</c:v>
                </c:pt>
                <c:pt idx="8068">
                  <c:v>43350.598867476852</c:v>
                </c:pt>
                <c:pt idx="8069">
                  <c:v>43350.598881365739</c:v>
                </c:pt>
                <c:pt idx="8070">
                  <c:v>43350.598895254632</c:v>
                </c:pt>
                <c:pt idx="8071">
                  <c:v>43350.598909143519</c:v>
                </c:pt>
                <c:pt idx="8072">
                  <c:v>43350.598923032405</c:v>
                </c:pt>
                <c:pt idx="8073">
                  <c:v>43350.598936921298</c:v>
                </c:pt>
                <c:pt idx="8074">
                  <c:v>43350.598950810185</c:v>
                </c:pt>
                <c:pt idx="8075">
                  <c:v>43350.598964699071</c:v>
                </c:pt>
                <c:pt idx="8076">
                  <c:v>43350.598978587965</c:v>
                </c:pt>
                <c:pt idx="8077">
                  <c:v>43350.598992476851</c:v>
                </c:pt>
                <c:pt idx="8078">
                  <c:v>43350.599006365737</c:v>
                </c:pt>
                <c:pt idx="8079">
                  <c:v>43350.599020254631</c:v>
                </c:pt>
                <c:pt idx="8080">
                  <c:v>43350.599034143517</c:v>
                </c:pt>
                <c:pt idx="8081">
                  <c:v>43350.599048032411</c:v>
                </c:pt>
                <c:pt idx="8082">
                  <c:v>43350.599061921297</c:v>
                </c:pt>
                <c:pt idx="8083">
                  <c:v>43350.599075810183</c:v>
                </c:pt>
                <c:pt idx="8084">
                  <c:v>43350.599089699077</c:v>
                </c:pt>
                <c:pt idx="8085">
                  <c:v>43350.599103587963</c:v>
                </c:pt>
                <c:pt idx="8086">
                  <c:v>43350.59911747685</c:v>
                </c:pt>
                <c:pt idx="8087">
                  <c:v>43350.599131365743</c:v>
                </c:pt>
                <c:pt idx="8088">
                  <c:v>43350.59914525463</c:v>
                </c:pt>
                <c:pt idx="8089">
                  <c:v>43350.599159143516</c:v>
                </c:pt>
                <c:pt idx="8090">
                  <c:v>43350.599173032409</c:v>
                </c:pt>
                <c:pt idx="8091">
                  <c:v>43350.599186921296</c:v>
                </c:pt>
                <c:pt idx="8092">
                  <c:v>43350.599200810182</c:v>
                </c:pt>
                <c:pt idx="8093">
                  <c:v>43350.599214699076</c:v>
                </c:pt>
                <c:pt idx="8094">
                  <c:v>43350.599228587962</c:v>
                </c:pt>
                <c:pt idx="8095">
                  <c:v>43350.599242476848</c:v>
                </c:pt>
                <c:pt idx="8096">
                  <c:v>43350.599256365742</c:v>
                </c:pt>
                <c:pt idx="8097">
                  <c:v>43350.599270254628</c:v>
                </c:pt>
                <c:pt idx="8098">
                  <c:v>43350.599284143522</c:v>
                </c:pt>
                <c:pt idx="8099">
                  <c:v>43350.599298032408</c:v>
                </c:pt>
                <c:pt idx="8100">
                  <c:v>43350.599311921294</c:v>
                </c:pt>
                <c:pt idx="8101">
                  <c:v>43350.599325810188</c:v>
                </c:pt>
                <c:pt idx="8102">
                  <c:v>43350.599339699074</c:v>
                </c:pt>
                <c:pt idx="8103">
                  <c:v>43350.599353587961</c:v>
                </c:pt>
                <c:pt idx="8104">
                  <c:v>43350.599367476854</c:v>
                </c:pt>
                <c:pt idx="8105">
                  <c:v>43350.599381365741</c:v>
                </c:pt>
                <c:pt idx="8106">
                  <c:v>43350.599395254627</c:v>
                </c:pt>
                <c:pt idx="8107">
                  <c:v>43350.59940914352</c:v>
                </c:pt>
                <c:pt idx="8108">
                  <c:v>43350.599423032407</c:v>
                </c:pt>
                <c:pt idx="8109">
                  <c:v>43350.599436921293</c:v>
                </c:pt>
                <c:pt idx="8110">
                  <c:v>43350.599450810187</c:v>
                </c:pt>
                <c:pt idx="8111">
                  <c:v>43350.599464699073</c:v>
                </c:pt>
                <c:pt idx="8112">
                  <c:v>43350.599478587967</c:v>
                </c:pt>
                <c:pt idx="8113">
                  <c:v>43350.599492476853</c:v>
                </c:pt>
                <c:pt idx="8114">
                  <c:v>43350.599506365739</c:v>
                </c:pt>
                <c:pt idx="8115">
                  <c:v>43350.599520254633</c:v>
                </c:pt>
                <c:pt idx="8116">
                  <c:v>43350.599534143519</c:v>
                </c:pt>
                <c:pt idx="8117">
                  <c:v>43350.599548032405</c:v>
                </c:pt>
                <c:pt idx="8118">
                  <c:v>43350.599561921299</c:v>
                </c:pt>
                <c:pt idx="8119">
                  <c:v>43350.599575810185</c:v>
                </c:pt>
                <c:pt idx="8120">
                  <c:v>43350.599589699072</c:v>
                </c:pt>
                <c:pt idx="8121">
                  <c:v>43350.599603587965</c:v>
                </c:pt>
                <c:pt idx="8122">
                  <c:v>43350.599617476852</c:v>
                </c:pt>
                <c:pt idx="8123">
                  <c:v>43350.599631365738</c:v>
                </c:pt>
                <c:pt idx="8124">
                  <c:v>43350.599645254631</c:v>
                </c:pt>
                <c:pt idx="8125">
                  <c:v>43350.599659143518</c:v>
                </c:pt>
                <c:pt idx="8126">
                  <c:v>43350.599673032404</c:v>
                </c:pt>
                <c:pt idx="8127">
                  <c:v>43350.599686921298</c:v>
                </c:pt>
                <c:pt idx="8128">
                  <c:v>43350.599700810184</c:v>
                </c:pt>
                <c:pt idx="8129">
                  <c:v>43350.599714699078</c:v>
                </c:pt>
                <c:pt idx="8130">
                  <c:v>43350.599728587964</c:v>
                </c:pt>
                <c:pt idx="8131">
                  <c:v>43350.59974247685</c:v>
                </c:pt>
                <c:pt idx="8132">
                  <c:v>43350.599756365744</c:v>
                </c:pt>
                <c:pt idx="8133">
                  <c:v>43350.59977025463</c:v>
                </c:pt>
                <c:pt idx="8134">
                  <c:v>43350.599784143516</c:v>
                </c:pt>
                <c:pt idx="8135">
                  <c:v>43350.59979803241</c:v>
                </c:pt>
                <c:pt idx="8136">
                  <c:v>43350.599811921296</c:v>
                </c:pt>
                <c:pt idx="8137">
                  <c:v>43350.599825810183</c:v>
                </c:pt>
                <c:pt idx="8138">
                  <c:v>43350.599839699076</c:v>
                </c:pt>
                <c:pt idx="8139">
                  <c:v>43350.599853587963</c:v>
                </c:pt>
                <c:pt idx="8140">
                  <c:v>43350.599867476849</c:v>
                </c:pt>
                <c:pt idx="8141">
                  <c:v>43350.599881365742</c:v>
                </c:pt>
                <c:pt idx="8142">
                  <c:v>43350.599895254629</c:v>
                </c:pt>
                <c:pt idx="8143">
                  <c:v>43350.599909143515</c:v>
                </c:pt>
                <c:pt idx="8144">
                  <c:v>43350.599923032409</c:v>
                </c:pt>
                <c:pt idx="8145">
                  <c:v>43350.599936921295</c:v>
                </c:pt>
                <c:pt idx="8146">
                  <c:v>43350.599950810189</c:v>
                </c:pt>
                <c:pt idx="8147">
                  <c:v>43350.599964699075</c:v>
                </c:pt>
                <c:pt idx="8148">
                  <c:v>43350.599978587961</c:v>
                </c:pt>
                <c:pt idx="8149">
                  <c:v>43350.599992476855</c:v>
                </c:pt>
                <c:pt idx="8150">
                  <c:v>43350.600006365741</c:v>
                </c:pt>
                <c:pt idx="8151">
                  <c:v>43350.600020254627</c:v>
                </c:pt>
                <c:pt idx="8152">
                  <c:v>43350.600034143521</c:v>
                </c:pt>
                <c:pt idx="8153">
                  <c:v>43350.600048032407</c:v>
                </c:pt>
                <c:pt idx="8154">
                  <c:v>43350.600061921294</c:v>
                </c:pt>
                <c:pt idx="8155">
                  <c:v>43350.600075810187</c:v>
                </c:pt>
                <c:pt idx="8156">
                  <c:v>43350.600089699074</c:v>
                </c:pt>
                <c:pt idx="8157">
                  <c:v>43350.60010358796</c:v>
                </c:pt>
                <c:pt idx="8158">
                  <c:v>43350.600117476853</c:v>
                </c:pt>
                <c:pt idx="8159">
                  <c:v>43350.60013136574</c:v>
                </c:pt>
                <c:pt idx="8160">
                  <c:v>43350.600145254626</c:v>
                </c:pt>
                <c:pt idx="8161">
                  <c:v>43350.60015914352</c:v>
                </c:pt>
                <c:pt idx="8162">
                  <c:v>43350.600173032406</c:v>
                </c:pt>
                <c:pt idx="8163">
                  <c:v>43350.6001869213</c:v>
                </c:pt>
                <c:pt idx="8164">
                  <c:v>43350.600200810186</c:v>
                </c:pt>
                <c:pt idx="8165">
                  <c:v>43350.600214699072</c:v>
                </c:pt>
                <c:pt idx="8166">
                  <c:v>43350.600228587966</c:v>
                </c:pt>
                <c:pt idx="8167">
                  <c:v>43350.600242476852</c:v>
                </c:pt>
                <c:pt idx="8168">
                  <c:v>43350.600256365738</c:v>
                </c:pt>
                <c:pt idx="8169">
                  <c:v>43350.600270254632</c:v>
                </c:pt>
                <c:pt idx="8170">
                  <c:v>43350.600284143518</c:v>
                </c:pt>
                <c:pt idx="8171">
                  <c:v>43350.600298032405</c:v>
                </c:pt>
                <c:pt idx="8172">
                  <c:v>43350.600311921298</c:v>
                </c:pt>
                <c:pt idx="8173">
                  <c:v>43350.600325810185</c:v>
                </c:pt>
                <c:pt idx="8174">
                  <c:v>43350.600339699071</c:v>
                </c:pt>
                <c:pt idx="8175">
                  <c:v>43350.600353587964</c:v>
                </c:pt>
                <c:pt idx="8176">
                  <c:v>43350.600367476851</c:v>
                </c:pt>
                <c:pt idx="8177">
                  <c:v>43350.600381365737</c:v>
                </c:pt>
                <c:pt idx="8178">
                  <c:v>43350.600395254631</c:v>
                </c:pt>
                <c:pt idx="8179">
                  <c:v>43350.600409143517</c:v>
                </c:pt>
                <c:pt idx="8180">
                  <c:v>43350.600423032411</c:v>
                </c:pt>
                <c:pt idx="8181">
                  <c:v>43350.600436921297</c:v>
                </c:pt>
                <c:pt idx="8182">
                  <c:v>43350.600450810183</c:v>
                </c:pt>
                <c:pt idx="8183">
                  <c:v>43350.600464699077</c:v>
                </c:pt>
                <c:pt idx="8184">
                  <c:v>43350.600478587963</c:v>
                </c:pt>
                <c:pt idx="8185">
                  <c:v>43350.600492476849</c:v>
                </c:pt>
                <c:pt idx="8186">
                  <c:v>43350.600506365743</c:v>
                </c:pt>
                <c:pt idx="8187">
                  <c:v>43350.600520254629</c:v>
                </c:pt>
                <c:pt idx="8188">
                  <c:v>43350.600534143516</c:v>
                </c:pt>
                <c:pt idx="8189">
                  <c:v>43350.600548032409</c:v>
                </c:pt>
                <c:pt idx="8190">
                  <c:v>43350.600561921296</c:v>
                </c:pt>
                <c:pt idx="8191">
                  <c:v>43350.600575810182</c:v>
                </c:pt>
                <c:pt idx="8192">
                  <c:v>43350.600589699075</c:v>
                </c:pt>
                <c:pt idx="8193">
                  <c:v>43350.600603587962</c:v>
                </c:pt>
                <c:pt idx="8194">
                  <c:v>43350.600617476855</c:v>
                </c:pt>
                <c:pt idx="8195">
                  <c:v>43350.600631365742</c:v>
                </c:pt>
                <c:pt idx="8196">
                  <c:v>43350.600645254628</c:v>
                </c:pt>
                <c:pt idx="8197">
                  <c:v>43350.600659143522</c:v>
                </c:pt>
                <c:pt idx="8198">
                  <c:v>43350.600673032408</c:v>
                </c:pt>
                <c:pt idx="8199">
                  <c:v>43350.600686921294</c:v>
                </c:pt>
                <c:pt idx="8200">
                  <c:v>43350.600700810188</c:v>
                </c:pt>
                <c:pt idx="8201">
                  <c:v>43350.600714699074</c:v>
                </c:pt>
                <c:pt idx="8202">
                  <c:v>43350.60072858796</c:v>
                </c:pt>
                <c:pt idx="8203">
                  <c:v>43350.600742476854</c:v>
                </c:pt>
                <c:pt idx="8204">
                  <c:v>43350.60075636574</c:v>
                </c:pt>
                <c:pt idx="8205">
                  <c:v>43350.600770254627</c:v>
                </c:pt>
                <c:pt idx="8206">
                  <c:v>43350.60078414352</c:v>
                </c:pt>
                <c:pt idx="8207">
                  <c:v>43350.600798032407</c:v>
                </c:pt>
                <c:pt idx="8208">
                  <c:v>43350.600811921293</c:v>
                </c:pt>
                <c:pt idx="8209">
                  <c:v>43350.600825810187</c:v>
                </c:pt>
                <c:pt idx="8210">
                  <c:v>43350.600839699073</c:v>
                </c:pt>
                <c:pt idx="8211">
                  <c:v>43350.600853587966</c:v>
                </c:pt>
                <c:pt idx="8212">
                  <c:v>43350.600867476853</c:v>
                </c:pt>
                <c:pt idx="8213">
                  <c:v>43350.600881365739</c:v>
                </c:pt>
                <c:pt idx="8214">
                  <c:v>43350.600895254633</c:v>
                </c:pt>
                <c:pt idx="8215">
                  <c:v>43350.600909143519</c:v>
                </c:pt>
                <c:pt idx="8216">
                  <c:v>43350.600923032405</c:v>
                </c:pt>
                <c:pt idx="8217">
                  <c:v>43350.600936921299</c:v>
                </c:pt>
                <c:pt idx="8218">
                  <c:v>43350.600950810185</c:v>
                </c:pt>
                <c:pt idx="8219">
                  <c:v>43350.600964699071</c:v>
                </c:pt>
                <c:pt idx="8220">
                  <c:v>43350.600978587965</c:v>
                </c:pt>
                <c:pt idx="8221">
                  <c:v>43350.600992476851</c:v>
                </c:pt>
                <c:pt idx="8222">
                  <c:v>43350.601006365738</c:v>
                </c:pt>
                <c:pt idx="8223">
                  <c:v>43350.601020254631</c:v>
                </c:pt>
                <c:pt idx="8224">
                  <c:v>43350.601034143518</c:v>
                </c:pt>
                <c:pt idx="8225">
                  <c:v>43350.601048032404</c:v>
                </c:pt>
                <c:pt idx="8226">
                  <c:v>43350.601061921298</c:v>
                </c:pt>
                <c:pt idx="8227">
                  <c:v>43350.601075810184</c:v>
                </c:pt>
                <c:pt idx="8228">
                  <c:v>43350.601089699077</c:v>
                </c:pt>
                <c:pt idx="8229">
                  <c:v>43350.601103587964</c:v>
                </c:pt>
                <c:pt idx="8230">
                  <c:v>43350.60111747685</c:v>
                </c:pt>
                <c:pt idx="8231">
                  <c:v>43350.601131365744</c:v>
                </c:pt>
                <c:pt idx="8232">
                  <c:v>43350.60114525463</c:v>
                </c:pt>
                <c:pt idx="8233">
                  <c:v>43350.601159143516</c:v>
                </c:pt>
                <c:pt idx="8234">
                  <c:v>43350.60117303241</c:v>
                </c:pt>
                <c:pt idx="8235">
                  <c:v>43350.601186921296</c:v>
                </c:pt>
                <c:pt idx="8236">
                  <c:v>43350.601200810182</c:v>
                </c:pt>
                <c:pt idx="8237">
                  <c:v>43350.601214699076</c:v>
                </c:pt>
                <c:pt idx="8238">
                  <c:v>43350.601228587962</c:v>
                </c:pt>
                <c:pt idx="8239">
                  <c:v>43350.601242476849</c:v>
                </c:pt>
                <c:pt idx="8240">
                  <c:v>43350.601256365742</c:v>
                </c:pt>
                <c:pt idx="8241">
                  <c:v>43350.601270254629</c:v>
                </c:pt>
                <c:pt idx="8242">
                  <c:v>43350.601284143515</c:v>
                </c:pt>
                <c:pt idx="8243">
                  <c:v>43350.601298032409</c:v>
                </c:pt>
                <c:pt idx="8244">
                  <c:v>43350.601311921295</c:v>
                </c:pt>
                <c:pt idx="8245">
                  <c:v>43350.601325810188</c:v>
                </c:pt>
                <c:pt idx="8246">
                  <c:v>43350.601339699075</c:v>
                </c:pt>
                <c:pt idx="8247">
                  <c:v>43350.601353587961</c:v>
                </c:pt>
                <c:pt idx="8248">
                  <c:v>43350.601367476855</c:v>
                </c:pt>
                <c:pt idx="8249">
                  <c:v>43350.601381365741</c:v>
                </c:pt>
                <c:pt idx="8250">
                  <c:v>43350.601395254627</c:v>
                </c:pt>
                <c:pt idx="8251">
                  <c:v>43350.601409143521</c:v>
                </c:pt>
                <c:pt idx="8252">
                  <c:v>43350.601423032407</c:v>
                </c:pt>
                <c:pt idx="8253">
                  <c:v>43350.601436921293</c:v>
                </c:pt>
                <c:pt idx="8254">
                  <c:v>43350.601450810187</c:v>
                </c:pt>
                <c:pt idx="8255">
                  <c:v>43350.601464699073</c:v>
                </c:pt>
                <c:pt idx="8256">
                  <c:v>43350.60147858796</c:v>
                </c:pt>
                <c:pt idx="8257">
                  <c:v>43350.601492476853</c:v>
                </c:pt>
                <c:pt idx="8258">
                  <c:v>43350.60150636574</c:v>
                </c:pt>
                <c:pt idx="8259">
                  <c:v>43350.601520254633</c:v>
                </c:pt>
                <c:pt idx="8260">
                  <c:v>43350.60153414352</c:v>
                </c:pt>
                <c:pt idx="8261">
                  <c:v>43350.601548032406</c:v>
                </c:pt>
                <c:pt idx="8262">
                  <c:v>43350.601561921299</c:v>
                </c:pt>
                <c:pt idx="8263">
                  <c:v>43350.601575810186</c:v>
                </c:pt>
                <c:pt idx="8264">
                  <c:v>43350.601589699072</c:v>
                </c:pt>
                <c:pt idx="8265">
                  <c:v>43350.601603587966</c:v>
                </c:pt>
                <c:pt idx="8266">
                  <c:v>43350.601617476852</c:v>
                </c:pt>
                <c:pt idx="8267">
                  <c:v>43350.601631365738</c:v>
                </c:pt>
                <c:pt idx="8268">
                  <c:v>43350.601645254632</c:v>
                </c:pt>
                <c:pt idx="8269">
                  <c:v>43350.601659143518</c:v>
                </c:pt>
                <c:pt idx="8270">
                  <c:v>43350.601673032405</c:v>
                </c:pt>
                <c:pt idx="8271">
                  <c:v>43350.601686921298</c:v>
                </c:pt>
                <c:pt idx="8272">
                  <c:v>43350.601700810184</c:v>
                </c:pt>
                <c:pt idx="8273">
                  <c:v>43350.601714699071</c:v>
                </c:pt>
                <c:pt idx="8274">
                  <c:v>43350.601728587964</c:v>
                </c:pt>
                <c:pt idx="8275">
                  <c:v>43350.601742476851</c:v>
                </c:pt>
                <c:pt idx="8276">
                  <c:v>43350.601756365744</c:v>
                </c:pt>
                <c:pt idx="8277">
                  <c:v>43350.601770254631</c:v>
                </c:pt>
                <c:pt idx="8278">
                  <c:v>43350.601784143517</c:v>
                </c:pt>
                <c:pt idx="8279">
                  <c:v>43350.60179803241</c:v>
                </c:pt>
                <c:pt idx="8280">
                  <c:v>43350.601811921297</c:v>
                </c:pt>
                <c:pt idx="8281">
                  <c:v>43350.601825810183</c:v>
                </c:pt>
                <c:pt idx="8282">
                  <c:v>43350.601839699077</c:v>
                </c:pt>
                <c:pt idx="8283">
                  <c:v>43350.601853587963</c:v>
                </c:pt>
                <c:pt idx="8284">
                  <c:v>43350.601867476849</c:v>
                </c:pt>
                <c:pt idx="8285">
                  <c:v>43350.601881365743</c:v>
                </c:pt>
                <c:pt idx="8286">
                  <c:v>43350.601895254629</c:v>
                </c:pt>
                <c:pt idx="8287">
                  <c:v>43350.601909143516</c:v>
                </c:pt>
                <c:pt idx="8288">
                  <c:v>43350.601923032409</c:v>
                </c:pt>
                <c:pt idx="8289">
                  <c:v>43350.601936921295</c:v>
                </c:pt>
                <c:pt idx="8290">
                  <c:v>43350.601950810182</c:v>
                </c:pt>
                <c:pt idx="8291">
                  <c:v>43350.601964699075</c:v>
                </c:pt>
                <c:pt idx="8292">
                  <c:v>43350.601978587962</c:v>
                </c:pt>
                <c:pt idx="8293">
                  <c:v>43350.601992476855</c:v>
                </c:pt>
                <c:pt idx="8294">
                  <c:v>43350.602006365742</c:v>
                </c:pt>
                <c:pt idx="8295">
                  <c:v>43350.602020254628</c:v>
                </c:pt>
                <c:pt idx="8296">
                  <c:v>43350.602034143521</c:v>
                </c:pt>
                <c:pt idx="8297">
                  <c:v>43350.602048032408</c:v>
                </c:pt>
                <c:pt idx="8298">
                  <c:v>43350.602061921294</c:v>
                </c:pt>
                <c:pt idx="8299">
                  <c:v>43350.602075810188</c:v>
                </c:pt>
                <c:pt idx="8300">
                  <c:v>43350.602089699074</c:v>
                </c:pt>
                <c:pt idx="8301">
                  <c:v>43350.60210358796</c:v>
                </c:pt>
                <c:pt idx="8302">
                  <c:v>43350.602117476854</c:v>
                </c:pt>
                <c:pt idx="8303">
                  <c:v>43350.60213136574</c:v>
                </c:pt>
                <c:pt idx="8304">
                  <c:v>43350.602145254627</c:v>
                </c:pt>
                <c:pt idx="8305">
                  <c:v>43350.60215914352</c:v>
                </c:pt>
                <c:pt idx="8306">
                  <c:v>43350.602173032406</c:v>
                </c:pt>
                <c:pt idx="8307">
                  <c:v>43350.602186921293</c:v>
                </c:pt>
                <c:pt idx="8308">
                  <c:v>43350.602200810186</c:v>
                </c:pt>
                <c:pt idx="8309">
                  <c:v>43350.602214699073</c:v>
                </c:pt>
                <c:pt idx="8310">
                  <c:v>43350.602228587966</c:v>
                </c:pt>
                <c:pt idx="8311">
                  <c:v>43350.602242476853</c:v>
                </c:pt>
                <c:pt idx="8312">
                  <c:v>43350.602256365739</c:v>
                </c:pt>
                <c:pt idx="8313">
                  <c:v>43350.602270254632</c:v>
                </c:pt>
                <c:pt idx="8314">
                  <c:v>43350.602284143519</c:v>
                </c:pt>
                <c:pt idx="8315">
                  <c:v>43350.602298032405</c:v>
                </c:pt>
                <c:pt idx="8316">
                  <c:v>43350.602311921299</c:v>
                </c:pt>
                <c:pt idx="8317">
                  <c:v>43350.602325810185</c:v>
                </c:pt>
                <c:pt idx="8318">
                  <c:v>43350.602339699071</c:v>
                </c:pt>
                <c:pt idx="8319">
                  <c:v>43350.602353587965</c:v>
                </c:pt>
                <c:pt idx="8320">
                  <c:v>43350.602367476851</c:v>
                </c:pt>
                <c:pt idx="8321">
                  <c:v>43350.602381365738</c:v>
                </c:pt>
                <c:pt idx="8322">
                  <c:v>43350.602395254631</c:v>
                </c:pt>
                <c:pt idx="8323">
                  <c:v>43350.602409143517</c:v>
                </c:pt>
                <c:pt idx="8324">
                  <c:v>43350.602423032411</c:v>
                </c:pt>
                <c:pt idx="8325">
                  <c:v>43350.602436921297</c:v>
                </c:pt>
                <c:pt idx="8326">
                  <c:v>43350.602450810184</c:v>
                </c:pt>
                <c:pt idx="8327">
                  <c:v>43350.602464699077</c:v>
                </c:pt>
                <c:pt idx="8328">
                  <c:v>43350.602478587964</c:v>
                </c:pt>
                <c:pt idx="8329">
                  <c:v>43350.60249247685</c:v>
                </c:pt>
                <c:pt idx="8330">
                  <c:v>43350.602506365743</c:v>
                </c:pt>
                <c:pt idx="8331">
                  <c:v>43350.60252025463</c:v>
                </c:pt>
                <c:pt idx="8332">
                  <c:v>43350.602534143516</c:v>
                </c:pt>
                <c:pt idx="8333">
                  <c:v>43350.60254803241</c:v>
                </c:pt>
                <c:pt idx="8334">
                  <c:v>43350.602561921296</c:v>
                </c:pt>
                <c:pt idx="8335">
                  <c:v>43350.602575810182</c:v>
                </c:pt>
                <c:pt idx="8336">
                  <c:v>43350.602589699076</c:v>
                </c:pt>
                <c:pt idx="8337">
                  <c:v>43350.602603587962</c:v>
                </c:pt>
                <c:pt idx="8338">
                  <c:v>43350.602617476849</c:v>
                </c:pt>
                <c:pt idx="8339">
                  <c:v>43350.602631365742</c:v>
                </c:pt>
                <c:pt idx="8340">
                  <c:v>43350.602645254628</c:v>
                </c:pt>
                <c:pt idx="8341">
                  <c:v>43350.602659143522</c:v>
                </c:pt>
                <c:pt idx="8342">
                  <c:v>43350.602673032408</c:v>
                </c:pt>
                <c:pt idx="8343">
                  <c:v>43350.602686921295</c:v>
                </c:pt>
                <c:pt idx="8344">
                  <c:v>43350.602700810188</c:v>
                </c:pt>
                <c:pt idx="8345">
                  <c:v>43350.602714699075</c:v>
                </c:pt>
                <c:pt idx="8346">
                  <c:v>43350.602728587961</c:v>
                </c:pt>
                <c:pt idx="8347">
                  <c:v>43350.602742476854</c:v>
                </c:pt>
                <c:pt idx="8348">
                  <c:v>43350.602756365741</c:v>
                </c:pt>
                <c:pt idx="8349">
                  <c:v>43350.602770254627</c:v>
                </c:pt>
                <c:pt idx="8350">
                  <c:v>43350.602784143521</c:v>
                </c:pt>
                <c:pt idx="8351">
                  <c:v>43350.602798032407</c:v>
                </c:pt>
                <c:pt idx="8352">
                  <c:v>43350.602811921293</c:v>
                </c:pt>
                <c:pt idx="8353">
                  <c:v>43350.602825810187</c:v>
                </c:pt>
                <c:pt idx="8354">
                  <c:v>43350.602839699073</c:v>
                </c:pt>
                <c:pt idx="8355">
                  <c:v>43350.60285358796</c:v>
                </c:pt>
                <c:pt idx="8356">
                  <c:v>43350.602867476853</c:v>
                </c:pt>
                <c:pt idx="8357">
                  <c:v>43350.602881365739</c:v>
                </c:pt>
                <c:pt idx="8358">
                  <c:v>43350.602895254633</c:v>
                </c:pt>
                <c:pt idx="8359">
                  <c:v>43350.602909143519</c:v>
                </c:pt>
                <c:pt idx="8360">
                  <c:v>43350.602923032406</c:v>
                </c:pt>
                <c:pt idx="8361">
                  <c:v>43350.602936921299</c:v>
                </c:pt>
                <c:pt idx="8362">
                  <c:v>43350.602950810186</c:v>
                </c:pt>
                <c:pt idx="8363">
                  <c:v>43350.602964699072</c:v>
                </c:pt>
                <c:pt idx="8364">
                  <c:v>43350.602978587965</c:v>
                </c:pt>
                <c:pt idx="8365">
                  <c:v>43350.602992476852</c:v>
                </c:pt>
                <c:pt idx="8366">
                  <c:v>43350.603006365738</c:v>
                </c:pt>
                <c:pt idx="8367">
                  <c:v>43350.603020254632</c:v>
                </c:pt>
                <c:pt idx="8368">
                  <c:v>43350.603034143518</c:v>
                </c:pt>
                <c:pt idx="8369">
                  <c:v>43350.603048032404</c:v>
                </c:pt>
                <c:pt idx="8370">
                  <c:v>43350.603061921298</c:v>
                </c:pt>
                <c:pt idx="8371">
                  <c:v>43350.603075810184</c:v>
                </c:pt>
                <c:pt idx="8372">
                  <c:v>43350.603089699071</c:v>
                </c:pt>
                <c:pt idx="8373">
                  <c:v>43350.603103587964</c:v>
                </c:pt>
                <c:pt idx="8374">
                  <c:v>43350.60311747685</c:v>
                </c:pt>
                <c:pt idx="8375">
                  <c:v>43350.603131365744</c:v>
                </c:pt>
                <c:pt idx="8376">
                  <c:v>43350.60314525463</c:v>
                </c:pt>
                <c:pt idx="8377">
                  <c:v>43350.603159143517</c:v>
                </c:pt>
                <c:pt idx="8378">
                  <c:v>43350.60317303241</c:v>
                </c:pt>
                <c:pt idx="8379">
                  <c:v>43350.603186921297</c:v>
                </c:pt>
                <c:pt idx="8380">
                  <c:v>43350.603200810183</c:v>
                </c:pt>
                <c:pt idx="8381">
                  <c:v>43350.603214699076</c:v>
                </c:pt>
                <c:pt idx="8382">
                  <c:v>43350.603228587963</c:v>
                </c:pt>
                <c:pt idx="8383">
                  <c:v>43350.603242476849</c:v>
                </c:pt>
                <c:pt idx="8384">
                  <c:v>43350.603256365743</c:v>
                </c:pt>
                <c:pt idx="8385">
                  <c:v>43350.603270254629</c:v>
                </c:pt>
                <c:pt idx="8386">
                  <c:v>43350.603284143515</c:v>
                </c:pt>
                <c:pt idx="8387">
                  <c:v>43350.603298032409</c:v>
                </c:pt>
                <c:pt idx="8388">
                  <c:v>43350.603311921295</c:v>
                </c:pt>
                <c:pt idx="8389">
                  <c:v>43350.603325810182</c:v>
                </c:pt>
                <c:pt idx="8390">
                  <c:v>43350.603339699075</c:v>
                </c:pt>
                <c:pt idx="8391">
                  <c:v>43350.603353587961</c:v>
                </c:pt>
                <c:pt idx="8392">
                  <c:v>43350.603367476855</c:v>
                </c:pt>
                <c:pt idx="8393">
                  <c:v>43350.603381365741</c:v>
                </c:pt>
                <c:pt idx="8394">
                  <c:v>43350.603395254628</c:v>
                </c:pt>
                <c:pt idx="8395">
                  <c:v>43350.603409143521</c:v>
                </c:pt>
                <c:pt idx="8396">
                  <c:v>43350.603423032408</c:v>
                </c:pt>
                <c:pt idx="8397">
                  <c:v>43350.603436921294</c:v>
                </c:pt>
                <c:pt idx="8398">
                  <c:v>43350.603450810187</c:v>
                </c:pt>
                <c:pt idx="8399">
                  <c:v>43350.603464699074</c:v>
                </c:pt>
                <c:pt idx="8400">
                  <c:v>43350.60347858796</c:v>
                </c:pt>
                <c:pt idx="8401">
                  <c:v>43350.603492476854</c:v>
                </c:pt>
                <c:pt idx="8402">
                  <c:v>43350.60350636574</c:v>
                </c:pt>
                <c:pt idx="8403">
                  <c:v>43350.603520254626</c:v>
                </c:pt>
                <c:pt idx="8404">
                  <c:v>43350.60353414352</c:v>
                </c:pt>
                <c:pt idx="8405">
                  <c:v>43350.603548032406</c:v>
                </c:pt>
                <c:pt idx="8406">
                  <c:v>43350.6035619213</c:v>
                </c:pt>
                <c:pt idx="8407">
                  <c:v>43350.603575810186</c:v>
                </c:pt>
                <c:pt idx="8408">
                  <c:v>43350.603589699072</c:v>
                </c:pt>
                <c:pt idx="8409">
                  <c:v>43350.603603587966</c:v>
                </c:pt>
                <c:pt idx="8410">
                  <c:v>43350.603617476852</c:v>
                </c:pt>
                <c:pt idx="8411">
                  <c:v>43350.603631365739</c:v>
                </c:pt>
                <c:pt idx="8412">
                  <c:v>43350.603645254632</c:v>
                </c:pt>
                <c:pt idx="8413">
                  <c:v>43350.603659143519</c:v>
                </c:pt>
                <c:pt idx="8414">
                  <c:v>43350.603673032405</c:v>
                </c:pt>
                <c:pt idx="8415">
                  <c:v>43350.603686921299</c:v>
                </c:pt>
                <c:pt idx="8416">
                  <c:v>43350.603700810185</c:v>
                </c:pt>
                <c:pt idx="8417">
                  <c:v>43350.603714699071</c:v>
                </c:pt>
                <c:pt idx="8418">
                  <c:v>43350.603728587965</c:v>
                </c:pt>
                <c:pt idx="8419">
                  <c:v>43350.603742476851</c:v>
                </c:pt>
                <c:pt idx="8420">
                  <c:v>43350.603756365737</c:v>
                </c:pt>
                <c:pt idx="8421">
                  <c:v>43350.603770254631</c:v>
                </c:pt>
                <c:pt idx="8422">
                  <c:v>43350.603784143517</c:v>
                </c:pt>
                <c:pt idx="8423">
                  <c:v>43350.603798032411</c:v>
                </c:pt>
                <c:pt idx="8424">
                  <c:v>43350.603811921297</c:v>
                </c:pt>
                <c:pt idx="8425">
                  <c:v>43350.603825810183</c:v>
                </c:pt>
                <c:pt idx="8426">
                  <c:v>43350.603839699077</c:v>
                </c:pt>
                <c:pt idx="8427">
                  <c:v>43350.603853587963</c:v>
                </c:pt>
                <c:pt idx="8428">
                  <c:v>43350.60386747685</c:v>
                </c:pt>
                <c:pt idx="8429">
                  <c:v>43350.603881365743</c:v>
                </c:pt>
                <c:pt idx="8430">
                  <c:v>43350.60389525463</c:v>
                </c:pt>
                <c:pt idx="8431">
                  <c:v>43350.603909143516</c:v>
                </c:pt>
                <c:pt idx="8432">
                  <c:v>43350.60392303241</c:v>
                </c:pt>
                <c:pt idx="8433">
                  <c:v>43350.603936921296</c:v>
                </c:pt>
                <c:pt idx="8434">
                  <c:v>43350.603950810182</c:v>
                </c:pt>
                <c:pt idx="8435">
                  <c:v>43350.603964699076</c:v>
                </c:pt>
                <c:pt idx="8436">
                  <c:v>43350.603978587962</c:v>
                </c:pt>
                <c:pt idx="8437">
                  <c:v>43350.603992476848</c:v>
                </c:pt>
                <c:pt idx="8438">
                  <c:v>43350.604006365742</c:v>
                </c:pt>
                <c:pt idx="8439">
                  <c:v>43350.604020254628</c:v>
                </c:pt>
                <c:pt idx="8440">
                  <c:v>43350.604034143522</c:v>
                </c:pt>
                <c:pt idx="8441">
                  <c:v>43350.604048032408</c:v>
                </c:pt>
                <c:pt idx="8442">
                  <c:v>43350.604061921294</c:v>
                </c:pt>
                <c:pt idx="8443">
                  <c:v>43350.604075810188</c:v>
                </c:pt>
                <c:pt idx="8444">
                  <c:v>43350.604089699074</c:v>
                </c:pt>
                <c:pt idx="8445">
                  <c:v>43350.604103587961</c:v>
                </c:pt>
                <c:pt idx="8446">
                  <c:v>43350.604117476854</c:v>
                </c:pt>
                <c:pt idx="8447">
                  <c:v>43350.604131365741</c:v>
                </c:pt>
                <c:pt idx="8448">
                  <c:v>43350.604145254627</c:v>
                </c:pt>
                <c:pt idx="8449">
                  <c:v>43350.604159143521</c:v>
                </c:pt>
                <c:pt idx="8450">
                  <c:v>43350.604173032407</c:v>
                </c:pt>
                <c:pt idx="8451">
                  <c:v>43350.604186921293</c:v>
                </c:pt>
                <c:pt idx="8452">
                  <c:v>43350.604200810187</c:v>
                </c:pt>
                <c:pt idx="8453">
                  <c:v>43350.604214699073</c:v>
                </c:pt>
                <c:pt idx="8454">
                  <c:v>43350.604228587959</c:v>
                </c:pt>
                <c:pt idx="8455">
                  <c:v>43350.604242476853</c:v>
                </c:pt>
                <c:pt idx="8456">
                  <c:v>43350.604256365739</c:v>
                </c:pt>
                <c:pt idx="8457">
                  <c:v>43350.604270254633</c:v>
                </c:pt>
                <c:pt idx="8458">
                  <c:v>43350.604284143519</c:v>
                </c:pt>
                <c:pt idx="8459">
                  <c:v>43350.604298032405</c:v>
                </c:pt>
                <c:pt idx="8460">
                  <c:v>43350.604311921299</c:v>
                </c:pt>
                <c:pt idx="8461">
                  <c:v>43350.604325810185</c:v>
                </c:pt>
                <c:pt idx="8462">
                  <c:v>43350.604339699072</c:v>
                </c:pt>
                <c:pt idx="8463">
                  <c:v>43350.604353587965</c:v>
                </c:pt>
                <c:pt idx="8464">
                  <c:v>43350.604367476852</c:v>
                </c:pt>
                <c:pt idx="8465">
                  <c:v>43350.604381365738</c:v>
                </c:pt>
                <c:pt idx="8466">
                  <c:v>43350.604395254632</c:v>
                </c:pt>
                <c:pt idx="8467">
                  <c:v>43350.604409143518</c:v>
                </c:pt>
                <c:pt idx="8468">
                  <c:v>43350.604423032404</c:v>
                </c:pt>
                <c:pt idx="8469">
                  <c:v>43350.604436921298</c:v>
                </c:pt>
                <c:pt idx="8470">
                  <c:v>43350.604450810184</c:v>
                </c:pt>
                <c:pt idx="8471">
                  <c:v>43350.604464699078</c:v>
                </c:pt>
                <c:pt idx="8472">
                  <c:v>43350.604478587964</c:v>
                </c:pt>
                <c:pt idx="8473">
                  <c:v>43350.60449247685</c:v>
                </c:pt>
                <c:pt idx="8474">
                  <c:v>43350.604506365744</c:v>
                </c:pt>
                <c:pt idx="8475">
                  <c:v>43350.60452025463</c:v>
                </c:pt>
                <c:pt idx="8476">
                  <c:v>43350.604534143517</c:v>
                </c:pt>
                <c:pt idx="8477">
                  <c:v>43350.60454803241</c:v>
                </c:pt>
                <c:pt idx="8478">
                  <c:v>43350.604561921296</c:v>
                </c:pt>
                <c:pt idx="8479">
                  <c:v>43350.604575810183</c:v>
                </c:pt>
                <c:pt idx="8480">
                  <c:v>43350.604589699076</c:v>
                </c:pt>
                <c:pt idx="8481">
                  <c:v>43350.604603587963</c:v>
                </c:pt>
                <c:pt idx="8482">
                  <c:v>43350.604617476849</c:v>
                </c:pt>
                <c:pt idx="8483">
                  <c:v>43350.604631365743</c:v>
                </c:pt>
                <c:pt idx="8484">
                  <c:v>43350.604645254629</c:v>
                </c:pt>
                <c:pt idx="8485">
                  <c:v>43350.604659143515</c:v>
                </c:pt>
                <c:pt idx="8486">
                  <c:v>43350.604673032409</c:v>
                </c:pt>
                <c:pt idx="8487">
                  <c:v>43350.604686921295</c:v>
                </c:pt>
                <c:pt idx="8488">
                  <c:v>43350.604700810189</c:v>
                </c:pt>
                <c:pt idx="8489">
                  <c:v>43350.604714699075</c:v>
                </c:pt>
                <c:pt idx="8490">
                  <c:v>43350.604728587961</c:v>
                </c:pt>
                <c:pt idx="8491">
                  <c:v>43350.604742476855</c:v>
                </c:pt>
                <c:pt idx="8492">
                  <c:v>43350.604756365741</c:v>
                </c:pt>
                <c:pt idx="8493">
                  <c:v>43350.604770254628</c:v>
                </c:pt>
                <c:pt idx="8494">
                  <c:v>43350.604784143521</c:v>
                </c:pt>
                <c:pt idx="8495">
                  <c:v>43350.604798032407</c:v>
                </c:pt>
                <c:pt idx="8496">
                  <c:v>43350.604811921294</c:v>
                </c:pt>
                <c:pt idx="8497">
                  <c:v>43350.604825810187</c:v>
                </c:pt>
                <c:pt idx="8498">
                  <c:v>43350.604839699074</c:v>
                </c:pt>
                <c:pt idx="8499">
                  <c:v>43350.60485358796</c:v>
                </c:pt>
                <c:pt idx="8500">
                  <c:v>43350.604867476854</c:v>
                </c:pt>
                <c:pt idx="8501">
                  <c:v>43350.60488136574</c:v>
                </c:pt>
                <c:pt idx="8502">
                  <c:v>43350.604895254626</c:v>
                </c:pt>
                <c:pt idx="8503">
                  <c:v>43350.60490914352</c:v>
                </c:pt>
                <c:pt idx="8504">
                  <c:v>43350.604923032406</c:v>
                </c:pt>
                <c:pt idx="8505">
                  <c:v>43350.6049369213</c:v>
                </c:pt>
                <c:pt idx="8506">
                  <c:v>43350.604950810186</c:v>
                </c:pt>
                <c:pt idx="8507">
                  <c:v>43350.604964699072</c:v>
                </c:pt>
                <c:pt idx="8508">
                  <c:v>43350.604978587966</c:v>
                </c:pt>
                <c:pt idx="8509">
                  <c:v>43350.604992476852</c:v>
                </c:pt>
                <c:pt idx="8510">
                  <c:v>43350.605006365739</c:v>
                </c:pt>
                <c:pt idx="8511">
                  <c:v>43350.605020254632</c:v>
                </c:pt>
                <c:pt idx="8512">
                  <c:v>43350.605034143518</c:v>
                </c:pt>
                <c:pt idx="8513">
                  <c:v>43350.605048032405</c:v>
                </c:pt>
                <c:pt idx="8514">
                  <c:v>43350.605061921298</c:v>
                </c:pt>
                <c:pt idx="8515">
                  <c:v>43350.605075810185</c:v>
                </c:pt>
                <c:pt idx="8516">
                  <c:v>43350.605089699071</c:v>
                </c:pt>
                <c:pt idx="8517">
                  <c:v>43350.605103587965</c:v>
                </c:pt>
                <c:pt idx="8518">
                  <c:v>43350.605117476851</c:v>
                </c:pt>
                <c:pt idx="8519">
                  <c:v>43350.605131365737</c:v>
                </c:pt>
                <c:pt idx="8520">
                  <c:v>43350.605145254631</c:v>
                </c:pt>
                <c:pt idx="8521">
                  <c:v>43350.605159143517</c:v>
                </c:pt>
                <c:pt idx="8522">
                  <c:v>43350.605173032411</c:v>
                </c:pt>
                <c:pt idx="8523">
                  <c:v>43350.605186921297</c:v>
                </c:pt>
                <c:pt idx="8524">
                  <c:v>43350.605200810183</c:v>
                </c:pt>
                <c:pt idx="8525">
                  <c:v>43350.605214699077</c:v>
                </c:pt>
                <c:pt idx="8526">
                  <c:v>43350.605228587963</c:v>
                </c:pt>
                <c:pt idx="8527">
                  <c:v>43350.60524247685</c:v>
                </c:pt>
                <c:pt idx="8528">
                  <c:v>43350.605256365743</c:v>
                </c:pt>
                <c:pt idx="8529">
                  <c:v>43350.605270254629</c:v>
                </c:pt>
                <c:pt idx="8530">
                  <c:v>43350.605284143516</c:v>
                </c:pt>
                <c:pt idx="8531">
                  <c:v>43350.605298032409</c:v>
                </c:pt>
                <c:pt idx="8532">
                  <c:v>43350.605311921296</c:v>
                </c:pt>
                <c:pt idx="8533">
                  <c:v>43350.605325810182</c:v>
                </c:pt>
                <c:pt idx="8534">
                  <c:v>43350.605339699076</c:v>
                </c:pt>
                <c:pt idx="8535">
                  <c:v>43350.605353587962</c:v>
                </c:pt>
                <c:pt idx="8536">
                  <c:v>43350.605367476855</c:v>
                </c:pt>
                <c:pt idx="8537">
                  <c:v>43350.605381365742</c:v>
                </c:pt>
                <c:pt idx="8538">
                  <c:v>43350.605395254628</c:v>
                </c:pt>
                <c:pt idx="8539">
                  <c:v>43350.605409143522</c:v>
                </c:pt>
                <c:pt idx="8540">
                  <c:v>43350.605423032408</c:v>
                </c:pt>
                <c:pt idx="8541">
                  <c:v>43350.605436921294</c:v>
                </c:pt>
                <c:pt idx="8542">
                  <c:v>43350.605450810188</c:v>
                </c:pt>
                <c:pt idx="8543">
                  <c:v>43350.605464699074</c:v>
                </c:pt>
                <c:pt idx="8544">
                  <c:v>43350.605478587961</c:v>
                </c:pt>
                <c:pt idx="8545">
                  <c:v>43350.605492476854</c:v>
                </c:pt>
                <c:pt idx="8546">
                  <c:v>43350.60550636574</c:v>
                </c:pt>
                <c:pt idx="8547">
                  <c:v>43350.605520254627</c:v>
                </c:pt>
                <c:pt idx="8548">
                  <c:v>43350.60553414352</c:v>
                </c:pt>
                <c:pt idx="8549">
                  <c:v>43350.605548032407</c:v>
                </c:pt>
                <c:pt idx="8550">
                  <c:v>43350.605561921293</c:v>
                </c:pt>
                <c:pt idx="8551">
                  <c:v>43350.605575810187</c:v>
                </c:pt>
                <c:pt idx="8552">
                  <c:v>43350.605589699073</c:v>
                </c:pt>
                <c:pt idx="8553">
                  <c:v>43350.605603587966</c:v>
                </c:pt>
                <c:pt idx="8554">
                  <c:v>43350.605617476853</c:v>
                </c:pt>
                <c:pt idx="8555">
                  <c:v>43350.605631365739</c:v>
                </c:pt>
                <c:pt idx="8556">
                  <c:v>43350.605645254633</c:v>
                </c:pt>
                <c:pt idx="8557">
                  <c:v>43350.605659143519</c:v>
                </c:pt>
                <c:pt idx="8558">
                  <c:v>43350.605673032405</c:v>
                </c:pt>
                <c:pt idx="8559">
                  <c:v>43350.605686921299</c:v>
                </c:pt>
                <c:pt idx="8560">
                  <c:v>43350.605700810185</c:v>
                </c:pt>
                <c:pt idx="8561">
                  <c:v>43350.605714699072</c:v>
                </c:pt>
                <c:pt idx="8562">
                  <c:v>43350.605728587965</c:v>
                </c:pt>
                <c:pt idx="8563">
                  <c:v>43350.605742476851</c:v>
                </c:pt>
                <c:pt idx="8564">
                  <c:v>43350.605756365738</c:v>
                </c:pt>
                <c:pt idx="8565">
                  <c:v>43350.605770254631</c:v>
                </c:pt>
                <c:pt idx="8566">
                  <c:v>43350.605784143518</c:v>
                </c:pt>
                <c:pt idx="8567">
                  <c:v>43350.605798032404</c:v>
                </c:pt>
                <c:pt idx="8568">
                  <c:v>43350.605811921298</c:v>
                </c:pt>
                <c:pt idx="8569">
                  <c:v>43350.605825810184</c:v>
                </c:pt>
                <c:pt idx="8570">
                  <c:v>43350.605839699077</c:v>
                </c:pt>
                <c:pt idx="8571">
                  <c:v>43350.605853587964</c:v>
                </c:pt>
                <c:pt idx="8572">
                  <c:v>43350.60586747685</c:v>
                </c:pt>
                <c:pt idx="8573">
                  <c:v>43350.605881365744</c:v>
                </c:pt>
                <c:pt idx="8574">
                  <c:v>43350.60589525463</c:v>
                </c:pt>
                <c:pt idx="8575">
                  <c:v>43350.605909143516</c:v>
                </c:pt>
                <c:pt idx="8576">
                  <c:v>43350.60592303241</c:v>
                </c:pt>
                <c:pt idx="8577">
                  <c:v>43350.605936921296</c:v>
                </c:pt>
                <c:pt idx="8578">
                  <c:v>43350.605950810183</c:v>
                </c:pt>
                <c:pt idx="8579">
                  <c:v>43350.605964699076</c:v>
                </c:pt>
                <c:pt idx="8580">
                  <c:v>43350.605978587962</c:v>
                </c:pt>
                <c:pt idx="8581">
                  <c:v>43350.605992476849</c:v>
                </c:pt>
                <c:pt idx="8582">
                  <c:v>43350.606006365742</c:v>
                </c:pt>
                <c:pt idx="8583">
                  <c:v>43350.606020254629</c:v>
                </c:pt>
                <c:pt idx="8584">
                  <c:v>43350.606034143515</c:v>
                </c:pt>
                <c:pt idx="8585">
                  <c:v>43350.606048032409</c:v>
                </c:pt>
                <c:pt idx="8586">
                  <c:v>43350.606061921295</c:v>
                </c:pt>
                <c:pt idx="8587">
                  <c:v>43350.606075810188</c:v>
                </c:pt>
                <c:pt idx="8588">
                  <c:v>43350.606089699075</c:v>
                </c:pt>
                <c:pt idx="8589">
                  <c:v>43350.606103587961</c:v>
                </c:pt>
                <c:pt idx="8590">
                  <c:v>43350.606117476855</c:v>
                </c:pt>
                <c:pt idx="8591">
                  <c:v>43350.606131365741</c:v>
                </c:pt>
                <c:pt idx="8592">
                  <c:v>43350.606145254627</c:v>
                </c:pt>
                <c:pt idx="8593">
                  <c:v>43350.606159143521</c:v>
                </c:pt>
                <c:pt idx="8594">
                  <c:v>43350.606173032407</c:v>
                </c:pt>
                <c:pt idx="8595">
                  <c:v>43350.606186921294</c:v>
                </c:pt>
                <c:pt idx="8596">
                  <c:v>43350.606200810187</c:v>
                </c:pt>
                <c:pt idx="8597">
                  <c:v>43350.606214699073</c:v>
                </c:pt>
                <c:pt idx="8598">
                  <c:v>43350.60622858796</c:v>
                </c:pt>
                <c:pt idx="8599">
                  <c:v>43350.606242476853</c:v>
                </c:pt>
                <c:pt idx="8600">
                  <c:v>43350.60625636574</c:v>
                </c:pt>
                <c:pt idx="8601">
                  <c:v>43350.606270254626</c:v>
                </c:pt>
                <c:pt idx="8602">
                  <c:v>43350.60628414352</c:v>
                </c:pt>
                <c:pt idx="8603">
                  <c:v>43350.606298032406</c:v>
                </c:pt>
                <c:pt idx="8604">
                  <c:v>43350.606311921299</c:v>
                </c:pt>
                <c:pt idx="8605">
                  <c:v>43350.606325810186</c:v>
                </c:pt>
                <c:pt idx="8606">
                  <c:v>43350.606339699072</c:v>
                </c:pt>
                <c:pt idx="8607">
                  <c:v>43350.606353587966</c:v>
                </c:pt>
                <c:pt idx="8608">
                  <c:v>43350.606367476852</c:v>
                </c:pt>
                <c:pt idx="8609">
                  <c:v>43350.606381365738</c:v>
                </c:pt>
                <c:pt idx="8610">
                  <c:v>43350.606395254632</c:v>
                </c:pt>
                <c:pt idx="8611">
                  <c:v>43350.606409143518</c:v>
                </c:pt>
                <c:pt idx="8612">
                  <c:v>43350.606423032405</c:v>
                </c:pt>
                <c:pt idx="8613">
                  <c:v>43350.606436921298</c:v>
                </c:pt>
                <c:pt idx="8614">
                  <c:v>43350.606450810184</c:v>
                </c:pt>
                <c:pt idx="8615">
                  <c:v>43350.606464699071</c:v>
                </c:pt>
                <c:pt idx="8616">
                  <c:v>43350.606478587964</c:v>
                </c:pt>
                <c:pt idx="8617">
                  <c:v>43350.606492476851</c:v>
                </c:pt>
                <c:pt idx="8618">
                  <c:v>43350.606506365744</c:v>
                </c:pt>
                <c:pt idx="8619">
                  <c:v>43350.606520254631</c:v>
                </c:pt>
                <c:pt idx="8620">
                  <c:v>43350.606534143517</c:v>
                </c:pt>
                <c:pt idx="8621">
                  <c:v>43350.606548032411</c:v>
                </c:pt>
                <c:pt idx="8622">
                  <c:v>43350.606561921297</c:v>
                </c:pt>
                <c:pt idx="8623">
                  <c:v>43350.606575810183</c:v>
                </c:pt>
                <c:pt idx="8624">
                  <c:v>43350.606589699077</c:v>
                </c:pt>
                <c:pt idx="8625">
                  <c:v>43350.606603587963</c:v>
                </c:pt>
                <c:pt idx="8626">
                  <c:v>43350.606617476849</c:v>
                </c:pt>
                <c:pt idx="8627">
                  <c:v>43350.606631365743</c:v>
                </c:pt>
                <c:pt idx="8628">
                  <c:v>43350.606645254629</c:v>
                </c:pt>
                <c:pt idx="8629">
                  <c:v>43350.606659143516</c:v>
                </c:pt>
                <c:pt idx="8630">
                  <c:v>43350.606673032409</c:v>
                </c:pt>
                <c:pt idx="8631">
                  <c:v>43350.606686921295</c:v>
                </c:pt>
                <c:pt idx="8632">
                  <c:v>43350.606700810182</c:v>
                </c:pt>
                <c:pt idx="8633">
                  <c:v>43350.606714699075</c:v>
                </c:pt>
                <c:pt idx="8634">
                  <c:v>43350.606728587962</c:v>
                </c:pt>
                <c:pt idx="8635">
                  <c:v>43350.606742476855</c:v>
                </c:pt>
                <c:pt idx="8636">
                  <c:v>43350.606756365742</c:v>
                </c:pt>
                <c:pt idx="8637">
                  <c:v>43350.606770254628</c:v>
                </c:pt>
                <c:pt idx="8638">
                  <c:v>43350.606784143522</c:v>
                </c:pt>
                <c:pt idx="8639">
                  <c:v>43350.606798032408</c:v>
                </c:pt>
                <c:pt idx="8640">
                  <c:v>43350.606811921294</c:v>
                </c:pt>
                <c:pt idx="8641">
                  <c:v>43350.606825810188</c:v>
                </c:pt>
                <c:pt idx="8642">
                  <c:v>43350.606839699074</c:v>
                </c:pt>
                <c:pt idx="8643">
                  <c:v>43350.60685358796</c:v>
                </c:pt>
                <c:pt idx="8644">
                  <c:v>43350.606867476854</c:v>
                </c:pt>
                <c:pt idx="8645">
                  <c:v>43350.60688136574</c:v>
                </c:pt>
                <c:pt idx="8646">
                  <c:v>43350.606895254627</c:v>
                </c:pt>
                <c:pt idx="8647">
                  <c:v>43350.60690914352</c:v>
                </c:pt>
                <c:pt idx="8648">
                  <c:v>43350.606923032406</c:v>
                </c:pt>
                <c:pt idx="8649">
                  <c:v>43350.606936921293</c:v>
                </c:pt>
                <c:pt idx="8650">
                  <c:v>43350.606950810186</c:v>
                </c:pt>
                <c:pt idx="8651">
                  <c:v>43350.606964699073</c:v>
                </c:pt>
                <c:pt idx="8652">
                  <c:v>43350.606978587966</c:v>
                </c:pt>
                <c:pt idx="8653">
                  <c:v>43350.606992476853</c:v>
                </c:pt>
                <c:pt idx="8654">
                  <c:v>43350.607006365739</c:v>
                </c:pt>
                <c:pt idx="8655">
                  <c:v>43350.607020254633</c:v>
                </c:pt>
                <c:pt idx="8656">
                  <c:v>43350.607034143519</c:v>
                </c:pt>
                <c:pt idx="8657">
                  <c:v>43350.607048032405</c:v>
                </c:pt>
                <c:pt idx="8658">
                  <c:v>43350.607061921299</c:v>
                </c:pt>
                <c:pt idx="8659">
                  <c:v>43350.607075810185</c:v>
                </c:pt>
                <c:pt idx="8660">
                  <c:v>43350.607089699071</c:v>
                </c:pt>
                <c:pt idx="8661">
                  <c:v>43350.607103587965</c:v>
                </c:pt>
                <c:pt idx="8662">
                  <c:v>43350.607117476851</c:v>
                </c:pt>
                <c:pt idx="8663">
                  <c:v>43350.607131365738</c:v>
                </c:pt>
                <c:pt idx="8664">
                  <c:v>43350.607145254631</c:v>
                </c:pt>
                <c:pt idx="8665">
                  <c:v>43350.607159143517</c:v>
                </c:pt>
                <c:pt idx="8666">
                  <c:v>43350.607173032404</c:v>
                </c:pt>
                <c:pt idx="8667">
                  <c:v>43350.607186921297</c:v>
                </c:pt>
                <c:pt idx="8668">
                  <c:v>43350.607200810184</c:v>
                </c:pt>
                <c:pt idx="8669">
                  <c:v>43350.607214699077</c:v>
                </c:pt>
                <c:pt idx="8670">
                  <c:v>43350.607228587964</c:v>
                </c:pt>
                <c:pt idx="8671">
                  <c:v>43350.60724247685</c:v>
                </c:pt>
                <c:pt idx="8672">
                  <c:v>43350.607256365744</c:v>
                </c:pt>
                <c:pt idx="8673">
                  <c:v>43350.60727025463</c:v>
                </c:pt>
                <c:pt idx="8674">
                  <c:v>43350.607284143516</c:v>
                </c:pt>
                <c:pt idx="8675">
                  <c:v>43350.60729803241</c:v>
                </c:pt>
                <c:pt idx="8676">
                  <c:v>43350.607311921296</c:v>
                </c:pt>
                <c:pt idx="8677">
                  <c:v>43350.607325810182</c:v>
                </c:pt>
                <c:pt idx="8678">
                  <c:v>43350.607339699076</c:v>
                </c:pt>
                <c:pt idx="8679">
                  <c:v>43350.607353587962</c:v>
                </c:pt>
                <c:pt idx="8680">
                  <c:v>43350.607367476849</c:v>
                </c:pt>
                <c:pt idx="8681">
                  <c:v>43350.607381365742</c:v>
                </c:pt>
                <c:pt idx="8682">
                  <c:v>43350.607395254628</c:v>
                </c:pt>
                <c:pt idx="8683">
                  <c:v>43350.607409143522</c:v>
                </c:pt>
                <c:pt idx="8684">
                  <c:v>43350.607423032408</c:v>
                </c:pt>
                <c:pt idx="8685">
                  <c:v>43350.607436921295</c:v>
                </c:pt>
                <c:pt idx="8686">
                  <c:v>43350.607450810188</c:v>
                </c:pt>
                <c:pt idx="8687">
                  <c:v>43350.607464699075</c:v>
                </c:pt>
                <c:pt idx="8688">
                  <c:v>43350.607478587961</c:v>
                </c:pt>
                <c:pt idx="8689">
                  <c:v>43350.607492476855</c:v>
                </c:pt>
                <c:pt idx="8690">
                  <c:v>43350.607506365741</c:v>
                </c:pt>
                <c:pt idx="8691">
                  <c:v>43350.607520254627</c:v>
                </c:pt>
                <c:pt idx="8692">
                  <c:v>43350.607534143521</c:v>
                </c:pt>
                <c:pt idx="8693">
                  <c:v>43350.607548032407</c:v>
                </c:pt>
                <c:pt idx="8694">
                  <c:v>43350.607561921293</c:v>
                </c:pt>
                <c:pt idx="8695">
                  <c:v>43350.607575810187</c:v>
                </c:pt>
                <c:pt idx="8696">
                  <c:v>43350.607589699073</c:v>
                </c:pt>
                <c:pt idx="8697">
                  <c:v>43350.60760358796</c:v>
                </c:pt>
                <c:pt idx="8698">
                  <c:v>43350.607617476853</c:v>
                </c:pt>
                <c:pt idx="8699">
                  <c:v>43350.60763136574</c:v>
                </c:pt>
                <c:pt idx="8700">
                  <c:v>43350.607645254633</c:v>
                </c:pt>
                <c:pt idx="8701">
                  <c:v>43350.607659143519</c:v>
                </c:pt>
                <c:pt idx="8702">
                  <c:v>43350.607673032406</c:v>
                </c:pt>
                <c:pt idx="8703">
                  <c:v>43350.607686921299</c:v>
                </c:pt>
                <c:pt idx="8704">
                  <c:v>43350.607700810186</c:v>
                </c:pt>
                <c:pt idx="8705">
                  <c:v>43350.607714699072</c:v>
                </c:pt>
                <c:pt idx="8706">
                  <c:v>43350.607728587966</c:v>
                </c:pt>
                <c:pt idx="8707">
                  <c:v>43350.607742476852</c:v>
                </c:pt>
                <c:pt idx="8708">
                  <c:v>43350.607756365738</c:v>
                </c:pt>
                <c:pt idx="8709">
                  <c:v>43350.607770254632</c:v>
                </c:pt>
                <c:pt idx="8710">
                  <c:v>43350.607784143518</c:v>
                </c:pt>
                <c:pt idx="8711">
                  <c:v>43350.607798032404</c:v>
                </c:pt>
                <c:pt idx="8712">
                  <c:v>43350.607811921298</c:v>
                </c:pt>
                <c:pt idx="8713">
                  <c:v>43350.607825810184</c:v>
                </c:pt>
                <c:pt idx="8714">
                  <c:v>43350.607839699071</c:v>
                </c:pt>
                <c:pt idx="8715">
                  <c:v>43350.607853587964</c:v>
                </c:pt>
                <c:pt idx="8716">
                  <c:v>43350.607867476851</c:v>
                </c:pt>
                <c:pt idx="8717">
                  <c:v>43350.607881365744</c:v>
                </c:pt>
                <c:pt idx="8718">
                  <c:v>43350.60789525463</c:v>
                </c:pt>
                <c:pt idx="8719">
                  <c:v>43350.607909143517</c:v>
                </c:pt>
                <c:pt idx="8720">
                  <c:v>43350.60792303241</c:v>
                </c:pt>
                <c:pt idx="8721">
                  <c:v>43350.607936921297</c:v>
                </c:pt>
                <c:pt idx="8722">
                  <c:v>43350.607950810183</c:v>
                </c:pt>
                <c:pt idx="8723">
                  <c:v>43350.607964699077</c:v>
                </c:pt>
                <c:pt idx="8724">
                  <c:v>43350.607978587963</c:v>
                </c:pt>
                <c:pt idx="8725">
                  <c:v>43350.607992476849</c:v>
                </c:pt>
                <c:pt idx="8726">
                  <c:v>43350.608006365743</c:v>
                </c:pt>
                <c:pt idx="8727">
                  <c:v>43350.608020254629</c:v>
                </c:pt>
                <c:pt idx="8728">
                  <c:v>43350.608034143515</c:v>
                </c:pt>
                <c:pt idx="8729">
                  <c:v>43350.608048032409</c:v>
                </c:pt>
                <c:pt idx="8730">
                  <c:v>43350.608061921295</c:v>
                </c:pt>
                <c:pt idx="8731">
                  <c:v>43350.608075810182</c:v>
                </c:pt>
                <c:pt idx="8732">
                  <c:v>43350.608089699075</c:v>
                </c:pt>
                <c:pt idx="8733">
                  <c:v>43350.608103587962</c:v>
                </c:pt>
                <c:pt idx="8734">
                  <c:v>43350.608117476855</c:v>
                </c:pt>
                <c:pt idx="8735">
                  <c:v>43350.608131365741</c:v>
                </c:pt>
                <c:pt idx="8736">
                  <c:v>43350.608145254628</c:v>
                </c:pt>
                <c:pt idx="8737">
                  <c:v>43350.608159143521</c:v>
                </c:pt>
                <c:pt idx="8738">
                  <c:v>43350.608173032408</c:v>
                </c:pt>
                <c:pt idx="8739">
                  <c:v>43350.608186921294</c:v>
                </c:pt>
                <c:pt idx="8740">
                  <c:v>43350.608200810188</c:v>
                </c:pt>
                <c:pt idx="8741">
                  <c:v>43350.608214699074</c:v>
                </c:pt>
                <c:pt idx="8742">
                  <c:v>43350.60822858796</c:v>
                </c:pt>
                <c:pt idx="8743">
                  <c:v>43350.608242476854</c:v>
                </c:pt>
                <c:pt idx="8744">
                  <c:v>43350.60825636574</c:v>
                </c:pt>
                <c:pt idx="8745">
                  <c:v>43350.608270254626</c:v>
                </c:pt>
                <c:pt idx="8746">
                  <c:v>43350.60828414352</c:v>
                </c:pt>
                <c:pt idx="8747">
                  <c:v>43350.608298032406</c:v>
                </c:pt>
                <c:pt idx="8748">
                  <c:v>43350.6083119213</c:v>
                </c:pt>
                <c:pt idx="8749">
                  <c:v>43350.608325810186</c:v>
                </c:pt>
                <c:pt idx="8750">
                  <c:v>43350.608339699073</c:v>
                </c:pt>
                <c:pt idx="8751">
                  <c:v>43350.608353587966</c:v>
                </c:pt>
                <c:pt idx="8752">
                  <c:v>43350.608367476852</c:v>
                </c:pt>
                <c:pt idx="8753">
                  <c:v>43350.608381365739</c:v>
                </c:pt>
                <c:pt idx="8754">
                  <c:v>43350.608395254632</c:v>
                </c:pt>
                <c:pt idx="8755">
                  <c:v>43350.608409143519</c:v>
                </c:pt>
                <c:pt idx="8756">
                  <c:v>43350.608423032405</c:v>
                </c:pt>
                <c:pt idx="8757">
                  <c:v>43350.608436921299</c:v>
                </c:pt>
                <c:pt idx="8758">
                  <c:v>43350.608450810185</c:v>
                </c:pt>
                <c:pt idx="8759">
                  <c:v>43350.608464699071</c:v>
                </c:pt>
                <c:pt idx="8760">
                  <c:v>43350.608478587965</c:v>
                </c:pt>
                <c:pt idx="8761">
                  <c:v>43350.608492476851</c:v>
                </c:pt>
                <c:pt idx="8762">
                  <c:v>43350.608506365737</c:v>
                </c:pt>
                <c:pt idx="8763">
                  <c:v>43350.608520254631</c:v>
                </c:pt>
                <c:pt idx="8764">
                  <c:v>43350.608534143517</c:v>
                </c:pt>
                <c:pt idx="8765">
                  <c:v>43350.608548032411</c:v>
                </c:pt>
                <c:pt idx="8766">
                  <c:v>43350.608561921297</c:v>
                </c:pt>
                <c:pt idx="8767">
                  <c:v>43350.608575810184</c:v>
                </c:pt>
                <c:pt idx="8768">
                  <c:v>43350.608589699077</c:v>
                </c:pt>
                <c:pt idx="8769">
                  <c:v>43350.608603587963</c:v>
                </c:pt>
                <c:pt idx="8770">
                  <c:v>43350.60861747685</c:v>
                </c:pt>
                <c:pt idx="8771">
                  <c:v>43350.608631365743</c:v>
                </c:pt>
                <c:pt idx="8772">
                  <c:v>43350.60864525463</c:v>
                </c:pt>
                <c:pt idx="8773">
                  <c:v>43350.608659143516</c:v>
                </c:pt>
                <c:pt idx="8774">
                  <c:v>43350.60867303241</c:v>
                </c:pt>
                <c:pt idx="8775">
                  <c:v>43350.608686921296</c:v>
                </c:pt>
                <c:pt idx="8776">
                  <c:v>43350.608700810182</c:v>
                </c:pt>
                <c:pt idx="8777">
                  <c:v>43350.608714699076</c:v>
                </c:pt>
                <c:pt idx="8778">
                  <c:v>43350.608728587962</c:v>
                </c:pt>
                <c:pt idx="8779">
                  <c:v>43350.608742476848</c:v>
                </c:pt>
                <c:pt idx="8780">
                  <c:v>43350.608756365742</c:v>
                </c:pt>
                <c:pt idx="8781">
                  <c:v>43350.608770254628</c:v>
                </c:pt>
                <c:pt idx="8782">
                  <c:v>43350.608784143522</c:v>
                </c:pt>
                <c:pt idx="8783">
                  <c:v>43350.608798032408</c:v>
                </c:pt>
                <c:pt idx="8784">
                  <c:v>43350.608811921295</c:v>
                </c:pt>
                <c:pt idx="8785">
                  <c:v>43350.608825810188</c:v>
                </c:pt>
                <c:pt idx="8786">
                  <c:v>43350.608839699074</c:v>
                </c:pt>
                <c:pt idx="8787">
                  <c:v>43350.608853587961</c:v>
                </c:pt>
                <c:pt idx="8788">
                  <c:v>43350.608867476854</c:v>
                </c:pt>
                <c:pt idx="8789">
                  <c:v>43350.608881365741</c:v>
                </c:pt>
                <c:pt idx="8790">
                  <c:v>43350.608895254627</c:v>
                </c:pt>
                <c:pt idx="8791">
                  <c:v>43350.608909143521</c:v>
                </c:pt>
                <c:pt idx="8792">
                  <c:v>43350.608923032407</c:v>
                </c:pt>
                <c:pt idx="8793">
                  <c:v>43350.608936921293</c:v>
                </c:pt>
                <c:pt idx="8794">
                  <c:v>43350.608950810187</c:v>
                </c:pt>
                <c:pt idx="8795">
                  <c:v>43350.608964699073</c:v>
                </c:pt>
                <c:pt idx="8796">
                  <c:v>43350.608978587959</c:v>
                </c:pt>
                <c:pt idx="8797">
                  <c:v>43350.608992476853</c:v>
                </c:pt>
                <c:pt idx="8798">
                  <c:v>43350.609006365739</c:v>
                </c:pt>
                <c:pt idx="8799">
                  <c:v>43350.609020254633</c:v>
                </c:pt>
                <c:pt idx="8800">
                  <c:v>43350.609034143519</c:v>
                </c:pt>
                <c:pt idx="8801">
                  <c:v>43350.609048032406</c:v>
                </c:pt>
                <c:pt idx="8802">
                  <c:v>43350.609061921299</c:v>
                </c:pt>
                <c:pt idx="8803">
                  <c:v>43350.609075810185</c:v>
                </c:pt>
                <c:pt idx="8804">
                  <c:v>43350.609089699072</c:v>
                </c:pt>
                <c:pt idx="8805">
                  <c:v>43350.609103587965</c:v>
                </c:pt>
                <c:pt idx="8806">
                  <c:v>43350.609117476852</c:v>
                </c:pt>
                <c:pt idx="8807">
                  <c:v>43350.609131365738</c:v>
                </c:pt>
                <c:pt idx="8808">
                  <c:v>43350.609145254632</c:v>
                </c:pt>
                <c:pt idx="8809">
                  <c:v>43350.609159143518</c:v>
                </c:pt>
                <c:pt idx="8810">
                  <c:v>43350.609173032404</c:v>
                </c:pt>
                <c:pt idx="8811">
                  <c:v>43350.609186921298</c:v>
                </c:pt>
                <c:pt idx="8812">
                  <c:v>43350.609200810184</c:v>
                </c:pt>
                <c:pt idx="8813">
                  <c:v>43350.60921469907</c:v>
                </c:pt>
                <c:pt idx="8814">
                  <c:v>43350.609228587964</c:v>
                </c:pt>
                <c:pt idx="8815">
                  <c:v>43350.60924247685</c:v>
                </c:pt>
                <c:pt idx="8816">
                  <c:v>43350.609256365744</c:v>
                </c:pt>
                <c:pt idx="8817">
                  <c:v>43350.60927025463</c:v>
                </c:pt>
                <c:pt idx="8818">
                  <c:v>43350.609284143517</c:v>
                </c:pt>
                <c:pt idx="8819">
                  <c:v>43350.60929803241</c:v>
                </c:pt>
                <c:pt idx="8820">
                  <c:v>43350.609311921296</c:v>
                </c:pt>
                <c:pt idx="8821">
                  <c:v>43350.609325810183</c:v>
                </c:pt>
                <c:pt idx="8822">
                  <c:v>43350.609339699076</c:v>
                </c:pt>
                <c:pt idx="8823">
                  <c:v>43350.609353587963</c:v>
                </c:pt>
                <c:pt idx="8824">
                  <c:v>43350.609367476849</c:v>
                </c:pt>
                <c:pt idx="8825">
                  <c:v>43350.609381365743</c:v>
                </c:pt>
                <c:pt idx="8826">
                  <c:v>43350.609395254629</c:v>
                </c:pt>
                <c:pt idx="8827">
                  <c:v>43350.609409143515</c:v>
                </c:pt>
                <c:pt idx="8828">
                  <c:v>43350.609423032409</c:v>
                </c:pt>
                <c:pt idx="8829">
                  <c:v>43350.609436921295</c:v>
                </c:pt>
                <c:pt idx="8830">
                  <c:v>43350.609450810189</c:v>
                </c:pt>
                <c:pt idx="8831">
                  <c:v>43350.609464699075</c:v>
                </c:pt>
                <c:pt idx="8832">
                  <c:v>43350.609478587961</c:v>
                </c:pt>
                <c:pt idx="8833">
                  <c:v>43350.609492476855</c:v>
                </c:pt>
                <c:pt idx="8834">
                  <c:v>43350.609506365741</c:v>
                </c:pt>
                <c:pt idx="8835">
                  <c:v>43350.609520254628</c:v>
                </c:pt>
                <c:pt idx="8836">
                  <c:v>43350.609534143521</c:v>
                </c:pt>
                <c:pt idx="8837">
                  <c:v>43350.609548032407</c:v>
                </c:pt>
                <c:pt idx="8838">
                  <c:v>43350.609561921294</c:v>
                </c:pt>
                <c:pt idx="8839">
                  <c:v>43350.609575810187</c:v>
                </c:pt>
                <c:pt idx="8840">
                  <c:v>43350.609589699074</c:v>
                </c:pt>
                <c:pt idx="8841">
                  <c:v>43350.60960358796</c:v>
                </c:pt>
                <c:pt idx="8842">
                  <c:v>43350.609617476854</c:v>
                </c:pt>
                <c:pt idx="8843">
                  <c:v>43350.60963136574</c:v>
                </c:pt>
                <c:pt idx="8844">
                  <c:v>43350.609645254626</c:v>
                </c:pt>
                <c:pt idx="8845">
                  <c:v>43350.60965914352</c:v>
                </c:pt>
                <c:pt idx="8846">
                  <c:v>43350.609673032406</c:v>
                </c:pt>
                <c:pt idx="8847">
                  <c:v>43350.6096869213</c:v>
                </c:pt>
                <c:pt idx="8848">
                  <c:v>43350.609700810186</c:v>
                </c:pt>
                <c:pt idx="8849">
                  <c:v>43350.609714699072</c:v>
                </c:pt>
                <c:pt idx="8850">
                  <c:v>43350.609728587966</c:v>
                </c:pt>
                <c:pt idx="8851">
                  <c:v>43350.609742476852</c:v>
                </c:pt>
                <c:pt idx="8852">
                  <c:v>43350.609756365739</c:v>
                </c:pt>
                <c:pt idx="8853">
                  <c:v>43350.609770254632</c:v>
                </c:pt>
                <c:pt idx="8854">
                  <c:v>43350.609784143518</c:v>
                </c:pt>
                <c:pt idx="8855">
                  <c:v>43350.609798032405</c:v>
                </c:pt>
                <c:pt idx="8856">
                  <c:v>43350.609811921298</c:v>
                </c:pt>
                <c:pt idx="8857">
                  <c:v>43350.609825810185</c:v>
                </c:pt>
                <c:pt idx="8858">
                  <c:v>43350.609839699071</c:v>
                </c:pt>
                <c:pt idx="8859">
                  <c:v>43350.609853587965</c:v>
                </c:pt>
                <c:pt idx="8860">
                  <c:v>43350.609867476851</c:v>
                </c:pt>
                <c:pt idx="8861">
                  <c:v>43350.609881365737</c:v>
                </c:pt>
                <c:pt idx="8862">
                  <c:v>43350.609895254631</c:v>
                </c:pt>
                <c:pt idx="8863">
                  <c:v>43350.609909143517</c:v>
                </c:pt>
                <c:pt idx="8864">
                  <c:v>43350.609923032411</c:v>
                </c:pt>
                <c:pt idx="8865">
                  <c:v>43350.609936921297</c:v>
                </c:pt>
                <c:pt idx="8866">
                  <c:v>43350.609950810183</c:v>
                </c:pt>
                <c:pt idx="8867">
                  <c:v>43350.609964699077</c:v>
                </c:pt>
                <c:pt idx="8868">
                  <c:v>43350.609978587963</c:v>
                </c:pt>
                <c:pt idx="8869">
                  <c:v>43350.60999247685</c:v>
                </c:pt>
                <c:pt idx="8870">
                  <c:v>43350.610006365743</c:v>
                </c:pt>
                <c:pt idx="8871">
                  <c:v>43350.610020254629</c:v>
                </c:pt>
                <c:pt idx="8872">
                  <c:v>43350.610034143516</c:v>
                </c:pt>
                <c:pt idx="8873">
                  <c:v>43350.610048032409</c:v>
                </c:pt>
                <c:pt idx="8874">
                  <c:v>43350.610061921296</c:v>
                </c:pt>
                <c:pt idx="8875">
                  <c:v>43350.610075810182</c:v>
                </c:pt>
                <c:pt idx="8876">
                  <c:v>43350.610089699076</c:v>
                </c:pt>
                <c:pt idx="8877">
                  <c:v>43350.610103587962</c:v>
                </c:pt>
                <c:pt idx="8878">
                  <c:v>43350.610117476848</c:v>
                </c:pt>
                <c:pt idx="8879">
                  <c:v>43350.610131365742</c:v>
                </c:pt>
                <c:pt idx="8880">
                  <c:v>43350.610145254628</c:v>
                </c:pt>
                <c:pt idx="8881">
                  <c:v>43350.610159143522</c:v>
                </c:pt>
                <c:pt idx="8882">
                  <c:v>43350.610173032408</c:v>
                </c:pt>
                <c:pt idx="8883">
                  <c:v>43350.610186921294</c:v>
                </c:pt>
                <c:pt idx="8884">
                  <c:v>43350.610200810188</c:v>
                </c:pt>
                <c:pt idx="8885">
                  <c:v>43350.610214699074</c:v>
                </c:pt>
                <c:pt idx="8886">
                  <c:v>43350.610228587961</c:v>
                </c:pt>
                <c:pt idx="8887">
                  <c:v>43350.610242476854</c:v>
                </c:pt>
                <c:pt idx="8888">
                  <c:v>43350.61025636574</c:v>
                </c:pt>
                <c:pt idx="8889">
                  <c:v>43350.610270254627</c:v>
                </c:pt>
                <c:pt idx="8890">
                  <c:v>43350.61028414352</c:v>
                </c:pt>
                <c:pt idx="8891">
                  <c:v>43350.610298032407</c:v>
                </c:pt>
                <c:pt idx="8892">
                  <c:v>43350.610311921293</c:v>
                </c:pt>
                <c:pt idx="8893">
                  <c:v>43350.610325810187</c:v>
                </c:pt>
                <c:pt idx="8894">
                  <c:v>43350.610339699073</c:v>
                </c:pt>
                <c:pt idx="8895">
                  <c:v>43350.610353587967</c:v>
                </c:pt>
                <c:pt idx="8896">
                  <c:v>43350.610367476853</c:v>
                </c:pt>
                <c:pt idx="8897">
                  <c:v>43350.610381365739</c:v>
                </c:pt>
                <c:pt idx="8898">
                  <c:v>43350.610395254633</c:v>
                </c:pt>
                <c:pt idx="8899">
                  <c:v>43350.610409143519</c:v>
                </c:pt>
                <c:pt idx="8900">
                  <c:v>43350.610423032405</c:v>
                </c:pt>
                <c:pt idx="8901">
                  <c:v>43350.610436921299</c:v>
                </c:pt>
                <c:pt idx="8902">
                  <c:v>43350.610450810185</c:v>
                </c:pt>
                <c:pt idx="8903">
                  <c:v>43350.610464699072</c:v>
                </c:pt>
                <c:pt idx="8904">
                  <c:v>43350.610478587965</c:v>
                </c:pt>
                <c:pt idx="8905">
                  <c:v>43350.610492476852</c:v>
                </c:pt>
                <c:pt idx="8906">
                  <c:v>43350.610506365738</c:v>
                </c:pt>
                <c:pt idx="8907">
                  <c:v>43350.610520254631</c:v>
                </c:pt>
                <c:pt idx="8908">
                  <c:v>43350.610534143518</c:v>
                </c:pt>
                <c:pt idx="8909">
                  <c:v>43350.610548032404</c:v>
                </c:pt>
                <c:pt idx="8910">
                  <c:v>43350.610561921298</c:v>
                </c:pt>
                <c:pt idx="8911">
                  <c:v>43350.610575810184</c:v>
                </c:pt>
                <c:pt idx="8912">
                  <c:v>43350.610589699078</c:v>
                </c:pt>
                <c:pt idx="8913">
                  <c:v>43350.610603587964</c:v>
                </c:pt>
                <c:pt idx="8914">
                  <c:v>43350.61061747685</c:v>
                </c:pt>
                <c:pt idx="8915">
                  <c:v>43350.610631365744</c:v>
                </c:pt>
                <c:pt idx="8916">
                  <c:v>43350.61064525463</c:v>
                </c:pt>
                <c:pt idx="8917">
                  <c:v>43350.610659143516</c:v>
                </c:pt>
                <c:pt idx="8918">
                  <c:v>43350.61067303241</c:v>
                </c:pt>
                <c:pt idx="8919">
                  <c:v>43350.610686921296</c:v>
                </c:pt>
                <c:pt idx="8920">
                  <c:v>43350.610700810183</c:v>
                </c:pt>
                <c:pt idx="8921">
                  <c:v>43350.610714699076</c:v>
                </c:pt>
                <c:pt idx="8922">
                  <c:v>43350.610728587963</c:v>
                </c:pt>
                <c:pt idx="8923">
                  <c:v>43350.610742476849</c:v>
                </c:pt>
                <c:pt idx="8924">
                  <c:v>43350.610756365742</c:v>
                </c:pt>
                <c:pt idx="8925">
                  <c:v>43350.610770254629</c:v>
                </c:pt>
                <c:pt idx="8926">
                  <c:v>43350.610784143515</c:v>
                </c:pt>
                <c:pt idx="8927">
                  <c:v>43350.610798032409</c:v>
                </c:pt>
                <c:pt idx="8928">
                  <c:v>43350.610811921295</c:v>
                </c:pt>
                <c:pt idx="8929">
                  <c:v>43350.610825810189</c:v>
                </c:pt>
                <c:pt idx="8930">
                  <c:v>43350.610839699075</c:v>
                </c:pt>
                <c:pt idx="8931">
                  <c:v>43350.610853587961</c:v>
                </c:pt>
                <c:pt idx="8932">
                  <c:v>43350.610867476855</c:v>
                </c:pt>
                <c:pt idx="8933">
                  <c:v>43350.610881365741</c:v>
                </c:pt>
                <c:pt idx="8934">
                  <c:v>43350.610895254627</c:v>
                </c:pt>
                <c:pt idx="8935">
                  <c:v>43350.610909143521</c:v>
                </c:pt>
                <c:pt idx="8936">
                  <c:v>43350.610923032407</c:v>
                </c:pt>
                <c:pt idx="8937">
                  <c:v>43350.610936921294</c:v>
                </c:pt>
                <c:pt idx="8938">
                  <c:v>43350.610950810187</c:v>
                </c:pt>
                <c:pt idx="8939">
                  <c:v>43350.610964699074</c:v>
                </c:pt>
                <c:pt idx="8940">
                  <c:v>43350.61097858796</c:v>
                </c:pt>
                <c:pt idx="8941">
                  <c:v>43350.610992476853</c:v>
                </c:pt>
                <c:pt idx="8942">
                  <c:v>43350.61100636574</c:v>
                </c:pt>
                <c:pt idx="8943">
                  <c:v>43350.611020254626</c:v>
                </c:pt>
                <c:pt idx="8944">
                  <c:v>43350.61103414352</c:v>
                </c:pt>
                <c:pt idx="8945">
                  <c:v>43350.611048032406</c:v>
                </c:pt>
                <c:pt idx="8946">
                  <c:v>43350.6110619213</c:v>
                </c:pt>
                <c:pt idx="8947">
                  <c:v>43350.611075810186</c:v>
                </c:pt>
                <c:pt idx="8948">
                  <c:v>43350.611089699072</c:v>
                </c:pt>
                <c:pt idx="8949">
                  <c:v>43350.611103587966</c:v>
                </c:pt>
                <c:pt idx="8950">
                  <c:v>43350.611117476852</c:v>
                </c:pt>
                <c:pt idx="8951">
                  <c:v>43350.611131365738</c:v>
                </c:pt>
                <c:pt idx="8952">
                  <c:v>43350.611145254632</c:v>
                </c:pt>
                <c:pt idx="8953">
                  <c:v>43350.611159143518</c:v>
                </c:pt>
                <c:pt idx="8954">
                  <c:v>43350.611173032405</c:v>
                </c:pt>
                <c:pt idx="8955">
                  <c:v>43350.611186921298</c:v>
                </c:pt>
                <c:pt idx="8956">
                  <c:v>43350.611200810185</c:v>
                </c:pt>
                <c:pt idx="8957">
                  <c:v>43350.611214699071</c:v>
                </c:pt>
                <c:pt idx="8958">
                  <c:v>43350.611228587964</c:v>
                </c:pt>
                <c:pt idx="8959">
                  <c:v>43350.611242476851</c:v>
                </c:pt>
                <c:pt idx="8960">
                  <c:v>43350.611256365744</c:v>
                </c:pt>
                <c:pt idx="8961">
                  <c:v>43350.611270254631</c:v>
                </c:pt>
                <c:pt idx="8962">
                  <c:v>43350.611284143517</c:v>
                </c:pt>
                <c:pt idx="8963">
                  <c:v>43350.611298032411</c:v>
                </c:pt>
                <c:pt idx="8964">
                  <c:v>43350.611311921297</c:v>
                </c:pt>
                <c:pt idx="8965">
                  <c:v>43350.611325810183</c:v>
                </c:pt>
                <c:pt idx="8966">
                  <c:v>43350.611339699077</c:v>
                </c:pt>
                <c:pt idx="8967">
                  <c:v>43350.611353587963</c:v>
                </c:pt>
                <c:pt idx="8968">
                  <c:v>43350.611367476849</c:v>
                </c:pt>
                <c:pt idx="8969">
                  <c:v>43350.611381365743</c:v>
                </c:pt>
                <c:pt idx="8970">
                  <c:v>43350.611395254629</c:v>
                </c:pt>
                <c:pt idx="8971">
                  <c:v>43350.611409143516</c:v>
                </c:pt>
                <c:pt idx="8972">
                  <c:v>43350.611423032409</c:v>
                </c:pt>
                <c:pt idx="8973">
                  <c:v>43350.611436921296</c:v>
                </c:pt>
                <c:pt idx="8974">
                  <c:v>43350.611450810182</c:v>
                </c:pt>
                <c:pt idx="8975">
                  <c:v>43350.611464699075</c:v>
                </c:pt>
                <c:pt idx="8976">
                  <c:v>43350.611478587962</c:v>
                </c:pt>
                <c:pt idx="8977">
                  <c:v>43350.611492476855</c:v>
                </c:pt>
                <c:pt idx="8978">
                  <c:v>43350.611506365742</c:v>
                </c:pt>
                <c:pt idx="8979">
                  <c:v>43350.611520254628</c:v>
                </c:pt>
                <c:pt idx="8980">
                  <c:v>43350.611534143522</c:v>
                </c:pt>
                <c:pt idx="8981">
                  <c:v>43350.611548032408</c:v>
                </c:pt>
                <c:pt idx="8982">
                  <c:v>43350.611561921294</c:v>
                </c:pt>
                <c:pt idx="8983">
                  <c:v>43350.611575810188</c:v>
                </c:pt>
                <c:pt idx="8984">
                  <c:v>43350.611589699074</c:v>
                </c:pt>
                <c:pt idx="8985">
                  <c:v>43350.61160358796</c:v>
                </c:pt>
                <c:pt idx="8986">
                  <c:v>43350.611617476854</c:v>
                </c:pt>
                <c:pt idx="8987">
                  <c:v>43350.61163136574</c:v>
                </c:pt>
                <c:pt idx="8988">
                  <c:v>43350.611645254627</c:v>
                </c:pt>
                <c:pt idx="8989">
                  <c:v>43350.61165914352</c:v>
                </c:pt>
                <c:pt idx="8990">
                  <c:v>43350.611673032407</c:v>
                </c:pt>
                <c:pt idx="8991">
                  <c:v>43350.611686921293</c:v>
                </c:pt>
                <c:pt idx="8992">
                  <c:v>43350.611700810186</c:v>
                </c:pt>
                <c:pt idx="8993">
                  <c:v>43350.611714699073</c:v>
                </c:pt>
                <c:pt idx="8994">
                  <c:v>43350.611728587966</c:v>
                </c:pt>
                <c:pt idx="8995">
                  <c:v>43350.611742476853</c:v>
                </c:pt>
                <c:pt idx="8996">
                  <c:v>43350.611756365739</c:v>
                </c:pt>
                <c:pt idx="8997">
                  <c:v>43350.611770254633</c:v>
                </c:pt>
                <c:pt idx="8998">
                  <c:v>43350.611784143519</c:v>
                </c:pt>
                <c:pt idx="8999">
                  <c:v>43350.611798032405</c:v>
                </c:pt>
                <c:pt idx="9000">
                  <c:v>43350.611811921299</c:v>
                </c:pt>
                <c:pt idx="9001">
                  <c:v>43350.611825810185</c:v>
                </c:pt>
                <c:pt idx="9002">
                  <c:v>43350.611839699071</c:v>
                </c:pt>
                <c:pt idx="9003">
                  <c:v>43350.611853587965</c:v>
                </c:pt>
                <c:pt idx="9004">
                  <c:v>43350.611867476851</c:v>
                </c:pt>
                <c:pt idx="9005">
                  <c:v>43350.611881365738</c:v>
                </c:pt>
                <c:pt idx="9006">
                  <c:v>43350.611895254631</c:v>
                </c:pt>
                <c:pt idx="9007">
                  <c:v>43350.611909143518</c:v>
                </c:pt>
                <c:pt idx="9008">
                  <c:v>43350.611923032404</c:v>
                </c:pt>
                <c:pt idx="9009">
                  <c:v>43350.611936921297</c:v>
                </c:pt>
                <c:pt idx="9010">
                  <c:v>43350.611950810184</c:v>
                </c:pt>
                <c:pt idx="9011">
                  <c:v>43350.611964699077</c:v>
                </c:pt>
                <c:pt idx="9012">
                  <c:v>43350.611978587964</c:v>
                </c:pt>
                <c:pt idx="9013">
                  <c:v>43350.61199247685</c:v>
                </c:pt>
                <c:pt idx="9014">
                  <c:v>43350.612006365744</c:v>
                </c:pt>
                <c:pt idx="9015">
                  <c:v>43350.61202025463</c:v>
                </c:pt>
                <c:pt idx="9016">
                  <c:v>43350.612034143516</c:v>
                </c:pt>
                <c:pt idx="9017">
                  <c:v>43350.61204803241</c:v>
                </c:pt>
                <c:pt idx="9018">
                  <c:v>43350.612061921296</c:v>
                </c:pt>
                <c:pt idx="9019">
                  <c:v>43350.612075810182</c:v>
                </c:pt>
                <c:pt idx="9020">
                  <c:v>43350.612089699076</c:v>
                </c:pt>
                <c:pt idx="9021">
                  <c:v>43350.612103587962</c:v>
                </c:pt>
                <c:pt idx="9022">
                  <c:v>43350.612117476849</c:v>
                </c:pt>
                <c:pt idx="9023">
                  <c:v>43350.612131365742</c:v>
                </c:pt>
                <c:pt idx="9024">
                  <c:v>43350.612145254629</c:v>
                </c:pt>
                <c:pt idx="9025">
                  <c:v>43350.612159143522</c:v>
                </c:pt>
                <c:pt idx="9026">
                  <c:v>43350.612173032408</c:v>
                </c:pt>
                <c:pt idx="9027">
                  <c:v>43350.612186921295</c:v>
                </c:pt>
                <c:pt idx="9028">
                  <c:v>43350.612200810188</c:v>
                </c:pt>
                <c:pt idx="9029">
                  <c:v>43350.612214699075</c:v>
                </c:pt>
                <c:pt idx="9030">
                  <c:v>43350.612228587961</c:v>
                </c:pt>
                <c:pt idx="9031">
                  <c:v>43350.612242476855</c:v>
                </c:pt>
                <c:pt idx="9032">
                  <c:v>43350.612256365741</c:v>
                </c:pt>
                <c:pt idx="9033">
                  <c:v>43350.612270254627</c:v>
                </c:pt>
                <c:pt idx="9034">
                  <c:v>43350.612284143521</c:v>
                </c:pt>
                <c:pt idx="9035">
                  <c:v>43350.612298032407</c:v>
                </c:pt>
                <c:pt idx="9036">
                  <c:v>43350.612311921293</c:v>
                </c:pt>
                <c:pt idx="9037">
                  <c:v>43350.612325810187</c:v>
                </c:pt>
                <c:pt idx="9038">
                  <c:v>43350.612339699073</c:v>
                </c:pt>
                <c:pt idx="9039">
                  <c:v>43350.61235358796</c:v>
                </c:pt>
                <c:pt idx="9040">
                  <c:v>43350.612367476853</c:v>
                </c:pt>
                <c:pt idx="9041">
                  <c:v>43350.61238136574</c:v>
                </c:pt>
                <c:pt idx="9042">
                  <c:v>43350.612395254633</c:v>
                </c:pt>
                <c:pt idx="9043">
                  <c:v>43350.612409143519</c:v>
                </c:pt>
                <c:pt idx="9044">
                  <c:v>43350.612423032406</c:v>
                </c:pt>
                <c:pt idx="9045">
                  <c:v>43350.612436921299</c:v>
                </c:pt>
                <c:pt idx="9046">
                  <c:v>43350.612450810186</c:v>
                </c:pt>
                <c:pt idx="9047">
                  <c:v>43350.612464699072</c:v>
                </c:pt>
                <c:pt idx="9048">
                  <c:v>43350.612478587966</c:v>
                </c:pt>
                <c:pt idx="9049">
                  <c:v>43350.612492476852</c:v>
                </c:pt>
                <c:pt idx="9050">
                  <c:v>43350.612506365738</c:v>
                </c:pt>
                <c:pt idx="9051">
                  <c:v>43350.612520254632</c:v>
                </c:pt>
                <c:pt idx="9052">
                  <c:v>43350.612534143518</c:v>
                </c:pt>
                <c:pt idx="9053">
                  <c:v>43350.612548032404</c:v>
                </c:pt>
                <c:pt idx="9054">
                  <c:v>43350.612561921298</c:v>
                </c:pt>
                <c:pt idx="9055">
                  <c:v>43350.612575810184</c:v>
                </c:pt>
                <c:pt idx="9056">
                  <c:v>43350.612589699071</c:v>
                </c:pt>
                <c:pt idx="9057">
                  <c:v>43350.612603587964</c:v>
                </c:pt>
                <c:pt idx="9058">
                  <c:v>43350.612617476851</c:v>
                </c:pt>
                <c:pt idx="9059">
                  <c:v>43350.612631365744</c:v>
                </c:pt>
                <c:pt idx="9060">
                  <c:v>43350.61264525463</c:v>
                </c:pt>
                <c:pt idx="9061">
                  <c:v>43350.612659143517</c:v>
                </c:pt>
                <c:pt idx="9062">
                  <c:v>43350.61267303241</c:v>
                </c:pt>
                <c:pt idx="9063">
                  <c:v>43350.612686921297</c:v>
                </c:pt>
                <c:pt idx="9064">
                  <c:v>43350.612700810183</c:v>
                </c:pt>
                <c:pt idx="9065">
                  <c:v>43350.612714699077</c:v>
                </c:pt>
                <c:pt idx="9066">
                  <c:v>43350.612728587963</c:v>
                </c:pt>
                <c:pt idx="9067">
                  <c:v>43350.612742476849</c:v>
                </c:pt>
                <c:pt idx="9068">
                  <c:v>43350.612756365743</c:v>
                </c:pt>
                <c:pt idx="9069">
                  <c:v>43350.612770254629</c:v>
                </c:pt>
                <c:pt idx="9070">
                  <c:v>43350.612784143515</c:v>
                </c:pt>
                <c:pt idx="9071">
                  <c:v>43350.612798032409</c:v>
                </c:pt>
                <c:pt idx="9072">
                  <c:v>43350.612811921295</c:v>
                </c:pt>
                <c:pt idx="9073">
                  <c:v>43350.612825810182</c:v>
                </c:pt>
                <c:pt idx="9074">
                  <c:v>43350.612839699075</c:v>
                </c:pt>
                <c:pt idx="9075">
                  <c:v>43350.612853587962</c:v>
                </c:pt>
                <c:pt idx="9076">
                  <c:v>43350.612867476855</c:v>
                </c:pt>
                <c:pt idx="9077">
                  <c:v>43350.612881365741</c:v>
                </c:pt>
                <c:pt idx="9078">
                  <c:v>43350.612895254628</c:v>
                </c:pt>
                <c:pt idx="9079">
                  <c:v>43350.612909143521</c:v>
                </c:pt>
                <c:pt idx="9080">
                  <c:v>43350.612923032408</c:v>
                </c:pt>
                <c:pt idx="9081">
                  <c:v>43350.612936921294</c:v>
                </c:pt>
                <c:pt idx="9082">
                  <c:v>43350.612950810188</c:v>
                </c:pt>
                <c:pt idx="9083">
                  <c:v>43350.612964699074</c:v>
                </c:pt>
                <c:pt idx="9084">
                  <c:v>43350.61297858796</c:v>
                </c:pt>
                <c:pt idx="9085">
                  <c:v>43350.612992476854</c:v>
                </c:pt>
                <c:pt idx="9086">
                  <c:v>43350.61300636574</c:v>
                </c:pt>
                <c:pt idx="9087">
                  <c:v>43350.613020254626</c:v>
                </c:pt>
                <c:pt idx="9088">
                  <c:v>43350.61303414352</c:v>
                </c:pt>
                <c:pt idx="9089">
                  <c:v>43350.613048032406</c:v>
                </c:pt>
                <c:pt idx="9090">
                  <c:v>43350.613061921293</c:v>
                </c:pt>
                <c:pt idx="9091">
                  <c:v>43350.613075810186</c:v>
                </c:pt>
                <c:pt idx="9092">
                  <c:v>43350.613089699073</c:v>
                </c:pt>
                <c:pt idx="9093">
                  <c:v>43350.613103587966</c:v>
                </c:pt>
                <c:pt idx="9094">
                  <c:v>43350.613117476852</c:v>
                </c:pt>
                <c:pt idx="9095">
                  <c:v>43350.613131365739</c:v>
                </c:pt>
                <c:pt idx="9096">
                  <c:v>43350.613145254632</c:v>
                </c:pt>
                <c:pt idx="9097">
                  <c:v>43350.613159143519</c:v>
                </c:pt>
                <c:pt idx="9098">
                  <c:v>43350.613173032405</c:v>
                </c:pt>
                <c:pt idx="9099">
                  <c:v>43350.613186921299</c:v>
                </c:pt>
                <c:pt idx="9100">
                  <c:v>43350.613200810185</c:v>
                </c:pt>
                <c:pt idx="9101">
                  <c:v>43350.613214699071</c:v>
                </c:pt>
                <c:pt idx="9102">
                  <c:v>43350.613228587965</c:v>
                </c:pt>
                <c:pt idx="9103">
                  <c:v>43350.613242476851</c:v>
                </c:pt>
                <c:pt idx="9104">
                  <c:v>43350.613256365737</c:v>
                </c:pt>
                <c:pt idx="9105">
                  <c:v>43350.613270254631</c:v>
                </c:pt>
                <c:pt idx="9106">
                  <c:v>43350.613284143517</c:v>
                </c:pt>
                <c:pt idx="9107">
                  <c:v>43350.613298032411</c:v>
                </c:pt>
                <c:pt idx="9108">
                  <c:v>43350.613311921297</c:v>
                </c:pt>
                <c:pt idx="9109">
                  <c:v>43350.613325810184</c:v>
                </c:pt>
                <c:pt idx="9110">
                  <c:v>43350.613339699077</c:v>
                </c:pt>
                <c:pt idx="9111">
                  <c:v>43350.613353587964</c:v>
                </c:pt>
                <c:pt idx="9112">
                  <c:v>43350.61336747685</c:v>
                </c:pt>
                <c:pt idx="9113">
                  <c:v>43350.613381365743</c:v>
                </c:pt>
                <c:pt idx="9114">
                  <c:v>43350.61339525463</c:v>
                </c:pt>
                <c:pt idx="9115">
                  <c:v>43350.613409143516</c:v>
                </c:pt>
                <c:pt idx="9116">
                  <c:v>43350.61342303241</c:v>
                </c:pt>
                <c:pt idx="9117">
                  <c:v>43350.613436921296</c:v>
                </c:pt>
                <c:pt idx="9118">
                  <c:v>43350.613450810182</c:v>
                </c:pt>
                <c:pt idx="9119">
                  <c:v>43350.613464699076</c:v>
                </c:pt>
                <c:pt idx="9120">
                  <c:v>43350.613478587962</c:v>
                </c:pt>
                <c:pt idx="9121">
                  <c:v>43350.613492476848</c:v>
                </c:pt>
                <c:pt idx="9122">
                  <c:v>43350.613506365742</c:v>
                </c:pt>
                <c:pt idx="9123">
                  <c:v>43350.613520254628</c:v>
                </c:pt>
                <c:pt idx="9124">
                  <c:v>43350.613534143522</c:v>
                </c:pt>
                <c:pt idx="9125">
                  <c:v>43350.613548032408</c:v>
                </c:pt>
                <c:pt idx="9126">
                  <c:v>43350.613561921295</c:v>
                </c:pt>
                <c:pt idx="9127">
                  <c:v>43350.613575810188</c:v>
                </c:pt>
                <c:pt idx="9128">
                  <c:v>43350.613589699075</c:v>
                </c:pt>
                <c:pt idx="9129">
                  <c:v>43350.613603587961</c:v>
                </c:pt>
                <c:pt idx="9130">
                  <c:v>43350.613617476854</c:v>
                </c:pt>
                <c:pt idx="9131">
                  <c:v>43350.613631365741</c:v>
                </c:pt>
                <c:pt idx="9132">
                  <c:v>43350.613645254627</c:v>
                </c:pt>
                <c:pt idx="9133">
                  <c:v>43350.613659143521</c:v>
                </c:pt>
                <c:pt idx="9134">
                  <c:v>43350.613673032407</c:v>
                </c:pt>
                <c:pt idx="9135">
                  <c:v>43350.613686921293</c:v>
                </c:pt>
                <c:pt idx="9136">
                  <c:v>43350.613700810187</c:v>
                </c:pt>
                <c:pt idx="9137">
                  <c:v>43350.613714699073</c:v>
                </c:pt>
                <c:pt idx="9138">
                  <c:v>43350.613728587959</c:v>
                </c:pt>
                <c:pt idx="9139">
                  <c:v>43350.613742476853</c:v>
                </c:pt>
                <c:pt idx="9140">
                  <c:v>43350.613756365739</c:v>
                </c:pt>
                <c:pt idx="9141">
                  <c:v>43350.613770254633</c:v>
                </c:pt>
                <c:pt idx="9142">
                  <c:v>43350.613784143519</c:v>
                </c:pt>
                <c:pt idx="9143">
                  <c:v>43350.613798032406</c:v>
                </c:pt>
                <c:pt idx="9144">
                  <c:v>43350.613811921299</c:v>
                </c:pt>
                <c:pt idx="9145">
                  <c:v>43350.613825810186</c:v>
                </c:pt>
                <c:pt idx="9146">
                  <c:v>43350.613839699072</c:v>
                </c:pt>
                <c:pt idx="9147">
                  <c:v>43350.613853587965</c:v>
                </c:pt>
                <c:pt idx="9148">
                  <c:v>43350.613867476852</c:v>
                </c:pt>
                <c:pt idx="9149">
                  <c:v>43350.613881365738</c:v>
                </c:pt>
                <c:pt idx="9150">
                  <c:v>43350.613895254632</c:v>
                </c:pt>
                <c:pt idx="9151">
                  <c:v>43350.613909143518</c:v>
                </c:pt>
                <c:pt idx="9152">
                  <c:v>43350.613923032404</c:v>
                </c:pt>
                <c:pt idx="9153">
                  <c:v>43350.613936921298</c:v>
                </c:pt>
                <c:pt idx="9154">
                  <c:v>43350.613950810184</c:v>
                </c:pt>
                <c:pt idx="9155">
                  <c:v>43350.61396469907</c:v>
                </c:pt>
                <c:pt idx="9156">
                  <c:v>43350.613978587964</c:v>
                </c:pt>
                <c:pt idx="9157">
                  <c:v>43350.61399247685</c:v>
                </c:pt>
                <c:pt idx="9158">
                  <c:v>43350.614006365744</c:v>
                </c:pt>
                <c:pt idx="9159">
                  <c:v>43350.61402025463</c:v>
                </c:pt>
                <c:pt idx="9160">
                  <c:v>43350.614034143517</c:v>
                </c:pt>
                <c:pt idx="9161">
                  <c:v>43350.61404803241</c:v>
                </c:pt>
                <c:pt idx="9162">
                  <c:v>43350.614061921297</c:v>
                </c:pt>
                <c:pt idx="9163">
                  <c:v>43350.614075810183</c:v>
                </c:pt>
                <c:pt idx="9164">
                  <c:v>43350.614089699076</c:v>
                </c:pt>
                <c:pt idx="9165">
                  <c:v>43350.614103587963</c:v>
                </c:pt>
                <c:pt idx="9166">
                  <c:v>43350.614117476849</c:v>
                </c:pt>
                <c:pt idx="9167">
                  <c:v>43350.614131365743</c:v>
                </c:pt>
                <c:pt idx="9168">
                  <c:v>43350.614145254629</c:v>
                </c:pt>
                <c:pt idx="9169">
                  <c:v>43350.614159143515</c:v>
                </c:pt>
                <c:pt idx="9170">
                  <c:v>43350.614173032409</c:v>
                </c:pt>
                <c:pt idx="9171">
                  <c:v>43350.614186921295</c:v>
                </c:pt>
                <c:pt idx="9172">
                  <c:v>43350.614200810189</c:v>
                </c:pt>
                <c:pt idx="9173">
                  <c:v>43350.614214699075</c:v>
                </c:pt>
                <c:pt idx="9174">
                  <c:v>43350.614228587961</c:v>
                </c:pt>
                <c:pt idx="9175">
                  <c:v>43350.614242476855</c:v>
                </c:pt>
                <c:pt idx="9176">
                  <c:v>43350.614256365741</c:v>
                </c:pt>
                <c:pt idx="9177">
                  <c:v>43350.614270254628</c:v>
                </c:pt>
                <c:pt idx="9178">
                  <c:v>43350.614284143521</c:v>
                </c:pt>
                <c:pt idx="9179">
                  <c:v>43350.614298032408</c:v>
                </c:pt>
                <c:pt idx="9180">
                  <c:v>43350.614311921294</c:v>
                </c:pt>
                <c:pt idx="9181">
                  <c:v>43350.614325810187</c:v>
                </c:pt>
                <c:pt idx="9182">
                  <c:v>43350.614339699074</c:v>
                </c:pt>
                <c:pt idx="9183">
                  <c:v>43350.61435358796</c:v>
                </c:pt>
                <c:pt idx="9184">
                  <c:v>43350.614367476854</c:v>
                </c:pt>
                <c:pt idx="9185">
                  <c:v>43350.61438136574</c:v>
                </c:pt>
                <c:pt idx="9186">
                  <c:v>43350.614395254626</c:v>
                </c:pt>
                <c:pt idx="9187">
                  <c:v>43350.61440914352</c:v>
                </c:pt>
                <c:pt idx="9188">
                  <c:v>43350.614423032406</c:v>
                </c:pt>
                <c:pt idx="9189">
                  <c:v>43350.6144369213</c:v>
                </c:pt>
                <c:pt idx="9190">
                  <c:v>43350.614450810186</c:v>
                </c:pt>
                <c:pt idx="9191">
                  <c:v>43350.614464699072</c:v>
                </c:pt>
                <c:pt idx="9192">
                  <c:v>43350.614478587966</c:v>
                </c:pt>
                <c:pt idx="9193">
                  <c:v>43350.614492476852</c:v>
                </c:pt>
                <c:pt idx="9194">
                  <c:v>43350.614506365739</c:v>
                </c:pt>
                <c:pt idx="9195">
                  <c:v>43350.614520254632</c:v>
                </c:pt>
                <c:pt idx="9196">
                  <c:v>43350.614534143519</c:v>
                </c:pt>
                <c:pt idx="9197">
                  <c:v>43350.614548032405</c:v>
                </c:pt>
                <c:pt idx="9198">
                  <c:v>43350.614561921298</c:v>
                </c:pt>
                <c:pt idx="9199">
                  <c:v>43350.614575810185</c:v>
                </c:pt>
                <c:pt idx="9200">
                  <c:v>43350.614589699071</c:v>
                </c:pt>
                <c:pt idx="9201">
                  <c:v>43350.614603587965</c:v>
                </c:pt>
                <c:pt idx="9202">
                  <c:v>43350.614617476851</c:v>
                </c:pt>
                <c:pt idx="9203">
                  <c:v>43350.614631365737</c:v>
                </c:pt>
                <c:pt idx="9204">
                  <c:v>43350.614645254631</c:v>
                </c:pt>
                <c:pt idx="9205">
                  <c:v>43350.614659143517</c:v>
                </c:pt>
                <c:pt idx="9206">
                  <c:v>43350.614673032411</c:v>
                </c:pt>
                <c:pt idx="9207">
                  <c:v>43350.614686921297</c:v>
                </c:pt>
                <c:pt idx="9208">
                  <c:v>43350.614700810183</c:v>
                </c:pt>
                <c:pt idx="9209">
                  <c:v>43350.614714699077</c:v>
                </c:pt>
                <c:pt idx="9210">
                  <c:v>43350.614728587963</c:v>
                </c:pt>
                <c:pt idx="9211">
                  <c:v>43350.61474247685</c:v>
                </c:pt>
                <c:pt idx="9212">
                  <c:v>43350.614756365743</c:v>
                </c:pt>
                <c:pt idx="9213">
                  <c:v>43350.61477025463</c:v>
                </c:pt>
                <c:pt idx="9214">
                  <c:v>43350.614784143516</c:v>
                </c:pt>
                <c:pt idx="9215">
                  <c:v>43350.614798032409</c:v>
                </c:pt>
                <c:pt idx="9216">
                  <c:v>43350.614811921296</c:v>
                </c:pt>
                <c:pt idx="9217">
                  <c:v>43350.614825810182</c:v>
                </c:pt>
                <c:pt idx="9218">
                  <c:v>43350.614839699076</c:v>
                </c:pt>
                <c:pt idx="9219">
                  <c:v>43350.614853587962</c:v>
                </c:pt>
                <c:pt idx="9220">
                  <c:v>43350.614867476848</c:v>
                </c:pt>
                <c:pt idx="9221">
                  <c:v>43350.614881365742</c:v>
                </c:pt>
                <c:pt idx="9222">
                  <c:v>43350.614895254628</c:v>
                </c:pt>
                <c:pt idx="9223">
                  <c:v>43350.614909143522</c:v>
                </c:pt>
                <c:pt idx="9224">
                  <c:v>43350.614923032408</c:v>
                </c:pt>
                <c:pt idx="9225">
                  <c:v>43350.614936921294</c:v>
                </c:pt>
                <c:pt idx="9226">
                  <c:v>43350.614950810188</c:v>
                </c:pt>
                <c:pt idx="9227">
                  <c:v>43350.614964699074</c:v>
                </c:pt>
                <c:pt idx="9228">
                  <c:v>43350.614978587961</c:v>
                </c:pt>
                <c:pt idx="9229">
                  <c:v>43350.614992476854</c:v>
                </c:pt>
                <c:pt idx="9230">
                  <c:v>43350.615006365741</c:v>
                </c:pt>
                <c:pt idx="9231">
                  <c:v>43350.615020254627</c:v>
                </c:pt>
                <c:pt idx="9232">
                  <c:v>43350.61503414352</c:v>
                </c:pt>
                <c:pt idx="9233">
                  <c:v>43350.615048032407</c:v>
                </c:pt>
                <c:pt idx="9234">
                  <c:v>43350.615061921293</c:v>
                </c:pt>
                <c:pt idx="9235">
                  <c:v>43350.615075810187</c:v>
                </c:pt>
                <c:pt idx="9236">
                  <c:v>43350.615089699073</c:v>
                </c:pt>
                <c:pt idx="9237">
                  <c:v>43350.615103587967</c:v>
                </c:pt>
                <c:pt idx="9238">
                  <c:v>43350.615117476853</c:v>
                </c:pt>
                <c:pt idx="9239">
                  <c:v>43350.615131365739</c:v>
                </c:pt>
                <c:pt idx="9240">
                  <c:v>43350.615145254633</c:v>
                </c:pt>
                <c:pt idx="9241">
                  <c:v>43350.615159143519</c:v>
                </c:pt>
                <c:pt idx="9242">
                  <c:v>43350.615173032405</c:v>
                </c:pt>
                <c:pt idx="9243">
                  <c:v>43350.615186921299</c:v>
                </c:pt>
                <c:pt idx="9244">
                  <c:v>43350.615200810185</c:v>
                </c:pt>
                <c:pt idx="9245">
                  <c:v>43350.615214699072</c:v>
                </c:pt>
                <c:pt idx="9246">
                  <c:v>43350.615228587965</c:v>
                </c:pt>
                <c:pt idx="9247">
                  <c:v>43350.615242476852</c:v>
                </c:pt>
                <c:pt idx="9248">
                  <c:v>43350.615256365738</c:v>
                </c:pt>
                <c:pt idx="9249">
                  <c:v>43350.615270254631</c:v>
                </c:pt>
                <c:pt idx="9250">
                  <c:v>43350.615284143518</c:v>
                </c:pt>
                <c:pt idx="9251">
                  <c:v>43350.615298032404</c:v>
                </c:pt>
                <c:pt idx="9252">
                  <c:v>43350.615311921298</c:v>
                </c:pt>
                <c:pt idx="9253">
                  <c:v>43350.615325810184</c:v>
                </c:pt>
                <c:pt idx="9254">
                  <c:v>43350.615339699078</c:v>
                </c:pt>
                <c:pt idx="9255">
                  <c:v>43350.615353587964</c:v>
                </c:pt>
                <c:pt idx="9256">
                  <c:v>43350.61536747685</c:v>
                </c:pt>
                <c:pt idx="9257">
                  <c:v>43350.615381365744</c:v>
                </c:pt>
                <c:pt idx="9258">
                  <c:v>43350.61539525463</c:v>
                </c:pt>
                <c:pt idx="9259">
                  <c:v>43350.615409143516</c:v>
                </c:pt>
                <c:pt idx="9260">
                  <c:v>43350.61542303241</c:v>
                </c:pt>
                <c:pt idx="9261">
                  <c:v>43350.615436921296</c:v>
                </c:pt>
                <c:pt idx="9262">
                  <c:v>43350.615450810183</c:v>
                </c:pt>
                <c:pt idx="9263">
                  <c:v>43350.615464699076</c:v>
                </c:pt>
                <c:pt idx="9264">
                  <c:v>43350.615478587963</c:v>
                </c:pt>
                <c:pt idx="9265">
                  <c:v>43350.615492476849</c:v>
                </c:pt>
                <c:pt idx="9266">
                  <c:v>43350.615506365742</c:v>
                </c:pt>
                <c:pt idx="9267">
                  <c:v>43350.615520254629</c:v>
                </c:pt>
                <c:pt idx="9268">
                  <c:v>43350.615534143515</c:v>
                </c:pt>
                <c:pt idx="9269">
                  <c:v>43350.615548032409</c:v>
                </c:pt>
                <c:pt idx="9270">
                  <c:v>43350.615561921295</c:v>
                </c:pt>
                <c:pt idx="9271">
                  <c:v>43350.615575810189</c:v>
                </c:pt>
                <c:pt idx="9272">
                  <c:v>43350.615589699075</c:v>
                </c:pt>
                <c:pt idx="9273">
                  <c:v>43350.615603587961</c:v>
                </c:pt>
                <c:pt idx="9274">
                  <c:v>43350.615617476855</c:v>
                </c:pt>
                <c:pt idx="9275">
                  <c:v>43350.615631365741</c:v>
                </c:pt>
                <c:pt idx="9276">
                  <c:v>43350.615645254627</c:v>
                </c:pt>
                <c:pt idx="9277">
                  <c:v>43350.615659143521</c:v>
                </c:pt>
                <c:pt idx="9278">
                  <c:v>43350.615673032407</c:v>
                </c:pt>
                <c:pt idx="9279">
                  <c:v>43350.615686921294</c:v>
                </c:pt>
                <c:pt idx="9280">
                  <c:v>43350.615700810187</c:v>
                </c:pt>
                <c:pt idx="9281">
                  <c:v>43350.615714699074</c:v>
                </c:pt>
                <c:pt idx="9282">
                  <c:v>43350.61572858796</c:v>
                </c:pt>
                <c:pt idx="9283">
                  <c:v>43350.615742476853</c:v>
                </c:pt>
                <c:pt idx="9284">
                  <c:v>43350.61575636574</c:v>
                </c:pt>
                <c:pt idx="9285">
                  <c:v>43350.615770254626</c:v>
                </c:pt>
                <c:pt idx="9286">
                  <c:v>43350.61578414352</c:v>
                </c:pt>
                <c:pt idx="9287">
                  <c:v>43350.615798032406</c:v>
                </c:pt>
                <c:pt idx="9288">
                  <c:v>43350.6158119213</c:v>
                </c:pt>
                <c:pt idx="9289">
                  <c:v>43350.615825810186</c:v>
                </c:pt>
                <c:pt idx="9290">
                  <c:v>43350.615839699072</c:v>
                </c:pt>
                <c:pt idx="9291">
                  <c:v>43350.615853587966</c:v>
                </c:pt>
                <c:pt idx="9292">
                  <c:v>43350.615867476852</c:v>
                </c:pt>
                <c:pt idx="9293">
                  <c:v>43350.615881365738</c:v>
                </c:pt>
                <c:pt idx="9294">
                  <c:v>43350.615895254632</c:v>
                </c:pt>
                <c:pt idx="9295">
                  <c:v>43350.615909143518</c:v>
                </c:pt>
                <c:pt idx="9296">
                  <c:v>43350.615923032405</c:v>
                </c:pt>
                <c:pt idx="9297">
                  <c:v>43350.615936921298</c:v>
                </c:pt>
                <c:pt idx="9298">
                  <c:v>43350.615950810185</c:v>
                </c:pt>
                <c:pt idx="9299">
                  <c:v>43350.615964699071</c:v>
                </c:pt>
                <c:pt idx="9300">
                  <c:v>43350.615978587964</c:v>
                </c:pt>
                <c:pt idx="9301">
                  <c:v>43350.615992476851</c:v>
                </c:pt>
                <c:pt idx="9302">
                  <c:v>43350.616006365737</c:v>
                </c:pt>
                <c:pt idx="9303">
                  <c:v>43350.616020254631</c:v>
                </c:pt>
                <c:pt idx="9304">
                  <c:v>43350.616034143517</c:v>
                </c:pt>
                <c:pt idx="9305">
                  <c:v>43350.616048032411</c:v>
                </c:pt>
                <c:pt idx="9306">
                  <c:v>43350.616061921297</c:v>
                </c:pt>
                <c:pt idx="9307">
                  <c:v>43350.616075810183</c:v>
                </c:pt>
                <c:pt idx="9308">
                  <c:v>43350.616089699077</c:v>
                </c:pt>
                <c:pt idx="9309">
                  <c:v>43350.616103587963</c:v>
                </c:pt>
                <c:pt idx="9310">
                  <c:v>43350.616117476849</c:v>
                </c:pt>
                <c:pt idx="9311">
                  <c:v>43350.616131365743</c:v>
                </c:pt>
                <c:pt idx="9312">
                  <c:v>43350.616145254629</c:v>
                </c:pt>
                <c:pt idx="9313">
                  <c:v>43350.616159143516</c:v>
                </c:pt>
                <c:pt idx="9314">
                  <c:v>43350.616173032409</c:v>
                </c:pt>
                <c:pt idx="9315">
                  <c:v>43350.616186921296</c:v>
                </c:pt>
                <c:pt idx="9316">
                  <c:v>43350.616200810182</c:v>
                </c:pt>
                <c:pt idx="9317">
                  <c:v>43350.616214699075</c:v>
                </c:pt>
                <c:pt idx="9318">
                  <c:v>43350.616228587962</c:v>
                </c:pt>
                <c:pt idx="9319">
                  <c:v>43350.616242476855</c:v>
                </c:pt>
                <c:pt idx="9320">
                  <c:v>43350.616256365742</c:v>
                </c:pt>
                <c:pt idx="9321">
                  <c:v>43350.616270254628</c:v>
                </c:pt>
                <c:pt idx="9322">
                  <c:v>43350.616284143522</c:v>
                </c:pt>
                <c:pt idx="9323">
                  <c:v>43350.616298032408</c:v>
                </c:pt>
                <c:pt idx="9324">
                  <c:v>43350.616311921294</c:v>
                </c:pt>
                <c:pt idx="9325">
                  <c:v>43350.616325810188</c:v>
                </c:pt>
                <c:pt idx="9326">
                  <c:v>43350.616339699074</c:v>
                </c:pt>
                <c:pt idx="9327">
                  <c:v>43350.61635358796</c:v>
                </c:pt>
                <c:pt idx="9328">
                  <c:v>43350.616367476854</c:v>
                </c:pt>
                <c:pt idx="9329">
                  <c:v>43350.61638136574</c:v>
                </c:pt>
                <c:pt idx="9330">
                  <c:v>43350.616395254627</c:v>
                </c:pt>
                <c:pt idx="9331">
                  <c:v>43350.61640914352</c:v>
                </c:pt>
                <c:pt idx="9332">
                  <c:v>43350.616423032407</c:v>
                </c:pt>
                <c:pt idx="9333">
                  <c:v>43350.616436921293</c:v>
                </c:pt>
                <c:pt idx="9334">
                  <c:v>43350.616450810187</c:v>
                </c:pt>
                <c:pt idx="9335">
                  <c:v>43350.616464699073</c:v>
                </c:pt>
                <c:pt idx="9336">
                  <c:v>43350.616478587966</c:v>
                </c:pt>
                <c:pt idx="9337">
                  <c:v>43350.616492476853</c:v>
                </c:pt>
                <c:pt idx="9338">
                  <c:v>43350.616506365739</c:v>
                </c:pt>
                <c:pt idx="9339">
                  <c:v>43350.616520254633</c:v>
                </c:pt>
                <c:pt idx="9340">
                  <c:v>43350.616534143519</c:v>
                </c:pt>
                <c:pt idx="9341">
                  <c:v>43350.616548032405</c:v>
                </c:pt>
                <c:pt idx="9342">
                  <c:v>43350.616561921299</c:v>
                </c:pt>
                <c:pt idx="9343">
                  <c:v>43350.616575810185</c:v>
                </c:pt>
                <c:pt idx="9344">
                  <c:v>43350.616589699071</c:v>
                </c:pt>
                <c:pt idx="9345">
                  <c:v>43350.616603587965</c:v>
                </c:pt>
                <c:pt idx="9346">
                  <c:v>43350.616617476851</c:v>
                </c:pt>
                <c:pt idx="9347">
                  <c:v>43350.616631365738</c:v>
                </c:pt>
                <c:pt idx="9348">
                  <c:v>43350.616645254631</c:v>
                </c:pt>
                <c:pt idx="9349">
                  <c:v>43350.616659143518</c:v>
                </c:pt>
                <c:pt idx="9350">
                  <c:v>43350.616673032404</c:v>
                </c:pt>
                <c:pt idx="9351">
                  <c:v>43350.616686921298</c:v>
                </c:pt>
                <c:pt idx="9352">
                  <c:v>43350.616700810184</c:v>
                </c:pt>
                <c:pt idx="9353">
                  <c:v>43350.616714699077</c:v>
                </c:pt>
                <c:pt idx="9354">
                  <c:v>43350.616728587964</c:v>
                </c:pt>
                <c:pt idx="9355">
                  <c:v>43350.61674247685</c:v>
                </c:pt>
                <c:pt idx="9356">
                  <c:v>43350.616756365744</c:v>
                </c:pt>
                <c:pt idx="9357">
                  <c:v>43350.61677025463</c:v>
                </c:pt>
                <c:pt idx="9358">
                  <c:v>43350.616784143516</c:v>
                </c:pt>
                <c:pt idx="9359">
                  <c:v>43350.61679803241</c:v>
                </c:pt>
                <c:pt idx="9360">
                  <c:v>43350.616811921296</c:v>
                </c:pt>
                <c:pt idx="9361">
                  <c:v>43350.616825810182</c:v>
                </c:pt>
                <c:pt idx="9362">
                  <c:v>43350.616839699076</c:v>
                </c:pt>
                <c:pt idx="9363">
                  <c:v>43350.616853587962</c:v>
                </c:pt>
                <c:pt idx="9364">
                  <c:v>43350.616867476849</c:v>
                </c:pt>
                <c:pt idx="9365">
                  <c:v>43350.616881365742</c:v>
                </c:pt>
                <c:pt idx="9366">
                  <c:v>43350.616895254629</c:v>
                </c:pt>
                <c:pt idx="9367">
                  <c:v>43350.616909143515</c:v>
                </c:pt>
                <c:pt idx="9368">
                  <c:v>43350.616923032409</c:v>
                </c:pt>
                <c:pt idx="9369">
                  <c:v>43350.616936921295</c:v>
                </c:pt>
                <c:pt idx="9370">
                  <c:v>43350.616950810188</c:v>
                </c:pt>
                <c:pt idx="9371">
                  <c:v>43350.616964699075</c:v>
                </c:pt>
                <c:pt idx="9372">
                  <c:v>43350.616978587961</c:v>
                </c:pt>
                <c:pt idx="9373">
                  <c:v>43350.616992476855</c:v>
                </c:pt>
                <c:pt idx="9374">
                  <c:v>43350.617006365741</c:v>
                </c:pt>
                <c:pt idx="9375">
                  <c:v>43350.617020254627</c:v>
                </c:pt>
                <c:pt idx="9376">
                  <c:v>43350.617034143521</c:v>
                </c:pt>
                <c:pt idx="9377">
                  <c:v>43350.617048032407</c:v>
                </c:pt>
                <c:pt idx="9378">
                  <c:v>43350.617061921293</c:v>
                </c:pt>
                <c:pt idx="9379">
                  <c:v>43350.617075810187</c:v>
                </c:pt>
                <c:pt idx="9380">
                  <c:v>43350.617089699073</c:v>
                </c:pt>
                <c:pt idx="9381">
                  <c:v>43350.61710358796</c:v>
                </c:pt>
                <c:pt idx="9382">
                  <c:v>43350.617117476853</c:v>
                </c:pt>
                <c:pt idx="9383">
                  <c:v>43350.61713136574</c:v>
                </c:pt>
                <c:pt idx="9384">
                  <c:v>43350.617145254633</c:v>
                </c:pt>
                <c:pt idx="9385">
                  <c:v>43350.61715914352</c:v>
                </c:pt>
                <c:pt idx="9386">
                  <c:v>43350.617173032406</c:v>
                </c:pt>
                <c:pt idx="9387">
                  <c:v>43350.617186921299</c:v>
                </c:pt>
                <c:pt idx="9388">
                  <c:v>43350.617200810186</c:v>
                </c:pt>
                <c:pt idx="9389">
                  <c:v>43350.617214699072</c:v>
                </c:pt>
                <c:pt idx="9390">
                  <c:v>43350.617228587966</c:v>
                </c:pt>
                <c:pt idx="9391">
                  <c:v>43350.617242476852</c:v>
                </c:pt>
                <c:pt idx="9392">
                  <c:v>43350.617256365738</c:v>
                </c:pt>
                <c:pt idx="9393">
                  <c:v>43350.617270254632</c:v>
                </c:pt>
                <c:pt idx="9394">
                  <c:v>43350.617284143518</c:v>
                </c:pt>
                <c:pt idx="9395">
                  <c:v>43350.617298032405</c:v>
                </c:pt>
                <c:pt idx="9396">
                  <c:v>43350.617311921298</c:v>
                </c:pt>
                <c:pt idx="9397">
                  <c:v>43350.617325810184</c:v>
                </c:pt>
                <c:pt idx="9398">
                  <c:v>43350.617339699071</c:v>
                </c:pt>
                <c:pt idx="9399">
                  <c:v>43350.617353587964</c:v>
                </c:pt>
                <c:pt idx="9400">
                  <c:v>43350.617367476851</c:v>
                </c:pt>
                <c:pt idx="9401">
                  <c:v>43350.617381365744</c:v>
                </c:pt>
                <c:pt idx="9402">
                  <c:v>43350.617395254631</c:v>
                </c:pt>
                <c:pt idx="9403">
                  <c:v>43350.617409143517</c:v>
                </c:pt>
                <c:pt idx="9404">
                  <c:v>43350.61742303241</c:v>
                </c:pt>
                <c:pt idx="9405">
                  <c:v>43350.617436921297</c:v>
                </c:pt>
                <c:pt idx="9406">
                  <c:v>43350.617450810183</c:v>
                </c:pt>
                <c:pt idx="9407">
                  <c:v>43350.617464699077</c:v>
                </c:pt>
                <c:pt idx="9408">
                  <c:v>43350.617478587963</c:v>
                </c:pt>
                <c:pt idx="9409">
                  <c:v>43350.617492476849</c:v>
                </c:pt>
                <c:pt idx="9410">
                  <c:v>43350.617506365743</c:v>
                </c:pt>
                <c:pt idx="9411">
                  <c:v>43350.617520254629</c:v>
                </c:pt>
                <c:pt idx="9412">
                  <c:v>43350.617534143516</c:v>
                </c:pt>
                <c:pt idx="9413">
                  <c:v>43350.617548032409</c:v>
                </c:pt>
                <c:pt idx="9414">
                  <c:v>43350.617561921295</c:v>
                </c:pt>
                <c:pt idx="9415">
                  <c:v>43350.617575810182</c:v>
                </c:pt>
                <c:pt idx="9416">
                  <c:v>43350.617589699075</c:v>
                </c:pt>
                <c:pt idx="9417">
                  <c:v>43350.617603587962</c:v>
                </c:pt>
                <c:pt idx="9418">
                  <c:v>43350.617617476855</c:v>
                </c:pt>
                <c:pt idx="9419">
                  <c:v>43350.617631365742</c:v>
                </c:pt>
                <c:pt idx="9420">
                  <c:v>43350.617645254628</c:v>
                </c:pt>
                <c:pt idx="9421">
                  <c:v>43350.617659143521</c:v>
                </c:pt>
                <c:pt idx="9422">
                  <c:v>43350.617673032408</c:v>
                </c:pt>
                <c:pt idx="9423">
                  <c:v>43350.617686921294</c:v>
                </c:pt>
                <c:pt idx="9424">
                  <c:v>43350.617700810188</c:v>
                </c:pt>
                <c:pt idx="9425">
                  <c:v>43350.617714699074</c:v>
                </c:pt>
                <c:pt idx="9426">
                  <c:v>43350.61772858796</c:v>
                </c:pt>
                <c:pt idx="9427">
                  <c:v>43350.617742476854</c:v>
                </c:pt>
                <c:pt idx="9428">
                  <c:v>43350.61775636574</c:v>
                </c:pt>
                <c:pt idx="9429">
                  <c:v>43350.617770254627</c:v>
                </c:pt>
                <c:pt idx="9430">
                  <c:v>43350.61778414352</c:v>
                </c:pt>
                <c:pt idx="9431">
                  <c:v>43350.617798032406</c:v>
                </c:pt>
                <c:pt idx="9432">
                  <c:v>43350.617811921293</c:v>
                </c:pt>
                <c:pt idx="9433">
                  <c:v>43350.617825810186</c:v>
                </c:pt>
                <c:pt idx="9434">
                  <c:v>43350.617839699073</c:v>
                </c:pt>
                <c:pt idx="9435">
                  <c:v>43350.617853587966</c:v>
                </c:pt>
                <c:pt idx="9436">
                  <c:v>43350.617867476853</c:v>
                </c:pt>
                <c:pt idx="9437">
                  <c:v>43350.617881365739</c:v>
                </c:pt>
                <c:pt idx="9438">
                  <c:v>43350.617895254632</c:v>
                </c:pt>
                <c:pt idx="9439">
                  <c:v>43350.617909143519</c:v>
                </c:pt>
                <c:pt idx="9440">
                  <c:v>43350.617923032405</c:v>
                </c:pt>
                <c:pt idx="9441">
                  <c:v>43350.617936921299</c:v>
                </c:pt>
                <c:pt idx="9442">
                  <c:v>43350.617950810185</c:v>
                </c:pt>
                <c:pt idx="9443">
                  <c:v>43350.617964699071</c:v>
                </c:pt>
                <c:pt idx="9444">
                  <c:v>43350.617978587965</c:v>
                </c:pt>
                <c:pt idx="9445">
                  <c:v>43350.617992476851</c:v>
                </c:pt>
                <c:pt idx="9446">
                  <c:v>43350.618006365738</c:v>
                </c:pt>
                <c:pt idx="9447">
                  <c:v>43350.618020254631</c:v>
                </c:pt>
                <c:pt idx="9448">
                  <c:v>43350.618034143517</c:v>
                </c:pt>
                <c:pt idx="9449">
                  <c:v>43350.618048032411</c:v>
                </c:pt>
                <c:pt idx="9450">
                  <c:v>43350.618061921297</c:v>
                </c:pt>
                <c:pt idx="9451">
                  <c:v>43350.618075810184</c:v>
                </c:pt>
                <c:pt idx="9452">
                  <c:v>43350.618089699077</c:v>
                </c:pt>
                <c:pt idx="9453">
                  <c:v>43350.618103587964</c:v>
                </c:pt>
                <c:pt idx="9454">
                  <c:v>43350.61811747685</c:v>
                </c:pt>
                <c:pt idx="9455">
                  <c:v>43350.618131365743</c:v>
                </c:pt>
                <c:pt idx="9456">
                  <c:v>43350.61814525463</c:v>
                </c:pt>
                <c:pt idx="9457">
                  <c:v>43350.618159143516</c:v>
                </c:pt>
                <c:pt idx="9458">
                  <c:v>43350.61817303241</c:v>
                </c:pt>
                <c:pt idx="9459">
                  <c:v>43350.618186921296</c:v>
                </c:pt>
                <c:pt idx="9460">
                  <c:v>43350.618200810182</c:v>
                </c:pt>
                <c:pt idx="9461">
                  <c:v>43350.618214699076</c:v>
                </c:pt>
                <c:pt idx="9462">
                  <c:v>43350.618228587962</c:v>
                </c:pt>
                <c:pt idx="9463">
                  <c:v>43350.618242476849</c:v>
                </c:pt>
                <c:pt idx="9464">
                  <c:v>43350.618256365742</c:v>
                </c:pt>
                <c:pt idx="9465">
                  <c:v>43350.618270254628</c:v>
                </c:pt>
                <c:pt idx="9466">
                  <c:v>43350.618284143522</c:v>
                </c:pt>
                <c:pt idx="9467">
                  <c:v>43350.618298032408</c:v>
                </c:pt>
                <c:pt idx="9468">
                  <c:v>43350.618311921295</c:v>
                </c:pt>
                <c:pt idx="9469">
                  <c:v>43350.618325810188</c:v>
                </c:pt>
                <c:pt idx="9470">
                  <c:v>43350.618339699075</c:v>
                </c:pt>
                <c:pt idx="9471">
                  <c:v>43350.618353587961</c:v>
                </c:pt>
                <c:pt idx="9472">
                  <c:v>43350.618367476854</c:v>
                </c:pt>
                <c:pt idx="9473">
                  <c:v>43350.618381365741</c:v>
                </c:pt>
                <c:pt idx="9474">
                  <c:v>43350.618395254627</c:v>
                </c:pt>
                <c:pt idx="9475">
                  <c:v>43350.618409143521</c:v>
                </c:pt>
                <c:pt idx="9476">
                  <c:v>43350.618423032407</c:v>
                </c:pt>
                <c:pt idx="9477">
                  <c:v>43350.618436921293</c:v>
                </c:pt>
                <c:pt idx="9478">
                  <c:v>43350.618450810187</c:v>
                </c:pt>
                <c:pt idx="9479">
                  <c:v>43350.618464699073</c:v>
                </c:pt>
                <c:pt idx="9480">
                  <c:v>43350.61847858796</c:v>
                </c:pt>
                <c:pt idx="9481">
                  <c:v>43350.618492476853</c:v>
                </c:pt>
                <c:pt idx="9482">
                  <c:v>43350.618506365739</c:v>
                </c:pt>
                <c:pt idx="9483">
                  <c:v>43350.618520254633</c:v>
                </c:pt>
                <c:pt idx="9484">
                  <c:v>43350.618534143519</c:v>
                </c:pt>
                <c:pt idx="9485">
                  <c:v>43350.618548032406</c:v>
                </c:pt>
                <c:pt idx="9486">
                  <c:v>43350.618561921299</c:v>
                </c:pt>
                <c:pt idx="9487">
                  <c:v>43350.618575810186</c:v>
                </c:pt>
                <c:pt idx="9488">
                  <c:v>43350.618589699072</c:v>
                </c:pt>
                <c:pt idx="9489">
                  <c:v>43350.618603587965</c:v>
                </c:pt>
                <c:pt idx="9490">
                  <c:v>43350.618617476852</c:v>
                </c:pt>
                <c:pt idx="9491">
                  <c:v>43350.618631365738</c:v>
                </c:pt>
                <c:pt idx="9492">
                  <c:v>43350.618645254632</c:v>
                </c:pt>
                <c:pt idx="9493">
                  <c:v>43350.618659143518</c:v>
                </c:pt>
                <c:pt idx="9494">
                  <c:v>43350.618673032404</c:v>
                </c:pt>
                <c:pt idx="9495">
                  <c:v>43350.618686921298</c:v>
                </c:pt>
                <c:pt idx="9496">
                  <c:v>43350.618700810184</c:v>
                </c:pt>
                <c:pt idx="9497">
                  <c:v>43350.618714699071</c:v>
                </c:pt>
                <c:pt idx="9498">
                  <c:v>43350.618728587964</c:v>
                </c:pt>
                <c:pt idx="9499">
                  <c:v>43350.61874247685</c:v>
                </c:pt>
                <c:pt idx="9500">
                  <c:v>43350.618756365744</c:v>
                </c:pt>
                <c:pt idx="9501">
                  <c:v>43350.61877025463</c:v>
                </c:pt>
                <c:pt idx="9502">
                  <c:v>43350.618784143517</c:v>
                </c:pt>
                <c:pt idx="9503">
                  <c:v>43350.61879803241</c:v>
                </c:pt>
                <c:pt idx="9504">
                  <c:v>43350.618811921297</c:v>
                </c:pt>
                <c:pt idx="9505">
                  <c:v>43350.618825810183</c:v>
                </c:pt>
                <c:pt idx="9506">
                  <c:v>43350.618839699076</c:v>
                </c:pt>
                <c:pt idx="9507">
                  <c:v>43350.618853587963</c:v>
                </c:pt>
                <c:pt idx="9508">
                  <c:v>43350.618867476849</c:v>
                </c:pt>
                <c:pt idx="9509">
                  <c:v>43350.618881365743</c:v>
                </c:pt>
                <c:pt idx="9510">
                  <c:v>43350.618895254629</c:v>
                </c:pt>
                <c:pt idx="9511">
                  <c:v>43350.618909143515</c:v>
                </c:pt>
                <c:pt idx="9512">
                  <c:v>43350.618923032409</c:v>
                </c:pt>
                <c:pt idx="9513">
                  <c:v>43350.618936921295</c:v>
                </c:pt>
                <c:pt idx="9514">
                  <c:v>43350.618950810182</c:v>
                </c:pt>
                <c:pt idx="9515">
                  <c:v>43350.618964699075</c:v>
                </c:pt>
                <c:pt idx="9516">
                  <c:v>43350.618978587961</c:v>
                </c:pt>
                <c:pt idx="9517">
                  <c:v>43350.618992476855</c:v>
                </c:pt>
                <c:pt idx="9518">
                  <c:v>43350.619006365741</c:v>
                </c:pt>
                <c:pt idx="9519">
                  <c:v>43350.619020254628</c:v>
                </c:pt>
                <c:pt idx="9520">
                  <c:v>43350.619034143521</c:v>
                </c:pt>
                <c:pt idx="9521">
                  <c:v>43350.619048032408</c:v>
                </c:pt>
                <c:pt idx="9522">
                  <c:v>43350.619061921294</c:v>
                </c:pt>
                <c:pt idx="9523">
                  <c:v>43350.619075810187</c:v>
                </c:pt>
                <c:pt idx="9524">
                  <c:v>43350.619089699074</c:v>
                </c:pt>
                <c:pt idx="9525">
                  <c:v>43350.61910358796</c:v>
                </c:pt>
                <c:pt idx="9526">
                  <c:v>43350.619117476854</c:v>
                </c:pt>
                <c:pt idx="9527">
                  <c:v>43350.61913136574</c:v>
                </c:pt>
                <c:pt idx="9528">
                  <c:v>43350.619145254626</c:v>
                </c:pt>
                <c:pt idx="9529">
                  <c:v>43350.61915914352</c:v>
                </c:pt>
                <c:pt idx="9530">
                  <c:v>43350.619173032406</c:v>
                </c:pt>
                <c:pt idx="9531">
                  <c:v>43350.6191869213</c:v>
                </c:pt>
                <c:pt idx="9532">
                  <c:v>43350.619200810186</c:v>
                </c:pt>
                <c:pt idx="9533">
                  <c:v>43350.619214699072</c:v>
                </c:pt>
                <c:pt idx="9534">
                  <c:v>43350.619228587966</c:v>
                </c:pt>
                <c:pt idx="9535">
                  <c:v>43350.619242476852</c:v>
                </c:pt>
                <c:pt idx="9536">
                  <c:v>43350.619256365739</c:v>
                </c:pt>
                <c:pt idx="9537">
                  <c:v>43350.619270254632</c:v>
                </c:pt>
                <c:pt idx="9538">
                  <c:v>43350.619284143519</c:v>
                </c:pt>
                <c:pt idx="9539">
                  <c:v>43350.619298032405</c:v>
                </c:pt>
                <c:pt idx="9540">
                  <c:v>43350.619311921299</c:v>
                </c:pt>
                <c:pt idx="9541">
                  <c:v>43350.619325810185</c:v>
                </c:pt>
                <c:pt idx="9542">
                  <c:v>43350.619339699071</c:v>
                </c:pt>
                <c:pt idx="9543">
                  <c:v>43350.619353587965</c:v>
                </c:pt>
                <c:pt idx="9544">
                  <c:v>43350.619367476851</c:v>
                </c:pt>
                <c:pt idx="9545">
                  <c:v>43350.619381365737</c:v>
                </c:pt>
                <c:pt idx="9546">
                  <c:v>43350.619395254631</c:v>
                </c:pt>
                <c:pt idx="9547">
                  <c:v>43350.619409143517</c:v>
                </c:pt>
                <c:pt idx="9548">
                  <c:v>43350.619423032411</c:v>
                </c:pt>
                <c:pt idx="9549">
                  <c:v>43350.619436921297</c:v>
                </c:pt>
                <c:pt idx="9550">
                  <c:v>43350.619450810183</c:v>
                </c:pt>
                <c:pt idx="9551">
                  <c:v>43350.619464699077</c:v>
                </c:pt>
                <c:pt idx="9552">
                  <c:v>43350.619478587963</c:v>
                </c:pt>
                <c:pt idx="9553">
                  <c:v>43350.61949247685</c:v>
                </c:pt>
                <c:pt idx="9554">
                  <c:v>43350.619506365743</c:v>
                </c:pt>
                <c:pt idx="9555">
                  <c:v>43350.61952025463</c:v>
                </c:pt>
                <c:pt idx="9556">
                  <c:v>43350.619534143516</c:v>
                </c:pt>
                <c:pt idx="9557">
                  <c:v>43350.61954803241</c:v>
                </c:pt>
                <c:pt idx="9558">
                  <c:v>43350.619561921296</c:v>
                </c:pt>
                <c:pt idx="9559">
                  <c:v>43350.619575810182</c:v>
                </c:pt>
                <c:pt idx="9560">
                  <c:v>43350.619589699076</c:v>
                </c:pt>
                <c:pt idx="9561">
                  <c:v>43350.619603587962</c:v>
                </c:pt>
                <c:pt idx="9562">
                  <c:v>43350.619617476848</c:v>
                </c:pt>
                <c:pt idx="9563">
                  <c:v>43350.619631365742</c:v>
                </c:pt>
                <c:pt idx="9564">
                  <c:v>43350.619645254628</c:v>
                </c:pt>
                <c:pt idx="9565">
                  <c:v>43350.619659143522</c:v>
                </c:pt>
                <c:pt idx="9566">
                  <c:v>43350.619673032408</c:v>
                </c:pt>
                <c:pt idx="9567">
                  <c:v>43350.619686921294</c:v>
                </c:pt>
                <c:pt idx="9568">
                  <c:v>43350.619700810188</c:v>
                </c:pt>
                <c:pt idx="9569">
                  <c:v>43350.619714699074</c:v>
                </c:pt>
                <c:pt idx="9570">
                  <c:v>43350.619728587961</c:v>
                </c:pt>
                <c:pt idx="9571">
                  <c:v>43350.619742476854</c:v>
                </c:pt>
                <c:pt idx="9572">
                  <c:v>43350.619756365741</c:v>
                </c:pt>
                <c:pt idx="9573">
                  <c:v>43350.619770254627</c:v>
                </c:pt>
                <c:pt idx="9574">
                  <c:v>43350.619784143521</c:v>
                </c:pt>
                <c:pt idx="9575">
                  <c:v>43350.619798032407</c:v>
                </c:pt>
                <c:pt idx="9576">
                  <c:v>43350.619811921293</c:v>
                </c:pt>
                <c:pt idx="9577">
                  <c:v>43350.619825810187</c:v>
                </c:pt>
                <c:pt idx="9578">
                  <c:v>43350.619839699073</c:v>
                </c:pt>
                <c:pt idx="9579">
                  <c:v>43350.619853587959</c:v>
                </c:pt>
                <c:pt idx="9580">
                  <c:v>43350.619867476853</c:v>
                </c:pt>
                <c:pt idx="9581">
                  <c:v>43350.619881365739</c:v>
                </c:pt>
                <c:pt idx="9582">
                  <c:v>43350.619895254633</c:v>
                </c:pt>
                <c:pt idx="9583">
                  <c:v>43350.619909143519</c:v>
                </c:pt>
                <c:pt idx="9584">
                  <c:v>43350.619923032405</c:v>
                </c:pt>
                <c:pt idx="9585">
                  <c:v>43350.619936921299</c:v>
                </c:pt>
                <c:pt idx="9586">
                  <c:v>43350.619950810185</c:v>
                </c:pt>
                <c:pt idx="9587">
                  <c:v>43350.619964699072</c:v>
                </c:pt>
                <c:pt idx="9588">
                  <c:v>43350.619978587965</c:v>
                </c:pt>
                <c:pt idx="9589">
                  <c:v>43350.619992476852</c:v>
                </c:pt>
                <c:pt idx="9590">
                  <c:v>43350.620006365738</c:v>
                </c:pt>
                <c:pt idx="9591">
                  <c:v>43350.620020254632</c:v>
                </c:pt>
                <c:pt idx="9592">
                  <c:v>43350.620034143518</c:v>
                </c:pt>
                <c:pt idx="9593">
                  <c:v>43350.620048032404</c:v>
                </c:pt>
                <c:pt idx="9594">
                  <c:v>43350.620061921298</c:v>
                </c:pt>
                <c:pt idx="9595">
                  <c:v>43350.620075810184</c:v>
                </c:pt>
                <c:pt idx="9596">
                  <c:v>43350.620089699078</c:v>
                </c:pt>
                <c:pt idx="9597">
                  <c:v>43350.620103587964</c:v>
                </c:pt>
                <c:pt idx="9598">
                  <c:v>43350.62011747685</c:v>
                </c:pt>
                <c:pt idx="9599">
                  <c:v>43350.620131365744</c:v>
                </c:pt>
                <c:pt idx="9600">
                  <c:v>43350.62014525463</c:v>
                </c:pt>
                <c:pt idx="9601">
                  <c:v>43350.620159143517</c:v>
                </c:pt>
                <c:pt idx="9602">
                  <c:v>43350.62017303241</c:v>
                </c:pt>
                <c:pt idx="9603">
                  <c:v>43350.620186921296</c:v>
                </c:pt>
                <c:pt idx="9604">
                  <c:v>43350.620200810183</c:v>
                </c:pt>
                <c:pt idx="9605">
                  <c:v>43350.620214699076</c:v>
                </c:pt>
                <c:pt idx="9606">
                  <c:v>43350.620228587963</c:v>
                </c:pt>
                <c:pt idx="9607">
                  <c:v>43350.620242476849</c:v>
                </c:pt>
                <c:pt idx="9608">
                  <c:v>43350.620256365743</c:v>
                </c:pt>
                <c:pt idx="9609">
                  <c:v>43350.620270254629</c:v>
                </c:pt>
                <c:pt idx="9610">
                  <c:v>43350.620284143515</c:v>
                </c:pt>
                <c:pt idx="9611">
                  <c:v>43350.620298032409</c:v>
                </c:pt>
                <c:pt idx="9612">
                  <c:v>43350.620311921295</c:v>
                </c:pt>
                <c:pt idx="9613">
                  <c:v>43350.620325810189</c:v>
                </c:pt>
                <c:pt idx="9614">
                  <c:v>43350.620339699075</c:v>
                </c:pt>
                <c:pt idx="9615">
                  <c:v>43350.620353587961</c:v>
                </c:pt>
                <c:pt idx="9616">
                  <c:v>43350.620367476855</c:v>
                </c:pt>
                <c:pt idx="9617">
                  <c:v>43350.620381365741</c:v>
                </c:pt>
                <c:pt idx="9618">
                  <c:v>43350.620395254628</c:v>
                </c:pt>
                <c:pt idx="9619">
                  <c:v>43350.620409143521</c:v>
                </c:pt>
                <c:pt idx="9620">
                  <c:v>43350.620423032407</c:v>
                </c:pt>
                <c:pt idx="9621">
                  <c:v>43350.620436921294</c:v>
                </c:pt>
                <c:pt idx="9622">
                  <c:v>43350.620450810187</c:v>
                </c:pt>
                <c:pt idx="9623">
                  <c:v>43350.620464699074</c:v>
                </c:pt>
                <c:pt idx="9624">
                  <c:v>43350.62047858796</c:v>
                </c:pt>
                <c:pt idx="9625">
                  <c:v>43350.620492476854</c:v>
                </c:pt>
                <c:pt idx="9626">
                  <c:v>43350.62050636574</c:v>
                </c:pt>
                <c:pt idx="9627">
                  <c:v>43350.620520254626</c:v>
                </c:pt>
                <c:pt idx="9628">
                  <c:v>43350.62053414352</c:v>
                </c:pt>
                <c:pt idx="9629">
                  <c:v>43350.620548032406</c:v>
                </c:pt>
                <c:pt idx="9630">
                  <c:v>43350.6205619213</c:v>
                </c:pt>
                <c:pt idx="9631">
                  <c:v>43350.620575810186</c:v>
                </c:pt>
                <c:pt idx="9632">
                  <c:v>43350.620589699072</c:v>
                </c:pt>
                <c:pt idx="9633">
                  <c:v>43350.620603587966</c:v>
                </c:pt>
                <c:pt idx="9634">
                  <c:v>43350.620617476852</c:v>
                </c:pt>
                <c:pt idx="9635">
                  <c:v>43350.620631365739</c:v>
                </c:pt>
                <c:pt idx="9636">
                  <c:v>43350.620645254632</c:v>
                </c:pt>
                <c:pt idx="9637">
                  <c:v>43350.620659143518</c:v>
                </c:pt>
                <c:pt idx="9638">
                  <c:v>43350.620673032405</c:v>
                </c:pt>
                <c:pt idx="9639">
                  <c:v>43350.620686921298</c:v>
                </c:pt>
                <c:pt idx="9640">
                  <c:v>43350.620700810185</c:v>
                </c:pt>
                <c:pt idx="9641">
                  <c:v>43350.620714699071</c:v>
                </c:pt>
                <c:pt idx="9642">
                  <c:v>43350.620728587965</c:v>
                </c:pt>
                <c:pt idx="9643">
                  <c:v>43350.620742476851</c:v>
                </c:pt>
                <c:pt idx="9644">
                  <c:v>43350.620756365737</c:v>
                </c:pt>
                <c:pt idx="9645">
                  <c:v>43350.620770254631</c:v>
                </c:pt>
                <c:pt idx="9646">
                  <c:v>43350.620784143517</c:v>
                </c:pt>
                <c:pt idx="9647">
                  <c:v>43350.620798032411</c:v>
                </c:pt>
                <c:pt idx="9648">
                  <c:v>43350.620811921297</c:v>
                </c:pt>
                <c:pt idx="9649">
                  <c:v>43350.620825810183</c:v>
                </c:pt>
                <c:pt idx="9650">
                  <c:v>43350.620839699077</c:v>
                </c:pt>
                <c:pt idx="9651">
                  <c:v>43350.620853587963</c:v>
                </c:pt>
                <c:pt idx="9652">
                  <c:v>43350.62086747685</c:v>
                </c:pt>
                <c:pt idx="9653">
                  <c:v>43350.620881365743</c:v>
                </c:pt>
                <c:pt idx="9654">
                  <c:v>43350.620895254629</c:v>
                </c:pt>
                <c:pt idx="9655">
                  <c:v>43350.620909143516</c:v>
                </c:pt>
                <c:pt idx="9656">
                  <c:v>43350.620923032409</c:v>
                </c:pt>
                <c:pt idx="9657">
                  <c:v>43350.620936921296</c:v>
                </c:pt>
                <c:pt idx="9658">
                  <c:v>43350.620950810182</c:v>
                </c:pt>
                <c:pt idx="9659">
                  <c:v>43350.620964699076</c:v>
                </c:pt>
                <c:pt idx="9660">
                  <c:v>43350.620978587962</c:v>
                </c:pt>
                <c:pt idx="9661">
                  <c:v>43350.620992476855</c:v>
                </c:pt>
                <c:pt idx="9662">
                  <c:v>43350.621006365742</c:v>
                </c:pt>
                <c:pt idx="9663">
                  <c:v>43350.621020254628</c:v>
                </c:pt>
                <c:pt idx="9664">
                  <c:v>43350.621034143522</c:v>
                </c:pt>
                <c:pt idx="9665">
                  <c:v>43350.621048032408</c:v>
                </c:pt>
                <c:pt idx="9666">
                  <c:v>43350.621061921294</c:v>
                </c:pt>
                <c:pt idx="9667">
                  <c:v>43350.621075810188</c:v>
                </c:pt>
                <c:pt idx="9668">
                  <c:v>43350.621089699074</c:v>
                </c:pt>
                <c:pt idx="9669">
                  <c:v>43350.621103587961</c:v>
                </c:pt>
                <c:pt idx="9670">
                  <c:v>43350.621117476854</c:v>
                </c:pt>
                <c:pt idx="9671">
                  <c:v>43350.62113136574</c:v>
                </c:pt>
                <c:pt idx="9672">
                  <c:v>43350.621145254627</c:v>
                </c:pt>
                <c:pt idx="9673">
                  <c:v>43350.62115914352</c:v>
                </c:pt>
                <c:pt idx="9674">
                  <c:v>43350.621173032407</c:v>
                </c:pt>
                <c:pt idx="9675">
                  <c:v>43350.621186921293</c:v>
                </c:pt>
                <c:pt idx="9676">
                  <c:v>43350.621200810187</c:v>
                </c:pt>
                <c:pt idx="9677">
                  <c:v>43350.621214699073</c:v>
                </c:pt>
                <c:pt idx="9678">
                  <c:v>43350.621228587966</c:v>
                </c:pt>
                <c:pt idx="9679">
                  <c:v>43350.621242476853</c:v>
                </c:pt>
                <c:pt idx="9680">
                  <c:v>43350.621256365739</c:v>
                </c:pt>
                <c:pt idx="9681">
                  <c:v>43350.621270254633</c:v>
                </c:pt>
                <c:pt idx="9682">
                  <c:v>43350.621284143519</c:v>
                </c:pt>
                <c:pt idx="9683">
                  <c:v>43350.621298032405</c:v>
                </c:pt>
                <c:pt idx="9684">
                  <c:v>43350.621311921299</c:v>
                </c:pt>
                <c:pt idx="9685">
                  <c:v>43350.621325810185</c:v>
                </c:pt>
                <c:pt idx="9686">
                  <c:v>43350.621339699072</c:v>
                </c:pt>
                <c:pt idx="9687">
                  <c:v>43350.621353587965</c:v>
                </c:pt>
                <c:pt idx="9688">
                  <c:v>43350.621367476851</c:v>
                </c:pt>
                <c:pt idx="9689">
                  <c:v>43350.621381365738</c:v>
                </c:pt>
                <c:pt idx="9690">
                  <c:v>43350.621395254631</c:v>
                </c:pt>
                <c:pt idx="9691">
                  <c:v>43350.621409143518</c:v>
                </c:pt>
                <c:pt idx="9692">
                  <c:v>43350.621423032404</c:v>
                </c:pt>
                <c:pt idx="9693">
                  <c:v>43350.621436921298</c:v>
                </c:pt>
                <c:pt idx="9694">
                  <c:v>43350.621450810184</c:v>
                </c:pt>
                <c:pt idx="9695">
                  <c:v>43350.621464699077</c:v>
                </c:pt>
                <c:pt idx="9696">
                  <c:v>43350.621478587964</c:v>
                </c:pt>
                <c:pt idx="9697">
                  <c:v>43350.62149247685</c:v>
                </c:pt>
                <c:pt idx="9698">
                  <c:v>43350.621506365744</c:v>
                </c:pt>
                <c:pt idx="9699">
                  <c:v>43350.62152025463</c:v>
                </c:pt>
                <c:pt idx="9700">
                  <c:v>43350.621534143516</c:v>
                </c:pt>
                <c:pt idx="9701">
                  <c:v>43350.62154803241</c:v>
                </c:pt>
                <c:pt idx="9702">
                  <c:v>43350.621561921296</c:v>
                </c:pt>
                <c:pt idx="9703">
                  <c:v>43350.621575810183</c:v>
                </c:pt>
                <c:pt idx="9704">
                  <c:v>43350.621589699076</c:v>
                </c:pt>
                <c:pt idx="9705">
                  <c:v>43350.621603587962</c:v>
                </c:pt>
                <c:pt idx="9706">
                  <c:v>43350.621617476849</c:v>
                </c:pt>
                <c:pt idx="9707">
                  <c:v>43350.621631365742</c:v>
                </c:pt>
                <c:pt idx="9708">
                  <c:v>43350.621645254629</c:v>
                </c:pt>
                <c:pt idx="9709">
                  <c:v>43350.621659143515</c:v>
                </c:pt>
                <c:pt idx="9710">
                  <c:v>43350.621673032409</c:v>
                </c:pt>
                <c:pt idx="9711">
                  <c:v>43350.621686921295</c:v>
                </c:pt>
                <c:pt idx="9712">
                  <c:v>43350.621700810188</c:v>
                </c:pt>
                <c:pt idx="9713">
                  <c:v>43350.621714699075</c:v>
                </c:pt>
                <c:pt idx="9714">
                  <c:v>43350.621728587961</c:v>
                </c:pt>
                <c:pt idx="9715">
                  <c:v>43350.621742476855</c:v>
                </c:pt>
                <c:pt idx="9716">
                  <c:v>43350.621756365741</c:v>
                </c:pt>
                <c:pt idx="9717">
                  <c:v>43350.621770254627</c:v>
                </c:pt>
                <c:pt idx="9718">
                  <c:v>43350.621784143521</c:v>
                </c:pt>
                <c:pt idx="9719">
                  <c:v>43350.621798032407</c:v>
                </c:pt>
                <c:pt idx="9720">
                  <c:v>43350.621811921294</c:v>
                </c:pt>
                <c:pt idx="9721">
                  <c:v>43350.621825810187</c:v>
                </c:pt>
                <c:pt idx="9722">
                  <c:v>43350.621839699073</c:v>
                </c:pt>
                <c:pt idx="9723">
                  <c:v>43350.62185358796</c:v>
                </c:pt>
                <c:pt idx="9724">
                  <c:v>43350.621867476853</c:v>
                </c:pt>
                <c:pt idx="9725">
                  <c:v>43350.62188136574</c:v>
                </c:pt>
                <c:pt idx="9726">
                  <c:v>43350.621895254626</c:v>
                </c:pt>
                <c:pt idx="9727">
                  <c:v>43350.62190914352</c:v>
                </c:pt>
                <c:pt idx="9728">
                  <c:v>43350.621923032406</c:v>
                </c:pt>
                <c:pt idx="9729">
                  <c:v>43350.621936921299</c:v>
                </c:pt>
                <c:pt idx="9730">
                  <c:v>43350.621950810186</c:v>
                </c:pt>
                <c:pt idx="9731">
                  <c:v>43350.621964699072</c:v>
                </c:pt>
                <c:pt idx="9732">
                  <c:v>43350.621978587966</c:v>
                </c:pt>
                <c:pt idx="9733">
                  <c:v>43350.621992476852</c:v>
                </c:pt>
                <c:pt idx="9734">
                  <c:v>43350.622006365738</c:v>
                </c:pt>
                <c:pt idx="9735">
                  <c:v>43350.622020254632</c:v>
                </c:pt>
                <c:pt idx="9736">
                  <c:v>43350.622034143518</c:v>
                </c:pt>
                <c:pt idx="9737">
                  <c:v>43350.622048032405</c:v>
                </c:pt>
                <c:pt idx="9738">
                  <c:v>43350.622061921298</c:v>
                </c:pt>
                <c:pt idx="9739">
                  <c:v>43350.622075810184</c:v>
                </c:pt>
                <c:pt idx="9740">
                  <c:v>43350.622089699071</c:v>
                </c:pt>
                <c:pt idx="9741">
                  <c:v>43350.622103587964</c:v>
                </c:pt>
                <c:pt idx="9742">
                  <c:v>43350.622117476851</c:v>
                </c:pt>
                <c:pt idx="9743">
                  <c:v>43350.622131365744</c:v>
                </c:pt>
                <c:pt idx="9744">
                  <c:v>43350.622145254631</c:v>
                </c:pt>
                <c:pt idx="9745">
                  <c:v>43350.622159143517</c:v>
                </c:pt>
                <c:pt idx="9746">
                  <c:v>43350.622173032411</c:v>
                </c:pt>
                <c:pt idx="9747">
                  <c:v>43350.622186921297</c:v>
                </c:pt>
                <c:pt idx="9748">
                  <c:v>43350.622200810183</c:v>
                </c:pt>
                <c:pt idx="9749">
                  <c:v>43350.622214699077</c:v>
                </c:pt>
                <c:pt idx="9750">
                  <c:v>43350.622228587963</c:v>
                </c:pt>
                <c:pt idx="9751">
                  <c:v>43350.622242476849</c:v>
                </c:pt>
                <c:pt idx="9752">
                  <c:v>43350.622256365743</c:v>
                </c:pt>
                <c:pt idx="9753">
                  <c:v>43350.622270254629</c:v>
                </c:pt>
                <c:pt idx="9754">
                  <c:v>43350.622284143516</c:v>
                </c:pt>
                <c:pt idx="9755">
                  <c:v>43350.622298032409</c:v>
                </c:pt>
                <c:pt idx="9756">
                  <c:v>43350.622311921295</c:v>
                </c:pt>
                <c:pt idx="9757">
                  <c:v>43350.622325810182</c:v>
                </c:pt>
                <c:pt idx="9758">
                  <c:v>43350.622339699075</c:v>
                </c:pt>
                <c:pt idx="9759">
                  <c:v>43350.622353587962</c:v>
                </c:pt>
                <c:pt idx="9760">
                  <c:v>43350.622367476855</c:v>
                </c:pt>
                <c:pt idx="9761">
                  <c:v>43350.622381365742</c:v>
                </c:pt>
                <c:pt idx="9762">
                  <c:v>43350.622395254628</c:v>
                </c:pt>
                <c:pt idx="9763">
                  <c:v>43350.622409143522</c:v>
                </c:pt>
                <c:pt idx="9764">
                  <c:v>43350.622423032408</c:v>
                </c:pt>
                <c:pt idx="9765">
                  <c:v>43350.622436921294</c:v>
                </c:pt>
                <c:pt idx="9766">
                  <c:v>43350.622450810188</c:v>
                </c:pt>
                <c:pt idx="9767">
                  <c:v>43350.622464699074</c:v>
                </c:pt>
                <c:pt idx="9768">
                  <c:v>43350.62247858796</c:v>
                </c:pt>
                <c:pt idx="9769">
                  <c:v>43350.622492476854</c:v>
                </c:pt>
                <c:pt idx="9770">
                  <c:v>43350.62250636574</c:v>
                </c:pt>
                <c:pt idx="9771">
                  <c:v>43350.622520254627</c:v>
                </c:pt>
                <c:pt idx="9772">
                  <c:v>43350.62253414352</c:v>
                </c:pt>
                <c:pt idx="9773">
                  <c:v>43350.622548032406</c:v>
                </c:pt>
                <c:pt idx="9774">
                  <c:v>43350.622561921293</c:v>
                </c:pt>
                <c:pt idx="9775">
                  <c:v>43350.622575810186</c:v>
                </c:pt>
                <c:pt idx="9776">
                  <c:v>43350.622589699073</c:v>
                </c:pt>
                <c:pt idx="9777">
                  <c:v>43350.622603587966</c:v>
                </c:pt>
                <c:pt idx="9778">
                  <c:v>43350.622617476853</c:v>
                </c:pt>
                <c:pt idx="9779">
                  <c:v>43350.622631365739</c:v>
                </c:pt>
                <c:pt idx="9780">
                  <c:v>43350.622645254633</c:v>
                </c:pt>
                <c:pt idx="9781">
                  <c:v>43350.622659143519</c:v>
                </c:pt>
                <c:pt idx="9782">
                  <c:v>43350.622673032405</c:v>
                </c:pt>
                <c:pt idx="9783">
                  <c:v>43350.622686921299</c:v>
                </c:pt>
                <c:pt idx="9784">
                  <c:v>43350.622700810185</c:v>
                </c:pt>
                <c:pt idx="9785">
                  <c:v>43350.622714699071</c:v>
                </c:pt>
                <c:pt idx="9786">
                  <c:v>43350.622728587965</c:v>
                </c:pt>
                <c:pt idx="9787">
                  <c:v>43350.622742476851</c:v>
                </c:pt>
                <c:pt idx="9788">
                  <c:v>43350.622756365738</c:v>
                </c:pt>
                <c:pt idx="9789">
                  <c:v>43350.622770254631</c:v>
                </c:pt>
                <c:pt idx="9790">
                  <c:v>43350.622784143517</c:v>
                </c:pt>
                <c:pt idx="9791">
                  <c:v>43350.622798032404</c:v>
                </c:pt>
                <c:pt idx="9792">
                  <c:v>43350.622811921297</c:v>
                </c:pt>
                <c:pt idx="9793">
                  <c:v>43350.622825810184</c:v>
                </c:pt>
                <c:pt idx="9794">
                  <c:v>43350.622839699077</c:v>
                </c:pt>
                <c:pt idx="9795">
                  <c:v>43350.622853587964</c:v>
                </c:pt>
                <c:pt idx="9796">
                  <c:v>43350.62286747685</c:v>
                </c:pt>
                <c:pt idx="9797">
                  <c:v>43350.622881365744</c:v>
                </c:pt>
                <c:pt idx="9798">
                  <c:v>43350.62289525463</c:v>
                </c:pt>
                <c:pt idx="9799">
                  <c:v>43350.622909143516</c:v>
                </c:pt>
                <c:pt idx="9800">
                  <c:v>43350.62292303241</c:v>
                </c:pt>
                <c:pt idx="9801">
                  <c:v>43350.622936921296</c:v>
                </c:pt>
                <c:pt idx="9802">
                  <c:v>43350.622950810182</c:v>
                </c:pt>
                <c:pt idx="9803">
                  <c:v>43350.622964699076</c:v>
                </c:pt>
                <c:pt idx="9804">
                  <c:v>43350.622978587962</c:v>
                </c:pt>
                <c:pt idx="9805">
                  <c:v>43350.622992476849</c:v>
                </c:pt>
                <c:pt idx="9806">
                  <c:v>43350.623006365742</c:v>
                </c:pt>
                <c:pt idx="9807">
                  <c:v>43350.623020254628</c:v>
                </c:pt>
                <c:pt idx="9808">
                  <c:v>43350.623034143522</c:v>
                </c:pt>
                <c:pt idx="9809">
                  <c:v>43350.623048032408</c:v>
                </c:pt>
                <c:pt idx="9810">
                  <c:v>43350.623061921295</c:v>
                </c:pt>
                <c:pt idx="9811">
                  <c:v>43350.623075810188</c:v>
                </c:pt>
                <c:pt idx="9812">
                  <c:v>43350.623089699075</c:v>
                </c:pt>
                <c:pt idx="9813">
                  <c:v>43350.623103587961</c:v>
                </c:pt>
                <c:pt idx="9814">
                  <c:v>43350.623117476855</c:v>
                </c:pt>
                <c:pt idx="9815">
                  <c:v>43350.623131365741</c:v>
                </c:pt>
                <c:pt idx="9816">
                  <c:v>43350.623145254627</c:v>
                </c:pt>
                <c:pt idx="9817">
                  <c:v>43350.623159143521</c:v>
                </c:pt>
                <c:pt idx="9818">
                  <c:v>43350.623173032407</c:v>
                </c:pt>
                <c:pt idx="9819">
                  <c:v>43350.623186921293</c:v>
                </c:pt>
                <c:pt idx="9820">
                  <c:v>43350.623200810187</c:v>
                </c:pt>
                <c:pt idx="9821">
                  <c:v>43350.623214699073</c:v>
                </c:pt>
                <c:pt idx="9822">
                  <c:v>43350.62322858796</c:v>
                </c:pt>
                <c:pt idx="9823">
                  <c:v>43350.623242476853</c:v>
                </c:pt>
                <c:pt idx="9824">
                  <c:v>43350.62325636574</c:v>
                </c:pt>
                <c:pt idx="9825">
                  <c:v>43350.623270254633</c:v>
                </c:pt>
                <c:pt idx="9826">
                  <c:v>43350.623284143519</c:v>
                </c:pt>
                <c:pt idx="9827">
                  <c:v>43350.623298032406</c:v>
                </c:pt>
                <c:pt idx="9828">
                  <c:v>43350.623311921299</c:v>
                </c:pt>
                <c:pt idx="9829">
                  <c:v>43350.623325810186</c:v>
                </c:pt>
                <c:pt idx="9830">
                  <c:v>43350.623339699072</c:v>
                </c:pt>
                <c:pt idx="9831">
                  <c:v>43350.623353587966</c:v>
                </c:pt>
                <c:pt idx="9832">
                  <c:v>43350.623367476852</c:v>
                </c:pt>
                <c:pt idx="9833">
                  <c:v>43350.623381365738</c:v>
                </c:pt>
                <c:pt idx="9834">
                  <c:v>43350.623395254632</c:v>
                </c:pt>
                <c:pt idx="9835">
                  <c:v>43350.623409143518</c:v>
                </c:pt>
                <c:pt idx="9836">
                  <c:v>43350.623423032404</c:v>
                </c:pt>
                <c:pt idx="9837">
                  <c:v>43350.623436921298</c:v>
                </c:pt>
                <c:pt idx="9838">
                  <c:v>43350.623450810184</c:v>
                </c:pt>
                <c:pt idx="9839">
                  <c:v>43350.623464699071</c:v>
                </c:pt>
                <c:pt idx="9840">
                  <c:v>43350.623478587964</c:v>
                </c:pt>
                <c:pt idx="9841">
                  <c:v>43350.623492476851</c:v>
                </c:pt>
                <c:pt idx="9842">
                  <c:v>43350.623506365744</c:v>
                </c:pt>
                <c:pt idx="9843">
                  <c:v>43350.62352025463</c:v>
                </c:pt>
                <c:pt idx="9844">
                  <c:v>43350.623534143517</c:v>
                </c:pt>
                <c:pt idx="9845">
                  <c:v>43350.62354803241</c:v>
                </c:pt>
                <c:pt idx="9846">
                  <c:v>43350.623561921297</c:v>
                </c:pt>
                <c:pt idx="9847">
                  <c:v>43350.623575810183</c:v>
                </c:pt>
                <c:pt idx="9848">
                  <c:v>43350.623589699077</c:v>
                </c:pt>
                <c:pt idx="9849">
                  <c:v>43350.623603587963</c:v>
                </c:pt>
                <c:pt idx="9850">
                  <c:v>43350.623617476849</c:v>
                </c:pt>
                <c:pt idx="9851">
                  <c:v>43350.623631365743</c:v>
                </c:pt>
                <c:pt idx="9852">
                  <c:v>43350.623645254629</c:v>
                </c:pt>
                <c:pt idx="9853">
                  <c:v>43350.623659143515</c:v>
                </c:pt>
                <c:pt idx="9854">
                  <c:v>43350.623673032409</c:v>
                </c:pt>
                <c:pt idx="9855">
                  <c:v>43350.623686921295</c:v>
                </c:pt>
                <c:pt idx="9856">
                  <c:v>43350.623700810182</c:v>
                </c:pt>
                <c:pt idx="9857">
                  <c:v>43350.623714699075</c:v>
                </c:pt>
                <c:pt idx="9858">
                  <c:v>43350.623728587962</c:v>
                </c:pt>
                <c:pt idx="9859">
                  <c:v>43350.623742476855</c:v>
                </c:pt>
                <c:pt idx="9860">
                  <c:v>43350.623756365741</c:v>
                </c:pt>
                <c:pt idx="9861">
                  <c:v>43350.623770254628</c:v>
                </c:pt>
                <c:pt idx="9862">
                  <c:v>43350.623784143521</c:v>
                </c:pt>
                <c:pt idx="9863">
                  <c:v>43350.623798032408</c:v>
                </c:pt>
                <c:pt idx="9864">
                  <c:v>43350.623811921294</c:v>
                </c:pt>
                <c:pt idx="9865">
                  <c:v>43350.623825810188</c:v>
                </c:pt>
                <c:pt idx="9866">
                  <c:v>43350.623839699074</c:v>
                </c:pt>
                <c:pt idx="9867">
                  <c:v>43350.62385358796</c:v>
                </c:pt>
                <c:pt idx="9868">
                  <c:v>43350.623867476854</c:v>
                </c:pt>
                <c:pt idx="9869">
                  <c:v>43350.62388136574</c:v>
                </c:pt>
                <c:pt idx="9870">
                  <c:v>43350.623895254626</c:v>
                </c:pt>
                <c:pt idx="9871">
                  <c:v>43350.62390914352</c:v>
                </c:pt>
                <c:pt idx="9872">
                  <c:v>43350.623923032406</c:v>
                </c:pt>
                <c:pt idx="9873">
                  <c:v>43350.6239369213</c:v>
                </c:pt>
                <c:pt idx="9874">
                  <c:v>43350.623950810186</c:v>
                </c:pt>
                <c:pt idx="9875">
                  <c:v>43350.623964699073</c:v>
                </c:pt>
                <c:pt idx="9876">
                  <c:v>43350.623978587966</c:v>
                </c:pt>
                <c:pt idx="9877">
                  <c:v>43350.623992476852</c:v>
                </c:pt>
                <c:pt idx="9878">
                  <c:v>43350.624006365739</c:v>
                </c:pt>
                <c:pt idx="9879">
                  <c:v>43350.624020254632</c:v>
                </c:pt>
                <c:pt idx="9880">
                  <c:v>43350.624034143519</c:v>
                </c:pt>
                <c:pt idx="9881">
                  <c:v>43350.624048032405</c:v>
                </c:pt>
                <c:pt idx="9882">
                  <c:v>43350.624061921299</c:v>
                </c:pt>
                <c:pt idx="9883">
                  <c:v>43350.624075810185</c:v>
                </c:pt>
                <c:pt idx="9884">
                  <c:v>43350.624089699071</c:v>
                </c:pt>
                <c:pt idx="9885">
                  <c:v>43350.624103587965</c:v>
                </c:pt>
                <c:pt idx="9886">
                  <c:v>43350.624117476851</c:v>
                </c:pt>
                <c:pt idx="9887">
                  <c:v>43350.624131365737</c:v>
                </c:pt>
                <c:pt idx="9888">
                  <c:v>43350.624145254631</c:v>
                </c:pt>
                <c:pt idx="9889">
                  <c:v>43350.624159143517</c:v>
                </c:pt>
                <c:pt idx="9890">
                  <c:v>43350.624173032411</c:v>
                </c:pt>
                <c:pt idx="9891">
                  <c:v>43350.624186921297</c:v>
                </c:pt>
                <c:pt idx="9892">
                  <c:v>43350.624200810184</c:v>
                </c:pt>
                <c:pt idx="9893">
                  <c:v>43350.624214699077</c:v>
                </c:pt>
                <c:pt idx="9894">
                  <c:v>43350.624228587963</c:v>
                </c:pt>
                <c:pt idx="9895">
                  <c:v>43350.62424247685</c:v>
                </c:pt>
                <c:pt idx="9896">
                  <c:v>43350.624256365743</c:v>
                </c:pt>
                <c:pt idx="9897">
                  <c:v>43350.62427025463</c:v>
                </c:pt>
                <c:pt idx="9898">
                  <c:v>43350.624284143516</c:v>
                </c:pt>
                <c:pt idx="9899">
                  <c:v>43350.62429803241</c:v>
                </c:pt>
                <c:pt idx="9900">
                  <c:v>43350.624311921296</c:v>
                </c:pt>
                <c:pt idx="9901">
                  <c:v>43350.624325810182</c:v>
                </c:pt>
                <c:pt idx="9902">
                  <c:v>43350.624339699076</c:v>
                </c:pt>
                <c:pt idx="9903">
                  <c:v>43350.624353587962</c:v>
                </c:pt>
                <c:pt idx="9904">
                  <c:v>43350.624367476848</c:v>
                </c:pt>
                <c:pt idx="9905">
                  <c:v>43350.624381365742</c:v>
                </c:pt>
                <c:pt idx="9906">
                  <c:v>43350.624395254628</c:v>
                </c:pt>
                <c:pt idx="9907">
                  <c:v>43350.624409143522</c:v>
                </c:pt>
                <c:pt idx="9908">
                  <c:v>43350.624423032408</c:v>
                </c:pt>
                <c:pt idx="9909">
                  <c:v>43350.624436921295</c:v>
                </c:pt>
                <c:pt idx="9910">
                  <c:v>43350.624450810188</c:v>
                </c:pt>
                <c:pt idx="9911">
                  <c:v>43350.624464699074</c:v>
                </c:pt>
                <c:pt idx="9912">
                  <c:v>43350.624478587961</c:v>
                </c:pt>
                <c:pt idx="9913">
                  <c:v>43350.624492476854</c:v>
                </c:pt>
                <c:pt idx="9914">
                  <c:v>43350.624506365741</c:v>
                </c:pt>
                <c:pt idx="9915">
                  <c:v>43350.624520254627</c:v>
                </c:pt>
                <c:pt idx="9916">
                  <c:v>43350.624534143521</c:v>
                </c:pt>
                <c:pt idx="9917">
                  <c:v>43350.624548032407</c:v>
                </c:pt>
                <c:pt idx="9918">
                  <c:v>43350.624561921293</c:v>
                </c:pt>
                <c:pt idx="9919">
                  <c:v>43350.624575810187</c:v>
                </c:pt>
                <c:pt idx="9920">
                  <c:v>43350.624589699073</c:v>
                </c:pt>
                <c:pt idx="9921">
                  <c:v>43350.624603587959</c:v>
                </c:pt>
                <c:pt idx="9922">
                  <c:v>43350.624617476853</c:v>
                </c:pt>
                <c:pt idx="9923">
                  <c:v>43350.624631365739</c:v>
                </c:pt>
                <c:pt idx="9924">
                  <c:v>43350.624645254633</c:v>
                </c:pt>
                <c:pt idx="9925">
                  <c:v>43350.624659143519</c:v>
                </c:pt>
                <c:pt idx="9926">
                  <c:v>43350.624673032406</c:v>
                </c:pt>
                <c:pt idx="9927">
                  <c:v>43350.624686921299</c:v>
                </c:pt>
                <c:pt idx="9928">
                  <c:v>43350.624700810185</c:v>
                </c:pt>
                <c:pt idx="9929">
                  <c:v>43350.624714699072</c:v>
                </c:pt>
                <c:pt idx="9930">
                  <c:v>43350.624728587965</c:v>
                </c:pt>
                <c:pt idx="9931">
                  <c:v>43350.624742476852</c:v>
                </c:pt>
                <c:pt idx="9932">
                  <c:v>43350.624756365738</c:v>
                </c:pt>
                <c:pt idx="9933">
                  <c:v>43350.624770254632</c:v>
                </c:pt>
                <c:pt idx="9934">
                  <c:v>43350.624784143518</c:v>
                </c:pt>
                <c:pt idx="9935">
                  <c:v>43350.624798032404</c:v>
                </c:pt>
                <c:pt idx="9936">
                  <c:v>43350.624811921298</c:v>
                </c:pt>
                <c:pt idx="9937">
                  <c:v>43350.624825810184</c:v>
                </c:pt>
                <c:pt idx="9938">
                  <c:v>43350.62483969907</c:v>
                </c:pt>
                <c:pt idx="9939">
                  <c:v>43350.624853587964</c:v>
                </c:pt>
                <c:pt idx="9940">
                  <c:v>43350.62486747685</c:v>
                </c:pt>
                <c:pt idx="9941">
                  <c:v>43350.624881365744</c:v>
                </c:pt>
                <c:pt idx="9942">
                  <c:v>43350.62489525463</c:v>
                </c:pt>
                <c:pt idx="9943">
                  <c:v>43350.624909143517</c:v>
                </c:pt>
                <c:pt idx="9944">
                  <c:v>43350.62492303241</c:v>
                </c:pt>
                <c:pt idx="9945">
                  <c:v>43350.624936921296</c:v>
                </c:pt>
                <c:pt idx="9946">
                  <c:v>43350.624950810183</c:v>
                </c:pt>
                <c:pt idx="9947">
                  <c:v>43350.624964699076</c:v>
                </c:pt>
                <c:pt idx="9948">
                  <c:v>43350.624978587963</c:v>
                </c:pt>
                <c:pt idx="9949">
                  <c:v>43350.624992476849</c:v>
                </c:pt>
                <c:pt idx="9950">
                  <c:v>43350.625006365743</c:v>
                </c:pt>
                <c:pt idx="9951">
                  <c:v>43350.625020254629</c:v>
                </c:pt>
                <c:pt idx="9952">
                  <c:v>43350.625034143515</c:v>
                </c:pt>
                <c:pt idx="9953">
                  <c:v>43350.625048032409</c:v>
                </c:pt>
                <c:pt idx="9954">
                  <c:v>43350.625061921295</c:v>
                </c:pt>
                <c:pt idx="9955">
                  <c:v>43350.625075810189</c:v>
                </c:pt>
                <c:pt idx="9956">
                  <c:v>43350.625089699075</c:v>
                </c:pt>
                <c:pt idx="9957">
                  <c:v>43350.625103587961</c:v>
                </c:pt>
                <c:pt idx="9958">
                  <c:v>43350.625117476855</c:v>
                </c:pt>
                <c:pt idx="9959">
                  <c:v>43350.625131365741</c:v>
                </c:pt>
                <c:pt idx="9960">
                  <c:v>43350.625145254628</c:v>
                </c:pt>
                <c:pt idx="9961">
                  <c:v>43350.625159143521</c:v>
                </c:pt>
                <c:pt idx="9962">
                  <c:v>43350.625173032407</c:v>
                </c:pt>
                <c:pt idx="9963">
                  <c:v>43350.625186921294</c:v>
                </c:pt>
                <c:pt idx="9964">
                  <c:v>43350.625200810187</c:v>
                </c:pt>
                <c:pt idx="9965">
                  <c:v>43350.625214699074</c:v>
                </c:pt>
                <c:pt idx="9966">
                  <c:v>43350.62522858796</c:v>
                </c:pt>
                <c:pt idx="9967">
                  <c:v>43350.625242476854</c:v>
                </c:pt>
                <c:pt idx="9968">
                  <c:v>43350.62525636574</c:v>
                </c:pt>
                <c:pt idx="9969">
                  <c:v>43350.625270254626</c:v>
                </c:pt>
                <c:pt idx="9970">
                  <c:v>43350.62528414352</c:v>
                </c:pt>
                <c:pt idx="9971">
                  <c:v>43350.625298032406</c:v>
                </c:pt>
                <c:pt idx="9972">
                  <c:v>43350.6253119213</c:v>
                </c:pt>
                <c:pt idx="9973">
                  <c:v>43350.625325810186</c:v>
                </c:pt>
                <c:pt idx="9974">
                  <c:v>43350.625339699072</c:v>
                </c:pt>
                <c:pt idx="9975">
                  <c:v>43350.625353587966</c:v>
                </c:pt>
                <c:pt idx="9976">
                  <c:v>43350.625367476852</c:v>
                </c:pt>
                <c:pt idx="9977">
                  <c:v>43350.625381365739</c:v>
                </c:pt>
                <c:pt idx="9978">
                  <c:v>43350.625395254632</c:v>
                </c:pt>
                <c:pt idx="9979">
                  <c:v>43350.625409143518</c:v>
                </c:pt>
                <c:pt idx="9980">
                  <c:v>43350.625423032405</c:v>
                </c:pt>
                <c:pt idx="9981">
                  <c:v>43350.625436921298</c:v>
                </c:pt>
                <c:pt idx="9982">
                  <c:v>43350.625450810185</c:v>
                </c:pt>
                <c:pt idx="9983">
                  <c:v>43350.625464699071</c:v>
                </c:pt>
                <c:pt idx="9984">
                  <c:v>43350.625478587965</c:v>
                </c:pt>
                <c:pt idx="9985">
                  <c:v>43350.625492476851</c:v>
                </c:pt>
                <c:pt idx="9986">
                  <c:v>43350.625506365737</c:v>
                </c:pt>
                <c:pt idx="9987">
                  <c:v>43350.625520254631</c:v>
                </c:pt>
                <c:pt idx="9988">
                  <c:v>43350.625534143517</c:v>
                </c:pt>
                <c:pt idx="9989">
                  <c:v>43350.625548032411</c:v>
                </c:pt>
                <c:pt idx="9990">
                  <c:v>43350.625561921297</c:v>
                </c:pt>
                <c:pt idx="9991">
                  <c:v>43350.625575810183</c:v>
                </c:pt>
                <c:pt idx="9992">
                  <c:v>43350.625589699077</c:v>
                </c:pt>
                <c:pt idx="9993">
                  <c:v>43350.625603587963</c:v>
                </c:pt>
                <c:pt idx="9994">
                  <c:v>43350.62561747685</c:v>
                </c:pt>
                <c:pt idx="9995">
                  <c:v>43350.625631365743</c:v>
                </c:pt>
                <c:pt idx="9996">
                  <c:v>43350.625645254629</c:v>
                </c:pt>
                <c:pt idx="9997">
                  <c:v>43350.625659143516</c:v>
                </c:pt>
                <c:pt idx="9998">
                  <c:v>43350.625673032409</c:v>
                </c:pt>
                <c:pt idx="9999">
                  <c:v>43350.625686921296</c:v>
                </c:pt>
                <c:pt idx="10000">
                  <c:v>43350.625700810182</c:v>
                </c:pt>
                <c:pt idx="10001">
                  <c:v>43350.625714699076</c:v>
                </c:pt>
                <c:pt idx="10002">
                  <c:v>43350.625728587962</c:v>
                </c:pt>
                <c:pt idx="10003">
                  <c:v>43350.625742476848</c:v>
                </c:pt>
                <c:pt idx="10004">
                  <c:v>43350.625756365742</c:v>
                </c:pt>
                <c:pt idx="10005">
                  <c:v>43350.625770254628</c:v>
                </c:pt>
                <c:pt idx="10006">
                  <c:v>43350.625784143522</c:v>
                </c:pt>
                <c:pt idx="10007">
                  <c:v>43350.625798032408</c:v>
                </c:pt>
                <c:pt idx="10008">
                  <c:v>43350.625811921294</c:v>
                </c:pt>
                <c:pt idx="10009">
                  <c:v>43350.625825810188</c:v>
                </c:pt>
                <c:pt idx="10010">
                  <c:v>43350.625839699074</c:v>
                </c:pt>
                <c:pt idx="10011">
                  <c:v>43350.625853587961</c:v>
                </c:pt>
                <c:pt idx="10012">
                  <c:v>43350.625867476854</c:v>
                </c:pt>
                <c:pt idx="10013">
                  <c:v>43350.62588136574</c:v>
                </c:pt>
                <c:pt idx="10014">
                  <c:v>43350.625895254627</c:v>
                </c:pt>
                <c:pt idx="10015">
                  <c:v>43350.62590914352</c:v>
                </c:pt>
                <c:pt idx="10016">
                  <c:v>43350.625923032407</c:v>
                </c:pt>
                <c:pt idx="10017">
                  <c:v>43350.625936921293</c:v>
                </c:pt>
                <c:pt idx="10018">
                  <c:v>43350.625950810187</c:v>
                </c:pt>
                <c:pt idx="10019">
                  <c:v>43350.625964699073</c:v>
                </c:pt>
                <c:pt idx="10020">
                  <c:v>43350.625978587967</c:v>
                </c:pt>
                <c:pt idx="10021">
                  <c:v>43350.625992476853</c:v>
                </c:pt>
                <c:pt idx="10022">
                  <c:v>43350.626006365739</c:v>
                </c:pt>
                <c:pt idx="10023">
                  <c:v>43350.626020254633</c:v>
                </c:pt>
                <c:pt idx="10024">
                  <c:v>43350.626034143519</c:v>
                </c:pt>
                <c:pt idx="10025">
                  <c:v>43350.626048032405</c:v>
                </c:pt>
                <c:pt idx="10026">
                  <c:v>43350.626061921299</c:v>
                </c:pt>
                <c:pt idx="10027">
                  <c:v>43350.626075810185</c:v>
                </c:pt>
                <c:pt idx="10028">
                  <c:v>43350.626089699072</c:v>
                </c:pt>
                <c:pt idx="10029">
                  <c:v>43350.626103587965</c:v>
                </c:pt>
                <c:pt idx="10030">
                  <c:v>43350.626117476852</c:v>
                </c:pt>
                <c:pt idx="10031">
                  <c:v>43350.626131365738</c:v>
                </c:pt>
                <c:pt idx="10032">
                  <c:v>43350.626145254631</c:v>
                </c:pt>
                <c:pt idx="10033">
                  <c:v>43350.626159143518</c:v>
                </c:pt>
                <c:pt idx="10034">
                  <c:v>43350.626173032404</c:v>
                </c:pt>
                <c:pt idx="10035">
                  <c:v>43350.626186921298</c:v>
                </c:pt>
                <c:pt idx="10036">
                  <c:v>43350.626200810184</c:v>
                </c:pt>
                <c:pt idx="10037">
                  <c:v>43350.626214699078</c:v>
                </c:pt>
                <c:pt idx="10038">
                  <c:v>43350.626228587964</c:v>
                </c:pt>
                <c:pt idx="10039">
                  <c:v>43350.62624247685</c:v>
                </c:pt>
                <c:pt idx="10040">
                  <c:v>43350.626256365744</c:v>
                </c:pt>
                <c:pt idx="10041">
                  <c:v>43350.62627025463</c:v>
                </c:pt>
                <c:pt idx="10042">
                  <c:v>43350.626284143516</c:v>
                </c:pt>
                <c:pt idx="10043">
                  <c:v>43350.62629803241</c:v>
                </c:pt>
                <c:pt idx="10044">
                  <c:v>43350.626311921296</c:v>
                </c:pt>
                <c:pt idx="10045">
                  <c:v>43350.626325810183</c:v>
                </c:pt>
                <c:pt idx="10046">
                  <c:v>43350.626339699076</c:v>
                </c:pt>
                <c:pt idx="10047">
                  <c:v>43350.626353587963</c:v>
                </c:pt>
                <c:pt idx="10048">
                  <c:v>43350.626367476849</c:v>
                </c:pt>
                <c:pt idx="10049">
                  <c:v>43350.626381365742</c:v>
                </c:pt>
                <c:pt idx="10050">
                  <c:v>43350.626395254629</c:v>
                </c:pt>
                <c:pt idx="10051">
                  <c:v>43350.626409143515</c:v>
                </c:pt>
                <c:pt idx="10052">
                  <c:v>43350.626423032409</c:v>
                </c:pt>
                <c:pt idx="10053">
                  <c:v>43350.626436921295</c:v>
                </c:pt>
                <c:pt idx="10054">
                  <c:v>43350.626450810189</c:v>
                </c:pt>
                <c:pt idx="10055">
                  <c:v>43350.626464699075</c:v>
                </c:pt>
                <c:pt idx="10056">
                  <c:v>43350.626478587961</c:v>
                </c:pt>
                <c:pt idx="10057">
                  <c:v>43350.626492476855</c:v>
                </c:pt>
                <c:pt idx="10058">
                  <c:v>43350.626506365741</c:v>
                </c:pt>
                <c:pt idx="10059">
                  <c:v>43350.626520254627</c:v>
                </c:pt>
                <c:pt idx="10060">
                  <c:v>43350.626534143521</c:v>
                </c:pt>
                <c:pt idx="10061">
                  <c:v>43350.626548032407</c:v>
                </c:pt>
                <c:pt idx="10062">
                  <c:v>43350.626561921294</c:v>
                </c:pt>
                <c:pt idx="10063">
                  <c:v>43350.626575810187</c:v>
                </c:pt>
                <c:pt idx="10064">
                  <c:v>43350.626589699074</c:v>
                </c:pt>
                <c:pt idx="10065">
                  <c:v>43350.62660358796</c:v>
                </c:pt>
                <c:pt idx="10066">
                  <c:v>43350.626617476853</c:v>
                </c:pt>
                <c:pt idx="10067">
                  <c:v>43350.62663136574</c:v>
                </c:pt>
                <c:pt idx="10068">
                  <c:v>43350.626645254626</c:v>
                </c:pt>
                <c:pt idx="10069">
                  <c:v>43350.62665914352</c:v>
                </c:pt>
                <c:pt idx="10070">
                  <c:v>43350.626673032406</c:v>
                </c:pt>
                <c:pt idx="10071">
                  <c:v>43350.6266869213</c:v>
                </c:pt>
                <c:pt idx="10072">
                  <c:v>43350.626700810186</c:v>
                </c:pt>
                <c:pt idx="10073">
                  <c:v>43350.626714699072</c:v>
                </c:pt>
                <c:pt idx="10074">
                  <c:v>43350.626728587966</c:v>
                </c:pt>
                <c:pt idx="10075">
                  <c:v>43350.626742476852</c:v>
                </c:pt>
                <c:pt idx="10076">
                  <c:v>43350.626756365738</c:v>
                </c:pt>
                <c:pt idx="10077">
                  <c:v>43350.626770254632</c:v>
                </c:pt>
                <c:pt idx="10078">
                  <c:v>43350.626784143518</c:v>
                </c:pt>
                <c:pt idx="10079">
                  <c:v>43350.626798032405</c:v>
                </c:pt>
                <c:pt idx="10080">
                  <c:v>43350.626811921298</c:v>
                </c:pt>
                <c:pt idx="10081">
                  <c:v>43350.626825810185</c:v>
                </c:pt>
                <c:pt idx="10082">
                  <c:v>43350.626839699071</c:v>
                </c:pt>
                <c:pt idx="10083">
                  <c:v>43350.626853587964</c:v>
                </c:pt>
                <c:pt idx="10084">
                  <c:v>43350.626867476851</c:v>
                </c:pt>
                <c:pt idx="10085">
                  <c:v>43350.626881365744</c:v>
                </c:pt>
                <c:pt idx="10086">
                  <c:v>43350.626895254631</c:v>
                </c:pt>
                <c:pt idx="10087">
                  <c:v>43350.626909143517</c:v>
                </c:pt>
                <c:pt idx="10088">
                  <c:v>43350.626923032411</c:v>
                </c:pt>
                <c:pt idx="10089">
                  <c:v>43350.626936921297</c:v>
                </c:pt>
                <c:pt idx="10090">
                  <c:v>43350.626950810183</c:v>
                </c:pt>
                <c:pt idx="10091">
                  <c:v>43350.626964699077</c:v>
                </c:pt>
                <c:pt idx="10092">
                  <c:v>43350.626978587963</c:v>
                </c:pt>
                <c:pt idx="10093">
                  <c:v>43350.626992476849</c:v>
                </c:pt>
                <c:pt idx="10094">
                  <c:v>43350.627006365743</c:v>
                </c:pt>
                <c:pt idx="10095">
                  <c:v>43350.627020254629</c:v>
                </c:pt>
                <c:pt idx="10096">
                  <c:v>43350.627034143516</c:v>
                </c:pt>
                <c:pt idx="10097">
                  <c:v>43350.627048032409</c:v>
                </c:pt>
                <c:pt idx="10098">
                  <c:v>43350.627061921296</c:v>
                </c:pt>
                <c:pt idx="10099">
                  <c:v>43350.627075810182</c:v>
                </c:pt>
                <c:pt idx="10100">
                  <c:v>43350.627089699075</c:v>
                </c:pt>
                <c:pt idx="10101">
                  <c:v>43350.627103587962</c:v>
                </c:pt>
                <c:pt idx="10102">
                  <c:v>43350.627117476855</c:v>
                </c:pt>
                <c:pt idx="10103">
                  <c:v>43350.627131365742</c:v>
                </c:pt>
                <c:pt idx="10104">
                  <c:v>43350.627145254628</c:v>
                </c:pt>
                <c:pt idx="10105">
                  <c:v>43350.627159143522</c:v>
                </c:pt>
                <c:pt idx="10106">
                  <c:v>43350.627173032408</c:v>
                </c:pt>
                <c:pt idx="10107">
                  <c:v>43350.627186921294</c:v>
                </c:pt>
                <c:pt idx="10108">
                  <c:v>43350.627200810188</c:v>
                </c:pt>
                <c:pt idx="10109">
                  <c:v>43350.627214699074</c:v>
                </c:pt>
                <c:pt idx="10110">
                  <c:v>43350.62722858796</c:v>
                </c:pt>
                <c:pt idx="10111">
                  <c:v>43350.627242476854</c:v>
                </c:pt>
                <c:pt idx="10112">
                  <c:v>43350.62725636574</c:v>
                </c:pt>
                <c:pt idx="10113">
                  <c:v>43350.627270254627</c:v>
                </c:pt>
                <c:pt idx="10114">
                  <c:v>43350.62728414352</c:v>
                </c:pt>
                <c:pt idx="10115">
                  <c:v>43350.627298032407</c:v>
                </c:pt>
                <c:pt idx="10116">
                  <c:v>43350.627311921293</c:v>
                </c:pt>
                <c:pt idx="10117">
                  <c:v>43350.627325810186</c:v>
                </c:pt>
                <c:pt idx="10118">
                  <c:v>43350.627339699073</c:v>
                </c:pt>
                <c:pt idx="10119">
                  <c:v>43350.627353587966</c:v>
                </c:pt>
                <c:pt idx="10120">
                  <c:v>43350.627367476853</c:v>
                </c:pt>
                <c:pt idx="10121">
                  <c:v>43350.627381365739</c:v>
                </c:pt>
                <c:pt idx="10122">
                  <c:v>43350.627395254633</c:v>
                </c:pt>
                <c:pt idx="10123">
                  <c:v>43350.627409143519</c:v>
                </c:pt>
                <c:pt idx="10124">
                  <c:v>43350.627423032405</c:v>
                </c:pt>
                <c:pt idx="10125">
                  <c:v>43350.627436921299</c:v>
                </c:pt>
                <c:pt idx="10126">
                  <c:v>43350.627450810185</c:v>
                </c:pt>
                <c:pt idx="10127">
                  <c:v>43350.627464699071</c:v>
                </c:pt>
                <c:pt idx="10128">
                  <c:v>43350.627478587965</c:v>
                </c:pt>
                <c:pt idx="10129">
                  <c:v>43350.627492476851</c:v>
                </c:pt>
                <c:pt idx="10130">
                  <c:v>43350.627506365738</c:v>
                </c:pt>
                <c:pt idx="10131">
                  <c:v>43350.627520254631</c:v>
                </c:pt>
                <c:pt idx="10132">
                  <c:v>43350.627534143518</c:v>
                </c:pt>
                <c:pt idx="10133">
                  <c:v>43350.627548032404</c:v>
                </c:pt>
                <c:pt idx="10134">
                  <c:v>43350.627561921297</c:v>
                </c:pt>
                <c:pt idx="10135">
                  <c:v>43350.627575810184</c:v>
                </c:pt>
                <c:pt idx="10136">
                  <c:v>43350.627589699077</c:v>
                </c:pt>
                <c:pt idx="10137">
                  <c:v>43350.627603587964</c:v>
                </c:pt>
                <c:pt idx="10138">
                  <c:v>43350.62761747685</c:v>
                </c:pt>
                <c:pt idx="10139">
                  <c:v>43350.627631365744</c:v>
                </c:pt>
                <c:pt idx="10140">
                  <c:v>43350.62764525463</c:v>
                </c:pt>
                <c:pt idx="10141">
                  <c:v>43350.627659143516</c:v>
                </c:pt>
                <c:pt idx="10142">
                  <c:v>43350.62767303241</c:v>
                </c:pt>
                <c:pt idx="10143">
                  <c:v>43350.627686921296</c:v>
                </c:pt>
                <c:pt idx="10144">
                  <c:v>43350.627700810182</c:v>
                </c:pt>
                <c:pt idx="10145">
                  <c:v>43350.627714699076</c:v>
                </c:pt>
                <c:pt idx="10146">
                  <c:v>43350.627728587962</c:v>
                </c:pt>
                <c:pt idx="10147">
                  <c:v>43350.627742476849</c:v>
                </c:pt>
                <c:pt idx="10148">
                  <c:v>43350.627756365742</c:v>
                </c:pt>
                <c:pt idx="10149">
                  <c:v>43350.627770254629</c:v>
                </c:pt>
                <c:pt idx="10150">
                  <c:v>43350.627784143522</c:v>
                </c:pt>
                <c:pt idx="10151">
                  <c:v>43350.627798032408</c:v>
                </c:pt>
                <c:pt idx="10152">
                  <c:v>43350.627811921295</c:v>
                </c:pt>
                <c:pt idx="10153">
                  <c:v>43350.627825810188</c:v>
                </c:pt>
                <c:pt idx="10154">
                  <c:v>43350.627839699075</c:v>
                </c:pt>
                <c:pt idx="10155">
                  <c:v>43350.627853587961</c:v>
                </c:pt>
                <c:pt idx="10156">
                  <c:v>43350.627867476855</c:v>
                </c:pt>
                <c:pt idx="10157">
                  <c:v>43350.627881365741</c:v>
                </c:pt>
                <c:pt idx="10158">
                  <c:v>43350.627895254627</c:v>
                </c:pt>
                <c:pt idx="10159">
                  <c:v>43350.627909143521</c:v>
                </c:pt>
                <c:pt idx="10160">
                  <c:v>43350.627923032407</c:v>
                </c:pt>
                <c:pt idx="10161">
                  <c:v>43350.627936921293</c:v>
                </c:pt>
                <c:pt idx="10162">
                  <c:v>43350.627950810187</c:v>
                </c:pt>
                <c:pt idx="10163">
                  <c:v>43350.627964699073</c:v>
                </c:pt>
                <c:pt idx="10164">
                  <c:v>43350.62797858796</c:v>
                </c:pt>
                <c:pt idx="10165">
                  <c:v>43350.627992476853</c:v>
                </c:pt>
                <c:pt idx="10166">
                  <c:v>43350.62800636574</c:v>
                </c:pt>
                <c:pt idx="10167">
                  <c:v>43350.628020254633</c:v>
                </c:pt>
                <c:pt idx="10168">
                  <c:v>43350.628034143519</c:v>
                </c:pt>
                <c:pt idx="10169">
                  <c:v>43350.628048032406</c:v>
                </c:pt>
                <c:pt idx="10170">
                  <c:v>43350.628061921299</c:v>
                </c:pt>
                <c:pt idx="10171">
                  <c:v>43350.628075810186</c:v>
                </c:pt>
                <c:pt idx="10172">
                  <c:v>43350.628089699072</c:v>
                </c:pt>
                <c:pt idx="10173">
                  <c:v>43350.628103587966</c:v>
                </c:pt>
                <c:pt idx="10174">
                  <c:v>43350.628117476852</c:v>
                </c:pt>
                <c:pt idx="10175">
                  <c:v>43350.628131365738</c:v>
                </c:pt>
                <c:pt idx="10176">
                  <c:v>43350.628145254632</c:v>
                </c:pt>
                <c:pt idx="10177">
                  <c:v>43350.628159143518</c:v>
                </c:pt>
                <c:pt idx="10178">
                  <c:v>43350.628173032404</c:v>
                </c:pt>
                <c:pt idx="10179">
                  <c:v>43350.628186921298</c:v>
                </c:pt>
                <c:pt idx="10180">
                  <c:v>43350.628200810184</c:v>
                </c:pt>
                <c:pt idx="10181">
                  <c:v>43350.628214699071</c:v>
                </c:pt>
                <c:pt idx="10182">
                  <c:v>43350.628228587964</c:v>
                </c:pt>
                <c:pt idx="10183">
                  <c:v>43350.628242476851</c:v>
                </c:pt>
                <c:pt idx="10184">
                  <c:v>43350.628256365744</c:v>
                </c:pt>
                <c:pt idx="10185">
                  <c:v>43350.62827025463</c:v>
                </c:pt>
                <c:pt idx="10186">
                  <c:v>43350.628284143517</c:v>
                </c:pt>
                <c:pt idx="10187">
                  <c:v>43350.62829803241</c:v>
                </c:pt>
                <c:pt idx="10188">
                  <c:v>43350.628311921297</c:v>
                </c:pt>
                <c:pt idx="10189">
                  <c:v>43350.628325810183</c:v>
                </c:pt>
                <c:pt idx="10190">
                  <c:v>43350.628339699077</c:v>
                </c:pt>
                <c:pt idx="10191">
                  <c:v>43350.628353587963</c:v>
                </c:pt>
                <c:pt idx="10192">
                  <c:v>43350.628367476849</c:v>
                </c:pt>
                <c:pt idx="10193">
                  <c:v>43350.628381365743</c:v>
                </c:pt>
                <c:pt idx="10194">
                  <c:v>43350.628395254629</c:v>
                </c:pt>
                <c:pt idx="10195">
                  <c:v>43350.628409143515</c:v>
                </c:pt>
                <c:pt idx="10196">
                  <c:v>43350.628423032409</c:v>
                </c:pt>
                <c:pt idx="10197">
                  <c:v>43350.628436921295</c:v>
                </c:pt>
                <c:pt idx="10198">
                  <c:v>43350.628450810182</c:v>
                </c:pt>
                <c:pt idx="10199">
                  <c:v>43350.628464699075</c:v>
                </c:pt>
                <c:pt idx="10200">
                  <c:v>43350.628478587962</c:v>
                </c:pt>
                <c:pt idx="10201">
                  <c:v>43350.628492476855</c:v>
                </c:pt>
                <c:pt idx="10202">
                  <c:v>43350.628506365741</c:v>
                </c:pt>
                <c:pt idx="10203">
                  <c:v>43350.628520254628</c:v>
                </c:pt>
                <c:pt idx="10204">
                  <c:v>43350.628534143521</c:v>
                </c:pt>
                <c:pt idx="10205">
                  <c:v>43350.628548032408</c:v>
                </c:pt>
                <c:pt idx="10206">
                  <c:v>43350.628561921294</c:v>
                </c:pt>
                <c:pt idx="10207">
                  <c:v>43350.628575810188</c:v>
                </c:pt>
                <c:pt idx="10208">
                  <c:v>43350.628589699074</c:v>
                </c:pt>
                <c:pt idx="10209">
                  <c:v>43350.62860358796</c:v>
                </c:pt>
                <c:pt idx="10210">
                  <c:v>43350.628617476854</c:v>
                </c:pt>
                <c:pt idx="10211">
                  <c:v>43350.62863136574</c:v>
                </c:pt>
                <c:pt idx="10212">
                  <c:v>43350.628645254626</c:v>
                </c:pt>
                <c:pt idx="10213">
                  <c:v>43350.62865914352</c:v>
                </c:pt>
                <c:pt idx="10214">
                  <c:v>43350.628673032406</c:v>
                </c:pt>
                <c:pt idx="10215">
                  <c:v>43350.628686921293</c:v>
                </c:pt>
                <c:pt idx="10216">
                  <c:v>43350.628700810186</c:v>
                </c:pt>
                <c:pt idx="10217">
                  <c:v>43350.628714699073</c:v>
                </c:pt>
                <c:pt idx="10218">
                  <c:v>43350.628728587966</c:v>
                </c:pt>
                <c:pt idx="10219">
                  <c:v>43350.628742476852</c:v>
                </c:pt>
                <c:pt idx="10220">
                  <c:v>43350.628756365739</c:v>
                </c:pt>
                <c:pt idx="10221">
                  <c:v>43350.628770254632</c:v>
                </c:pt>
                <c:pt idx="10222">
                  <c:v>43350.628784143519</c:v>
                </c:pt>
                <c:pt idx="10223">
                  <c:v>43350.628798032405</c:v>
                </c:pt>
                <c:pt idx="10224">
                  <c:v>43350.628811921299</c:v>
                </c:pt>
                <c:pt idx="10225">
                  <c:v>43350.628825810185</c:v>
                </c:pt>
                <c:pt idx="10226">
                  <c:v>43350.628839699071</c:v>
                </c:pt>
                <c:pt idx="10227">
                  <c:v>43350.628853587965</c:v>
                </c:pt>
                <c:pt idx="10228">
                  <c:v>43350.628867476851</c:v>
                </c:pt>
                <c:pt idx="10229">
                  <c:v>43350.628881365737</c:v>
                </c:pt>
                <c:pt idx="10230">
                  <c:v>43350.628895254631</c:v>
                </c:pt>
                <c:pt idx="10231">
                  <c:v>43350.628909143517</c:v>
                </c:pt>
                <c:pt idx="10232">
                  <c:v>43350.628923032411</c:v>
                </c:pt>
                <c:pt idx="10233">
                  <c:v>43350.628936921297</c:v>
                </c:pt>
                <c:pt idx="10234">
                  <c:v>43350.628950810184</c:v>
                </c:pt>
                <c:pt idx="10235">
                  <c:v>43350.628964699077</c:v>
                </c:pt>
                <c:pt idx="10236">
                  <c:v>43350.628978587964</c:v>
                </c:pt>
                <c:pt idx="10237">
                  <c:v>43350.62899247685</c:v>
                </c:pt>
                <c:pt idx="10238">
                  <c:v>43350.629006365743</c:v>
                </c:pt>
                <c:pt idx="10239">
                  <c:v>43350.62902025463</c:v>
                </c:pt>
                <c:pt idx="10240">
                  <c:v>43350.629034143516</c:v>
                </c:pt>
                <c:pt idx="10241">
                  <c:v>43350.62904803241</c:v>
                </c:pt>
                <c:pt idx="10242">
                  <c:v>43350.629061921296</c:v>
                </c:pt>
                <c:pt idx="10243">
                  <c:v>43350.629075810182</c:v>
                </c:pt>
                <c:pt idx="10244">
                  <c:v>43350.629089699076</c:v>
                </c:pt>
                <c:pt idx="10245">
                  <c:v>43350.629103587962</c:v>
                </c:pt>
                <c:pt idx="10246">
                  <c:v>43350.629117476848</c:v>
                </c:pt>
                <c:pt idx="10247">
                  <c:v>43350.629131365742</c:v>
                </c:pt>
                <c:pt idx="10248">
                  <c:v>43350.629145254628</c:v>
                </c:pt>
                <c:pt idx="10249">
                  <c:v>43350.629159143522</c:v>
                </c:pt>
                <c:pt idx="10250">
                  <c:v>43350.629173032408</c:v>
                </c:pt>
                <c:pt idx="10251">
                  <c:v>43350.629186921295</c:v>
                </c:pt>
                <c:pt idx="10252">
                  <c:v>43350.629200810188</c:v>
                </c:pt>
                <c:pt idx="10253">
                  <c:v>43350.629214699075</c:v>
                </c:pt>
                <c:pt idx="10254">
                  <c:v>43350.629228587961</c:v>
                </c:pt>
                <c:pt idx="10255">
                  <c:v>43350.629242476854</c:v>
                </c:pt>
                <c:pt idx="10256">
                  <c:v>43350.629256365741</c:v>
                </c:pt>
                <c:pt idx="10257">
                  <c:v>43350.629270254627</c:v>
                </c:pt>
                <c:pt idx="10258">
                  <c:v>43350.629284143521</c:v>
                </c:pt>
                <c:pt idx="10259">
                  <c:v>43350.629298032407</c:v>
                </c:pt>
                <c:pt idx="10260">
                  <c:v>43350.629311921293</c:v>
                </c:pt>
                <c:pt idx="10261">
                  <c:v>43350.629325810187</c:v>
                </c:pt>
                <c:pt idx="10262">
                  <c:v>43350.629339699073</c:v>
                </c:pt>
                <c:pt idx="10263">
                  <c:v>43350.629353587959</c:v>
                </c:pt>
                <c:pt idx="10264">
                  <c:v>43350.629367476853</c:v>
                </c:pt>
                <c:pt idx="10265">
                  <c:v>43350.629381365739</c:v>
                </c:pt>
                <c:pt idx="10266">
                  <c:v>43350.629395254633</c:v>
                </c:pt>
                <c:pt idx="10267">
                  <c:v>43350.629409143519</c:v>
                </c:pt>
                <c:pt idx="10268">
                  <c:v>43350.629423032406</c:v>
                </c:pt>
                <c:pt idx="10269">
                  <c:v>43350.629436921299</c:v>
                </c:pt>
                <c:pt idx="10270">
                  <c:v>43350.629450810186</c:v>
                </c:pt>
                <c:pt idx="10271">
                  <c:v>43350.629464699072</c:v>
                </c:pt>
                <c:pt idx="10272">
                  <c:v>43350.629478587965</c:v>
                </c:pt>
                <c:pt idx="10273">
                  <c:v>43350.629492476852</c:v>
                </c:pt>
                <c:pt idx="10274">
                  <c:v>43350.629506365738</c:v>
                </c:pt>
                <c:pt idx="10275">
                  <c:v>43350.629520254632</c:v>
                </c:pt>
                <c:pt idx="10276">
                  <c:v>43350.629534143518</c:v>
                </c:pt>
                <c:pt idx="10277">
                  <c:v>43350.629548032404</c:v>
                </c:pt>
                <c:pt idx="10278">
                  <c:v>43350.629561921298</c:v>
                </c:pt>
                <c:pt idx="10279">
                  <c:v>43350.629575810184</c:v>
                </c:pt>
                <c:pt idx="10280">
                  <c:v>43350.62958969907</c:v>
                </c:pt>
                <c:pt idx="10281">
                  <c:v>43350.629603587964</c:v>
                </c:pt>
                <c:pt idx="10282">
                  <c:v>43350.62961747685</c:v>
                </c:pt>
                <c:pt idx="10283">
                  <c:v>43350.629631365744</c:v>
                </c:pt>
                <c:pt idx="10284">
                  <c:v>43350.62964525463</c:v>
                </c:pt>
                <c:pt idx="10285">
                  <c:v>43350.629659143517</c:v>
                </c:pt>
                <c:pt idx="10286">
                  <c:v>43350.62967303241</c:v>
                </c:pt>
                <c:pt idx="10287">
                  <c:v>43350.629686921297</c:v>
                </c:pt>
                <c:pt idx="10288">
                  <c:v>43350.629700810183</c:v>
                </c:pt>
                <c:pt idx="10289">
                  <c:v>43350.629714699076</c:v>
                </c:pt>
                <c:pt idx="10290">
                  <c:v>43350.629728587963</c:v>
                </c:pt>
                <c:pt idx="10291">
                  <c:v>43350.629742476849</c:v>
                </c:pt>
                <c:pt idx="10292">
                  <c:v>43350.629756365743</c:v>
                </c:pt>
                <c:pt idx="10293">
                  <c:v>43350.629770254629</c:v>
                </c:pt>
                <c:pt idx="10294">
                  <c:v>43350.629784143515</c:v>
                </c:pt>
                <c:pt idx="10295">
                  <c:v>43350.629798032409</c:v>
                </c:pt>
                <c:pt idx="10296">
                  <c:v>43350.629811921295</c:v>
                </c:pt>
                <c:pt idx="10297">
                  <c:v>43350.629825810189</c:v>
                </c:pt>
                <c:pt idx="10298">
                  <c:v>43350.629839699075</c:v>
                </c:pt>
                <c:pt idx="10299">
                  <c:v>43350.629853587961</c:v>
                </c:pt>
                <c:pt idx="10300">
                  <c:v>43350.629867476855</c:v>
                </c:pt>
                <c:pt idx="10301">
                  <c:v>43350.629881365741</c:v>
                </c:pt>
                <c:pt idx="10302">
                  <c:v>43350.629895254628</c:v>
                </c:pt>
                <c:pt idx="10303">
                  <c:v>43350.629909143521</c:v>
                </c:pt>
                <c:pt idx="10304">
                  <c:v>43350.629923032408</c:v>
                </c:pt>
                <c:pt idx="10305">
                  <c:v>43350.629936921294</c:v>
                </c:pt>
                <c:pt idx="10306">
                  <c:v>43350.629950810187</c:v>
                </c:pt>
                <c:pt idx="10307">
                  <c:v>43350.629964699074</c:v>
                </c:pt>
                <c:pt idx="10308">
                  <c:v>43350.62997858796</c:v>
                </c:pt>
                <c:pt idx="10309">
                  <c:v>43350.629992476854</c:v>
                </c:pt>
                <c:pt idx="10310">
                  <c:v>43350.63000636574</c:v>
                </c:pt>
                <c:pt idx="10311">
                  <c:v>43350.630020254626</c:v>
                </c:pt>
                <c:pt idx="10312">
                  <c:v>43350.63003414352</c:v>
                </c:pt>
                <c:pt idx="10313">
                  <c:v>43350.630048032406</c:v>
                </c:pt>
                <c:pt idx="10314">
                  <c:v>43350.6300619213</c:v>
                </c:pt>
                <c:pt idx="10315">
                  <c:v>43350.630075810186</c:v>
                </c:pt>
                <c:pt idx="10316">
                  <c:v>43350.630089699072</c:v>
                </c:pt>
                <c:pt idx="10317">
                  <c:v>43350.630103587966</c:v>
                </c:pt>
                <c:pt idx="10318">
                  <c:v>43350.630117476852</c:v>
                </c:pt>
                <c:pt idx="10319">
                  <c:v>43350.630131365739</c:v>
                </c:pt>
                <c:pt idx="10320">
                  <c:v>43350.630145254632</c:v>
                </c:pt>
                <c:pt idx="10321">
                  <c:v>43350.630159143519</c:v>
                </c:pt>
                <c:pt idx="10322">
                  <c:v>43350.630173032405</c:v>
                </c:pt>
                <c:pt idx="10323">
                  <c:v>43350.630186921298</c:v>
                </c:pt>
                <c:pt idx="10324">
                  <c:v>43350.630200810185</c:v>
                </c:pt>
                <c:pt idx="10325">
                  <c:v>43350.630214699071</c:v>
                </c:pt>
                <c:pt idx="10326">
                  <c:v>43350.630228587965</c:v>
                </c:pt>
                <c:pt idx="10327">
                  <c:v>43350.630242476851</c:v>
                </c:pt>
                <c:pt idx="10328">
                  <c:v>43350.630256365737</c:v>
                </c:pt>
                <c:pt idx="10329">
                  <c:v>43350.630270254631</c:v>
                </c:pt>
                <c:pt idx="10330">
                  <c:v>43350.630284143517</c:v>
                </c:pt>
                <c:pt idx="10331">
                  <c:v>43350.630298032411</c:v>
                </c:pt>
                <c:pt idx="10332">
                  <c:v>43350.630311921297</c:v>
                </c:pt>
                <c:pt idx="10333">
                  <c:v>43350.630325810183</c:v>
                </c:pt>
                <c:pt idx="10334">
                  <c:v>43350.630339699077</c:v>
                </c:pt>
                <c:pt idx="10335">
                  <c:v>43350.630353587963</c:v>
                </c:pt>
                <c:pt idx="10336">
                  <c:v>43350.63036747685</c:v>
                </c:pt>
                <c:pt idx="10337">
                  <c:v>43350.630381365743</c:v>
                </c:pt>
                <c:pt idx="10338">
                  <c:v>43350.63039525463</c:v>
                </c:pt>
                <c:pt idx="10339">
                  <c:v>43350.630409143516</c:v>
                </c:pt>
                <c:pt idx="10340">
                  <c:v>43350.630423032409</c:v>
                </c:pt>
                <c:pt idx="10341">
                  <c:v>43350.630436921296</c:v>
                </c:pt>
                <c:pt idx="10342">
                  <c:v>43350.630450810182</c:v>
                </c:pt>
                <c:pt idx="10343">
                  <c:v>43350.630464699076</c:v>
                </c:pt>
                <c:pt idx="10344">
                  <c:v>43350.630478587962</c:v>
                </c:pt>
                <c:pt idx="10345">
                  <c:v>43350.630492476848</c:v>
                </c:pt>
                <c:pt idx="10346">
                  <c:v>43350.630506365742</c:v>
                </c:pt>
                <c:pt idx="10347">
                  <c:v>43350.630520254628</c:v>
                </c:pt>
                <c:pt idx="10348">
                  <c:v>43350.630534143522</c:v>
                </c:pt>
                <c:pt idx="10349">
                  <c:v>43350.630548032408</c:v>
                </c:pt>
                <c:pt idx="10350">
                  <c:v>43350.630561921294</c:v>
                </c:pt>
                <c:pt idx="10351">
                  <c:v>43350.630575810188</c:v>
                </c:pt>
                <c:pt idx="10352">
                  <c:v>43350.630589699074</c:v>
                </c:pt>
                <c:pt idx="10353">
                  <c:v>43350.630603587961</c:v>
                </c:pt>
                <c:pt idx="10354">
                  <c:v>43350.630617476854</c:v>
                </c:pt>
                <c:pt idx="10355">
                  <c:v>43350.630631365741</c:v>
                </c:pt>
                <c:pt idx="10356">
                  <c:v>43350.630645254627</c:v>
                </c:pt>
                <c:pt idx="10357">
                  <c:v>43350.63065914352</c:v>
                </c:pt>
                <c:pt idx="10358">
                  <c:v>43350.630673032407</c:v>
                </c:pt>
                <c:pt idx="10359">
                  <c:v>43350.630686921293</c:v>
                </c:pt>
                <c:pt idx="10360">
                  <c:v>43350.630700810187</c:v>
                </c:pt>
                <c:pt idx="10361">
                  <c:v>43350.630714699073</c:v>
                </c:pt>
                <c:pt idx="10362">
                  <c:v>43350.630728587967</c:v>
                </c:pt>
                <c:pt idx="10363">
                  <c:v>43350.630742476853</c:v>
                </c:pt>
                <c:pt idx="10364">
                  <c:v>43350.630756365739</c:v>
                </c:pt>
                <c:pt idx="10365">
                  <c:v>43350.630770254633</c:v>
                </c:pt>
                <c:pt idx="10366">
                  <c:v>43350.630784143519</c:v>
                </c:pt>
                <c:pt idx="10367">
                  <c:v>43350.630798032405</c:v>
                </c:pt>
                <c:pt idx="10368">
                  <c:v>43350.630811921299</c:v>
                </c:pt>
                <c:pt idx="10369">
                  <c:v>43350.630825810185</c:v>
                </c:pt>
                <c:pt idx="10370">
                  <c:v>43350.630839699072</c:v>
                </c:pt>
                <c:pt idx="10371">
                  <c:v>43350.630853587965</c:v>
                </c:pt>
                <c:pt idx="10372">
                  <c:v>43350.630867476852</c:v>
                </c:pt>
                <c:pt idx="10373">
                  <c:v>43350.630881365738</c:v>
                </c:pt>
                <c:pt idx="10374">
                  <c:v>43350.630895254631</c:v>
                </c:pt>
                <c:pt idx="10375">
                  <c:v>43350.630909143518</c:v>
                </c:pt>
                <c:pt idx="10376">
                  <c:v>43350.630923032404</c:v>
                </c:pt>
                <c:pt idx="10377">
                  <c:v>43350.630936921298</c:v>
                </c:pt>
                <c:pt idx="10378">
                  <c:v>43350.630950810184</c:v>
                </c:pt>
                <c:pt idx="10379">
                  <c:v>43350.630964699078</c:v>
                </c:pt>
                <c:pt idx="10380">
                  <c:v>43350.630978587964</c:v>
                </c:pt>
                <c:pt idx="10381">
                  <c:v>43350.63099247685</c:v>
                </c:pt>
                <c:pt idx="10382">
                  <c:v>43350.631006365744</c:v>
                </c:pt>
                <c:pt idx="10383">
                  <c:v>43350.63102025463</c:v>
                </c:pt>
                <c:pt idx="10384">
                  <c:v>43350.631034143516</c:v>
                </c:pt>
                <c:pt idx="10385">
                  <c:v>43350.63104803241</c:v>
                </c:pt>
                <c:pt idx="10386">
                  <c:v>43350.631061921296</c:v>
                </c:pt>
                <c:pt idx="10387">
                  <c:v>43350.631075810183</c:v>
                </c:pt>
                <c:pt idx="10388">
                  <c:v>43350.631089699076</c:v>
                </c:pt>
                <c:pt idx="10389">
                  <c:v>43350.631103587963</c:v>
                </c:pt>
                <c:pt idx="10390">
                  <c:v>43350.631117476849</c:v>
                </c:pt>
                <c:pt idx="10391">
                  <c:v>43350.631131365742</c:v>
                </c:pt>
                <c:pt idx="10392">
                  <c:v>43350.631145254629</c:v>
                </c:pt>
                <c:pt idx="10393">
                  <c:v>43350.631159143515</c:v>
                </c:pt>
                <c:pt idx="10394">
                  <c:v>43350.631173032409</c:v>
                </c:pt>
                <c:pt idx="10395">
                  <c:v>43350.631186921295</c:v>
                </c:pt>
                <c:pt idx="10396">
                  <c:v>43350.631200810189</c:v>
                </c:pt>
                <c:pt idx="10397">
                  <c:v>43350.631214699075</c:v>
                </c:pt>
                <c:pt idx="10398">
                  <c:v>43350.631228587961</c:v>
                </c:pt>
                <c:pt idx="10399">
                  <c:v>43350.631242476855</c:v>
                </c:pt>
                <c:pt idx="10400">
                  <c:v>43350.631256365741</c:v>
                </c:pt>
                <c:pt idx="10401">
                  <c:v>43350.631270254627</c:v>
                </c:pt>
                <c:pt idx="10402">
                  <c:v>43350.631284143521</c:v>
                </c:pt>
                <c:pt idx="10403">
                  <c:v>43350.631298032407</c:v>
                </c:pt>
                <c:pt idx="10404">
                  <c:v>43350.631311921294</c:v>
                </c:pt>
                <c:pt idx="10405">
                  <c:v>43350.631325810187</c:v>
                </c:pt>
                <c:pt idx="10406">
                  <c:v>43350.631339699074</c:v>
                </c:pt>
                <c:pt idx="10407">
                  <c:v>43350.63135358796</c:v>
                </c:pt>
                <c:pt idx="10408">
                  <c:v>43350.631367476853</c:v>
                </c:pt>
                <c:pt idx="10409">
                  <c:v>43350.63138136574</c:v>
                </c:pt>
                <c:pt idx="10410">
                  <c:v>43350.631395254626</c:v>
                </c:pt>
                <c:pt idx="10411">
                  <c:v>43350.63140914352</c:v>
                </c:pt>
                <c:pt idx="10412">
                  <c:v>43350.631423032406</c:v>
                </c:pt>
                <c:pt idx="10413">
                  <c:v>43350.6314369213</c:v>
                </c:pt>
                <c:pt idx="10414">
                  <c:v>43350.631450810186</c:v>
                </c:pt>
                <c:pt idx="10415">
                  <c:v>43350.631464699072</c:v>
                </c:pt>
                <c:pt idx="10416">
                  <c:v>43350.631478587966</c:v>
                </c:pt>
                <c:pt idx="10417">
                  <c:v>43350.631492476852</c:v>
                </c:pt>
                <c:pt idx="10418">
                  <c:v>43350.631506365738</c:v>
                </c:pt>
                <c:pt idx="10419">
                  <c:v>43350.631520254632</c:v>
                </c:pt>
                <c:pt idx="10420">
                  <c:v>43350.631534143518</c:v>
                </c:pt>
                <c:pt idx="10421">
                  <c:v>43350.631548032405</c:v>
                </c:pt>
                <c:pt idx="10422">
                  <c:v>43350.631561921298</c:v>
                </c:pt>
                <c:pt idx="10423">
                  <c:v>43350.631575810185</c:v>
                </c:pt>
                <c:pt idx="10424">
                  <c:v>43350.631589699071</c:v>
                </c:pt>
                <c:pt idx="10425">
                  <c:v>43350.631603587964</c:v>
                </c:pt>
                <c:pt idx="10426">
                  <c:v>43350.631617476851</c:v>
                </c:pt>
                <c:pt idx="10427">
                  <c:v>43350.631631365737</c:v>
                </c:pt>
                <c:pt idx="10428">
                  <c:v>43350.631645254631</c:v>
                </c:pt>
                <c:pt idx="10429">
                  <c:v>43350.631659143517</c:v>
                </c:pt>
                <c:pt idx="10430">
                  <c:v>43350.631673032411</c:v>
                </c:pt>
                <c:pt idx="10431">
                  <c:v>43350.631686921297</c:v>
                </c:pt>
                <c:pt idx="10432">
                  <c:v>43350.631700810183</c:v>
                </c:pt>
                <c:pt idx="10433">
                  <c:v>43350.631714699077</c:v>
                </c:pt>
                <c:pt idx="10434">
                  <c:v>43350.631728587963</c:v>
                </c:pt>
                <c:pt idx="10435">
                  <c:v>43350.631742476849</c:v>
                </c:pt>
                <c:pt idx="10436">
                  <c:v>43350.631756365743</c:v>
                </c:pt>
                <c:pt idx="10437">
                  <c:v>43350.631770254629</c:v>
                </c:pt>
                <c:pt idx="10438">
                  <c:v>43350.631784143516</c:v>
                </c:pt>
                <c:pt idx="10439">
                  <c:v>43350.631798032409</c:v>
                </c:pt>
                <c:pt idx="10440">
                  <c:v>43350.631811921296</c:v>
                </c:pt>
                <c:pt idx="10441">
                  <c:v>43350.631825810182</c:v>
                </c:pt>
                <c:pt idx="10442">
                  <c:v>43350.631839699075</c:v>
                </c:pt>
                <c:pt idx="10443">
                  <c:v>43350.631853587962</c:v>
                </c:pt>
                <c:pt idx="10444">
                  <c:v>43350.631867476855</c:v>
                </c:pt>
                <c:pt idx="10445">
                  <c:v>43350.631881365742</c:v>
                </c:pt>
                <c:pt idx="10446">
                  <c:v>43350.631895254628</c:v>
                </c:pt>
                <c:pt idx="10447">
                  <c:v>43350.631909143522</c:v>
                </c:pt>
                <c:pt idx="10448">
                  <c:v>43350.631923032408</c:v>
                </c:pt>
                <c:pt idx="10449">
                  <c:v>43350.631936921294</c:v>
                </c:pt>
                <c:pt idx="10450">
                  <c:v>43350.631950810188</c:v>
                </c:pt>
                <c:pt idx="10451">
                  <c:v>43350.631964699074</c:v>
                </c:pt>
                <c:pt idx="10452">
                  <c:v>43350.63197858796</c:v>
                </c:pt>
                <c:pt idx="10453">
                  <c:v>43350.631992476854</c:v>
                </c:pt>
                <c:pt idx="10454">
                  <c:v>43350.63200636574</c:v>
                </c:pt>
                <c:pt idx="10455">
                  <c:v>43350.632020254627</c:v>
                </c:pt>
                <c:pt idx="10456">
                  <c:v>43350.63203414352</c:v>
                </c:pt>
                <c:pt idx="10457">
                  <c:v>43350.632048032407</c:v>
                </c:pt>
                <c:pt idx="10458">
                  <c:v>43350.632061921293</c:v>
                </c:pt>
                <c:pt idx="10459">
                  <c:v>43350.632075810187</c:v>
                </c:pt>
                <c:pt idx="10460">
                  <c:v>43350.632089699073</c:v>
                </c:pt>
                <c:pt idx="10461">
                  <c:v>43350.632103587966</c:v>
                </c:pt>
                <c:pt idx="10462">
                  <c:v>43350.632117476853</c:v>
                </c:pt>
                <c:pt idx="10463">
                  <c:v>43350.632131365739</c:v>
                </c:pt>
                <c:pt idx="10464">
                  <c:v>43350.632145254633</c:v>
                </c:pt>
                <c:pt idx="10465">
                  <c:v>43350.632159143519</c:v>
                </c:pt>
                <c:pt idx="10466">
                  <c:v>43350.632173032405</c:v>
                </c:pt>
                <c:pt idx="10467">
                  <c:v>43350.632186921299</c:v>
                </c:pt>
                <c:pt idx="10468">
                  <c:v>43350.632200810185</c:v>
                </c:pt>
                <c:pt idx="10469">
                  <c:v>43350.632214699071</c:v>
                </c:pt>
                <c:pt idx="10470">
                  <c:v>43350.632228587965</c:v>
                </c:pt>
                <c:pt idx="10471">
                  <c:v>43350.632242476851</c:v>
                </c:pt>
                <c:pt idx="10472">
                  <c:v>43350.632256365738</c:v>
                </c:pt>
                <c:pt idx="10473">
                  <c:v>43350.632270254631</c:v>
                </c:pt>
                <c:pt idx="10474">
                  <c:v>43350.632284143518</c:v>
                </c:pt>
                <c:pt idx="10475">
                  <c:v>43350.632298032404</c:v>
                </c:pt>
                <c:pt idx="10476">
                  <c:v>43350.632311921298</c:v>
                </c:pt>
                <c:pt idx="10477">
                  <c:v>43350.632325810184</c:v>
                </c:pt>
                <c:pt idx="10478">
                  <c:v>43350.632339699077</c:v>
                </c:pt>
                <c:pt idx="10479">
                  <c:v>43350.632353587964</c:v>
                </c:pt>
                <c:pt idx="10480">
                  <c:v>43350.63236747685</c:v>
                </c:pt>
                <c:pt idx="10481">
                  <c:v>43350.632381365744</c:v>
                </c:pt>
                <c:pt idx="10482">
                  <c:v>43350.63239525463</c:v>
                </c:pt>
                <c:pt idx="10483">
                  <c:v>43350.632409143516</c:v>
                </c:pt>
                <c:pt idx="10484">
                  <c:v>43350.63242303241</c:v>
                </c:pt>
                <c:pt idx="10485">
                  <c:v>43350.632436921296</c:v>
                </c:pt>
                <c:pt idx="10486">
                  <c:v>43350.632450810182</c:v>
                </c:pt>
                <c:pt idx="10487">
                  <c:v>43350.632464699076</c:v>
                </c:pt>
                <c:pt idx="10488">
                  <c:v>43350.632478587962</c:v>
                </c:pt>
                <c:pt idx="10489">
                  <c:v>43350.632492476849</c:v>
                </c:pt>
                <c:pt idx="10490">
                  <c:v>43350.632506365742</c:v>
                </c:pt>
                <c:pt idx="10491">
                  <c:v>43350.632520254629</c:v>
                </c:pt>
                <c:pt idx="10492">
                  <c:v>43350.632534143515</c:v>
                </c:pt>
                <c:pt idx="10493">
                  <c:v>43350.632548032409</c:v>
                </c:pt>
                <c:pt idx="10494">
                  <c:v>43350.632561921295</c:v>
                </c:pt>
                <c:pt idx="10495">
                  <c:v>43350.632575810188</c:v>
                </c:pt>
                <c:pt idx="10496">
                  <c:v>43350.632589699075</c:v>
                </c:pt>
                <c:pt idx="10497">
                  <c:v>43350.632603587961</c:v>
                </c:pt>
                <c:pt idx="10498">
                  <c:v>43350.632617476855</c:v>
                </c:pt>
                <c:pt idx="10499">
                  <c:v>43350.632631365741</c:v>
                </c:pt>
                <c:pt idx="10500">
                  <c:v>43350.632645254627</c:v>
                </c:pt>
                <c:pt idx="10501">
                  <c:v>43350.632659143521</c:v>
                </c:pt>
                <c:pt idx="10502">
                  <c:v>43350.632673032407</c:v>
                </c:pt>
                <c:pt idx="10503">
                  <c:v>43350.632686921293</c:v>
                </c:pt>
                <c:pt idx="10504">
                  <c:v>43350.632700810187</c:v>
                </c:pt>
                <c:pt idx="10505">
                  <c:v>43350.632714699073</c:v>
                </c:pt>
                <c:pt idx="10506">
                  <c:v>43350.63272858796</c:v>
                </c:pt>
                <c:pt idx="10507">
                  <c:v>43350.632742476853</c:v>
                </c:pt>
                <c:pt idx="10508">
                  <c:v>43350.63275636574</c:v>
                </c:pt>
                <c:pt idx="10509">
                  <c:v>43350.632770254633</c:v>
                </c:pt>
                <c:pt idx="10510">
                  <c:v>43350.63278414352</c:v>
                </c:pt>
                <c:pt idx="10511">
                  <c:v>43350.632798032406</c:v>
                </c:pt>
                <c:pt idx="10512">
                  <c:v>43350.632811921299</c:v>
                </c:pt>
                <c:pt idx="10513">
                  <c:v>43350.632825810186</c:v>
                </c:pt>
                <c:pt idx="10514">
                  <c:v>43350.632839699072</c:v>
                </c:pt>
                <c:pt idx="10515">
                  <c:v>43350.632853587966</c:v>
                </c:pt>
                <c:pt idx="10516">
                  <c:v>43350.632867476852</c:v>
                </c:pt>
                <c:pt idx="10517">
                  <c:v>43350.632881365738</c:v>
                </c:pt>
                <c:pt idx="10518">
                  <c:v>43350.632895254632</c:v>
                </c:pt>
                <c:pt idx="10519">
                  <c:v>43350.632909143518</c:v>
                </c:pt>
                <c:pt idx="10520">
                  <c:v>43350.632923032405</c:v>
                </c:pt>
                <c:pt idx="10521">
                  <c:v>43350.632936921298</c:v>
                </c:pt>
                <c:pt idx="10522">
                  <c:v>43350.632950810184</c:v>
                </c:pt>
                <c:pt idx="10523">
                  <c:v>43350.632964699071</c:v>
                </c:pt>
                <c:pt idx="10524">
                  <c:v>43350.632978587964</c:v>
                </c:pt>
                <c:pt idx="10525">
                  <c:v>43350.632992476851</c:v>
                </c:pt>
                <c:pt idx="10526">
                  <c:v>43350.633006365744</c:v>
                </c:pt>
                <c:pt idx="10527">
                  <c:v>43350.633020254631</c:v>
                </c:pt>
                <c:pt idx="10528">
                  <c:v>43350.633034143517</c:v>
                </c:pt>
                <c:pt idx="10529">
                  <c:v>43350.63304803241</c:v>
                </c:pt>
                <c:pt idx="10530">
                  <c:v>43350.633061921297</c:v>
                </c:pt>
                <c:pt idx="10531">
                  <c:v>43350.633075810183</c:v>
                </c:pt>
                <c:pt idx="10532">
                  <c:v>43350.633089699077</c:v>
                </c:pt>
                <c:pt idx="10533">
                  <c:v>43350.633103587963</c:v>
                </c:pt>
                <c:pt idx="10534">
                  <c:v>43350.633117476849</c:v>
                </c:pt>
                <c:pt idx="10535">
                  <c:v>43350.633131365743</c:v>
                </c:pt>
                <c:pt idx="10536">
                  <c:v>43350.633145254629</c:v>
                </c:pt>
                <c:pt idx="10537">
                  <c:v>43350.633159143516</c:v>
                </c:pt>
                <c:pt idx="10538">
                  <c:v>43350.633173032409</c:v>
                </c:pt>
                <c:pt idx="10539">
                  <c:v>43350.633186921295</c:v>
                </c:pt>
                <c:pt idx="10540">
                  <c:v>43350.633200810182</c:v>
                </c:pt>
                <c:pt idx="10541">
                  <c:v>43350.633214699075</c:v>
                </c:pt>
                <c:pt idx="10542">
                  <c:v>43350.633228587962</c:v>
                </c:pt>
                <c:pt idx="10543">
                  <c:v>43350.633242476855</c:v>
                </c:pt>
                <c:pt idx="10544">
                  <c:v>43350.633256365742</c:v>
                </c:pt>
                <c:pt idx="10545">
                  <c:v>43350.633270254628</c:v>
                </c:pt>
                <c:pt idx="10546">
                  <c:v>43350.633284143521</c:v>
                </c:pt>
                <c:pt idx="10547">
                  <c:v>43350.633298032408</c:v>
                </c:pt>
                <c:pt idx="10548">
                  <c:v>43350.633311921294</c:v>
                </c:pt>
                <c:pt idx="10549">
                  <c:v>43350.633325810188</c:v>
                </c:pt>
                <c:pt idx="10550">
                  <c:v>43350.633339699074</c:v>
                </c:pt>
                <c:pt idx="10551">
                  <c:v>43350.63335358796</c:v>
                </c:pt>
                <c:pt idx="10552">
                  <c:v>43350.633367476854</c:v>
                </c:pt>
                <c:pt idx="10553">
                  <c:v>43350.63338136574</c:v>
                </c:pt>
                <c:pt idx="10554">
                  <c:v>43350.633395254627</c:v>
                </c:pt>
                <c:pt idx="10555">
                  <c:v>43350.63340914352</c:v>
                </c:pt>
                <c:pt idx="10556">
                  <c:v>43350.633423032406</c:v>
                </c:pt>
                <c:pt idx="10557">
                  <c:v>43350.633436921293</c:v>
                </c:pt>
                <c:pt idx="10558">
                  <c:v>43350.633450810186</c:v>
                </c:pt>
                <c:pt idx="10559">
                  <c:v>43350.633464699073</c:v>
                </c:pt>
                <c:pt idx="10560">
                  <c:v>43350.633478587966</c:v>
                </c:pt>
                <c:pt idx="10561">
                  <c:v>43350.633492476853</c:v>
                </c:pt>
                <c:pt idx="10562">
                  <c:v>43350.633506365739</c:v>
                </c:pt>
                <c:pt idx="10563">
                  <c:v>43350.633520254632</c:v>
                </c:pt>
                <c:pt idx="10564">
                  <c:v>43350.633534143519</c:v>
                </c:pt>
                <c:pt idx="10565">
                  <c:v>43350.633548032405</c:v>
                </c:pt>
                <c:pt idx="10566">
                  <c:v>43350.633561921299</c:v>
                </c:pt>
                <c:pt idx="10567">
                  <c:v>43350.633575810185</c:v>
                </c:pt>
                <c:pt idx="10568">
                  <c:v>43350.633589699071</c:v>
                </c:pt>
                <c:pt idx="10569">
                  <c:v>43350.633603587965</c:v>
                </c:pt>
                <c:pt idx="10570">
                  <c:v>43350.633617476851</c:v>
                </c:pt>
                <c:pt idx="10571">
                  <c:v>43350.633631365738</c:v>
                </c:pt>
                <c:pt idx="10572">
                  <c:v>43350.633645254631</c:v>
                </c:pt>
                <c:pt idx="10573">
                  <c:v>43350.633659143517</c:v>
                </c:pt>
                <c:pt idx="10574">
                  <c:v>43350.633673032411</c:v>
                </c:pt>
                <c:pt idx="10575">
                  <c:v>43350.633686921297</c:v>
                </c:pt>
                <c:pt idx="10576">
                  <c:v>43350.633700810184</c:v>
                </c:pt>
                <c:pt idx="10577">
                  <c:v>43350.633714699077</c:v>
                </c:pt>
                <c:pt idx="10578">
                  <c:v>43350.633728587964</c:v>
                </c:pt>
                <c:pt idx="10579">
                  <c:v>43350.63374247685</c:v>
                </c:pt>
                <c:pt idx="10580">
                  <c:v>43350.633756365743</c:v>
                </c:pt>
                <c:pt idx="10581">
                  <c:v>43350.63377025463</c:v>
                </c:pt>
                <c:pt idx="10582">
                  <c:v>43350.633784143516</c:v>
                </c:pt>
                <c:pt idx="10583">
                  <c:v>43350.63379803241</c:v>
                </c:pt>
                <c:pt idx="10584">
                  <c:v>43350.633811921296</c:v>
                </c:pt>
                <c:pt idx="10585">
                  <c:v>43350.633825810182</c:v>
                </c:pt>
                <c:pt idx="10586">
                  <c:v>43350.633839699076</c:v>
                </c:pt>
                <c:pt idx="10587">
                  <c:v>43350.633853587962</c:v>
                </c:pt>
                <c:pt idx="10588">
                  <c:v>43350.633867476849</c:v>
                </c:pt>
                <c:pt idx="10589">
                  <c:v>43350.633881365742</c:v>
                </c:pt>
                <c:pt idx="10590">
                  <c:v>43350.633895254628</c:v>
                </c:pt>
                <c:pt idx="10591">
                  <c:v>43350.633909143522</c:v>
                </c:pt>
                <c:pt idx="10592">
                  <c:v>43350.633923032408</c:v>
                </c:pt>
                <c:pt idx="10593">
                  <c:v>43350.633936921295</c:v>
                </c:pt>
                <c:pt idx="10594">
                  <c:v>43350.633950810188</c:v>
                </c:pt>
                <c:pt idx="10595">
                  <c:v>43350.633964699075</c:v>
                </c:pt>
                <c:pt idx="10596">
                  <c:v>43350.633978587961</c:v>
                </c:pt>
                <c:pt idx="10597">
                  <c:v>43350.633992476854</c:v>
                </c:pt>
                <c:pt idx="10598">
                  <c:v>43350.634006365741</c:v>
                </c:pt>
                <c:pt idx="10599">
                  <c:v>43350.634020254627</c:v>
                </c:pt>
                <c:pt idx="10600">
                  <c:v>43350.634034143521</c:v>
                </c:pt>
                <c:pt idx="10601">
                  <c:v>43350.634048032407</c:v>
                </c:pt>
                <c:pt idx="10602">
                  <c:v>43350.634061921293</c:v>
                </c:pt>
                <c:pt idx="10603">
                  <c:v>43350.634075810187</c:v>
                </c:pt>
                <c:pt idx="10604">
                  <c:v>43350.634089699073</c:v>
                </c:pt>
                <c:pt idx="10605">
                  <c:v>43350.63410358796</c:v>
                </c:pt>
                <c:pt idx="10606">
                  <c:v>43350.634117476853</c:v>
                </c:pt>
                <c:pt idx="10607">
                  <c:v>43350.634131365739</c:v>
                </c:pt>
                <c:pt idx="10608">
                  <c:v>43350.634145254633</c:v>
                </c:pt>
                <c:pt idx="10609">
                  <c:v>43350.634159143519</c:v>
                </c:pt>
                <c:pt idx="10610">
                  <c:v>43350.634173032406</c:v>
                </c:pt>
                <c:pt idx="10611">
                  <c:v>43350.634186921299</c:v>
                </c:pt>
                <c:pt idx="10612">
                  <c:v>43350.634200810186</c:v>
                </c:pt>
                <c:pt idx="10613">
                  <c:v>43350.634214699072</c:v>
                </c:pt>
                <c:pt idx="10614">
                  <c:v>43350.634228587965</c:v>
                </c:pt>
                <c:pt idx="10615">
                  <c:v>43350.634242476852</c:v>
                </c:pt>
                <c:pt idx="10616">
                  <c:v>43350.634256365738</c:v>
                </c:pt>
                <c:pt idx="10617">
                  <c:v>43350.634270254632</c:v>
                </c:pt>
                <c:pt idx="10618">
                  <c:v>43350.634284143518</c:v>
                </c:pt>
                <c:pt idx="10619">
                  <c:v>43350.634298032404</c:v>
                </c:pt>
                <c:pt idx="10620">
                  <c:v>43350.634311921298</c:v>
                </c:pt>
                <c:pt idx="10621">
                  <c:v>43350.634325810184</c:v>
                </c:pt>
                <c:pt idx="10622">
                  <c:v>43350.634339699071</c:v>
                </c:pt>
                <c:pt idx="10623">
                  <c:v>43350.634353587964</c:v>
                </c:pt>
                <c:pt idx="10624">
                  <c:v>43350.63436747685</c:v>
                </c:pt>
                <c:pt idx="10625">
                  <c:v>43350.634381365744</c:v>
                </c:pt>
                <c:pt idx="10626">
                  <c:v>43350.63439525463</c:v>
                </c:pt>
                <c:pt idx="10627">
                  <c:v>43350.634409143517</c:v>
                </c:pt>
                <c:pt idx="10628">
                  <c:v>43350.63442303241</c:v>
                </c:pt>
                <c:pt idx="10629">
                  <c:v>43350.634436921297</c:v>
                </c:pt>
                <c:pt idx="10630">
                  <c:v>43350.634450810183</c:v>
                </c:pt>
                <c:pt idx="10631">
                  <c:v>43350.634464699076</c:v>
                </c:pt>
                <c:pt idx="10632">
                  <c:v>43350.634478587963</c:v>
                </c:pt>
                <c:pt idx="10633">
                  <c:v>43350.634492476849</c:v>
                </c:pt>
                <c:pt idx="10634">
                  <c:v>43350.634506365743</c:v>
                </c:pt>
                <c:pt idx="10635">
                  <c:v>43350.634520254629</c:v>
                </c:pt>
                <c:pt idx="10636">
                  <c:v>43350.634534143515</c:v>
                </c:pt>
                <c:pt idx="10637">
                  <c:v>43350.634548032409</c:v>
                </c:pt>
                <c:pt idx="10638">
                  <c:v>43350.634561921295</c:v>
                </c:pt>
                <c:pt idx="10639">
                  <c:v>43350.634575810182</c:v>
                </c:pt>
                <c:pt idx="10640">
                  <c:v>43350.634589699075</c:v>
                </c:pt>
                <c:pt idx="10641">
                  <c:v>43350.634603587961</c:v>
                </c:pt>
                <c:pt idx="10642">
                  <c:v>43350.634617476855</c:v>
                </c:pt>
                <c:pt idx="10643">
                  <c:v>43350.634631365741</c:v>
                </c:pt>
                <c:pt idx="10644">
                  <c:v>43350.634645254628</c:v>
                </c:pt>
                <c:pt idx="10645">
                  <c:v>43350.634659143521</c:v>
                </c:pt>
                <c:pt idx="10646">
                  <c:v>43350.634673032408</c:v>
                </c:pt>
                <c:pt idx="10647">
                  <c:v>43350.634686921294</c:v>
                </c:pt>
                <c:pt idx="10648">
                  <c:v>43350.634700810187</c:v>
                </c:pt>
                <c:pt idx="10649">
                  <c:v>43350.634714699074</c:v>
                </c:pt>
                <c:pt idx="10650">
                  <c:v>43350.63472858796</c:v>
                </c:pt>
                <c:pt idx="10651">
                  <c:v>43350.634742476854</c:v>
                </c:pt>
                <c:pt idx="10652">
                  <c:v>43350.63475636574</c:v>
                </c:pt>
                <c:pt idx="10653">
                  <c:v>43350.634770254626</c:v>
                </c:pt>
                <c:pt idx="10654">
                  <c:v>43350.63478414352</c:v>
                </c:pt>
                <c:pt idx="10655">
                  <c:v>43350.634798032406</c:v>
                </c:pt>
                <c:pt idx="10656">
                  <c:v>43350.6348119213</c:v>
                </c:pt>
                <c:pt idx="10657">
                  <c:v>43350.634825810186</c:v>
                </c:pt>
                <c:pt idx="10658">
                  <c:v>43350.634839699072</c:v>
                </c:pt>
                <c:pt idx="10659">
                  <c:v>43350.634853587966</c:v>
                </c:pt>
                <c:pt idx="10660">
                  <c:v>43350.634867476852</c:v>
                </c:pt>
                <c:pt idx="10661">
                  <c:v>43350.634881365739</c:v>
                </c:pt>
                <c:pt idx="10662">
                  <c:v>43350.634895254632</c:v>
                </c:pt>
                <c:pt idx="10663">
                  <c:v>43350.634909143519</c:v>
                </c:pt>
                <c:pt idx="10664">
                  <c:v>43350.634923032405</c:v>
                </c:pt>
                <c:pt idx="10665">
                  <c:v>43350.634936921299</c:v>
                </c:pt>
                <c:pt idx="10666">
                  <c:v>43350.634950810185</c:v>
                </c:pt>
                <c:pt idx="10667">
                  <c:v>43350.634964699071</c:v>
                </c:pt>
                <c:pt idx="10668">
                  <c:v>43350.634978587965</c:v>
                </c:pt>
                <c:pt idx="10669">
                  <c:v>43350.634992476851</c:v>
                </c:pt>
                <c:pt idx="10670">
                  <c:v>43350.635006365737</c:v>
                </c:pt>
                <c:pt idx="10671">
                  <c:v>43350.635020254631</c:v>
                </c:pt>
                <c:pt idx="10672">
                  <c:v>43350.635034143517</c:v>
                </c:pt>
                <c:pt idx="10673">
                  <c:v>43350.635048032411</c:v>
                </c:pt>
                <c:pt idx="10674">
                  <c:v>43350.635061921297</c:v>
                </c:pt>
                <c:pt idx="10675">
                  <c:v>43350.635075810183</c:v>
                </c:pt>
                <c:pt idx="10676">
                  <c:v>43350.635089699077</c:v>
                </c:pt>
                <c:pt idx="10677">
                  <c:v>43350.635103587963</c:v>
                </c:pt>
                <c:pt idx="10678">
                  <c:v>43350.63511747685</c:v>
                </c:pt>
                <c:pt idx="10679">
                  <c:v>43350.635131365743</c:v>
                </c:pt>
                <c:pt idx="10680">
                  <c:v>43350.63514525463</c:v>
                </c:pt>
                <c:pt idx="10681">
                  <c:v>43350.635159143516</c:v>
                </c:pt>
                <c:pt idx="10682">
                  <c:v>43350.63517303241</c:v>
                </c:pt>
                <c:pt idx="10683">
                  <c:v>43350.635186921296</c:v>
                </c:pt>
                <c:pt idx="10684">
                  <c:v>43350.635200810182</c:v>
                </c:pt>
                <c:pt idx="10685">
                  <c:v>43350.635214699076</c:v>
                </c:pt>
                <c:pt idx="10686">
                  <c:v>43350.635228587962</c:v>
                </c:pt>
                <c:pt idx="10687">
                  <c:v>43350.635242476848</c:v>
                </c:pt>
                <c:pt idx="10688">
                  <c:v>43350.635256365742</c:v>
                </c:pt>
                <c:pt idx="10689">
                  <c:v>43350.635270254628</c:v>
                </c:pt>
                <c:pt idx="10690">
                  <c:v>43350.635284143522</c:v>
                </c:pt>
                <c:pt idx="10691">
                  <c:v>43350.635298032408</c:v>
                </c:pt>
                <c:pt idx="10692">
                  <c:v>43350.635311921294</c:v>
                </c:pt>
                <c:pt idx="10693">
                  <c:v>43350.635325810188</c:v>
                </c:pt>
                <c:pt idx="10694">
                  <c:v>43350.635339699074</c:v>
                </c:pt>
                <c:pt idx="10695">
                  <c:v>43350.635353587961</c:v>
                </c:pt>
                <c:pt idx="10696">
                  <c:v>43350.635367476854</c:v>
                </c:pt>
                <c:pt idx="10697">
                  <c:v>43350.635381365741</c:v>
                </c:pt>
                <c:pt idx="10698">
                  <c:v>43350.635395254627</c:v>
                </c:pt>
                <c:pt idx="10699">
                  <c:v>43350.635409143521</c:v>
                </c:pt>
                <c:pt idx="10700">
                  <c:v>43350.635423032407</c:v>
                </c:pt>
                <c:pt idx="10701">
                  <c:v>43350.635436921293</c:v>
                </c:pt>
                <c:pt idx="10702">
                  <c:v>43350.635450810187</c:v>
                </c:pt>
                <c:pt idx="10703">
                  <c:v>43350.635464699073</c:v>
                </c:pt>
                <c:pt idx="10704">
                  <c:v>43350.635478587959</c:v>
                </c:pt>
                <c:pt idx="10705">
                  <c:v>43350.635492476853</c:v>
                </c:pt>
                <c:pt idx="10706">
                  <c:v>43350.635506365739</c:v>
                </c:pt>
                <c:pt idx="10707">
                  <c:v>43350.635520254633</c:v>
                </c:pt>
                <c:pt idx="10708">
                  <c:v>43350.635534143519</c:v>
                </c:pt>
                <c:pt idx="10709">
                  <c:v>43350.635548032405</c:v>
                </c:pt>
                <c:pt idx="10710">
                  <c:v>43350.635561921299</c:v>
                </c:pt>
                <c:pt idx="10711">
                  <c:v>43350.635575810185</c:v>
                </c:pt>
                <c:pt idx="10712">
                  <c:v>43350.635589699072</c:v>
                </c:pt>
                <c:pt idx="10713">
                  <c:v>43350.635603587965</c:v>
                </c:pt>
                <c:pt idx="10714">
                  <c:v>43350.635617476852</c:v>
                </c:pt>
                <c:pt idx="10715">
                  <c:v>43350.635631365738</c:v>
                </c:pt>
                <c:pt idx="10716">
                  <c:v>43350.635645254632</c:v>
                </c:pt>
                <c:pt idx="10717">
                  <c:v>43350.635659143518</c:v>
                </c:pt>
                <c:pt idx="10718">
                  <c:v>43350.635673032404</c:v>
                </c:pt>
                <c:pt idx="10719">
                  <c:v>43350.635686921298</c:v>
                </c:pt>
                <c:pt idx="10720">
                  <c:v>43350.635700810184</c:v>
                </c:pt>
                <c:pt idx="10721">
                  <c:v>43350.635714699078</c:v>
                </c:pt>
                <c:pt idx="10722">
                  <c:v>43350.635728587964</c:v>
                </c:pt>
                <c:pt idx="10723">
                  <c:v>43350.63574247685</c:v>
                </c:pt>
                <c:pt idx="10724">
                  <c:v>43350.635756365744</c:v>
                </c:pt>
                <c:pt idx="10725">
                  <c:v>43350.63577025463</c:v>
                </c:pt>
                <c:pt idx="10726">
                  <c:v>43350.635784143517</c:v>
                </c:pt>
                <c:pt idx="10727">
                  <c:v>43350.63579803241</c:v>
                </c:pt>
                <c:pt idx="10728">
                  <c:v>43350.635811921296</c:v>
                </c:pt>
                <c:pt idx="10729">
                  <c:v>43350.635825810183</c:v>
                </c:pt>
                <c:pt idx="10730">
                  <c:v>43350.635839699076</c:v>
                </c:pt>
                <c:pt idx="10731">
                  <c:v>43350.635853587963</c:v>
                </c:pt>
                <c:pt idx="10732">
                  <c:v>43350.635867476849</c:v>
                </c:pt>
                <c:pt idx="10733">
                  <c:v>43350.635881365743</c:v>
                </c:pt>
                <c:pt idx="10734">
                  <c:v>43350.635895254629</c:v>
                </c:pt>
                <c:pt idx="10735">
                  <c:v>43350.635909143515</c:v>
                </c:pt>
                <c:pt idx="10736">
                  <c:v>43350.635923032409</c:v>
                </c:pt>
                <c:pt idx="10737">
                  <c:v>43350.635936921295</c:v>
                </c:pt>
                <c:pt idx="10738">
                  <c:v>43350.635950810189</c:v>
                </c:pt>
                <c:pt idx="10739">
                  <c:v>43350.635964699075</c:v>
                </c:pt>
                <c:pt idx="10740">
                  <c:v>43350.635978587961</c:v>
                </c:pt>
                <c:pt idx="10741">
                  <c:v>43350.635992476855</c:v>
                </c:pt>
                <c:pt idx="10742">
                  <c:v>43350.636006365741</c:v>
                </c:pt>
                <c:pt idx="10743">
                  <c:v>43350.636020254628</c:v>
                </c:pt>
                <c:pt idx="10744">
                  <c:v>43350.636034143521</c:v>
                </c:pt>
                <c:pt idx="10745">
                  <c:v>43350.636048032407</c:v>
                </c:pt>
                <c:pt idx="10746">
                  <c:v>43350.636061921294</c:v>
                </c:pt>
                <c:pt idx="10747">
                  <c:v>43350.636075810187</c:v>
                </c:pt>
                <c:pt idx="10748">
                  <c:v>43350.636089699074</c:v>
                </c:pt>
                <c:pt idx="10749">
                  <c:v>43350.63610358796</c:v>
                </c:pt>
                <c:pt idx="10750">
                  <c:v>43350.636117476854</c:v>
                </c:pt>
                <c:pt idx="10751">
                  <c:v>43350.63613136574</c:v>
                </c:pt>
                <c:pt idx="10752">
                  <c:v>43350.636145254626</c:v>
                </c:pt>
                <c:pt idx="10753">
                  <c:v>43350.63615914352</c:v>
                </c:pt>
                <c:pt idx="10754">
                  <c:v>43350.636173032406</c:v>
                </c:pt>
                <c:pt idx="10755">
                  <c:v>43350.6361869213</c:v>
                </c:pt>
                <c:pt idx="10756">
                  <c:v>43350.636200810186</c:v>
                </c:pt>
                <c:pt idx="10757">
                  <c:v>43350.636214699072</c:v>
                </c:pt>
                <c:pt idx="10758">
                  <c:v>43350.636228587966</c:v>
                </c:pt>
                <c:pt idx="10759">
                  <c:v>43350.636242476852</c:v>
                </c:pt>
                <c:pt idx="10760">
                  <c:v>43350.636256365739</c:v>
                </c:pt>
                <c:pt idx="10761">
                  <c:v>43350.636270254632</c:v>
                </c:pt>
                <c:pt idx="10762">
                  <c:v>43350.636284143518</c:v>
                </c:pt>
                <c:pt idx="10763">
                  <c:v>43350.636298032405</c:v>
                </c:pt>
                <c:pt idx="10764">
                  <c:v>43350.636311921298</c:v>
                </c:pt>
                <c:pt idx="10765">
                  <c:v>43350.636325810185</c:v>
                </c:pt>
                <c:pt idx="10766">
                  <c:v>43350.636339699071</c:v>
                </c:pt>
                <c:pt idx="10767">
                  <c:v>43350.636353587965</c:v>
                </c:pt>
                <c:pt idx="10768">
                  <c:v>43350.636367476851</c:v>
                </c:pt>
                <c:pt idx="10769">
                  <c:v>43350.636381365737</c:v>
                </c:pt>
                <c:pt idx="10770">
                  <c:v>43350.636395254631</c:v>
                </c:pt>
                <c:pt idx="10771">
                  <c:v>43350.636409143517</c:v>
                </c:pt>
                <c:pt idx="10772">
                  <c:v>43350.636423032411</c:v>
                </c:pt>
                <c:pt idx="10773">
                  <c:v>43350.636436921297</c:v>
                </c:pt>
                <c:pt idx="10774">
                  <c:v>43350.636450810183</c:v>
                </c:pt>
                <c:pt idx="10775">
                  <c:v>43350.636464699077</c:v>
                </c:pt>
                <c:pt idx="10776">
                  <c:v>43350.636478587963</c:v>
                </c:pt>
                <c:pt idx="10777">
                  <c:v>43350.63649247685</c:v>
                </c:pt>
                <c:pt idx="10778">
                  <c:v>43350.636506365743</c:v>
                </c:pt>
                <c:pt idx="10779">
                  <c:v>43350.636520254629</c:v>
                </c:pt>
                <c:pt idx="10780">
                  <c:v>43350.636534143516</c:v>
                </c:pt>
                <c:pt idx="10781">
                  <c:v>43350.636548032409</c:v>
                </c:pt>
                <c:pt idx="10782">
                  <c:v>43350.636561921296</c:v>
                </c:pt>
                <c:pt idx="10783">
                  <c:v>43350.636575810182</c:v>
                </c:pt>
                <c:pt idx="10784">
                  <c:v>43350.636589699076</c:v>
                </c:pt>
                <c:pt idx="10785">
                  <c:v>43350.636603587962</c:v>
                </c:pt>
                <c:pt idx="10786">
                  <c:v>43350.636617476855</c:v>
                </c:pt>
                <c:pt idx="10787">
                  <c:v>43350.636631365742</c:v>
                </c:pt>
                <c:pt idx="10788">
                  <c:v>43350.636645254628</c:v>
                </c:pt>
                <c:pt idx="10789">
                  <c:v>43350.636659143522</c:v>
                </c:pt>
                <c:pt idx="10790">
                  <c:v>43350.636673032408</c:v>
                </c:pt>
                <c:pt idx="10791">
                  <c:v>43350.636686921294</c:v>
                </c:pt>
                <c:pt idx="10792">
                  <c:v>43350.636700810188</c:v>
                </c:pt>
                <c:pt idx="10793">
                  <c:v>43350.636714699074</c:v>
                </c:pt>
                <c:pt idx="10794">
                  <c:v>43350.636728587961</c:v>
                </c:pt>
                <c:pt idx="10795">
                  <c:v>43350.636742476854</c:v>
                </c:pt>
                <c:pt idx="10796">
                  <c:v>43350.63675636574</c:v>
                </c:pt>
                <c:pt idx="10797">
                  <c:v>43350.636770254627</c:v>
                </c:pt>
                <c:pt idx="10798">
                  <c:v>43350.63678414352</c:v>
                </c:pt>
                <c:pt idx="10799">
                  <c:v>43350.636798032407</c:v>
                </c:pt>
                <c:pt idx="10800">
                  <c:v>43350.636811921293</c:v>
                </c:pt>
                <c:pt idx="10801">
                  <c:v>43350.636825810187</c:v>
                </c:pt>
                <c:pt idx="10802">
                  <c:v>43350.636839699073</c:v>
                </c:pt>
                <c:pt idx="10803">
                  <c:v>43350.636853587966</c:v>
                </c:pt>
                <c:pt idx="10804">
                  <c:v>43350.636867476853</c:v>
                </c:pt>
                <c:pt idx="10805">
                  <c:v>43350.636881365739</c:v>
                </c:pt>
                <c:pt idx="10806">
                  <c:v>43350.636895254633</c:v>
                </c:pt>
                <c:pt idx="10807">
                  <c:v>43350.636909143519</c:v>
                </c:pt>
                <c:pt idx="10808">
                  <c:v>43350.636923032405</c:v>
                </c:pt>
                <c:pt idx="10809">
                  <c:v>43350.636936921299</c:v>
                </c:pt>
                <c:pt idx="10810">
                  <c:v>43350.636950810185</c:v>
                </c:pt>
                <c:pt idx="10811">
                  <c:v>43350.636964699072</c:v>
                </c:pt>
                <c:pt idx="10812">
                  <c:v>43350.636978587965</c:v>
                </c:pt>
                <c:pt idx="10813">
                  <c:v>43350.636992476851</c:v>
                </c:pt>
                <c:pt idx="10814">
                  <c:v>43350.637006365738</c:v>
                </c:pt>
                <c:pt idx="10815">
                  <c:v>43350.637020254631</c:v>
                </c:pt>
                <c:pt idx="10816">
                  <c:v>43350.637034143518</c:v>
                </c:pt>
                <c:pt idx="10817">
                  <c:v>43350.637048032404</c:v>
                </c:pt>
                <c:pt idx="10818">
                  <c:v>43350.637061921298</c:v>
                </c:pt>
                <c:pt idx="10819">
                  <c:v>43350.637075810184</c:v>
                </c:pt>
                <c:pt idx="10820">
                  <c:v>43350.637089699077</c:v>
                </c:pt>
                <c:pt idx="10821">
                  <c:v>43350.637103587964</c:v>
                </c:pt>
                <c:pt idx="10822">
                  <c:v>43350.63711747685</c:v>
                </c:pt>
                <c:pt idx="10823">
                  <c:v>43350.637131365744</c:v>
                </c:pt>
                <c:pt idx="10824">
                  <c:v>43350.63714525463</c:v>
                </c:pt>
                <c:pt idx="10825">
                  <c:v>43350.637159143516</c:v>
                </c:pt>
                <c:pt idx="10826">
                  <c:v>43350.63717303241</c:v>
                </c:pt>
                <c:pt idx="10827">
                  <c:v>43350.637186921296</c:v>
                </c:pt>
                <c:pt idx="10828">
                  <c:v>43350.637200810183</c:v>
                </c:pt>
                <c:pt idx="10829">
                  <c:v>43350.637214699076</c:v>
                </c:pt>
                <c:pt idx="10830">
                  <c:v>43350.637228587962</c:v>
                </c:pt>
                <c:pt idx="10831">
                  <c:v>43350.637242476849</c:v>
                </c:pt>
                <c:pt idx="10832">
                  <c:v>43350.637256365742</c:v>
                </c:pt>
                <c:pt idx="10833">
                  <c:v>43350.637270254629</c:v>
                </c:pt>
                <c:pt idx="10834">
                  <c:v>43350.637284143515</c:v>
                </c:pt>
                <c:pt idx="10835">
                  <c:v>43350.637298032409</c:v>
                </c:pt>
                <c:pt idx="10836">
                  <c:v>43350.637311921295</c:v>
                </c:pt>
                <c:pt idx="10837">
                  <c:v>43350.637325810188</c:v>
                </c:pt>
                <c:pt idx="10838">
                  <c:v>43350.637339699075</c:v>
                </c:pt>
                <c:pt idx="10839">
                  <c:v>43350.637353587961</c:v>
                </c:pt>
                <c:pt idx="10840">
                  <c:v>43350.637367476855</c:v>
                </c:pt>
                <c:pt idx="10841">
                  <c:v>43350.637381365741</c:v>
                </c:pt>
                <c:pt idx="10842">
                  <c:v>43350.637395254627</c:v>
                </c:pt>
                <c:pt idx="10843">
                  <c:v>43350.637409143521</c:v>
                </c:pt>
                <c:pt idx="10844">
                  <c:v>43350.637423032407</c:v>
                </c:pt>
                <c:pt idx="10845">
                  <c:v>43350.637436921294</c:v>
                </c:pt>
                <c:pt idx="10846">
                  <c:v>43350.637450810187</c:v>
                </c:pt>
                <c:pt idx="10847">
                  <c:v>43350.637464699073</c:v>
                </c:pt>
                <c:pt idx="10848">
                  <c:v>43350.63747858796</c:v>
                </c:pt>
                <c:pt idx="10849">
                  <c:v>43350.637492476853</c:v>
                </c:pt>
                <c:pt idx="10850">
                  <c:v>43350.63750636574</c:v>
                </c:pt>
                <c:pt idx="10851">
                  <c:v>43350.637520254626</c:v>
                </c:pt>
                <c:pt idx="10852">
                  <c:v>43350.63753414352</c:v>
                </c:pt>
                <c:pt idx="10853">
                  <c:v>43350.637548032406</c:v>
                </c:pt>
                <c:pt idx="10854">
                  <c:v>43350.637561921299</c:v>
                </c:pt>
                <c:pt idx="10855">
                  <c:v>43350.637575810186</c:v>
                </c:pt>
                <c:pt idx="10856">
                  <c:v>43350.637589699072</c:v>
                </c:pt>
                <c:pt idx="10857">
                  <c:v>43350.637603587966</c:v>
                </c:pt>
                <c:pt idx="10858">
                  <c:v>43350.637617476852</c:v>
                </c:pt>
                <c:pt idx="10859">
                  <c:v>43350.637631365738</c:v>
                </c:pt>
                <c:pt idx="10860">
                  <c:v>43350.637645254632</c:v>
                </c:pt>
                <c:pt idx="10861">
                  <c:v>43350.637659143518</c:v>
                </c:pt>
                <c:pt idx="10862">
                  <c:v>43350.637673032405</c:v>
                </c:pt>
                <c:pt idx="10863">
                  <c:v>43350.637686921298</c:v>
                </c:pt>
                <c:pt idx="10864">
                  <c:v>43350.637700810184</c:v>
                </c:pt>
                <c:pt idx="10865">
                  <c:v>43350.637714699071</c:v>
                </c:pt>
                <c:pt idx="10866">
                  <c:v>43350.637728587964</c:v>
                </c:pt>
                <c:pt idx="10867">
                  <c:v>43350.637742476851</c:v>
                </c:pt>
                <c:pt idx="10868">
                  <c:v>43350.637756365744</c:v>
                </c:pt>
                <c:pt idx="10869">
                  <c:v>43350.637770254631</c:v>
                </c:pt>
                <c:pt idx="10870">
                  <c:v>43350.637784143517</c:v>
                </c:pt>
                <c:pt idx="10871">
                  <c:v>43350.637798032411</c:v>
                </c:pt>
                <c:pt idx="10872">
                  <c:v>43350.637811921297</c:v>
                </c:pt>
                <c:pt idx="10873">
                  <c:v>43350.637825810183</c:v>
                </c:pt>
                <c:pt idx="10874">
                  <c:v>43350.637839699077</c:v>
                </c:pt>
                <c:pt idx="10875">
                  <c:v>43350.637853587963</c:v>
                </c:pt>
                <c:pt idx="10876">
                  <c:v>43350.637867476849</c:v>
                </c:pt>
                <c:pt idx="10877">
                  <c:v>43350.637881365743</c:v>
                </c:pt>
                <c:pt idx="10878">
                  <c:v>43350.637895254629</c:v>
                </c:pt>
                <c:pt idx="10879">
                  <c:v>43350.637909143516</c:v>
                </c:pt>
                <c:pt idx="10880">
                  <c:v>43350.637923032409</c:v>
                </c:pt>
                <c:pt idx="10881">
                  <c:v>43350.637936921295</c:v>
                </c:pt>
                <c:pt idx="10882">
                  <c:v>43350.637950810182</c:v>
                </c:pt>
                <c:pt idx="10883">
                  <c:v>43350.637964699075</c:v>
                </c:pt>
                <c:pt idx="10884">
                  <c:v>43350.637978587962</c:v>
                </c:pt>
                <c:pt idx="10885">
                  <c:v>43350.637992476855</c:v>
                </c:pt>
                <c:pt idx="10886">
                  <c:v>43350.638006365742</c:v>
                </c:pt>
                <c:pt idx="10887">
                  <c:v>43350.638020254628</c:v>
                </c:pt>
                <c:pt idx="10888">
                  <c:v>43350.638034143522</c:v>
                </c:pt>
                <c:pt idx="10889">
                  <c:v>43350.638048032408</c:v>
                </c:pt>
                <c:pt idx="10890">
                  <c:v>43350.638061921294</c:v>
                </c:pt>
                <c:pt idx="10891">
                  <c:v>43350.638075810188</c:v>
                </c:pt>
                <c:pt idx="10892">
                  <c:v>43350.638089699074</c:v>
                </c:pt>
                <c:pt idx="10893">
                  <c:v>43350.63810358796</c:v>
                </c:pt>
                <c:pt idx="10894">
                  <c:v>43350.638117476854</c:v>
                </c:pt>
                <c:pt idx="10895">
                  <c:v>43350.63813136574</c:v>
                </c:pt>
                <c:pt idx="10896">
                  <c:v>43350.638145254627</c:v>
                </c:pt>
                <c:pt idx="10897">
                  <c:v>43350.63815914352</c:v>
                </c:pt>
                <c:pt idx="10898">
                  <c:v>43350.638173032406</c:v>
                </c:pt>
                <c:pt idx="10899">
                  <c:v>43350.638186921293</c:v>
                </c:pt>
                <c:pt idx="10900">
                  <c:v>43350.638200810186</c:v>
                </c:pt>
                <c:pt idx="10901">
                  <c:v>43350.638214699073</c:v>
                </c:pt>
                <c:pt idx="10902">
                  <c:v>43350.638228587966</c:v>
                </c:pt>
                <c:pt idx="10903">
                  <c:v>43350.638242476853</c:v>
                </c:pt>
                <c:pt idx="10904">
                  <c:v>43350.638256365739</c:v>
                </c:pt>
                <c:pt idx="10905">
                  <c:v>43350.638270254633</c:v>
                </c:pt>
                <c:pt idx="10906">
                  <c:v>43350.638284143519</c:v>
                </c:pt>
                <c:pt idx="10907">
                  <c:v>43350.638298032405</c:v>
                </c:pt>
                <c:pt idx="10908">
                  <c:v>43350.638311921299</c:v>
                </c:pt>
                <c:pt idx="10909">
                  <c:v>43350.638325810185</c:v>
                </c:pt>
                <c:pt idx="10910">
                  <c:v>43350.638339699071</c:v>
                </c:pt>
                <c:pt idx="10911">
                  <c:v>43350.638353587965</c:v>
                </c:pt>
                <c:pt idx="10912">
                  <c:v>43350.638367476851</c:v>
                </c:pt>
                <c:pt idx="10913">
                  <c:v>43350.638381365738</c:v>
                </c:pt>
                <c:pt idx="10914">
                  <c:v>43350.638395254631</c:v>
                </c:pt>
                <c:pt idx="10915">
                  <c:v>43350.638409143517</c:v>
                </c:pt>
                <c:pt idx="10916">
                  <c:v>43350.638423032404</c:v>
                </c:pt>
                <c:pt idx="10917">
                  <c:v>43350.638436921297</c:v>
                </c:pt>
                <c:pt idx="10918">
                  <c:v>43350.638450810184</c:v>
                </c:pt>
                <c:pt idx="10919">
                  <c:v>43350.638464699077</c:v>
                </c:pt>
                <c:pt idx="10920">
                  <c:v>43350.638478587964</c:v>
                </c:pt>
                <c:pt idx="10921">
                  <c:v>43350.63849247685</c:v>
                </c:pt>
                <c:pt idx="10922">
                  <c:v>43350.638506365744</c:v>
                </c:pt>
                <c:pt idx="10923">
                  <c:v>43350.63852025463</c:v>
                </c:pt>
                <c:pt idx="10924">
                  <c:v>43350.638534143516</c:v>
                </c:pt>
                <c:pt idx="10925">
                  <c:v>43350.63854803241</c:v>
                </c:pt>
                <c:pt idx="10926">
                  <c:v>43350.638561921296</c:v>
                </c:pt>
                <c:pt idx="10927">
                  <c:v>43350.638575810182</c:v>
                </c:pt>
                <c:pt idx="10928">
                  <c:v>43350.638589699076</c:v>
                </c:pt>
                <c:pt idx="10929">
                  <c:v>43350.638603587962</c:v>
                </c:pt>
                <c:pt idx="10930">
                  <c:v>43350.638617476849</c:v>
                </c:pt>
                <c:pt idx="10931">
                  <c:v>43350.638631365742</c:v>
                </c:pt>
                <c:pt idx="10932">
                  <c:v>43350.638645254628</c:v>
                </c:pt>
                <c:pt idx="10933">
                  <c:v>43350.638659143522</c:v>
                </c:pt>
                <c:pt idx="10934">
                  <c:v>43350.638673032408</c:v>
                </c:pt>
                <c:pt idx="10935">
                  <c:v>43350.638686921295</c:v>
                </c:pt>
                <c:pt idx="10936">
                  <c:v>43350.638700810188</c:v>
                </c:pt>
                <c:pt idx="10937">
                  <c:v>43350.638714699075</c:v>
                </c:pt>
                <c:pt idx="10938">
                  <c:v>43350.638728587961</c:v>
                </c:pt>
                <c:pt idx="10939">
                  <c:v>43350.638742476855</c:v>
                </c:pt>
                <c:pt idx="10940">
                  <c:v>43350.638756365741</c:v>
                </c:pt>
                <c:pt idx="10941">
                  <c:v>43350.638770254627</c:v>
                </c:pt>
                <c:pt idx="10942">
                  <c:v>43350.638784143521</c:v>
                </c:pt>
                <c:pt idx="10943">
                  <c:v>43350.638798032407</c:v>
                </c:pt>
                <c:pt idx="10944">
                  <c:v>43350.638811921293</c:v>
                </c:pt>
                <c:pt idx="10945">
                  <c:v>43350.638825810187</c:v>
                </c:pt>
                <c:pt idx="10946">
                  <c:v>43350.638839699073</c:v>
                </c:pt>
                <c:pt idx="10947">
                  <c:v>43350.63885358796</c:v>
                </c:pt>
                <c:pt idx="10948">
                  <c:v>43350.638867476853</c:v>
                </c:pt>
                <c:pt idx="10949">
                  <c:v>43350.63888136574</c:v>
                </c:pt>
                <c:pt idx="10950">
                  <c:v>43350.638895254633</c:v>
                </c:pt>
                <c:pt idx="10951">
                  <c:v>43350.638909143519</c:v>
                </c:pt>
                <c:pt idx="10952">
                  <c:v>43350.638923032406</c:v>
                </c:pt>
                <c:pt idx="10953">
                  <c:v>43350.638936921299</c:v>
                </c:pt>
                <c:pt idx="10954">
                  <c:v>43350.638950810186</c:v>
                </c:pt>
                <c:pt idx="10955">
                  <c:v>43350.638964699072</c:v>
                </c:pt>
                <c:pt idx="10956">
                  <c:v>43350.638978587966</c:v>
                </c:pt>
                <c:pt idx="10957">
                  <c:v>43350.638992476852</c:v>
                </c:pt>
                <c:pt idx="10958">
                  <c:v>43350.639006365738</c:v>
                </c:pt>
                <c:pt idx="10959">
                  <c:v>43350.639020254632</c:v>
                </c:pt>
                <c:pt idx="10960">
                  <c:v>43350.639034143518</c:v>
                </c:pt>
                <c:pt idx="10961">
                  <c:v>43350.639048032404</c:v>
                </c:pt>
                <c:pt idx="10962">
                  <c:v>43350.639061921298</c:v>
                </c:pt>
                <c:pt idx="10963">
                  <c:v>43350.639075810184</c:v>
                </c:pt>
                <c:pt idx="10964">
                  <c:v>43350.639089699071</c:v>
                </c:pt>
                <c:pt idx="10965">
                  <c:v>43350.639103587964</c:v>
                </c:pt>
                <c:pt idx="10966">
                  <c:v>43350.639117476851</c:v>
                </c:pt>
                <c:pt idx="10967">
                  <c:v>43350.639131365744</c:v>
                </c:pt>
                <c:pt idx="10968">
                  <c:v>43350.63914525463</c:v>
                </c:pt>
                <c:pt idx="10969">
                  <c:v>43350.639159143517</c:v>
                </c:pt>
                <c:pt idx="10970">
                  <c:v>43350.63917303241</c:v>
                </c:pt>
                <c:pt idx="10971">
                  <c:v>43350.639186921297</c:v>
                </c:pt>
                <c:pt idx="10972">
                  <c:v>43350.639200810183</c:v>
                </c:pt>
                <c:pt idx="10973">
                  <c:v>43350.639214699077</c:v>
                </c:pt>
                <c:pt idx="10974">
                  <c:v>43350.639228587963</c:v>
                </c:pt>
                <c:pt idx="10975">
                  <c:v>43350.639242476849</c:v>
                </c:pt>
                <c:pt idx="10976">
                  <c:v>43350.639256365743</c:v>
                </c:pt>
                <c:pt idx="10977">
                  <c:v>43350.639270254629</c:v>
                </c:pt>
                <c:pt idx="10978">
                  <c:v>43350.639284143515</c:v>
                </c:pt>
                <c:pt idx="10979">
                  <c:v>43350.639298032409</c:v>
                </c:pt>
                <c:pt idx="10980">
                  <c:v>43350.639311921295</c:v>
                </c:pt>
                <c:pt idx="10981">
                  <c:v>43350.639325810182</c:v>
                </c:pt>
                <c:pt idx="10982">
                  <c:v>43350.639339699075</c:v>
                </c:pt>
                <c:pt idx="10983">
                  <c:v>43350.639353587962</c:v>
                </c:pt>
                <c:pt idx="10984">
                  <c:v>43350.639367476855</c:v>
                </c:pt>
                <c:pt idx="10985">
                  <c:v>43350.639381365741</c:v>
                </c:pt>
                <c:pt idx="10986">
                  <c:v>43350.639395254628</c:v>
                </c:pt>
                <c:pt idx="10987">
                  <c:v>43350.639409143521</c:v>
                </c:pt>
                <c:pt idx="10988">
                  <c:v>43350.639423032408</c:v>
                </c:pt>
                <c:pt idx="10989">
                  <c:v>43350.639436921294</c:v>
                </c:pt>
                <c:pt idx="10990">
                  <c:v>43350.639450810188</c:v>
                </c:pt>
                <c:pt idx="10991">
                  <c:v>43350.639464699074</c:v>
                </c:pt>
                <c:pt idx="10992">
                  <c:v>43350.63947858796</c:v>
                </c:pt>
                <c:pt idx="10993">
                  <c:v>43350.639492476854</c:v>
                </c:pt>
                <c:pt idx="10994">
                  <c:v>43350.63950636574</c:v>
                </c:pt>
                <c:pt idx="10995">
                  <c:v>43350.639520254626</c:v>
                </c:pt>
                <c:pt idx="10996">
                  <c:v>43350.63953414352</c:v>
                </c:pt>
                <c:pt idx="10997">
                  <c:v>43350.639548032406</c:v>
                </c:pt>
                <c:pt idx="10998">
                  <c:v>43350.6395619213</c:v>
                </c:pt>
                <c:pt idx="10999">
                  <c:v>43350.639575810186</c:v>
                </c:pt>
                <c:pt idx="11000">
                  <c:v>43350.639589699073</c:v>
                </c:pt>
                <c:pt idx="11001">
                  <c:v>43350.639603587966</c:v>
                </c:pt>
                <c:pt idx="11002">
                  <c:v>43350.639617476852</c:v>
                </c:pt>
                <c:pt idx="11003">
                  <c:v>43350.639631365739</c:v>
                </c:pt>
                <c:pt idx="11004">
                  <c:v>43350.639645254632</c:v>
                </c:pt>
                <c:pt idx="11005">
                  <c:v>43350.639659143519</c:v>
                </c:pt>
                <c:pt idx="11006">
                  <c:v>43350.639673032405</c:v>
                </c:pt>
                <c:pt idx="11007">
                  <c:v>43350.639686921299</c:v>
                </c:pt>
                <c:pt idx="11008">
                  <c:v>43350.639700810185</c:v>
                </c:pt>
                <c:pt idx="11009">
                  <c:v>43350.639714699071</c:v>
                </c:pt>
                <c:pt idx="11010">
                  <c:v>43350.639728587965</c:v>
                </c:pt>
                <c:pt idx="11011">
                  <c:v>43350.639742476851</c:v>
                </c:pt>
                <c:pt idx="11012">
                  <c:v>43350.639756365737</c:v>
                </c:pt>
                <c:pt idx="11013">
                  <c:v>43350.639770254631</c:v>
                </c:pt>
                <c:pt idx="11014">
                  <c:v>43350.639784143517</c:v>
                </c:pt>
                <c:pt idx="11015">
                  <c:v>43350.639798032411</c:v>
                </c:pt>
                <c:pt idx="11016">
                  <c:v>43350.639811921297</c:v>
                </c:pt>
                <c:pt idx="11017">
                  <c:v>43350.639825810184</c:v>
                </c:pt>
                <c:pt idx="11018">
                  <c:v>43350.639839699077</c:v>
                </c:pt>
                <c:pt idx="11019">
                  <c:v>43350.639853587963</c:v>
                </c:pt>
                <c:pt idx="11020">
                  <c:v>43350.63986747685</c:v>
                </c:pt>
                <c:pt idx="11021">
                  <c:v>43350.639881365743</c:v>
                </c:pt>
                <c:pt idx="11022">
                  <c:v>43350.63989525463</c:v>
                </c:pt>
                <c:pt idx="11023">
                  <c:v>43350.639909143516</c:v>
                </c:pt>
                <c:pt idx="11024">
                  <c:v>43350.63992303241</c:v>
                </c:pt>
                <c:pt idx="11025">
                  <c:v>43350.639936921296</c:v>
                </c:pt>
                <c:pt idx="11026">
                  <c:v>43350.639950810182</c:v>
                </c:pt>
                <c:pt idx="11027">
                  <c:v>43350.639964699076</c:v>
                </c:pt>
                <c:pt idx="11028">
                  <c:v>43350.639978587962</c:v>
                </c:pt>
                <c:pt idx="11029">
                  <c:v>43350.639992476848</c:v>
                </c:pt>
                <c:pt idx="11030">
                  <c:v>43350.640006365742</c:v>
                </c:pt>
                <c:pt idx="11031">
                  <c:v>43350.640020254628</c:v>
                </c:pt>
                <c:pt idx="11032">
                  <c:v>43350.640034143522</c:v>
                </c:pt>
                <c:pt idx="11033">
                  <c:v>43350.640048032408</c:v>
                </c:pt>
                <c:pt idx="11034">
                  <c:v>43350.640061921295</c:v>
                </c:pt>
                <c:pt idx="11035">
                  <c:v>43350.640075810188</c:v>
                </c:pt>
                <c:pt idx="11036">
                  <c:v>43350.640089699074</c:v>
                </c:pt>
                <c:pt idx="11037">
                  <c:v>43350.640103587961</c:v>
                </c:pt>
                <c:pt idx="11038">
                  <c:v>43350.640117476854</c:v>
                </c:pt>
                <c:pt idx="11039">
                  <c:v>43350.640131365741</c:v>
                </c:pt>
                <c:pt idx="11040">
                  <c:v>43350.640145254627</c:v>
                </c:pt>
                <c:pt idx="11041">
                  <c:v>43350.640159143521</c:v>
                </c:pt>
                <c:pt idx="11042">
                  <c:v>43350.640173032407</c:v>
                </c:pt>
                <c:pt idx="11043">
                  <c:v>43350.640186921293</c:v>
                </c:pt>
                <c:pt idx="11044">
                  <c:v>43350.640200810187</c:v>
                </c:pt>
                <c:pt idx="11045">
                  <c:v>43350.640214699073</c:v>
                </c:pt>
                <c:pt idx="11046">
                  <c:v>43350.640228587959</c:v>
                </c:pt>
                <c:pt idx="11047">
                  <c:v>43350.640242476853</c:v>
                </c:pt>
                <c:pt idx="11048">
                  <c:v>43350.640256365739</c:v>
                </c:pt>
                <c:pt idx="11049">
                  <c:v>43350.640270254633</c:v>
                </c:pt>
                <c:pt idx="11050">
                  <c:v>43350.640284143519</c:v>
                </c:pt>
                <c:pt idx="11051">
                  <c:v>43350.640298032406</c:v>
                </c:pt>
                <c:pt idx="11052">
                  <c:v>43350.640311921299</c:v>
                </c:pt>
                <c:pt idx="11053">
                  <c:v>43350.640325810185</c:v>
                </c:pt>
                <c:pt idx="11054">
                  <c:v>43350.640339699072</c:v>
                </c:pt>
                <c:pt idx="11055">
                  <c:v>43350.640353587965</c:v>
                </c:pt>
                <c:pt idx="11056">
                  <c:v>43350.640367476852</c:v>
                </c:pt>
                <c:pt idx="11057">
                  <c:v>43350.640381365738</c:v>
                </c:pt>
                <c:pt idx="11058">
                  <c:v>43350.640395254632</c:v>
                </c:pt>
                <c:pt idx="11059">
                  <c:v>43350.640409143518</c:v>
                </c:pt>
                <c:pt idx="11060">
                  <c:v>43350.640423032404</c:v>
                </c:pt>
                <c:pt idx="11061">
                  <c:v>43350.640436921298</c:v>
                </c:pt>
                <c:pt idx="11062">
                  <c:v>43350.640450810184</c:v>
                </c:pt>
                <c:pt idx="11063">
                  <c:v>43350.64046469907</c:v>
                </c:pt>
                <c:pt idx="11064">
                  <c:v>43350.640478587964</c:v>
                </c:pt>
                <c:pt idx="11065">
                  <c:v>43350.64049247685</c:v>
                </c:pt>
                <c:pt idx="11066">
                  <c:v>43350.640506365744</c:v>
                </c:pt>
                <c:pt idx="11067">
                  <c:v>43350.64052025463</c:v>
                </c:pt>
                <c:pt idx="11068">
                  <c:v>43350.640534143517</c:v>
                </c:pt>
                <c:pt idx="11069">
                  <c:v>43350.64054803241</c:v>
                </c:pt>
                <c:pt idx="11070">
                  <c:v>43350.640561921296</c:v>
                </c:pt>
                <c:pt idx="11071">
                  <c:v>43350.640575810183</c:v>
                </c:pt>
                <c:pt idx="11072">
                  <c:v>43350.640589699076</c:v>
                </c:pt>
                <c:pt idx="11073">
                  <c:v>43350.640603587963</c:v>
                </c:pt>
                <c:pt idx="11074">
                  <c:v>43350.640617476849</c:v>
                </c:pt>
                <c:pt idx="11075">
                  <c:v>43350.640631365743</c:v>
                </c:pt>
                <c:pt idx="11076">
                  <c:v>43350.640645254629</c:v>
                </c:pt>
                <c:pt idx="11077">
                  <c:v>43350.640659143515</c:v>
                </c:pt>
                <c:pt idx="11078">
                  <c:v>43350.640673032409</c:v>
                </c:pt>
                <c:pt idx="11079">
                  <c:v>43350.640686921295</c:v>
                </c:pt>
                <c:pt idx="11080">
                  <c:v>43350.640700810189</c:v>
                </c:pt>
                <c:pt idx="11081">
                  <c:v>43350.640714699075</c:v>
                </c:pt>
                <c:pt idx="11082">
                  <c:v>43350.640728587961</c:v>
                </c:pt>
                <c:pt idx="11083">
                  <c:v>43350.640742476855</c:v>
                </c:pt>
                <c:pt idx="11084">
                  <c:v>43350.640756365741</c:v>
                </c:pt>
                <c:pt idx="11085">
                  <c:v>43350.640770254628</c:v>
                </c:pt>
                <c:pt idx="11086">
                  <c:v>43350.640784143521</c:v>
                </c:pt>
                <c:pt idx="11087">
                  <c:v>43350.640798032407</c:v>
                </c:pt>
                <c:pt idx="11088">
                  <c:v>43350.640811921294</c:v>
                </c:pt>
                <c:pt idx="11089">
                  <c:v>43350.640825810187</c:v>
                </c:pt>
                <c:pt idx="11090">
                  <c:v>43350.640839699074</c:v>
                </c:pt>
                <c:pt idx="11091">
                  <c:v>43350.64085358796</c:v>
                </c:pt>
                <c:pt idx="11092">
                  <c:v>43350.640867476854</c:v>
                </c:pt>
                <c:pt idx="11093">
                  <c:v>43350.64088136574</c:v>
                </c:pt>
                <c:pt idx="11094">
                  <c:v>43350.640895254626</c:v>
                </c:pt>
                <c:pt idx="11095">
                  <c:v>43350.64090914352</c:v>
                </c:pt>
                <c:pt idx="11096">
                  <c:v>43350.640923032406</c:v>
                </c:pt>
                <c:pt idx="11097">
                  <c:v>43350.6409369213</c:v>
                </c:pt>
                <c:pt idx="11098">
                  <c:v>43350.640950810186</c:v>
                </c:pt>
                <c:pt idx="11099">
                  <c:v>43350.640964699072</c:v>
                </c:pt>
                <c:pt idx="11100">
                  <c:v>43350.640978587966</c:v>
                </c:pt>
                <c:pt idx="11101">
                  <c:v>43350.640992476852</c:v>
                </c:pt>
                <c:pt idx="11102">
                  <c:v>43350.641006365739</c:v>
                </c:pt>
                <c:pt idx="11103">
                  <c:v>43350.641020254632</c:v>
                </c:pt>
                <c:pt idx="11104">
                  <c:v>43350.641034143518</c:v>
                </c:pt>
                <c:pt idx="11105">
                  <c:v>43350.641048032405</c:v>
                </c:pt>
                <c:pt idx="11106">
                  <c:v>43350.641061921298</c:v>
                </c:pt>
                <c:pt idx="11107">
                  <c:v>43350.641075810185</c:v>
                </c:pt>
                <c:pt idx="11108">
                  <c:v>43350.641089699071</c:v>
                </c:pt>
                <c:pt idx="11109">
                  <c:v>43350.641103587965</c:v>
                </c:pt>
                <c:pt idx="11110">
                  <c:v>43350.641117476851</c:v>
                </c:pt>
                <c:pt idx="11111">
                  <c:v>43350.641131365737</c:v>
                </c:pt>
                <c:pt idx="11112">
                  <c:v>43350.641145254631</c:v>
                </c:pt>
                <c:pt idx="11113">
                  <c:v>43350.641159143517</c:v>
                </c:pt>
                <c:pt idx="11114">
                  <c:v>43350.641173032411</c:v>
                </c:pt>
                <c:pt idx="11115">
                  <c:v>43350.641186921297</c:v>
                </c:pt>
                <c:pt idx="11116">
                  <c:v>43350.641200810183</c:v>
                </c:pt>
                <c:pt idx="11117">
                  <c:v>43350.641214699077</c:v>
                </c:pt>
                <c:pt idx="11118">
                  <c:v>43350.641228587963</c:v>
                </c:pt>
                <c:pt idx="11119">
                  <c:v>43350.64124247685</c:v>
                </c:pt>
                <c:pt idx="11120">
                  <c:v>43350.641256365743</c:v>
                </c:pt>
                <c:pt idx="11121">
                  <c:v>43350.641270254629</c:v>
                </c:pt>
                <c:pt idx="11122">
                  <c:v>43350.641284143516</c:v>
                </c:pt>
                <c:pt idx="11123">
                  <c:v>43350.641298032409</c:v>
                </c:pt>
                <c:pt idx="11124">
                  <c:v>43350.641311921296</c:v>
                </c:pt>
                <c:pt idx="11125">
                  <c:v>43350.641325810182</c:v>
                </c:pt>
                <c:pt idx="11126">
                  <c:v>43350.641339699076</c:v>
                </c:pt>
                <c:pt idx="11127">
                  <c:v>43350.641353587962</c:v>
                </c:pt>
                <c:pt idx="11128">
                  <c:v>43350.641367476848</c:v>
                </c:pt>
                <c:pt idx="11129">
                  <c:v>43350.641381365742</c:v>
                </c:pt>
                <c:pt idx="11130">
                  <c:v>43350.641395254628</c:v>
                </c:pt>
                <c:pt idx="11131">
                  <c:v>43350.641409143522</c:v>
                </c:pt>
                <c:pt idx="11132">
                  <c:v>43350.641423032408</c:v>
                </c:pt>
                <c:pt idx="11133">
                  <c:v>43350.641436921294</c:v>
                </c:pt>
                <c:pt idx="11134">
                  <c:v>43350.641450810188</c:v>
                </c:pt>
                <c:pt idx="11135">
                  <c:v>43350.641464699074</c:v>
                </c:pt>
                <c:pt idx="11136">
                  <c:v>43350.641478587961</c:v>
                </c:pt>
                <c:pt idx="11137">
                  <c:v>43350.641492476854</c:v>
                </c:pt>
                <c:pt idx="11138">
                  <c:v>43350.64150636574</c:v>
                </c:pt>
                <c:pt idx="11139">
                  <c:v>43350.641520254627</c:v>
                </c:pt>
                <c:pt idx="11140">
                  <c:v>43350.64153414352</c:v>
                </c:pt>
                <c:pt idx="11141">
                  <c:v>43350.641548032407</c:v>
                </c:pt>
                <c:pt idx="11142">
                  <c:v>43350.641561921293</c:v>
                </c:pt>
                <c:pt idx="11143">
                  <c:v>43350.641575810187</c:v>
                </c:pt>
                <c:pt idx="11144">
                  <c:v>43350.641589699073</c:v>
                </c:pt>
                <c:pt idx="11145">
                  <c:v>43350.641603587967</c:v>
                </c:pt>
                <c:pt idx="11146">
                  <c:v>43350.641617476853</c:v>
                </c:pt>
                <c:pt idx="11147">
                  <c:v>43350.641631365739</c:v>
                </c:pt>
                <c:pt idx="11148">
                  <c:v>43350.641645254633</c:v>
                </c:pt>
                <c:pt idx="11149">
                  <c:v>43350.641659143519</c:v>
                </c:pt>
                <c:pt idx="11150">
                  <c:v>43350.641673032405</c:v>
                </c:pt>
                <c:pt idx="11151">
                  <c:v>43350.641686921299</c:v>
                </c:pt>
                <c:pt idx="11152">
                  <c:v>43350.641700810185</c:v>
                </c:pt>
                <c:pt idx="11153">
                  <c:v>43350.641714699072</c:v>
                </c:pt>
                <c:pt idx="11154">
                  <c:v>43350.641728587965</c:v>
                </c:pt>
                <c:pt idx="11155">
                  <c:v>43350.641742476852</c:v>
                </c:pt>
                <c:pt idx="11156">
                  <c:v>43350.641756365738</c:v>
                </c:pt>
                <c:pt idx="11157">
                  <c:v>43350.641770254631</c:v>
                </c:pt>
                <c:pt idx="11158">
                  <c:v>43350.641784143518</c:v>
                </c:pt>
                <c:pt idx="11159">
                  <c:v>43350.641798032404</c:v>
                </c:pt>
                <c:pt idx="11160">
                  <c:v>43350.641811921298</c:v>
                </c:pt>
                <c:pt idx="11161">
                  <c:v>43350.641825810184</c:v>
                </c:pt>
                <c:pt idx="11162">
                  <c:v>43350.641839699078</c:v>
                </c:pt>
                <c:pt idx="11163">
                  <c:v>43350.641853587964</c:v>
                </c:pt>
                <c:pt idx="11164">
                  <c:v>43350.64186747685</c:v>
                </c:pt>
                <c:pt idx="11165">
                  <c:v>43350.641881365744</c:v>
                </c:pt>
                <c:pt idx="11166">
                  <c:v>43350.64189525463</c:v>
                </c:pt>
                <c:pt idx="11167">
                  <c:v>43350.641909143516</c:v>
                </c:pt>
                <c:pt idx="11168">
                  <c:v>43350.64192303241</c:v>
                </c:pt>
                <c:pt idx="11169">
                  <c:v>43350.641936921296</c:v>
                </c:pt>
                <c:pt idx="11170">
                  <c:v>43350.641950810183</c:v>
                </c:pt>
                <c:pt idx="11171">
                  <c:v>43350.641964699076</c:v>
                </c:pt>
                <c:pt idx="11172">
                  <c:v>43350.641978587963</c:v>
                </c:pt>
                <c:pt idx="11173">
                  <c:v>43350.641992476849</c:v>
                </c:pt>
                <c:pt idx="11174">
                  <c:v>43350.642006365742</c:v>
                </c:pt>
                <c:pt idx="11175">
                  <c:v>43350.642020254629</c:v>
                </c:pt>
                <c:pt idx="11176">
                  <c:v>43350.642034143515</c:v>
                </c:pt>
                <c:pt idx="11177">
                  <c:v>43350.642048032409</c:v>
                </c:pt>
                <c:pt idx="11178">
                  <c:v>43350.642061921295</c:v>
                </c:pt>
                <c:pt idx="11179">
                  <c:v>43350.642075810189</c:v>
                </c:pt>
                <c:pt idx="11180">
                  <c:v>43350.642089699075</c:v>
                </c:pt>
                <c:pt idx="11181">
                  <c:v>43350.642103587961</c:v>
                </c:pt>
                <c:pt idx="11182">
                  <c:v>43350.642117476855</c:v>
                </c:pt>
                <c:pt idx="11183">
                  <c:v>43350.642131365741</c:v>
                </c:pt>
                <c:pt idx="11184">
                  <c:v>43350.642145254627</c:v>
                </c:pt>
                <c:pt idx="11185">
                  <c:v>43350.642159143521</c:v>
                </c:pt>
                <c:pt idx="11186">
                  <c:v>43350.642173032407</c:v>
                </c:pt>
                <c:pt idx="11187">
                  <c:v>43350.642186921294</c:v>
                </c:pt>
                <c:pt idx="11188">
                  <c:v>43350.642200810187</c:v>
                </c:pt>
                <c:pt idx="11189">
                  <c:v>43350.642214699074</c:v>
                </c:pt>
                <c:pt idx="11190">
                  <c:v>43350.64222858796</c:v>
                </c:pt>
                <c:pt idx="11191">
                  <c:v>43350.642242476853</c:v>
                </c:pt>
                <c:pt idx="11192">
                  <c:v>43350.64225636574</c:v>
                </c:pt>
                <c:pt idx="11193">
                  <c:v>43350.642270254626</c:v>
                </c:pt>
                <c:pt idx="11194">
                  <c:v>43350.64228414352</c:v>
                </c:pt>
                <c:pt idx="11195">
                  <c:v>43350.642298032406</c:v>
                </c:pt>
                <c:pt idx="11196">
                  <c:v>43350.6423119213</c:v>
                </c:pt>
                <c:pt idx="11197">
                  <c:v>43350.642325810186</c:v>
                </c:pt>
                <c:pt idx="11198">
                  <c:v>43350.642339699072</c:v>
                </c:pt>
                <c:pt idx="11199">
                  <c:v>43350.642353587966</c:v>
                </c:pt>
                <c:pt idx="11200">
                  <c:v>43350.642367476852</c:v>
                </c:pt>
                <c:pt idx="11201">
                  <c:v>43350.642381365738</c:v>
                </c:pt>
                <c:pt idx="11202">
                  <c:v>43350.642395254632</c:v>
                </c:pt>
                <c:pt idx="11203">
                  <c:v>43350.642409143518</c:v>
                </c:pt>
                <c:pt idx="11204">
                  <c:v>43350.642423032405</c:v>
                </c:pt>
                <c:pt idx="11205">
                  <c:v>43350.642436921298</c:v>
                </c:pt>
                <c:pt idx="11206">
                  <c:v>43350.642450810185</c:v>
                </c:pt>
                <c:pt idx="11207">
                  <c:v>43350.642464699071</c:v>
                </c:pt>
                <c:pt idx="11208">
                  <c:v>43350.642478587964</c:v>
                </c:pt>
                <c:pt idx="11209">
                  <c:v>43350.642492476851</c:v>
                </c:pt>
                <c:pt idx="11210">
                  <c:v>43350.642506365744</c:v>
                </c:pt>
                <c:pt idx="11211">
                  <c:v>43350.642520254631</c:v>
                </c:pt>
                <c:pt idx="11212">
                  <c:v>43350.642534143517</c:v>
                </c:pt>
                <c:pt idx="11213">
                  <c:v>43350.642548032411</c:v>
                </c:pt>
                <c:pt idx="11214">
                  <c:v>43350.642561921297</c:v>
                </c:pt>
                <c:pt idx="11215">
                  <c:v>43350.642575810183</c:v>
                </c:pt>
                <c:pt idx="11216">
                  <c:v>43350.642589699077</c:v>
                </c:pt>
                <c:pt idx="11217">
                  <c:v>43350.642603587963</c:v>
                </c:pt>
                <c:pt idx="11218">
                  <c:v>43350.642617476849</c:v>
                </c:pt>
                <c:pt idx="11219">
                  <c:v>43350.642631365743</c:v>
                </c:pt>
                <c:pt idx="11220">
                  <c:v>43350.642645254629</c:v>
                </c:pt>
                <c:pt idx="11221">
                  <c:v>43350.642659143516</c:v>
                </c:pt>
                <c:pt idx="11222">
                  <c:v>43350.642673032409</c:v>
                </c:pt>
                <c:pt idx="11223">
                  <c:v>43350.642686921296</c:v>
                </c:pt>
                <c:pt idx="11224">
                  <c:v>43350.642700810182</c:v>
                </c:pt>
                <c:pt idx="11225">
                  <c:v>43350.642714699075</c:v>
                </c:pt>
                <c:pt idx="11226">
                  <c:v>43350.642728587962</c:v>
                </c:pt>
                <c:pt idx="11227">
                  <c:v>43350.642742476855</c:v>
                </c:pt>
                <c:pt idx="11228">
                  <c:v>43350.642756365742</c:v>
                </c:pt>
                <c:pt idx="11229">
                  <c:v>43350.642770254628</c:v>
                </c:pt>
                <c:pt idx="11230">
                  <c:v>43350.642784143522</c:v>
                </c:pt>
                <c:pt idx="11231">
                  <c:v>43350.642798032408</c:v>
                </c:pt>
                <c:pt idx="11232">
                  <c:v>43350.642811921294</c:v>
                </c:pt>
                <c:pt idx="11233">
                  <c:v>43350.642825810188</c:v>
                </c:pt>
                <c:pt idx="11234">
                  <c:v>43350.642839699074</c:v>
                </c:pt>
                <c:pt idx="11235">
                  <c:v>43350.64285358796</c:v>
                </c:pt>
                <c:pt idx="11236">
                  <c:v>43350.642867476854</c:v>
                </c:pt>
                <c:pt idx="11237">
                  <c:v>43350.64288136574</c:v>
                </c:pt>
                <c:pt idx="11238">
                  <c:v>43350.642895254627</c:v>
                </c:pt>
                <c:pt idx="11239">
                  <c:v>43350.64290914352</c:v>
                </c:pt>
                <c:pt idx="11240">
                  <c:v>43350.642923032407</c:v>
                </c:pt>
                <c:pt idx="11241">
                  <c:v>43350.642936921293</c:v>
                </c:pt>
                <c:pt idx="11242">
                  <c:v>43350.642950810186</c:v>
                </c:pt>
                <c:pt idx="11243">
                  <c:v>43350.642964699073</c:v>
                </c:pt>
                <c:pt idx="11244">
                  <c:v>43350.642978587966</c:v>
                </c:pt>
                <c:pt idx="11245">
                  <c:v>43350.642992476853</c:v>
                </c:pt>
                <c:pt idx="11246">
                  <c:v>43350.643006365739</c:v>
                </c:pt>
                <c:pt idx="11247">
                  <c:v>43350.643020254633</c:v>
                </c:pt>
                <c:pt idx="11248">
                  <c:v>43350.643034143519</c:v>
                </c:pt>
                <c:pt idx="11249">
                  <c:v>43350.643048032405</c:v>
                </c:pt>
                <c:pt idx="11250">
                  <c:v>43350.643061921299</c:v>
                </c:pt>
                <c:pt idx="11251">
                  <c:v>43350.643075810185</c:v>
                </c:pt>
                <c:pt idx="11252">
                  <c:v>43350.643089699071</c:v>
                </c:pt>
                <c:pt idx="11253">
                  <c:v>43350.643103587965</c:v>
                </c:pt>
                <c:pt idx="11254">
                  <c:v>43350.643117476851</c:v>
                </c:pt>
                <c:pt idx="11255">
                  <c:v>43350.643131365738</c:v>
                </c:pt>
                <c:pt idx="11256">
                  <c:v>43350.643145254631</c:v>
                </c:pt>
                <c:pt idx="11257">
                  <c:v>43350.643159143518</c:v>
                </c:pt>
                <c:pt idx="11258">
                  <c:v>43350.643173032404</c:v>
                </c:pt>
                <c:pt idx="11259">
                  <c:v>43350.643186921297</c:v>
                </c:pt>
                <c:pt idx="11260">
                  <c:v>43350.643200810184</c:v>
                </c:pt>
                <c:pt idx="11261">
                  <c:v>43350.643214699077</c:v>
                </c:pt>
                <c:pt idx="11262">
                  <c:v>43350.643228587964</c:v>
                </c:pt>
                <c:pt idx="11263">
                  <c:v>43350.64324247685</c:v>
                </c:pt>
                <c:pt idx="11264">
                  <c:v>43350.643256365744</c:v>
                </c:pt>
                <c:pt idx="11265">
                  <c:v>43350.64327025463</c:v>
                </c:pt>
                <c:pt idx="11266">
                  <c:v>43350.643284143516</c:v>
                </c:pt>
                <c:pt idx="11267">
                  <c:v>43350.64329803241</c:v>
                </c:pt>
                <c:pt idx="11268">
                  <c:v>43350.643311921296</c:v>
                </c:pt>
                <c:pt idx="11269">
                  <c:v>43350.643325810182</c:v>
                </c:pt>
                <c:pt idx="11270">
                  <c:v>43350.643339699076</c:v>
                </c:pt>
                <c:pt idx="11271">
                  <c:v>43350.643353587962</c:v>
                </c:pt>
                <c:pt idx="11272">
                  <c:v>43350.643367476849</c:v>
                </c:pt>
                <c:pt idx="11273">
                  <c:v>43350.643381365742</c:v>
                </c:pt>
                <c:pt idx="11274">
                  <c:v>43350.643395254629</c:v>
                </c:pt>
                <c:pt idx="11275">
                  <c:v>43350.643409143522</c:v>
                </c:pt>
                <c:pt idx="11276">
                  <c:v>43350.643423032408</c:v>
                </c:pt>
                <c:pt idx="11277">
                  <c:v>43350.643436921295</c:v>
                </c:pt>
                <c:pt idx="11278">
                  <c:v>43350.643450810188</c:v>
                </c:pt>
                <c:pt idx="11279">
                  <c:v>43350.643464699075</c:v>
                </c:pt>
                <c:pt idx="11280">
                  <c:v>43350.643478587961</c:v>
                </c:pt>
                <c:pt idx="11281">
                  <c:v>43350.643492476855</c:v>
                </c:pt>
                <c:pt idx="11282">
                  <c:v>43350.643506365741</c:v>
                </c:pt>
                <c:pt idx="11283">
                  <c:v>43350.643520254627</c:v>
                </c:pt>
                <c:pt idx="11284">
                  <c:v>43350.643534143521</c:v>
                </c:pt>
                <c:pt idx="11285">
                  <c:v>43350.643548032407</c:v>
                </c:pt>
                <c:pt idx="11286">
                  <c:v>43350.643561921293</c:v>
                </c:pt>
                <c:pt idx="11287">
                  <c:v>43350.643575810187</c:v>
                </c:pt>
                <c:pt idx="11288">
                  <c:v>43350.643589699073</c:v>
                </c:pt>
                <c:pt idx="11289">
                  <c:v>43350.64360358796</c:v>
                </c:pt>
                <c:pt idx="11290">
                  <c:v>43350.643617476853</c:v>
                </c:pt>
                <c:pt idx="11291">
                  <c:v>43350.64363136574</c:v>
                </c:pt>
                <c:pt idx="11292">
                  <c:v>43350.643645254633</c:v>
                </c:pt>
                <c:pt idx="11293">
                  <c:v>43350.643659143519</c:v>
                </c:pt>
                <c:pt idx="11294">
                  <c:v>43350.643673032406</c:v>
                </c:pt>
                <c:pt idx="11295">
                  <c:v>43350.643686921299</c:v>
                </c:pt>
                <c:pt idx="11296">
                  <c:v>43350.643700810186</c:v>
                </c:pt>
                <c:pt idx="11297">
                  <c:v>43350.643714699072</c:v>
                </c:pt>
                <c:pt idx="11298">
                  <c:v>43350.643728587966</c:v>
                </c:pt>
                <c:pt idx="11299">
                  <c:v>43350.643742476852</c:v>
                </c:pt>
                <c:pt idx="11300">
                  <c:v>43350.643756365738</c:v>
                </c:pt>
                <c:pt idx="11301">
                  <c:v>43350.643770254632</c:v>
                </c:pt>
                <c:pt idx="11302">
                  <c:v>43350.643784143518</c:v>
                </c:pt>
                <c:pt idx="11303">
                  <c:v>43350.643798032404</c:v>
                </c:pt>
                <c:pt idx="11304">
                  <c:v>43350.643811921298</c:v>
                </c:pt>
                <c:pt idx="11305">
                  <c:v>43350.643825810184</c:v>
                </c:pt>
                <c:pt idx="11306">
                  <c:v>43350.643839699071</c:v>
                </c:pt>
                <c:pt idx="11307">
                  <c:v>43350.643853587964</c:v>
                </c:pt>
                <c:pt idx="11308">
                  <c:v>43350.643867476851</c:v>
                </c:pt>
                <c:pt idx="11309">
                  <c:v>43350.643881365744</c:v>
                </c:pt>
                <c:pt idx="11310">
                  <c:v>43350.64389525463</c:v>
                </c:pt>
                <c:pt idx="11311">
                  <c:v>43350.643909143517</c:v>
                </c:pt>
                <c:pt idx="11312">
                  <c:v>43350.64392303241</c:v>
                </c:pt>
                <c:pt idx="11313">
                  <c:v>43350.643936921297</c:v>
                </c:pt>
                <c:pt idx="11314">
                  <c:v>43350.643950810183</c:v>
                </c:pt>
                <c:pt idx="11315">
                  <c:v>43350.643964699077</c:v>
                </c:pt>
                <c:pt idx="11316">
                  <c:v>43350.643978587963</c:v>
                </c:pt>
                <c:pt idx="11317">
                  <c:v>43350.643992476849</c:v>
                </c:pt>
                <c:pt idx="11318">
                  <c:v>43350.644006365743</c:v>
                </c:pt>
                <c:pt idx="11319">
                  <c:v>43350.644020254629</c:v>
                </c:pt>
                <c:pt idx="11320">
                  <c:v>43350.644034143515</c:v>
                </c:pt>
                <c:pt idx="11321">
                  <c:v>43350.644048032409</c:v>
                </c:pt>
                <c:pt idx="11322">
                  <c:v>43350.644061921295</c:v>
                </c:pt>
                <c:pt idx="11323">
                  <c:v>43350.644075810182</c:v>
                </c:pt>
                <c:pt idx="11324">
                  <c:v>43350.644089699075</c:v>
                </c:pt>
                <c:pt idx="11325">
                  <c:v>43350.644103587962</c:v>
                </c:pt>
                <c:pt idx="11326">
                  <c:v>43350.644117476855</c:v>
                </c:pt>
                <c:pt idx="11327">
                  <c:v>43350.644131365741</c:v>
                </c:pt>
                <c:pt idx="11328">
                  <c:v>43350.644145254628</c:v>
                </c:pt>
                <c:pt idx="11329">
                  <c:v>43350.644159143521</c:v>
                </c:pt>
                <c:pt idx="11330">
                  <c:v>43350.644173032408</c:v>
                </c:pt>
                <c:pt idx="11331">
                  <c:v>43350.644186921294</c:v>
                </c:pt>
                <c:pt idx="11332">
                  <c:v>43350.644200810188</c:v>
                </c:pt>
                <c:pt idx="11333">
                  <c:v>43350.644214699074</c:v>
                </c:pt>
                <c:pt idx="11334">
                  <c:v>43350.64422858796</c:v>
                </c:pt>
                <c:pt idx="11335">
                  <c:v>43350.644242476854</c:v>
                </c:pt>
                <c:pt idx="11336">
                  <c:v>43350.64425636574</c:v>
                </c:pt>
                <c:pt idx="11337">
                  <c:v>43350.644270254626</c:v>
                </c:pt>
                <c:pt idx="11338">
                  <c:v>43350.64428414352</c:v>
                </c:pt>
                <c:pt idx="11339">
                  <c:v>43350.644298032406</c:v>
                </c:pt>
                <c:pt idx="11340">
                  <c:v>43350.644311921293</c:v>
                </c:pt>
                <c:pt idx="11341">
                  <c:v>43350.644325810186</c:v>
                </c:pt>
                <c:pt idx="11342">
                  <c:v>43350.644339699073</c:v>
                </c:pt>
                <c:pt idx="11343">
                  <c:v>43350.644353587966</c:v>
                </c:pt>
                <c:pt idx="11344">
                  <c:v>43350.644367476852</c:v>
                </c:pt>
                <c:pt idx="11345">
                  <c:v>43350.644381365739</c:v>
                </c:pt>
                <c:pt idx="11346">
                  <c:v>43350.644395254632</c:v>
                </c:pt>
                <c:pt idx="11347">
                  <c:v>43350.644409143519</c:v>
                </c:pt>
                <c:pt idx="11348">
                  <c:v>43350.644423032405</c:v>
                </c:pt>
                <c:pt idx="11349">
                  <c:v>43350.644436921299</c:v>
                </c:pt>
                <c:pt idx="11350">
                  <c:v>43350.644450810185</c:v>
                </c:pt>
                <c:pt idx="11351">
                  <c:v>43350.644464699071</c:v>
                </c:pt>
                <c:pt idx="11352">
                  <c:v>43350.644478587965</c:v>
                </c:pt>
                <c:pt idx="11353">
                  <c:v>43350.644492476851</c:v>
                </c:pt>
                <c:pt idx="11354">
                  <c:v>43350.644506365737</c:v>
                </c:pt>
                <c:pt idx="11355">
                  <c:v>43350.644520254631</c:v>
                </c:pt>
                <c:pt idx="11356">
                  <c:v>43350.644534143517</c:v>
                </c:pt>
                <c:pt idx="11357">
                  <c:v>43350.644548032411</c:v>
                </c:pt>
                <c:pt idx="11358">
                  <c:v>43350.644561921297</c:v>
                </c:pt>
                <c:pt idx="11359">
                  <c:v>43350.644575810184</c:v>
                </c:pt>
                <c:pt idx="11360">
                  <c:v>43350.644589699077</c:v>
                </c:pt>
                <c:pt idx="11361">
                  <c:v>43350.644603587964</c:v>
                </c:pt>
                <c:pt idx="11362">
                  <c:v>43350.64461747685</c:v>
                </c:pt>
                <c:pt idx="11363">
                  <c:v>43350.644631365743</c:v>
                </c:pt>
                <c:pt idx="11364">
                  <c:v>43350.64464525463</c:v>
                </c:pt>
                <c:pt idx="11365">
                  <c:v>43350.644659143516</c:v>
                </c:pt>
                <c:pt idx="11366">
                  <c:v>43350.64467303241</c:v>
                </c:pt>
                <c:pt idx="11367">
                  <c:v>43350.644686921296</c:v>
                </c:pt>
                <c:pt idx="11368">
                  <c:v>43350.644700810182</c:v>
                </c:pt>
                <c:pt idx="11369">
                  <c:v>43350.644714699076</c:v>
                </c:pt>
                <c:pt idx="11370">
                  <c:v>43350.644728587962</c:v>
                </c:pt>
                <c:pt idx="11371">
                  <c:v>43350.644742476848</c:v>
                </c:pt>
                <c:pt idx="11372">
                  <c:v>43350.644756365742</c:v>
                </c:pt>
                <c:pt idx="11373">
                  <c:v>43350.644770254628</c:v>
                </c:pt>
                <c:pt idx="11374">
                  <c:v>43350.644784143522</c:v>
                </c:pt>
                <c:pt idx="11375">
                  <c:v>43350.644798032408</c:v>
                </c:pt>
                <c:pt idx="11376">
                  <c:v>43350.644811921295</c:v>
                </c:pt>
                <c:pt idx="11377">
                  <c:v>43350.644825810188</c:v>
                </c:pt>
                <c:pt idx="11378">
                  <c:v>43350.644839699075</c:v>
                </c:pt>
                <c:pt idx="11379">
                  <c:v>43350.644853587961</c:v>
                </c:pt>
                <c:pt idx="11380">
                  <c:v>43350.644867476854</c:v>
                </c:pt>
                <c:pt idx="11381">
                  <c:v>43350.644881365741</c:v>
                </c:pt>
                <c:pt idx="11382">
                  <c:v>43350.644895254627</c:v>
                </c:pt>
                <c:pt idx="11383">
                  <c:v>43350.644909143521</c:v>
                </c:pt>
                <c:pt idx="11384">
                  <c:v>43350.644923032407</c:v>
                </c:pt>
                <c:pt idx="11385">
                  <c:v>43350.644936921293</c:v>
                </c:pt>
                <c:pt idx="11386">
                  <c:v>43350.644950810187</c:v>
                </c:pt>
                <c:pt idx="11387">
                  <c:v>43350.644964699073</c:v>
                </c:pt>
                <c:pt idx="11388">
                  <c:v>43350.644978587959</c:v>
                </c:pt>
                <c:pt idx="11389">
                  <c:v>43350.644992476853</c:v>
                </c:pt>
                <c:pt idx="11390">
                  <c:v>43350.645006365739</c:v>
                </c:pt>
                <c:pt idx="11391">
                  <c:v>43350.645020254633</c:v>
                </c:pt>
                <c:pt idx="11392">
                  <c:v>43350.645034143519</c:v>
                </c:pt>
                <c:pt idx="11393">
                  <c:v>43350.645048032406</c:v>
                </c:pt>
                <c:pt idx="11394">
                  <c:v>43350.645061921299</c:v>
                </c:pt>
                <c:pt idx="11395">
                  <c:v>43350.645075810186</c:v>
                </c:pt>
                <c:pt idx="11396">
                  <c:v>43350.645089699072</c:v>
                </c:pt>
                <c:pt idx="11397">
                  <c:v>43350.645103587965</c:v>
                </c:pt>
                <c:pt idx="11398">
                  <c:v>43350.645117476852</c:v>
                </c:pt>
                <c:pt idx="11399">
                  <c:v>43350.645131365738</c:v>
                </c:pt>
                <c:pt idx="11400">
                  <c:v>43350.645145254632</c:v>
                </c:pt>
                <c:pt idx="11401">
                  <c:v>43350.645159143518</c:v>
                </c:pt>
                <c:pt idx="11402">
                  <c:v>43350.645173032404</c:v>
                </c:pt>
                <c:pt idx="11403">
                  <c:v>43350.645186921298</c:v>
                </c:pt>
                <c:pt idx="11404">
                  <c:v>43350.645200810184</c:v>
                </c:pt>
                <c:pt idx="11405">
                  <c:v>43350.64521469907</c:v>
                </c:pt>
                <c:pt idx="11406">
                  <c:v>43350.645228587964</c:v>
                </c:pt>
                <c:pt idx="11407">
                  <c:v>43350.64524247685</c:v>
                </c:pt>
                <c:pt idx="11408">
                  <c:v>43350.645256365744</c:v>
                </c:pt>
                <c:pt idx="11409">
                  <c:v>43350.64527025463</c:v>
                </c:pt>
                <c:pt idx="11410">
                  <c:v>43350.645284143517</c:v>
                </c:pt>
                <c:pt idx="11411">
                  <c:v>43350.64529803241</c:v>
                </c:pt>
                <c:pt idx="11412">
                  <c:v>43350.645311921297</c:v>
                </c:pt>
                <c:pt idx="11413">
                  <c:v>43350.645325810183</c:v>
                </c:pt>
                <c:pt idx="11414">
                  <c:v>43350.645339699076</c:v>
                </c:pt>
                <c:pt idx="11415">
                  <c:v>43350.645353587963</c:v>
                </c:pt>
                <c:pt idx="11416">
                  <c:v>43350.645367476849</c:v>
                </c:pt>
                <c:pt idx="11417">
                  <c:v>43350.645381365743</c:v>
                </c:pt>
                <c:pt idx="11418">
                  <c:v>43350.645395254629</c:v>
                </c:pt>
                <c:pt idx="11419">
                  <c:v>43350.645409143515</c:v>
                </c:pt>
                <c:pt idx="11420">
                  <c:v>43350.645423032409</c:v>
                </c:pt>
                <c:pt idx="11421">
                  <c:v>43350.645436921295</c:v>
                </c:pt>
                <c:pt idx="11422">
                  <c:v>43350.645450810189</c:v>
                </c:pt>
                <c:pt idx="11423">
                  <c:v>43350.645464699075</c:v>
                </c:pt>
                <c:pt idx="11424">
                  <c:v>43350.645478587961</c:v>
                </c:pt>
                <c:pt idx="11425">
                  <c:v>43350.645492476855</c:v>
                </c:pt>
                <c:pt idx="11426">
                  <c:v>43350.645506365741</c:v>
                </c:pt>
                <c:pt idx="11427">
                  <c:v>43350.645520254628</c:v>
                </c:pt>
                <c:pt idx="11428">
                  <c:v>43350.645534143521</c:v>
                </c:pt>
                <c:pt idx="11429">
                  <c:v>43350.645548032408</c:v>
                </c:pt>
                <c:pt idx="11430">
                  <c:v>43350.645561921294</c:v>
                </c:pt>
                <c:pt idx="11431">
                  <c:v>43350.645575810187</c:v>
                </c:pt>
                <c:pt idx="11432">
                  <c:v>43350.645589699074</c:v>
                </c:pt>
                <c:pt idx="11433">
                  <c:v>43350.64560358796</c:v>
                </c:pt>
                <c:pt idx="11434">
                  <c:v>43350.645617476854</c:v>
                </c:pt>
                <c:pt idx="11435">
                  <c:v>43350.64563136574</c:v>
                </c:pt>
                <c:pt idx="11436">
                  <c:v>43350.645645254626</c:v>
                </c:pt>
                <c:pt idx="11437">
                  <c:v>43350.64565914352</c:v>
                </c:pt>
                <c:pt idx="11438">
                  <c:v>43350.645673032406</c:v>
                </c:pt>
                <c:pt idx="11439">
                  <c:v>43350.6456869213</c:v>
                </c:pt>
                <c:pt idx="11440">
                  <c:v>43350.645700810186</c:v>
                </c:pt>
                <c:pt idx="11441">
                  <c:v>43350.645714699072</c:v>
                </c:pt>
                <c:pt idx="11442">
                  <c:v>43350.645728587966</c:v>
                </c:pt>
                <c:pt idx="11443">
                  <c:v>43350.645742476852</c:v>
                </c:pt>
                <c:pt idx="11444">
                  <c:v>43350.645756365739</c:v>
                </c:pt>
                <c:pt idx="11445">
                  <c:v>43350.645770254632</c:v>
                </c:pt>
                <c:pt idx="11446">
                  <c:v>43350.645784143519</c:v>
                </c:pt>
                <c:pt idx="11447">
                  <c:v>43350.645798032405</c:v>
                </c:pt>
                <c:pt idx="11448">
                  <c:v>43350.645811921298</c:v>
                </c:pt>
                <c:pt idx="11449">
                  <c:v>43350.645825810185</c:v>
                </c:pt>
                <c:pt idx="11450">
                  <c:v>43350.645839699071</c:v>
                </c:pt>
                <c:pt idx="11451">
                  <c:v>43350.645853587965</c:v>
                </c:pt>
                <c:pt idx="11452">
                  <c:v>43350.645867476851</c:v>
                </c:pt>
                <c:pt idx="11453">
                  <c:v>43350.645881365737</c:v>
                </c:pt>
                <c:pt idx="11454">
                  <c:v>43350.645895254631</c:v>
                </c:pt>
                <c:pt idx="11455">
                  <c:v>43350.645909143517</c:v>
                </c:pt>
                <c:pt idx="11456">
                  <c:v>43350.645923032411</c:v>
                </c:pt>
                <c:pt idx="11457">
                  <c:v>43350.645936921297</c:v>
                </c:pt>
                <c:pt idx="11458">
                  <c:v>43350.645950810183</c:v>
                </c:pt>
                <c:pt idx="11459">
                  <c:v>43350.645964699077</c:v>
                </c:pt>
                <c:pt idx="11460">
                  <c:v>43350.645978587963</c:v>
                </c:pt>
                <c:pt idx="11461">
                  <c:v>43350.64599247685</c:v>
                </c:pt>
                <c:pt idx="11462">
                  <c:v>43350.646006365743</c:v>
                </c:pt>
                <c:pt idx="11463">
                  <c:v>43350.64602025463</c:v>
                </c:pt>
                <c:pt idx="11464">
                  <c:v>43350.646034143516</c:v>
                </c:pt>
                <c:pt idx="11465">
                  <c:v>43350.646048032409</c:v>
                </c:pt>
                <c:pt idx="11466">
                  <c:v>43350.646061921296</c:v>
                </c:pt>
                <c:pt idx="11467">
                  <c:v>43350.646075810182</c:v>
                </c:pt>
                <c:pt idx="11468">
                  <c:v>43350.646089699076</c:v>
                </c:pt>
                <c:pt idx="11469">
                  <c:v>43350.646103587962</c:v>
                </c:pt>
                <c:pt idx="11470">
                  <c:v>43350.646117476848</c:v>
                </c:pt>
                <c:pt idx="11471">
                  <c:v>43350.646131365742</c:v>
                </c:pt>
                <c:pt idx="11472">
                  <c:v>43350.646145254628</c:v>
                </c:pt>
                <c:pt idx="11473">
                  <c:v>43350.646159143522</c:v>
                </c:pt>
                <c:pt idx="11474">
                  <c:v>43350.646173032408</c:v>
                </c:pt>
                <c:pt idx="11475">
                  <c:v>43350.646186921294</c:v>
                </c:pt>
                <c:pt idx="11476">
                  <c:v>43350.646200810188</c:v>
                </c:pt>
                <c:pt idx="11477">
                  <c:v>43350.646214699074</c:v>
                </c:pt>
                <c:pt idx="11478">
                  <c:v>43350.646228587961</c:v>
                </c:pt>
                <c:pt idx="11479">
                  <c:v>43350.646242476854</c:v>
                </c:pt>
                <c:pt idx="11480">
                  <c:v>43350.646256365741</c:v>
                </c:pt>
                <c:pt idx="11481">
                  <c:v>43350.646270254627</c:v>
                </c:pt>
                <c:pt idx="11482">
                  <c:v>43350.64628414352</c:v>
                </c:pt>
                <c:pt idx="11483">
                  <c:v>43350.646298032407</c:v>
                </c:pt>
                <c:pt idx="11484">
                  <c:v>43350.646311921293</c:v>
                </c:pt>
                <c:pt idx="11485">
                  <c:v>43350.646325810187</c:v>
                </c:pt>
                <c:pt idx="11486">
                  <c:v>43350.646339699073</c:v>
                </c:pt>
                <c:pt idx="11487">
                  <c:v>43350.646353587967</c:v>
                </c:pt>
                <c:pt idx="11488">
                  <c:v>43350.646367476853</c:v>
                </c:pt>
                <c:pt idx="11489">
                  <c:v>43350.646381365739</c:v>
                </c:pt>
                <c:pt idx="11490">
                  <c:v>43350.646395254633</c:v>
                </c:pt>
                <c:pt idx="11491">
                  <c:v>43350.646409143519</c:v>
                </c:pt>
                <c:pt idx="11492">
                  <c:v>43350.646423032405</c:v>
                </c:pt>
                <c:pt idx="11493">
                  <c:v>43350.646436921299</c:v>
                </c:pt>
                <c:pt idx="11494">
                  <c:v>43350.646450810185</c:v>
                </c:pt>
                <c:pt idx="11495">
                  <c:v>43350.646464699072</c:v>
                </c:pt>
                <c:pt idx="11496">
                  <c:v>43350.646478587965</c:v>
                </c:pt>
                <c:pt idx="11497">
                  <c:v>43350.646492476852</c:v>
                </c:pt>
                <c:pt idx="11498">
                  <c:v>43350.646506365738</c:v>
                </c:pt>
                <c:pt idx="11499">
                  <c:v>43350.646520254631</c:v>
                </c:pt>
                <c:pt idx="11500">
                  <c:v>43350.646534143518</c:v>
                </c:pt>
                <c:pt idx="11501">
                  <c:v>43350.646548032404</c:v>
                </c:pt>
                <c:pt idx="11502">
                  <c:v>43350.646561921298</c:v>
                </c:pt>
                <c:pt idx="11503">
                  <c:v>43350.646575810184</c:v>
                </c:pt>
                <c:pt idx="11504">
                  <c:v>43350.646589699078</c:v>
                </c:pt>
                <c:pt idx="11505">
                  <c:v>43350.646603587964</c:v>
                </c:pt>
                <c:pt idx="11506">
                  <c:v>43350.64661747685</c:v>
                </c:pt>
                <c:pt idx="11507">
                  <c:v>43350.646631365744</c:v>
                </c:pt>
                <c:pt idx="11508">
                  <c:v>43350.64664525463</c:v>
                </c:pt>
                <c:pt idx="11509">
                  <c:v>43350.646659143516</c:v>
                </c:pt>
                <c:pt idx="11510">
                  <c:v>43350.64667303241</c:v>
                </c:pt>
                <c:pt idx="11511">
                  <c:v>43350.646686921296</c:v>
                </c:pt>
                <c:pt idx="11512">
                  <c:v>43350.646700810183</c:v>
                </c:pt>
                <c:pt idx="11513">
                  <c:v>43350.646714699076</c:v>
                </c:pt>
                <c:pt idx="11514">
                  <c:v>43350.646728587963</c:v>
                </c:pt>
                <c:pt idx="11515">
                  <c:v>43350.646742476849</c:v>
                </c:pt>
                <c:pt idx="11516">
                  <c:v>43350.646756365742</c:v>
                </c:pt>
                <c:pt idx="11517">
                  <c:v>43350.646770254629</c:v>
                </c:pt>
                <c:pt idx="11518">
                  <c:v>43350.646784143515</c:v>
                </c:pt>
                <c:pt idx="11519">
                  <c:v>43350.646798032409</c:v>
                </c:pt>
                <c:pt idx="11520">
                  <c:v>43350.646811921295</c:v>
                </c:pt>
                <c:pt idx="11521">
                  <c:v>43350.646825810189</c:v>
                </c:pt>
                <c:pt idx="11522">
                  <c:v>43350.646839699075</c:v>
                </c:pt>
                <c:pt idx="11523">
                  <c:v>43350.646853587961</c:v>
                </c:pt>
                <c:pt idx="11524">
                  <c:v>43350.646867476855</c:v>
                </c:pt>
                <c:pt idx="11525">
                  <c:v>43350.646881365741</c:v>
                </c:pt>
                <c:pt idx="11526">
                  <c:v>43350.646895254627</c:v>
                </c:pt>
                <c:pt idx="11527">
                  <c:v>43350.646909143521</c:v>
                </c:pt>
                <c:pt idx="11528">
                  <c:v>43350.646923032407</c:v>
                </c:pt>
                <c:pt idx="11529">
                  <c:v>43350.646936921294</c:v>
                </c:pt>
                <c:pt idx="11530">
                  <c:v>43350.646950810187</c:v>
                </c:pt>
                <c:pt idx="11531">
                  <c:v>43350.646964699074</c:v>
                </c:pt>
                <c:pt idx="11532">
                  <c:v>43350.64697858796</c:v>
                </c:pt>
                <c:pt idx="11533">
                  <c:v>43350.646992476853</c:v>
                </c:pt>
                <c:pt idx="11534">
                  <c:v>43350.64700636574</c:v>
                </c:pt>
                <c:pt idx="11535">
                  <c:v>43350.647020254626</c:v>
                </c:pt>
                <c:pt idx="11536">
                  <c:v>43350.64703414352</c:v>
                </c:pt>
                <c:pt idx="11537">
                  <c:v>43350.647048032406</c:v>
                </c:pt>
                <c:pt idx="11538">
                  <c:v>43350.6470619213</c:v>
                </c:pt>
                <c:pt idx="11539">
                  <c:v>43350.647075810186</c:v>
                </c:pt>
                <c:pt idx="11540">
                  <c:v>43350.647089699072</c:v>
                </c:pt>
                <c:pt idx="11541">
                  <c:v>43350.647103587966</c:v>
                </c:pt>
                <c:pt idx="11542">
                  <c:v>43350.647117476852</c:v>
                </c:pt>
                <c:pt idx="11543">
                  <c:v>43350.647131365738</c:v>
                </c:pt>
                <c:pt idx="11544">
                  <c:v>43350.647145254632</c:v>
                </c:pt>
                <c:pt idx="11545">
                  <c:v>43350.647159143518</c:v>
                </c:pt>
                <c:pt idx="11546">
                  <c:v>43350.647173032405</c:v>
                </c:pt>
                <c:pt idx="11547">
                  <c:v>43350.647186921298</c:v>
                </c:pt>
                <c:pt idx="11548">
                  <c:v>43350.647200810185</c:v>
                </c:pt>
                <c:pt idx="11549">
                  <c:v>43350.647214699071</c:v>
                </c:pt>
                <c:pt idx="11550">
                  <c:v>43350.647228587964</c:v>
                </c:pt>
                <c:pt idx="11551">
                  <c:v>43350.647242476851</c:v>
                </c:pt>
                <c:pt idx="11552">
                  <c:v>43350.647256365737</c:v>
                </c:pt>
                <c:pt idx="11553">
                  <c:v>43350.647270254631</c:v>
                </c:pt>
                <c:pt idx="11554">
                  <c:v>43350.647284143517</c:v>
                </c:pt>
                <c:pt idx="11555">
                  <c:v>43350.647298032411</c:v>
                </c:pt>
                <c:pt idx="11556">
                  <c:v>43350.647311921297</c:v>
                </c:pt>
                <c:pt idx="11557">
                  <c:v>43350.647325810183</c:v>
                </c:pt>
                <c:pt idx="11558">
                  <c:v>43350.647339699077</c:v>
                </c:pt>
                <c:pt idx="11559">
                  <c:v>43350.647353587963</c:v>
                </c:pt>
                <c:pt idx="11560">
                  <c:v>43350.647367476849</c:v>
                </c:pt>
                <c:pt idx="11561">
                  <c:v>43350.647381365743</c:v>
                </c:pt>
                <c:pt idx="11562">
                  <c:v>43350.647395254629</c:v>
                </c:pt>
                <c:pt idx="11563">
                  <c:v>43350.647409143516</c:v>
                </c:pt>
                <c:pt idx="11564">
                  <c:v>43350.647423032409</c:v>
                </c:pt>
                <c:pt idx="11565">
                  <c:v>43350.647436921296</c:v>
                </c:pt>
                <c:pt idx="11566">
                  <c:v>43350.647450810182</c:v>
                </c:pt>
                <c:pt idx="11567">
                  <c:v>43350.647464699075</c:v>
                </c:pt>
                <c:pt idx="11568">
                  <c:v>43350.647478587962</c:v>
                </c:pt>
                <c:pt idx="11569">
                  <c:v>43350.647492476855</c:v>
                </c:pt>
                <c:pt idx="11570">
                  <c:v>43350.647506365742</c:v>
                </c:pt>
                <c:pt idx="11571">
                  <c:v>43350.647520254628</c:v>
                </c:pt>
                <c:pt idx="11572">
                  <c:v>43350.647534143522</c:v>
                </c:pt>
                <c:pt idx="11573">
                  <c:v>43350.647548032408</c:v>
                </c:pt>
                <c:pt idx="11574">
                  <c:v>43350.647561921294</c:v>
                </c:pt>
                <c:pt idx="11575">
                  <c:v>43350.647575810188</c:v>
                </c:pt>
                <c:pt idx="11576">
                  <c:v>43350.647589699074</c:v>
                </c:pt>
                <c:pt idx="11577">
                  <c:v>43350.64760358796</c:v>
                </c:pt>
                <c:pt idx="11578">
                  <c:v>43350.647617476854</c:v>
                </c:pt>
                <c:pt idx="11579">
                  <c:v>43350.64763136574</c:v>
                </c:pt>
                <c:pt idx="11580">
                  <c:v>43350.647645254627</c:v>
                </c:pt>
                <c:pt idx="11581">
                  <c:v>43350.64765914352</c:v>
                </c:pt>
                <c:pt idx="11582">
                  <c:v>43350.647673032407</c:v>
                </c:pt>
                <c:pt idx="11583">
                  <c:v>43350.647686921293</c:v>
                </c:pt>
                <c:pt idx="11584">
                  <c:v>43350.647700810187</c:v>
                </c:pt>
                <c:pt idx="11585">
                  <c:v>43350.647714699073</c:v>
                </c:pt>
                <c:pt idx="11586">
                  <c:v>43350.647728587966</c:v>
                </c:pt>
                <c:pt idx="11587">
                  <c:v>43350.647742476853</c:v>
                </c:pt>
                <c:pt idx="11588">
                  <c:v>43350.647756365739</c:v>
                </c:pt>
                <c:pt idx="11589">
                  <c:v>43350.647770254633</c:v>
                </c:pt>
                <c:pt idx="11590">
                  <c:v>43350.647784143519</c:v>
                </c:pt>
                <c:pt idx="11591">
                  <c:v>43350.647798032405</c:v>
                </c:pt>
                <c:pt idx="11592">
                  <c:v>43350.647811921299</c:v>
                </c:pt>
                <c:pt idx="11593">
                  <c:v>43350.647825810185</c:v>
                </c:pt>
                <c:pt idx="11594">
                  <c:v>43350.647839699071</c:v>
                </c:pt>
                <c:pt idx="11595">
                  <c:v>43350.647853587965</c:v>
                </c:pt>
                <c:pt idx="11596">
                  <c:v>43350.647867476851</c:v>
                </c:pt>
                <c:pt idx="11597">
                  <c:v>43350.647881365738</c:v>
                </c:pt>
                <c:pt idx="11598">
                  <c:v>43350.647895254631</c:v>
                </c:pt>
                <c:pt idx="11599">
                  <c:v>43350.647909143518</c:v>
                </c:pt>
                <c:pt idx="11600">
                  <c:v>43350.647923032404</c:v>
                </c:pt>
                <c:pt idx="11601">
                  <c:v>43350.647936921298</c:v>
                </c:pt>
                <c:pt idx="11602">
                  <c:v>43350.647950810184</c:v>
                </c:pt>
                <c:pt idx="11603">
                  <c:v>43350.647964699077</c:v>
                </c:pt>
                <c:pt idx="11604">
                  <c:v>43350.647978587964</c:v>
                </c:pt>
                <c:pt idx="11605">
                  <c:v>43350.64799247685</c:v>
                </c:pt>
                <c:pt idx="11606">
                  <c:v>43350.648006365744</c:v>
                </c:pt>
                <c:pt idx="11607">
                  <c:v>43350.64802025463</c:v>
                </c:pt>
                <c:pt idx="11608">
                  <c:v>43350.648034143516</c:v>
                </c:pt>
                <c:pt idx="11609">
                  <c:v>43350.64804803241</c:v>
                </c:pt>
                <c:pt idx="11610">
                  <c:v>43350.648061921296</c:v>
                </c:pt>
                <c:pt idx="11611">
                  <c:v>43350.648075810182</c:v>
                </c:pt>
                <c:pt idx="11612">
                  <c:v>43350.648089699076</c:v>
                </c:pt>
                <c:pt idx="11613">
                  <c:v>43350.648103587962</c:v>
                </c:pt>
                <c:pt idx="11614">
                  <c:v>43350.648117476849</c:v>
                </c:pt>
                <c:pt idx="11615">
                  <c:v>43350.648131365742</c:v>
                </c:pt>
                <c:pt idx="11616">
                  <c:v>43350.648145254629</c:v>
                </c:pt>
                <c:pt idx="11617">
                  <c:v>43350.648159143515</c:v>
                </c:pt>
                <c:pt idx="11618">
                  <c:v>43350.648173032409</c:v>
                </c:pt>
                <c:pt idx="11619">
                  <c:v>43350.648186921295</c:v>
                </c:pt>
                <c:pt idx="11620">
                  <c:v>43350.648200810188</c:v>
                </c:pt>
                <c:pt idx="11621">
                  <c:v>43350.648214699075</c:v>
                </c:pt>
                <c:pt idx="11622">
                  <c:v>43350.648228587961</c:v>
                </c:pt>
                <c:pt idx="11623">
                  <c:v>43350.648242476855</c:v>
                </c:pt>
                <c:pt idx="11624">
                  <c:v>43350.648256365741</c:v>
                </c:pt>
                <c:pt idx="11625">
                  <c:v>43350.648270254627</c:v>
                </c:pt>
                <c:pt idx="11626">
                  <c:v>43350.648284143521</c:v>
                </c:pt>
                <c:pt idx="11627">
                  <c:v>43350.648298032407</c:v>
                </c:pt>
                <c:pt idx="11628">
                  <c:v>43350.648311921293</c:v>
                </c:pt>
                <c:pt idx="11629">
                  <c:v>43350.648325810187</c:v>
                </c:pt>
                <c:pt idx="11630">
                  <c:v>43350.648339699073</c:v>
                </c:pt>
                <c:pt idx="11631">
                  <c:v>43350.64835358796</c:v>
                </c:pt>
                <c:pt idx="11632">
                  <c:v>43350.648367476853</c:v>
                </c:pt>
                <c:pt idx="11633">
                  <c:v>43350.64838136574</c:v>
                </c:pt>
                <c:pt idx="11634">
                  <c:v>43350.648395254633</c:v>
                </c:pt>
                <c:pt idx="11635">
                  <c:v>43350.64840914352</c:v>
                </c:pt>
                <c:pt idx="11636">
                  <c:v>43350.648423032406</c:v>
                </c:pt>
                <c:pt idx="11637">
                  <c:v>43350.648436921299</c:v>
                </c:pt>
                <c:pt idx="11638">
                  <c:v>43350.648450810186</c:v>
                </c:pt>
                <c:pt idx="11639">
                  <c:v>43350.648464699072</c:v>
                </c:pt>
                <c:pt idx="11640">
                  <c:v>43350.648478587966</c:v>
                </c:pt>
                <c:pt idx="11641">
                  <c:v>43350.648492476852</c:v>
                </c:pt>
                <c:pt idx="11642">
                  <c:v>43350.648506365738</c:v>
                </c:pt>
                <c:pt idx="11643">
                  <c:v>43350.648520254632</c:v>
                </c:pt>
                <c:pt idx="11644">
                  <c:v>43350.648534143518</c:v>
                </c:pt>
                <c:pt idx="11645">
                  <c:v>43350.648548032405</c:v>
                </c:pt>
                <c:pt idx="11646">
                  <c:v>43350.648561921298</c:v>
                </c:pt>
                <c:pt idx="11647">
                  <c:v>43350.648575810184</c:v>
                </c:pt>
                <c:pt idx="11648">
                  <c:v>43350.648589699071</c:v>
                </c:pt>
                <c:pt idx="11649">
                  <c:v>43350.648603587964</c:v>
                </c:pt>
                <c:pt idx="11650">
                  <c:v>43350.648617476851</c:v>
                </c:pt>
                <c:pt idx="11651">
                  <c:v>43350.648631365744</c:v>
                </c:pt>
                <c:pt idx="11652">
                  <c:v>43350.648645254631</c:v>
                </c:pt>
                <c:pt idx="11653">
                  <c:v>43350.648659143517</c:v>
                </c:pt>
                <c:pt idx="11654">
                  <c:v>43350.64867303241</c:v>
                </c:pt>
                <c:pt idx="11655">
                  <c:v>43350.648686921297</c:v>
                </c:pt>
                <c:pt idx="11656">
                  <c:v>43350.648700810183</c:v>
                </c:pt>
                <c:pt idx="11657">
                  <c:v>43350.648714699077</c:v>
                </c:pt>
                <c:pt idx="11658">
                  <c:v>43350.648728587963</c:v>
                </c:pt>
                <c:pt idx="11659">
                  <c:v>43350.648742476849</c:v>
                </c:pt>
                <c:pt idx="11660">
                  <c:v>43350.648756365743</c:v>
                </c:pt>
                <c:pt idx="11661">
                  <c:v>43350.648770254629</c:v>
                </c:pt>
                <c:pt idx="11662">
                  <c:v>43350.648784143516</c:v>
                </c:pt>
                <c:pt idx="11663">
                  <c:v>43350.648798032409</c:v>
                </c:pt>
                <c:pt idx="11664">
                  <c:v>43350.648811921295</c:v>
                </c:pt>
                <c:pt idx="11665">
                  <c:v>43350.648825810182</c:v>
                </c:pt>
                <c:pt idx="11666">
                  <c:v>43350.648839699075</c:v>
                </c:pt>
                <c:pt idx="11667">
                  <c:v>43350.648853587962</c:v>
                </c:pt>
                <c:pt idx="11668">
                  <c:v>43350.648867476855</c:v>
                </c:pt>
                <c:pt idx="11669">
                  <c:v>43350.648881365742</c:v>
                </c:pt>
                <c:pt idx="11670">
                  <c:v>43350.648895254628</c:v>
                </c:pt>
                <c:pt idx="11671">
                  <c:v>43350.648909143521</c:v>
                </c:pt>
                <c:pt idx="11672">
                  <c:v>43350.648923032408</c:v>
                </c:pt>
                <c:pt idx="11673">
                  <c:v>43350.648936921294</c:v>
                </c:pt>
                <c:pt idx="11674">
                  <c:v>43350.648950810188</c:v>
                </c:pt>
                <c:pt idx="11675">
                  <c:v>43350.648964699074</c:v>
                </c:pt>
                <c:pt idx="11676">
                  <c:v>43350.64897858796</c:v>
                </c:pt>
                <c:pt idx="11677">
                  <c:v>43350.648992476854</c:v>
                </c:pt>
                <c:pt idx="11678">
                  <c:v>43350.64900636574</c:v>
                </c:pt>
                <c:pt idx="11679">
                  <c:v>43350.649020254627</c:v>
                </c:pt>
                <c:pt idx="11680">
                  <c:v>43350.64903414352</c:v>
                </c:pt>
                <c:pt idx="11681">
                  <c:v>43350.649048032406</c:v>
                </c:pt>
                <c:pt idx="11682">
                  <c:v>43350.649061921293</c:v>
                </c:pt>
                <c:pt idx="11683">
                  <c:v>43350.649075810186</c:v>
                </c:pt>
                <c:pt idx="11684">
                  <c:v>43350.649089699073</c:v>
                </c:pt>
                <c:pt idx="11685">
                  <c:v>43350.649103587966</c:v>
                </c:pt>
                <c:pt idx="11686">
                  <c:v>43350.649117476853</c:v>
                </c:pt>
                <c:pt idx="11687">
                  <c:v>43350.649131365739</c:v>
                </c:pt>
                <c:pt idx="11688">
                  <c:v>43350.649145254632</c:v>
                </c:pt>
                <c:pt idx="11689">
                  <c:v>43350.649159143519</c:v>
                </c:pt>
                <c:pt idx="11690">
                  <c:v>43350.649173032405</c:v>
                </c:pt>
                <c:pt idx="11691">
                  <c:v>43350.649186921299</c:v>
                </c:pt>
                <c:pt idx="11692">
                  <c:v>43350.649200810185</c:v>
                </c:pt>
                <c:pt idx="11693">
                  <c:v>43350.649214699071</c:v>
                </c:pt>
                <c:pt idx="11694">
                  <c:v>43350.649228587965</c:v>
                </c:pt>
                <c:pt idx="11695">
                  <c:v>43350.649242476851</c:v>
                </c:pt>
                <c:pt idx="11696">
                  <c:v>43350.649256365738</c:v>
                </c:pt>
                <c:pt idx="11697">
                  <c:v>43350.649270254631</c:v>
                </c:pt>
                <c:pt idx="11698">
                  <c:v>43350.649284143517</c:v>
                </c:pt>
                <c:pt idx="11699">
                  <c:v>43350.649298032411</c:v>
                </c:pt>
                <c:pt idx="11700">
                  <c:v>43350.649311921297</c:v>
                </c:pt>
                <c:pt idx="11701">
                  <c:v>43350.649325810184</c:v>
                </c:pt>
                <c:pt idx="11702">
                  <c:v>43350.649339699077</c:v>
                </c:pt>
                <c:pt idx="11703">
                  <c:v>43350.649353587964</c:v>
                </c:pt>
                <c:pt idx="11704">
                  <c:v>43350.64936747685</c:v>
                </c:pt>
                <c:pt idx="11705">
                  <c:v>43350.649381365743</c:v>
                </c:pt>
                <c:pt idx="11706">
                  <c:v>43350.64939525463</c:v>
                </c:pt>
                <c:pt idx="11707">
                  <c:v>43350.649409143516</c:v>
                </c:pt>
                <c:pt idx="11708">
                  <c:v>43350.64942303241</c:v>
                </c:pt>
                <c:pt idx="11709">
                  <c:v>43350.649436921296</c:v>
                </c:pt>
                <c:pt idx="11710">
                  <c:v>43350.649450810182</c:v>
                </c:pt>
                <c:pt idx="11711">
                  <c:v>43350.649464699076</c:v>
                </c:pt>
                <c:pt idx="11712">
                  <c:v>43350.649478587962</c:v>
                </c:pt>
                <c:pt idx="11713">
                  <c:v>43350.649492476849</c:v>
                </c:pt>
                <c:pt idx="11714">
                  <c:v>43350.649506365742</c:v>
                </c:pt>
                <c:pt idx="11715">
                  <c:v>43350.649520254628</c:v>
                </c:pt>
                <c:pt idx="11716">
                  <c:v>43350.649534143522</c:v>
                </c:pt>
                <c:pt idx="11717">
                  <c:v>43350.649548032408</c:v>
                </c:pt>
                <c:pt idx="11718">
                  <c:v>43350.649561921295</c:v>
                </c:pt>
                <c:pt idx="11719">
                  <c:v>43350.649575810188</c:v>
                </c:pt>
                <c:pt idx="11720">
                  <c:v>43350.649589699075</c:v>
                </c:pt>
                <c:pt idx="11721">
                  <c:v>43350.649603587961</c:v>
                </c:pt>
                <c:pt idx="11722">
                  <c:v>43350.649617476854</c:v>
                </c:pt>
                <c:pt idx="11723">
                  <c:v>43350.649631365741</c:v>
                </c:pt>
                <c:pt idx="11724">
                  <c:v>43350.649645254627</c:v>
                </c:pt>
                <c:pt idx="11725">
                  <c:v>43350.649659143521</c:v>
                </c:pt>
                <c:pt idx="11726">
                  <c:v>43350.649673032407</c:v>
                </c:pt>
                <c:pt idx="11727">
                  <c:v>43350.649686921293</c:v>
                </c:pt>
                <c:pt idx="11728">
                  <c:v>43350.649700810187</c:v>
                </c:pt>
                <c:pt idx="11729">
                  <c:v>43350.649714699073</c:v>
                </c:pt>
                <c:pt idx="11730">
                  <c:v>43350.64972858796</c:v>
                </c:pt>
                <c:pt idx="11731">
                  <c:v>43350.649742476853</c:v>
                </c:pt>
                <c:pt idx="11732">
                  <c:v>43350.649756365739</c:v>
                </c:pt>
                <c:pt idx="11733">
                  <c:v>43350.649770254633</c:v>
                </c:pt>
                <c:pt idx="11734">
                  <c:v>43350.649784143519</c:v>
                </c:pt>
                <c:pt idx="11735">
                  <c:v>43350.649798032406</c:v>
                </c:pt>
                <c:pt idx="11736">
                  <c:v>43350.649811921299</c:v>
                </c:pt>
                <c:pt idx="11737">
                  <c:v>43350.649825810186</c:v>
                </c:pt>
                <c:pt idx="11738">
                  <c:v>43350.649839699072</c:v>
                </c:pt>
                <c:pt idx="11739">
                  <c:v>43350.649853587965</c:v>
                </c:pt>
                <c:pt idx="11740">
                  <c:v>43350.649867476852</c:v>
                </c:pt>
                <c:pt idx="11741">
                  <c:v>43350.649881365738</c:v>
                </c:pt>
                <c:pt idx="11742">
                  <c:v>43350.649895254632</c:v>
                </c:pt>
                <c:pt idx="11743">
                  <c:v>43350.649909143518</c:v>
                </c:pt>
                <c:pt idx="11744">
                  <c:v>43350.649923032404</c:v>
                </c:pt>
                <c:pt idx="11745">
                  <c:v>43350.649936921298</c:v>
                </c:pt>
                <c:pt idx="11746">
                  <c:v>43350.649950810184</c:v>
                </c:pt>
                <c:pt idx="11747">
                  <c:v>43350.649964699071</c:v>
                </c:pt>
                <c:pt idx="11748">
                  <c:v>43350.649978587964</c:v>
                </c:pt>
                <c:pt idx="11749">
                  <c:v>43350.64999247685</c:v>
                </c:pt>
                <c:pt idx="11750">
                  <c:v>43350.650006365744</c:v>
                </c:pt>
                <c:pt idx="11751">
                  <c:v>43350.65002025463</c:v>
                </c:pt>
                <c:pt idx="11752">
                  <c:v>43350.650034143517</c:v>
                </c:pt>
                <c:pt idx="11753">
                  <c:v>43350.65004803241</c:v>
                </c:pt>
                <c:pt idx="11754">
                  <c:v>43350.650061921297</c:v>
                </c:pt>
                <c:pt idx="11755">
                  <c:v>43350.650075810183</c:v>
                </c:pt>
                <c:pt idx="11756">
                  <c:v>43350.650089699076</c:v>
                </c:pt>
                <c:pt idx="11757">
                  <c:v>43350.650103587963</c:v>
                </c:pt>
                <c:pt idx="11758">
                  <c:v>43350.650117476849</c:v>
                </c:pt>
                <c:pt idx="11759">
                  <c:v>43350.650131365743</c:v>
                </c:pt>
                <c:pt idx="11760">
                  <c:v>43350.650145254629</c:v>
                </c:pt>
                <c:pt idx="11761">
                  <c:v>43350.650159143515</c:v>
                </c:pt>
                <c:pt idx="11762">
                  <c:v>43350.650173032409</c:v>
                </c:pt>
                <c:pt idx="11763">
                  <c:v>43350.650186921295</c:v>
                </c:pt>
                <c:pt idx="11764">
                  <c:v>43350.650200810182</c:v>
                </c:pt>
                <c:pt idx="11765">
                  <c:v>43350.650214699075</c:v>
                </c:pt>
                <c:pt idx="11766">
                  <c:v>43350.650228587961</c:v>
                </c:pt>
                <c:pt idx="11767">
                  <c:v>43350.650242476855</c:v>
                </c:pt>
                <c:pt idx="11768">
                  <c:v>43350.650256365741</c:v>
                </c:pt>
                <c:pt idx="11769">
                  <c:v>43350.650270254628</c:v>
                </c:pt>
                <c:pt idx="11770">
                  <c:v>43350.650284143521</c:v>
                </c:pt>
                <c:pt idx="11771">
                  <c:v>43350.650298032408</c:v>
                </c:pt>
                <c:pt idx="11772">
                  <c:v>43350.650311921294</c:v>
                </c:pt>
                <c:pt idx="11773">
                  <c:v>43350.650325810187</c:v>
                </c:pt>
                <c:pt idx="11774">
                  <c:v>43350.650339699074</c:v>
                </c:pt>
                <c:pt idx="11775">
                  <c:v>43350.65035358796</c:v>
                </c:pt>
                <c:pt idx="11776">
                  <c:v>43350.650367476854</c:v>
                </c:pt>
                <c:pt idx="11777">
                  <c:v>43350.65038136574</c:v>
                </c:pt>
                <c:pt idx="11778">
                  <c:v>43350.650395254626</c:v>
                </c:pt>
                <c:pt idx="11779">
                  <c:v>43350.65040914352</c:v>
                </c:pt>
                <c:pt idx="11780">
                  <c:v>43350.650423032406</c:v>
                </c:pt>
                <c:pt idx="11781">
                  <c:v>43350.6504369213</c:v>
                </c:pt>
                <c:pt idx="11782">
                  <c:v>43350.650450810186</c:v>
                </c:pt>
                <c:pt idx="11783">
                  <c:v>43350.650464699072</c:v>
                </c:pt>
                <c:pt idx="11784">
                  <c:v>43350.650478587966</c:v>
                </c:pt>
                <c:pt idx="11785">
                  <c:v>43350.650492476852</c:v>
                </c:pt>
                <c:pt idx="11786">
                  <c:v>43350.650506365739</c:v>
                </c:pt>
                <c:pt idx="11787">
                  <c:v>43350.650520254632</c:v>
                </c:pt>
                <c:pt idx="11788">
                  <c:v>43350.650534143519</c:v>
                </c:pt>
                <c:pt idx="11789">
                  <c:v>43350.650548032405</c:v>
                </c:pt>
                <c:pt idx="11790">
                  <c:v>43350.650561921299</c:v>
                </c:pt>
                <c:pt idx="11791">
                  <c:v>43350.650575810185</c:v>
                </c:pt>
                <c:pt idx="11792">
                  <c:v>43350.650589699071</c:v>
                </c:pt>
                <c:pt idx="11793">
                  <c:v>43350.650603587965</c:v>
                </c:pt>
                <c:pt idx="11794">
                  <c:v>43350.650617476851</c:v>
                </c:pt>
                <c:pt idx="11795">
                  <c:v>43350.650631365737</c:v>
                </c:pt>
                <c:pt idx="11796">
                  <c:v>43350.650645254631</c:v>
                </c:pt>
                <c:pt idx="11797">
                  <c:v>43350.650659143517</c:v>
                </c:pt>
                <c:pt idx="11798">
                  <c:v>43350.650673032411</c:v>
                </c:pt>
                <c:pt idx="11799">
                  <c:v>43350.650686921297</c:v>
                </c:pt>
                <c:pt idx="11800">
                  <c:v>43350.650700810183</c:v>
                </c:pt>
                <c:pt idx="11801">
                  <c:v>43350.650714699077</c:v>
                </c:pt>
                <c:pt idx="11802">
                  <c:v>43350.650728587963</c:v>
                </c:pt>
                <c:pt idx="11803">
                  <c:v>43350.65074247685</c:v>
                </c:pt>
                <c:pt idx="11804">
                  <c:v>43350.650756365743</c:v>
                </c:pt>
                <c:pt idx="11805">
                  <c:v>43350.65077025463</c:v>
                </c:pt>
                <c:pt idx="11806">
                  <c:v>43350.650784143516</c:v>
                </c:pt>
                <c:pt idx="11807">
                  <c:v>43350.65079803241</c:v>
                </c:pt>
                <c:pt idx="11808">
                  <c:v>43350.650811921296</c:v>
                </c:pt>
                <c:pt idx="11809">
                  <c:v>43350.650825810182</c:v>
                </c:pt>
                <c:pt idx="11810">
                  <c:v>43350.650839699076</c:v>
                </c:pt>
                <c:pt idx="11811">
                  <c:v>43350.650853587962</c:v>
                </c:pt>
                <c:pt idx="11812">
                  <c:v>43350.650867476848</c:v>
                </c:pt>
                <c:pt idx="11813">
                  <c:v>43350.650881365742</c:v>
                </c:pt>
                <c:pt idx="11814">
                  <c:v>43350.650895254628</c:v>
                </c:pt>
                <c:pt idx="11815">
                  <c:v>43350.650909143522</c:v>
                </c:pt>
                <c:pt idx="11816">
                  <c:v>43350.650923032408</c:v>
                </c:pt>
                <c:pt idx="11817">
                  <c:v>43350.650936921294</c:v>
                </c:pt>
                <c:pt idx="11818">
                  <c:v>43350.650950810188</c:v>
                </c:pt>
                <c:pt idx="11819">
                  <c:v>43350.650964699074</c:v>
                </c:pt>
                <c:pt idx="11820">
                  <c:v>43350.650978587961</c:v>
                </c:pt>
                <c:pt idx="11821">
                  <c:v>43350.650992476854</c:v>
                </c:pt>
                <c:pt idx="11822">
                  <c:v>43350.651006365741</c:v>
                </c:pt>
                <c:pt idx="11823">
                  <c:v>43350.651020254627</c:v>
                </c:pt>
                <c:pt idx="11824">
                  <c:v>43350.651034143521</c:v>
                </c:pt>
                <c:pt idx="11825">
                  <c:v>43350.651048032407</c:v>
                </c:pt>
                <c:pt idx="11826">
                  <c:v>43350.651061921293</c:v>
                </c:pt>
                <c:pt idx="11827">
                  <c:v>43350.651075810187</c:v>
                </c:pt>
                <c:pt idx="11828">
                  <c:v>43350.651089699073</c:v>
                </c:pt>
                <c:pt idx="11829">
                  <c:v>43350.651103587959</c:v>
                </c:pt>
                <c:pt idx="11830">
                  <c:v>43350.651117476853</c:v>
                </c:pt>
                <c:pt idx="11831">
                  <c:v>43350.651131365739</c:v>
                </c:pt>
                <c:pt idx="11832">
                  <c:v>43350.651145254633</c:v>
                </c:pt>
                <c:pt idx="11833">
                  <c:v>43350.651159143519</c:v>
                </c:pt>
                <c:pt idx="11834">
                  <c:v>43350.651173032405</c:v>
                </c:pt>
                <c:pt idx="11835">
                  <c:v>43350.651186921299</c:v>
                </c:pt>
                <c:pt idx="11836">
                  <c:v>43350.651200810185</c:v>
                </c:pt>
                <c:pt idx="11837">
                  <c:v>43350.651214699072</c:v>
                </c:pt>
                <c:pt idx="11838">
                  <c:v>43350.651228587965</c:v>
                </c:pt>
                <c:pt idx="11839">
                  <c:v>43350.651242476852</c:v>
                </c:pt>
                <c:pt idx="11840">
                  <c:v>43350.651256365738</c:v>
                </c:pt>
                <c:pt idx="11841">
                  <c:v>43350.651270254632</c:v>
                </c:pt>
                <c:pt idx="11842">
                  <c:v>43350.651284143518</c:v>
                </c:pt>
                <c:pt idx="11843">
                  <c:v>43350.651298032404</c:v>
                </c:pt>
                <c:pt idx="11844">
                  <c:v>43350.651311921298</c:v>
                </c:pt>
                <c:pt idx="11845">
                  <c:v>43350.651325810184</c:v>
                </c:pt>
                <c:pt idx="11846">
                  <c:v>43350.651339699078</c:v>
                </c:pt>
                <c:pt idx="11847">
                  <c:v>43350.651353587964</c:v>
                </c:pt>
                <c:pt idx="11848">
                  <c:v>43350.65136747685</c:v>
                </c:pt>
                <c:pt idx="11849">
                  <c:v>43350.651381365744</c:v>
                </c:pt>
                <c:pt idx="11850">
                  <c:v>43350.65139525463</c:v>
                </c:pt>
                <c:pt idx="11851">
                  <c:v>43350.651409143517</c:v>
                </c:pt>
                <c:pt idx="11852">
                  <c:v>43350.65142303241</c:v>
                </c:pt>
                <c:pt idx="11853">
                  <c:v>43350.651436921296</c:v>
                </c:pt>
                <c:pt idx="11854">
                  <c:v>43350.651450810183</c:v>
                </c:pt>
                <c:pt idx="11855">
                  <c:v>43350.651464699076</c:v>
                </c:pt>
                <c:pt idx="11856">
                  <c:v>43350.651478587963</c:v>
                </c:pt>
                <c:pt idx="11857">
                  <c:v>43350.651492476849</c:v>
                </c:pt>
                <c:pt idx="11858">
                  <c:v>43350.651506365743</c:v>
                </c:pt>
                <c:pt idx="11859">
                  <c:v>43350.651520254629</c:v>
                </c:pt>
                <c:pt idx="11860">
                  <c:v>43350.651534143515</c:v>
                </c:pt>
                <c:pt idx="11861">
                  <c:v>43350.651548032409</c:v>
                </c:pt>
                <c:pt idx="11862">
                  <c:v>43350.651561921295</c:v>
                </c:pt>
                <c:pt idx="11863">
                  <c:v>43350.651575810189</c:v>
                </c:pt>
                <c:pt idx="11864">
                  <c:v>43350.651589699075</c:v>
                </c:pt>
                <c:pt idx="11865">
                  <c:v>43350.651603587961</c:v>
                </c:pt>
                <c:pt idx="11866">
                  <c:v>43350.651617476855</c:v>
                </c:pt>
                <c:pt idx="11867">
                  <c:v>43350.651631365741</c:v>
                </c:pt>
                <c:pt idx="11868">
                  <c:v>43350.651645254628</c:v>
                </c:pt>
                <c:pt idx="11869">
                  <c:v>43350.651659143521</c:v>
                </c:pt>
                <c:pt idx="11870">
                  <c:v>43350.651673032407</c:v>
                </c:pt>
                <c:pt idx="11871">
                  <c:v>43350.651686921294</c:v>
                </c:pt>
                <c:pt idx="11872">
                  <c:v>43350.651700810187</c:v>
                </c:pt>
                <c:pt idx="11873">
                  <c:v>43350.651714699074</c:v>
                </c:pt>
                <c:pt idx="11874">
                  <c:v>43350.65172858796</c:v>
                </c:pt>
                <c:pt idx="11875">
                  <c:v>43350.651742476854</c:v>
                </c:pt>
                <c:pt idx="11876">
                  <c:v>43350.65175636574</c:v>
                </c:pt>
                <c:pt idx="11877">
                  <c:v>43350.651770254626</c:v>
                </c:pt>
                <c:pt idx="11878">
                  <c:v>43350.65178414352</c:v>
                </c:pt>
                <c:pt idx="11879">
                  <c:v>43350.651798032406</c:v>
                </c:pt>
                <c:pt idx="11880">
                  <c:v>43350.6518119213</c:v>
                </c:pt>
                <c:pt idx="11881">
                  <c:v>43350.651825810186</c:v>
                </c:pt>
                <c:pt idx="11882">
                  <c:v>43350.651839699072</c:v>
                </c:pt>
                <c:pt idx="11883">
                  <c:v>43350.651853587966</c:v>
                </c:pt>
                <c:pt idx="11884">
                  <c:v>43350.651867476852</c:v>
                </c:pt>
                <c:pt idx="11885">
                  <c:v>43350.651881365739</c:v>
                </c:pt>
                <c:pt idx="11886">
                  <c:v>43350.651895254632</c:v>
                </c:pt>
                <c:pt idx="11887">
                  <c:v>43350.651909143518</c:v>
                </c:pt>
                <c:pt idx="11888">
                  <c:v>43350.651923032405</c:v>
                </c:pt>
                <c:pt idx="11889">
                  <c:v>43350.651936921298</c:v>
                </c:pt>
                <c:pt idx="11890">
                  <c:v>43350.651950810185</c:v>
                </c:pt>
                <c:pt idx="11891">
                  <c:v>43350.651964699071</c:v>
                </c:pt>
                <c:pt idx="11892">
                  <c:v>43350.651978587965</c:v>
                </c:pt>
                <c:pt idx="11893">
                  <c:v>43350.651992476851</c:v>
                </c:pt>
                <c:pt idx="11894">
                  <c:v>43350.652006365737</c:v>
                </c:pt>
                <c:pt idx="11895">
                  <c:v>43350.652020254631</c:v>
                </c:pt>
                <c:pt idx="11896">
                  <c:v>43350.652034143517</c:v>
                </c:pt>
                <c:pt idx="11897">
                  <c:v>43350.652048032411</c:v>
                </c:pt>
                <c:pt idx="11898">
                  <c:v>43350.652061921297</c:v>
                </c:pt>
                <c:pt idx="11899">
                  <c:v>43350.652075810183</c:v>
                </c:pt>
                <c:pt idx="11900">
                  <c:v>43350.652089699077</c:v>
                </c:pt>
                <c:pt idx="11901">
                  <c:v>43350.652103587963</c:v>
                </c:pt>
                <c:pt idx="11902">
                  <c:v>43350.65211747685</c:v>
                </c:pt>
                <c:pt idx="11903">
                  <c:v>43350.652131365743</c:v>
                </c:pt>
                <c:pt idx="11904">
                  <c:v>43350.652145254629</c:v>
                </c:pt>
                <c:pt idx="11905">
                  <c:v>43350.652159143516</c:v>
                </c:pt>
                <c:pt idx="11906">
                  <c:v>43350.652173032409</c:v>
                </c:pt>
                <c:pt idx="11907">
                  <c:v>43350.652186921296</c:v>
                </c:pt>
                <c:pt idx="11908">
                  <c:v>43350.652200810182</c:v>
                </c:pt>
                <c:pt idx="11909">
                  <c:v>43350.652214699076</c:v>
                </c:pt>
                <c:pt idx="11910">
                  <c:v>43350.652228587962</c:v>
                </c:pt>
                <c:pt idx="11911">
                  <c:v>43350.652242476855</c:v>
                </c:pt>
                <c:pt idx="11912">
                  <c:v>43350.652256365742</c:v>
                </c:pt>
                <c:pt idx="11913">
                  <c:v>43350.652270254628</c:v>
                </c:pt>
                <c:pt idx="11914">
                  <c:v>43350.652284143522</c:v>
                </c:pt>
                <c:pt idx="11915">
                  <c:v>43350.652298032408</c:v>
                </c:pt>
                <c:pt idx="11916">
                  <c:v>43350.652311921294</c:v>
                </c:pt>
                <c:pt idx="11917">
                  <c:v>43350.652325810188</c:v>
                </c:pt>
                <c:pt idx="11918">
                  <c:v>43350.652339699074</c:v>
                </c:pt>
                <c:pt idx="11919">
                  <c:v>43350.652353587961</c:v>
                </c:pt>
                <c:pt idx="11920">
                  <c:v>43350.652367476854</c:v>
                </c:pt>
                <c:pt idx="11921">
                  <c:v>43350.65238136574</c:v>
                </c:pt>
                <c:pt idx="11922">
                  <c:v>43350.652395254627</c:v>
                </c:pt>
                <c:pt idx="11923">
                  <c:v>43350.65240914352</c:v>
                </c:pt>
                <c:pt idx="11924">
                  <c:v>43350.652423032407</c:v>
                </c:pt>
                <c:pt idx="11925">
                  <c:v>43350.652436921293</c:v>
                </c:pt>
                <c:pt idx="11926">
                  <c:v>43350.652450810187</c:v>
                </c:pt>
                <c:pt idx="11927">
                  <c:v>43350.652464699073</c:v>
                </c:pt>
                <c:pt idx="11928">
                  <c:v>43350.652478587966</c:v>
                </c:pt>
                <c:pt idx="11929">
                  <c:v>43350.652492476853</c:v>
                </c:pt>
                <c:pt idx="11930">
                  <c:v>43350.652506365739</c:v>
                </c:pt>
                <c:pt idx="11931">
                  <c:v>43350.652520254633</c:v>
                </c:pt>
                <c:pt idx="11932">
                  <c:v>43350.652534143519</c:v>
                </c:pt>
                <c:pt idx="11933">
                  <c:v>43350.652548032405</c:v>
                </c:pt>
                <c:pt idx="11934">
                  <c:v>43350.652561921299</c:v>
                </c:pt>
                <c:pt idx="11935">
                  <c:v>43350.652575810185</c:v>
                </c:pt>
                <c:pt idx="11936">
                  <c:v>43350.652589699072</c:v>
                </c:pt>
                <c:pt idx="11937">
                  <c:v>43350.652603587965</c:v>
                </c:pt>
                <c:pt idx="11938">
                  <c:v>43350.652617476851</c:v>
                </c:pt>
                <c:pt idx="11939">
                  <c:v>43350.652631365738</c:v>
                </c:pt>
                <c:pt idx="11940">
                  <c:v>43350.652645254631</c:v>
                </c:pt>
                <c:pt idx="11941">
                  <c:v>43350.652659143518</c:v>
                </c:pt>
                <c:pt idx="11942">
                  <c:v>43350.652673032404</c:v>
                </c:pt>
                <c:pt idx="11943">
                  <c:v>43350.652686921298</c:v>
                </c:pt>
                <c:pt idx="11944">
                  <c:v>43350.652700810184</c:v>
                </c:pt>
                <c:pt idx="11945">
                  <c:v>43350.652714699077</c:v>
                </c:pt>
                <c:pt idx="11946">
                  <c:v>43350.652728587964</c:v>
                </c:pt>
                <c:pt idx="11947">
                  <c:v>43350.65274247685</c:v>
                </c:pt>
                <c:pt idx="11948">
                  <c:v>43350.652756365744</c:v>
                </c:pt>
                <c:pt idx="11949">
                  <c:v>43350.65277025463</c:v>
                </c:pt>
                <c:pt idx="11950">
                  <c:v>43350.652784143516</c:v>
                </c:pt>
                <c:pt idx="11951">
                  <c:v>43350.65279803241</c:v>
                </c:pt>
                <c:pt idx="11952">
                  <c:v>43350.652811921296</c:v>
                </c:pt>
                <c:pt idx="11953">
                  <c:v>43350.652825810183</c:v>
                </c:pt>
                <c:pt idx="11954">
                  <c:v>43350.652839699076</c:v>
                </c:pt>
                <c:pt idx="11955">
                  <c:v>43350.652853587962</c:v>
                </c:pt>
                <c:pt idx="11956">
                  <c:v>43350.652867476849</c:v>
                </c:pt>
                <c:pt idx="11957">
                  <c:v>43350.652881365742</c:v>
                </c:pt>
                <c:pt idx="11958">
                  <c:v>43350.652895254629</c:v>
                </c:pt>
                <c:pt idx="11959">
                  <c:v>43350.652909143515</c:v>
                </c:pt>
                <c:pt idx="11960">
                  <c:v>43350.652923032409</c:v>
                </c:pt>
                <c:pt idx="11961">
                  <c:v>43350.652936921295</c:v>
                </c:pt>
                <c:pt idx="11962">
                  <c:v>43350.652950810188</c:v>
                </c:pt>
                <c:pt idx="11963">
                  <c:v>43350.652964699075</c:v>
                </c:pt>
                <c:pt idx="11964">
                  <c:v>43350.652978587961</c:v>
                </c:pt>
                <c:pt idx="11965">
                  <c:v>43350.652992476855</c:v>
                </c:pt>
                <c:pt idx="11966">
                  <c:v>43350.653006365741</c:v>
                </c:pt>
                <c:pt idx="11967">
                  <c:v>43350.653020254627</c:v>
                </c:pt>
                <c:pt idx="11968">
                  <c:v>43350.653034143521</c:v>
                </c:pt>
                <c:pt idx="11969">
                  <c:v>43350.653048032407</c:v>
                </c:pt>
                <c:pt idx="11970">
                  <c:v>43350.653061921294</c:v>
                </c:pt>
                <c:pt idx="11971">
                  <c:v>43350.653075810187</c:v>
                </c:pt>
                <c:pt idx="11972">
                  <c:v>43350.653089699073</c:v>
                </c:pt>
                <c:pt idx="11973">
                  <c:v>43350.65310358796</c:v>
                </c:pt>
                <c:pt idx="11974">
                  <c:v>43350.653117476853</c:v>
                </c:pt>
                <c:pt idx="11975">
                  <c:v>43350.65313136574</c:v>
                </c:pt>
                <c:pt idx="11976">
                  <c:v>43350.653145254626</c:v>
                </c:pt>
                <c:pt idx="11977">
                  <c:v>43350.65315914352</c:v>
                </c:pt>
                <c:pt idx="11978">
                  <c:v>43350.653173032406</c:v>
                </c:pt>
                <c:pt idx="11979">
                  <c:v>43350.653186921299</c:v>
                </c:pt>
                <c:pt idx="11980">
                  <c:v>43350.653200810186</c:v>
                </c:pt>
                <c:pt idx="11981">
                  <c:v>43350.653214699072</c:v>
                </c:pt>
                <c:pt idx="11982">
                  <c:v>43350.653228587966</c:v>
                </c:pt>
                <c:pt idx="11983">
                  <c:v>43350.653242476852</c:v>
                </c:pt>
                <c:pt idx="11984">
                  <c:v>43350.653256365738</c:v>
                </c:pt>
                <c:pt idx="11985">
                  <c:v>43350.653270254632</c:v>
                </c:pt>
                <c:pt idx="11986">
                  <c:v>43350.653284143518</c:v>
                </c:pt>
                <c:pt idx="11987">
                  <c:v>43350.653298032405</c:v>
                </c:pt>
                <c:pt idx="11988">
                  <c:v>43350.653311921298</c:v>
                </c:pt>
                <c:pt idx="11989">
                  <c:v>43350.653325810184</c:v>
                </c:pt>
                <c:pt idx="11990">
                  <c:v>43350.653339699071</c:v>
                </c:pt>
                <c:pt idx="11991">
                  <c:v>43350.653353587964</c:v>
                </c:pt>
                <c:pt idx="11992">
                  <c:v>43350.653367476851</c:v>
                </c:pt>
                <c:pt idx="11993">
                  <c:v>43350.653381365744</c:v>
                </c:pt>
                <c:pt idx="11994">
                  <c:v>43350.653395254631</c:v>
                </c:pt>
                <c:pt idx="11995">
                  <c:v>43350.653409143517</c:v>
                </c:pt>
                <c:pt idx="11996">
                  <c:v>43350.653423032411</c:v>
                </c:pt>
                <c:pt idx="11997">
                  <c:v>43350.653436921297</c:v>
                </c:pt>
                <c:pt idx="11998">
                  <c:v>43350.653450810183</c:v>
                </c:pt>
                <c:pt idx="11999">
                  <c:v>43350.653464699077</c:v>
                </c:pt>
                <c:pt idx="12000">
                  <c:v>43350.653478587963</c:v>
                </c:pt>
                <c:pt idx="12001">
                  <c:v>43350.653492476849</c:v>
                </c:pt>
                <c:pt idx="12002">
                  <c:v>43350.653506365743</c:v>
                </c:pt>
                <c:pt idx="12003">
                  <c:v>43350.653520254629</c:v>
                </c:pt>
                <c:pt idx="12004">
                  <c:v>43350.653534143516</c:v>
                </c:pt>
                <c:pt idx="12005">
                  <c:v>43350.653548032409</c:v>
                </c:pt>
                <c:pt idx="12006">
                  <c:v>43350.653561921295</c:v>
                </c:pt>
                <c:pt idx="12007">
                  <c:v>43350.653575810182</c:v>
                </c:pt>
                <c:pt idx="12008">
                  <c:v>43350.653589699075</c:v>
                </c:pt>
                <c:pt idx="12009">
                  <c:v>43350.653603587962</c:v>
                </c:pt>
                <c:pt idx="12010">
                  <c:v>43350.653617476855</c:v>
                </c:pt>
                <c:pt idx="12011">
                  <c:v>43350.653631365742</c:v>
                </c:pt>
                <c:pt idx="12012">
                  <c:v>43350.653645254628</c:v>
                </c:pt>
                <c:pt idx="12013">
                  <c:v>43350.653659143522</c:v>
                </c:pt>
                <c:pt idx="12014">
                  <c:v>43350.653673032408</c:v>
                </c:pt>
                <c:pt idx="12015">
                  <c:v>43350.653686921294</c:v>
                </c:pt>
                <c:pt idx="12016">
                  <c:v>43350.653700810188</c:v>
                </c:pt>
                <c:pt idx="12017">
                  <c:v>43350.653714699074</c:v>
                </c:pt>
                <c:pt idx="12018">
                  <c:v>43350.65372858796</c:v>
                </c:pt>
                <c:pt idx="12019">
                  <c:v>43350.653742476854</c:v>
                </c:pt>
                <c:pt idx="12020">
                  <c:v>43350.65375636574</c:v>
                </c:pt>
                <c:pt idx="12021">
                  <c:v>43350.653770254627</c:v>
                </c:pt>
                <c:pt idx="12022">
                  <c:v>43350.65378414352</c:v>
                </c:pt>
                <c:pt idx="12023">
                  <c:v>43350.653798032406</c:v>
                </c:pt>
                <c:pt idx="12024">
                  <c:v>43350.653811921293</c:v>
                </c:pt>
                <c:pt idx="12025">
                  <c:v>43350.653825810186</c:v>
                </c:pt>
                <c:pt idx="12026">
                  <c:v>43350.653839699073</c:v>
                </c:pt>
                <c:pt idx="12027">
                  <c:v>43350.653853587966</c:v>
                </c:pt>
                <c:pt idx="12028">
                  <c:v>43350.653867476853</c:v>
                </c:pt>
                <c:pt idx="12029">
                  <c:v>43350.653881365739</c:v>
                </c:pt>
                <c:pt idx="12030">
                  <c:v>43350.653895254633</c:v>
                </c:pt>
                <c:pt idx="12031">
                  <c:v>43350.653909143519</c:v>
                </c:pt>
                <c:pt idx="12032">
                  <c:v>43350.653923032405</c:v>
                </c:pt>
                <c:pt idx="12033">
                  <c:v>43350.653936921299</c:v>
                </c:pt>
                <c:pt idx="12034">
                  <c:v>43350.653950810185</c:v>
                </c:pt>
                <c:pt idx="12035">
                  <c:v>43350.653964699071</c:v>
                </c:pt>
                <c:pt idx="12036">
                  <c:v>43350.653978587965</c:v>
                </c:pt>
                <c:pt idx="12037">
                  <c:v>43350.653992476851</c:v>
                </c:pt>
                <c:pt idx="12038">
                  <c:v>43350.654006365738</c:v>
                </c:pt>
                <c:pt idx="12039">
                  <c:v>43350.654020254631</c:v>
                </c:pt>
                <c:pt idx="12040">
                  <c:v>43350.654034143517</c:v>
                </c:pt>
                <c:pt idx="12041">
                  <c:v>43350.654048032404</c:v>
                </c:pt>
                <c:pt idx="12042">
                  <c:v>43350.654061921297</c:v>
                </c:pt>
                <c:pt idx="12043">
                  <c:v>43350.654075810184</c:v>
                </c:pt>
                <c:pt idx="12044">
                  <c:v>43350.654089699077</c:v>
                </c:pt>
                <c:pt idx="12045">
                  <c:v>43350.654103587964</c:v>
                </c:pt>
                <c:pt idx="12046">
                  <c:v>43350.65411747685</c:v>
                </c:pt>
                <c:pt idx="12047">
                  <c:v>43350.654131365744</c:v>
                </c:pt>
                <c:pt idx="12048">
                  <c:v>43350.65414525463</c:v>
                </c:pt>
                <c:pt idx="12049">
                  <c:v>43350.654159143516</c:v>
                </c:pt>
                <c:pt idx="12050">
                  <c:v>43350.65417303241</c:v>
                </c:pt>
                <c:pt idx="12051">
                  <c:v>43350.654186921296</c:v>
                </c:pt>
                <c:pt idx="12052">
                  <c:v>43350.654200810182</c:v>
                </c:pt>
                <c:pt idx="12053">
                  <c:v>43350.654214699076</c:v>
                </c:pt>
                <c:pt idx="12054">
                  <c:v>43350.654228587962</c:v>
                </c:pt>
                <c:pt idx="12055">
                  <c:v>43350.654242476849</c:v>
                </c:pt>
                <c:pt idx="12056">
                  <c:v>43350.654256365742</c:v>
                </c:pt>
                <c:pt idx="12057">
                  <c:v>43350.654270254628</c:v>
                </c:pt>
                <c:pt idx="12058">
                  <c:v>43350.654284143522</c:v>
                </c:pt>
                <c:pt idx="12059">
                  <c:v>43350.654298032408</c:v>
                </c:pt>
                <c:pt idx="12060">
                  <c:v>43350.654311921295</c:v>
                </c:pt>
                <c:pt idx="12061">
                  <c:v>43350.654325810188</c:v>
                </c:pt>
                <c:pt idx="12062">
                  <c:v>43350.654339699075</c:v>
                </c:pt>
                <c:pt idx="12063">
                  <c:v>43350.654353587961</c:v>
                </c:pt>
                <c:pt idx="12064">
                  <c:v>43350.654367476855</c:v>
                </c:pt>
                <c:pt idx="12065">
                  <c:v>43350.654381365741</c:v>
                </c:pt>
                <c:pt idx="12066">
                  <c:v>43350.654395254627</c:v>
                </c:pt>
                <c:pt idx="12067">
                  <c:v>43350.654409143521</c:v>
                </c:pt>
                <c:pt idx="12068">
                  <c:v>43350.654423032407</c:v>
                </c:pt>
                <c:pt idx="12069">
                  <c:v>43350.654436921293</c:v>
                </c:pt>
                <c:pt idx="12070">
                  <c:v>43350.654450810187</c:v>
                </c:pt>
                <c:pt idx="12071">
                  <c:v>43350.654464699073</c:v>
                </c:pt>
                <c:pt idx="12072">
                  <c:v>43350.65447858796</c:v>
                </c:pt>
                <c:pt idx="12073">
                  <c:v>43350.654492476853</c:v>
                </c:pt>
                <c:pt idx="12074">
                  <c:v>43350.65450636574</c:v>
                </c:pt>
                <c:pt idx="12075">
                  <c:v>43350.654520254633</c:v>
                </c:pt>
                <c:pt idx="12076">
                  <c:v>43350.654534143519</c:v>
                </c:pt>
                <c:pt idx="12077">
                  <c:v>43350.654548032406</c:v>
                </c:pt>
                <c:pt idx="12078">
                  <c:v>43350.654561921299</c:v>
                </c:pt>
                <c:pt idx="12079">
                  <c:v>43350.654575810186</c:v>
                </c:pt>
                <c:pt idx="12080">
                  <c:v>43350.654589699072</c:v>
                </c:pt>
                <c:pt idx="12081">
                  <c:v>43350.654603587966</c:v>
                </c:pt>
                <c:pt idx="12082">
                  <c:v>43350.654617476852</c:v>
                </c:pt>
                <c:pt idx="12083">
                  <c:v>43350.654631365738</c:v>
                </c:pt>
                <c:pt idx="12084">
                  <c:v>43350.654645254632</c:v>
                </c:pt>
                <c:pt idx="12085">
                  <c:v>43350.654659143518</c:v>
                </c:pt>
                <c:pt idx="12086">
                  <c:v>43350.654673032404</c:v>
                </c:pt>
                <c:pt idx="12087">
                  <c:v>43350.654686921298</c:v>
                </c:pt>
                <c:pt idx="12088">
                  <c:v>43350.654700810184</c:v>
                </c:pt>
                <c:pt idx="12089">
                  <c:v>43350.654714699071</c:v>
                </c:pt>
                <c:pt idx="12090">
                  <c:v>43350.654728587964</c:v>
                </c:pt>
                <c:pt idx="12091">
                  <c:v>43350.654742476851</c:v>
                </c:pt>
                <c:pt idx="12092">
                  <c:v>43350.654756365744</c:v>
                </c:pt>
                <c:pt idx="12093">
                  <c:v>43350.65477025463</c:v>
                </c:pt>
                <c:pt idx="12094">
                  <c:v>43350.654784143517</c:v>
                </c:pt>
                <c:pt idx="12095">
                  <c:v>43350.65479803241</c:v>
                </c:pt>
                <c:pt idx="12096">
                  <c:v>43350.654811921297</c:v>
                </c:pt>
                <c:pt idx="12097">
                  <c:v>43350.654825810183</c:v>
                </c:pt>
                <c:pt idx="12098">
                  <c:v>43350.654839699077</c:v>
                </c:pt>
                <c:pt idx="12099">
                  <c:v>43350.654853587963</c:v>
                </c:pt>
                <c:pt idx="12100">
                  <c:v>43350.654867476849</c:v>
                </c:pt>
                <c:pt idx="12101">
                  <c:v>43350.654881365743</c:v>
                </c:pt>
                <c:pt idx="12102">
                  <c:v>43350.654895254629</c:v>
                </c:pt>
                <c:pt idx="12103">
                  <c:v>43350.654909143515</c:v>
                </c:pt>
                <c:pt idx="12104">
                  <c:v>43350.654923032409</c:v>
                </c:pt>
                <c:pt idx="12105">
                  <c:v>43350.654936921295</c:v>
                </c:pt>
                <c:pt idx="12106">
                  <c:v>43350.654950810182</c:v>
                </c:pt>
                <c:pt idx="12107">
                  <c:v>43350.654964699075</c:v>
                </c:pt>
                <c:pt idx="12108">
                  <c:v>43350.654978587962</c:v>
                </c:pt>
                <c:pt idx="12109">
                  <c:v>43350.654992476855</c:v>
                </c:pt>
                <c:pt idx="12110">
                  <c:v>43350.655006365741</c:v>
                </c:pt>
                <c:pt idx="12111">
                  <c:v>43350.655020254628</c:v>
                </c:pt>
                <c:pt idx="12112">
                  <c:v>43350.655034143521</c:v>
                </c:pt>
                <c:pt idx="12113">
                  <c:v>43350.655048032408</c:v>
                </c:pt>
                <c:pt idx="12114">
                  <c:v>43350.655061921294</c:v>
                </c:pt>
                <c:pt idx="12115">
                  <c:v>43350.655075810188</c:v>
                </c:pt>
                <c:pt idx="12116">
                  <c:v>43350.655089699074</c:v>
                </c:pt>
                <c:pt idx="12117">
                  <c:v>43350.65510358796</c:v>
                </c:pt>
                <c:pt idx="12118">
                  <c:v>43350.655117476854</c:v>
                </c:pt>
                <c:pt idx="12119">
                  <c:v>43350.65513136574</c:v>
                </c:pt>
                <c:pt idx="12120">
                  <c:v>43350.655145254626</c:v>
                </c:pt>
                <c:pt idx="12121">
                  <c:v>43350.65515914352</c:v>
                </c:pt>
                <c:pt idx="12122">
                  <c:v>43350.655173032406</c:v>
                </c:pt>
                <c:pt idx="12123">
                  <c:v>43350.6551869213</c:v>
                </c:pt>
                <c:pt idx="12124">
                  <c:v>43350.655200810186</c:v>
                </c:pt>
                <c:pt idx="12125">
                  <c:v>43350.655214699073</c:v>
                </c:pt>
                <c:pt idx="12126">
                  <c:v>43350.655228587966</c:v>
                </c:pt>
                <c:pt idx="12127">
                  <c:v>43350.655242476852</c:v>
                </c:pt>
                <c:pt idx="12128">
                  <c:v>43350.655256365739</c:v>
                </c:pt>
                <c:pt idx="12129">
                  <c:v>43350.655270254632</c:v>
                </c:pt>
                <c:pt idx="12130">
                  <c:v>43350.655284143519</c:v>
                </c:pt>
                <c:pt idx="12131">
                  <c:v>43350.655298032405</c:v>
                </c:pt>
                <c:pt idx="12132">
                  <c:v>43350.655311921299</c:v>
                </c:pt>
                <c:pt idx="12133">
                  <c:v>43350.655325810185</c:v>
                </c:pt>
                <c:pt idx="12134">
                  <c:v>43350.655339699071</c:v>
                </c:pt>
                <c:pt idx="12135">
                  <c:v>43350.655353587965</c:v>
                </c:pt>
                <c:pt idx="12136">
                  <c:v>43350.655367476851</c:v>
                </c:pt>
                <c:pt idx="12137">
                  <c:v>43350.655381365737</c:v>
                </c:pt>
                <c:pt idx="12138">
                  <c:v>43350.655395254631</c:v>
                </c:pt>
                <c:pt idx="12139">
                  <c:v>43350.655409143517</c:v>
                </c:pt>
                <c:pt idx="12140">
                  <c:v>43350.655423032411</c:v>
                </c:pt>
                <c:pt idx="12141">
                  <c:v>43350.655436921297</c:v>
                </c:pt>
                <c:pt idx="12142">
                  <c:v>43350.655450810184</c:v>
                </c:pt>
                <c:pt idx="12143">
                  <c:v>43350.655464699077</c:v>
                </c:pt>
                <c:pt idx="12144">
                  <c:v>43350.655478587963</c:v>
                </c:pt>
                <c:pt idx="12145">
                  <c:v>43350.65549247685</c:v>
                </c:pt>
                <c:pt idx="12146">
                  <c:v>43350.655506365743</c:v>
                </c:pt>
                <c:pt idx="12147">
                  <c:v>43350.65552025463</c:v>
                </c:pt>
                <c:pt idx="12148">
                  <c:v>43350.655534143516</c:v>
                </c:pt>
                <c:pt idx="12149">
                  <c:v>43350.65554803241</c:v>
                </c:pt>
                <c:pt idx="12150">
                  <c:v>43350.655561921296</c:v>
                </c:pt>
                <c:pt idx="12151">
                  <c:v>43350.655575810182</c:v>
                </c:pt>
                <c:pt idx="12152">
                  <c:v>43350.655589699076</c:v>
                </c:pt>
                <c:pt idx="12153">
                  <c:v>43350.655603587962</c:v>
                </c:pt>
                <c:pt idx="12154">
                  <c:v>43350.655617476848</c:v>
                </c:pt>
                <c:pt idx="12155">
                  <c:v>43350.655631365742</c:v>
                </c:pt>
                <c:pt idx="12156">
                  <c:v>43350.655645254628</c:v>
                </c:pt>
                <c:pt idx="12157">
                  <c:v>43350.655659143522</c:v>
                </c:pt>
                <c:pt idx="12158">
                  <c:v>43350.655673032408</c:v>
                </c:pt>
                <c:pt idx="12159">
                  <c:v>43350.655686921295</c:v>
                </c:pt>
                <c:pt idx="12160">
                  <c:v>43350.655700810188</c:v>
                </c:pt>
                <c:pt idx="12161">
                  <c:v>43350.655714699074</c:v>
                </c:pt>
                <c:pt idx="12162">
                  <c:v>43350.655728587961</c:v>
                </c:pt>
                <c:pt idx="12163">
                  <c:v>43350.655742476854</c:v>
                </c:pt>
                <c:pt idx="12164">
                  <c:v>43350.655756365741</c:v>
                </c:pt>
                <c:pt idx="12165">
                  <c:v>43350.655770254627</c:v>
                </c:pt>
                <c:pt idx="12166">
                  <c:v>43350.655784143521</c:v>
                </c:pt>
                <c:pt idx="12167">
                  <c:v>43350.655798032407</c:v>
                </c:pt>
                <c:pt idx="12168">
                  <c:v>43350.655811921293</c:v>
                </c:pt>
                <c:pt idx="12169">
                  <c:v>43350.655825810187</c:v>
                </c:pt>
                <c:pt idx="12170">
                  <c:v>43350.655839699073</c:v>
                </c:pt>
                <c:pt idx="12171">
                  <c:v>43350.655853587959</c:v>
                </c:pt>
                <c:pt idx="12172">
                  <c:v>43350.655867476853</c:v>
                </c:pt>
                <c:pt idx="12173">
                  <c:v>43350.655881365739</c:v>
                </c:pt>
                <c:pt idx="12174">
                  <c:v>43350.655895254633</c:v>
                </c:pt>
                <c:pt idx="12175">
                  <c:v>43350.655909143519</c:v>
                </c:pt>
                <c:pt idx="12176">
                  <c:v>43350.655923032406</c:v>
                </c:pt>
                <c:pt idx="12177">
                  <c:v>43350.655936921299</c:v>
                </c:pt>
                <c:pt idx="12178">
                  <c:v>43350.655950810185</c:v>
                </c:pt>
                <c:pt idx="12179">
                  <c:v>43350.655964699072</c:v>
                </c:pt>
                <c:pt idx="12180">
                  <c:v>43350.655978587965</c:v>
                </c:pt>
                <c:pt idx="12181">
                  <c:v>43350.655992476852</c:v>
                </c:pt>
                <c:pt idx="12182">
                  <c:v>43350.656006365738</c:v>
                </c:pt>
                <c:pt idx="12183">
                  <c:v>43350.656020254632</c:v>
                </c:pt>
                <c:pt idx="12184">
                  <c:v>43350.656034143518</c:v>
                </c:pt>
                <c:pt idx="12185">
                  <c:v>43350.656048032404</c:v>
                </c:pt>
                <c:pt idx="12186">
                  <c:v>43350.656061921298</c:v>
                </c:pt>
                <c:pt idx="12187">
                  <c:v>43350.656075810184</c:v>
                </c:pt>
                <c:pt idx="12188">
                  <c:v>43350.65608969907</c:v>
                </c:pt>
                <c:pt idx="12189">
                  <c:v>43350.656103587964</c:v>
                </c:pt>
                <c:pt idx="12190">
                  <c:v>43350.65611747685</c:v>
                </c:pt>
                <c:pt idx="12191">
                  <c:v>43350.656131365744</c:v>
                </c:pt>
                <c:pt idx="12192">
                  <c:v>43350.65614525463</c:v>
                </c:pt>
                <c:pt idx="12193">
                  <c:v>43350.656159143517</c:v>
                </c:pt>
                <c:pt idx="12194">
                  <c:v>43350.65617303241</c:v>
                </c:pt>
                <c:pt idx="12195">
                  <c:v>43350.656186921296</c:v>
                </c:pt>
                <c:pt idx="12196">
                  <c:v>43350.656200810183</c:v>
                </c:pt>
                <c:pt idx="12197">
                  <c:v>43350.656214699076</c:v>
                </c:pt>
                <c:pt idx="12198">
                  <c:v>43350.656228587963</c:v>
                </c:pt>
                <c:pt idx="12199">
                  <c:v>43350.656242476849</c:v>
                </c:pt>
                <c:pt idx="12200">
                  <c:v>43350.656256365743</c:v>
                </c:pt>
                <c:pt idx="12201">
                  <c:v>43350.656270254629</c:v>
                </c:pt>
                <c:pt idx="12202">
                  <c:v>43350.656284143515</c:v>
                </c:pt>
                <c:pt idx="12203">
                  <c:v>43350.656298032409</c:v>
                </c:pt>
                <c:pt idx="12204">
                  <c:v>43350.656311921295</c:v>
                </c:pt>
                <c:pt idx="12205">
                  <c:v>43350.656325810189</c:v>
                </c:pt>
                <c:pt idx="12206">
                  <c:v>43350.656339699075</c:v>
                </c:pt>
                <c:pt idx="12207">
                  <c:v>43350.656353587961</c:v>
                </c:pt>
                <c:pt idx="12208">
                  <c:v>43350.656367476855</c:v>
                </c:pt>
                <c:pt idx="12209">
                  <c:v>43350.656381365741</c:v>
                </c:pt>
                <c:pt idx="12210">
                  <c:v>43350.656395254628</c:v>
                </c:pt>
                <c:pt idx="12211">
                  <c:v>43350.656409143521</c:v>
                </c:pt>
                <c:pt idx="12212">
                  <c:v>43350.656423032407</c:v>
                </c:pt>
                <c:pt idx="12213">
                  <c:v>43350.656436921294</c:v>
                </c:pt>
                <c:pt idx="12214">
                  <c:v>43350.656450810187</c:v>
                </c:pt>
                <c:pt idx="12215">
                  <c:v>43350.656464699074</c:v>
                </c:pt>
                <c:pt idx="12216">
                  <c:v>43350.65647858796</c:v>
                </c:pt>
                <c:pt idx="12217">
                  <c:v>43350.656492476854</c:v>
                </c:pt>
                <c:pt idx="12218">
                  <c:v>43350.65650636574</c:v>
                </c:pt>
                <c:pt idx="12219">
                  <c:v>43350.656520254626</c:v>
                </c:pt>
                <c:pt idx="12220">
                  <c:v>43350.65653414352</c:v>
                </c:pt>
                <c:pt idx="12221">
                  <c:v>43350.656548032406</c:v>
                </c:pt>
                <c:pt idx="12222">
                  <c:v>43350.6565619213</c:v>
                </c:pt>
                <c:pt idx="12223">
                  <c:v>43350.656575810186</c:v>
                </c:pt>
                <c:pt idx="12224">
                  <c:v>43350.656589699072</c:v>
                </c:pt>
                <c:pt idx="12225">
                  <c:v>43350.656603587966</c:v>
                </c:pt>
                <c:pt idx="12226">
                  <c:v>43350.656617476852</c:v>
                </c:pt>
                <c:pt idx="12227">
                  <c:v>43350.656631365739</c:v>
                </c:pt>
                <c:pt idx="12228">
                  <c:v>43350.656645254632</c:v>
                </c:pt>
                <c:pt idx="12229">
                  <c:v>43350.656659143518</c:v>
                </c:pt>
                <c:pt idx="12230">
                  <c:v>43350.656673032405</c:v>
                </c:pt>
                <c:pt idx="12231">
                  <c:v>43350.656686921298</c:v>
                </c:pt>
                <c:pt idx="12232">
                  <c:v>43350.656700810185</c:v>
                </c:pt>
                <c:pt idx="12233">
                  <c:v>43350.656714699071</c:v>
                </c:pt>
                <c:pt idx="12234">
                  <c:v>43350.656728587965</c:v>
                </c:pt>
                <c:pt idx="12235">
                  <c:v>43350.656742476851</c:v>
                </c:pt>
                <c:pt idx="12236">
                  <c:v>43350.656756365737</c:v>
                </c:pt>
                <c:pt idx="12237">
                  <c:v>43350.656770254631</c:v>
                </c:pt>
                <c:pt idx="12238">
                  <c:v>43350.656784143517</c:v>
                </c:pt>
                <c:pt idx="12239">
                  <c:v>43350.656798032411</c:v>
                </c:pt>
                <c:pt idx="12240">
                  <c:v>43350.656811921297</c:v>
                </c:pt>
                <c:pt idx="12241">
                  <c:v>43350.656825810183</c:v>
                </c:pt>
                <c:pt idx="12242">
                  <c:v>43350.656839699077</c:v>
                </c:pt>
                <c:pt idx="12243">
                  <c:v>43350.656853587963</c:v>
                </c:pt>
                <c:pt idx="12244">
                  <c:v>43350.65686747685</c:v>
                </c:pt>
                <c:pt idx="12245">
                  <c:v>43350.656881365743</c:v>
                </c:pt>
                <c:pt idx="12246">
                  <c:v>43350.656895254629</c:v>
                </c:pt>
                <c:pt idx="12247">
                  <c:v>43350.656909143516</c:v>
                </c:pt>
                <c:pt idx="12248">
                  <c:v>43350.656923032409</c:v>
                </c:pt>
                <c:pt idx="12249">
                  <c:v>43350.656936921296</c:v>
                </c:pt>
                <c:pt idx="12250">
                  <c:v>43350.656950810182</c:v>
                </c:pt>
                <c:pt idx="12251">
                  <c:v>43350.656964699076</c:v>
                </c:pt>
                <c:pt idx="12252">
                  <c:v>43350.656978587962</c:v>
                </c:pt>
                <c:pt idx="12253">
                  <c:v>43350.656992476848</c:v>
                </c:pt>
                <c:pt idx="12254">
                  <c:v>43350.657006365742</c:v>
                </c:pt>
                <c:pt idx="12255">
                  <c:v>43350.657020254628</c:v>
                </c:pt>
                <c:pt idx="12256">
                  <c:v>43350.657034143522</c:v>
                </c:pt>
                <c:pt idx="12257">
                  <c:v>43350.657048032408</c:v>
                </c:pt>
                <c:pt idx="12258">
                  <c:v>43350.657061921294</c:v>
                </c:pt>
                <c:pt idx="12259">
                  <c:v>43350.657075810188</c:v>
                </c:pt>
                <c:pt idx="12260">
                  <c:v>43350.657089699074</c:v>
                </c:pt>
                <c:pt idx="12261">
                  <c:v>43350.657103587961</c:v>
                </c:pt>
                <c:pt idx="12262">
                  <c:v>43350.657117476854</c:v>
                </c:pt>
                <c:pt idx="12263">
                  <c:v>43350.65713136574</c:v>
                </c:pt>
                <c:pt idx="12264">
                  <c:v>43350.657145254627</c:v>
                </c:pt>
                <c:pt idx="12265">
                  <c:v>43350.65715914352</c:v>
                </c:pt>
                <c:pt idx="12266">
                  <c:v>43350.657173032407</c:v>
                </c:pt>
                <c:pt idx="12267">
                  <c:v>43350.657186921293</c:v>
                </c:pt>
                <c:pt idx="12268">
                  <c:v>43350.657200810187</c:v>
                </c:pt>
                <c:pt idx="12269">
                  <c:v>43350.657214699073</c:v>
                </c:pt>
                <c:pt idx="12270">
                  <c:v>43350.657228587967</c:v>
                </c:pt>
                <c:pt idx="12271">
                  <c:v>43350.657242476853</c:v>
                </c:pt>
                <c:pt idx="12272">
                  <c:v>43350.657256365739</c:v>
                </c:pt>
                <c:pt idx="12273">
                  <c:v>43350.657270254633</c:v>
                </c:pt>
                <c:pt idx="12274">
                  <c:v>43350.657284143519</c:v>
                </c:pt>
                <c:pt idx="12275">
                  <c:v>43350.657298032405</c:v>
                </c:pt>
                <c:pt idx="12276">
                  <c:v>43350.657311921299</c:v>
                </c:pt>
                <c:pt idx="12277">
                  <c:v>43350.657325810185</c:v>
                </c:pt>
                <c:pt idx="12278">
                  <c:v>43350.657339699072</c:v>
                </c:pt>
                <c:pt idx="12279">
                  <c:v>43350.657353587965</c:v>
                </c:pt>
                <c:pt idx="12280">
                  <c:v>43350.657367476852</c:v>
                </c:pt>
                <c:pt idx="12281">
                  <c:v>43350.657381365738</c:v>
                </c:pt>
                <c:pt idx="12282">
                  <c:v>43350.657395254631</c:v>
                </c:pt>
                <c:pt idx="12283">
                  <c:v>43350.657409143518</c:v>
                </c:pt>
                <c:pt idx="12284">
                  <c:v>43350.657423032404</c:v>
                </c:pt>
                <c:pt idx="12285">
                  <c:v>43350.657436921298</c:v>
                </c:pt>
                <c:pt idx="12286">
                  <c:v>43350.657450810184</c:v>
                </c:pt>
                <c:pt idx="12287">
                  <c:v>43350.657464699078</c:v>
                </c:pt>
                <c:pt idx="12288">
                  <c:v>43350.657478587964</c:v>
                </c:pt>
                <c:pt idx="12289">
                  <c:v>43350.65749247685</c:v>
                </c:pt>
                <c:pt idx="12290">
                  <c:v>43350.657506365744</c:v>
                </c:pt>
                <c:pt idx="12291">
                  <c:v>43350.65752025463</c:v>
                </c:pt>
                <c:pt idx="12292">
                  <c:v>43350.657534143516</c:v>
                </c:pt>
                <c:pt idx="12293">
                  <c:v>43350.65754803241</c:v>
                </c:pt>
                <c:pt idx="12294">
                  <c:v>43350.657561921296</c:v>
                </c:pt>
                <c:pt idx="12295">
                  <c:v>43350.657575810183</c:v>
                </c:pt>
                <c:pt idx="12296">
                  <c:v>43350.657589699076</c:v>
                </c:pt>
                <c:pt idx="12297">
                  <c:v>43350.657603587963</c:v>
                </c:pt>
                <c:pt idx="12298">
                  <c:v>43350.657617476849</c:v>
                </c:pt>
                <c:pt idx="12299">
                  <c:v>43350.657631365742</c:v>
                </c:pt>
                <c:pt idx="12300">
                  <c:v>43350.657645254629</c:v>
                </c:pt>
                <c:pt idx="12301">
                  <c:v>43350.657659143515</c:v>
                </c:pt>
                <c:pt idx="12302">
                  <c:v>43350.657673032409</c:v>
                </c:pt>
                <c:pt idx="12303">
                  <c:v>43350.657686921295</c:v>
                </c:pt>
                <c:pt idx="12304">
                  <c:v>43350.657700810189</c:v>
                </c:pt>
                <c:pt idx="12305">
                  <c:v>43350.657714699075</c:v>
                </c:pt>
                <c:pt idx="12306">
                  <c:v>43350.657728587961</c:v>
                </c:pt>
                <c:pt idx="12307">
                  <c:v>43350.657742476855</c:v>
                </c:pt>
                <c:pt idx="12308">
                  <c:v>43350.657756365741</c:v>
                </c:pt>
                <c:pt idx="12309">
                  <c:v>43350.657770254627</c:v>
                </c:pt>
                <c:pt idx="12310">
                  <c:v>43350.657784143521</c:v>
                </c:pt>
                <c:pt idx="12311">
                  <c:v>43350.657798032407</c:v>
                </c:pt>
                <c:pt idx="12312">
                  <c:v>43350.657811921294</c:v>
                </c:pt>
                <c:pt idx="12313">
                  <c:v>43350.657825810187</c:v>
                </c:pt>
                <c:pt idx="12314">
                  <c:v>43350.657839699074</c:v>
                </c:pt>
                <c:pt idx="12315">
                  <c:v>43350.65785358796</c:v>
                </c:pt>
                <c:pt idx="12316">
                  <c:v>43350.657867476853</c:v>
                </c:pt>
                <c:pt idx="12317">
                  <c:v>43350.65788136574</c:v>
                </c:pt>
                <c:pt idx="12318">
                  <c:v>43350.657895254626</c:v>
                </c:pt>
                <c:pt idx="12319">
                  <c:v>43350.65790914352</c:v>
                </c:pt>
                <c:pt idx="12320">
                  <c:v>43350.657923032406</c:v>
                </c:pt>
                <c:pt idx="12321">
                  <c:v>43350.6579369213</c:v>
                </c:pt>
                <c:pt idx="12322">
                  <c:v>43350.657950810186</c:v>
                </c:pt>
                <c:pt idx="12323">
                  <c:v>43350.657964699072</c:v>
                </c:pt>
                <c:pt idx="12324">
                  <c:v>43350.657978587966</c:v>
                </c:pt>
                <c:pt idx="12325">
                  <c:v>43350.657992476852</c:v>
                </c:pt>
                <c:pt idx="12326">
                  <c:v>43350.658006365738</c:v>
                </c:pt>
                <c:pt idx="12327">
                  <c:v>43350.658020254632</c:v>
                </c:pt>
                <c:pt idx="12328">
                  <c:v>43350.658034143518</c:v>
                </c:pt>
                <c:pt idx="12329">
                  <c:v>43350.658048032405</c:v>
                </c:pt>
                <c:pt idx="12330">
                  <c:v>43350.658061921298</c:v>
                </c:pt>
                <c:pt idx="12331">
                  <c:v>43350.658075810185</c:v>
                </c:pt>
                <c:pt idx="12332">
                  <c:v>43350.658089699071</c:v>
                </c:pt>
                <c:pt idx="12333">
                  <c:v>43350.658103587964</c:v>
                </c:pt>
                <c:pt idx="12334">
                  <c:v>43350.658117476851</c:v>
                </c:pt>
                <c:pt idx="12335">
                  <c:v>43350.658131365744</c:v>
                </c:pt>
                <c:pt idx="12336">
                  <c:v>43350.658145254631</c:v>
                </c:pt>
                <c:pt idx="12337">
                  <c:v>43350.658159143517</c:v>
                </c:pt>
                <c:pt idx="12338">
                  <c:v>43350.658173032411</c:v>
                </c:pt>
                <c:pt idx="12339">
                  <c:v>43350.658186921297</c:v>
                </c:pt>
                <c:pt idx="12340">
                  <c:v>43350.658200810183</c:v>
                </c:pt>
                <c:pt idx="12341">
                  <c:v>43350.658214699077</c:v>
                </c:pt>
                <c:pt idx="12342">
                  <c:v>43350.658228587963</c:v>
                </c:pt>
                <c:pt idx="12343">
                  <c:v>43350.658242476849</c:v>
                </c:pt>
                <c:pt idx="12344">
                  <c:v>43350.658256365743</c:v>
                </c:pt>
                <c:pt idx="12345">
                  <c:v>43350.658270254629</c:v>
                </c:pt>
                <c:pt idx="12346">
                  <c:v>43350.658284143516</c:v>
                </c:pt>
                <c:pt idx="12347">
                  <c:v>43350.658298032409</c:v>
                </c:pt>
                <c:pt idx="12348">
                  <c:v>43350.658311921296</c:v>
                </c:pt>
                <c:pt idx="12349">
                  <c:v>43350.658325810182</c:v>
                </c:pt>
                <c:pt idx="12350">
                  <c:v>43350.658339699075</c:v>
                </c:pt>
                <c:pt idx="12351">
                  <c:v>43350.658353587962</c:v>
                </c:pt>
                <c:pt idx="12352">
                  <c:v>43350.658367476855</c:v>
                </c:pt>
                <c:pt idx="12353">
                  <c:v>43350.658381365742</c:v>
                </c:pt>
                <c:pt idx="12354">
                  <c:v>43350.658395254628</c:v>
                </c:pt>
                <c:pt idx="12355">
                  <c:v>43350.658409143522</c:v>
                </c:pt>
                <c:pt idx="12356">
                  <c:v>43350.658423032408</c:v>
                </c:pt>
                <c:pt idx="12357">
                  <c:v>43350.658436921294</c:v>
                </c:pt>
                <c:pt idx="12358">
                  <c:v>43350.658450810188</c:v>
                </c:pt>
                <c:pt idx="12359">
                  <c:v>43350.658464699074</c:v>
                </c:pt>
                <c:pt idx="12360">
                  <c:v>43350.65847858796</c:v>
                </c:pt>
                <c:pt idx="12361">
                  <c:v>43350.658492476854</c:v>
                </c:pt>
                <c:pt idx="12362">
                  <c:v>43350.65850636574</c:v>
                </c:pt>
                <c:pt idx="12363">
                  <c:v>43350.658520254627</c:v>
                </c:pt>
                <c:pt idx="12364">
                  <c:v>43350.65853414352</c:v>
                </c:pt>
                <c:pt idx="12365">
                  <c:v>43350.658548032407</c:v>
                </c:pt>
                <c:pt idx="12366">
                  <c:v>43350.658561921293</c:v>
                </c:pt>
                <c:pt idx="12367">
                  <c:v>43350.658575810186</c:v>
                </c:pt>
                <c:pt idx="12368">
                  <c:v>43350.658589699073</c:v>
                </c:pt>
                <c:pt idx="12369">
                  <c:v>43350.658603587966</c:v>
                </c:pt>
                <c:pt idx="12370">
                  <c:v>43350.658617476853</c:v>
                </c:pt>
                <c:pt idx="12371">
                  <c:v>43350.658631365739</c:v>
                </c:pt>
                <c:pt idx="12372">
                  <c:v>43350.658645254633</c:v>
                </c:pt>
                <c:pt idx="12373">
                  <c:v>43350.658659143519</c:v>
                </c:pt>
                <c:pt idx="12374">
                  <c:v>43350.658673032405</c:v>
                </c:pt>
                <c:pt idx="12375">
                  <c:v>43350.658686921299</c:v>
                </c:pt>
                <c:pt idx="12376">
                  <c:v>43350.658700810185</c:v>
                </c:pt>
                <c:pt idx="12377">
                  <c:v>43350.658714699071</c:v>
                </c:pt>
                <c:pt idx="12378">
                  <c:v>43350.658728587965</c:v>
                </c:pt>
                <c:pt idx="12379">
                  <c:v>43350.658742476851</c:v>
                </c:pt>
                <c:pt idx="12380">
                  <c:v>43350.658756365738</c:v>
                </c:pt>
                <c:pt idx="12381">
                  <c:v>43350.658770254631</c:v>
                </c:pt>
                <c:pt idx="12382">
                  <c:v>43350.658784143518</c:v>
                </c:pt>
                <c:pt idx="12383">
                  <c:v>43350.658798032404</c:v>
                </c:pt>
                <c:pt idx="12384">
                  <c:v>43350.658811921297</c:v>
                </c:pt>
                <c:pt idx="12385">
                  <c:v>43350.658825810184</c:v>
                </c:pt>
                <c:pt idx="12386">
                  <c:v>43350.658839699077</c:v>
                </c:pt>
                <c:pt idx="12387">
                  <c:v>43350.658853587964</c:v>
                </c:pt>
                <c:pt idx="12388">
                  <c:v>43350.65886747685</c:v>
                </c:pt>
                <c:pt idx="12389">
                  <c:v>43350.658881365744</c:v>
                </c:pt>
                <c:pt idx="12390">
                  <c:v>43350.65889525463</c:v>
                </c:pt>
                <c:pt idx="12391">
                  <c:v>43350.658909143516</c:v>
                </c:pt>
                <c:pt idx="12392">
                  <c:v>43350.65892303241</c:v>
                </c:pt>
                <c:pt idx="12393">
                  <c:v>43350.658936921296</c:v>
                </c:pt>
                <c:pt idx="12394">
                  <c:v>43350.658950810182</c:v>
                </c:pt>
                <c:pt idx="12395">
                  <c:v>43350.658964699076</c:v>
                </c:pt>
                <c:pt idx="12396">
                  <c:v>43350.658978587962</c:v>
                </c:pt>
                <c:pt idx="12397">
                  <c:v>43350.658992476849</c:v>
                </c:pt>
                <c:pt idx="12398">
                  <c:v>43350.659006365742</c:v>
                </c:pt>
                <c:pt idx="12399">
                  <c:v>43350.659020254629</c:v>
                </c:pt>
                <c:pt idx="12400">
                  <c:v>43350.659034143522</c:v>
                </c:pt>
                <c:pt idx="12401">
                  <c:v>43350.659048032408</c:v>
                </c:pt>
                <c:pt idx="12402">
                  <c:v>43350.659061921295</c:v>
                </c:pt>
                <c:pt idx="12403">
                  <c:v>43350.659075810188</c:v>
                </c:pt>
                <c:pt idx="12404">
                  <c:v>43350.659089699075</c:v>
                </c:pt>
                <c:pt idx="12405">
                  <c:v>43350.659103587961</c:v>
                </c:pt>
                <c:pt idx="12406">
                  <c:v>43350.659117476855</c:v>
                </c:pt>
                <c:pt idx="12407">
                  <c:v>43350.659131365741</c:v>
                </c:pt>
                <c:pt idx="12408">
                  <c:v>43350.659145254627</c:v>
                </c:pt>
                <c:pt idx="12409">
                  <c:v>43350.659159143521</c:v>
                </c:pt>
                <c:pt idx="12410">
                  <c:v>43350.659173032407</c:v>
                </c:pt>
                <c:pt idx="12411">
                  <c:v>43350.659186921293</c:v>
                </c:pt>
                <c:pt idx="12412">
                  <c:v>43350.659200810187</c:v>
                </c:pt>
                <c:pt idx="12413">
                  <c:v>43350.659214699073</c:v>
                </c:pt>
                <c:pt idx="12414">
                  <c:v>43350.65922858796</c:v>
                </c:pt>
                <c:pt idx="12415">
                  <c:v>43350.659242476853</c:v>
                </c:pt>
                <c:pt idx="12416">
                  <c:v>43350.65925636574</c:v>
                </c:pt>
                <c:pt idx="12417">
                  <c:v>43350.659270254633</c:v>
                </c:pt>
                <c:pt idx="12418">
                  <c:v>43350.659284143519</c:v>
                </c:pt>
                <c:pt idx="12419">
                  <c:v>43350.659298032406</c:v>
                </c:pt>
                <c:pt idx="12420">
                  <c:v>43350.659311921299</c:v>
                </c:pt>
                <c:pt idx="12421">
                  <c:v>43350.659325810186</c:v>
                </c:pt>
                <c:pt idx="12422">
                  <c:v>43350.659339699072</c:v>
                </c:pt>
                <c:pt idx="12423">
                  <c:v>43350.659353587966</c:v>
                </c:pt>
                <c:pt idx="12424">
                  <c:v>43350.659367476852</c:v>
                </c:pt>
                <c:pt idx="12425">
                  <c:v>43350.659381365738</c:v>
                </c:pt>
                <c:pt idx="12426">
                  <c:v>43350.659395254632</c:v>
                </c:pt>
                <c:pt idx="12427">
                  <c:v>43350.659409143518</c:v>
                </c:pt>
                <c:pt idx="12428">
                  <c:v>43350.659423032404</c:v>
                </c:pt>
                <c:pt idx="12429">
                  <c:v>43350.659436921298</c:v>
                </c:pt>
                <c:pt idx="12430">
                  <c:v>43350.659450810184</c:v>
                </c:pt>
                <c:pt idx="12431">
                  <c:v>43350.659464699071</c:v>
                </c:pt>
                <c:pt idx="12432">
                  <c:v>43350.659478587964</c:v>
                </c:pt>
                <c:pt idx="12433">
                  <c:v>43350.659492476851</c:v>
                </c:pt>
                <c:pt idx="12434">
                  <c:v>43350.659506365744</c:v>
                </c:pt>
                <c:pt idx="12435">
                  <c:v>43350.65952025463</c:v>
                </c:pt>
                <c:pt idx="12436">
                  <c:v>43350.659534143517</c:v>
                </c:pt>
                <c:pt idx="12437">
                  <c:v>43350.65954803241</c:v>
                </c:pt>
                <c:pt idx="12438">
                  <c:v>43350.659561921297</c:v>
                </c:pt>
                <c:pt idx="12439">
                  <c:v>43350.659575810183</c:v>
                </c:pt>
                <c:pt idx="12440">
                  <c:v>43350.659589699077</c:v>
                </c:pt>
                <c:pt idx="12441">
                  <c:v>43350.659603587963</c:v>
                </c:pt>
                <c:pt idx="12442">
                  <c:v>43350.659617476849</c:v>
                </c:pt>
                <c:pt idx="12443">
                  <c:v>43350.659631365743</c:v>
                </c:pt>
                <c:pt idx="12444">
                  <c:v>43350.659645254629</c:v>
                </c:pt>
                <c:pt idx="12445">
                  <c:v>43350.659659143515</c:v>
                </c:pt>
                <c:pt idx="12446">
                  <c:v>43350.659673032409</c:v>
                </c:pt>
                <c:pt idx="12447">
                  <c:v>43350.659686921295</c:v>
                </c:pt>
                <c:pt idx="12448">
                  <c:v>43350.659700810182</c:v>
                </c:pt>
                <c:pt idx="12449">
                  <c:v>43350.659714699075</c:v>
                </c:pt>
                <c:pt idx="12450">
                  <c:v>43350.659728587962</c:v>
                </c:pt>
                <c:pt idx="12451">
                  <c:v>43350.659742476855</c:v>
                </c:pt>
                <c:pt idx="12452">
                  <c:v>43350.659756365741</c:v>
                </c:pt>
                <c:pt idx="12453">
                  <c:v>43350.659770254628</c:v>
                </c:pt>
                <c:pt idx="12454">
                  <c:v>43350.659784143521</c:v>
                </c:pt>
                <c:pt idx="12455">
                  <c:v>43350.659798032408</c:v>
                </c:pt>
                <c:pt idx="12456">
                  <c:v>43350.659811921294</c:v>
                </c:pt>
                <c:pt idx="12457">
                  <c:v>43350.659825810188</c:v>
                </c:pt>
                <c:pt idx="12458">
                  <c:v>43350.659839699074</c:v>
                </c:pt>
                <c:pt idx="12459">
                  <c:v>43350.65985358796</c:v>
                </c:pt>
                <c:pt idx="12460">
                  <c:v>43350.659867476854</c:v>
                </c:pt>
                <c:pt idx="12461">
                  <c:v>43350.65988136574</c:v>
                </c:pt>
                <c:pt idx="12462">
                  <c:v>43350.659895254626</c:v>
                </c:pt>
                <c:pt idx="12463">
                  <c:v>43350.65990914352</c:v>
                </c:pt>
                <c:pt idx="12464">
                  <c:v>43350.659923032406</c:v>
                </c:pt>
                <c:pt idx="12465">
                  <c:v>43350.659936921293</c:v>
                </c:pt>
                <c:pt idx="12466">
                  <c:v>43350.659950810186</c:v>
                </c:pt>
                <c:pt idx="12467">
                  <c:v>43350.659964699073</c:v>
                </c:pt>
                <c:pt idx="12468">
                  <c:v>43350.659978587966</c:v>
                </c:pt>
                <c:pt idx="12469">
                  <c:v>43350.659992476852</c:v>
                </c:pt>
                <c:pt idx="12470">
                  <c:v>43350.660006365739</c:v>
                </c:pt>
                <c:pt idx="12471">
                  <c:v>43350.660020254632</c:v>
                </c:pt>
                <c:pt idx="12472">
                  <c:v>43350.660034143519</c:v>
                </c:pt>
                <c:pt idx="12473">
                  <c:v>43350.660048032405</c:v>
                </c:pt>
                <c:pt idx="12474">
                  <c:v>43350.660061921299</c:v>
                </c:pt>
                <c:pt idx="12475">
                  <c:v>43350.660075810185</c:v>
                </c:pt>
                <c:pt idx="12476">
                  <c:v>43350.660089699071</c:v>
                </c:pt>
                <c:pt idx="12477">
                  <c:v>43350.660103587965</c:v>
                </c:pt>
                <c:pt idx="12478">
                  <c:v>43350.660117476851</c:v>
                </c:pt>
                <c:pt idx="12479">
                  <c:v>43350.660131365737</c:v>
                </c:pt>
                <c:pt idx="12480">
                  <c:v>43350.660145254631</c:v>
                </c:pt>
                <c:pt idx="12481">
                  <c:v>43350.660159143517</c:v>
                </c:pt>
                <c:pt idx="12482">
                  <c:v>43350.660173032411</c:v>
                </c:pt>
                <c:pt idx="12483">
                  <c:v>43350.660186921297</c:v>
                </c:pt>
                <c:pt idx="12484">
                  <c:v>43350.660200810184</c:v>
                </c:pt>
                <c:pt idx="12485">
                  <c:v>43350.660214699077</c:v>
                </c:pt>
                <c:pt idx="12486">
                  <c:v>43350.660228587964</c:v>
                </c:pt>
                <c:pt idx="12487">
                  <c:v>43350.66024247685</c:v>
                </c:pt>
                <c:pt idx="12488">
                  <c:v>43350.660256365743</c:v>
                </c:pt>
                <c:pt idx="12489">
                  <c:v>43350.66027025463</c:v>
                </c:pt>
                <c:pt idx="12490">
                  <c:v>43350.660284143516</c:v>
                </c:pt>
                <c:pt idx="12491">
                  <c:v>43350.66029803241</c:v>
                </c:pt>
                <c:pt idx="12492">
                  <c:v>43350.660311921296</c:v>
                </c:pt>
                <c:pt idx="12493">
                  <c:v>43350.660325810182</c:v>
                </c:pt>
                <c:pt idx="12494">
                  <c:v>43350.660339699076</c:v>
                </c:pt>
                <c:pt idx="12495">
                  <c:v>43350.660353587962</c:v>
                </c:pt>
                <c:pt idx="12496">
                  <c:v>43350.660367476848</c:v>
                </c:pt>
                <c:pt idx="12497">
                  <c:v>43350.660381365742</c:v>
                </c:pt>
                <c:pt idx="12498">
                  <c:v>43350.660395254628</c:v>
                </c:pt>
                <c:pt idx="12499">
                  <c:v>43350.660409143522</c:v>
                </c:pt>
                <c:pt idx="12500">
                  <c:v>43350.660423032408</c:v>
                </c:pt>
                <c:pt idx="12501">
                  <c:v>43350.660436921295</c:v>
                </c:pt>
                <c:pt idx="12502">
                  <c:v>43350.660450810188</c:v>
                </c:pt>
                <c:pt idx="12503">
                  <c:v>43350.660464699075</c:v>
                </c:pt>
                <c:pt idx="12504">
                  <c:v>43350.660478587961</c:v>
                </c:pt>
                <c:pt idx="12505">
                  <c:v>43350.660492476854</c:v>
                </c:pt>
                <c:pt idx="12506">
                  <c:v>43350.660506365741</c:v>
                </c:pt>
                <c:pt idx="12507">
                  <c:v>43350.660520254627</c:v>
                </c:pt>
                <c:pt idx="12508">
                  <c:v>43350.660534143521</c:v>
                </c:pt>
                <c:pt idx="12509">
                  <c:v>43350.660548032407</c:v>
                </c:pt>
                <c:pt idx="12510">
                  <c:v>43350.660561921293</c:v>
                </c:pt>
                <c:pt idx="12511">
                  <c:v>43350.660575810187</c:v>
                </c:pt>
                <c:pt idx="12512">
                  <c:v>43350.660589699073</c:v>
                </c:pt>
                <c:pt idx="12513">
                  <c:v>43350.660603587959</c:v>
                </c:pt>
                <c:pt idx="12514">
                  <c:v>43350.660617476853</c:v>
                </c:pt>
                <c:pt idx="12515">
                  <c:v>43350.660631365739</c:v>
                </c:pt>
                <c:pt idx="12516">
                  <c:v>43350.660645254633</c:v>
                </c:pt>
                <c:pt idx="12517">
                  <c:v>43350.660659143519</c:v>
                </c:pt>
                <c:pt idx="12518">
                  <c:v>43350.660673032406</c:v>
                </c:pt>
                <c:pt idx="12519">
                  <c:v>43350.660686921299</c:v>
                </c:pt>
                <c:pt idx="12520">
                  <c:v>43350.660700810186</c:v>
                </c:pt>
                <c:pt idx="12521">
                  <c:v>43350.660714699072</c:v>
                </c:pt>
                <c:pt idx="12522">
                  <c:v>43350.660728587965</c:v>
                </c:pt>
                <c:pt idx="12523">
                  <c:v>43350.660742476852</c:v>
                </c:pt>
                <c:pt idx="12524">
                  <c:v>43350.660756365738</c:v>
                </c:pt>
                <c:pt idx="12525">
                  <c:v>43350.660770254632</c:v>
                </c:pt>
                <c:pt idx="12526">
                  <c:v>43350.660784143518</c:v>
                </c:pt>
                <c:pt idx="12527">
                  <c:v>43350.660798032404</c:v>
                </c:pt>
                <c:pt idx="12528">
                  <c:v>43350.660811921298</c:v>
                </c:pt>
                <c:pt idx="12529">
                  <c:v>43350.660825810184</c:v>
                </c:pt>
                <c:pt idx="12530">
                  <c:v>43350.66083969907</c:v>
                </c:pt>
                <c:pt idx="12531">
                  <c:v>43350.660853587964</c:v>
                </c:pt>
                <c:pt idx="12532">
                  <c:v>43350.66086747685</c:v>
                </c:pt>
                <c:pt idx="12533">
                  <c:v>43350.660881365744</c:v>
                </c:pt>
                <c:pt idx="12534">
                  <c:v>43350.66089525463</c:v>
                </c:pt>
                <c:pt idx="12535">
                  <c:v>43350.660909143517</c:v>
                </c:pt>
                <c:pt idx="12536">
                  <c:v>43350.66092303241</c:v>
                </c:pt>
                <c:pt idx="12537">
                  <c:v>43350.660936921297</c:v>
                </c:pt>
                <c:pt idx="12538">
                  <c:v>43350.660950810183</c:v>
                </c:pt>
                <c:pt idx="12539">
                  <c:v>43350.660964699076</c:v>
                </c:pt>
                <c:pt idx="12540">
                  <c:v>43350.660978587963</c:v>
                </c:pt>
                <c:pt idx="12541">
                  <c:v>43350.660992476849</c:v>
                </c:pt>
                <c:pt idx="12542">
                  <c:v>43350.661006365743</c:v>
                </c:pt>
                <c:pt idx="12543">
                  <c:v>43350.661020254629</c:v>
                </c:pt>
                <c:pt idx="12544">
                  <c:v>43350.661034143515</c:v>
                </c:pt>
                <c:pt idx="12545">
                  <c:v>43350.661048032409</c:v>
                </c:pt>
                <c:pt idx="12546">
                  <c:v>43350.661061921295</c:v>
                </c:pt>
                <c:pt idx="12547">
                  <c:v>43350.661075810189</c:v>
                </c:pt>
                <c:pt idx="12548">
                  <c:v>43350.661089699075</c:v>
                </c:pt>
                <c:pt idx="12549">
                  <c:v>43350.661103587961</c:v>
                </c:pt>
                <c:pt idx="12550">
                  <c:v>43350.661117476855</c:v>
                </c:pt>
                <c:pt idx="12551">
                  <c:v>43350.661131365741</c:v>
                </c:pt>
                <c:pt idx="12552">
                  <c:v>43350.661145254628</c:v>
                </c:pt>
                <c:pt idx="12553">
                  <c:v>43350.661159143521</c:v>
                </c:pt>
                <c:pt idx="12554">
                  <c:v>43350.661173032408</c:v>
                </c:pt>
                <c:pt idx="12555">
                  <c:v>43350.661186921294</c:v>
                </c:pt>
                <c:pt idx="12556">
                  <c:v>43350.661200810187</c:v>
                </c:pt>
                <c:pt idx="12557">
                  <c:v>43350.661214699074</c:v>
                </c:pt>
                <c:pt idx="12558">
                  <c:v>43350.66122858796</c:v>
                </c:pt>
                <c:pt idx="12559">
                  <c:v>43350.661242476854</c:v>
                </c:pt>
                <c:pt idx="12560">
                  <c:v>43350.66125636574</c:v>
                </c:pt>
                <c:pt idx="12561">
                  <c:v>43350.661270254626</c:v>
                </c:pt>
                <c:pt idx="12562">
                  <c:v>43350.66128414352</c:v>
                </c:pt>
                <c:pt idx="12563">
                  <c:v>43350.661298032406</c:v>
                </c:pt>
                <c:pt idx="12564">
                  <c:v>43350.6613119213</c:v>
                </c:pt>
                <c:pt idx="12565">
                  <c:v>43350.661325810186</c:v>
                </c:pt>
                <c:pt idx="12566">
                  <c:v>43350.661339699072</c:v>
                </c:pt>
                <c:pt idx="12567">
                  <c:v>43350.661353587966</c:v>
                </c:pt>
                <c:pt idx="12568">
                  <c:v>43350.661367476852</c:v>
                </c:pt>
                <c:pt idx="12569">
                  <c:v>43350.661381365739</c:v>
                </c:pt>
                <c:pt idx="12570">
                  <c:v>43350.661395254632</c:v>
                </c:pt>
                <c:pt idx="12571">
                  <c:v>43350.661409143519</c:v>
                </c:pt>
                <c:pt idx="12572">
                  <c:v>43350.661423032405</c:v>
                </c:pt>
                <c:pt idx="12573">
                  <c:v>43350.661436921298</c:v>
                </c:pt>
                <c:pt idx="12574">
                  <c:v>43350.661450810185</c:v>
                </c:pt>
                <c:pt idx="12575">
                  <c:v>43350.661464699071</c:v>
                </c:pt>
                <c:pt idx="12576">
                  <c:v>43350.661478587965</c:v>
                </c:pt>
                <c:pt idx="12577">
                  <c:v>43350.661492476851</c:v>
                </c:pt>
                <c:pt idx="12578">
                  <c:v>43350.661506365737</c:v>
                </c:pt>
                <c:pt idx="12579">
                  <c:v>43350.661520254631</c:v>
                </c:pt>
                <c:pt idx="12580">
                  <c:v>43350.661534143517</c:v>
                </c:pt>
                <c:pt idx="12581">
                  <c:v>43350.661548032411</c:v>
                </c:pt>
                <c:pt idx="12582">
                  <c:v>43350.661561921297</c:v>
                </c:pt>
                <c:pt idx="12583">
                  <c:v>43350.661575810183</c:v>
                </c:pt>
                <c:pt idx="12584">
                  <c:v>43350.661589699077</c:v>
                </c:pt>
                <c:pt idx="12585">
                  <c:v>43350.661603587963</c:v>
                </c:pt>
                <c:pt idx="12586">
                  <c:v>43350.66161747685</c:v>
                </c:pt>
                <c:pt idx="12587">
                  <c:v>43350.661631365743</c:v>
                </c:pt>
                <c:pt idx="12588">
                  <c:v>43350.66164525463</c:v>
                </c:pt>
                <c:pt idx="12589">
                  <c:v>43350.661659143516</c:v>
                </c:pt>
                <c:pt idx="12590">
                  <c:v>43350.661673032409</c:v>
                </c:pt>
                <c:pt idx="12591">
                  <c:v>43350.661686921296</c:v>
                </c:pt>
                <c:pt idx="12592">
                  <c:v>43350.661700810182</c:v>
                </c:pt>
                <c:pt idx="12593">
                  <c:v>43350.661714699076</c:v>
                </c:pt>
                <c:pt idx="12594">
                  <c:v>43350.661728587962</c:v>
                </c:pt>
                <c:pt idx="12595">
                  <c:v>43350.661742476848</c:v>
                </c:pt>
                <c:pt idx="12596">
                  <c:v>43350.661756365742</c:v>
                </c:pt>
                <c:pt idx="12597">
                  <c:v>43350.661770254628</c:v>
                </c:pt>
                <c:pt idx="12598">
                  <c:v>43350.661784143522</c:v>
                </c:pt>
                <c:pt idx="12599">
                  <c:v>43350.661798032408</c:v>
                </c:pt>
                <c:pt idx="12600">
                  <c:v>43350.661811921294</c:v>
                </c:pt>
                <c:pt idx="12601">
                  <c:v>43350.661825810188</c:v>
                </c:pt>
                <c:pt idx="12602">
                  <c:v>43350.661839699074</c:v>
                </c:pt>
                <c:pt idx="12603">
                  <c:v>43350.661853587961</c:v>
                </c:pt>
                <c:pt idx="12604">
                  <c:v>43350.661867476854</c:v>
                </c:pt>
                <c:pt idx="12605">
                  <c:v>43350.661881365741</c:v>
                </c:pt>
                <c:pt idx="12606">
                  <c:v>43350.661895254627</c:v>
                </c:pt>
                <c:pt idx="12607">
                  <c:v>43350.66190914352</c:v>
                </c:pt>
                <c:pt idx="12608">
                  <c:v>43350.661923032407</c:v>
                </c:pt>
                <c:pt idx="12609">
                  <c:v>43350.661936921293</c:v>
                </c:pt>
                <c:pt idx="12610">
                  <c:v>43350.661950810187</c:v>
                </c:pt>
                <c:pt idx="12611">
                  <c:v>43350.661964699073</c:v>
                </c:pt>
                <c:pt idx="12612">
                  <c:v>43350.661978587967</c:v>
                </c:pt>
                <c:pt idx="12613">
                  <c:v>43350.661992476853</c:v>
                </c:pt>
                <c:pt idx="12614">
                  <c:v>43350.662006365739</c:v>
                </c:pt>
                <c:pt idx="12615">
                  <c:v>43350.662020254633</c:v>
                </c:pt>
                <c:pt idx="12616">
                  <c:v>43350.662034143519</c:v>
                </c:pt>
                <c:pt idx="12617">
                  <c:v>43350.662048032405</c:v>
                </c:pt>
                <c:pt idx="12618">
                  <c:v>43350.662061921299</c:v>
                </c:pt>
                <c:pt idx="12619">
                  <c:v>43350.662075810185</c:v>
                </c:pt>
                <c:pt idx="12620">
                  <c:v>43350.662089699072</c:v>
                </c:pt>
                <c:pt idx="12621">
                  <c:v>43350.662103587965</c:v>
                </c:pt>
                <c:pt idx="12622">
                  <c:v>43350.662117476852</c:v>
                </c:pt>
                <c:pt idx="12623">
                  <c:v>43350.662131365738</c:v>
                </c:pt>
                <c:pt idx="12624">
                  <c:v>43350.662145254631</c:v>
                </c:pt>
                <c:pt idx="12625">
                  <c:v>43350.662159143518</c:v>
                </c:pt>
                <c:pt idx="12626">
                  <c:v>43350.662173032404</c:v>
                </c:pt>
                <c:pt idx="12627">
                  <c:v>43350.662186921298</c:v>
                </c:pt>
                <c:pt idx="12628">
                  <c:v>43350.662200810184</c:v>
                </c:pt>
                <c:pt idx="12629">
                  <c:v>43350.662214699078</c:v>
                </c:pt>
                <c:pt idx="12630">
                  <c:v>43350.662228587964</c:v>
                </c:pt>
                <c:pt idx="12631">
                  <c:v>43350.66224247685</c:v>
                </c:pt>
                <c:pt idx="12632">
                  <c:v>43350.662256365744</c:v>
                </c:pt>
                <c:pt idx="12633">
                  <c:v>43350.66227025463</c:v>
                </c:pt>
                <c:pt idx="12634">
                  <c:v>43350.662284143516</c:v>
                </c:pt>
                <c:pt idx="12635">
                  <c:v>43350.66229803241</c:v>
                </c:pt>
                <c:pt idx="12636">
                  <c:v>43350.662311921296</c:v>
                </c:pt>
                <c:pt idx="12637">
                  <c:v>43350.662325810183</c:v>
                </c:pt>
                <c:pt idx="12638">
                  <c:v>43350.662339699076</c:v>
                </c:pt>
                <c:pt idx="12639">
                  <c:v>43350.662353587963</c:v>
                </c:pt>
                <c:pt idx="12640">
                  <c:v>43350.662367476849</c:v>
                </c:pt>
                <c:pt idx="12641">
                  <c:v>43350.662381365742</c:v>
                </c:pt>
                <c:pt idx="12642">
                  <c:v>43350.662395254629</c:v>
                </c:pt>
                <c:pt idx="12643">
                  <c:v>43350.662409143515</c:v>
                </c:pt>
                <c:pt idx="12644">
                  <c:v>43350.662423032409</c:v>
                </c:pt>
                <c:pt idx="12645">
                  <c:v>43350.662436921295</c:v>
                </c:pt>
                <c:pt idx="12646">
                  <c:v>43350.662450810189</c:v>
                </c:pt>
                <c:pt idx="12647">
                  <c:v>43350.662464699075</c:v>
                </c:pt>
                <c:pt idx="12648">
                  <c:v>43350.662478587961</c:v>
                </c:pt>
                <c:pt idx="12649">
                  <c:v>43350.662492476855</c:v>
                </c:pt>
                <c:pt idx="12650">
                  <c:v>43350.662506365741</c:v>
                </c:pt>
                <c:pt idx="12651">
                  <c:v>43350.662520254627</c:v>
                </c:pt>
                <c:pt idx="12652">
                  <c:v>43350.662534143521</c:v>
                </c:pt>
                <c:pt idx="12653">
                  <c:v>43350.662548032407</c:v>
                </c:pt>
                <c:pt idx="12654">
                  <c:v>43350.662561921294</c:v>
                </c:pt>
                <c:pt idx="12655">
                  <c:v>43350.662575810187</c:v>
                </c:pt>
                <c:pt idx="12656">
                  <c:v>43350.662589699074</c:v>
                </c:pt>
                <c:pt idx="12657">
                  <c:v>43350.66260358796</c:v>
                </c:pt>
                <c:pt idx="12658">
                  <c:v>43350.662617476853</c:v>
                </c:pt>
                <c:pt idx="12659">
                  <c:v>43350.66263136574</c:v>
                </c:pt>
                <c:pt idx="12660">
                  <c:v>43350.662645254626</c:v>
                </c:pt>
                <c:pt idx="12661">
                  <c:v>43350.66265914352</c:v>
                </c:pt>
                <c:pt idx="12662">
                  <c:v>43350.662673032406</c:v>
                </c:pt>
                <c:pt idx="12663">
                  <c:v>43350.6626869213</c:v>
                </c:pt>
                <c:pt idx="12664">
                  <c:v>43350.662700810186</c:v>
                </c:pt>
                <c:pt idx="12665">
                  <c:v>43350.662714699072</c:v>
                </c:pt>
                <c:pt idx="12666">
                  <c:v>43350.662728587966</c:v>
                </c:pt>
                <c:pt idx="12667">
                  <c:v>43350.662742476852</c:v>
                </c:pt>
                <c:pt idx="12668">
                  <c:v>43350.662756365738</c:v>
                </c:pt>
                <c:pt idx="12669">
                  <c:v>43350.662770254632</c:v>
                </c:pt>
                <c:pt idx="12670">
                  <c:v>43350.662784143518</c:v>
                </c:pt>
                <c:pt idx="12671">
                  <c:v>43350.662798032405</c:v>
                </c:pt>
                <c:pt idx="12672">
                  <c:v>43350.662811921298</c:v>
                </c:pt>
                <c:pt idx="12673">
                  <c:v>43350.662825810185</c:v>
                </c:pt>
                <c:pt idx="12674">
                  <c:v>43350.662839699071</c:v>
                </c:pt>
                <c:pt idx="12675">
                  <c:v>43350.662853587964</c:v>
                </c:pt>
                <c:pt idx="12676">
                  <c:v>43350.662867476851</c:v>
                </c:pt>
                <c:pt idx="12677">
                  <c:v>43350.662881365737</c:v>
                </c:pt>
                <c:pt idx="12678">
                  <c:v>43350.662895254631</c:v>
                </c:pt>
                <c:pt idx="12679">
                  <c:v>43350.662909143517</c:v>
                </c:pt>
                <c:pt idx="12680">
                  <c:v>43350.662923032411</c:v>
                </c:pt>
                <c:pt idx="12681">
                  <c:v>43350.662936921297</c:v>
                </c:pt>
                <c:pt idx="12682">
                  <c:v>43350.662950810183</c:v>
                </c:pt>
                <c:pt idx="12683">
                  <c:v>43350.662964699077</c:v>
                </c:pt>
                <c:pt idx="12684">
                  <c:v>43350.662978587963</c:v>
                </c:pt>
                <c:pt idx="12685">
                  <c:v>43350.662992476849</c:v>
                </c:pt>
                <c:pt idx="12686">
                  <c:v>43350.663006365743</c:v>
                </c:pt>
                <c:pt idx="12687">
                  <c:v>43350.663020254629</c:v>
                </c:pt>
                <c:pt idx="12688">
                  <c:v>43350.663034143516</c:v>
                </c:pt>
                <c:pt idx="12689">
                  <c:v>43350.663048032409</c:v>
                </c:pt>
                <c:pt idx="12690">
                  <c:v>43350.663061921296</c:v>
                </c:pt>
                <c:pt idx="12691">
                  <c:v>43350.663075810182</c:v>
                </c:pt>
                <c:pt idx="12692">
                  <c:v>43350.663089699075</c:v>
                </c:pt>
                <c:pt idx="12693">
                  <c:v>43350.663103587962</c:v>
                </c:pt>
                <c:pt idx="12694">
                  <c:v>43350.663117476855</c:v>
                </c:pt>
                <c:pt idx="12695">
                  <c:v>43350.663131365742</c:v>
                </c:pt>
                <c:pt idx="12696">
                  <c:v>43350.663145254628</c:v>
                </c:pt>
                <c:pt idx="12697">
                  <c:v>43350.663159143522</c:v>
                </c:pt>
                <c:pt idx="12698">
                  <c:v>43350.663173032408</c:v>
                </c:pt>
                <c:pt idx="12699">
                  <c:v>43350.663186921294</c:v>
                </c:pt>
                <c:pt idx="12700">
                  <c:v>43350.663200810188</c:v>
                </c:pt>
                <c:pt idx="12701">
                  <c:v>43350.663214699074</c:v>
                </c:pt>
                <c:pt idx="12702">
                  <c:v>43350.66322858796</c:v>
                </c:pt>
                <c:pt idx="12703">
                  <c:v>43350.663242476854</c:v>
                </c:pt>
                <c:pt idx="12704">
                  <c:v>43350.66325636574</c:v>
                </c:pt>
                <c:pt idx="12705">
                  <c:v>43350.663270254627</c:v>
                </c:pt>
                <c:pt idx="12706">
                  <c:v>43350.66328414352</c:v>
                </c:pt>
                <c:pt idx="12707">
                  <c:v>43350.663298032407</c:v>
                </c:pt>
                <c:pt idx="12708">
                  <c:v>43350.663311921293</c:v>
                </c:pt>
                <c:pt idx="12709">
                  <c:v>43350.663325810187</c:v>
                </c:pt>
                <c:pt idx="12710">
                  <c:v>43350.663339699073</c:v>
                </c:pt>
                <c:pt idx="12711">
                  <c:v>43350.663353587966</c:v>
                </c:pt>
                <c:pt idx="12712">
                  <c:v>43350.663367476853</c:v>
                </c:pt>
                <c:pt idx="12713">
                  <c:v>43350.663381365739</c:v>
                </c:pt>
                <c:pt idx="12714">
                  <c:v>43350.663395254633</c:v>
                </c:pt>
                <c:pt idx="12715">
                  <c:v>43350.663409143519</c:v>
                </c:pt>
                <c:pt idx="12716">
                  <c:v>43350.663423032405</c:v>
                </c:pt>
                <c:pt idx="12717">
                  <c:v>43350.663436921299</c:v>
                </c:pt>
                <c:pt idx="12718">
                  <c:v>43350.663450810185</c:v>
                </c:pt>
                <c:pt idx="12719">
                  <c:v>43350.663464699071</c:v>
                </c:pt>
                <c:pt idx="12720">
                  <c:v>43350.663478587965</c:v>
                </c:pt>
                <c:pt idx="12721">
                  <c:v>43350.663492476851</c:v>
                </c:pt>
                <c:pt idx="12722">
                  <c:v>43350.663506365738</c:v>
                </c:pt>
                <c:pt idx="12723">
                  <c:v>43350.663520254631</c:v>
                </c:pt>
                <c:pt idx="12724">
                  <c:v>43350.663534143518</c:v>
                </c:pt>
                <c:pt idx="12725">
                  <c:v>43350.663548032404</c:v>
                </c:pt>
                <c:pt idx="12726">
                  <c:v>43350.663561921298</c:v>
                </c:pt>
                <c:pt idx="12727">
                  <c:v>43350.663575810184</c:v>
                </c:pt>
                <c:pt idx="12728">
                  <c:v>43350.663589699077</c:v>
                </c:pt>
                <c:pt idx="12729">
                  <c:v>43350.663603587964</c:v>
                </c:pt>
                <c:pt idx="12730">
                  <c:v>43350.66361747685</c:v>
                </c:pt>
                <c:pt idx="12731">
                  <c:v>43350.663631365744</c:v>
                </c:pt>
                <c:pt idx="12732">
                  <c:v>43350.66364525463</c:v>
                </c:pt>
                <c:pt idx="12733">
                  <c:v>43350.663659143516</c:v>
                </c:pt>
                <c:pt idx="12734">
                  <c:v>43350.66367303241</c:v>
                </c:pt>
                <c:pt idx="12735">
                  <c:v>43350.663686921296</c:v>
                </c:pt>
                <c:pt idx="12736">
                  <c:v>43350.663700810182</c:v>
                </c:pt>
                <c:pt idx="12737">
                  <c:v>43350.663714699076</c:v>
                </c:pt>
                <c:pt idx="12738">
                  <c:v>43350.663728587962</c:v>
                </c:pt>
                <c:pt idx="12739">
                  <c:v>43350.663742476849</c:v>
                </c:pt>
                <c:pt idx="12740">
                  <c:v>43350.663756365742</c:v>
                </c:pt>
                <c:pt idx="12741">
                  <c:v>43350.663770254629</c:v>
                </c:pt>
                <c:pt idx="12742">
                  <c:v>43350.663784143515</c:v>
                </c:pt>
                <c:pt idx="12743">
                  <c:v>43350.663798032409</c:v>
                </c:pt>
                <c:pt idx="12744">
                  <c:v>43350.663811921295</c:v>
                </c:pt>
                <c:pt idx="12745">
                  <c:v>43350.663825810188</c:v>
                </c:pt>
                <c:pt idx="12746">
                  <c:v>43350.663839699075</c:v>
                </c:pt>
                <c:pt idx="12747">
                  <c:v>43350.663853587961</c:v>
                </c:pt>
                <c:pt idx="12748">
                  <c:v>43350.663867476855</c:v>
                </c:pt>
                <c:pt idx="12749">
                  <c:v>43350.663881365741</c:v>
                </c:pt>
                <c:pt idx="12750">
                  <c:v>43350.663895254627</c:v>
                </c:pt>
                <c:pt idx="12751">
                  <c:v>43350.663909143521</c:v>
                </c:pt>
                <c:pt idx="12752">
                  <c:v>43350.663923032407</c:v>
                </c:pt>
                <c:pt idx="12753">
                  <c:v>43350.663936921293</c:v>
                </c:pt>
                <c:pt idx="12754">
                  <c:v>43350.663950810187</c:v>
                </c:pt>
                <c:pt idx="12755">
                  <c:v>43350.663964699073</c:v>
                </c:pt>
                <c:pt idx="12756">
                  <c:v>43350.66397858796</c:v>
                </c:pt>
                <c:pt idx="12757">
                  <c:v>43350.663992476853</c:v>
                </c:pt>
                <c:pt idx="12758">
                  <c:v>43350.66400636574</c:v>
                </c:pt>
                <c:pt idx="12759">
                  <c:v>43350.664020254633</c:v>
                </c:pt>
                <c:pt idx="12760">
                  <c:v>43350.66403414352</c:v>
                </c:pt>
                <c:pt idx="12761">
                  <c:v>43350.664048032406</c:v>
                </c:pt>
                <c:pt idx="12762">
                  <c:v>43350.664061921299</c:v>
                </c:pt>
                <c:pt idx="12763">
                  <c:v>43350.664075810186</c:v>
                </c:pt>
                <c:pt idx="12764">
                  <c:v>43350.664089699072</c:v>
                </c:pt>
                <c:pt idx="12765">
                  <c:v>43350.664103587966</c:v>
                </c:pt>
                <c:pt idx="12766">
                  <c:v>43350.664117476852</c:v>
                </c:pt>
                <c:pt idx="12767">
                  <c:v>43350.664131365738</c:v>
                </c:pt>
                <c:pt idx="12768">
                  <c:v>43350.664145254632</c:v>
                </c:pt>
                <c:pt idx="12769">
                  <c:v>43350.664159143518</c:v>
                </c:pt>
                <c:pt idx="12770">
                  <c:v>43350.664173032405</c:v>
                </c:pt>
                <c:pt idx="12771">
                  <c:v>43350.664186921298</c:v>
                </c:pt>
                <c:pt idx="12772">
                  <c:v>43350.664200810184</c:v>
                </c:pt>
                <c:pt idx="12773">
                  <c:v>43350.664214699071</c:v>
                </c:pt>
                <c:pt idx="12774">
                  <c:v>43350.664228587964</c:v>
                </c:pt>
                <c:pt idx="12775">
                  <c:v>43350.664242476851</c:v>
                </c:pt>
                <c:pt idx="12776">
                  <c:v>43350.664256365744</c:v>
                </c:pt>
                <c:pt idx="12777">
                  <c:v>43350.664270254631</c:v>
                </c:pt>
                <c:pt idx="12778">
                  <c:v>43350.664284143517</c:v>
                </c:pt>
                <c:pt idx="12779">
                  <c:v>43350.66429803241</c:v>
                </c:pt>
                <c:pt idx="12780">
                  <c:v>43350.664311921297</c:v>
                </c:pt>
                <c:pt idx="12781">
                  <c:v>43350.664325810183</c:v>
                </c:pt>
                <c:pt idx="12782">
                  <c:v>43350.664339699077</c:v>
                </c:pt>
                <c:pt idx="12783">
                  <c:v>43350.664353587963</c:v>
                </c:pt>
                <c:pt idx="12784">
                  <c:v>43350.664367476849</c:v>
                </c:pt>
                <c:pt idx="12785">
                  <c:v>43350.664381365743</c:v>
                </c:pt>
                <c:pt idx="12786">
                  <c:v>43350.664395254629</c:v>
                </c:pt>
                <c:pt idx="12787">
                  <c:v>43350.664409143516</c:v>
                </c:pt>
                <c:pt idx="12788">
                  <c:v>43350.664423032409</c:v>
                </c:pt>
                <c:pt idx="12789">
                  <c:v>43350.664436921295</c:v>
                </c:pt>
                <c:pt idx="12790">
                  <c:v>43350.664450810182</c:v>
                </c:pt>
                <c:pt idx="12791">
                  <c:v>43350.664464699075</c:v>
                </c:pt>
                <c:pt idx="12792">
                  <c:v>43350.664478587962</c:v>
                </c:pt>
                <c:pt idx="12793">
                  <c:v>43350.664492476855</c:v>
                </c:pt>
                <c:pt idx="12794">
                  <c:v>43350.664506365742</c:v>
                </c:pt>
                <c:pt idx="12795">
                  <c:v>43350.664520254628</c:v>
                </c:pt>
                <c:pt idx="12796">
                  <c:v>43350.664534143521</c:v>
                </c:pt>
                <c:pt idx="12797">
                  <c:v>43350.664548032408</c:v>
                </c:pt>
                <c:pt idx="12798">
                  <c:v>43350.664561921294</c:v>
                </c:pt>
                <c:pt idx="12799">
                  <c:v>43350.664575810188</c:v>
                </c:pt>
                <c:pt idx="12800">
                  <c:v>43350.664589699074</c:v>
                </c:pt>
                <c:pt idx="12801">
                  <c:v>43350.66460358796</c:v>
                </c:pt>
                <c:pt idx="12802">
                  <c:v>43350.664617476854</c:v>
                </c:pt>
                <c:pt idx="12803">
                  <c:v>43350.66463136574</c:v>
                </c:pt>
                <c:pt idx="12804">
                  <c:v>43350.664645254627</c:v>
                </c:pt>
                <c:pt idx="12805">
                  <c:v>43350.66465914352</c:v>
                </c:pt>
                <c:pt idx="12806">
                  <c:v>43350.664673032406</c:v>
                </c:pt>
                <c:pt idx="12807">
                  <c:v>43350.664686921293</c:v>
                </c:pt>
                <c:pt idx="12808">
                  <c:v>43350.664700810186</c:v>
                </c:pt>
                <c:pt idx="12809">
                  <c:v>43350.664714699073</c:v>
                </c:pt>
                <c:pt idx="12810">
                  <c:v>43350.664728587966</c:v>
                </c:pt>
                <c:pt idx="12811">
                  <c:v>43350.664742476853</c:v>
                </c:pt>
                <c:pt idx="12812">
                  <c:v>43350.664756365739</c:v>
                </c:pt>
                <c:pt idx="12813">
                  <c:v>43350.664770254632</c:v>
                </c:pt>
                <c:pt idx="12814">
                  <c:v>43350.664784143519</c:v>
                </c:pt>
                <c:pt idx="12815">
                  <c:v>43350.664798032405</c:v>
                </c:pt>
                <c:pt idx="12816">
                  <c:v>43350.664811921299</c:v>
                </c:pt>
                <c:pt idx="12817">
                  <c:v>43350.664825810185</c:v>
                </c:pt>
                <c:pt idx="12818">
                  <c:v>43350.664839699071</c:v>
                </c:pt>
                <c:pt idx="12819">
                  <c:v>43350.664853587965</c:v>
                </c:pt>
                <c:pt idx="12820">
                  <c:v>43350.664867476851</c:v>
                </c:pt>
                <c:pt idx="12821">
                  <c:v>43350.664881365738</c:v>
                </c:pt>
                <c:pt idx="12822">
                  <c:v>43350.664895254631</c:v>
                </c:pt>
                <c:pt idx="12823">
                  <c:v>43350.664909143517</c:v>
                </c:pt>
                <c:pt idx="12824">
                  <c:v>43350.664923032411</c:v>
                </c:pt>
                <c:pt idx="12825">
                  <c:v>43350.664936921297</c:v>
                </c:pt>
                <c:pt idx="12826">
                  <c:v>43350.664950810184</c:v>
                </c:pt>
                <c:pt idx="12827">
                  <c:v>43350.664964699077</c:v>
                </c:pt>
                <c:pt idx="12828">
                  <c:v>43350.664978587964</c:v>
                </c:pt>
                <c:pt idx="12829">
                  <c:v>43350.66499247685</c:v>
                </c:pt>
                <c:pt idx="12830">
                  <c:v>43350.665006365743</c:v>
                </c:pt>
                <c:pt idx="12831">
                  <c:v>43350.66502025463</c:v>
                </c:pt>
                <c:pt idx="12832">
                  <c:v>43350.665034143516</c:v>
                </c:pt>
                <c:pt idx="12833">
                  <c:v>43350.66504803241</c:v>
                </c:pt>
                <c:pt idx="12834">
                  <c:v>43350.665061921296</c:v>
                </c:pt>
                <c:pt idx="12835">
                  <c:v>43350.665075810182</c:v>
                </c:pt>
                <c:pt idx="12836">
                  <c:v>43350.665089699076</c:v>
                </c:pt>
                <c:pt idx="12837">
                  <c:v>43350.665103587962</c:v>
                </c:pt>
                <c:pt idx="12838">
                  <c:v>43350.665117476849</c:v>
                </c:pt>
                <c:pt idx="12839">
                  <c:v>43350.665131365742</c:v>
                </c:pt>
                <c:pt idx="12840">
                  <c:v>43350.665145254628</c:v>
                </c:pt>
                <c:pt idx="12841">
                  <c:v>43350.665159143522</c:v>
                </c:pt>
                <c:pt idx="12842">
                  <c:v>43350.665173032408</c:v>
                </c:pt>
                <c:pt idx="12843">
                  <c:v>43350.665186921295</c:v>
                </c:pt>
                <c:pt idx="12844">
                  <c:v>43350.665200810188</c:v>
                </c:pt>
                <c:pt idx="12845">
                  <c:v>43350.665214699075</c:v>
                </c:pt>
                <c:pt idx="12846">
                  <c:v>43350.665228587961</c:v>
                </c:pt>
                <c:pt idx="12847">
                  <c:v>43350.665242476854</c:v>
                </c:pt>
                <c:pt idx="12848">
                  <c:v>43350.665256365741</c:v>
                </c:pt>
                <c:pt idx="12849">
                  <c:v>43350.665270254627</c:v>
                </c:pt>
                <c:pt idx="12850">
                  <c:v>43350.665284143521</c:v>
                </c:pt>
                <c:pt idx="12851">
                  <c:v>43350.665298032407</c:v>
                </c:pt>
                <c:pt idx="12852">
                  <c:v>43350.665311921293</c:v>
                </c:pt>
                <c:pt idx="12853">
                  <c:v>43350.665325810187</c:v>
                </c:pt>
                <c:pt idx="12854">
                  <c:v>43350.665339699073</c:v>
                </c:pt>
                <c:pt idx="12855">
                  <c:v>43350.66535358796</c:v>
                </c:pt>
                <c:pt idx="12856">
                  <c:v>43350.665367476853</c:v>
                </c:pt>
                <c:pt idx="12857">
                  <c:v>43350.665381365739</c:v>
                </c:pt>
                <c:pt idx="12858">
                  <c:v>43350.665395254633</c:v>
                </c:pt>
                <c:pt idx="12859">
                  <c:v>43350.665409143519</c:v>
                </c:pt>
                <c:pt idx="12860">
                  <c:v>43350.665423032406</c:v>
                </c:pt>
                <c:pt idx="12861">
                  <c:v>43350.665436921299</c:v>
                </c:pt>
                <c:pt idx="12862">
                  <c:v>43350.665450810186</c:v>
                </c:pt>
                <c:pt idx="12863">
                  <c:v>43350.665464699072</c:v>
                </c:pt>
                <c:pt idx="12864">
                  <c:v>43350.665478587965</c:v>
                </c:pt>
                <c:pt idx="12865">
                  <c:v>43350.665492476852</c:v>
                </c:pt>
                <c:pt idx="12866">
                  <c:v>43350.665506365738</c:v>
                </c:pt>
                <c:pt idx="12867">
                  <c:v>43350.665520254632</c:v>
                </c:pt>
                <c:pt idx="12868">
                  <c:v>43350.665534143518</c:v>
                </c:pt>
                <c:pt idx="12869">
                  <c:v>43350.665548032404</c:v>
                </c:pt>
                <c:pt idx="12870">
                  <c:v>43350.665561921298</c:v>
                </c:pt>
                <c:pt idx="12871">
                  <c:v>43350.665575810184</c:v>
                </c:pt>
                <c:pt idx="12872">
                  <c:v>43350.665589699071</c:v>
                </c:pt>
                <c:pt idx="12873">
                  <c:v>43350.665603587964</c:v>
                </c:pt>
                <c:pt idx="12874">
                  <c:v>43350.66561747685</c:v>
                </c:pt>
                <c:pt idx="12875">
                  <c:v>43350.665631365744</c:v>
                </c:pt>
                <c:pt idx="12876">
                  <c:v>43350.66564525463</c:v>
                </c:pt>
                <c:pt idx="12877">
                  <c:v>43350.665659143517</c:v>
                </c:pt>
                <c:pt idx="12878">
                  <c:v>43350.66567303241</c:v>
                </c:pt>
                <c:pt idx="12879">
                  <c:v>43350.665686921297</c:v>
                </c:pt>
                <c:pt idx="12880">
                  <c:v>43350.665700810183</c:v>
                </c:pt>
                <c:pt idx="12881">
                  <c:v>43350.665714699076</c:v>
                </c:pt>
                <c:pt idx="12882">
                  <c:v>43350.665728587963</c:v>
                </c:pt>
                <c:pt idx="12883">
                  <c:v>43350.665742476849</c:v>
                </c:pt>
                <c:pt idx="12884">
                  <c:v>43350.665756365743</c:v>
                </c:pt>
                <c:pt idx="12885">
                  <c:v>43350.665770254629</c:v>
                </c:pt>
                <c:pt idx="12886">
                  <c:v>43350.665784143515</c:v>
                </c:pt>
                <c:pt idx="12887">
                  <c:v>43350.665798032409</c:v>
                </c:pt>
                <c:pt idx="12888">
                  <c:v>43350.665811921295</c:v>
                </c:pt>
                <c:pt idx="12889">
                  <c:v>43350.665825810182</c:v>
                </c:pt>
                <c:pt idx="12890">
                  <c:v>43350.665839699075</c:v>
                </c:pt>
                <c:pt idx="12891">
                  <c:v>43350.665853587961</c:v>
                </c:pt>
                <c:pt idx="12892">
                  <c:v>43350.665867476855</c:v>
                </c:pt>
                <c:pt idx="12893">
                  <c:v>43350.665881365741</c:v>
                </c:pt>
                <c:pt idx="12894">
                  <c:v>43350.665895254628</c:v>
                </c:pt>
                <c:pt idx="12895">
                  <c:v>43350.665909143521</c:v>
                </c:pt>
                <c:pt idx="12896">
                  <c:v>43350.665923032408</c:v>
                </c:pt>
                <c:pt idx="12897">
                  <c:v>43350.665936921294</c:v>
                </c:pt>
                <c:pt idx="12898">
                  <c:v>43350.665950810187</c:v>
                </c:pt>
                <c:pt idx="12899">
                  <c:v>43350.665964699074</c:v>
                </c:pt>
                <c:pt idx="12900">
                  <c:v>43350.66597858796</c:v>
                </c:pt>
                <c:pt idx="12901">
                  <c:v>43350.665992476854</c:v>
                </c:pt>
                <c:pt idx="12902">
                  <c:v>43350.66600636574</c:v>
                </c:pt>
                <c:pt idx="12903">
                  <c:v>43350.666020254626</c:v>
                </c:pt>
                <c:pt idx="12904">
                  <c:v>43350.66603414352</c:v>
                </c:pt>
                <c:pt idx="12905">
                  <c:v>43350.666048032406</c:v>
                </c:pt>
                <c:pt idx="12906">
                  <c:v>43350.6660619213</c:v>
                </c:pt>
                <c:pt idx="12907">
                  <c:v>43350.666075810186</c:v>
                </c:pt>
                <c:pt idx="12908">
                  <c:v>43350.666089699072</c:v>
                </c:pt>
                <c:pt idx="12909">
                  <c:v>43350.666103587966</c:v>
                </c:pt>
                <c:pt idx="12910">
                  <c:v>43350.666117476852</c:v>
                </c:pt>
                <c:pt idx="12911">
                  <c:v>43350.666131365739</c:v>
                </c:pt>
                <c:pt idx="12912">
                  <c:v>43350.666145254632</c:v>
                </c:pt>
                <c:pt idx="12913">
                  <c:v>43350.666159143519</c:v>
                </c:pt>
                <c:pt idx="12914">
                  <c:v>43350.666173032405</c:v>
                </c:pt>
                <c:pt idx="12915">
                  <c:v>43350.666186921299</c:v>
                </c:pt>
                <c:pt idx="12916">
                  <c:v>43350.666200810185</c:v>
                </c:pt>
                <c:pt idx="12917">
                  <c:v>43350.666214699071</c:v>
                </c:pt>
                <c:pt idx="12918">
                  <c:v>43350.666228587965</c:v>
                </c:pt>
                <c:pt idx="12919">
                  <c:v>43350.666242476851</c:v>
                </c:pt>
                <c:pt idx="12920">
                  <c:v>43350.666256365737</c:v>
                </c:pt>
                <c:pt idx="12921">
                  <c:v>43350.666270254631</c:v>
                </c:pt>
                <c:pt idx="12922">
                  <c:v>43350.666284143517</c:v>
                </c:pt>
                <c:pt idx="12923">
                  <c:v>43350.666298032411</c:v>
                </c:pt>
                <c:pt idx="12924">
                  <c:v>43350.666311921297</c:v>
                </c:pt>
                <c:pt idx="12925">
                  <c:v>43350.666325810183</c:v>
                </c:pt>
                <c:pt idx="12926">
                  <c:v>43350.666339699077</c:v>
                </c:pt>
                <c:pt idx="12927">
                  <c:v>43350.666353587963</c:v>
                </c:pt>
                <c:pt idx="12928">
                  <c:v>43350.66636747685</c:v>
                </c:pt>
                <c:pt idx="12929">
                  <c:v>43350.666381365743</c:v>
                </c:pt>
                <c:pt idx="12930">
                  <c:v>43350.66639525463</c:v>
                </c:pt>
                <c:pt idx="12931">
                  <c:v>43350.666409143516</c:v>
                </c:pt>
                <c:pt idx="12932">
                  <c:v>43350.66642303241</c:v>
                </c:pt>
                <c:pt idx="12933">
                  <c:v>43350.666436921296</c:v>
                </c:pt>
                <c:pt idx="12934">
                  <c:v>43350.666450810182</c:v>
                </c:pt>
                <c:pt idx="12935">
                  <c:v>43350.666464699076</c:v>
                </c:pt>
                <c:pt idx="12936">
                  <c:v>43350.666478587962</c:v>
                </c:pt>
                <c:pt idx="12937">
                  <c:v>43350.666492476848</c:v>
                </c:pt>
                <c:pt idx="12938">
                  <c:v>43350.666506365742</c:v>
                </c:pt>
                <c:pt idx="12939">
                  <c:v>43350.666520254628</c:v>
                </c:pt>
                <c:pt idx="12940">
                  <c:v>43350.666534143522</c:v>
                </c:pt>
                <c:pt idx="12941">
                  <c:v>43350.666548032408</c:v>
                </c:pt>
                <c:pt idx="12942">
                  <c:v>43350.666561921294</c:v>
                </c:pt>
                <c:pt idx="12943">
                  <c:v>43350.666575810188</c:v>
                </c:pt>
                <c:pt idx="12944">
                  <c:v>43350.666589699074</c:v>
                </c:pt>
                <c:pt idx="12945">
                  <c:v>43350.666603587961</c:v>
                </c:pt>
                <c:pt idx="12946">
                  <c:v>43350.666617476854</c:v>
                </c:pt>
                <c:pt idx="12947">
                  <c:v>43350.666631365741</c:v>
                </c:pt>
                <c:pt idx="12948">
                  <c:v>43350.666645254627</c:v>
                </c:pt>
                <c:pt idx="12949">
                  <c:v>43350.666659143521</c:v>
                </c:pt>
                <c:pt idx="12950">
                  <c:v>43350.666673032407</c:v>
                </c:pt>
                <c:pt idx="12951">
                  <c:v>43350.666686921293</c:v>
                </c:pt>
                <c:pt idx="12952">
                  <c:v>43350.666700810187</c:v>
                </c:pt>
                <c:pt idx="12953">
                  <c:v>43350.666714699073</c:v>
                </c:pt>
                <c:pt idx="12954">
                  <c:v>43350.666728587959</c:v>
                </c:pt>
                <c:pt idx="12955">
                  <c:v>43350.666742476853</c:v>
                </c:pt>
                <c:pt idx="12956">
                  <c:v>43350.666756365739</c:v>
                </c:pt>
                <c:pt idx="12957">
                  <c:v>43350.666770254633</c:v>
                </c:pt>
                <c:pt idx="12958">
                  <c:v>43350.666784143519</c:v>
                </c:pt>
                <c:pt idx="12959">
                  <c:v>43350.666798032405</c:v>
                </c:pt>
                <c:pt idx="12960">
                  <c:v>43350.666811921299</c:v>
                </c:pt>
                <c:pt idx="12961">
                  <c:v>43350.666825810185</c:v>
                </c:pt>
                <c:pt idx="12962">
                  <c:v>43350.666839699072</c:v>
                </c:pt>
                <c:pt idx="12963">
                  <c:v>43350.666853587965</c:v>
                </c:pt>
                <c:pt idx="12964">
                  <c:v>43350.666867476852</c:v>
                </c:pt>
                <c:pt idx="12965">
                  <c:v>43350.666881365738</c:v>
                </c:pt>
                <c:pt idx="12966">
                  <c:v>43350.666895254632</c:v>
                </c:pt>
                <c:pt idx="12967">
                  <c:v>43350.666909143518</c:v>
                </c:pt>
                <c:pt idx="12968">
                  <c:v>43350.666923032404</c:v>
                </c:pt>
                <c:pt idx="12969">
                  <c:v>43350.666936921298</c:v>
                </c:pt>
                <c:pt idx="12970">
                  <c:v>43350.666950810184</c:v>
                </c:pt>
                <c:pt idx="12971">
                  <c:v>43350.666964699078</c:v>
                </c:pt>
                <c:pt idx="12972">
                  <c:v>43350.666978587964</c:v>
                </c:pt>
                <c:pt idx="12973">
                  <c:v>43350.66699247685</c:v>
                </c:pt>
                <c:pt idx="12974">
                  <c:v>43350.667006365744</c:v>
                </c:pt>
                <c:pt idx="12975">
                  <c:v>43350.66702025463</c:v>
                </c:pt>
                <c:pt idx="12976">
                  <c:v>43350.667034143517</c:v>
                </c:pt>
                <c:pt idx="12977">
                  <c:v>43350.66704803241</c:v>
                </c:pt>
                <c:pt idx="12978">
                  <c:v>43350.667061921296</c:v>
                </c:pt>
                <c:pt idx="12979">
                  <c:v>43350.667075810183</c:v>
                </c:pt>
                <c:pt idx="12980">
                  <c:v>43350.667089699076</c:v>
                </c:pt>
                <c:pt idx="12981">
                  <c:v>43350.667103587963</c:v>
                </c:pt>
                <c:pt idx="12982">
                  <c:v>43350.667117476849</c:v>
                </c:pt>
                <c:pt idx="12983">
                  <c:v>43350.667131365743</c:v>
                </c:pt>
                <c:pt idx="12984">
                  <c:v>43350.667145254629</c:v>
                </c:pt>
                <c:pt idx="12985">
                  <c:v>43350.667159143515</c:v>
                </c:pt>
                <c:pt idx="12986">
                  <c:v>43350.667173032409</c:v>
                </c:pt>
                <c:pt idx="12987">
                  <c:v>43350.667186921295</c:v>
                </c:pt>
                <c:pt idx="12988">
                  <c:v>43350.667200810189</c:v>
                </c:pt>
                <c:pt idx="12989">
                  <c:v>43350.667214699075</c:v>
                </c:pt>
                <c:pt idx="12990">
                  <c:v>43350.667228587961</c:v>
                </c:pt>
                <c:pt idx="12991">
                  <c:v>43350.667242476855</c:v>
                </c:pt>
                <c:pt idx="12992">
                  <c:v>43350.667256365741</c:v>
                </c:pt>
                <c:pt idx="12993">
                  <c:v>43350.667270254628</c:v>
                </c:pt>
                <c:pt idx="12994">
                  <c:v>43350.667284143521</c:v>
                </c:pt>
                <c:pt idx="12995">
                  <c:v>43350.667298032407</c:v>
                </c:pt>
                <c:pt idx="12996">
                  <c:v>43350.667311921294</c:v>
                </c:pt>
                <c:pt idx="12997">
                  <c:v>43350.667325810187</c:v>
                </c:pt>
                <c:pt idx="12998">
                  <c:v>43350.667339699074</c:v>
                </c:pt>
                <c:pt idx="12999">
                  <c:v>43350.66735358796</c:v>
                </c:pt>
                <c:pt idx="13000">
                  <c:v>43350.667367476854</c:v>
                </c:pt>
                <c:pt idx="13001">
                  <c:v>43350.66738136574</c:v>
                </c:pt>
                <c:pt idx="13002">
                  <c:v>43350.667395254626</c:v>
                </c:pt>
                <c:pt idx="13003">
                  <c:v>43350.66740914352</c:v>
                </c:pt>
                <c:pt idx="13004">
                  <c:v>43350.667423032406</c:v>
                </c:pt>
                <c:pt idx="13005">
                  <c:v>43350.6674369213</c:v>
                </c:pt>
                <c:pt idx="13006">
                  <c:v>43350.667450810186</c:v>
                </c:pt>
                <c:pt idx="13007">
                  <c:v>43350.667464699072</c:v>
                </c:pt>
                <c:pt idx="13008">
                  <c:v>43350.667478587966</c:v>
                </c:pt>
                <c:pt idx="13009">
                  <c:v>43350.667492476852</c:v>
                </c:pt>
                <c:pt idx="13010">
                  <c:v>43350.667506365739</c:v>
                </c:pt>
                <c:pt idx="13011">
                  <c:v>43350.667520254632</c:v>
                </c:pt>
                <c:pt idx="13012">
                  <c:v>43350.667534143518</c:v>
                </c:pt>
                <c:pt idx="13013">
                  <c:v>43350.667548032405</c:v>
                </c:pt>
                <c:pt idx="13014">
                  <c:v>43350.667561921298</c:v>
                </c:pt>
                <c:pt idx="13015">
                  <c:v>43350.667575810185</c:v>
                </c:pt>
                <c:pt idx="13016">
                  <c:v>43350.667589699071</c:v>
                </c:pt>
                <c:pt idx="13017">
                  <c:v>43350.667603587965</c:v>
                </c:pt>
                <c:pt idx="13018">
                  <c:v>43350.667617476851</c:v>
                </c:pt>
                <c:pt idx="13019">
                  <c:v>43350.667631365737</c:v>
                </c:pt>
                <c:pt idx="13020">
                  <c:v>43350.667645254631</c:v>
                </c:pt>
                <c:pt idx="13021">
                  <c:v>43350.667659143517</c:v>
                </c:pt>
                <c:pt idx="13022">
                  <c:v>43350.667673032411</c:v>
                </c:pt>
                <c:pt idx="13023">
                  <c:v>43350.667686921297</c:v>
                </c:pt>
                <c:pt idx="13024">
                  <c:v>43350.667700810183</c:v>
                </c:pt>
                <c:pt idx="13025">
                  <c:v>43350.667714699077</c:v>
                </c:pt>
                <c:pt idx="13026">
                  <c:v>43350.667728587963</c:v>
                </c:pt>
                <c:pt idx="13027">
                  <c:v>43350.66774247685</c:v>
                </c:pt>
                <c:pt idx="13028">
                  <c:v>43350.667756365743</c:v>
                </c:pt>
                <c:pt idx="13029">
                  <c:v>43350.667770254629</c:v>
                </c:pt>
                <c:pt idx="13030">
                  <c:v>43350.667784143516</c:v>
                </c:pt>
                <c:pt idx="13031">
                  <c:v>43350.667798032409</c:v>
                </c:pt>
                <c:pt idx="13032">
                  <c:v>43350.667811921296</c:v>
                </c:pt>
                <c:pt idx="13033">
                  <c:v>43350.667825810182</c:v>
                </c:pt>
                <c:pt idx="13034">
                  <c:v>43350.667839699076</c:v>
                </c:pt>
                <c:pt idx="13035">
                  <c:v>43350.667853587962</c:v>
                </c:pt>
                <c:pt idx="13036">
                  <c:v>43350.667867476855</c:v>
                </c:pt>
                <c:pt idx="13037">
                  <c:v>43350.667881365742</c:v>
                </c:pt>
                <c:pt idx="13038">
                  <c:v>43350.667895254628</c:v>
                </c:pt>
                <c:pt idx="13039">
                  <c:v>43350.667909143522</c:v>
                </c:pt>
                <c:pt idx="13040">
                  <c:v>43350.667923032408</c:v>
                </c:pt>
                <c:pt idx="13041">
                  <c:v>43350.667936921294</c:v>
                </c:pt>
                <c:pt idx="13042">
                  <c:v>43350.667950810188</c:v>
                </c:pt>
                <c:pt idx="13043">
                  <c:v>43350.667964699074</c:v>
                </c:pt>
                <c:pt idx="13044">
                  <c:v>43350.667978587961</c:v>
                </c:pt>
                <c:pt idx="13045">
                  <c:v>43350.667992476854</c:v>
                </c:pt>
                <c:pt idx="13046">
                  <c:v>43350.66800636574</c:v>
                </c:pt>
                <c:pt idx="13047">
                  <c:v>43350.668020254627</c:v>
                </c:pt>
                <c:pt idx="13048">
                  <c:v>43350.66803414352</c:v>
                </c:pt>
                <c:pt idx="13049">
                  <c:v>43350.668048032407</c:v>
                </c:pt>
                <c:pt idx="13050">
                  <c:v>43350.668061921293</c:v>
                </c:pt>
                <c:pt idx="13051">
                  <c:v>43350.668075810187</c:v>
                </c:pt>
                <c:pt idx="13052">
                  <c:v>43350.668089699073</c:v>
                </c:pt>
                <c:pt idx="13053">
                  <c:v>43350.668103587966</c:v>
                </c:pt>
                <c:pt idx="13054">
                  <c:v>43350.668117476853</c:v>
                </c:pt>
                <c:pt idx="13055">
                  <c:v>43350.668131365739</c:v>
                </c:pt>
                <c:pt idx="13056">
                  <c:v>43350.668145254633</c:v>
                </c:pt>
                <c:pt idx="13057">
                  <c:v>43350.668159143519</c:v>
                </c:pt>
                <c:pt idx="13058">
                  <c:v>43350.668173032405</c:v>
                </c:pt>
                <c:pt idx="13059">
                  <c:v>43350.668186921299</c:v>
                </c:pt>
                <c:pt idx="13060">
                  <c:v>43350.668200810185</c:v>
                </c:pt>
                <c:pt idx="13061">
                  <c:v>43350.668214699072</c:v>
                </c:pt>
                <c:pt idx="13062">
                  <c:v>43350.668228587965</c:v>
                </c:pt>
                <c:pt idx="13063">
                  <c:v>43350.668242476851</c:v>
                </c:pt>
                <c:pt idx="13064">
                  <c:v>43350.668256365738</c:v>
                </c:pt>
                <c:pt idx="13065">
                  <c:v>43350.668270254631</c:v>
                </c:pt>
                <c:pt idx="13066">
                  <c:v>43350.668284143518</c:v>
                </c:pt>
                <c:pt idx="13067">
                  <c:v>43350.668298032404</c:v>
                </c:pt>
                <c:pt idx="13068">
                  <c:v>43350.668311921298</c:v>
                </c:pt>
                <c:pt idx="13069">
                  <c:v>43350.668325810184</c:v>
                </c:pt>
                <c:pt idx="13070">
                  <c:v>43350.668339699077</c:v>
                </c:pt>
                <c:pt idx="13071">
                  <c:v>43350.668353587964</c:v>
                </c:pt>
                <c:pt idx="13072">
                  <c:v>43350.66836747685</c:v>
                </c:pt>
                <c:pt idx="13073">
                  <c:v>43350.668381365744</c:v>
                </c:pt>
                <c:pt idx="13074">
                  <c:v>43350.66839525463</c:v>
                </c:pt>
                <c:pt idx="13075">
                  <c:v>43350.668409143516</c:v>
                </c:pt>
                <c:pt idx="13076">
                  <c:v>43350.66842303241</c:v>
                </c:pt>
                <c:pt idx="13077">
                  <c:v>43350.668436921296</c:v>
                </c:pt>
                <c:pt idx="13078">
                  <c:v>43350.668450810183</c:v>
                </c:pt>
                <c:pt idx="13079">
                  <c:v>43350.668464699076</c:v>
                </c:pt>
                <c:pt idx="13080">
                  <c:v>43350.668478587962</c:v>
                </c:pt>
                <c:pt idx="13081">
                  <c:v>43350.668492476849</c:v>
                </c:pt>
                <c:pt idx="13082">
                  <c:v>43350.668506365742</c:v>
                </c:pt>
                <c:pt idx="13083">
                  <c:v>43350.668520254629</c:v>
                </c:pt>
                <c:pt idx="13084">
                  <c:v>43350.668534143515</c:v>
                </c:pt>
                <c:pt idx="13085">
                  <c:v>43350.668548032409</c:v>
                </c:pt>
                <c:pt idx="13086">
                  <c:v>43350.668561921295</c:v>
                </c:pt>
                <c:pt idx="13087">
                  <c:v>43350.668575810188</c:v>
                </c:pt>
                <c:pt idx="13088">
                  <c:v>43350.668589699075</c:v>
                </c:pt>
                <c:pt idx="13089">
                  <c:v>43350.668603587961</c:v>
                </c:pt>
                <c:pt idx="13090">
                  <c:v>43350.668617476855</c:v>
                </c:pt>
                <c:pt idx="13091">
                  <c:v>43350.668631365741</c:v>
                </c:pt>
                <c:pt idx="13092">
                  <c:v>43350.668645254627</c:v>
                </c:pt>
                <c:pt idx="13093">
                  <c:v>43350.668659143521</c:v>
                </c:pt>
                <c:pt idx="13094">
                  <c:v>43350.668673032407</c:v>
                </c:pt>
                <c:pt idx="13095">
                  <c:v>43350.668686921294</c:v>
                </c:pt>
                <c:pt idx="13096">
                  <c:v>43350.668700810187</c:v>
                </c:pt>
                <c:pt idx="13097">
                  <c:v>43350.668714699073</c:v>
                </c:pt>
                <c:pt idx="13098">
                  <c:v>43350.66872858796</c:v>
                </c:pt>
                <c:pt idx="13099">
                  <c:v>43350.668742476853</c:v>
                </c:pt>
                <c:pt idx="13100">
                  <c:v>43350.66875636574</c:v>
                </c:pt>
                <c:pt idx="13101">
                  <c:v>43350.668770254626</c:v>
                </c:pt>
                <c:pt idx="13102">
                  <c:v>43350.66878414352</c:v>
                </c:pt>
                <c:pt idx="13103">
                  <c:v>43350.668798032406</c:v>
                </c:pt>
                <c:pt idx="13104">
                  <c:v>43350.668811921299</c:v>
                </c:pt>
                <c:pt idx="13105">
                  <c:v>43350.668825810186</c:v>
                </c:pt>
                <c:pt idx="13106">
                  <c:v>43350.668839699072</c:v>
                </c:pt>
                <c:pt idx="13107">
                  <c:v>43350.668853587966</c:v>
                </c:pt>
                <c:pt idx="13108">
                  <c:v>43350.668867476852</c:v>
                </c:pt>
                <c:pt idx="13109">
                  <c:v>43350.668881365738</c:v>
                </c:pt>
                <c:pt idx="13110">
                  <c:v>43350.668895254632</c:v>
                </c:pt>
                <c:pt idx="13111">
                  <c:v>43350.668909143518</c:v>
                </c:pt>
                <c:pt idx="13112">
                  <c:v>43350.668923032405</c:v>
                </c:pt>
                <c:pt idx="13113">
                  <c:v>43350.668936921298</c:v>
                </c:pt>
                <c:pt idx="13114">
                  <c:v>43350.668950810184</c:v>
                </c:pt>
                <c:pt idx="13115">
                  <c:v>43350.668964699071</c:v>
                </c:pt>
                <c:pt idx="13116">
                  <c:v>43350.668978587964</c:v>
                </c:pt>
                <c:pt idx="13117">
                  <c:v>43350.668992476851</c:v>
                </c:pt>
                <c:pt idx="13118">
                  <c:v>43350.669006365744</c:v>
                </c:pt>
                <c:pt idx="13119">
                  <c:v>43350.669020254631</c:v>
                </c:pt>
                <c:pt idx="13120">
                  <c:v>43350.669034143517</c:v>
                </c:pt>
                <c:pt idx="13121">
                  <c:v>43350.669048032411</c:v>
                </c:pt>
                <c:pt idx="13122">
                  <c:v>43350.669061921297</c:v>
                </c:pt>
                <c:pt idx="13123">
                  <c:v>43350.669075810183</c:v>
                </c:pt>
                <c:pt idx="13124">
                  <c:v>43350.669089699077</c:v>
                </c:pt>
                <c:pt idx="13125">
                  <c:v>43350.669103587963</c:v>
                </c:pt>
                <c:pt idx="13126">
                  <c:v>43350.669117476849</c:v>
                </c:pt>
                <c:pt idx="13127">
                  <c:v>43350.669131365743</c:v>
                </c:pt>
                <c:pt idx="13128">
                  <c:v>43350.669145254629</c:v>
                </c:pt>
                <c:pt idx="13129">
                  <c:v>43350.669159143516</c:v>
                </c:pt>
                <c:pt idx="13130">
                  <c:v>43350.669173032409</c:v>
                </c:pt>
                <c:pt idx="13131">
                  <c:v>43350.669186921295</c:v>
                </c:pt>
                <c:pt idx="13132">
                  <c:v>43350.669200810182</c:v>
                </c:pt>
                <c:pt idx="13133">
                  <c:v>43350.669214699075</c:v>
                </c:pt>
                <c:pt idx="13134">
                  <c:v>43350.669228587962</c:v>
                </c:pt>
                <c:pt idx="13135">
                  <c:v>43350.669242476855</c:v>
                </c:pt>
                <c:pt idx="13136">
                  <c:v>43350.669256365742</c:v>
                </c:pt>
                <c:pt idx="13137">
                  <c:v>43350.669270254628</c:v>
                </c:pt>
                <c:pt idx="13138">
                  <c:v>43350.669284143522</c:v>
                </c:pt>
                <c:pt idx="13139">
                  <c:v>43350.669298032408</c:v>
                </c:pt>
                <c:pt idx="13140">
                  <c:v>43350.669311921294</c:v>
                </c:pt>
                <c:pt idx="13141">
                  <c:v>43350.669325810188</c:v>
                </c:pt>
                <c:pt idx="13142">
                  <c:v>43350.669339699074</c:v>
                </c:pt>
                <c:pt idx="13143">
                  <c:v>43350.66935358796</c:v>
                </c:pt>
                <c:pt idx="13144">
                  <c:v>43350.669367476854</c:v>
                </c:pt>
                <c:pt idx="13145">
                  <c:v>43350.66938136574</c:v>
                </c:pt>
                <c:pt idx="13146">
                  <c:v>43350.669395254627</c:v>
                </c:pt>
                <c:pt idx="13147">
                  <c:v>43350.66940914352</c:v>
                </c:pt>
                <c:pt idx="13148">
                  <c:v>43350.669423032406</c:v>
                </c:pt>
                <c:pt idx="13149">
                  <c:v>43350.669436921293</c:v>
                </c:pt>
                <c:pt idx="13150">
                  <c:v>43350.669450810186</c:v>
                </c:pt>
                <c:pt idx="13151">
                  <c:v>43350.669464699073</c:v>
                </c:pt>
                <c:pt idx="13152">
                  <c:v>43350.669478587966</c:v>
                </c:pt>
                <c:pt idx="13153">
                  <c:v>43350.669492476853</c:v>
                </c:pt>
                <c:pt idx="13154">
                  <c:v>43350.669506365739</c:v>
                </c:pt>
                <c:pt idx="13155">
                  <c:v>43350.669520254633</c:v>
                </c:pt>
                <c:pt idx="13156">
                  <c:v>43350.669534143519</c:v>
                </c:pt>
                <c:pt idx="13157">
                  <c:v>43350.669548032405</c:v>
                </c:pt>
                <c:pt idx="13158">
                  <c:v>43350.669561921299</c:v>
                </c:pt>
                <c:pt idx="13159">
                  <c:v>43350.669575810185</c:v>
                </c:pt>
                <c:pt idx="13160">
                  <c:v>43350.669589699071</c:v>
                </c:pt>
                <c:pt idx="13161">
                  <c:v>43350.669603587965</c:v>
                </c:pt>
                <c:pt idx="13162">
                  <c:v>43350.669617476851</c:v>
                </c:pt>
                <c:pt idx="13163">
                  <c:v>43350.669631365738</c:v>
                </c:pt>
                <c:pt idx="13164">
                  <c:v>43350.669645254631</c:v>
                </c:pt>
                <c:pt idx="13165">
                  <c:v>43350.669659143517</c:v>
                </c:pt>
                <c:pt idx="13166">
                  <c:v>43350.669673032404</c:v>
                </c:pt>
                <c:pt idx="13167">
                  <c:v>43350.669686921297</c:v>
                </c:pt>
                <c:pt idx="13168">
                  <c:v>43350.669700810184</c:v>
                </c:pt>
                <c:pt idx="13169">
                  <c:v>43350.669714699077</c:v>
                </c:pt>
                <c:pt idx="13170">
                  <c:v>43350.669728587964</c:v>
                </c:pt>
                <c:pt idx="13171">
                  <c:v>43350.66974247685</c:v>
                </c:pt>
                <c:pt idx="13172">
                  <c:v>43350.669756365744</c:v>
                </c:pt>
                <c:pt idx="13173">
                  <c:v>43350.66977025463</c:v>
                </c:pt>
                <c:pt idx="13174">
                  <c:v>43350.669784143516</c:v>
                </c:pt>
                <c:pt idx="13175">
                  <c:v>43350.66979803241</c:v>
                </c:pt>
                <c:pt idx="13176">
                  <c:v>43350.669811921296</c:v>
                </c:pt>
                <c:pt idx="13177">
                  <c:v>43350.669825810182</c:v>
                </c:pt>
                <c:pt idx="13178">
                  <c:v>43350.669839699076</c:v>
                </c:pt>
                <c:pt idx="13179">
                  <c:v>43350.669853587962</c:v>
                </c:pt>
                <c:pt idx="13180">
                  <c:v>43350.669867476849</c:v>
                </c:pt>
                <c:pt idx="13181">
                  <c:v>43350.669881365742</c:v>
                </c:pt>
                <c:pt idx="13182">
                  <c:v>43350.669895254628</c:v>
                </c:pt>
                <c:pt idx="13183">
                  <c:v>43350.669909143522</c:v>
                </c:pt>
                <c:pt idx="13184">
                  <c:v>43350.669923032408</c:v>
                </c:pt>
                <c:pt idx="13185">
                  <c:v>43350.669936921295</c:v>
                </c:pt>
                <c:pt idx="13186">
                  <c:v>43350.669950810188</c:v>
                </c:pt>
                <c:pt idx="13187">
                  <c:v>43350.669964699075</c:v>
                </c:pt>
                <c:pt idx="13188">
                  <c:v>43350.669978587961</c:v>
                </c:pt>
                <c:pt idx="13189">
                  <c:v>43350.669992476855</c:v>
                </c:pt>
                <c:pt idx="13190">
                  <c:v>43350.670006365741</c:v>
                </c:pt>
                <c:pt idx="13191">
                  <c:v>43350.670020254627</c:v>
                </c:pt>
                <c:pt idx="13192">
                  <c:v>43350.670034143521</c:v>
                </c:pt>
                <c:pt idx="13193">
                  <c:v>43350.670048032407</c:v>
                </c:pt>
                <c:pt idx="13194">
                  <c:v>43350.670061921293</c:v>
                </c:pt>
                <c:pt idx="13195">
                  <c:v>43350.670075810187</c:v>
                </c:pt>
                <c:pt idx="13196">
                  <c:v>43350.670089699073</c:v>
                </c:pt>
                <c:pt idx="13197">
                  <c:v>43350.67010358796</c:v>
                </c:pt>
                <c:pt idx="13198">
                  <c:v>43350.670117476853</c:v>
                </c:pt>
                <c:pt idx="13199">
                  <c:v>43350.67013136574</c:v>
                </c:pt>
                <c:pt idx="13200">
                  <c:v>43350.670145254633</c:v>
                </c:pt>
                <c:pt idx="13201">
                  <c:v>43350.670159143519</c:v>
                </c:pt>
                <c:pt idx="13202">
                  <c:v>43350.670173032406</c:v>
                </c:pt>
                <c:pt idx="13203">
                  <c:v>43350.670186921299</c:v>
                </c:pt>
                <c:pt idx="13204">
                  <c:v>43350.670200810186</c:v>
                </c:pt>
                <c:pt idx="13205">
                  <c:v>43350.670214699072</c:v>
                </c:pt>
                <c:pt idx="13206">
                  <c:v>43350.670228587966</c:v>
                </c:pt>
                <c:pt idx="13207">
                  <c:v>43350.670242476852</c:v>
                </c:pt>
                <c:pt idx="13208">
                  <c:v>43350.670256365738</c:v>
                </c:pt>
                <c:pt idx="13209">
                  <c:v>43350.670270254632</c:v>
                </c:pt>
                <c:pt idx="13210">
                  <c:v>43350.670284143518</c:v>
                </c:pt>
                <c:pt idx="13211">
                  <c:v>43350.670298032404</c:v>
                </c:pt>
                <c:pt idx="13212">
                  <c:v>43350.670311921298</c:v>
                </c:pt>
                <c:pt idx="13213">
                  <c:v>43350.670325810184</c:v>
                </c:pt>
                <c:pt idx="13214">
                  <c:v>43350.670339699071</c:v>
                </c:pt>
                <c:pt idx="13215">
                  <c:v>43350.670353587964</c:v>
                </c:pt>
                <c:pt idx="13216">
                  <c:v>43350.670367476851</c:v>
                </c:pt>
                <c:pt idx="13217">
                  <c:v>43350.670381365744</c:v>
                </c:pt>
                <c:pt idx="13218">
                  <c:v>43350.67039525463</c:v>
                </c:pt>
                <c:pt idx="13219">
                  <c:v>43350.670409143517</c:v>
                </c:pt>
                <c:pt idx="13220">
                  <c:v>43350.67042303241</c:v>
                </c:pt>
                <c:pt idx="13221">
                  <c:v>43350.670436921297</c:v>
                </c:pt>
                <c:pt idx="13222">
                  <c:v>43350.670450810183</c:v>
                </c:pt>
                <c:pt idx="13223">
                  <c:v>43350.670464699077</c:v>
                </c:pt>
                <c:pt idx="13224">
                  <c:v>43350.670478587963</c:v>
                </c:pt>
                <c:pt idx="13225">
                  <c:v>43350.670492476849</c:v>
                </c:pt>
                <c:pt idx="13226">
                  <c:v>43350.670506365743</c:v>
                </c:pt>
                <c:pt idx="13227">
                  <c:v>43350.670520254629</c:v>
                </c:pt>
                <c:pt idx="13228">
                  <c:v>43350.670534143515</c:v>
                </c:pt>
                <c:pt idx="13229">
                  <c:v>43350.670548032409</c:v>
                </c:pt>
                <c:pt idx="13230">
                  <c:v>43350.670561921295</c:v>
                </c:pt>
                <c:pt idx="13231">
                  <c:v>43350.670575810182</c:v>
                </c:pt>
                <c:pt idx="13232">
                  <c:v>43350.670589699075</c:v>
                </c:pt>
                <c:pt idx="13233">
                  <c:v>43350.670603587962</c:v>
                </c:pt>
                <c:pt idx="13234">
                  <c:v>43350.670617476855</c:v>
                </c:pt>
                <c:pt idx="13235">
                  <c:v>43350.670631365741</c:v>
                </c:pt>
                <c:pt idx="13236">
                  <c:v>43350.670645254628</c:v>
                </c:pt>
                <c:pt idx="13237">
                  <c:v>43350.670659143521</c:v>
                </c:pt>
                <c:pt idx="13238">
                  <c:v>43350.670673032408</c:v>
                </c:pt>
                <c:pt idx="13239">
                  <c:v>43350.670686921294</c:v>
                </c:pt>
                <c:pt idx="13240">
                  <c:v>43350.670700810188</c:v>
                </c:pt>
                <c:pt idx="13241">
                  <c:v>43350.670714699074</c:v>
                </c:pt>
                <c:pt idx="13242">
                  <c:v>43350.67072858796</c:v>
                </c:pt>
                <c:pt idx="13243">
                  <c:v>43350.670742476854</c:v>
                </c:pt>
                <c:pt idx="13244">
                  <c:v>43350.67075636574</c:v>
                </c:pt>
                <c:pt idx="13245">
                  <c:v>43350.670770254626</c:v>
                </c:pt>
                <c:pt idx="13246">
                  <c:v>43350.67078414352</c:v>
                </c:pt>
                <c:pt idx="13247">
                  <c:v>43350.670798032406</c:v>
                </c:pt>
                <c:pt idx="13248">
                  <c:v>43350.6708119213</c:v>
                </c:pt>
                <c:pt idx="13249">
                  <c:v>43350.670825810186</c:v>
                </c:pt>
                <c:pt idx="13250">
                  <c:v>43350.670839699073</c:v>
                </c:pt>
                <c:pt idx="13251">
                  <c:v>43350.670853587966</c:v>
                </c:pt>
                <c:pt idx="13252">
                  <c:v>43350.670867476852</c:v>
                </c:pt>
                <c:pt idx="13253">
                  <c:v>43350.670881365739</c:v>
                </c:pt>
                <c:pt idx="13254">
                  <c:v>43350.670895254632</c:v>
                </c:pt>
                <c:pt idx="13255">
                  <c:v>43350.670909143519</c:v>
                </c:pt>
                <c:pt idx="13256">
                  <c:v>43350.670923032405</c:v>
                </c:pt>
                <c:pt idx="13257">
                  <c:v>43350.670936921299</c:v>
                </c:pt>
                <c:pt idx="13258">
                  <c:v>43350.670950810185</c:v>
                </c:pt>
                <c:pt idx="13259">
                  <c:v>43350.670964699071</c:v>
                </c:pt>
                <c:pt idx="13260">
                  <c:v>43350.670978587965</c:v>
                </c:pt>
                <c:pt idx="13261">
                  <c:v>43350.670992476851</c:v>
                </c:pt>
                <c:pt idx="13262">
                  <c:v>43350.671006365737</c:v>
                </c:pt>
                <c:pt idx="13263">
                  <c:v>43350.671020254631</c:v>
                </c:pt>
                <c:pt idx="13264">
                  <c:v>43350.671034143517</c:v>
                </c:pt>
                <c:pt idx="13265">
                  <c:v>43350.671048032411</c:v>
                </c:pt>
                <c:pt idx="13266">
                  <c:v>43350.671061921297</c:v>
                </c:pt>
                <c:pt idx="13267">
                  <c:v>43350.671075810184</c:v>
                </c:pt>
                <c:pt idx="13268">
                  <c:v>43350.671089699077</c:v>
                </c:pt>
                <c:pt idx="13269">
                  <c:v>43350.671103587963</c:v>
                </c:pt>
                <c:pt idx="13270">
                  <c:v>43350.67111747685</c:v>
                </c:pt>
                <c:pt idx="13271">
                  <c:v>43350.671131365743</c:v>
                </c:pt>
                <c:pt idx="13272">
                  <c:v>43350.67114525463</c:v>
                </c:pt>
                <c:pt idx="13273">
                  <c:v>43350.671159143516</c:v>
                </c:pt>
                <c:pt idx="13274">
                  <c:v>43350.67117303241</c:v>
                </c:pt>
                <c:pt idx="13275">
                  <c:v>43350.671186921296</c:v>
                </c:pt>
                <c:pt idx="13276">
                  <c:v>43350.671200810182</c:v>
                </c:pt>
                <c:pt idx="13277">
                  <c:v>43350.671214699076</c:v>
                </c:pt>
                <c:pt idx="13278">
                  <c:v>43350.671228587962</c:v>
                </c:pt>
                <c:pt idx="13279">
                  <c:v>43350.671242476848</c:v>
                </c:pt>
                <c:pt idx="13280">
                  <c:v>43350.671256365742</c:v>
                </c:pt>
                <c:pt idx="13281">
                  <c:v>43350.671270254628</c:v>
                </c:pt>
                <c:pt idx="13282">
                  <c:v>43350.671284143522</c:v>
                </c:pt>
                <c:pt idx="13283">
                  <c:v>43350.671298032408</c:v>
                </c:pt>
                <c:pt idx="13284">
                  <c:v>43350.671311921295</c:v>
                </c:pt>
                <c:pt idx="13285">
                  <c:v>43350.671325810188</c:v>
                </c:pt>
                <c:pt idx="13286">
                  <c:v>43350.671339699074</c:v>
                </c:pt>
                <c:pt idx="13287">
                  <c:v>43350.671353587961</c:v>
                </c:pt>
                <c:pt idx="13288">
                  <c:v>43350.671367476854</c:v>
                </c:pt>
                <c:pt idx="13289">
                  <c:v>43350.671381365741</c:v>
                </c:pt>
                <c:pt idx="13290">
                  <c:v>43350.671395254627</c:v>
                </c:pt>
                <c:pt idx="13291">
                  <c:v>43350.671409143521</c:v>
                </c:pt>
                <c:pt idx="13292">
                  <c:v>43350.671423032407</c:v>
                </c:pt>
                <c:pt idx="13293">
                  <c:v>43350.671436921293</c:v>
                </c:pt>
                <c:pt idx="13294">
                  <c:v>43350.671450810187</c:v>
                </c:pt>
                <c:pt idx="13295">
                  <c:v>43350.671464699073</c:v>
                </c:pt>
                <c:pt idx="13296">
                  <c:v>43350.671478587959</c:v>
                </c:pt>
                <c:pt idx="13297">
                  <c:v>43350.671492476853</c:v>
                </c:pt>
                <c:pt idx="13298">
                  <c:v>43350.671506365739</c:v>
                </c:pt>
                <c:pt idx="13299">
                  <c:v>43350.671520254633</c:v>
                </c:pt>
                <c:pt idx="13300">
                  <c:v>43350.671534143519</c:v>
                </c:pt>
                <c:pt idx="13301">
                  <c:v>43350.671548032406</c:v>
                </c:pt>
                <c:pt idx="13302">
                  <c:v>43350.671561921299</c:v>
                </c:pt>
                <c:pt idx="13303">
                  <c:v>43350.671575810185</c:v>
                </c:pt>
                <c:pt idx="13304">
                  <c:v>43350.671589699072</c:v>
                </c:pt>
                <c:pt idx="13305">
                  <c:v>43350.671603587965</c:v>
                </c:pt>
                <c:pt idx="13306">
                  <c:v>43350.671617476852</c:v>
                </c:pt>
                <c:pt idx="13307">
                  <c:v>43350.671631365738</c:v>
                </c:pt>
                <c:pt idx="13308">
                  <c:v>43350.671645254632</c:v>
                </c:pt>
                <c:pt idx="13309">
                  <c:v>43350.671659143518</c:v>
                </c:pt>
                <c:pt idx="13310">
                  <c:v>43350.671673032404</c:v>
                </c:pt>
                <c:pt idx="13311">
                  <c:v>43350.671686921298</c:v>
                </c:pt>
                <c:pt idx="13312">
                  <c:v>43350.671700810184</c:v>
                </c:pt>
                <c:pt idx="13313">
                  <c:v>43350.67171469907</c:v>
                </c:pt>
                <c:pt idx="13314">
                  <c:v>43350.671728587964</c:v>
                </c:pt>
                <c:pt idx="13315">
                  <c:v>43350.67174247685</c:v>
                </c:pt>
                <c:pt idx="13316">
                  <c:v>43350.671756365744</c:v>
                </c:pt>
                <c:pt idx="13317">
                  <c:v>43350.67177025463</c:v>
                </c:pt>
                <c:pt idx="13318">
                  <c:v>43350.671784143517</c:v>
                </c:pt>
                <c:pt idx="13319">
                  <c:v>43350.67179803241</c:v>
                </c:pt>
                <c:pt idx="13320">
                  <c:v>43350.671811921296</c:v>
                </c:pt>
                <c:pt idx="13321">
                  <c:v>43350.671825810183</c:v>
                </c:pt>
                <c:pt idx="13322">
                  <c:v>43350.671839699076</c:v>
                </c:pt>
                <c:pt idx="13323">
                  <c:v>43350.671853587963</c:v>
                </c:pt>
                <c:pt idx="13324">
                  <c:v>43350.671867476849</c:v>
                </c:pt>
                <c:pt idx="13325">
                  <c:v>43350.671881365743</c:v>
                </c:pt>
                <c:pt idx="13326">
                  <c:v>43350.671895254629</c:v>
                </c:pt>
                <c:pt idx="13327">
                  <c:v>43350.671909143515</c:v>
                </c:pt>
                <c:pt idx="13328">
                  <c:v>43350.671923032409</c:v>
                </c:pt>
                <c:pt idx="13329">
                  <c:v>43350.671936921295</c:v>
                </c:pt>
                <c:pt idx="13330">
                  <c:v>43350.671950810189</c:v>
                </c:pt>
                <c:pt idx="13331">
                  <c:v>43350.671964699075</c:v>
                </c:pt>
                <c:pt idx="13332">
                  <c:v>43350.671978587961</c:v>
                </c:pt>
                <c:pt idx="13333">
                  <c:v>43350.671992476855</c:v>
                </c:pt>
                <c:pt idx="13334">
                  <c:v>43350.672006365741</c:v>
                </c:pt>
                <c:pt idx="13335">
                  <c:v>43350.672020254628</c:v>
                </c:pt>
                <c:pt idx="13336">
                  <c:v>43350.672034143521</c:v>
                </c:pt>
                <c:pt idx="13337">
                  <c:v>43350.672048032407</c:v>
                </c:pt>
                <c:pt idx="13338">
                  <c:v>43350.672061921294</c:v>
                </c:pt>
                <c:pt idx="13339">
                  <c:v>43350.672075810187</c:v>
                </c:pt>
                <c:pt idx="13340">
                  <c:v>43350.672089699074</c:v>
                </c:pt>
                <c:pt idx="13341">
                  <c:v>43350.67210358796</c:v>
                </c:pt>
                <c:pt idx="13342">
                  <c:v>43350.672117476854</c:v>
                </c:pt>
                <c:pt idx="13343">
                  <c:v>43350.67213136574</c:v>
                </c:pt>
                <c:pt idx="13344">
                  <c:v>43350.672145254626</c:v>
                </c:pt>
                <c:pt idx="13345">
                  <c:v>43350.67215914352</c:v>
                </c:pt>
                <c:pt idx="13346">
                  <c:v>43350.672173032406</c:v>
                </c:pt>
                <c:pt idx="13347">
                  <c:v>43350.6721869213</c:v>
                </c:pt>
                <c:pt idx="13348">
                  <c:v>43350.672200810186</c:v>
                </c:pt>
                <c:pt idx="13349">
                  <c:v>43350.672214699072</c:v>
                </c:pt>
                <c:pt idx="13350">
                  <c:v>43350.672228587966</c:v>
                </c:pt>
                <c:pt idx="13351">
                  <c:v>43350.672242476852</c:v>
                </c:pt>
                <c:pt idx="13352">
                  <c:v>43350.672256365739</c:v>
                </c:pt>
                <c:pt idx="13353">
                  <c:v>43350.672270254632</c:v>
                </c:pt>
                <c:pt idx="13354">
                  <c:v>43350.672284143518</c:v>
                </c:pt>
                <c:pt idx="13355">
                  <c:v>43350.672298032405</c:v>
                </c:pt>
                <c:pt idx="13356">
                  <c:v>43350.672311921298</c:v>
                </c:pt>
                <c:pt idx="13357">
                  <c:v>43350.672325810185</c:v>
                </c:pt>
                <c:pt idx="13358">
                  <c:v>43350.672339699071</c:v>
                </c:pt>
                <c:pt idx="13359">
                  <c:v>43350.672353587965</c:v>
                </c:pt>
                <c:pt idx="13360">
                  <c:v>43350.672367476851</c:v>
                </c:pt>
                <c:pt idx="13361">
                  <c:v>43350.672381365737</c:v>
                </c:pt>
                <c:pt idx="13362">
                  <c:v>43350.672395254631</c:v>
                </c:pt>
                <c:pt idx="13363">
                  <c:v>43350.672409143517</c:v>
                </c:pt>
                <c:pt idx="13364">
                  <c:v>43350.672423032411</c:v>
                </c:pt>
                <c:pt idx="13365">
                  <c:v>43350.672436921297</c:v>
                </c:pt>
                <c:pt idx="13366">
                  <c:v>43350.672450810183</c:v>
                </c:pt>
                <c:pt idx="13367">
                  <c:v>43350.672464699077</c:v>
                </c:pt>
                <c:pt idx="13368">
                  <c:v>43350.672478587963</c:v>
                </c:pt>
                <c:pt idx="13369">
                  <c:v>43350.67249247685</c:v>
                </c:pt>
                <c:pt idx="13370">
                  <c:v>43350.672506365743</c:v>
                </c:pt>
                <c:pt idx="13371">
                  <c:v>43350.672520254629</c:v>
                </c:pt>
                <c:pt idx="13372">
                  <c:v>43350.672534143516</c:v>
                </c:pt>
                <c:pt idx="13373">
                  <c:v>43350.672548032409</c:v>
                </c:pt>
                <c:pt idx="13374">
                  <c:v>43350.672561921296</c:v>
                </c:pt>
                <c:pt idx="13375">
                  <c:v>43350.672575810182</c:v>
                </c:pt>
                <c:pt idx="13376">
                  <c:v>43350.672589699076</c:v>
                </c:pt>
                <c:pt idx="13377">
                  <c:v>43350.672603587962</c:v>
                </c:pt>
                <c:pt idx="13378">
                  <c:v>43350.672617476848</c:v>
                </c:pt>
                <c:pt idx="13379">
                  <c:v>43350.672631365742</c:v>
                </c:pt>
                <c:pt idx="13380">
                  <c:v>43350.672645254628</c:v>
                </c:pt>
                <c:pt idx="13381">
                  <c:v>43350.672659143522</c:v>
                </c:pt>
                <c:pt idx="13382">
                  <c:v>43350.672673032408</c:v>
                </c:pt>
                <c:pt idx="13383">
                  <c:v>43350.672686921294</c:v>
                </c:pt>
                <c:pt idx="13384">
                  <c:v>43350.672700810188</c:v>
                </c:pt>
                <c:pt idx="13385">
                  <c:v>43350.672714699074</c:v>
                </c:pt>
                <c:pt idx="13386">
                  <c:v>43350.672728587961</c:v>
                </c:pt>
                <c:pt idx="13387">
                  <c:v>43350.672742476854</c:v>
                </c:pt>
                <c:pt idx="13388">
                  <c:v>43350.67275636574</c:v>
                </c:pt>
                <c:pt idx="13389">
                  <c:v>43350.672770254627</c:v>
                </c:pt>
                <c:pt idx="13390">
                  <c:v>43350.67278414352</c:v>
                </c:pt>
                <c:pt idx="13391">
                  <c:v>43350.672798032407</c:v>
                </c:pt>
                <c:pt idx="13392">
                  <c:v>43350.672811921293</c:v>
                </c:pt>
                <c:pt idx="13393">
                  <c:v>43350.672825810187</c:v>
                </c:pt>
                <c:pt idx="13394">
                  <c:v>43350.672839699073</c:v>
                </c:pt>
                <c:pt idx="13395">
                  <c:v>43350.672853587967</c:v>
                </c:pt>
                <c:pt idx="13396">
                  <c:v>43350.672867476853</c:v>
                </c:pt>
                <c:pt idx="13397">
                  <c:v>43350.672881365739</c:v>
                </c:pt>
                <c:pt idx="13398">
                  <c:v>43350.672895254633</c:v>
                </c:pt>
                <c:pt idx="13399">
                  <c:v>43350.672909143519</c:v>
                </c:pt>
                <c:pt idx="13400">
                  <c:v>43350.672923032405</c:v>
                </c:pt>
                <c:pt idx="13401">
                  <c:v>43350.672936921299</c:v>
                </c:pt>
                <c:pt idx="13402">
                  <c:v>43350.672950810185</c:v>
                </c:pt>
                <c:pt idx="13403">
                  <c:v>43350.672964699072</c:v>
                </c:pt>
                <c:pt idx="13404">
                  <c:v>43350.672978587965</c:v>
                </c:pt>
                <c:pt idx="13405">
                  <c:v>43350.672992476852</c:v>
                </c:pt>
                <c:pt idx="13406">
                  <c:v>43350.673006365738</c:v>
                </c:pt>
                <c:pt idx="13407">
                  <c:v>43350.673020254631</c:v>
                </c:pt>
                <c:pt idx="13408">
                  <c:v>43350.673034143518</c:v>
                </c:pt>
                <c:pt idx="13409">
                  <c:v>43350.673048032404</c:v>
                </c:pt>
                <c:pt idx="13410">
                  <c:v>43350.673061921298</c:v>
                </c:pt>
                <c:pt idx="13411">
                  <c:v>43350.673075810184</c:v>
                </c:pt>
                <c:pt idx="13412">
                  <c:v>43350.673089699078</c:v>
                </c:pt>
                <c:pt idx="13413">
                  <c:v>43350.673103587964</c:v>
                </c:pt>
                <c:pt idx="13414">
                  <c:v>43350.67311747685</c:v>
                </c:pt>
                <c:pt idx="13415">
                  <c:v>43350.673131365744</c:v>
                </c:pt>
                <c:pt idx="13416">
                  <c:v>43350.67314525463</c:v>
                </c:pt>
                <c:pt idx="13417">
                  <c:v>43350.673159143516</c:v>
                </c:pt>
                <c:pt idx="13418">
                  <c:v>43350.67317303241</c:v>
                </c:pt>
                <c:pt idx="13419">
                  <c:v>43350.673186921296</c:v>
                </c:pt>
                <c:pt idx="13420">
                  <c:v>43350.673200810183</c:v>
                </c:pt>
                <c:pt idx="13421">
                  <c:v>43350.673214699076</c:v>
                </c:pt>
                <c:pt idx="13422">
                  <c:v>43350.673228587963</c:v>
                </c:pt>
                <c:pt idx="13423">
                  <c:v>43350.673242476849</c:v>
                </c:pt>
                <c:pt idx="13424">
                  <c:v>43350.673256365742</c:v>
                </c:pt>
                <c:pt idx="13425">
                  <c:v>43350.673270254629</c:v>
                </c:pt>
                <c:pt idx="13426">
                  <c:v>43350.673284143515</c:v>
                </c:pt>
                <c:pt idx="13427">
                  <c:v>43350.673298032409</c:v>
                </c:pt>
                <c:pt idx="13428">
                  <c:v>43350.673311921295</c:v>
                </c:pt>
                <c:pt idx="13429">
                  <c:v>43350.673325810189</c:v>
                </c:pt>
                <c:pt idx="13430">
                  <c:v>43350.673339699075</c:v>
                </c:pt>
                <c:pt idx="13431">
                  <c:v>43350.673353587961</c:v>
                </c:pt>
                <c:pt idx="13432">
                  <c:v>43350.673367476855</c:v>
                </c:pt>
                <c:pt idx="13433">
                  <c:v>43350.673381365741</c:v>
                </c:pt>
                <c:pt idx="13434">
                  <c:v>43350.673395254627</c:v>
                </c:pt>
                <c:pt idx="13435">
                  <c:v>43350.673409143521</c:v>
                </c:pt>
                <c:pt idx="13436">
                  <c:v>43350.673423032407</c:v>
                </c:pt>
                <c:pt idx="13437">
                  <c:v>43350.673436921294</c:v>
                </c:pt>
                <c:pt idx="13438">
                  <c:v>43350.673450810187</c:v>
                </c:pt>
                <c:pt idx="13439">
                  <c:v>43350.673464699074</c:v>
                </c:pt>
                <c:pt idx="13440">
                  <c:v>43350.67347858796</c:v>
                </c:pt>
                <c:pt idx="13441">
                  <c:v>43350.673492476853</c:v>
                </c:pt>
                <c:pt idx="13442">
                  <c:v>43350.67350636574</c:v>
                </c:pt>
                <c:pt idx="13443">
                  <c:v>43350.673520254626</c:v>
                </c:pt>
                <c:pt idx="13444">
                  <c:v>43350.67353414352</c:v>
                </c:pt>
                <c:pt idx="13445">
                  <c:v>43350.673548032406</c:v>
                </c:pt>
                <c:pt idx="13446">
                  <c:v>43350.6735619213</c:v>
                </c:pt>
                <c:pt idx="13447">
                  <c:v>43350.673575810186</c:v>
                </c:pt>
                <c:pt idx="13448">
                  <c:v>43350.673589699072</c:v>
                </c:pt>
                <c:pt idx="13449">
                  <c:v>43350.673603587966</c:v>
                </c:pt>
                <c:pt idx="13450">
                  <c:v>43350.673617476852</c:v>
                </c:pt>
                <c:pt idx="13451">
                  <c:v>43350.673631365738</c:v>
                </c:pt>
                <c:pt idx="13452">
                  <c:v>43350.673645254632</c:v>
                </c:pt>
                <c:pt idx="13453">
                  <c:v>43350.673659143518</c:v>
                </c:pt>
                <c:pt idx="13454">
                  <c:v>43350.673673032405</c:v>
                </c:pt>
                <c:pt idx="13455">
                  <c:v>43350.673686921298</c:v>
                </c:pt>
                <c:pt idx="13456">
                  <c:v>43350.673700810185</c:v>
                </c:pt>
                <c:pt idx="13457">
                  <c:v>43350.673714699071</c:v>
                </c:pt>
                <c:pt idx="13458">
                  <c:v>43350.673728587964</c:v>
                </c:pt>
                <c:pt idx="13459">
                  <c:v>43350.673742476851</c:v>
                </c:pt>
                <c:pt idx="13460">
                  <c:v>43350.673756365744</c:v>
                </c:pt>
                <c:pt idx="13461">
                  <c:v>43350.673770254631</c:v>
                </c:pt>
                <c:pt idx="13462">
                  <c:v>43350.673784143517</c:v>
                </c:pt>
                <c:pt idx="13463">
                  <c:v>43350.673798032411</c:v>
                </c:pt>
                <c:pt idx="13464">
                  <c:v>43350.673811921297</c:v>
                </c:pt>
                <c:pt idx="13465">
                  <c:v>43350.673825810183</c:v>
                </c:pt>
                <c:pt idx="13466">
                  <c:v>43350.673839699077</c:v>
                </c:pt>
                <c:pt idx="13467">
                  <c:v>43350.673853587963</c:v>
                </c:pt>
                <c:pt idx="13468">
                  <c:v>43350.673867476849</c:v>
                </c:pt>
                <c:pt idx="13469">
                  <c:v>43350.673881365743</c:v>
                </c:pt>
                <c:pt idx="13470">
                  <c:v>43350.673895254629</c:v>
                </c:pt>
                <c:pt idx="13471">
                  <c:v>43350.673909143516</c:v>
                </c:pt>
                <c:pt idx="13472">
                  <c:v>43350.673923032409</c:v>
                </c:pt>
                <c:pt idx="13473">
                  <c:v>43350.673936921296</c:v>
                </c:pt>
                <c:pt idx="13474">
                  <c:v>43350.673950810182</c:v>
                </c:pt>
                <c:pt idx="13475">
                  <c:v>43350.673964699075</c:v>
                </c:pt>
                <c:pt idx="13476">
                  <c:v>43350.673978587962</c:v>
                </c:pt>
                <c:pt idx="13477">
                  <c:v>43350.673992476855</c:v>
                </c:pt>
                <c:pt idx="13478">
                  <c:v>43350.674006365742</c:v>
                </c:pt>
                <c:pt idx="13479">
                  <c:v>43350.674020254628</c:v>
                </c:pt>
                <c:pt idx="13480">
                  <c:v>43350.674034143522</c:v>
                </c:pt>
                <c:pt idx="13481">
                  <c:v>43350.674048032408</c:v>
                </c:pt>
                <c:pt idx="13482">
                  <c:v>43350.674061921294</c:v>
                </c:pt>
                <c:pt idx="13483">
                  <c:v>43350.674075810188</c:v>
                </c:pt>
                <c:pt idx="13484">
                  <c:v>43350.674089699074</c:v>
                </c:pt>
                <c:pt idx="13485">
                  <c:v>43350.67410358796</c:v>
                </c:pt>
                <c:pt idx="13486">
                  <c:v>43350.674117476854</c:v>
                </c:pt>
                <c:pt idx="13487">
                  <c:v>43350.67413136574</c:v>
                </c:pt>
                <c:pt idx="13488">
                  <c:v>43350.674145254627</c:v>
                </c:pt>
                <c:pt idx="13489">
                  <c:v>43350.67415914352</c:v>
                </c:pt>
                <c:pt idx="13490">
                  <c:v>43350.674173032407</c:v>
                </c:pt>
                <c:pt idx="13491">
                  <c:v>43350.674186921293</c:v>
                </c:pt>
                <c:pt idx="13492">
                  <c:v>43350.674200810186</c:v>
                </c:pt>
                <c:pt idx="13493">
                  <c:v>43350.674214699073</c:v>
                </c:pt>
                <c:pt idx="13494">
                  <c:v>43350.674228587966</c:v>
                </c:pt>
                <c:pt idx="13495">
                  <c:v>43350.674242476853</c:v>
                </c:pt>
                <c:pt idx="13496">
                  <c:v>43350.674256365739</c:v>
                </c:pt>
                <c:pt idx="13497">
                  <c:v>43350.674270254633</c:v>
                </c:pt>
                <c:pt idx="13498">
                  <c:v>43350.674284143519</c:v>
                </c:pt>
                <c:pt idx="13499">
                  <c:v>43350.674298032405</c:v>
                </c:pt>
                <c:pt idx="13500">
                  <c:v>43350.674311921299</c:v>
                </c:pt>
                <c:pt idx="13501">
                  <c:v>43350.674325810185</c:v>
                </c:pt>
                <c:pt idx="13502">
                  <c:v>43350.674339699071</c:v>
                </c:pt>
                <c:pt idx="13503">
                  <c:v>43350.674353587965</c:v>
                </c:pt>
                <c:pt idx="13504">
                  <c:v>43350.674367476851</c:v>
                </c:pt>
                <c:pt idx="13505">
                  <c:v>43350.674381365738</c:v>
                </c:pt>
                <c:pt idx="13506">
                  <c:v>43350.674395254631</c:v>
                </c:pt>
                <c:pt idx="13507">
                  <c:v>43350.674409143518</c:v>
                </c:pt>
                <c:pt idx="13508">
                  <c:v>43350.674423032404</c:v>
                </c:pt>
                <c:pt idx="13509">
                  <c:v>43350.674436921297</c:v>
                </c:pt>
                <c:pt idx="13510">
                  <c:v>43350.674450810184</c:v>
                </c:pt>
                <c:pt idx="13511">
                  <c:v>43350.674464699077</c:v>
                </c:pt>
                <c:pt idx="13512">
                  <c:v>43350.674478587964</c:v>
                </c:pt>
                <c:pt idx="13513">
                  <c:v>43350.67449247685</c:v>
                </c:pt>
                <c:pt idx="13514">
                  <c:v>43350.674506365744</c:v>
                </c:pt>
                <c:pt idx="13515">
                  <c:v>43350.67452025463</c:v>
                </c:pt>
                <c:pt idx="13516">
                  <c:v>43350.674534143516</c:v>
                </c:pt>
                <c:pt idx="13517">
                  <c:v>43350.67454803241</c:v>
                </c:pt>
                <c:pt idx="13518">
                  <c:v>43350.674561921296</c:v>
                </c:pt>
                <c:pt idx="13519">
                  <c:v>43350.674575810182</c:v>
                </c:pt>
                <c:pt idx="13520">
                  <c:v>43350.674589699076</c:v>
                </c:pt>
                <c:pt idx="13521">
                  <c:v>43350.674603587962</c:v>
                </c:pt>
                <c:pt idx="13522">
                  <c:v>43350.674617476849</c:v>
                </c:pt>
                <c:pt idx="13523">
                  <c:v>43350.674631365742</c:v>
                </c:pt>
                <c:pt idx="13524">
                  <c:v>43350.674645254629</c:v>
                </c:pt>
                <c:pt idx="13525">
                  <c:v>43350.674659143522</c:v>
                </c:pt>
                <c:pt idx="13526">
                  <c:v>43350.674673032408</c:v>
                </c:pt>
                <c:pt idx="13527">
                  <c:v>43350.674686921295</c:v>
                </c:pt>
                <c:pt idx="13528">
                  <c:v>43350.674700810188</c:v>
                </c:pt>
                <c:pt idx="13529">
                  <c:v>43350.674714699075</c:v>
                </c:pt>
                <c:pt idx="13530">
                  <c:v>43350.674728587961</c:v>
                </c:pt>
                <c:pt idx="13531">
                  <c:v>43350.674742476855</c:v>
                </c:pt>
                <c:pt idx="13532">
                  <c:v>43350.674756365741</c:v>
                </c:pt>
                <c:pt idx="13533">
                  <c:v>43350.674770254627</c:v>
                </c:pt>
                <c:pt idx="13534">
                  <c:v>43350.674784143521</c:v>
                </c:pt>
                <c:pt idx="13535">
                  <c:v>43350.674798032407</c:v>
                </c:pt>
                <c:pt idx="13536">
                  <c:v>43350.674811921293</c:v>
                </c:pt>
                <c:pt idx="13537">
                  <c:v>43350.674825810187</c:v>
                </c:pt>
                <c:pt idx="13538">
                  <c:v>43350.674839699073</c:v>
                </c:pt>
                <c:pt idx="13539">
                  <c:v>43350.67485358796</c:v>
                </c:pt>
                <c:pt idx="13540">
                  <c:v>43350.674867476853</c:v>
                </c:pt>
                <c:pt idx="13541">
                  <c:v>43350.67488136574</c:v>
                </c:pt>
                <c:pt idx="13542">
                  <c:v>43350.674895254633</c:v>
                </c:pt>
                <c:pt idx="13543">
                  <c:v>43350.674909143519</c:v>
                </c:pt>
                <c:pt idx="13544">
                  <c:v>43350.674923032406</c:v>
                </c:pt>
                <c:pt idx="13545">
                  <c:v>43350.674936921299</c:v>
                </c:pt>
                <c:pt idx="13546">
                  <c:v>43350.674950810186</c:v>
                </c:pt>
                <c:pt idx="13547">
                  <c:v>43350.674964699072</c:v>
                </c:pt>
                <c:pt idx="13548">
                  <c:v>43350.674978587966</c:v>
                </c:pt>
                <c:pt idx="13549">
                  <c:v>43350.674992476852</c:v>
                </c:pt>
                <c:pt idx="13550">
                  <c:v>43350.675006365738</c:v>
                </c:pt>
                <c:pt idx="13551">
                  <c:v>43350.675020254632</c:v>
                </c:pt>
                <c:pt idx="13552">
                  <c:v>43350.675034143518</c:v>
                </c:pt>
                <c:pt idx="13553">
                  <c:v>43350.675048032404</c:v>
                </c:pt>
                <c:pt idx="13554">
                  <c:v>43350.675061921298</c:v>
                </c:pt>
                <c:pt idx="13555">
                  <c:v>43350.675075810184</c:v>
                </c:pt>
                <c:pt idx="13556">
                  <c:v>43350.675089699071</c:v>
                </c:pt>
                <c:pt idx="13557">
                  <c:v>43350.675103587964</c:v>
                </c:pt>
                <c:pt idx="13558">
                  <c:v>43350.675117476851</c:v>
                </c:pt>
                <c:pt idx="13559">
                  <c:v>43350.675131365744</c:v>
                </c:pt>
                <c:pt idx="13560">
                  <c:v>43350.67514525463</c:v>
                </c:pt>
                <c:pt idx="13561">
                  <c:v>43350.675159143517</c:v>
                </c:pt>
                <c:pt idx="13562">
                  <c:v>43350.67517303241</c:v>
                </c:pt>
                <c:pt idx="13563">
                  <c:v>43350.675186921297</c:v>
                </c:pt>
                <c:pt idx="13564">
                  <c:v>43350.675200810183</c:v>
                </c:pt>
                <c:pt idx="13565">
                  <c:v>43350.675214699077</c:v>
                </c:pt>
                <c:pt idx="13566">
                  <c:v>43350.675228587963</c:v>
                </c:pt>
                <c:pt idx="13567">
                  <c:v>43350.675242476849</c:v>
                </c:pt>
                <c:pt idx="13568">
                  <c:v>43350.675256365743</c:v>
                </c:pt>
                <c:pt idx="13569">
                  <c:v>43350.675270254629</c:v>
                </c:pt>
                <c:pt idx="13570">
                  <c:v>43350.675284143515</c:v>
                </c:pt>
                <c:pt idx="13571">
                  <c:v>43350.675298032409</c:v>
                </c:pt>
                <c:pt idx="13572">
                  <c:v>43350.675311921295</c:v>
                </c:pt>
                <c:pt idx="13573">
                  <c:v>43350.675325810182</c:v>
                </c:pt>
                <c:pt idx="13574">
                  <c:v>43350.675339699075</c:v>
                </c:pt>
                <c:pt idx="13575">
                  <c:v>43350.675353587962</c:v>
                </c:pt>
                <c:pt idx="13576">
                  <c:v>43350.675367476855</c:v>
                </c:pt>
                <c:pt idx="13577">
                  <c:v>43350.675381365741</c:v>
                </c:pt>
                <c:pt idx="13578">
                  <c:v>43350.675395254628</c:v>
                </c:pt>
                <c:pt idx="13579">
                  <c:v>43350.675409143521</c:v>
                </c:pt>
                <c:pt idx="13580">
                  <c:v>43350.675423032408</c:v>
                </c:pt>
                <c:pt idx="13581">
                  <c:v>43350.675436921294</c:v>
                </c:pt>
                <c:pt idx="13582">
                  <c:v>43350.675450810188</c:v>
                </c:pt>
                <c:pt idx="13583">
                  <c:v>43350.675464699074</c:v>
                </c:pt>
                <c:pt idx="13584">
                  <c:v>43350.67547858796</c:v>
                </c:pt>
                <c:pt idx="13585">
                  <c:v>43350.675492476854</c:v>
                </c:pt>
                <c:pt idx="13586">
                  <c:v>43350.67550636574</c:v>
                </c:pt>
                <c:pt idx="13587">
                  <c:v>43350.675520254626</c:v>
                </c:pt>
                <c:pt idx="13588">
                  <c:v>43350.67553414352</c:v>
                </c:pt>
                <c:pt idx="13589">
                  <c:v>43350.675548032406</c:v>
                </c:pt>
                <c:pt idx="13590">
                  <c:v>43350.675561921293</c:v>
                </c:pt>
                <c:pt idx="13591">
                  <c:v>43350.675575810186</c:v>
                </c:pt>
                <c:pt idx="13592">
                  <c:v>43350.675589699073</c:v>
                </c:pt>
                <c:pt idx="13593">
                  <c:v>43350.675603587966</c:v>
                </c:pt>
                <c:pt idx="13594">
                  <c:v>43350.675617476852</c:v>
                </c:pt>
                <c:pt idx="13595">
                  <c:v>43350.675631365739</c:v>
                </c:pt>
                <c:pt idx="13596">
                  <c:v>43350.675645254632</c:v>
                </c:pt>
                <c:pt idx="13597">
                  <c:v>43350.675659143519</c:v>
                </c:pt>
                <c:pt idx="13598">
                  <c:v>43350.675673032405</c:v>
                </c:pt>
                <c:pt idx="13599">
                  <c:v>43350.675686921299</c:v>
                </c:pt>
                <c:pt idx="13600">
                  <c:v>43350.675700810185</c:v>
                </c:pt>
                <c:pt idx="13601">
                  <c:v>43350.675714699071</c:v>
                </c:pt>
                <c:pt idx="13602">
                  <c:v>43350.675728587965</c:v>
                </c:pt>
                <c:pt idx="13603">
                  <c:v>43350.675742476851</c:v>
                </c:pt>
                <c:pt idx="13604">
                  <c:v>43350.675756365737</c:v>
                </c:pt>
                <c:pt idx="13605">
                  <c:v>43350.675770254631</c:v>
                </c:pt>
                <c:pt idx="13606">
                  <c:v>43350.675784143517</c:v>
                </c:pt>
                <c:pt idx="13607">
                  <c:v>43350.675798032411</c:v>
                </c:pt>
                <c:pt idx="13608">
                  <c:v>43350.675811921297</c:v>
                </c:pt>
                <c:pt idx="13609">
                  <c:v>43350.675825810184</c:v>
                </c:pt>
                <c:pt idx="13610">
                  <c:v>43350.675839699077</c:v>
                </c:pt>
                <c:pt idx="13611">
                  <c:v>43350.675853587964</c:v>
                </c:pt>
                <c:pt idx="13612">
                  <c:v>43350.67586747685</c:v>
                </c:pt>
                <c:pt idx="13613">
                  <c:v>43350.675881365743</c:v>
                </c:pt>
                <c:pt idx="13614">
                  <c:v>43350.67589525463</c:v>
                </c:pt>
                <c:pt idx="13615">
                  <c:v>43350.675909143516</c:v>
                </c:pt>
                <c:pt idx="13616">
                  <c:v>43350.67592303241</c:v>
                </c:pt>
                <c:pt idx="13617">
                  <c:v>43350.675936921296</c:v>
                </c:pt>
                <c:pt idx="13618">
                  <c:v>43350.675950810182</c:v>
                </c:pt>
                <c:pt idx="13619">
                  <c:v>43350.675964699076</c:v>
                </c:pt>
                <c:pt idx="13620">
                  <c:v>43350.675978587962</c:v>
                </c:pt>
                <c:pt idx="13621">
                  <c:v>43350.675992476848</c:v>
                </c:pt>
                <c:pt idx="13622">
                  <c:v>43350.676006365742</c:v>
                </c:pt>
                <c:pt idx="13623">
                  <c:v>43350.676020254628</c:v>
                </c:pt>
                <c:pt idx="13624">
                  <c:v>43350.676034143522</c:v>
                </c:pt>
                <c:pt idx="13625">
                  <c:v>43350.676048032408</c:v>
                </c:pt>
                <c:pt idx="13626">
                  <c:v>43350.676061921295</c:v>
                </c:pt>
                <c:pt idx="13627">
                  <c:v>43350.676075810188</c:v>
                </c:pt>
                <c:pt idx="13628">
                  <c:v>43350.676089699075</c:v>
                </c:pt>
                <c:pt idx="13629">
                  <c:v>43350.676103587961</c:v>
                </c:pt>
                <c:pt idx="13630">
                  <c:v>43350.676117476854</c:v>
                </c:pt>
                <c:pt idx="13631">
                  <c:v>43350.676131365741</c:v>
                </c:pt>
                <c:pt idx="13632">
                  <c:v>43350.676145254627</c:v>
                </c:pt>
                <c:pt idx="13633">
                  <c:v>43350.676159143521</c:v>
                </c:pt>
                <c:pt idx="13634">
                  <c:v>43350.676173032407</c:v>
                </c:pt>
                <c:pt idx="13635">
                  <c:v>43350.676186921293</c:v>
                </c:pt>
                <c:pt idx="13636">
                  <c:v>43350.676200810187</c:v>
                </c:pt>
                <c:pt idx="13637">
                  <c:v>43350.676214699073</c:v>
                </c:pt>
                <c:pt idx="13638">
                  <c:v>43350.676228587959</c:v>
                </c:pt>
                <c:pt idx="13639">
                  <c:v>43350.676242476853</c:v>
                </c:pt>
                <c:pt idx="13640">
                  <c:v>43350.676256365739</c:v>
                </c:pt>
                <c:pt idx="13641">
                  <c:v>43350.676270254633</c:v>
                </c:pt>
                <c:pt idx="13642">
                  <c:v>43350.676284143519</c:v>
                </c:pt>
                <c:pt idx="13643">
                  <c:v>43350.676298032406</c:v>
                </c:pt>
                <c:pt idx="13644">
                  <c:v>43350.676311921299</c:v>
                </c:pt>
                <c:pt idx="13645">
                  <c:v>43350.676325810186</c:v>
                </c:pt>
                <c:pt idx="13646">
                  <c:v>43350.676339699072</c:v>
                </c:pt>
                <c:pt idx="13647">
                  <c:v>43350.676353587965</c:v>
                </c:pt>
                <c:pt idx="13648">
                  <c:v>43350.676367476852</c:v>
                </c:pt>
                <c:pt idx="13649">
                  <c:v>43350.676381365738</c:v>
                </c:pt>
                <c:pt idx="13650">
                  <c:v>43350.676395254632</c:v>
                </c:pt>
                <c:pt idx="13651">
                  <c:v>43350.676409143518</c:v>
                </c:pt>
                <c:pt idx="13652">
                  <c:v>43350.676423032404</c:v>
                </c:pt>
                <c:pt idx="13653">
                  <c:v>43350.676436921298</c:v>
                </c:pt>
                <c:pt idx="13654">
                  <c:v>43350.676450810184</c:v>
                </c:pt>
                <c:pt idx="13655">
                  <c:v>43350.67646469907</c:v>
                </c:pt>
                <c:pt idx="13656">
                  <c:v>43350.676478587964</c:v>
                </c:pt>
                <c:pt idx="13657">
                  <c:v>43350.67649247685</c:v>
                </c:pt>
                <c:pt idx="13658">
                  <c:v>43350.676506365744</c:v>
                </c:pt>
                <c:pt idx="13659">
                  <c:v>43350.67652025463</c:v>
                </c:pt>
                <c:pt idx="13660">
                  <c:v>43350.676534143517</c:v>
                </c:pt>
                <c:pt idx="13661">
                  <c:v>43350.67654803241</c:v>
                </c:pt>
                <c:pt idx="13662">
                  <c:v>43350.676561921297</c:v>
                </c:pt>
                <c:pt idx="13663">
                  <c:v>43350.676575810183</c:v>
                </c:pt>
                <c:pt idx="13664">
                  <c:v>43350.676589699076</c:v>
                </c:pt>
                <c:pt idx="13665">
                  <c:v>43350.676603587963</c:v>
                </c:pt>
                <c:pt idx="13666">
                  <c:v>43350.676617476849</c:v>
                </c:pt>
                <c:pt idx="13667">
                  <c:v>43350.676631365743</c:v>
                </c:pt>
                <c:pt idx="13668">
                  <c:v>43350.676645254629</c:v>
                </c:pt>
                <c:pt idx="13669">
                  <c:v>43350.676659143515</c:v>
                </c:pt>
                <c:pt idx="13670">
                  <c:v>43350.676673032409</c:v>
                </c:pt>
                <c:pt idx="13671">
                  <c:v>43350.676686921295</c:v>
                </c:pt>
                <c:pt idx="13672">
                  <c:v>43350.676700810189</c:v>
                </c:pt>
                <c:pt idx="13673">
                  <c:v>43350.676714699075</c:v>
                </c:pt>
                <c:pt idx="13674">
                  <c:v>43350.676728587961</c:v>
                </c:pt>
                <c:pt idx="13675">
                  <c:v>43350.676742476855</c:v>
                </c:pt>
                <c:pt idx="13676">
                  <c:v>43350.676756365741</c:v>
                </c:pt>
                <c:pt idx="13677">
                  <c:v>43350.676770254628</c:v>
                </c:pt>
                <c:pt idx="13678">
                  <c:v>43350.676784143521</c:v>
                </c:pt>
                <c:pt idx="13679">
                  <c:v>43350.676798032408</c:v>
                </c:pt>
                <c:pt idx="13680">
                  <c:v>43350.676811921294</c:v>
                </c:pt>
                <c:pt idx="13681">
                  <c:v>43350.676825810187</c:v>
                </c:pt>
                <c:pt idx="13682">
                  <c:v>43350.676839699074</c:v>
                </c:pt>
                <c:pt idx="13683">
                  <c:v>43350.67685358796</c:v>
                </c:pt>
                <c:pt idx="13684">
                  <c:v>43350.676867476854</c:v>
                </c:pt>
                <c:pt idx="13685">
                  <c:v>43350.67688136574</c:v>
                </c:pt>
                <c:pt idx="13686">
                  <c:v>43350.676895254626</c:v>
                </c:pt>
                <c:pt idx="13687">
                  <c:v>43350.67690914352</c:v>
                </c:pt>
                <c:pt idx="13688">
                  <c:v>43350.676923032406</c:v>
                </c:pt>
                <c:pt idx="13689">
                  <c:v>43350.6769369213</c:v>
                </c:pt>
                <c:pt idx="13690">
                  <c:v>43350.676950810186</c:v>
                </c:pt>
                <c:pt idx="13691">
                  <c:v>43350.676964699072</c:v>
                </c:pt>
                <c:pt idx="13692">
                  <c:v>43350.676978587966</c:v>
                </c:pt>
                <c:pt idx="13693">
                  <c:v>43350.676992476852</c:v>
                </c:pt>
                <c:pt idx="13694">
                  <c:v>43350.677006365739</c:v>
                </c:pt>
                <c:pt idx="13695">
                  <c:v>43350.677020254632</c:v>
                </c:pt>
                <c:pt idx="13696">
                  <c:v>43350.677034143519</c:v>
                </c:pt>
                <c:pt idx="13697">
                  <c:v>43350.677048032405</c:v>
                </c:pt>
                <c:pt idx="13698">
                  <c:v>43350.677061921298</c:v>
                </c:pt>
                <c:pt idx="13699">
                  <c:v>43350.677075810185</c:v>
                </c:pt>
                <c:pt idx="13700">
                  <c:v>43350.677089699071</c:v>
                </c:pt>
                <c:pt idx="13701">
                  <c:v>43350.677103587965</c:v>
                </c:pt>
                <c:pt idx="13702">
                  <c:v>43350.677117476851</c:v>
                </c:pt>
                <c:pt idx="13703">
                  <c:v>43350.677131365737</c:v>
                </c:pt>
                <c:pt idx="13704">
                  <c:v>43350.677145254631</c:v>
                </c:pt>
                <c:pt idx="13705">
                  <c:v>43350.677159143517</c:v>
                </c:pt>
                <c:pt idx="13706">
                  <c:v>43350.677173032411</c:v>
                </c:pt>
                <c:pt idx="13707">
                  <c:v>43350.677186921297</c:v>
                </c:pt>
                <c:pt idx="13708">
                  <c:v>43350.677200810183</c:v>
                </c:pt>
                <c:pt idx="13709">
                  <c:v>43350.677214699077</c:v>
                </c:pt>
                <c:pt idx="13710">
                  <c:v>43350.677228587963</c:v>
                </c:pt>
                <c:pt idx="13711">
                  <c:v>43350.67724247685</c:v>
                </c:pt>
                <c:pt idx="13712">
                  <c:v>43350.677256365743</c:v>
                </c:pt>
                <c:pt idx="13713">
                  <c:v>43350.67727025463</c:v>
                </c:pt>
                <c:pt idx="13714">
                  <c:v>43350.677284143516</c:v>
                </c:pt>
                <c:pt idx="13715">
                  <c:v>43350.677298032409</c:v>
                </c:pt>
                <c:pt idx="13716">
                  <c:v>43350.677311921296</c:v>
                </c:pt>
                <c:pt idx="13717">
                  <c:v>43350.677325810182</c:v>
                </c:pt>
                <c:pt idx="13718">
                  <c:v>43350.677339699076</c:v>
                </c:pt>
                <c:pt idx="13719">
                  <c:v>43350.677353587962</c:v>
                </c:pt>
                <c:pt idx="13720">
                  <c:v>43350.677367476848</c:v>
                </c:pt>
                <c:pt idx="13721">
                  <c:v>43350.677381365742</c:v>
                </c:pt>
                <c:pt idx="13722">
                  <c:v>43350.677395254628</c:v>
                </c:pt>
                <c:pt idx="13723">
                  <c:v>43350.677409143522</c:v>
                </c:pt>
                <c:pt idx="13724">
                  <c:v>43350.677423032408</c:v>
                </c:pt>
                <c:pt idx="13725">
                  <c:v>43350.677436921294</c:v>
                </c:pt>
                <c:pt idx="13726">
                  <c:v>43350.677450810188</c:v>
                </c:pt>
                <c:pt idx="13727">
                  <c:v>43350.677464699074</c:v>
                </c:pt>
                <c:pt idx="13728">
                  <c:v>43350.677478587961</c:v>
                </c:pt>
                <c:pt idx="13729">
                  <c:v>43350.677492476854</c:v>
                </c:pt>
                <c:pt idx="13730">
                  <c:v>43350.677506365741</c:v>
                </c:pt>
                <c:pt idx="13731">
                  <c:v>43350.677520254627</c:v>
                </c:pt>
                <c:pt idx="13732">
                  <c:v>43350.67753414352</c:v>
                </c:pt>
                <c:pt idx="13733">
                  <c:v>43350.677548032407</c:v>
                </c:pt>
                <c:pt idx="13734">
                  <c:v>43350.677561921293</c:v>
                </c:pt>
                <c:pt idx="13735">
                  <c:v>43350.677575810187</c:v>
                </c:pt>
                <c:pt idx="13736">
                  <c:v>43350.677589699073</c:v>
                </c:pt>
                <c:pt idx="13737">
                  <c:v>43350.677603587967</c:v>
                </c:pt>
                <c:pt idx="13738">
                  <c:v>43350.677617476853</c:v>
                </c:pt>
                <c:pt idx="13739">
                  <c:v>43350.677631365739</c:v>
                </c:pt>
                <c:pt idx="13740">
                  <c:v>43350.677645254633</c:v>
                </c:pt>
                <c:pt idx="13741">
                  <c:v>43350.677659143519</c:v>
                </c:pt>
                <c:pt idx="13742">
                  <c:v>43350.677673032405</c:v>
                </c:pt>
                <c:pt idx="13743">
                  <c:v>43350.677686921299</c:v>
                </c:pt>
                <c:pt idx="13744">
                  <c:v>43350.677700810185</c:v>
                </c:pt>
                <c:pt idx="13745">
                  <c:v>43350.677714699072</c:v>
                </c:pt>
                <c:pt idx="13746">
                  <c:v>43350.677728587965</c:v>
                </c:pt>
                <c:pt idx="13747">
                  <c:v>43350.677742476852</c:v>
                </c:pt>
                <c:pt idx="13748">
                  <c:v>43350.677756365738</c:v>
                </c:pt>
                <c:pt idx="13749">
                  <c:v>43350.677770254631</c:v>
                </c:pt>
                <c:pt idx="13750">
                  <c:v>43350.677784143518</c:v>
                </c:pt>
                <c:pt idx="13751">
                  <c:v>43350.677798032404</c:v>
                </c:pt>
                <c:pt idx="13752">
                  <c:v>43350.677811921298</c:v>
                </c:pt>
                <c:pt idx="13753">
                  <c:v>43350.677825810184</c:v>
                </c:pt>
                <c:pt idx="13754">
                  <c:v>43350.677839699078</c:v>
                </c:pt>
                <c:pt idx="13755">
                  <c:v>43350.677853587964</c:v>
                </c:pt>
                <c:pt idx="13756">
                  <c:v>43350.67786747685</c:v>
                </c:pt>
                <c:pt idx="13757">
                  <c:v>43350.677881365744</c:v>
                </c:pt>
                <c:pt idx="13758">
                  <c:v>43350.67789525463</c:v>
                </c:pt>
                <c:pt idx="13759">
                  <c:v>43350.677909143516</c:v>
                </c:pt>
                <c:pt idx="13760">
                  <c:v>43350.67792303241</c:v>
                </c:pt>
                <c:pt idx="13761">
                  <c:v>43350.677936921296</c:v>
                </c:pt>
                <c:pt idx="13762">
                  <c:v>43350.677950810183</c:v>
                </c:pt>
                <c:pt idx="13763">
                  <c:v>43350.677964699076</c:v>
                </c:pt>
                <c:pt idx="13764">
                  <c:v>43350.677978587963</c:v>
                </c:pt>
                <c:pt idx="13765">
                  <c:v>43350.677992476849</c:v>
                </c:pt>
                <c:pt idx="13766">
                  <c:v>43350.678006365742</c:v>
                </c:pt>
                <c:pt idx="13767">
                  <c:v>43350.678020254629</c:v>
                </c:pt>
                <c:pt idx="13768">
                  <c:v>43350.678034143515</c:v>
                </c:pt>
                <c:pt idx="13769">
                  <c:v>43350.678048032409</c:v>
                </c:pt>
                <c:pt idx="13770">
                  <c:v>43350.678061921295</c:v>
                </c:pt>
                <c:pt idx="13771">
                  <c:v>43350.678075810189</c:v>
                </c:pt>
                <c:pt idx="13772">
                  <c:v>43350.678089699075</c:v>
                </c:pt>
                <c:pt idx="13773">
                  <c:v>43350.678103587961</c:v>
                </c:pt>
                <c:pt idx="13774">
                  <c:v>43350.678117476855</c:v>
                </c:pt>
                <c:pt idx="13775">
                  <c:v>43350.678131365741</c:v>
                </c:pt>
                <c:pt idx="13776">
                  <c:v>43350.678145254627</c:v>
                </c:pt>
                <c:pt idx="13777">
                  <c:v>43350.678159143521</c:v>
                </c:pt>
                <c:pt idx="13778">
                  <c:v>43350.678173032407</c:v>
                </c:pt>
                <c:pt idx="13779">
                  <c:v>43350.678186921294</c:v>
                </c:pt>
                <c:pt idx="13780">
                  <c:v>43350.678200810187</c:v>
                </c:pt>
                <c:pt idx="13781">
                  <c:v>43350.678214699074</c:v>
                </c:pt>
                <c:pt idx="13782">
                  <c:v>43350.67822858796</c:v>
                </c:pt>
                <c:pt idx="13783">
                  <c:v>43350.678242476853</c:v>
                </c:pt>
                <c:pt idx="13784">
                  <c:v>43350.67825636574</c:v>
                </c:pt>
                <c:pt idx="13785">
                  <c:v>43350.678270254626</c:v>
                </c:pt>
                <c:pt idx="13786">
                  <c:v>43350.67828414352</c:v>
                </c:pt>
                <c:pt idx="13787">
                  <c:v>43350.678298032406</c:v>
                </c:pt>
                <c:pt idx="13788">
                  <c:v>43350.6783119213</c:v>
                </c:pt>
                <c:pt idx="13789">
                  <c:v>43350.678325810186</c:v>
                </c:pt>
                <c:pt idx="13790">
                  <c:v>43350.678339699072</c:v>
                </c:pt>
                <c:pt idx="13791">
                  <c:v>43350.678353587966</c:v>
                </c:pt>
                <c:pt idx="13792">
                  <c:v>43350.678367476852</c:v>
                </c:pt>
                <c:pt idx="13793">
                  <c:v>43350.678381365738</c:v>
                </c:pt>
                <c:pt idx="13794">
                  <c:v>43350.678395254632</c:v>
                </c:pt>
                <c:pt idx="13795">
                  <c:v>43350.678409143518</c:v>
                </c:pt>
                <c:pt idx="13796">
                  <c:v>43350.678423032405</c:v>
                </c:pt>
                <c:pt idx="13797">
                  <c:v>43350.678436921298</c:v>
                </c:pt>
                <c:pt idx="13798">
                  <c:v>43350.678450810185</c:v>
                </c:pt>
                <c:pt idx="13799">
                  <c:v>43350.678464699071</c:v>
                </c:pt>
                <c:pt idx="13800">
                  <c:v>43350.678478587964</c:v>
                </c:pt>
                <c:pt idx="13801">
                  <c:v>43350.678492476851</c:v>
                </c:pt>
                <c:pt idx="13802">
                  <c:v>43350.678506365737</c:v>
                </c:pt>
                <c:pt idx="13803">
                  <c:v>43350.678520254631</c:v>
                </c:pt>
                <c:pt idx="13804">
                  <c:v>43350.678534143517</c:v>
                </c:pt>
                <c:pt idx="13805">
                  <c:v>43350.678548032411</c:v>
                </c:pt>
                <c:pt idx="13806">
                  <c:v>43350.678561921297</c:v>
                </c:pt>
                <c:pt idx="13807">
                  <c:v>43350.678575810183</c:v>
                </c:pt>
                <c:pt idx="13808">
                  <c:v>43350.678589699077</c:v>
                </c:pt>
                <c:pt idx="13809">
                  <c:v>43350.678603587963</c:v>
                </c:pt>
                <c:pt idx="13810">
                  <c:v>43350.678617476849</c:v>
                </c:pt>
                <c:pt idx="13811">
                  <c:v>43350.678631365743</c:v>
                </c:pt>
                <c:pt idx="13812">
                  <c:v>43350.678645254629</c:v>
                </c:pt>
                <c:pt idx="13813">
                  <c:v>43350.678659143516</c:v>
                </c:pt>
                <c:pt idx="13814">
                  <c:v>43350.678673032409</c:v>
                </c:pt>
                <c:pt idx="13815">
                  <c:v>43350.678686921296</c:v>
                </c:pt>
                <c:pt idx="13816">
                  <c:v>43350.678700810182</c:v>
                </c:pt>
                <c:pt idx="13817">
                  <c:v>43350.678714699075</c:v>
                </c:pt>
                <c:pt idx="13818">
                  <c:v>43350.678728587962</c:v>
                </c:pt>
                <c:pt idx="13819">
                  <c:v>43350.678742476855</c:v>
                </c:pt>
                <c:pt idx="13820">
                  <c:v>43350.678756365742</c:v>
                </c:pt>
                <c:pt idx="13821">
                  <c:v>43350.678770254628</c:v>
                </c:pt>
                <c:pt idx="13822">
                  <c:v>43350.678784143522</c:v>
                </c:pt>
                <c:pt idx="13823">
                  <c:v>43350.678798032408</c:v>
                </c:pt>
                <c:pt idx="13824">
                  <c:v>43350.678811921294</c:v>
                </c:pt>
                <c:pt idx="13825">
                  <c:v>43350.678825810188</c:v>
                </c:pt>
                <c:pt idx="13826">
                  <c:v>43350.678839699074</c:v>
                </c:pt>
                <c:pt idx="13827">
                  <c:v>43350.67885358796</c:v>
                </c:pt>
                <c:pt idx="13828">
                  <c:v>43350.678867476854</c:v>
                </c:pt>
                <c:pt idx="13829">
                  <c:v>43350.67888136574</c:v>
                </c:pt>
                <c:pt idx="13830">
                  <c:v>43350.678895254627</c:v>
                </c:pt>
                <c:pt idx="13831">
                  <c:v>43350.67890914352</c:v>
                </c:pt>
                <c:pt idx="13832">
                  <c:v>43350.678923032407</c:v>
                </c:pt>
                <c:pt idx="13833">
                  <c:v>43350.678936921293</c:v>
                </c:pt>
                <c:pt idx="13834">
                  <c:v>43350.678950810187</c:v>
                </c:pt>
                <c:pt idx="13835">
                  <c:v>43350.678964699073</c:v>
                </c:pt>
                <c:pt idx="13836">
                  <c:v>43350.678978587966</c:v>
                </c:pt>
                <c:pt idx="13837">
                  <c:v>43350.678992476853</c:v>
                </c:pt>
                <c:pt idx="13838">
                  <c:v>43350.679006365739</c:v>
                </c:pt>
                <c:pt idx="13839">
                  <c:v>43350.679020254633</c:v>
                </c:pt>
                <c:pt idx="13840">
                  <c:v>43350.679034143519</c:v>
                </c:pt>
                <c:pt idx="13841">
                  <c:v>43350.679048032405</c:v>
                </c:pt>
                <c:pt idx="13842">
                  <c:v>43350.679061921299</c:v>
                </c:pt>
                <c:pt idx="13843">
                  <c:v>43350.679075810185</c:v>
                </c:pt>
                <c:pt idx="13844">
                  <c:v>43350.679089699071</c:v>
                </c:pt>
                <c:pt idx="13845">
                  <c:v>43350.679103587965</c:v>
                </c:pt>
                <c:pt idx="13846">
                  <c:v>43350.679117476851</c:v>
                </c:pt>
                <c:pt idx="13847">
                  <c:v>43350.679131365738</c:v>
                </c:pt>
                <c:pt idx="13848">
                  <c:v>43350.679145254631</c:v>
                </c:pt>
                <c:pt idx="13849">
                  <c:v>43350.679159143518</c:v>
                </c:pt>
                <c:pt idx="13850">
                  <c:v>43350.679173032404</c:v>
                </c:pt>
                <c:pt idx="13851">
                  <c:v>43350.679186921298</c:v>
                </c:pt>
                <c:pt idx="13852">
                  <c:v>43350.679200810184</c:v>
                </c:pt>
                <c:pt idx="13853">
                  <c:v>43350.679214699077</c:v>
                </c:pt>
                <c:pt idx="13854">
                  <c:v>43350.679228587964</c:v>
                </c:pt>
                <c:pt idx="13855">
                  <c:v>43350.67924247685</c:v>
                </c:pt>
                <c:pt idx="13856">
                  <c:v>43350.679256365744</c:v>
                </c:pt>
                <c:pt idx="13857">
                  <c:v>43350.67927025463</c:v>
                </c:pt>
                <c:pt idx="13858">
                  <c:v>43350.679284143516</c:v>
                </c:pt>
                <c:pt idx="13859">
                  <c:v>43350.67929803241</c:v>
                </c:pt>
                <c:pt idx="13860">
                  <c:v>43350.679311921296</c:v>
                </c:pt>
                <c:pt idx="13861">
                  <c:v>43350.679325810182</c:v>
                </c:pt>
                <c:pt idx="13862">
                  <c:v>43350.679339699076</c:v>
                </c:pt>
                <c:pt idx="13863">
                  <c:v>43350.679353587962</c:v>
                </c:pt>
                <c:pt idx="13864">
                  <c:v>43350.679367476849</c:v>
                </c:pt>
                <c:pt idx="13865">
                  <c:v>43350.679381365742</c:v>
                </c:pt>
                <c:pt idx="13866">
                  <c:v>43350.679395254629</c:v>
                </c:pt>
                <c:pt idx="13867">
                  <c:v>43350.679409143515</c:v>
                </c:pt>
                <c:pt idx="13868">
                  <c:v>43350.679423032409</c:v>
                </c:pt>
                <c:pt idx="13869">
                  <c:v>43350.679436921295</c:v>
                </c:pt>
                <c:pt idx="13870">
                  <c:v>43350.679450810188</c:v>
                </c:pt>
                <c:pt idx="13871">
                  <c:v>43350.679464699075</c:v>
                </c:pt>
                <c:pt idx="13872">
                  <c:v>43350.679478587961</c:v>
                </c:pt>
                <c:pt idx="13873">
                  <c:v>43350.679492476855</c:v>
                </c:pt>
                <c:pt idx="13874">
                  <c:v>43350.679506365741</c:v>
                </c:pt>
                <c:pt idx="13875">
                  <c:v>43350.679520254627</c:v>
                </c:pt>
                <c:pt idx="13876">
                  <c:v>43350.679534143521</c:v>
                </c:pt>
                <c:pt idx="13877">
                  <c:v>43350.679548032407</c:v>
                </c:pt>
                <c:pt idx="13878">
                  <c:v>43350.679561921293</c:v>
                </c:pt>
                <c:pt idx="13879">
                  <c:v>43350.679575810187</c:v>
                </c:pt>
                <c:pt idx="13880">
                  <c:v>43350.679589699073</c:v>
                </c:pt>
                <c:pt idx="13881">
                  <c:v>43350.67960358796</c:v>
                </c:pt>
                <c:pt idx="13882">
                  <c:v>43350.679617476853</c:v>
                </c:pt>
                <c:pt idx="13883">
                  <c:v>43350.67963136574</c:v>
                </c:pt>
                <c:pt idx="13884">
                  <c:v>43350.679645254633</c:v>
                </c:pt>
                <c:pt idx="13885">
                  <c:v>43350.67965914352</c:v>
                </c:pt>
                <c:pt idx="13886">
                  <c:v>43350.679673032406</c:v>
                </c:pt>
                <c:pt idx="13887">
                  <c:v>43350.679686921299</c:v>
                </c:pt>
                <c:pt idx="13888">
                  <c:v>43350.679700810186</c:v>
                </c:pt>
                <c:pt idx="13889">
                  <c:v>43350.679714699072</c:v>
                </c:pt>
                <c:pt idx="13890">
                  <c:v>43350.679728587966</c:v>
                </c:pt>
                <c:pt idx="13891">
                  <c:v>43350.679742476852</c:v>
                </c:pt>
                <c:pt idx="13892">
                  <c:v>43350.679756365738</c:v>
                </c:pt>
                <c:pt idx="13893">
                  <c:v>43350.679770254632</c:v>
                </c:pt>
                <c:pt idx="13894">
                  <c:v>43350.679784143518</c:v>
                </c:pt>
                <c:pt idx="13895">
                  <c:v>43350.679798032405</c:v>
                </c:pt>
                <c:pt idx="13896">
                  <c:v>43350.679811921298</c:v>
                </c:pt>
                <c:pt idx="13897">
                  <c:v>43350.679825810184</c:v>
                </c:pt>
                <c:pt idx="13898">
                  <c:v>43350.679839699071</c:v>
                </c:pt>
                <c:pt idx="13899">
                  <c:v>43350.679853587964</c:v>
                </c:pt>
                <c:pt idx="13900">
                  <c:v>43350.679867476851</c:v>
                </c:pt>
                <c:pt idx="13901">
                  <c:v>43350.679881365744</c:v>
                </c:pt>
                <c:pt idx="13902">
                  <c:v>43350.679895254631</c:v>
                </c:pt>
                <c:pt idx="13903">
                  <c:v>43350.679909143517</c:v>
                </c:pt>
                <c:pt idx="13904">
                  <c:v>43350.67992303241</c:v>
                </c:pt>
                <c:pt idx="13905">
                  <c:v>43350.679936921297</c:v>
                </c:pt>
                <c:pt idx="13906">
                  <c:v>43350.679950810183</c:v>
                </c:pt>
                <c:pt idx="13907">
                  <c:v>43350.679964699077</c:v>
                </c:pt>
                <c:pt idx="13908">
                  <c:v>43350.679978587963</c:v>
                </c:pt>
                <c:pt idx="13909">
                  <c:v>43350.679992476849</c:v>
                </c:pt>
                <c:pt idx="13910">
                  <c:v>43350.680006365743</c:v>
                </c:pt>
                <c:pt idx="13911">
                  <c:v>43350.680020254629</c:v>
                </c:pt>
                <c:pt idx="13912">
                  <c:v>43350.680034143516</c:v>
                </c:pt>
                <c:pt idx="13913">
                  <c:v>43350.680048032409</c:v>
                </c:pt>
                <c:pt idx="13914">
                  <c:v>43350.680061921295</c:v>
                </c:pt>
                <c:pt idx="13915">
                  <c:v>43350.680075810182</c:v>
                </c:pt>
                <c:pt idx="13916">
                  <c:v>43350.680089699075</c:v>
                </c:pt>
                <c:pt idx="13917">
                  <c:v>43350.680103587962</c:v>
                </c:pt>
                <c:pt idx="13918">
                  <c:v>43350.680117476855</c:v>
                </c:pt>
                <c:pt idx="13919">
                  <c:v>43350.680131365742</c:v>
                </c:pt>
                <c:pt idx="13920">
                  <c:v>43350.680145254628</c:v>
                </c:pt>
                <c:pt idx="13921">
                  <c:v>43350.680159143521</c:v>
                </c:pt>
                <c:pt idx="13922">
                  <c:v>43350.680173032408</c:v>
                </c:pt>
                <c:pt idx="13923">
                  <c:v>43350.680186921294</c:v>
                </c:pt>
                <c:pt idx="13924">
                  <c:v>43350.680200810188</c:v>
                </c:pt>
                <c:pt idx="13925">
                  <c:v>43350.680214699074</c:v>
                </c:pt>
                <c:pt idx="13926">
                  <c:v>43350.68022858796</c:v>
                </c:pt>
                <c:pt idx="13927">
                  <c:v>43350.680242476854</c:v>
                </c:pt>
                <c:pt idx="13928">
                  <c:v>43350.68025636574</c:v>
                </c:pt>
                <c:pt idx="13929">
                  <c:v>43350.680270254627</c:v>
                </c:pt>
                <c:pt idx="13930">
                  <c:v>43350.68028414352</c:v>
                </c:pt>
                <c:pt idx="13931">
                  <c:v>43350.680298032406</c:v>
                </c:pt>
                <c:pt idx="13932">
                  <c:v>43350.680311921293</c:v>
                </c:pt>
                <c:pt idx="13933">
                  <c:v>43350.680325810186</c:v>
                </c:pt>
                <c:pt idx="13934">
                  <c:v>43350.680339699073</c:v>
                </c:pt>
                <c:pt idx="13935">
                  <c:v>43350.680353587966</c:v>
                </c:pt>
                <c:pt idx="13936">
                  <c:v>43350.680367476853</c:v>
                </c:pt>
                <c:pt idx="13937">
                  <c:v>43350.680381365739</c:v>
                </c:pt>
                <c:pt idx="13938">
                  <c:v>43350.680395254632</c:v>
                </c:pt>
                <c:pt idx="13939">
                  <c:v>43350.680409143519</c:v>
                </c:pt>
                <c:pt idx="13940">
                  <c:v>43350.680423032405</c:v>
                </c:pt>
                <c:pt idx="13941">
                  <c:v>43350.680436921299</c:v>
                </c:pt>
                <c:pt idx="13942">
                  <c:v>43350.680450810185</c:v>
                </c:pt>
                <c:pt idx="13943">
                  <c:v>43350.680464699071</c:v>
                </c:pt>
                <c:pt idx="13944">
                  <c:v>43350.680478587965</c:v>
                </c:pt>
                <c:pt idx="13945">
                  <c:v>43350.680492476851</c:v>
                </c:pt>
                <c:pt idx="13946">
                  <c:v>43350.680506365738</c:v>
                </c:pt>
                <c:pt idx="13947">
                  <c:v>43350.680520254631</c:v>
                </c:pt>
                <c:pt idx="13948">
                  <c:v>43350.680534143517</c:v>
                </c:pt>
                <c:pt idx="13949">
                  <c:v>43350.680548032411</c:v>
                </c:pt>
                <c:pt idx="13950">
                  <c:v>43350.680561921297</c:v>
                </c:pt>
                <c:pt idx="13951">
                  <c:v>43350.680575810184</c:v>
                </c:pt>
                <c:pt idx="13952">
                  <c:v>43350.680589699077</c:v>
                </c:pt>
                <c:pt idx="13953">
                  <c:v>43350.680603587964</c:v>
                </c:pt>
                <c:pt idx="13954">
                  <c:v>43350.68061747685</c:v>
                </c:pt>
                <c:pt idx="13955">
                  <c:v>43350.680631365743</c:v>
                </c:pt>
                <c:pt idx="13956">
                  <c:v>43350.68064525463</c:v>
                </c:pt>
                <c:pt idx="13957">
                  <c:v>43350.680659143516</c:v>
                </c:pt>
                <c:pt idx="13958">
                  <c:v>43350.68067303241</c:v>
                </c:pt>
                <c:pt idx="13959">
                  <c:v>43350.680686921296</c:v>
                </c:pt>
                <c:pt idx="13960">
                  <c:v>43350.680700810182</c:v>
                </c:pt>
                <c:pt idx="13961">
                  <c:v>43350.680714699076</c:v>
                </c:pt>
                <c:pt idx="13962">
                  <c:v>43350.680728587962</c:v>
                </c:pt>
                <c:pt idx="13963">
                  <c:v>43350.680742476849</c:v>
                </c:pt>
                <c:pt idx="13964">
                  <c:v>43350.680756365742</c:v>
                </c:pt>
                <c:pt idx="13965">
                  <c:v>43350.680770254628</c:v>
                </c:pt>
                <c:pt idx="13966">
                  <c:v>43350.680784143522</c:v>
                </c:pt>
                <c:pt idx="13967">
                  <c:v>43350.680798032408</c:v>
                </c:pt>
                <c:pt idx="13968">
                  <c:v>43350.680811921295</c:v>
                </c:pt>
                <c:pt idx="13969">
                  <c:v>43350.680825810188</c:v>
                </c:pt>
                <c:pt idx="13970">
                  <c:v>43350.680839699075</c:v>
                </c:pt>
                <c:pt idx="13971">
                  <c:v>43350.680853587961</c:v>
                </c:pt>
                <c:pt idx="13972">
                  <c:v>43350.680867476854</c:v>
                </c:pt>
                <c:pt idx="13973">
                  <c:v>43350.680881365741</c:v>
                </c:pt>
                <c:pt idx="13974">
                  <c:v>43350.680895254627</c:v>
                </c:pt>
                <c:pt idx="13975">
                  <c:v>43350.680909143521</c:v>
                </c:pt>
                <c:pt idx="13976">
                  <c:v>43350.680923032407</c:v>
                </c:pt>
                <c:pt idx="13977">
                  <c:v>43350.680936921293</c:v>
                </c:pt>
                <c:pt idx="13978">
                  <c:v>43350.680950810187</c:v>
                </c:pt>
                <c:pt idx="13979">
                  <c:v>43350.680964699073</c:v>
                </c:pt>
                <c:pt idx="13980">
                  <c:v>43350.68097858796</c:v>
                </c:pt>
                <c:pt idx="13981">
                  <c:v>43350.680992476853</c:v>
                </c:pt>
                <c:pt idx="13982">
                  <c:v>43350.681006365739</c:v>
                </c:pt>
                <c:pt idx="13983">
                  <c:v>43350.681020254633</c:v>
                </c:pt>
                <c:pt idx="13984">
                  <c:v>43350.681034143519</c:v>
                </c:pt>
                <c:pt idx="13985">
                  <c:v>43350.681048032406</c:v>
                </c:pt>
                <c:pt idx="13986">
                  <c:v>43350.681061921299</c:v>
                </c:pt>
                <c:pt idx="13987">
                  <c:v>43350.681075810186</c:v>
                </c:pt>
                <c:pt idx="13988">
                  <c:v>43350.681089699072</c:v>
                </c:pt>
                <c:pt idx="13989">
                  <c:v>43350.681103587965</c:v>
                </c:pt>
                <c:pt idx="13990">
                  <c:v>43350.681117476852</c:v>
                </c:pt>
                <c:pt idx="13991">
                  <c:v>43350.681131365738</c:v>
                </c:pt>
                <c:pt idx="13992">
                  <c:v>43350.681145254632</c:v>
                </c:pt>
                <c:pt idx="13993">
                  <c:v>43350.681159143518</c:v>
                </c:pt>
                <c:pt idx="13994">
                  <c:v>43350.681173032404</c:v>
                </c:pt>
                <c:pt idx="13995">
                  <c:v>43350.681186921298</c:v>
                </c:pt>
                <c:pt idx="13996">
                  <c:v>43350.681200810184</c:v>
                </c:pt>
                <c:pt idx="13997">
                  <c:v>43350.681214699071</c:v>
                </c:pt>
                <c:pt idx="13998">
                  <c:v>43350.681228587964</c:v>
                </c:pt>
                <c:pt idx="13999">
                  <c:v>43350.68124247685</c:v>
                </c:pt>
                <c:pt idx="14000">
                  <c:v>43350.681256365744</c:v>
                </c:pt>
                <c:pt idx="14001">
                  <c:v>43350.68127025463</c:v>
                </c:pt>
                <c:pt idx="14002">
                  <c:v>43350.681284143517</c:v>
                </c:pt>
                <c:pt idx="14003">
                  <c:v>43350.68129803241</c:v>
                </c:pt>
                <c:pt idx="14004">
                  <c:v>43350.681311921297</c:v>
                </c:pt>
                <c:pt idx="14005">
                  <c:v>43350.681325810183</c:v>
                </c:pt>
                <c:pt idx="14006">
                  <c:v>43350.681339699076</c:v>
                </c:pt>
                <c:pt idx="14007">
                  <c:v>43350.681353587963</c:v>
                </c:pt>
                <c:pt idx="14008">
                  <c:v>43350.681367476849</c:v>
                </c:pt>
                <c:pt idx="14009">
                  <c:v>43350.681381365743</c:v>
                </c:pt>
                <c:pt idx="14010">
                  <c:v>43350.681395254629</c:v>
                </c:pt>
                <c:pt idx="14011">
                  <c:v>43350.681409143515</c:v>
                </c:pt>
                <c:pt idx="14012">
                  <c:v>43350.681423032409</c:v>
                </c:pt>
                <c:pt idx="14013">
                  <c:v>43350.681436921295</c:v>
                </c:pt>
                <c:pt idx="14014">
                  <c:v>43350.681450810182</c:v>
                </c:pt>
                <c:pt idx="14015">
                  <c:v>43350.681464699075</c:v>
                </c:pt>
                <c:pt idx="14016">
                  <c:v>43350.681478587961</c:v>
                </c:pt>
                <c:pt idx="14017">
                  <c:v>43350.681492476855</c:v>
                </c:pt>
                <c:pt idx="14018">
                  <c:v>43350.681506365741</c:v>
                </c:pt>
                <c:pt idx="14019">
                  <c:v>43350.681520254628</c:v>
                </c:pt>
                <c:pt idx="14020">
                  <c:v>43350.681534143521</c:v>
                </c:pt>
                <c:pt idx="14021">
                  <c:v>43350.681548032408</c:v>
                </c:pt>
                <c:pt idx="14022">
                  <c:v>43350.681561921294</c:v>
                </c:pt>
                <c:pt idx="14023">
                  <c:v>43350.681575810187</c:v>
                </c:pt>
                <c:pt idx="14024">
                  <c:v>43350.681589699074</c:v>
                </c:pt>
                <c:pt idx="14025">
                  <c:v>43350.68160358796</c:v>
                </c:pt>
                <c:pt idx="14026">
                  <c:v>43350.681617476854</c:v>
                </c:pt>
                <c:pt idx="14027">
                  <c:v>43350.68163136574</c:v>
                </c:pt>
                <c:pt idx="14028">
                  <c:v>43350.681645254626</c:v>
                </c:pt>
                <c:pt idx="14029">
                  <c:v>43350.68165914352</c:v>
                </c:pt>
                <c:pt idx="14030">
                  <c:v>43350.681673032406</c:v>
                </c:pt>
                <c:pt idx="14031">
                  <c:v>43350.6816869213</c:v>
                </c:pt>
                <c:pt idx="14032">
                  <c:v>43350.681700810186</c:v>
                </c:pt>
                <c:pt idx="14033">
                  <c:v>43350.681714699072</c:v>
                </c:pt>
                <c:pt idx="14034">
                  <c:v>43350.681728587966</c:v>
                </c:pt>
                <c:pt idx="14035">
                  <c:v>43350.681742476852</c:v>
                </c:pt>
                <c:pt idx="14036">
                  <c:v>43350.681756365739</c:v>
                </c:pt>
                <c:pt idx="14037">
                  <c:v>43350.681770254632</c:v>
                </c:pt>
                <c:pt idx="14038">
                  <c:v>43350.681784143519</c:v>
                </c:pt>
                <c:pt idx="14039">
                  <c:v>43350.681798032405</c:v>
                </c:pt>
                <c:pt idx="14040">
                  <c:v>43350.681811921299</c:v>
                </c:pt>
                <c:pt idx="14041">
                  <c:v>43350.681825810185</c:v>
                </c:pt>
                <c:pt idx="14042">
                  <c:v>43350.681839699071</c:v>
                </c:pt>
                <c:pt idx="14043">
                  <c:v>43350.681853587965</c:v>
                </c:pt>
                <c:pt idx="14044">
                  <c:v>43350.681867476851</c:v>
                </c:pt>
                <c:pt idx="14045">
                  <c:v>43350.681881365737</c:v>
                </c:pt>
                <c:pt idx="14046">
                  <c:v>43350.681895254631</c:v>
                </c:pt>
                <c:pt idx="14047">
                  <c:v>43350.681909143517</c:v>
                </c:pt>
                <c:pt idx="14048">
                  <c:v>43350.681923032411</c:v>
                </c:pt>
                <c:pt idx="14049">
                  <c:v>43350.681936921297</c:v>
                </c:pt>
                <c:pt idx="14050">
                  <c:v>43350.681950810183</c:v>
                </c:pt>
                <c:pt idx="14051">
                  <c:v>43350.681964699077</c:v>
                </c:pt>
                <c:pt idx="14052">
                  <c:v>43350.681978587963</c:v>
                </c:pt>
                <c:pt idx="14053">
                  <c:v>43350.68199247685</c:v>
                </c:pt>
                <c:pt idx="14054">
                  <c:v>43350.682006365743</c:v>
                </c:pt>
                <c:pt idx="14055">
                  <c:v>43350.68202025463</c:v>
                </c:pt>
                <c:pt idx="14056">
                  <c:v>43350.682034143516</c:v>
                </c:pt>
                <c:pt idx="14057">
                  <c:v>43350.68204803241</c:v>
                </c:pt>
                <c:pt idx="14058">
                  <c:v>43350.682061921296</c:v>
                </c:pt>
                <c:pt idx="14059">
                  <c:v>43350.682075810182</c:v>
                </c:pt>
                <c:pt idx="14060">
                  <c:v>43350.682089699076</c:v>
                </c:pt>
                <c:pt idx="14061">
                  <c:v>43350.682103587962</c:v>
                </c:pt>
                <c:pt idx="14062">
                  <c:v>43350.682117476848</c:v>
                </c:pt>
                <c:pt idx="14063">
                  <c:v>43350.682131365742</c:v>
                </c:pt>
                <c:pt idx="14064">
                  <c:v>43350.682145254628</c:v>
                </c:pt>
                <c:pt idx="14065">
                  <c:v>43350.682159143522</c:v>
                </c:pt>
                <c:pt idx="14066">
                  <c:v>43350.682173032408</c:v>
                </c:pt>
                <c:pt idx="14067">
                  <c:v>43350.682186921294</c:v>
                </c:pt>
                <c:pt idx="14068">
                  <c:v>43350.682200810188</c:v>
                </c:pt>
                <c:pt idx="14069">
                  <c:v>43350.682214699074</c:v>
                </c:pt>
                <c:pt idx="14070">
                  <c:v>43350.682228587961</c:v>
                </c:pt>
                <c:pt idx="14071">
                  <c:v>43350.682242476854</c:v>
                </c:pt>
                <c:pt idx="14072">
                  <c:v>43350.682256365741</c:v>
                </c:pt>
                <c:pt idx="14073">
                  <c:v>43350.682270254627</c:v>
                </c:pt>
                <c:pt idx="14074">
                  <c:v>43350.682284143521</c:v>
                </c:pt>
                <c:pt idx="14075">
                  <c:v>43350.682298032407</c:v>
                </c:pt>
                <c:pt idx="14076">
                  <c:v>43350.682311921293</c:v>
                </c:pt>
                <c:pt idx="14077">
                  <c:v>43350.682325810187</c:v>
                </c:pt>
                <c:pt idx="14078">
                  <c:v>43350.682339699073</c:v>
                </c:pt>
                <c:pt idx="14079">
                  <c:v>43350.682353587959</c:v>
                </c:pt>
                <c:pt idx="14080">
                  <c:v>43350.682367476853</c:v>
                </c:pt>
                <c:pt idx="14081">
                  <c:v>43350.682381365739</c:v>
                </c:pt>
                <c:pt idx="14082">
                  <c:v>43350.682395254633</c:v>
                </c:pt>
                <c:pt idx="14083">
                  <c:v>43350.682409143519</c:v>
                </c:pt>
                <c:pt idx="14084">
                  <c:v>43350.682423032405</c:v>
                </c:pt>
                <c:pt idx="14085">
                  <c:v>43350.682436921299</c:v>
                </c:pt>
                <c:pt idx="14086">
                  <c:v>43350.682450810185</c:v>
                </c:pt>
                <c:pt idx="14087">
                  <c:v>43350.682464699072</c:v>
                </c:pt>
                <c:pt idx="14088">
                  <c:v>43350.682478587965</c:v>
                </c:pt>
                <c:pt idx="14089">
                  <c:v>43350.682492476852</c:v>
                </c:pt>
                <c:pt idx="14090">
                  <c:v>43350.682506365738</c:v>
                </c:pt>
                <c:pt idx="14091">
                  <c:v>43350.682520254632</c:v>
                </c:pt>
                <c:pt idx="14092">
                  <c:v>43350.682534143518</c:v>
                </c:pt>
                <c:pt idx="14093">
                  <c:v>43350.682548032404</c:v>
                </c:pt>
                <c:pt idx="14094">
                  <c:v>43350.682561921298</c:v>
                </c:pt>
                <c:pt idx="14095">
                  <c:v>43350.682575810184</c:v>
                </c:pt>
                <c:pt idx="14096">
                  <c:v>43350.682589699078</c:v>
                </c:pt>
                <c:pt idx="14097">
                  <c:v>43350.682603587964</c:v>
                </c:pt>
                <c:pt idx="14098">
                  <c:v>43350.68261747685</c:v>
                </c:pt>
                <c:pt idx="14099">
                  <c:v>43350.682631365744</c:v>
                </c:pt>
                <c:pt idx="14100">
                  <c:v>43350.68264525463</c:v>
                </c:pt>
                <c:pt idx="14101">
                  <c:v>43350.682659143517</c:v>
                </c:pt>
                <c:pt idx="14102">
                  <c:v>43350.68267303241</c:v>
                </c:pt>
                <c:pt idx="14103">
                  <c:v>43350.682686921296</c:v>
                </c:pt>
                <c:pt idx="14104">
                  <c:v>43350.682700810183</c:v>
                </c:pt>
                <c:pt idx="14105">
                  <c:v>43350.682714699076</c:v>
                </c:pt>
                <c:pt idx="14106">
                  <c:v>43350.682728587963</c:v>
                </c:pt>
                <c:pt idx="14107">
                  <c:v>43350.682742476849</c:v>
                </c:pt>
                <c:pt idx="14108">
                  <c:v>43350.682756365743</c:v>
                </c:pt>
                <c:pt idx="14109">
                  <c:v>43350.682770254629</c:v>
                </c:pt>
                <c:pt idx="14110">
                  <c:v>43350.682784143515</c:v>
                </c:pt>
                <c:pt idx="14111">
                  <c:v>43350.682798032409</c:v>
                </c:pt>
                <c:pt idx="14112">
                  <c:v>43350.682811921295</c:v>
                </c:pt>
                <c:pt idx="14113">
                  <c:v>43350.682825810189</c:v>
                </c:pt>
                <c:pt idx="14114">
                  <c:v>43350.682839699075</c:v>
                </c:pt>
                <c:pt idx="14115">
                  <c:v>43350.682853587961</c:v>
                </c:pt>
                <c:pt idx="14116">
                  <c:v>43350.682867476855</c:v>
                </c:pt>
                <c:pt idx="14117">
                  <c:v>43350.682881365741</c:v>
                </c:pt>
                <c:pt idx="14118">
                  <c:v>43350.682895254628</c:v>
                </c:pt>
                <c:pt idx="14119">
                  <c:v>43350.682909143521</c:v>
                </c:pt>
                <c:pt idx="14120">
                  <c:v>43350.682923032407</c:v>
                </c:pt>
                <c:pt idx="14121">
                  <c:v>43350.682936921294</c:v>
                </c:pt>
                <c:pt idx="14122">
                  <c:v>43350.682950810187</c:v>
                </c:pt>
                <c:pt idx="14123">
                  <c:v>43350.682964699074</c:v>
                </c:pt>
                <c:pt idx="14124">
                  <c:v>43350.68297858796</c:v>
                </c:pt>
                <c:pt idx="14125">
                  <c:v>43350.682992476854</c:v>
                </c:pt>
                <c:pt idx="14126">
                  <c:v>43350.68300636574</c:v>
                </c:pt>
                <c:pt idx="14127">
                  <c:v>43350.683020254626</c:v>
                </c:pt>
                <c:pt idx="14128">
                  <c:v>43350.68303414352</c:v>
                </c:pt>
                <c:pt idx="14129">
                  <c:v>43350.683048032406</c:v>
                </c:pt>
                <c:pt idx="14130">
                  <c:v>43350.6830619213</c:v>
                </c:pt>
                <c:pt idx="14131">
                  <c:v>43350.683075810186</c:v>
                </c:pt>
                <c:pt idx="14132">
                  <c:v>43350.683089699072</c:v>
                </c:pt>
                <c:pt idx="14133">
                  <c:v>43350.683103587966</c:v>
                </c:pt>
                <c:pt idx="14134">
                  <c:v>43350.683117476852</c:v>
                </c:pt>
                <c:pt idx="14135">
                  <c:v>43350.683131365739</c:v>
                </c:pt>
                <c:pt idx="14136">
                  <c:v>43350.683145254632</c:v>
                </c:pt>
                <c:pt idx="14137">
                  <c:v>43350.683159143518</c:v>
                </c:pt>
                <c:pt idx="14138">
                  <c:v>43350.683173032405</c:v>
                </c:pt>
                <c:pt idx="14139">
                  <c:v>43350.683186921298</c:v>
                </c:pt>
                <c:pt idx="14140">
                  <c:v>43350.683200810185</c:v>
                </c:pt>
                <c:pt idx="14141">
                  <c:v>43350.683214699071</c:v>
                </c:pt>
                <c:pt idx="14142">
                  <c:v>43350.683228587965</c:v>
                </c:pt>
                <c:pt idx="14143">
                  <c:v>43350.683242476851</c:v>
                </c:pt>
                <c:pt idx="14144">
                  <c:v>43350.683256365737</c:v>
                </c:pt>
                <c:pt idx="14145">
                  <c:v>43350.683270254631</c:v>
                </c:pt>
                <c:pt idx="14146">
                  <c:v>43350.683284143517</c:v>
                </c:pt>
                <c:pt idx="14147">
                  <c:v>43350.683298032411</c:v>
                </c:pt>
                <c:pt idx="14148">
                  <c:v>43350.683311921297</c:v>
                </c:pt>
                <c:pt idx="14149">
                  <c:v>43350.683325810183</c:v>
                </c:pt>
                <c:pt idx="14150">
                  <c:v>43350.683339699077</c:v>
                </c:pt>
                <c:pt idx="14151">
                  <c:v>43350.683353587963</c:v>
                </c:pt>
                <c:pt idx="14152">
                  <c:v>43350.68336747685</c:v>
                </c:pt>
                <c:pt idx="14153">
                  <c:v>43350.683381365743</c:v>
                </c:pt>
                <c:pt idx="14154">
                  <c:v>43350.683395254629</c:v>
                </c:pt>
                <c:pt idx="14155">
                  <c:v>43350.683409143516</c:v>
                </c:pt>
                <c:pt idx="14156">
                  <c:v>43350.683423032409</c:v>
                </c:pt>
                <c:pt idx="14157">
                  <c:v>43350.683436921296</c:v>
                </c:pt>
                <c:pt idx="14158">
                  <c:v>43350.683450810182</c:v>
                </c:pt>
                <c:pt idx="14159">
                  <c:v>43350.683464699076</c:v>
                </c:pt>
                <c:pt idx="14160">
                  <c:v>43350.683478587962</c:v>
                </c:pt>
                <c:pt idx="14161">
                  <c:v>43350.683492476855</c:v>
                </c:pt>
                <c:pt idx="14162">
                  <c:v>43350.683506365742</c:v>
                </c:pt>
                <c:pt idx="14163">
                  <c:v>43350.683520254628</c:v>
                </c:pt>
                <c:pt idx="14164">
                  <c:v>43350.683534143522</c:v>
                </c:pt>
                <c:pt idx="14165">
                  <c:v>43350.683548032408</c:v>
                </c:pt>
                <c:pt idx="14166">
                  <c:v>43350.683561921294</c:v>
                </c:pt>
                <c:pt idx="14167">
                  <c:v>43350.683575810188</c:v>
                </c:pt>
                <c:pt idx="14168">
                  <c:v>43350.683589699074</c:v>
                </c:pt>
                <c:pt idx="14169">
                  <c:v>43350.683603587961</c:v>
                </c:pt>
                <c:pt idx="14170">
                  <c:v>43350.683617476854</c:v>
                </c:pt>
                <c:pt idx="14171">
                  <c:v>43350.68363136574</c:v>
                </c:pt>
                <c:pt idx="14172">
                  <c:v>43350.683645254627</c:v>
                </c:pt>
                <c:pt idx="14173">
                  <c:v>43350.68365914352</c:v>
                </c:pt>
                <c:pt idx="14174">
                  <c:v>43350.683673032407</c:v>
                </c:pt>
                <c:pt idx="14175">
                  <c:v>43350.683686921293</c:v>
                </c:pt>
                <c:pt idx="14176">
                  <c:v>43350.683700810187</c:v>
                </c:pt>
                <c:pt idx="14177">
                  <c:v>43350.683714699073</c:v>
                </c:pt>
                <c:pt idx="14178">
                  <c:v>43350.683728587966</c:v>
                </c:pt>
                <c:pt idx="14179">
                  <c:v>43350.683742476853</c:v>
                </c:pt>
                <c:pt idx="14180">
                  <c:v>43350.683756365739</c:v>
                </c:pt>
                <c:pt idx="14181">
                  <c:v>43350.683770254633</c:v>
                </c:pt>
                <c:pt idx="14182">
                  <c:v>43350.683784143519</c:v>
                </c:pt>
                <c:pt idx="14183">
                  <c:v>43350.683798032405</c:v>
                </c:pt>
                <c:pt idx="14184">
                  <c:v>43350.683811921299</c:v>
                </c:pt>
                <c:pt idx="14185">
                  <c:v>43350.683825810185</c:v>
                </c:pt>
                <c:pt idx="14186">
                  <c:v>43350.683839699072</c:v>
                </c:pt>
                <c:pt idx="14187">
                  <c:v>43350.683853587965</c:v>
                </c:pt>
                <c:pt idx="14188">
                  <c:v>43350.683867476851</c:v>
                </c:pt>
                <c:pt idx="14189">
                  <c:v>43350.683881365738</c:v>
                </c:pt>
                <c:pt idx="14190">
                  <c:v>43350.683895254631</c:v>
                </c:pt>
                <c:pt idx="14191">
                  <c:v>43350.683909143518</c:v>
                </c:pt>
                <c:pt idx="14192">
                  <c:v>43350.683923032404</c:v>
                </c:pt>
                <c:pt idx="14193">
                  <c:v>43350.683936921298</c:v>
                </c:pt>
                <c:pt idx="14194">
                  <c:v>43350.683950810184</c:v>
                </c:pt>
                <c:pt idx="14195">
                  <c:v>43350.683964699077</c:v>
                </c:pt>
                <c:pt idx="14196">
                  <c:v>43350.683978587964</c:v>
                </c:pt>
                <c:pt idx="14197">
                  <c:v>43350.68399247685</c:v>
                </c:pt>
                <c:pt idx="14198">
                  <c:v>43350.684006365744</c:v>
                </c:pt>
                <c:pt idx="14199">
                  <c:v>43350.68402025463</c:v>
                </c:pt>
                <c:pt idx="14200">
                  <c:v>43350.684034143516</c:v>
                </c:pt>
                <c:pt idx="14201">
                  <c:v>43350.68404803241</c:v>
                </c:pt>
                <c:pt idx="14202">
                  <c:v>43350.684061921296</c:v>
                </c:pt>
                <c:pt idx="14203">
                  <c:v>43350.684075810183</c:v>
                </c:pt>
                <c:pt idx="14204">
                  <c:v>43350.684089699076</c:v>
                </c:pt>
                <c:pt idx="14205">
                  <c:v>43350.684103587962</c:v>
                </c:pt>
                <c:pt idx="14206">
                  <c:v>43350.684117476849</c:v>
                </c:pt>
                <c:pt idx="14207">
                  <c:v>43350.684131365742</c:v>
                </c:pt>
                <c:pt idx="14208">
                  <c:v>43350.684145254629</c:v>
                </c:pt>
                <c:pt idx="14209">
                  <c:v>43350.684159143515</c:v>
                </c:pt>
                <c:pt idx="14210">
                  <c:v>43350.684173032409</c:v>
                </c:pt>
                <c:pt idx="14211">
                  <c:v>43350.684186921295</c:v>
                </c:pt>
                <c:pt idx="14212">
                  <c:v>43350.684200810188</c:v>
                </c:pt>
                <c:pt idx="14213">
                  <c:v>43350.684214699075</c:v>
                </c:pt>
                <c:pt idx="14214">
                  <c:v>43350.684228587961</c:v>
                </c:pt>
                <c:pt idx="14215">
                  <c:v>43350.684242476855</c:v>
                </c:pt>
                <c:pt idx="14216">
                  <c:v>43350.684256365741</c:v>
                </c:pt>
                <c:pt idx="14217">
                  <c:v>43350.684270254627</c:v>
                </c:pt>
                <c:pt idx="14218">
                  <c:v>43350.684284143521</c:v>
                </c:pt>
                <c:pt idx="14219">
                  <c:v>43350.684298032407</c:v>
                </c:pt>
                <c:pt idx="14220">
                  <c:v>43350.684311921294</c:v>
                </c:pt>
                <c:pt idx="14221">
                  <c:v>43350.684325810187</c:v>
                </c:pt>
                <c:pt idx="14222">
                  <c:v>43350.684339699073</c:v>
                </c:pt>
                <c:pt idx="14223">
                  <c:v>43350.68435358796</c:v>
                </c:pt>
                <c:pt idx="14224">
                  <c:v>43350.684367476853</c:v>
                </c:pt>
                <c:pt idx="14225">
                  <c:v>43350.68438136574</c:v>
                </c:pt>
                <c:pt idx="14226">
                  <c:v>43350.684395254626</c:v>
                </c:pt>
                <c:pt idx="14227">
                  <c:v>43350.68440914352</c:v>
                </c:pt>
                <c:pt idx="14228">
                  <c:v>43350.684423032406</c:v>
                </c:pt>
                <c:pt idx="14229">
                  <c:v>43350.684436921299</c:v>
                </c:pt>
                <c:pt idx="14230">
                  <c:v>43350.684450810186</c:v>
                </c:pt>
                <c:pt idx="14231">
                  <c:v>43350.684464699072</c:v>
                </c:pt>
                <c:pt idx="14232">
                  <c:v>43350.684478587966</c:v>
                </c:pt>
                <c:pt idx="14233">
                  <c:v>43350.684492476852</c:v>
                </c:pt>
                <c:pt idx="14234">
                  <c:v>43350.684506365738</c:v>
                </c:pt>
                <c:pt idx="14235">
                  <c:v>43350.684520254632</c:v>
                </c:pt>
                <c:pt idx="14236">
                  <c:v>43350.684534143518</c:v>
                </c:pt>
                <c:pt idx="14237">
                  <c:v>43350.684548032405</c:v>
                </c:pt>
                <c:pt idx="14238">
                  <c:v>43350.684561921298</c:v>
                </c:pt>
                <c:pt idx="14239">
                  <c:v>43350.684575810184</c:v>
                </c:pt>
                <c:pt idx="14240">
                  <c:v>43350.684589699071</c:v>
                </c:pt>
                <c:pt idx="14241">
                  <c:v>43350.684603587964</c:v>
                </c:pt>
                <c:pt idx="14242">
                  <c:v>43350.684617476851</c:v>
                </c:pt>
                <c:pt idx="14243">
                  <c:v>43350.684631365744</c:v>
                </c:pt>
                <c:pt idx="14244">
                  <c:v>43350.684645254631</c:v>
                </c:pt>
                <c:pt idx="14245">
                  <c:v>43350.684659143517</c:v>
                </c:pt>
                <c:pt idx="14246">
                  <c:v>43350.684673032411</c:v>
                </c:pt>
                <c:pt idx="14247">
                  <c:v>43350.684686921297</c:v>
                </c:pt>
                <c:pt idx="14248">
                  <c:v>43350.684700810183</c:v>
                </c:pt>
                <c:pt idx="14249">
                  <c:v>43350.684714699077</c:v>
                </c:pt>
                <c:pt idx="14250">
                  <c:v>43350.684728587963</c:v>
                </c:pt>
                <c:pt idx="14251">
                  <c:v>43350.684742476849</c:v>
                </c:pt>
                <c:pt idx="14252">
                  <c:v>43350.684756365743</c:v>
                </c:pt>
                <c:pt idx="14253">
                  <c:v>43350.684770254629</c:v>
                </c:pt>
                <c:pt idx="14254">
                  <c:v>43350.684784143516</c:v>
                </c:pt>
                <c:pt idx="14255">
                  <c:v>43350.684798032409</c:v>
                </c:pt>
                <c:pt idx="14256">
                  <c:v>43350.684811921295</c:v>
                </c:pt>
                <c:pt idx="14257">
                  <c:v>43350.684825810182</c:v>
                </c:pt>
                <c:pt idx="14258">
                  <c:v>43350.684839699075</c:v>
                </c:pt>
                <c:pt idx="14259">
                  <c:v>43350.684853587962</c:v>
                </c:pt>
                <c:pt idx="14260">
                  <c:v>43350.684867476855</c:v>
                </c:pt>
                <c:pt idx="14261">
                  <c:v>43350.684881365742</c:v>
                </c:pt>
                <c:pt idx="14262">
                  <c:v>43350.684895254628</c:v>
                </c:pt>
                <c:pt idx="14263">
                  <c:v>43350.684909143522</c:v>
                </c:pt>
                <c:pt idx="14264">
                  <c:v>43350.684923032408</c:v>
                </c:pt>
                <c:pt idx="14265">
                  <c:v>43350.684936921294</c:v>
                </c:pt>
                <c:pt idx="14266">
                  <c:v>43350.684950810188</c:v>
                </c:pt>
                <c:pt idx="14267">
                  <c:v>43350.684964699074</c:v>
                </c:pt>
                <c:pt idx="14268">
                  <c:v>43350.68497858796</c:v>
                </c:pt>
                <c:pt idx="14269">
                  <c:v>43350.684992476854</c:v>
                </c:pt>
                <c:pt idx="14270">
                  <c:v>43350.68500636574</c:v>
                </c:pt>
                <c:pt idx="14271">
                  <c:v>43350.685020254627</c:v>
                </c:pt>
                <c:pt idx="14272">
                  <c:v>43350.68503414352</c:v>
                </c:pt>
                <c:pt idx="14273">
                  <c:v>43350.685048032406</c:v>
                </c:pt>
                <c:pt idx="14274">
                  <c:v>43350.685061921293</c:v>
                </c:pt>
                <c:pt idx="14275">
                  <c:v>43350.685075810186</c:v>
                </c:pt>
                <c:pt idx="14276">
                  <c:v>43350.685089699073</c:v>
                </c:pt>
                <c:pt idx="14277">
                  <c:v>43350.685103587966</c:v>
                </c:pt>
                <c:pt idx="14278">
                  <c:v>43350.685117476853</c:v>
                </c:pt>
                <c:pt idx="14279">
                  <c:v>43350.685131365739</c:v>
                </c:pt>
                <c:pt idx="14280">
                  <c:v>43350.685145254633</c:v>
                </c:pt>
                <c:pt idx="14281">
                  <c:v>43350.685159143519</c:v>
                </c:pt>
                <c:pt idx="14282">
                  <c:v>43350.685173032405</c:v>
                </c:pt>
                <c:pt idx="14283">
                  <c:v>43350.685186921299</c:v>
                </c:pt>
                <c:pt idx="14284">
                  <c:v>43350.685200810185</c:v>
                </c:pt>
                <c:pt idx="14285">
                  <c:v>43350.685214699071</c:v>
                </c:pt>
                <c:pt idx="14286">
                  <c:v>43350.685228587965</c:v>
                </c:pt>
                <c:pt idx="14287">
                  <c:v>43350.685242476851</c:v>
                </c:pt>
                <c:pt idx="14288">
                  <c:v>43350.685256365738</c:v>
                </c:pt>
                <c:pt idx="14289">
                  <c:v>43350.685270254631</c:v>
                </c:pt>
                <c:pt idx="14290">
                  <c:v>43350.685284143517</c:v>
                </c:pt>
                <c:pt idx="14291">
                  <c:v>43350.685298032404</c:v>
                </c:pt>
                <c:pt idx="14292">
                  <c:v>43350.685311921297</c:v>
                </c:pt>
                <c:pt idx="14293">
                  <c:v>43350.685325810184</c:v>
                </c:pt>
                <c:pt idx="14294">
                  <c:v>43350.685339699077</c:v>
                </c:pt>
                <c:pt idx="14295">
                  <c:v>43350.685353587964</c:v>
                </c:pt>
                <c:pt idx="14296">
                  <c:v>43350.68536747685</c:v>
                </c:pt>
                <c:pt idx="14297">
                  <c:v>43350.685381365744</c:v>
                </c:pt>
                <c:pt idx="14298">
                  <c:v>43350.68539525463</c:v>
                </c:pt>
                <c:pt idx="14299">
                  <c:v>43350.685409143516</c:v>
                </c:pt>
                <c:pt idx="14300">
                  <c:v>43350.68542303241</c:v>
                </c:pt>
                <c:pt idx="14301">
                  <c:v>43350.685436921296</c:v>
                </c:pt>
                <c:pt idx="14302">
                  <c:v>43350.685450810182</c:v>
                </c:pt>
                <c:pt idx="14303">
                  <c:v>43350.685464699076</c:v>
                </c:pt>
                <c:pt idx="14304">
                  <c:v>43350.685478587962</c:v>
                </c:pt>
                <c:pt idx="14305">
                  <c:v>43350.685492476849</c:v>
                </c:pt>
                <c:pt idx="14306">
                  <c:v>43350.685506365742</c:v>
                </c:pt>
                <c:pt idx="14307">
                  <c:v>43350.685520254628</c:v>
                </c:pt>
                <c:pt idx="14308">
                  <c:v>43350.685534143522</c:v>
                </c:pt>
                <c:pt idx="14309">
                  <c:v>43350.685548032408</c:v>
                </c:pt>
                <c:pt idx="14310">
                  <c:v>43350.685561921295</c:v>
                </c:pt>
                <c:pt idx="14311">
                  <c:v>43350.685575810188</c:v>
                </c:pt>
                <c:pt idx="14312">
                  <c:v>43350.685589699075</c:v>
                </c:pt>
                <c:pt idx="14313">
                  <c:v>43350.685603587961</c:v>
                </c:pt>
                <c:pt idx="14314">
                  <c:v>43350.685617476855</c:v>
                </c:pt>
                <c:pt idx="14315">
                  <c:v>43350.685631365741</c:v>
                </c:pt>
                <c:pt idx="14316">
                  <c:v>43350.685645254627</c:v>
                </c:pt>
                <c:pt idx="14317">
                  <c:v>43350.685659143521</c:v>
                </c:pt>
                <c:pt idx="14318">
                  <c:v>43350.685673032407</c:v>
                </c:pt>
                <c:pt idx="14319">
                  <c:v>43350.685686921293</c:v>
                </c:pt>
                <c:pt idx="14320">
                  <c:v>43350.685700810187</c:v>
                </c:pt>
                <c:pt idx="14321">
                  <c:v>43350.685714699073</c:v>
                </c:pt>
                <c:pt idx="14322">
                  <c:v>43350.68572858796</c:v>
                </c:pt>
                <c:pt idx="14323">
                  <c:v>43350.685742476853</c:v>
                </c:pt>
                <c:pt idx="14324">
                  <c:v>43350.68575636574</c:v>
                </c:pt>
                <c:pt idx="14325">
                  <c:v>43350.685770254633</c:v>
                </c:pt>
                <c:pt idx="14326">
                  <c:v>43350.685784143519</c:v>
                </c:pt>
                <c:pt idx="14327">
                  <c:v>43350.685798032406</c:v>
                </c:pt>
                <c:pt idx="14328">
                  <c:v>43350.685811921299</c:v>
                </c:pt>
                <c:pt idx="14329">
                  <c:v>43350.685825810186</c:v>
                </c:pt>
                <c:pt idx="14330">
                  <c:v>43350.685839699072</c:v>
                </c:pt>
                <c:pt idx="14331">
                  <c:v>43350.685853587966</c:v>
                </c:pt>
                <c:pt idx="14332">
                  <c:v>43350.685867476852</c:v>
                </c:pt>
                <c:pt idx="14333">
                  <c:v>43350.685881365738</c:v>
                </c:pt>
                <c:pt idx="14334">
                  <c:v>43350.685895254632</c:v>
                </c:pt>
                <c:pt idx="14335">
                  <c:v>43350.685909143518</c:v>
                </c:pt>
                <c:pt idx="14336">
                  <c:v>43350.685923032404</c:v>
                </c:pt>
                <c:pt idx="14337">
                  <c:v>43350.685936921298</c:v>
                </c:pt>
                <c:pt idx="14338">
                  <c:v>43350.685950810184</c:v>
                </c:pt>
                <c:pt idx="14339">
                  <c:v>43350.685964699071</c:v>
                </c:pt>
                <c:pt idx="14340">
                  <c:v>43350.685978587964</c:v>
                </c:pt>
                <c:pt idx="14341">
                  <c:v>43350.685992476851</c:v>
                </c:pt>
                <c:pt idx="14342">
                  <c:v>43350.686006365744</c:v>
                </c:pt>
                <c:pt idx="14343">
                  <c:v>43350.68602025463</c:v>
                </c:pt>
                <c:pt idx="14344">
                  <c:v>43350.686034143517</c:v>
                </c:pt>
                <c:pt idx="14345">
                  <c:v>43350.68604803241</c:v>
                </c:pt>
                <c:pt idx="14346">
                  <c:v>43350.686061921297</c:v>
                </c:pt>
                <c:pt idx="14347">
                  <c:v>43350.686075810183</c:v>
                </c:pt>
                <c:pt idx="14348">
                  <c:v>43350.686089699077</c:v>
                </c:pt>
                <c:pt idx="14349">
                  <c:v>43350.686103587963</c:v>
                </c:pt>
                <c:pt idx="14350">
                  <c:v>43350.686117476849</c:v>
                </c:pt>
                <c:pt idx="14351">
                  <c:v>43350.686131365743</c:v>
                </c:pt>
                <c:pt idx="14352">
                  <c:v>43350.686145254629</c:v>
                </c:pt>
                <c:pt idx="14353">
                  <c:v>43350.686159143515</c:v>
                </c:pt>
                <c:pt idx="14354">
                  <c:v>43350.686173032409</c:v>
                </c:pt>
                <c:pt idx="14355">
                  <c:v>43350.686186921295</c:v>
                </c:pt>
                <c:pt idx="14356">
                  <c:v>43350.686200810182</c:v>
                </c:pt>
                <c:pt idx="14357">
                  <c:v>43350.686214699075</c:v>
                </c:pt>
                <c:pt idx="14358">
                  <c:v>43350.686228587962</c:v>
                </c:pt>
                <c:pt idx="14359">
                  <c:v>43350.686242476855</c:v>
                </c:pt>
                <c:pt idx="14360">
                  <c:v>43350.686256365741</c:v>
                </c:pt>
                <c:pt idx="14361">
                  <c:v>43350.686270254628</c:v>
                </c:pt>
                <c:pt idx="14362">
                  <c:v>43350.686284143521</c:v>
                </c:pt>
                <c:pt idx="14363">
                  <c:v>43350.686298032408</c:v>
                </c:pt>
                <c:pt idx="14364">
                  <c:v>43350.686311921294</c:v>
                </c:pt>
                <c:pt idx="14365">
                  <c:v>43350.686325810188</c:v>
                </c:pt>
                <c:pt idx="14366">
                  <c:v>43350.686339699074</c:v>
                </c:pt>
                <c:pt idx="14367">
                  <c:v>43350.68635358796</c:v>
                </c:pt>
                <c:pt idx="14368">
                  <c:v>43350.686367476854</c:v>
                </c:pt>
                <c:pt idx="14369">
                  <c:v>43350.68638136574</c:v>
                </c:pt>
                <c:pt idx="14370">
                  <c:v>43350.686395254626</c:v>
                </c:pt>
                <c:pt idx="14371">
                  <c:v>43350.68640914352</c:v>
                </c:pt>
                <c:pt idx="14372">
                  <c:v>43350.686423032406</c:v>
                </c:pt>
                <c:pt idx="14373">
                  <c:v>43350.6864369213</c:v>
                </c:pt>
                <c:pt idx="14374">
                  <c:v>43350.686450810186</c:v>
                </c:pt>
                <c:pt idx="14375">
                  <c:v>43350.686464699073</c:v>
                </c:pt>
                <c:pt idx="14376">
                  <c:v>43350.686478587966</c:v>
                </c:pt>
                <c:pt idx="14377">
                  <c:v>43350.686492476852</c:v>
                </c:pt>
                <c:pt idx="14378">
                  <c:v>43350.686506365739</c:v>
                </c:pt>
                <c:pt idx="14379">
                  <c:v>43350.686520254632</c:v>
                </c:pt>
                <c:pt idx="14380">
                  <c:v>43350.686534143519</c:v>
                </c:pt>
                <c:pt idx="14381">
                  <c:v>43350.686548032405</c:v>
                </c:pt>
                <c:pt idx="14382">
                  <c:v>43350.686561921299</c:v>
                </c:pt>
                <c:pt idx="14383">
                  <c:v>43350.686575810185</c:v>
                </c:pt>
                <c:pt idx="14384">
                  <c:v>43350.686589699071</c:v>
                </c:pt>
                <c:pt idx="14385">
                  <c:v>43350.686603587965</c:v>
                </c:pt>
                <c:pt idx="14386">
                  <c:v>43350.686617476851</c:v>
                </c:pt>
                <c:pt idx="14387">
                  <c:v>43350.686631365737</c:v>
                </c:pt>
                <c:pt idx="14388">
                  <c:v>43350.686645254631</c:v>
                </c:pt>
                <c:pt idx="14389">
                  <c:v>43350.686659143517</c:v>
                </c:pt>
                <c:pt idx="14390">
                  <c:v>43350.686673032411</c:v>
                </c:pt>
                <c:pt idx="14391">
                  <c:v>43350.686686921297</c:v>
                </c:pt>
                <c:pt idx="14392">
                  <c:v>43350.686700810184</c:v>
                </c:pt>
                <c:pt idx="14393">
                  <c:v>43350.686714699077</c:v>
                </c:pt>
                <c:pt idx="14394">
                  <c:v>43350.686728587963</c:v>
                </c:pt>
                <c:pt idx="14395">
                  <c:v>43350.68674247685</c:v>
                </c:pt>
                <c:pt idx="14396">
                  <c:v>43350.686756365743</c:v>
                </c:pt>
                <c:pt idx="14397">
                  <c:v>43350.68677025463</c:v>
                </c:pt>
                <c:pt idx="14398">
                  <c:v>43350.686784143516</c:v>
                </c:pt>
                <c:pt idx="14399">
                  <c:v>43350.68679803241</c:v>
                </c:pt>
                <c:pt idx="14400">
                  <c:v>43350.686811921296</c:v>
                </c:pt>
                <c:pt idx="14401">
                  <c:v>43350.686825810182</c:v>
                </c:pt>
                <c:pt idx="14402">
                  <c:v>43350.686839699076</c:v>
                </c:pt>
                <c:pt idx="14403">
                  <c:v>43350.686853587962</c:v>
                </c:pt>
                <c:pt idx="14404">
                  <c:v>43350.686867476848</c:v>
                </c:pt>
                <c:pt idx="14405">
                  <c:v>43350.686881365742</c:v>
                </c:pt>
                <c:pt idx="14406">
                  <c:v>43350.686895254628</c:v>
                </c:pt>
                <c:pt idx="14407">
                  <c:v>43350.686909143522</c:v>
                </c:pt>
                <c:pt idx="14408">
                  <c:v>43350.686923032408</c:v>
                </c:pt>
                <c:pt idx="14409">
                  <c:v>43350.686936921295</c:v>
                </c:pt>
                <c:pt idx="14410">
                  <c:v>43350.686950810188</c:v>
                </c:pt>
                <c:pt idx="14411">
                  <c:v>43350.686964699074</c:v>
                </c:pt>
                <c:pt idx="14412">
                  <c:v>43350.686978587961</c:v>
                </c:pt>
                <c:pt idx="14413">
                  <c:v>43350.686992476854</c:v>
                </c:pt>
                <c:pt idx="14414">
                  <c:v>43350.687006365741</c:v>
                </c:pt>
                <c:pt idx="14415">
                  <c:v>43350.687020254627</c:v>
                </c:pt>
                <c:pt idx="14416">
                  <c:v>43350.687034143521</c:v>
                </c:pt>
                <c:pt idx="14417">
                  <c:v>43350.687048032407</c:v>
                </c:pt>
                <c:pt idx="14418">
                  <c:v>43350.687061921293</c:v>
                </c:pt>
                <c:pt idx="14419">
                  <c:v>43350.687075810187</c:v>
                </c:pt>
                <c:pt idx="14420">
                  <c:v>43350.687089699073</c:v>
                </c:pt>
                <c:pt idx="14421">
                  <c:v>43350.687103587959</c:v>
                </c:pt>
                <c:pt idx="14422">
                  <c:v>43350.687117476853</c:v>
                </c:pt>
                <c:pt idx="14423">
                  <c:v>43350.687131365739</c:v>
                </c:pt>
                <c:pt idx="14424">
                  <c:v>43350.687145254633</c:v>
                </c:pt>
                <c:pt idx="14425">
                  <c:v>43350.687159143519</c:v>
                </c:pt>
                <c:pt idx="14426">
                  <c:v>43350.687173032406</c:v>
                </c:pt>
                <c:pt idx="14427">
                  <c:v>43350.687186921299</c:v>
                </c:pt>
                <c:pt idx="14428">
                  <c:v>43350.687200810185</c:v>
                </c:pt>
                <c:pt idx="14429">
                  <c:v>43350.687214699072</c:v>
                </c:pt>
                <c:pt idx="14430">
                  <c:v>43350.687228587965</c:v>
                </c:pt>
                <c:pt idx="14431">
                  <c:v>43350.687242476852</c:v>
                </c:pt>
                <c:pt idx="14432">
                  <c:v>43350.687256365738</c:v>
                </c:pt>
                <c:pt idx="14433">
                  <c:v>43350.687270254632</c:v>
                </c:pt>
                <c:pt idx="14434">
                  <c:v>43350.687284143518</c:v>
                </c:pt>
                <c:pt idx="14435">
                  <c:v>43350.687298032404</c:v>
                </c:pt>
                <c:pt idx="14436">
                  <c:v>43350.687311921298</c:v>
                </c:pt>
                <c:pt idx="14437">
                  <c:v>43350.687325810184</c:v>
                </c:pt>
                <c:pt idx="14438">
                  <c:v>43350.68733969907</c:v>
                </c:pt>
                <c:pt idx="14439">
                  <c:v>43350.687353587964</c:v>
                </c:pt>
                <c:pt idx="14440">
                  <c:v>43350.68736747685</c:v>
                </c:pt>
                <c:pt idx="14441">
                  <c:v>43350.687381365744</c:v>
                </c:pt>
                <c:pt idx="14442">
                  <c:v>43350.68739525463</c:v>
                </c:pt>
                <c:pt idx="14443">
                  <c:v>43350.687409143517</c:v>
                </c:pt>
                <c:pt idx="14444">
                  <c:v>43350.68742303241</c:v>
                </c:pt>
                <c:pt idx="14445">
                  <c:v>43350.687436921296</c:v>
                </c:pt>
                <c:pt idx="14446">
                  <c:v>43350.687450810183</c:v>
                </c:pt>
                <c:pt idx="14447">
                  <c:v>43350.687464699076</c:v>
                </c:pt>
                <c:pt idx="14448">
                  <c:v>43350.687478587963</c:v>
                </c:pt>
                <c:pt idx="14449">
                  <c:v>43350.687492476849</c:v>
                </c:pt>
                <c:pt idx="14450">
                  <c:v>43350.687506365743</c:v>
                </c:pt>
                <c:pt idx="14451">
                  <c:v>43350.687520254629</c:v>
                </c:pt>
                <c:pt idx="14452">
                  <c:v>43350.687534143515</c:v>
                </c:pt>
                <c:pt idx="14453">
                  <c:v>43350.687548032409</c:v>
                </c:pt>
                <c:pt idx="14454">
                  <c:v>43350.687561921295</c:v>
                </c:pt>
                <c:pt idx="14455">
                  <c:v>43350.687575810189</c:v>
                </c:pt>
                <c:pt idx="14456">
                  <c:v>43350.687589699075</c:v>
                </c:pt>
                <c:pt idx="14457">
                  <c:v>43350.687603587961</c:v>
                </c:pt>
                <c:pt idx="14458">
                  <c:v>43350.687617476855</c:v>
                </c:pt>
                <c:pt idx="14459">
                  <c:v>43350.687631365741</c:v>
                </c:pt>
                <c:pt idx="14460">
                  <c:v>43350.687645254628</c:v>
                </c:pt>
                <c:pt idx="14461">
                  <c:v>43350.687659143521</c:v>
                </c:pt>
                <c:pt idx="14462">
                  <c:v>43350.687673032407</c:v>
                </c:pt>
                <c:pt idx="14463">
                  <c:v>43350.687686921294</c:v>
                </c:pt>
                <c:pt idx="14464">
                  <c:v>43350.687700810187</c:v>
                </c:pt>
                <c:pt idx="14465">
                  <c:v>43350.687714699074</c:v>
                </c:pt>
                <c:pt idx="14466">
                  <c:v>43350.68772858796</c:v>
                </c:pt>
                <c:pt idx="14467">
                  <c:v>43350.687742476854</c:v>
                </c:pt>
                <c:pt idx="14468">
                  <c:v>43350.68775636574</c:v>
                </c:pt>
                <c:pt idx="14469">
                  <c:v>43350.687770254626</c:v>
                </c:pt>
                <c:pt idx="14470">
                  <c:v>43350.68778414352</c:v>
                </c:pt>
                <c:pt idx="14471">
                  <c:v>43350.687798032406</c:v>
                </c:pt>
                <c:pt idx="14472">
                  <c:v>43350.6878119213</c:v>
                </c:pt>
                <c:pt idx="14473">
                  <c:v>43350.687825810186</c:v>
                </c:pt>
                <c:pt idx="14474">
                  <c:v>43350.687839699072</c:v>
                </c:pt>
                <c:pt idx="14475">
                  <c:v>43350.687853587966</c:v>
                </c:pt>
                <c:pt idx="14476">
                  <c:v>43350.687867476852</c:v>
                </c:pt>
                <c:pt idx="14477">
                  <c:v>43350.687881365739</c:v>
                </c:pt>
                <c:pt idx="14478">
                  <c:v>43350.687895254632</c:v>
                </c:pt>
                <c:pt idx="14479">
                  <c:v>43350.687909143518</c:v>
                </c:pt>
                <c:pt idx="14480">
                  <c:v>43350.687923032405</c:v>
                </c:pt>
                <c:pt idx="14481">
                  <c:v>43350.687936921298</c:v>
                </c:pt>
                <c:pt idx="14482">
                  <c:v>43350.687950810185</c:v>
                </c:pt>
                <c:pt idx="14483">
                  <c:v>43350.687964699071</c:v>
                </c:pt>
                <c:pt idx="14484">
                  <c:v>43350.687978587965</c:v>
                </c:pt>
                <c:pt idx="14485">
                  <c:v>43350.687992476851</c:v>
                </c:pt>
                <c:pt idx="14486">
                  <c:v>43350.688006365737</c:v>
                </c:pt>
                <c:pt idx="14487">
                  <c:v>43350.688020254631</c:v>
                </c:pt>
                <c:pt idx="14488">
                  <c:v>43350.688034143517</c:v>
                </c:pt>
                <c:pt idx="14489">
                  <c:v>43350.688048032411</c:v>
                </c:pt>
                <c:pt idx="14490">
                  <c:v>43350.688061921297</c:v>
                </c:pt>
                <c:pt idx="14491">
                  <c:v>43350.688075810183</c:v>
                </c:pt>
                <c:pt idx="14492">
                  <c:v>43350.688089699077</c:v>
                </c:pt>
                <c:pt idx="14493">
                  <c:v>43350.688103587963</c:v>
                </c:pt>
                <c:pt idx="14494">
                  <c:v>43350.68811747685</c:v>
                </c:pt>
                <c:pt idx="14495">
                  <c:v>43350.688131365743</c:v>
                </c:pt>
                <c:pt idx="14496">
                  <c:v>43350.688145254629</c:v>
                </c:pt>
                <c:pt idx="14497">
                  <c:v>43350.688159143516</c:v>
                </c:pt>
                <c:pt idx="14498">
                  <c:v>43350.688173032409</c:v>
                </c:pt>
                <c:pt idx="14499">
                  <c:v>43350.688186921296</c:v>
                </c:pt>
                <c:pt idx="14500">
                  <c:v>43350.688200810182</c:v>
                </c:pt>
                <c:pt idx="14501">
                  <c:v>43350.688214699076</c:v>
                </c:pt>
                <c:pt idx="14502">
                  <c:v>43350.688228587962</c:v>
                </c:pt>
                <c:pt idx="14503">
                  <c:v>43350.688242476848</c:v>
                </c:pt>
                <c:pt idx="14504">
                  <c:v>43350.688256365742</c:v>
                </c:pt>
                <c:pt idx="14505">
                  <c:v>43350.688270254628</c:v>
                </c:pt>
                <c:pt idx="14506">
                  <c:v>43350.688284143522</c:v>
                </c:pt>
                <c:pt idx="14507">
                  <c:v>43350.688298032408</c:v>
                </c:pt>
                <c:pt idx="14508">
                  <c:v>43350.688311921294</c:v>
                </c:pt>
                <c:pt idx="14509">
                  <c:v>43350.688325810188</c:v>
                </c:pt>
                <c:pt idx="14510">
                  <c:v>43350.688339699074</c:v>
                </c:pt>
                <c:pt idx="14511">
                  <c:v>43350.688353587961</c:v>
                </c:pt>
                <c:pt idx="14512">
                  <c:v>43350.688367476854</c:v>
                </c:pt>
                <c:pt idx="14513">
                  <c:v>43350.68838136574</c:v>
                </c:pt>
                <c:pt idx="14514">
                  <c:v>43350.688395254627</c:v>
                </c:pt>
                <c:pt idx="14515">
                  <c:v>43350.68840914352</c:v>
                </c:pt>
                <c:pt idx="14516">
                  <c:v>43350.688423032407</c:v>
                </c:pt>
                <c:pt idx="14517">
                  <c:v>43350.688436921293</c:v>
                </c:pt>
                <c:pt idx="14518">
                  <c:v>43350.688450810187</c:v>
                </c:pt>
                <c:pt idx="14519">
                  <c:v>43350.688464699073</c:v>
                </c:pt>
                <c:pt idx="14520">
                  <c:v>43350.688478587967</c:v>
                </c:pt>
                <c:pt idx="14521">
                  <c:v>43350.688492476853</c:v>
                </c:pt>
                <c:pt idx="14522">
                  <c:v>43350.688506365739</c:v>
                </c:pt>
                <c:pt idx="14523">
                  <c:v>43350.688520254633</c:v>
                </c:pt>
                <c:pt idx="14524">
                  <c:v>43350.688534143519</c:v>
                </c:pt>
                <c:pt idx="14525">
                  <c:v>43350.688548032405</c:v>
                </c:pt>
                <c:pt idx="14526">
                  <c:v>43350.688561921299</c:v>
                </c:pt>
                <c:pt idx="14527">
                  <c:v>43350.688575810185</c:v>
                </c:pt>
                <c:pt idx="14528">
                  <c:v>43350.688589699072</c:v>
                </c:pt>
                <c:pt idx="14529">
                  <c:v>43350.688603587965</c:v>
                </c:pt>
                <c:pt idx="14530">
                  <c:v>43350.688617476852</c:v>
                </c:pt>
                <c:pt idx="14531">
                  <c:v>43350.688631365738</c:v>
                </c:pt>
                <c:pt idx="14532">
                  <c:v>43350.688645254631</c:v>
                </c:pt>
                <c:pt idx="14533">
                  <c:v>43350.688659143518</c:v>
                </c:pt>
                <c:pt idx="14534">
                  <c:v>43350.688673032404</c:v>
                </c:pt>
                <c:pt idx="14535">
                  <c:v>43350.688686921298</c:v>
                </c:pt>
                <c:pt idx="14536">
                  <c:v>43350.688700810184</c:v>
                </c:pt>
                <c:pt idx="14537">
                  <c:v>43350.688714699078</c:v>
                </c:pt>
                <c:pt idx="14538">
                  <c:v>43350.688728587964</c:v>
                </c:pt>
                <c:pt idx="14539">
                  <c:v>43350.68874247685</c:v>
                </c:pt>
                <c:pt idx="14540">
                  <c:v>43350.688756365744</c:v>
                </c:pt>
                <c:pt idx="14541">
                  <c:v>43350.68877025463</c:v>
                </c:pt>
                <c:pt idx="14542">
                  <c:v>43350.688784143516</c:v>
                </c:pt>
                <c:pt idx="14543">
                  <c:v>43350.68879803241</c:v>
                </c:pt>
                <c:pt idx="14544">
                  <c:v>43350.688811921296</c:v>
                </c:pt>
                <c:pt idx="14545">
                  <c:v>43350.688825810183</c:v>
                </c:pt>
                <c:pt idx="14546">
                  <c:v>43350.688839699076</c:v>
                </c:pt>
                <c:pt idx="14547">
                  <c:v>43350.688853587963</c:v>
                </c:pt>
                <c:pt idx="14548">
                  <c:v>43350.688867476849</c:v>
                </c:pt>
                <c:pt idx="14549">
                  <c:v>43350.688881365742</c:v>
                </c:pt>
                <c:pt idx="14550">
                  <c:v>43350.688895254629</c:v>
                </c:pt>
                <c:pt idx="14551">
                  <c:v>43350.688909143515</c:v>
                </c:pt>
                <c:pt idx="14552">
                  <c:v>43350.688923032409</c:v>
                </c:pt>
                <c:pt idx="14553">
                  <c:v>43350.688936921295</c:v>
                </c:pt>
                <c:pt idx="14554">
                  <c:v>43350.688950810189</c:v>
                </c:pt>
                <c:pt idx="14555">
                  <c:v>43350.688964699075</c:v>
                </c:pt>
                <c:pt idx="14556">
                  <c:v>43350.688978587961</c:v>
                </c:pt>
                <c:pt idx="14557">
                  <c:v>43350.688992476855</c:v>
                </c:pt>
                <c:pt idx="14558">
                  <c:v>43350.689006365741</c:v>
                </c:pt>
                <c:pt idx="14559">
                  <c:v>43350.689020254627</c:v>
                </c:pt>
                <c:pt idx="14560">
                  <c:v>43350.689034143521</c:v>
                </c:pt>
                <c:pt idx="14561">
                  <c:v>43350.689048032407</c:v>
                </c:pt>
                <c:pt idx="14562">
                  <c:v>43350.689061921294</c:v>
                </c:pt>
                <c:pt idx="14563">
                  <c:v>43350.689075810187</c:v>
                </c:pt>
                <c:pt idx="14564">
                  <c:v>43350.689089699074</c:v>
                </c:pt>
                <c:pt idx="14565">
                  <c:v>43350.68910358796</c:v>
                </c:pt>
                <c:pt idx="14566">
                  <c:v>43350.689117476853</c:v>
                </c:pt>
                <c:pt idx="14567">
                  <c:v>43350.68913136574</c:v>
                </c:pt>
                <c:pt idx="14568">
                  <c:v>43350.689145254626</c:v>
                </c:pt>
                <c:pt idx="14569">
                  <c:v>43350.68915914352</c:v>
                </c:pt>
                <c:pt idx="14570">
                  <c:v>43350.689173032406</c:v>
                </c:pt>
                <c:pt idx="14571">
                  <c:v>43350.6891869213</c:v>
                </c:pt>
                <c:pt idx="14572">
                  <c:v>43350.689200810186</c:v>
                </c:pt>
                <c:pt idx="14573">
                  <c:v>43350.689214699072</c:v>
                </c:pt>
                <c:pt idx="14574">
                  <c:v>43350.689228587966</c:v>
                </c:pt>
                <c:pt idx="14575">
                  <c:v>43350.689242476852</c:v>
                </c:pt>
                <c:pt idx="14576">
                  <c:v>43350.689256365738</c:v>
                </c:pt>
                <c:pt idx="14577">
                  <c:v>43350.689270254632</c:v>
                </c:pt>
                <c:pt idx="14578">
                  <c:v>43350.689284143518</c:v>
                </c:pt>
                <c:pt idx="14579">
                  <c:v>43350.689298032405</c:v>
                </c:pt>
                <c:pt idx="14580">
                  <c:v>43350.689311921298</c:v>
                </c:pt>
                <c:pt idx="14581">
                  <c:v>43350.689325810185</c:v>
                </c:pt>
                <c:pt idx="14582">
                  <c:v>43350.689339699071</c:v>
                </c:pt>
                <c:pt idx="14583">
                  <c:v>43350.689353587964</c:v>
                </c:pt>
                <c:pt idx="14584">
                  <c:v>43350.689367476851</c:v>
                </c:pt>
                <c:pt idx="14585">
                  <c:v>43350.689381365744</c:v>
                </c:pt>
                <c:pt idx="14586">
                  <c:v>43350.689395254631</c:v>
                </c:pt>
                <c:pt idx="14587">
                  <c:v>43350.689409143517</c:v>
                </c:pt>
                <c:pt idx="14588">
                  <c:v>43350.689423032411</c:v>
                </c:pt>
                <c:pt idx="14589">
                  <c:v>43350.689436921297</c:v>
                </c:pt>
                <c:pt idx="14590">
                  <c:v>43350.689450810183</c:v>
                </c:pt>
                <c:pt idx="14591">
                  <c:v>43350.689464699077</c:v>
                </c:pt>
                <c:pt idx="14592">
                  <c:v>43350.689478587963</c:v>
                </c:pt>
                <c:pt idx="14593">
                  <c:v>43350.689492476849</c:v>
                </c:pt>
                <c:pt idx="14594">
                  <c:v>43350.689506365743</c:v>
                </c:pt>
                <c:pt idx="14595">
                  <c:v>43350.689520254629</c:v>
                </c:pt>
                <c:pt idx="14596">
                  <c:v>43350.689534143516</c:v>
                </c:pt>
                <c:pt idx="14597">
                  <c:v>43350.689548032409</c:v>
                </c:pt>
                <c:pt idx="14598">
                  <c:v>43350.689561921296</c:v>
                </c:pt>
                <c:pt idx="14599">
                  <c:v>43350.689575810182</c:v>
                </c:pt>
                <c:pt idx="14600">
                  <c:v>43350.689589699075</c:v>
                </c:pt>
                <c:pt idx="14601">
                  <c:v>43350.689603587962</c:v>
                </c:pt>
                <c:pt idx="14602">
                  <c:v>43350.689617476855</c:v>
                </c:pt>
                <c:pt idx="14603">
                  <c:v>43350.689631365742</c:v>
                </c:pt>
                <c:pt idx="14604">
                  <c:v>43350.689645254628</c:v>
                </c:pt>
                <c:pt idx="14605">
                  <c:v>43350.689659143522</c:v>
                </c:pt>
                <c:pt idx="14606">
                  <c:v>43350.689673032408</c:v>
                </c:pt>
                <c:pt idx="14607">
                  <c:v>43350.689686921294</c:v>
                </c:pt>
                <c:pt idx="14608">
                  <c:v>43350.689700810188</c:v>
                </c:pt>
                <c:pt idx="14609">
                  <c:v>43350.689714699074</c:v>
                </c:pt>
                <c:pt idx="14610">
                  <c:v>43350.68972858796</c:v>
                </c:pt>
                <c:pt idx="14611">
                  <c:v>43350.689742476854</c:v>
                </c:pt>
                <c:pt idx="14612">
                  <c:v>43350.68975636574</c:v>
                </c:pt>
                <c:pt idx="14613">
                  <c:v>43350.689770254627</c:v>
                </c:pt>
                <c:pt idx="14614">
                  <c:v>43350.68978414352</c:v>
                </c:pt>
                <c:pt idx="14615">
                  <c:v>43350.689798032407</c:v>
                </c:pt>
                <c:pt idx="14616">
                  <c:v>43350.689811921293</c:v>
                </c:pt>
                <c:pt idx="14617">
                  <c:v>43350.689825810186</c:v>
                </c:pt>
                <c:pt idx="14618">
                  <c:v>43350.689839699073</c:v>
                </c:pt>
                <c:pt idx="14619">
                  <c:v>43350.689853587966</c:v>
                </c:pt>
                <c:pt idx="14620">
                  <c:v>43350.689867476853</c:v>
                </c:pt>
                <c:pt idx="14621">
                  <c:v>43350.689881365739</c:v>
                </c:pt>
                <c:pt idx="14622">
                  <c:v>43350.689895254633</c:v>
                </c:pt>
                <c:pt idx="14623">
                  <c:v>43350.689909143519</c:v>
                </c:pt>
                <c:pt idx="14624">
                  <c:v>43350.689923032405</c:v>
                </c:pt>
                <c:pt idx="14625">
                  <c:v>43350.689936921299</c:v>
                </c:pt>
                <c:pt idx="14626">
                  <c:v>43350.689950810185</c:v>
                </c:pt>
                <c:pt idx="14627">
                  <c:v>43350.689964699071</c:v>
                </c:pt>
                <c:pt idx="14628">
                  <c:v>43350.689978587965</c:v>
                </c:pt>
                <c:pt idx="14629">
                  <c:v>43350.689992476851</c:v>
                </c:pt>
                <c:pt idx="14630">
                  <c:v>43350.690006365738</c:v>
                </c:pt>
                <c:pt idx="14631">
                  <c:v>43350.690020254631</c:v>
                </c:pt>
                <c:pt idx="14632">
                  <c:v>43350.690034143518</c:v>
                </c:pt>
                <c:pt idx="14633">
                  <c:v>43350.690048032404</c:v>
                </c:pt>
                <c:pt idx="14634">
                  <c:v>43350.690061921297</c:v>
                </c:pt>
                <c:pt idx="14635">
                  <c:v>43350.690075810184</c:v>
                </c:pt>
                <c:pt idx="14636">
                  <c:v>43350.690089699077</c:v>
                </c:pt>
                <c:pt idx="14637">
                  <c:v>43350.690103587964</c:v>
                </c:pt>
                <c:pt idx="14638">
                  <c:v>43350.69011747685</c:v>
                </c:pt>
                <c:pt idx="14639">
                  <c:v>43350.690131365744</c:v>
                </c:pt>
                <c:pt idx="14640">
                  <c:v>43350.69014525463</c:v>
                </c:pt>
                <c:pt idx="14641">
                  <c:v>43350.690159143516</c:v>
                </c:pt>
                <c:pt idx="14642">
                  <c:v>43350.69017303241</c:v>
                </c:pt>
                <c:pt idx="14643">
                  <c:v>43350.690186921296</c:v>
                </c:pt>
                <c:pt idx="14644">
                  <c:v>43350.690200810182</c:v>
                </c:pt>
                <c:pt idx="14645">
                  <c:v>43350.690214699076</c:v>
                </c:pt>
                <c:pt idx="14646">
                  <c:v>43350.690228587962</c:v>
                </c:pt>
                <c:pt idx="14647">
                  <c:v>43350.690242476849</c:v>
                </c:pt>
                <c:pt idx="14648">
                  <c:v>43350.690256365742</c:v>
                </c:pt>
                <c:pt idx="14649">
                  <c:v>43350.690270254629</c:v>
                </c:pt>
                <c:pt idx="14650">
                  <c:v>43350.690284143522</c:v>
                </c:pt>
                <c:pt idx="14651">
                  <c:v>43350.690298032408</c:v>
                </c:pt>
                <c:pt idx="14652">
                  <c:v>43350.690311921295</c:v>
                </c:pt>
                <c:pt idx="14653">
                  <c:v>43350.690325810188</c:v>
                </c:pt>
                <c:pt idx="14654">
                  <c:v>43350.690339699075</c:v>
                </c:pt>
                <c:pt idx="14655">
                  <c:v>43350.690353587961</c:v>
                </c:pt>
                <c:pt idx="14656">
                  <c:v>43350.690367476855</c:v>
                </c:pt>
                <c:pt idx="14657">
                  <c:v>43350.690381365741</c:v>
                </c:pt>
                <c:pt idx="14658">
                  <c:v>43350.690395254627</c:v>
                </c:pt>
                <c:pt idx="14659">
                  <c:v>43350.690409143521</c:v>
                </c:pt>
                <c:pt idx="14660">
                  <c:v>43350.690423032407</c:v>
                </c:pt>
                <c:pt idx="14661">
                  <c:v>43350.690436921293</c:v>
                </c:pt>
                <c:pt idx="14662">
                  <c:v>43350.690450810187</c:v>
                </c:pt>
                <c:pt idx="14663">
                  <c:v>43350.690464699073</c:v>
                </c:pt>
                <c:pt idx="14664">
                  <c:v>43350.69047858796</c:v>
                </c:pt>
                <c:pt idx="14665">
                  <c:v>43350.690492476853</c:v>
                </c:pt>
                <c:pt idx="14666">
                  <c:v>43350.69050636574</c:v>
                </c:pt>
                <c:pt idx="14667">
                  <c:v>43350.690520254633</c:v>
                </c:pt>
                <c:pt idx="14668">
                  <c:v>43350.690534143519</c:v>
                </c:pt>
                <c:pt idx="14669">
                  <c:v>43350.690548032406</c:v>
                </c:pt>
                <c:pt idx="14670">
                  <c:v>43350.690561921299</c:v>
                </c:pt>
                <c:pt idx="14671">
                  <c:v>43350.690575810186</c:v>
                </c:pt>
                <c:pt idx="14672">
                  <c:v>43350.690589699072</c:v>
                </c:pt>
                <c:pt idx="14673">
                  <c:v>43350.690603587966</c:v>
                </c:pt>
                <c:pt idx="14674">
                  <c:v>43350.690617476852</c:v>
                </c:pt>
                <c:pt idx="14675">
                  <c:v>43350.690631365738</c:v>
                </c:pt>
                <c:pt idx="14676">
                  <c:v>43350.690645254632</c:v>
                </c:pt>
                <c:pt idx="14677">
                  <c:v>43350.690659143518</c:v>
                </c:pt>
                <c:pt idx="14678">
                  <c:v>43350.690673032404</c:v>
                </c:pt>
                <c:pt idx="14679">
                  <c:v>43350.690686921298</c:v>
                </c:pt>
                <c:pt idx="14680">
                  <c:v>43350.690700810184</c:v>
                </c:pt>
                <c:pt idx="14681">
                  <c:v>43350.690714699071</c:v>
                </c:pt>
                <c:pt idx="14682">
                  <c:v>43350.690728587964</c:v>
                </c:pt>
                <c:pt idx="14683">
                  <c:v>43350.690742476851</c:v>
                </c:pt>
                <c:pt idx="14684">
                  <c:v>43350.690756365744</c:v>
                </c:pt>
                <c:pt idx="14685">
                  <c:v>43350.69077025463</c:v>
                </c:pt>
                <c:pt idx="14686">
                  <c:v>43350.690784143517</c:v>
                </c:pt>
                <c:pt idx="14687">
                  <c:v>43350.69079803241</c:v>
                </c:pt>
                <c:pt idx="14688">
                  <c:v>43350.690811921297</c:v>
                </c:pt>
                <c:pt idx="14689">
                  <c:v>43350.690825810183</c:v>
                </c:pt>
                <c:pt idx="14690">
                  <c:v>43350.690839699077</c:v>
                </c:pt>
                <c:pt idx="14691">
                  <c:v>43350.690853587963</c:v>
                </c:pt>
                <c:pt idx="14692">
                  <c:v>43350.690867476849</c:v>
                </c:pt>
                <c:pt idx="14693">
                  <c:v>43350.690881365743</c:v>
                </c:pt>
                <c:pt idx="14694">
                  <c:v>43350.690895254629</c:v>
                </c:pt>
                <c:pt idx="14695">
                  <c:v>43350.690909143515</c:v>
                </c:pt>
                <c:pt idx="14696">
                  <c:v>43350.690923032409</c:v>
                </c:pt>
                <c:pt idx="14697">
                  <c:v>43350.690936921295</c:v>
                </c:pt>
                <c:pt idx="14698">
                  <c:v>43350.690950810182</c:v>
                </c:pt>
                <c:pt idx="14699">
                  <c:v>43350.690964699075</c:v>
                </c:pt>
                <c:pt idx="14700">
                  <c:v>43350.690978587962</c:v>
                </c:pt>
                <c:pt idx="14701">
                  <c:v>43350.690992476855</c:v>
                </c:pt>
                <c:pt idx="14702">
                  <c:v>43350.691006365741</c:v>
                </c:pt>
                <c:pt idx="14703">
                  <c:v>43350.691020254628</c:v>
                </c:pt>
                <c:pt idx="14704">
                  <c:v>43350.691034143521</c:v>
                </c:pt>
                <c:pt idx="14705">
                  <c:v>43350.691048032408</c:v>
                </c:pt>
                <c:pt idx="14706">
                  <c:v>43350.691061921294</c:v>
                </c:pt>
                <c:pt idx="14707">
                  <c:v>43350.691075810188</c:v>
                </c:pt>
                <c:pt idx="14708">
                  <c:v>43350.691089699074</c:v>
                </c:pt>
                <c:pt idx="14709">
                  <c:v>43350.69110358796</c:v>
                </c:pt>
                <c:pt idx="14710">
                  <c:v>43350.691117476854</c:v>
                </c:pt>
                <c:pt idx="14711">
                  <c:v>43350.69113136574</c:v>
                </c:pt>
                <c:pt idx="14712">
                  <c:v>43350.691145254626</c:v>
                </c:pt>
                <c:pt idx="14713">
                  <c:v>43350.69115914352</c:v>
                </c:pt>
                <c:pt idx="14714">
                  <c:v>43350.691173032406</c:v>
                </c:pt>
                <c:pt idx="14715">
                  <c:v>43350.691186921293</c:v>
                </c:pt>
                <c:pt idx="14716">
                  <c:v>43350.691200810186</c:v>
                </c:pt>
                <c:pt idx="14717">
                  <c:v>43350.691214699073</c:v>
                </c:pt>
                <c:pt idx="14718">
                  <c:v>43350.691228587966</c:v>
                </c:pt>
                <c:pt idx="14719">
                  <c:v>43350.691242476852</c:v>
                </c:pt>
                <c:pt idx="14720">
                  <c:v>43350.691256365739</c:v>
                </c:pt>
                <c:pt idx="14721">
                  <c:v>43350.691270254632</c:v>
                </c:pt>
                <c:pt idx="14722">
                  <c:v>43350.691284143519</c:v>
                </c:pt>
                <c:pt idx="14723">
                  <c:v>43350.691298032405</c:v>
                </c:pt>
                <c:pt idx="14724">
                  <c:v>43350.691311921299</c:v>
                </c:pt>
                <c:pt idx="14725">
                  <c:v>43350.691325810185</c:v>
                </c:pt>
                <c:pt idx="14726">
                  <c:v>43350.691339699071</c:v>
                </c:pt>
                <c:pt idx="14727">
                  <c:v>43350.691353587965</c:v>
                </c:pt>
                <c:pt idx="14728">
                  <c:v>43350.691367476851</c:v>
                </c:pt>
                <c:pt idx="14729">
                  <c:v>43350.691381365737</c:v>
                </c:pt>
                <c:pt idx="14730">
                  <c:v>43350.691395254631</c:v>
                </c:pt>
                <c:pt idx="14731">
                  <c:v>43350.691409143517</c:v>
                </c:pt>
                <c:pt idx="14732">
                  <c:v>43350.691423032411</c:v>
                </c:pt>
                <c:pt idx="14733">
                  <c:v>43350.691436921297</c:v>
                </c:pt>
                <c:pt idx="14734">
                  <c:v>43350.691450810184</c:v>
                </c:pt>
                <c:pt idx="14735">
                  <c:v>43350.691464699077</c:v>
                </c:pt>
                <c:pt idx="14736">
                  <c:v>43350.691478587964</c:v>
                </c:pt>
                <c:pt idx="14737">
                  <c:v>43350.69149247685</c:v>
                </c:pt>
                <c:pt idx="14738">
                  <c:v>43350.691506365743</c:v>
                </c:pt>
                <c:pt idx="14739">
                  <c:v>43350.69152025463</c:v>
                </c:pt>
                <c:pt idx="14740">
                  <c:v>43350.691534143516</c:v>
                </c:pt>
                <c:pt idx="14741">
                  <c:v>43350.69154803241</c:v>
                </c:pt>
                <c:pt idx="14742">
                  <c:v>43350.691561921296</c:v>
                </c:pt>
                <c:pt idx="14743">
                  <c:v>43350.691575810182</c:v>
                </c:pt>
                <c:pt idx="14744">
                  <c:v>43350.691589699076</c:v>
                </c:pt>
                <c:pt idx="14745">
                  <c:v>43350.691603587962</c:v>
                </c:pt>
                <c:pt idx="14746">
                  <c:v>43350.691617476848</c:v>
                </c:pt>
                <c:pt idx="14747">
                  <c:v>43350.691631365742</c:v>
                </c:pt>
                <c:pt idx="14748">
                  <c:v>43350.691645254628</c:v>
                </c:pt>
                <c:pt idx="14749">
                  <c:v>43350.691659143522</c:v>
                </c:pt>
                <c:pt idx="14750">
                  <c:v>43350.691673032408</c:v>
                </c:pt>
                <c:pt idx="14751">
                  <c:v>43350.691686921295</c:v>
                </c:pt>
                <c:pt idx="14752">
                  <c:v>43350.691700810188</c:v>
                </c:pt>
                <c:pt idx="14753">
                  <c:v>43350.691714699075</c:v>
                </c:pt>
                <c:pt idx="14754">
                  <c:v>43350.691728587961</c:v>
                </c:pt>
                <c:pt idx="14755">
                  <c:v>43350.691742476854</c:v>
                </c:pt>
                <c:pt idx="14756">
                  <c:v>43350.691756365741</c:v>
                </c:pt>
                <c:pt idx="14757">
                  <c:v>43350.691770254627</c:v>
                </c:pt>
                <c:pt idx="14758">
                  <c:v>43350.691784143521</c:v>
                </c:pt>
                <c:pt idx="14759">
                  <c:v>43350.691798032407</c:v>
                </c:pt>
                <c:pt idx="14760">
                  <c:v>43350.691811921293</c:v>
                </c:pt>
                <c:pt idx="14761">
                  <c:v>43350.691825810187</c:v>
                </c:pt>
                <c:pt idx="14762">
                  <c:v>43350.691839699073</c:v>
                </c:pt>
                <c:pt idx="14763">
                  <c:v>43350.691853587959</c:v>
                </c:pt>
                <c:pt idx="14764">
                  <c:v>43350.691867476853</c:v>
                </c:pt>
                <c:pt idx="14765">
                  <c:v>43350.691881365739</c:v>
                </c:pt>
                <c:pt idx="14766">
                  <c:v>43350.691895254633</c:v>
                </c:pt>
                <c:pt idx="14767">
                  <c:v>43350.691909143519</c:v>
                </c:pt>
                <c:pt idx="14768">
                  <c:v>43350.691923032406</c:v>
                </c:pt>
                <c:pt idx="14769">
                  <c:v>43350.691936921299</c:v>
                </c:pt>
                <c:pt idx="14770">
                  <c:v>43350.691950810186</c:v>
                </c:pt>
                <c:pt idx="14771">
                  <c:v>43350.691964699072</c:v>
                </c:pt>
                <c:pt idx="14772">
                  <c:v>43350.691978587965</c:v>
                </c:pt>
                <c:pt idx="14773">
                  <c:v>43350.691992476852</c:v>
                </c:pt>
                <c:pt idx="14774">
                  <c:v>43350.692006365738</c:v>
                </c:pt>
                <c:pt idx="14775">
                  <c:v>43350.692020254632</c:v>
                </c:pt>
                <c:pt idx="14776">
                  <c:v>43350.692034143518</c:v>
                </c:pt>
                <c:pt idx="14777">
                  <c:v>43350.692048032404</c:v>
                </c:pt>
                <c:pt idx="14778">
                  <c:v>43350.692061921298</c:v>
                </c:pt>
                <c:pt idx="14779">
                  <c:v>43350.692075810184</c:v>
                </c:pt>
                <c:pt idx="14780">
                  <c:v>43350.69208969907</c:v>
                </c:pt>
                <c:pt idx="14781">
                  <c:v>43350.692103587964</c:v>
                </c:pt>
                <c:pt idx="14782">
                  <c:v>43350.69211747685</c:v>
                </c:pt>
                <c:pt idx="14783">
                  <c:v>43350.692131365744</c:v>
                </c:pt>
                <c:pt idx="14784">
                  <c:v>43350.69214525463</c:v>
                </c:pt>
                <c:pt idx="14785">
                  <c:v>43350.692159143517</c:v>
                </c:pt>
                <c:pt idx="14786">
                  <c:v>43350.69217303241</c:v>
                </c:pt>
                <c:pt idx="14787">
                  <c:v>43350.692186921297</c:v>
                </c:pt>
                <c:pt idx="14788">
                  <c:v>43350.692200810183</c:v>
                </c:pt>
                <c:pt idx="14789">
                  <c:v>43350.692214699076</c:v>
                </c:pt>
                <c:pt idx="14790">
                  <c:v>43350.692228587963</c:v>
                </c:pt>
                <c:pt idx="14791">
                  <c:v>43350.692242476849</c:v>
                </c:pt>
                <c:pt idx="14792">
                  <c:v>43350.692256365743</c:v>
                </c:pt>
                <c:pt idx="14793">
                  <c:v>43350.692270254629</c:v>
                </c:pt>
                <c:pt idx="14794">
                  <c:v>43350.692284143515</c:v>
                </c:pt>
                <c:pt idx="14795">
                  <c:v>43350.692298032409</c:v>
                </c:pt>
                <c:pt idx="14796">
                  <c:v>43350.692311921295</c:v>
                </c:pt>
                <c:pt idx="14797">
                  <c:v>43350.692325810189</c:v>
                </c:pt>
                <c:pt idx="14798">
                  <c:v>43350.692339699075</c:v>
                </c:pt>
                <c:pt idx="14799">
                  <c:v>43350.692353587961</c:v>
                </c:pt>
                <c:pt idx="14800">
                  <c:v>43350.692367476855</c:v>
                </c:pt>
                <c:pt idx="14801">
                  <c:v>43350.692381365741</c:v>
                </c:pt>
                <c:pt idx="14802">
                  <c:v>43350.692395254628</c:v>
                </c:pt>
                <c:pt idx="14803">
                  <c:v>43350.692409143521</c:v>
                </c:pt>
                <c:pt idx="14804">
                  <c:v>43350.692423032408</c:v>
                </c:pt>
                <c:pt idx="14805">
                  <c:v>43350.692436921294</c:v>
                </c:pt>
                <c:pt idx="14806">
                  <c:v>43350.692450810187</c:v>
                </c:pt>
                <c:pt idx="14807">
                  <c:v>43350.692464699074</c:v>
                </c:pt>
                <c:pt idx="14808">
                  <c:v>43350.69247858796</c:v>
                </c:pt>
                <c:pt idx="14809">
                  <c:v>43350.692492476854</c:v>
                </c:pt>
                <c:pt idx="14810">
                  <c:v>43350.69250636574</c:v>
                </c:pt>
                <c:pt idx="14811">
                  <c:v>43350.692520254626</c:v>
                </c:pt>
                <c:pt idx="14812">
                  <c:v>43350.69253414352</c:v>
                </c:pt>
                <c:pt idx="14813">
                  <c:v>43350.692548032406</c:v>
                </c:pt>
                <c:pt idx="14814">
                  <c:v>43350.6925619213</c:v>
                </c:pt>
                <c:pt idx="14815">
                  <c:v>43350.692575810186</c:v>
                </c:pt>
                <c:pt idx="14816">
                  <c:v>43350.692589699072</c:v>
                </c:pt>
                <c:pt idx="14817">
                  <c:v>43350.692603587966</c:v>
                </c:pt>
                <c:pt idx="14818">
                  <c:v>43350.692617476852</c:v>
                </c:pt>
                <c:pt idx="14819">
                  <c:v>43350.692631365739</c:v>
                </c:pt>
                <c:pt idx="14820">
                  <c:v>43350.692645254632</c:v>
                </c:pt>
                <c:pt idx="14821">
                  <c:v>43350.692659143519</c:v>
                </c:pt>
                <c:pt idx="14822">
                  <c:v>43350.692673032405</c:v>
                </c:pt>
                <c:pt idx="14823">
                  <c:v>43350.692686921298</c:v>
                </c:pt>
                <c:pt idx="14824">
                  <c:v>43350.692700810185</c:v>
                </c:pt>
                <c:pt idx="14825">
                  <c:v>43350.692714699071</c:v>
                </c:pt>
                <c:pt idx="14826">
                  <c:v>43350.692728587965</c:v>
                </c:pt>
                <c:pt idx="14827">
                  <c:v>43350.692742476851</c:v>
                </c:pt>
                <c:pt idx="14828">
                  <c:v>43350.692756365737</c:v>
                </c:pt>
                <c:pt idx="14829">
                  <c:v>43350.692770254631</c:v>
                </c:pt>
                <c:pt idx="14830">
                  <c:v>43350.692784143517</c:v>
                </c:pt>
                <c:pt idx="14831">
                  <c:v>43350.692798032411</c:v>
                </c:pt>
                <c:pt idx="14832">
                  <c:v>43350.692811921297</c:v>
                </c:pt>
                <c:pt idx="14833">
                  <c:v>43350.692825810183</c:v>
                </c:pt>
                <c:pt idx="14834">
                  <c:v>43350.692839699077</c:v>
                </c:pt>
                <c:pt idx="14835">
                  <c:v>43350.692853587963</c:v>
                </c:pt>
                <c:pt idx="14836">
                  <c:v>43350.69286747685</c:v>
                </c:pt>
                <c:pt idx="14837">
                  <c:v>43350.692881365743</c:v>
                </c:pt>
                <c:pt idx="14838">
                  <c:v>43350.69289525463</c:v>
                </c:pt>
                <c:pt idx="14839">
                  <c:v>43350.692909143516</c:v>
                </c:pt>
                <c:pt idx="14840">
                  <c:v>43350.692923032409</c:v>
                </c:pt>
                <c:pt idx="14841">
                  <c:v>43350.692936921296</c:v>
                </c:pt>
                <c:pt idx="14842">
                  <c:v>43350.692950810182</c:v>
                </c:pt>
                <c:pt idx="14843">
                  <c:v>43350.692964699076</c:v>
                </c:pt>
                <c:pt idx="14844">
                  <c:v>43350.692978587962</c:v>
                </c:pt>
                <c:pt idx="14845">
                  <c:v>43350.692992476848</c:v>
                </c:pt>
                <c:pt idx="14846">
                  <c:v>43350.693006365742</c:v>
                </c:pt>
                <c:pt idx="14847">
                  <c:v>43350.693020254628</c:v>
                </c:pt>
                <c:pt idx="14848">
                  <c:v>43350.693034143522</c:v>
                </c:pt>
                <c:pt idx="14849">
                  <c:v>43350.693048032408</c:v>
                </c:pt>
                <c:pt idx="14850">
                  <c:v>43350.693061921294</c:v>
                </c:pt>
                <c:pt idx="14851">
                  <c:v>43350.693075810188</c:v>
                </c:pt>
                <c:pt idx="14852">
                  <c:v>43350.693089699074</c:v>
                </c:pt>
                <c:pt idx="14853">
                  <c:v>43350.693103587961</c:v>
                </c:pt>
                <c:pt idx="14854">
                  <c:v>43350.693117476854</c:v>
                </c:pt>
                <c:pt idx="14855">
                  <c:v>43350.693131365741</c:v>
                </c:pt>
                <c:pt idx="14856">
                  <c:v>43350.693145254627</c:v>
                </c:pt>
                <c:pt idx="14857">
                  <c:v>43350.69315914352</c:v>
                </c:pt>
                <c:pt idx="14858">
                  <c:v>43350.693173032407</c:v>
                </c:pt>
                <c:pt idx="14859">
                  <c:v>43350.693186921293</c:v>
                </c:pt>
                <c:pt idx="14860">
                  <c:v>43350.693200810187</c:v>
                </c:pt>
                <c:pt idx="14861">
                  <c:v>43350.693214699073</c:v>
                </c:pt>
                <c:pt idx="14862">
                  <c:v>43350.693228587967</c:v>
                </c:pt>
                <c:pt idx="14863">
                  <c:v>43350.693242476853</c:v>
                </c:pt>
                <c:pt idx="14864">
                  <c:v>43350.693256365739</c:v>
                </c:pt>
                <c:pt idx="14865">
                  <c:v>43350.693270254633</c:v>
                </c:pt>
                <c:pt idx="14866">
                  <c:v>43350.693284143519</c:v>
                </c:pt>
                <c:pt idx="14867">
                  <c:v>43350.693298032405</c:v>
                </c:pt>
                <c:pt idx="14868">
                  <c:v>43350.693311921299</c:v>
                </c:pt>
                <c:pt idx="14869">
                  <c:v>43350.693325810185</c:v>
                </c:pt>
                <c:pt idx="14870">
                  <c:v>43350.693339699072</c:v>
                </c:pt>
                <c:pt idx="14871">
                  <c:v>43350.693353587965</c:v>
                </c:pt>
                <c:pt idx="14872">
                  <c:v>43350.693367476852</c:v>
                </c:pt>
                <c:pt idx="14873">
                  <c:v>43350.693381365738</c:v>
                </c:pt>
                <c:pt idx="14874">
                  <c:v>43350.693395254631</c:v>
                </c:pt>
                <c:pt idx="14875">
                  <c:v>43350.693409143518</c:v>
                </c:pt>
                <c:pt idx="14876">
                  <c:v>43350.693423032404</c:v>
                </c:pt>
                <c:pt idx="14877">
                  <c:v>43350.693436921298</c:v>
                </c:pt>
                <c:pt idx="14878">
                  <c:v>43350.693450810184</c:v>
                </c:pt>
                <c:pt idx="14879">
                  <c:v>43350.693464699078</c:v>
                </c:pt>
                <c:pt idx="14880">
                  <c:v>43350.693478587964</c:v>
                </c:pt>
                <c:pt idx="14881">
                  <c:v>43350.69349247685</c:v>
                </c:pt>
                <c:pt idx="14882">
                  <c:v>43350.693506365744</c:v>
                </c:pt>
                <c:pt idx="14883">
                  <c:v>43350.69352025463</c:v>
                </c:pt>
                <c:pt idx="14884">
                  <c:v>43350.693534143516</c:v>
                </c:pt>
                <c:pt idx="14885">
                  <c:v>43350.69354803241</c:v>
                </c:pt>
                <c:pt idx="14886">
                  <c:v>43350.693561921296</c:v>
                </c:pt>
                <c:pt idx="14887">
                  <c:v>43350.693575810183</c:v>
                </c:pt>
                <c:pt idx="14888">
                  <c:v>43350.693589699076</c:v>
                </c:pt>
                <c:pt idx="14889">
                  <c:v>43350.693603587963</c:v>
                </c:pt>
                <c:pt idx="14890">
                  <c:v>43350.693617476849</c:v>
                </c:pt>
                <c:pt idx="14891">
                  <c:v>43350.693631365742</c:v>
                </c:pt>
                <c:pt idx="14892">
                  <c:v>43350.693645254629</c:v>
                </c:pt>
                <c:pt idx="14893">
                  <c:v>43350.693659143515</c:v>
                </c:pt>
                <c:pt idx="14894">
                  <c:v>43350.693673032409</c:v>
                </c:pt>
                <c:pt idx="14895">
                  <c:v>43350.693686921295</c:v>
                </c:pt>
                <c:pt idx="14896">
                  <c:v>43350.693700810189</c:v>
                </c:pt>
                <c:pt idx="14897">
                  <c:v>43350.693714699075</c:v>
                </c:pt>
                <c:pt idx="14898">
                  <c:v>43350.693728587961</c:v>
                </c:pt>
                <c:pt idx="14899">
                  <c:v>43350.693742476855</c:v>
                </c:pt>
                <c:pt idx="14900">
                  <c:v>43350.693756365741</c:v>
                </c:pt>
                <c:pt idx="14901">
                  <c:v>43350.693770254627</c:v>
                </c:pt>
                <c:pt idx="14902">
                  <c:v>43350.693784143521</c:v>
                </c:pt>
                <c:pt idx="14903">
                  <c:v>43350.693798032407</c:v>
                </c:pt>
                <c:pt idx="14904">
                  <c:v>43350.693811921294</c:v>
                </c:pt>
                <c:pt idx="14905">
                  <c:v>43350.693825810187</c:v>
                </c:pt>
                <c:pt idx="14906">
                  <c:v>43350.693839699074</c:v>
                </c:pt>
                <c:pt idx="14907">
                  <c:v>43350.69385358796</c:v>
                </c:pt>
                <c:pt idx="14908">
                  <c:v>43350.693867476853</c:v>
                </c:pt>
                <c:pt idx="14909">
                  <c:v>43350.69388136574</c:v>
                </c:pt>
                <c:pt idx="14910">
                  <c:v>43350.693895254626</c:v>
                </c:pt>
                <c:pt idx="14911">
                  <c:v>43350.69390914352</c:v>
                </c:pt>
                <c:pt idx="14912">
                  <c:v>43350.693923032406</c:v>
                </c:pt>
                <c:pt idx="14913">
                  <c:v>43350.6939369213</c:v>
                </c:pt>
                <c:pt idx="14914">
                  <c:v>43350.693950810186</c:v>
                </c:pt>
                <c:pt idx="14915">
                  <c:v>43350.693964699072</c:v>
                </c:pt>
                <c:pt idx="14916">
                  <c:v>43350.693978587966</c:v>
                </c:pt>
                <c:pt idx="14917">
                  <c:v>43350.693992476852</c:v>
                </c:pt>
                <c:pt idx="14918">
                  <c:v>43350.694006365738</c:v>
                </c:pt>
                <c:pt idx="14919">
                  <c:v>43350.694020254632</c:v>
                </c:pt>
                <c:pt idx="14920">
                  <c:v>43350.694034143518</c:v>
                </c:pt>
                <c:pt idx="14921">
                  <c:v>43350.694048032405</c:v>
                </c:pt>
                <c:pt idx="14922">
                  <c:v>43350.694061921298</c:v>
                </c:pt>
                <c:pt idx="14923">
                  <c:v>43350.694075810185</c:v>
                </c:pt>
                <c:pt idx="14924">
                  <c:v>43350.694089699071</c:v>
                </c:pt>
                <c:pt idx="14925">
                  <c:v>43350.694103587964</c:v>
                </c:pt>
                <c:pt idx="14926">
                  <c:v>43350.694117476851</c:v>
                </c:pt>
                <c:pt idx="14927">
                  <c:v>43350.694131365737</c:v>
                </c:pt>
                <c:pt idx="14928">
                  <c:v>43350.694145254631</c:v>
                </c:pt>
                <c:pt idx="14929">
                  <c:v>43350.694159143517</c:v>
                </c:pt>
                <c:pt idx="14930">
                  <c:v>43350.694173032411</c:v>
                </c:pt>
                <c:pt idx="14931">
                  <c:v>43350.694186921297</c:v>
                </c:pt>
                <c:pt idx="14932">
                  <c:v>43350.694200810183</c:v>
                </c:pt>
                <c:pt idx="14933">
                  <c:v>43350.694214699077</c:v>
                </c:pt>
                <c:pt idx="14934">
                  <c:v>43350.694228587963</c:v>
                </c:pt>
                <c:pt idx="14935">
                  <c:v>43350.694242476849</c:v>
                </c:pt>
                <c:pt idx="14936">
                  <c:v>43350.694256365743</c:v>
                </c:pt>
                <c:pt idx="14937">
                  <c:v>43350.694270254629</c:v>
                </c:pt>
                <c:pt idx="14938">
                  <c:v>43350.694284143516</c:v>
                </c:pt>
                <c:pt idx="14939">
                  <c:v>43350.694298032409</c:v>
                </c:pt>
                <c:pt idx="14940">
                  <c:v>43350.694311921296</c:v>
                </c:pt>
                <c:pt idx="14941">
                  <c:v>43350.694325810182</c:v>
                </c:pt>
                <c:pt idx="14942">
                  <c:v>43350.694339699075</c:v>
                </c:pt>
                <c:pt idx="14943">
                  <c:v>43350.694353587962</c:v>
                </c:pt>
                <c:pt idx="14944">
                  <c:v>43350.694367476855</c:v>
                </c:pt>
                <c:pt idx="14945">
                  <c:v>43350.694381365742</c:v>
                </c:pt>
                <c:pt idx="14946">
                  <c:v>43350.694395254628</c:v>
                </c:pt>
                <c:pt idx="14947">
                  <c:v>43350.694409143522</c:v>
                </c:pt>
                <c:pt idx="14948">
                  <c:v>43350.694423032408</c:v>
                </c:pt>
                <c:pt idx="14949">
                  <c:v>43350.694436921294</c:v>
                </c:pt>
                <c:pt idx="14950">
                  <c:v>43350.694450810188</c:v>
                </c:pt>
                <c:pt idx="14951">
                  <c:v>43350.694464699074</c:v>
                </c:pt>
                <c:pt idx="14952">
                  <c:v>43350.69447858796</c:v>
                </c:pt>
                <c:pt idx="14953">
                  <c:v>43350.694492476854</c:v>
                </c:pt>
                <c:pt idx="14954">
                  <c:v>43350.69450636574</c:v>
                </c:pt>
                <c:pt idx="14955">
                  <c:v>43350.694520254627</c:v>
                </c:pt>
                <c:pt idx="14956">
                  <c:v>43350.69453414352</c:v>
                </c:pt>
                <c:pt idx="14957">
                  <c:v>43350.694548032407</c:v>
                </c:pt>
                <c:pt idx="14958">
                  <c:v>43350.694561921293</c:v>
                </c:pt>
                <c:pt idx="14959">
                  <c:v>43350.694575810187</c:v>
                </c:pt>
                <c:pt idx="14960">
                  <c:v>43350.694589699073</c:v>
                </c:pt>
                <c:pt idx="14961">
                  <c:v>43350.694603587966</c:v>
                </c:pt>
                <c:pt idx="14962">
                  <c:v>43350.694617476853</c:v>
                </c:pt>
                <c:pt idx="14963">
                  <c:v>43350.694631365739</c:v>
                </c:pt>
                <c:pt idx="14964">
                  <c:v>43350.694645254633</c:v>
                </c:pt>
                <c:pt idx="14965">
                  <c:v>43350.694659143519</c:v>
                </c:pt>
                <c:pt idx="14966">
                  <c:v>43350.694673032405</c:v>
                </c:pt>
                <c:pt idx="14967">
                  <c:v>43350.694686921299</c:v>
                </c:pt>
                <c:pt idx="14968">
                  <c:v>43350.694700810185</c:v>
                </c:pt>
                <c:pt idx="14969">
                  <c:v>43350.694714699071</c:v>
                </c:pt>
                <c:pt idx="14970">
                  <c:v>43350.694728587965</c:v>
                </c:pt>
                <c:pt idx="14971">
                  <c:v>43350.694742476851</c:v>
                </c:pt>
                <c:pt idx="14972">
                  <c:v>43350.694756365738</c:v>
                </c:pt>
                <c:pt idx="14973">
                  <c:v>43350.694770254631</c:v>
                </c:pt>
                <c:pt idx="14974">
                  <c:v>43350.694784143518</c:v>
                </c:pt>
                <c:pt idx="14975">
                  <c:v>43350.694798032404</c:v>
                </c:pt>
                <c:pt idx="14976">
                  <c:v>43350.694811921298</c:v>
                </c:pt>
                <c:pt idx="14977">
                  <c:v>43350.694825810184</c:v>
                </c:pt>
                <c:pt idx="14978">
                  <c:v>43350.694839699077</c:v>
                </c:pt>
                <c:pt idx="14979">
                  <c:v>43350.694853587964</c:v>
                </c:pt>
                <c:pt idx="14980">
                  <c:v>43350.69486747685</c:v>
                </c:pt>
                <c:pt idx="14981">
                  <c:v>43350.694881365744</c:v>
                </c:pt>
                <c:pt idx="14982">
                  <c:v>43350.69489525463</c:v>
                </c:pt>
                <c:pt idx="14983">
                  <c:v>43350.694909143516</c:v>
                </c:pt>
                <c:pt idx="14984">
                  <c:v>43350.69492303241</c:v>
                </c:pt>
                <c:pt idx="14985">
                  <c:v>43350.694936921296</c:v>
                </c:pt>
                <c:pt idx="14986">
                  <c:v>43350.694950810182</c:v>
                </c:pt>
                <c:pt idx="14987">
                  <c:v>43350.694964699076</c:v>
                </c:pt>
                <c:pt idx="14988">
                  <c:v>43350.694978587962</c:v>
                </c:pt>
                <c:pt idx="14989">
                  <c:v>43350.694992476849</c:v>
                </c:pt>
                <c:pt idx="14990">
                  <c:v>43350.695006365742</c:v>
                </c:pt>
                <c:pt idx="14991">
                  <c:v>43350.695020254629</c:v>
                </c:pt>
                <c:pt idx="14992">
                  <c:v>43350.695034143515</c:v>
                </c:pt>
                <c:pt idx="14993">
                  <c:v>43350.695048032409</c:v>
                </c:pt>
                <c:pt idx="14994">
                  <c:v>43350.695061921295</c:v>
                </c:pt>
                <c:pt idx="14995">
                  <c:v>43350.695075810188</c:v>
                </c:pt>
                <c:pt idx="14996">
                  <c:v>43350.695089699075</c:v>
                </c:pt>
                <c:pt idx="14997">
                  <c:v>43350.695103587961</c:v>
                </c:pt>
                <c:pt idx="14998">
                  <c:v>43350.695117476855</c:v>
                </c:pt>
                <c:pt idx="14999">
                  <c:v>43350.695131365741</c:v>
                </c:pt>
                <c:pt idx="15000">
                  <c:v>43350.695145254627</c:v>
                </c:pt>
                <c:pt idx="15001">
                  <c:v>43350.695159143521</c:v>
                </c:pt>
                <c:pt idx="15002">
                  <c:v>43350.695173032407</c:v>
                </c:pt>
                <c:pt idx="15003">
                  <c:v>43350.695186921293</c:v>
                </c:pt>
                <c:pt idx="15004">
                  <c:v>43350.695200810187</c:v>
                </c:pt>
                <c:pt idx="15005">
                  <c:v>43350.695214699073</c:v>
                </c:pt>
                <c:pt idx="15006">
                  <c:v>43350.69522858796</c:v>
                </c:pt>
                <c:pt idx="15007">
                  <c:v>43350.695242476853</c:v>
                </c:pt>
                <c:pt idx="15008">
                  <c:v>43350.69525636574</c:v>
                </c:pt>
                <c:pt idx="15009">
                  <c:v>43350.695270254633</c:v>
                </c:pt>
                <c:pt idx="15010">
                  <c:v>43350.69528414352</c:v>
                </c:pt>
                <c:pt idx="15011">
                  <c:v>43350.695298032406</c:v>
                </c:pt>
                <c:pt idx="15012">
                  <c:v>43350.695311921299</c:v>
                </c:pt>
                <c:pt idx="15013">
                  <c:v>43350.695325810186</c:v>
                </c:pt>
                <c:pt idx="15014">
                  <c:v>43350.695339699072</c:v>
                </c:pt>
                <c:pt idx="15015">
                  <c:v>43350.695353587966</c:v>
                </c:pt>
                <c:pt idx="15016">
                  <c:v>43350.695367476852</c:v>
                </c:pt>
                <c:pt idx="15017">
                  <c:v>43350.695381365738</c:v>
                </c:pt>
                <c:pt idx="15018">
                  <c:v>43350.695395254632</c:v>
                </c:pt>
                <c:pt idx="15019">
                  <c:v>43350.695409143518</c:v>
                </c:pt>
                <c:pt idx="15020">
                  <c:v>43350.695423032405</c:v>
                </c:pt>
                <c:pt idx="15021">
                  <c:v>43350.695436921298</c:v>
                </c:pt>
                <c:pt idx="15022">
                  <c:v>43350.695450810184</c:v>
                </c:pt>
                <c:pt idx="15023">
                  <c:v>43350.695464699071</c:v>
                </c:pt>
                <c:pt idx="15024">
                  <c:v>43350.695478587964</c:v>
                </c:pt>
                <c:pt idx="15025">
                  <c:v>43350.695492476851</c:v>
                </c:pt>
                <c:pt idx="15026">
                  <c:v>43350.695506365744</c:v>
                </c:pt>
                <c:pt idx="15027">
                  <c:v>43350.695520254631</c:v>
                </c:pt>
                <c:pt idx="15028">
                  <c:v>43350.695534143517</c:v>
                </c:pt>
                <c:pt idx="15029">
                  <c:v>43350.69554803241</c:v>
                </c:pt>
                <c:pt idx="15030">
                  <c:v>43350.695561921297</c:v>
                </c:pt>
                <c:pt idx="15031">
                  <c:v>43350.695575810183</c:v>
                </c:pt>
                <c:pt idx="15032">
                  <c:v>43350.695589699077</c:v>
                </c:pt>
                <c:pt idx="15033">
                  <c:v>43350.695603587963</c:v>
                </c:pt>
                <c:pt idx="15034">
                  <c:v>43350.695617476849</c:v>
                </c:pt>
                <c:pt idx="15035">
                  <c:v>43350.695631365743</c:v>
                </c:pt>
                <c:pt idx="15036">
                  <c:v>43350.695645254629</c:v>
                </c:pt>
                <c:pt idx="15037">
                  <c:v>43350.695659143516</c:v>
                </c:pt>
                <c:pt idx="15038">
                  <c:v>43350.695673032409</c:v>
                </c:pt>
                <c:pt idx="15039">
                  <c:v>43350.695686921295</c:v>
                </c:pt>
                <c:pt idx="15040">
                  <c:v>43350.695700810182</c:v>
                </c:pt>
                <c:pt idx="15041">
                  <c:v>43350.695714699075</c:v>
                </c:pt>
                <c:pt idx="15042">
                  <c:v>43350.695728587962</c:v>
                </c:pt>
                <c:pt idx="15043">
                  <c:v>43350.695742476855</c:v>
                </c:pt>
                <c:pt idx="15044">
                  <c:v>43350.695756365742</c:v>
                </c:pt>
                <c:pt idx="15045">
                  <c:v>43350.695770254628</c:v>
                </c:pt>
                <c:pt idx="15046">
                  <c:v>43350.695784143521</c:v>
                </c:pt>
                <c:pt idx="15047">
                  <c:v>43350.695798032408</c:v>
                </c:pt>
                <c:pt idx="15048">
                  <c:v>43350.695811921294</c:v>
                </c:pt>
                <c:pt idx="15049">
                  <c:v>43350.695825810188</c:v>
                </c:pt>
                <c:pt idx="15050">
                  <c:v>43350.695839699074</c:v>
                </c:pt>
                <c:pt idx="15051">
                  <c:v>43350.69585358796</c:v>
                </c:pt>
                <c:pt idx="15052">
                  <c:v>43350.695867476854</c:v>
                </c:pt>
                <c:pt idx="15053">
                  <c:v>43350.69588136574</c:v>
                </c:pt>
                <c:pt idx="15054">
                  <c:v>43350.695895254627</c:v>
                </c:pt>
                <c:pt idx="15055">
                  <c:v>43350.69590914352</c:v>
                </c:pt>
                <c:pt idx="15056">
                  <c:v>43350.695923032406</c:v>
                </c:pt>
                <c:pt idx="15057">
                  <c:v>43350.695936921293</c:v>
                </c:pt>
                <c:pt idx="15058">
                  <c:v>43350.695950810186</c:v>
                </c:pt>
                <c:pt idx="15059">
                  <c:v>43350.695964699073</c:v>
                </c:pt>
                <c:pt idx="15060">
                  <c:v>43350.695978587966</c:v>
                </c:pt>
                <c:pt idx="15061">
                  <c:v>43350.695992476853</c:v>
                </c:pt>
                <c:pt idx="15062">
                  <c:v>43350.696006365739</c:v>
                </c:pt>
                <c:pt idx="15063">
                  <c:v>43350.696020254632</c:v>
                </c:pt>
                <c:pt idx="15064">
                  <c:v>43350.696034143519</c:v>
                </c:pt>
                <c:pt idx="15065">
                  <c:v>43350.696048032405</c:v>
                </c:pt>
                <c:pt idx="15066">
                  <c:v>43350.696061921299</c:v>
                </c:pt>
                <c:pt idx="15067">
                  <c:v>43350.696075810185</c:v>
                </c:pt>
                <c:pt idx="15068">
                  <c:v>43350.696089699071</c:v>
                </c:pt>
                <c:pt idx="15069">
                  <c:v>43350.696103587965</c:v>
                </c:pt>
                <c:pt idx="15070">
                  <c:v>43350.696117476851</c:v>
                </c:pt>
                <c:pt idx="15071">
                  <c:v>43350.696131365738</c:v>
                </c:pt>
                <c:pt idx="15072">
                  <c:v>43350.696145254631</c:v>
                </c:pt>
                <c:pt idx="15073">
                  <c:v>43350.696159143517</c:v>
                </c:pt>
                <c:pt idx="15074">
                  <c:v>43350.696173032411</c:v>
                </c:pt>
                <c:pt idx="15075">
                  <c:v>43350.696186921297</c:v>
                </c:pt>
                <c:pt idx="15076">
                  <c:v>43350.696200810184</c:v>
                </c:pt>
                <c:pt idx="15077">
                  <c:v>43350.696214699077</c:v>
                </c:pt>
                <c:pt idx="15078">
                  <c:v>43350.696228587964</c:v>
                </c:pt>
                <c:pt idx="15079">
                  <c:v>43350.69624247685</c:v>
                </c:pt>
                <c:pt idx="15080">
                  <c:v>43350.696256365743</c:v>
                </c:pt>
                <c:pt idx="15081">
                  <c:v>43350.69627025463</c:v>
                </c:pt>
                <c:pt idx="15082">
                  <c:v>43350.696284143516</c:v>
                </c:pt>
                <c:pt idx="15083">
                  <c:v>43350.69629803241</c:v>
                </c:pt>
                <c:pt idx="15084">
                  <c:v>43350.696311921296</c:v>
                </c:pt>
                <c:pt idx="15085">
                  <c:v>43350.696325810182</c:v>
                </c:pt>
                <c:pt idx="15086">
                  <c:v>43350.696339699076</c:v>
                </c:pt>
                <c:pt idx="15087">
                  <c:v>43350.696353587962</c:v>
                </c:pt>
                <c:pt idx="15088">
                  <c:v>43350.696367476849</c:v>
                </c:pt>
                <c:pt idx="15089">
                  <c:v>43350.696381365742</c:v>
                </c:pt>
                <c:pt idx="15090">
                  <c:v>43350.696395254628</c:v>
                </c:pt>
                <c:pt idx="15091">
                  <c:v>43350.696409143522</c:v>
                </c:pt>
                <c:pt idx="15092">
                  <c:v>43350.696423032408</c:v>
                </c:pt>
                <c:pt idx="15093">
                  <c:v>43350.696436921295</c:v>
                </c:pt>
                <c:pt idx="15094">
                  <c:v>43350.696450810188</c:v>
                </c:pt>
                <c:pt idx="15095">
                  <c:v>43350.696464699075</c:v>
                </c:pt>
                <c:pt idx="15096">
                  <c:v>43350.696478587961</c:v>
                </c:pt>
                <c:pt idx="15097">
                  <c:v>43350.696492476854</c:v>
                </c:pt>
                <c:pt idx="15098">
                  <c:v>43350.696506365741</c:v>
                </c:pt>
                <c:pt idx="15099">
                  <c:v>43350.696520254627</c:v>
                </c:pt>
                <c:pt idx="15100">
                  <c:v>43350.696534143521</c:v>
                </c:pt>
                <c:pt idx="15101">
                  <c:v>43350.696548032407</c:v>
                </c:pt>
                <c:pt idx="15102">
                  <c:v>43350.696561921293</c:v>
                </c:pt>
                <c:pt idx="15103">
                  <c:v>43350.696575810187</c:v>
                </c:pt>
                <c:pt idx="15104">
                  <c:v>43350.696589699073</c:v>
                </c:pt>
                <c:pt idx="15105">
                  <c:v>43350.69660358796</c:v>
                </c:pt>
                <c:pt idx="15106">
                  <c:v>43350.696617476853</c:v>
                </c:pt>
                <c:pt idx="15107">
                  <c:v>43350.696631365739</c:v>
                </c:pt>
                <c:pt idx="15108">
                  <c:v>43350.696645254633</c:v>
                </c:pt>
                <c:pt idx="15109">
                  <c:v>43350.696659143519</c:v>
                </c:pt>
                <c:pt idx="15110">
                  <c:v>43350.696673032406</c:v>
                </c:pt>
                <c:pt idx="15111">
                  <c:v>43350.696686921299</c:v>
                </c:pt>
                <c:pt idx="15112">
                  <c:v>43350.696700810186</c:v>
                </c:pt>
                <c:pt idx="15113">
                  <c:v>43350.696714699072</c:v>
                </c:pt>
                <c:pt idx="15114">
                  <c:v>43350.696728587965</c:v>
                </c:pt>
                <c:pt idx="15115">
                  <c:v>43350.696742476852</c:v>
                </c:pt>
                <c:pt idx="15116">
                  <c:v>43350.696756365738</c:v>
                </c:pt>
                <c:pt idx="15117">
                  <c:v>43350.696770254632</c:v>
                </c:pt>
                <c:pt idx="15118">
                  <c:v>43350.696784143518</c:v>
                </c:pt>
                <c:pt idx="15119">
                  <c:v>43350.696798032404</c:v>
                </c:pt>
                <c:pt idx="15120">
                  <c:v>43350.696811921298</c:v>
                </c:pt>
                <c:pt idx="15121">
                  <c:v>43350.696825810184</c:v>
                </c:pt>
                <c:pt idx="15122">
                  <c:v>43350.696839699071</c:v>
                </c:pt>
                <c:pt idx="15123">
                  <c:v>43350.696853587964</c:v>
                </c:pt>
                <c:pt idx="15124">
                  <c:v>43350.69686747685</c:v>
                </c:pt>
                <c:pt idx="15125">
                  <c:v>43350.696881365744</c:v>
                </c:pt>
                <c:pt idx="15126">
                  <c:v>43350.69689525463</c:v>
                </c:pt>
                <c:pt idx="15127">
                  <c:v>43350.696909143517</c:v>
                </c:pt>
                <c:pt idx="15128">
                  <c:v>43350.69692303241</c:v>
                </c:pt>
                <c:pt idx="15129">
                  <c:v>43350.696936921297</c:v>
                </c:pt>
                <c:pt idx="15130">
                  <c:v>43350.696950810183</c:v>
                </c:pt>
                <c:pt idx="15131">
                  <c:v>43350.696964699076</c:v>
                </c:pt>
                <c:pt idx="15132">
                  <c:v>43350.696978587963</c:v>
                </c:pt>
                <c:pt idx="15133">
                  <c:v>43350.696992476849</c:v>
                </c:pt>
                <c:pt idx="15134">
                  <c:v>43350.697006365743</c:v>
                </c:pt>
                <c:pt idx="15135">
                  <c:v>43350.697020254629</c:v>
                </c:pt>
                <c:pt idx="15136">
                  <c:v>43350.697034143515</c:v>
                </c:pt>
                <c:pt idx="15137">
                  <c:v>43350.697048032409</c:v>
                </c:pt>
                <c:pt idx="15138">
                  <c:v>43350.697061921295</c:v>
                </c:pt>
                <c:pt idx="15139">
                  <c:v>43350.697075810182</c:v>
                </c:pt>
                <c:pt idx="15140">
                  <c:v>43350.697089699075</c:v>
                </c:pt>
                <c:pt idx="15141">
                  <c:v>43350.697103587961</c:v>
                </c:pt>
                <c:pt idx="15142">
                  <c:v>43350.697117476855</c:v>
                </c:pt>
                <c:pt idx="15143">
                  <c:v>43350.697131365741</c:v>
                </c:pt>
                <c:pt idx="15144">
                  <c:v>43350.697145254628</c:v>
                </c:pt>
                <c:pt idx="15145">
                  <c:v>43350.697159143521</c:v>
                </c:pt>
                <c:pt idx="15146">
                  <c:v>43350.697173032408</c:v>
                </c:pt>
                <c:pt idx="15147">
                  <c:v>43350.697186921294</c:v>
                </c:pt>
                <c:pt idx="15148">
                  <c:v>43350.697200810187</c:v>
                </c:pt>
                <c:pt idx="15149">
                  <c:v>43350.697214699074</c:v>
                </c:pt>
                <c:pt idx="15150">
                  <c:v>43350.69722858796</c:v>
                </c:pt>
                <c:pt idx="15151">
                  <c:v>43350.697242476854</c:v>
                </c:pt>
                <c:pt idx="15152">
                  <c:v>43350.69725636574</c:v>
                </c:pt>
                <c:pt idx="15153">
                  <c:v>43350.697270254626</c:v>
                </c:pt>
                <c:pt idx="15154">
                  <c:v>43350.69728414352</c:v>
                </c:pt>
                <c:pt idx="15155">
                  <c:v>43350.697298032406</c:v>
                </c:pt>
                <c:pt idx="15156">
                  <c:v>43350.6973119213</c:v>
                </c:pt>
                <c:pt idx="15157">
                  <c:v>43350.697325810186</c:v>
                </c:pt>
                <c:pt idx="15158">
                  <c:v>43350.697339699072</c:v>
                </c:pt>
                <c:pt idx="15159">
                  <c:v>43350.697353587966</c:v>
                </c:pt>
                <c:pt idx="15160">
                  <c:v>43350.697367476852</c:v>
                </c:pt>
                <c:pt idx="15161">
                  <c:v>43350.697381365739</c:v>
                </c:pt>
                <c:pt idx="15162">
                  <c:v>43350.697395254632</c:v>
                </c:pt>
                <c:pt idx="15163">
                  <c:v>43350.697409143519</c:v>
                </c:pt>
                <c:pt idx="15164">
                  <c:v>43350.697423032405</c:v>
                </c:pt>
                <c:pt idx="15165">
                  <c:v>43350.697436921299</c:v>
                </c:pt>
                <c:pt idx="15166">
                  <c:v>43350.697450810185</c:v>
                </c:pt>
                <c:pt idx="15167">
                  <c:v>43350.697464699071</c:v>
                </c:pt>
                <c:pt idx="15168">
                  <c:v>43350.697478587965</c:v>
                </c:pt>
                <c:pt idx="15169">
                  <c:v>43350.697492476851</c:v>
                </c:pt>
                <c:pt idx="15170">
                  <c:v>43350.697506365737</c:v>
                </c:pt>
                <c:pt idx="15171">
                  <c:v>43350.697520254631</c:v>
                </c:pt>
                <c:pt idx="15172">
                  <c:v>43350.697534143517</c:v>
                </c:pt>
                <c:pt idx="15173">
                  <c:v>43350.697548032411</c:v>
                </c:pt>
                <c:pt idx="15174">
                  <c:v>43350.697561921297</c:v>
                </c:pt>
                <c:pt idx="15175">
                  <c:v>43350.697575810183</c:v>
                </c:pt>
                <c:pt idx="15176">
                  <c:v>43350.697589699077</c:v>
                </c:pt>
                <c:pt idx="15177">
                  <c:v>43350.697603587963</c:v>
                </c:pt>
                <c:pt idx="15178">
                  <c:v>43350.69761747685</c:v>
                </c:pt>
                <c:pt idx="15179">
                  <c:v>43350.697631365743</c:v>
                </c:pt>
                <c:pt idx="15180">
                  <c:v>43350.69764525463</c:v>
                </c:pt>
                <c:pt idx="15181">
                  <c:v>43350.697659143516</c:v>
                </c:pt>
                <c:pt idx="15182">
                  <c:v>43350.69767303241</c:v>
                </c:pt>
                <c:pt idx="15183">
                  <c:v>43350.697686921296</c:v>
                </c:pt>
                <c:pt idx="15184">
                  <c:v>43350.697700810182</c:v>
                </c:pt>
                <c:pt idx="15185">
                  <c:v>43350.697714699076</c:v>
                </c:pt>
                <c:pt idx="15186">
                  <c:v>43350.697728587962</c:v>
                </c:pt>
                <c:pt idx="15187">
                  <c:v>43350.697742476848</c:v>
                </c:pt>
                <c:pt idx="15188">
                  <c:v>43350.697756365742</c:v>
                </c:pt>
                <c:pt idx="15189">
                  <c:v>43350.697770254628</c:v>
                </c:pt>
                <c:pt idx="15190">
                  <c:v>43350.697784143522</c:v>
                </c:pt>
                <c:pt idx="15191">
                  <c:v>43350.697798032408</c:v>
                </c:pt>
                <c:pt idx="15192">
                  <c:v>43350.697811921294</c:v>
                </c:pt>
                <c:pt idx="15193">
                  <c:v>43350.697825810188</c:v>
                </c:pt>
                <c:pt idx="15194">
                  <c:v>43350.697839699074</c:v>
                </c:pt>
                <c:pt idx="15195">
                  <c:v>43350.697853587961</c:v>
                </c:pt>
                <c:pt idx="15196">
                  <c:v>43350.697867476854</c:v>
                </c:pt>
                <c:pt idx="15197">
                  <c:v>43350.697881365741</c:v>
                </c:pt>
                <c:pt idx="15198">
                  <c:v>43350.697895254627</c:v>
                </c:pt>
                <c:pt idx="15199">
                  <c:v>43350.697909143521</c:v>
                </c:pt>
                <c:pt idx="15200">
                  <c:v>43350.697923032407</c:v>
                </c:pt>
                <c:pt idx="15201">
                  <c:v>43350.697936921293</c:v>
                </c:pt>
                <c:pt idx="15202">
                  <c:v>43350.697950810187</c:v>
                </c:pt>
                <c:pt idx="15203">
                  <c:v>43350.697964699073</c:v>
                </c:pt>
                <c:pt idx="15204">
                  <c:v>43350.697978587959</c:v>
                </c:pt>
                <c:pt idx="15205">
                  <c:v>43350.697992476853</c:v>
                </c:pt>
                <c:pt idx="15206">
                  <c:v>43350.698006365739</c:v>
                </c:pt>
                <c:pt idx="15207">
                  <c:v>43350.698020254633</c:v>
                </c:pt>
                <c:pt idx="15208">
                  <c:v>43350.698034143519</c:v>
                </c:pt>
                <c:pt idx="15209">
                  <c:v>43350.698048032405</c:v>
                </c:pt>
                <c:pt idx="15210">
                  <c:v>43350.698061921299</c:v>
                </c:pt>
                <c:pt idx="15211">
                  <c:v>43350.698075810185</c:v>
                </c:pt>
                <c:pt idx="15212">
                  <c:v>43350.698089699072</c:v>
                </c:pt>
                <c:pt idx="15213">
                  <c:v>43350.698103587965</c:v>
                </c:pt>
                <c:pt idx="15214">
                  <c:v>43350.698117476852</c:v>
                </c:pt>
                <c:pt idx="15215">
                  <c:v>43350.698131365738</c:v>
                </c:pt>
                <c:pt idx="15216">
                  <c:v>43350.698145254632</c:v>
                </c:pt>
                <c:pt idx="15217">
                  <c:v>43350.698159143518</c:v>
                </c:pt>
                <c:pt idx="15218">
                  <c:v>43350.698173032404</c:v>
                </c:pt>
                <c:pt idx="15219">
                  <c:v>43350.698186921298</c:v>
                </c:pt>
                <c:pt idx="15220">
                  <c:v>43350.698200810184</c:v>
                </c:pt>
                <c:pt idx="15221">
                  <c:v>43350.698214699078</c:v>
                </c:pt>
                <c:pt idx="15222">
                  <c:v>43350.698228587964</c:v>
                </c:pt>
                <c:pt idx="15223">
                  <c:v>43350.69824247685</c:v>
                </c:pt>
                <c:pt idx="15224">
                  <c:v>43350.698256365744</c:v>
                </c:pt>
                <c:pt idx="15225">
                  <c:v>43350.69827025463</c:v>
                </c:pt>
                <c:pt idx="15226">
                  <c:v>43350.698284143517</c:v>
                </c:pt>
                <c:pt idx="15227">
                  <c:v>43350.69829803241</c:v>
                </c:pt>
                <c:pt idx="15228">
                  <c:v>43350.698311921296</c:v>
                </c:pt>
                <c:pt idx="15229">
                  <c:v>43350.698325810183</c:v>
                </c:pt>
                <c:pt idx="15230">
                  <c:v>43350.698339699076</c:v>
                </c:pt>
                <c:pt idx="15231">
                  <c:v>43350.698353587963</c:v>
                </c:pt>
                <c:pt idx="15232">
                  <c:v>43350.698367476849</c:v>
                </c:pt>
                <c:pt idx="15233">
                  <c:v>43350.698381365743</c:v>
                </c:pt>
                <c:pt idx="15234">
                  <c:v>43350.698395254629</c:v>
                </c:pt>
                <c:pt idx="15235">
                  <c:v>43350.698409143515</c:v>
                </c:pt>
                <c:pt idx="15236">
                  <c:v>43350.698423032409</c:v>
                </c:pt>
                <c:pt idx="15237">
                  <c:v>43350.698436921295</c:v>
                </c:pt>
                <c:pt idx="15238">
                  <c:v>43350.698450810189</c:v>
                </c:pt>
                <c:pt idx="15239">
                  <c:v>43350.698464699075</c:v>
                </c:pt>
                <c:pt idx="15240">
                  <c:v>43350.698478587961</c:v>
                </c:pt>
                <c:pt idx="15241">
                  <c:v>43350.698492476855</c:v>
                </c:pt>
                <c:pt idx="15242">
                  <c:v>43350.698506365741</c:v>
                </c:pt>
                <c:pt idx="15243">
                  <c:v>43350.698520254628</c:v>
                </c:pt>
                <c:pt idx="15244">
                  <c:v>43350.698534143521</c:v>
                </c:pt>
                <c:pt idx="15245">
                  <c:v>43350.698548032407</c:v>
                </c:pt>
                <c:pt idx="15246">
                  <c:v>43350.698561921294</c:v>
                </c:pt>
                <c:pt idx="15247">
                  <c:v>43350.698575810187</c:v>
                </c:pt>
                <c:pt idx="15248">
                  <c:v>43350.698589699074</c:v>
                </c:pt>
                <c:pt idx="15249">
                  <c:v>43350.69860358796</c:v>
                </c:pt>
                <c:pt idx="15250">
                  <c:v>43350.698617476854</c:v>
                </c:pt>
                <c:pt idx="15251">
                  <c:v>43350.69863136574</c:v>
                </c:pt>
                <c:pt idx="15252">
                  <c:v>43350.698645254626</c:v>
                </c:pt>
                <c:pt idx="15253">
                  <c:v>43350.69865914352</c:v>
                </c:pt>
                <c:pt idx="15254">
                  <c:v>43350.698673032406</c:v>
                </c:pt>
                <c:pt idx="15255">
                  <c:v>43350.6986869213</c:v>
                </c:pt>
                <c:pt idx="15256">
                  <c:v>43350.698700810186</c:v>
                </c:pt>
                <c:pt idx="15257">
                  <c:v>43350.698714699072</c:v>
                </c:pt>
                <c:pt idx="15258">
                  <c:v>43350.698728587966</c:v>
                </c:pt>
                <c:pt idx="15259">
                  <c:v>43350.698742476852</c:v>
                </c:pt>
                <c:pt idx="15260">
                  <c:v>43350.698756365739</c:v>
                </c:pt>
                <c:pt idx="15261">
                  <c:v>43350.698770254632</c:v>
                </c:pt>
                <c:pt idx="15262">
                  <c:v>43350.698784143518</c:v>
                </c:pt>
                <c:pt idx="15263">
                  <c:v>43350.698798032405</c:v>
                </c:pt>
                <c:pt idx="15264">
                  <c:v>43350.698811921298</c:v>
                </c:pt>
                <c:pt idx="15265">
                  <c:v>43350.698825810185</c:v>
                </c:pt>
                <c:pt idx="15266">
                  <c:v>43350.698839699071</c:v>
                </c:pt>
                <c:pt idx="15267">
                  <c:v>43350.698853587965</c:v>
                </c:pt>
                <c:pt idx="15268">
                  <c:v>43350.698867476851</c:v>
                </c:pt>
                <c:pt idx="15269">
                  <c:v>43350.698881365737</c:v>
                </c:pt>
                <c:pt idx="15270">
                  <c:v>43350.698895254631</c:v>
                </c:pt>
                <c:pt idx="15271">
                  <c:v>43350.698909143517</c:v>
                </c:pt>
                <c:pt idx="15272">
                  <c:v>43350.698923032411</c:v>
                </c:pt>
                <c:pt idx="15273">
                  <c:v>43350.698936921297</c:v>
                </c:pt>
                <c:pt idx="15274">
                  <c:v>43350.698950810183</c:v>
                </c:pt>
                <c:pt idx="15275">
                  <c:v>43350.698964699077</c:v>
                </c:pt>
                <c:pt idx="15276">
                  <c:v>43350.698978587963</c:v>
                </c:pt>
                <c:pt idx="15277">
                  <c:v>43350.69899247685</c:v>
                </c:pt>
                <c:pt idx="15278">
                  <c:v>43350.699006365743</c:v>
                </c:pt>
                <c:pt idx="15279">
                  <c:v>43350.699020254629</c:v>
                </c:pt>
                <c:pt idx="15280">
                  <c:v>43350.699034143516</c:v>
                </c:pt>
                <c:pt idx="15281">
                  <c:v>43350.699048032409</c:v>
                </c:pt>
                <c:pt idx="15282">
                  <c:v>43350.699061921296</c:v>
                </c:pt>
                <c:pt idx="15283">
                  <c:v>43350.699075810182</c:v>
                </c:pt>
                <c:pt idx="15284">
                  <c:v>43350.699089699076</c:v>
                </c:pt>
                <c:pt idx="15285">
                  <c:v>43350.699103587962</c:v>
                </c:pt>
                <c:pt idx="15286">
                  <c:v>43350.699117476855</c:v>
                </c:pt>
                <c:pt idx="15287">
                  <c:v>43350.699131365742</c:v>
                </c:pt>
                <c:pt idx="15288">
                  <c:v>43350.699145254628</c:v>
                </c:pt>
                <c:pt idx="15289">
                  <c:v>43350.699159143522</c:v>
                </c:pt>
                <c:pt idx="15290">
                  <c:v>43350.699173032408</c:v>
                </c:pt>
                <c:pt idx="15291">
                  <c:v>43350.699186921294</c:v>
                </c:pt>
                <c:pt idx="15292">
                  <c:v>43350.699200810188</c:v>
                </c:pt>
                <c:pt idx="15293">
                  <c:v>43350.699214699074</c:v>
                </c:pt>
                <c:pt idx="15294">
                  <c:v>43350.699228587961</c:v>
                </c:pt>
                <c:pt idx="15295">
                  <c:v>43350.699242476854</c:v>
                </c:pt>
                <c:pt idx="15296">
                  <c:v>43350.69925636574</c:v>
                </c:pt>
                <c:pt idx="15297">
                  <c:v>43350.699270254627</c:v>
                </c:pt>
                <c:pt idx="15298">
                  <c:v>43350.69928414352</c:v>
                </c:pt>
                <c:pt idx="15299">
                  <c:v>43350.699298032407</c:v>
                </c:pt>
                <c:pt idx="15300">
                  <c:v>43350.699311921293</c:v>
                </c:pt>
                <c:pt idx="15301">
                  <c:v>43350.699325810187</c:v>
                </c:pt>
                <c:pt idx="15302">
                  <c:v>43350.699339699073</c:v>
                </c:pt>
                <c:pt idx="15303">
                  <c:v>43350.699353587966</c:v>
                </c:pt>
                <c:pt idx="15304">
                  <c:v>43350.699367476853</c:v>
                </c:pt>
                <c:pt idx="15305">
                  <c:v>43350.699381365739</c:v>
                </c:pt>
                <c:pt idx="15306">
                  <c:v>43350.699395254633</c:v>
                </c:pt>
                <c:pt idx="15307">
                  <c:v>43350.699409143519</c:v>
                </c:pt>
                <c:pt idx="15308">
                  <c:v>43350.699423032405</c:v>
                </c:pt>
                <c:pt idx="15309">
                  <c:v>43350.699436921299</c:v>
                </c:pt>
                <c:pt idx="15310">
                  <c:v>43350.699450810185</c:v>
                </c:pt>
                <c:pt idx="15311">
                  <c:v>43350.699464699072</c:v>
                </c:pt>
                <c:pt idx="15312">
                  <c:v>43350.699478587965</c:v>
                </c:pt>
                <c:pt idx="15313">
                  <c:v>43350.699492476851</c:v>
                </c:pt>
                <c:pt idx="15314">
                  <c:v>43350.699506365738</c:v>
                </c:pt>
                <c:pt idx="15315">
                  <c:v>43350.699520254631</c:v>
                </c:pt>
                <c:pt idx="15316">
                  <c:v>43350.699534143518</c:v>
                </c:pt>
                <c:pt idx="15317">
                  <c:v>43350.699548032404</c:v>
                </c:pt>
                <c:pt idx="15318">
                  <c:v>43350.699561921298</c:v>
                </c:pt>
                <c:pt idx="15319">
                  <c:v>43350.699575810184</c:v>
                </c:pt>
                <c:pt idx="15320">
                  <c:v>43350.699589699077</c:v>
                </c:pt>
                <c:pt idx="15321">
                  <c:v>43350.699603587964</c:v>
                </c:pt>
                <c:pt idx="15322">
                  <c:v>43350.69961747685</c:v>
                </c:pt>
                <c:pt idx="15323">
                  <c:v>43350.699631365744</c:v>
                </c:pt>
                <c:pt idx="15324">
                  <c:v>43350.69964525463</c:v>
                </c:pt>
                <c:pt idx="15325">
                  <c:v>43350.699659143516</c:v>
                </c:pt>
                <c:pt idx="15326">
                  <c:v>43350.69967303241</c:v>
                </c:pt>
                <c:pt idx="15327">
                  <c:v>43350.699686921296</c:v>
                </c:pt>
                <c:pt idx="15328">
                  <c:v>43350.699700810183</c:v>
                </c:pt>
                <c:pt idx="15329">
                  <c:v>43350.699714699076</c:v>
                </c:pt>
                <c:pt idx="15330">
                  <c:v>43350.699728587962</c:v>
                </c:pt>
                <c:pt idx="15331">
                  <c:v>43350.699742476849</c:v>
                </c:pt>
                <c:pt idx="15332">
                  <c:v>43350.699756365742</c:v>
                </c:pt>
                <c:pt idx="15333">
                  <c:v>43350.699770254629</c:v>
                </c:pt>
                <c:pt idx="15334">
                  <c:v>43350.699784143515</c:v>
                </c:pt>
                <c:pt idx="15335">
                  <c:v>43350.699798032409</c:v>
                </c:pt>
                <c:pt idx="15336">
                  <c:v>43350.699811921295</c:v>
                </c:pt>
                <c:pt idx="15337">
                  <c:v>43350.699825810188</c:v>
                </c:pt>
                <c:pt idx="15338">
                  <c:v>43350.699839699075</c:v>
                </c:pt>
                <c:pt idx="15339">
                  <c:v>43350.699853587961</c:v>
                </c:pt>
                <c:pt idx="15340">
                  <c:v>43350.699867476855</c:v>
                </c:pt>
                <c:pt idx="15341">
                  <c:v>43350.699881365741</c:v>
                </c:pt>
                <c:pt idx="15342">
                  <c:v>43350.699895254627</c:v>
                </c:pt>
                <c:pt idx="15343">
                  <c:v>43350.699909143521</c:v>
                </c:pt>
                <c:pt idx="15344">
                  <c:v>43350.699923032407</c:v>
                </c:pt>
                <c:pt idx="15345">
                  <c:v>43350.699936921294</c:v>
                </c:pt>
                <c:pt idx="15346">
                  <c:v>43350.699950810187</c:v>
                </c:pt>
                <c:pt idx="15347">
                  <c:v>43350.699964699073</c:v>
                </c:pt>
                <c:pt idx="15348">
                  <c:v>43350.69997858796</c:v>
                </c:pt>
                <c:pt idx="15349">
                  <c:v>43350.699992476853</c:v>
                </c:pt>
                <c:pt idx="15350">
                  <c:v>43350.70000636574</c:v>
                </c:pt>
                <c:pt idx="15351">
                  <c:v>43350.700020254626</c:v>
                </c:pt>
                <c:pt idx="15352">
                  <c:v>43350.70003414352</c:v>
                </c:pt>
                <c:pt idx="15353">
                  <c:v>43350.700048032406</c:v>
                </c:pt>
                <c:pt idx="15354">
                  <c:v>43350.700061921299</c:v>
                </c:pt>
                <c:pt idx="15355">
                  <c:v>43350.700075810186</c:v>
                </c:pt>
                <c:pt idx="15356">
                  <c:v>43350.700089699072</c:v>
                </c:pt>
                <c:pt idx="15357">
                  <c:v>43350.700103587966</c:v>
                </c:pt>
                <c:pt idx="15358">
                  <c:v>43350.700117476852</c:v>
                </c:pt>
                <c:pt idx="15359">
                  <c:v>43350.700131365738</c:v>
                </c:pt>
                <c:pt idx="15360">
                  <c:v>43350.700145254632</c:v>
                </c:pt>
                <c:pt idx="15361">
                  <c:v>43350.700159143518</c:v>
                </c:pt>
                <c:pt idx="15362">
                  <c:v>43350.700173032405</c:v>
                </c:pt>
                <c:pt idx="15363">
                  <c:v>43350.700186921298</c:v>
                </c:pt>
                <c:pt idx="15364">
                  <c:v>43350.700200810184</c:v>
                </c:pt>
                <c:pt idx="15365">
                  <c:v>43350.700214699071</c:v>
                </c:pt>
                <c:pt idx="15366">
                  <c:v>43350.700228587964</c:v>
                </c:pt>
                <c:pt idx="15367">
                  <c:v>43350.700242476851</c:v>
                </c:pt>
                <c:pt idx="15368">
                  <c:v>43350.700256365744</c:v>
                </c:pt>
                <c:pt idx="15369">
                  <c:v>43350.700270254631</c:v>
                </c:pt>
                <c:pt idx="15370">
                  <c:v>43350.700284143517</c:v>
                </c:pt>
                <c:pt idx="15371">
                  <c:v>43350.700298032411</c:v>
                </c:pt>
                <c:pt idx="15372">
                  <c:v>43350.700311921297</c:v>
                </c:pt>
                <c:pt idx="15373">
                  <c:v>43350.700325810183</c:v>
                </c:pt>
                <c:pt idx="15374">
                  <c:v>43350.700339699077</c:v>
                </c:pt>
                <c:pt idx="15375">
                  <c:v>43350.700353587963</c:v>
                </c:pt>
                <c:pt idx="15376">
                  <c:v>43350.700367476849</c:v>
                </c:pt>
                <c:pt idx="15377">
                  <c:v>43350.700381365743</c:v>
                </c:pt>
                <c:pt idx="15378">
                  <c:v>43350.700395254629</c:v>
                </c:pt>
                <c:pt idx="15379">
                  <c:v>43350.700409143516</c:v>
                </c:pt>
                <c:pt idx="15380">
                  <c:v>43350.700423032409</c:v>
                </c:pt>
                <c:pt idx="15381">
                  <c:v>43350.700436921295</c:v>
                </c:pt>
                <c:pt idx="15382">
                  <c:v>43350.700450810182</c:v>
                </c:pt>
                <c:pt idx="15383">
                  <c:v>43350.700464699075</c:v>
                </c:pt>
                <c:pt idx="15384">
                  <c:v>43350.700478587962</c:v>
                </c:pt>
                <c:pt idx="15385">
                  <c:v>43350.700492476855</c:v>
                </c:pt>
                <c:pt idx="15386">
                  <c:v>43350.700506365742</c:v>
                </c:pt>
                <c:pt idx="15387">
                  <c:v>43350.700520254628</c:v>
                </c:pt>
                <c:pt idx="15388">
                  <c:v>43350.700534143522</c:v>
                </c:pt>
                <c:pt idx="15389">
                  <c:v>43350.700548032408</c:v>
                </c:pt>
                <c:pt idx="15390">
                  <c:v>43350.700561921294</c:v>
                </c:pt>
                <c:pt idx="15391">
                  <c:v>43350.700575810188</c:v>
                </c:pt>
                <c:pt idx="15392">
                  <c:v>43350.700589699074</c:v>
                </c:pt>
                <c:pt idx="15393">
                  <c:v>43350.70060358796</c:v>
                </c:pt>
                <c:pt idx="15394">
                  <c:v>43350.700617476854</c:v>
                </c:pt>
                <c:pt idx="15395">
                  <c:v>43350.70063136574</c:v>
                </c:pt>
                <c:pt idx="15396">
                  <c:v>43350.700645254627</c:v>
                </c:pt>
                <c:pt idx="15397">
                  <c:v>43350.70065914352</c:v>
                </c:pt>
                <c:pt idx="15398">
                  <c:v>43350.700673032406</c:v>
                </c:pt>
                <c:pt idx="15399">
                  <c:v>43350.700686921293</c:v>
                </c:pt>
                <c:pt idx="15400">
                  <c:v>43350.700700810186</c:v>
                </c:pt>
                <c:pt idx="15401">
                  <c:v>43350.700714699073</c:v>
                </c:pt>
                <c:pt idx="15402">
                  <c:v>43350.700728587966</c:v>
                </c:pt>
                <c:pt idx="15403">
                  <c:v>43350.700742476853</c:v>
                </c:pt>
                <c:pt idx="15404">
                  <c:v>43350.700756365739</c:v>
                </c:pt>
                <c:pt idx="15405">
                  <c:v>43350.700770254633</c:v>
                </c:pt>
                <c:pt idx="15406">
                  <c:v>43350.700784143519</c:v>
                </c:pt>
                <c:pt idx="15407">
                  <c:v>43350.700798032405</c:v>
                </c:pt>
                <c:pt idx="15408">
                  <c:v>43350.700811921299</c:v>
                </c:pt>
                <c:pt idx="15409">
                  <c:v>43350.700825810185</c:v>
                </c:pt>
                <c:pt idx="15410">
                  <c:v>43350.700839699071</c:v>
                </c:pt>
                <c:pt idx="15411">
                  <c:v>43350.700853587965</c:v>
                </c:pt>
                <c:pt idx="15412">
                  <c:v>43350.700867476851</c:v>
                </c:pt>
                <c:pt idx="15413">
                  <c:v>43350.700881365738</c:v>
                </c:pt>
                <c:pt idx="15414">
                  <c:v>43350.700895254631</c:v>
                </c:pt>
                <c:pt idx="15415">
                  <c:v>43350.700909143517</c:v>
                </c:pt>
                <c:pt idx="15416">
                  <c:v>43350.700923032404</c:v>
                </c:pt>
                <c:pt idx="15417">
                  <c:v>43350.700936921297</c:v>
                </c:pt>
                <c:pt idx="15418">
                  <c:v>43350.700950810184</c:v>
                </c:pt>
                <c:pt idx="15419">
                  <c:v>43350.700964699077</c:v>
                </c:pt>
                <c:pt idx="15420">
                  <c:v>43350.700978587964</c:v>
                </c:pt>
                <c:pt idx="15421">
                  <c:v>43350.70099247685</c:v>
                </c:pt>
                <c:pt idx="15422">
                  <c:v>43350.701006365744</c:v>
                </c:pt>
                <c:pt idx="15423">
                  <c:v>43350.70102025463</c:v>
                </c:pt>
                <c:pt idx="15424">
                  <c:v>43350.701034143516</c:v>
                </c:pt>
                <c:pt idx="15425">
                  <c:v>43350.70104803241</c:v>
                </c:pt>
                <c:pt idx="15426">
                  <c:v>43350.701061921296</c:v>
                </c:pt>
                <c:pt idx="15427">
                  <c:v>43350.701075810182</c:v>
                </c:pt>
                <c:pt idx="15428">
                  <c:v>43350.701089699076</c:v>
                </c:pt>
                <c:pt idx="15429">
                  <c:v>43350.701103587962</c:v>
                </c:pt>
                <c:pt idx="15430">
                  <c:v>43350.701117476849</c:v>
                </c:pt>
                <c:pt idx="15431">
                  <c:v>43350.701131365742</c:v>
                </c:pt>
                <c:pt idx="15432">
                  <c:v>43350.701145254628</c:v>
                </c:pt>
                <c:pt idx="15433">
                  <c:v>43350.701159143522</c:v>
                </c:pt>
                <c:pt idx="15434">
                  <c:v>43350.701173032408</c:v>
                </c:pt>
                <c:pt idx="15435">
                  <c:v>43350.701186921295</c:v>
                </c:pt>
                <c:pt idx="15436">
                  <c:v>43350.701200810188</c:v>
                </c:pt>
                <c:pt idx="15437">
                  <c:v>43350.701214699075</c:v>
                </c:pt>
                <c:pt idx="15438">
                  <c:v>43350.701228587961</c:v>
                </c:pt>
                <c:pt idx="15439">
                  <c:v>43350.701242476855</c:v>
                </c:pt>
                <c:pt idx="15440">
                  <c:v>43350.701256365741</c:v>
                </c:pt>
                <c:pt idx="15441">
                  <c:v>43350.701270254627</c:v>
                </c:pt>
                <c:pt idx="15442">
                  <c:v>43350.701284143521</c:v>
                </c:pt>
                <c:pt idx="15443">
                  <c:v>43350.701298032407</c:v>
                </c:pt>
                <c:pt idx="15444">
                  <c:v>43350.701311921293</c:v>
                </c:pt>
                <c:pt idx="15445">
                  <c:v>43350.701325810187</c:v>
                </c:pt>
                <c:pt idx="15446">
                  <c:v>43350.701339699073</c:v>
                </c:pt>
                <c:pt idx="15447">
                  <c:v>43350.70135358796</c:v>
                </c:pt>
                <c:pt idx="15448">
                  <c:v>43350.701367476853</c:v>
                </c:pt>
                <c:pt idx="15449">
                  <c:v>43350.70138136574</c:v>
                </c:pt>
                <c:pt idx="15450">
                  <c:v>43350.701395254633</c:v>
                </c:pt>
                <c:pt idx="15451">
                  <c:v>43350.701409143519</c:v>
                </c:pt>
                <c:pt idx="15452">
                  <c:v>43350.701423032406</c:v>
                </c:pt>
                <c:pt idx="15453">
                  <c:v>43350.701436921299</c:v>
                </c:pt>
                <c:pt idx="15454">
                  <c:v>43350.701450810186</c:v>
                </c:pt>
                <c:pt idx="15455">
                  <c:v>43350.701464699072</c:v>
                </c:pt>
                <c:pt idx="15456">
                  <c:v>43350.701478587966</c:v>
                </c:pt>
                <c:pt idx="15457">
                  <c:v>43350.701492476852</c:v>
                </c:pt>
                <c:pt idx="15458">
                  <c:v>43350.701506365738</c:v>
                </c:pt>
                <c:pt idx="15459">
                  <c:v>43350.701520254632</c:v>
                </c:pt>
                <c:pt idx="15460">
                  <c:v>43350.701534143518</c:v>
                </c:pt>
                <c:pt idx="15461">
                  <c:v>43350.701548032404</c:v>
                </c:pt>
                <c:pt idx="15462">
                  <c:v>43350.701561921298</c:v>
                </c:pt>
                <c:pt idx="15463">
                  <c:v>43350.701575810184</c:v>
                </c:pt>
                <c:pt idx="15464">
                  <c:v>43350.701589699071</c:v>
                </c:pt>
                <c:pt idx="15465">
                  <c:v>43350.701603587964</c:v>
                </c:pt>
                <c:pt idx="15466">
                  <c:v>43350.701617476851</c:v>
                </c:pt>
                <c:pt idx="15467">
                  <c:v>43350.701631365744</c:v>
                </c:pt>
                <c:pt idx="15468">
                  <c:v>43350.70164525463</c:v>
                </c:pt>
                <c:pt idx="15469">
                  <c:v>43350.701659143517</c:v>
                </c:pt>
                <c:pt idx="15470">
                  <c:v>43350.70167303241</c:v>
                </c:pt>
                <c:pt idx="15471">
                  <c:v>43350.701686921297</c:v>
                </c:pt>
                <c:pt idx="15472">
                  <c:v>43350.701700810183</c:v>
                </c:pt>
                <c:pt idx="15473">
                  <c:v>43350.701714699077</c:v>
                </c:pt>
                <c:pt idx="15474">
                  <c:v>43350.701728587963</c:v>
                </c:pt>
                <c:pt idx="15475">
                  <c:v>43350.701742476849</c:v>
                </c:pt>
                <c:pt idx="15476">
                  <c:v>43350.701756365743</c:v>
                </c:pt>
                <c:pt idx="15477">
                  <c:v>43350.701770254629</c:v>
                </c:pt>
                <c:pt idx="15478">
                  <c:v>43350.701784143515</c:v>
                </c:pt>
                <c:pt idx="15479">
                  <c:v>43350.701798032409</c:v>
                </c:pt>
                <c:pt idx="15480">
                  <c:v>43350.701811921295</c:v>
                </c:pt>
                <c:pt idx="15481">
                  <c:v>43350.701825810182</c:v>
                </c:pt>
                <c:pt idx="15482">
                  <c:v>43350.701839699075</c:v>
                </c:pt>
                <c:pt idx="15483">
                  <c:v>43350.701853587962</c:v>
                </c:pt>
                <c:pt idx="15484">
                  <c:v>43350.701867476855</c:v>
                </c:pt>
                <c:pt idx="15485">
                  <c:v>43350.701881365741</c:v>
                </c:pt>
                <c:pt idx="15486">
                  <c:v>43350.701895254628</c:v>
                </c:pt>
                <c:pt idx="15487">
                  <c:v>43350.701909143521</c:v>
                </c:pt>
                <c:pt idx="15488">
                  <c:v>43350.701923032408</c:v>
                </c:pt>
                <c:pt idx="15489">
                  <c:v>43350.701936921294</c:v>
                </c:pt>
                <c:pt idx="15490">
                  <c:v>43350.701950810188</c:v>
                </c:pt>
                <c:pt idx="15491">
                  <c:v>43350.701964699074</c:v>
                </c:pt>
                <c:pt idx="15492">
                  <c:v>43350.70197858796</c:v>
                </c:pt>
                <c:pt idx="15493">
                  <c:v>43350.701992476854</c:v>
                </c:pt>
                <c:pt idx="15494">
                  <c:v>43350.70200636574</c:v>
                </c:pt>
                <c:pt idx="15495">
                  <c:v>43350.702020254626</c:v>
                </c:pt>
                <c:pt idx="15496">
                  <c:v>43350.70203414352</c:v>
                </c:pt>
                <c:pt idx="15497">
                  <c:v>43350.702048032406</c:v>
                </c:pt>
                <c:pt idx="15498">
                  <c:v>43350.7020619213</c:v>
                </c:pt>
                <c:pt idx="15499">
                  <c:v>43350.702075810186</c:v>
                </c:pt>
                <c:pt idx="15500">
                  <c:v>43350.702089699073</c:v>
                </c:pt>
                <c:pt idx="15501">
                  <c:v>43350.702103587966</c:v>
                </c:pt>
                <c:pt idx="15502">
                  <c:v>43350.702117476852</c:v>
                </c:pt>
                <c:pt idx="15503">
                  <c:v>43350.702131365739</c:v>
                </c:pt>
                <c:pt idx="15504">
                  <c:v>43350.702145254632</c:v>
                </c:pt>
                <c:pt idx="15505">
                  <c:v>43350.702159143519</c:v>
                </c:pt>
                <c:pt idx="15506">
                  <c:v>43350.702173032405</c:v>
                </c:pt>
                <c:pt idx="15507">
                  <c:v>43350.702186921299</c:v>
                </c:pt>
                <c:pt idx="15508">
                  <c:v>43350.702200810185</c:v>
                </c:pt>
                <c:pt idx="15509">
                  <c:v>43350.702214699071</c:v>
                </c:pt>
                <c:pt idx="15510">
                  <c:v>43350.702228587965</c:v>
                </c:pt>
                <c:pt idx="15511">
                  <c:v>43350.702242476851</c:v>
                </c:pt>
                <c:pt idx="15512">
                  <c:v>43350.702256365737</c:v>
                </c:pt>
                <c:pt idx="15513">
                  <c:v>43350.702270254631</c:v>
                </c:pt>
                <c:pt idx="15514">
                  <c:v>43350.702284143517</c:v>
                </c:pt>
                <c:pt idx="15515">
                  <c:v>43350.702298032411</c:v>
                </c:pt>
                <c:pt idx="15516">
                  <c:v>43350.702311921297</c:v>
                </c:pt>
                <c:pt idx="15517">
                  <c:v>43350.702325810184</c:v>
                </c:pt>
                <c:pt idx="15518">
                  <c:v>43350.702339699077</c:v>
                </c:pt>
                <c:pt idx="15519">
                  <c:v>43350.702353587963</c:v>
                </c:pt>
                <c:pt idx="15520">
                  <c:v>43350.70236747685</c:v>
                </c:pt>
                <c:pt idx="15521">
                  <c:v>43350.702381365743</c:v>
                </c:pt>
                <c:pt idx="15522">
                  <c:v>43350.70239525463</c:v>
                </c:pt>
                <c:pt idx="15523">
                  <c:v>43350.702409143516</c:v>
                </c:pt>
                <c:pt idx="15524">
                  <c:v>43350.70242303241</c:v>
                </c:pt>
                <c:pt idx="15525">
                  <c:v>43350.702436921296</c:v>
                </c:pt>
                <c:pt idx="15526">
                  <c:v>43350.702450810182</c:v>
                </c:pt>
                <c:pt idx="15527">
                  <c:v>43350.702464699076</c:v>
                </c:pt>
                <c:pt idx="15528">
                  <c:v>43350.702478587962</c:v>
                </c:pt>
                <c:pt idx="15529">
                  <c:v>43350.702492476848</c:v>
                </c:pt>
                <c:pt idx="15530">
                  <c:v>43350.702506365742</c:v>
                </c:pt>
                <c:pt idx="15531">
                  <c:v>43350.702520254628</c:v>
                </c:pt>
                <c:pt idx="15532">
                  <c:v>43350.702534143522</c:v>
                </c:pt>
                <c:pt idx="15533">
                  <c:v>43350.702548032408</c:v>
                </c:pt>
                <c:pt idx="15534">
                  <c:v>43350.702561921295</c:v>
                </c:pt>
                <c:pt idx="15535">
                  <c:v>43350.702575810188</c:v>
                </c:pt>
                <c:pt idx="15536">
                  <c:v>43350.702589699074</c:v>
                </c:pt>
                <c:pt idx="15537">
                  <c:v>43350.702603587961</c:v>
                </c:pt>
                <c:pt idx="15538">
                  <c:v>43350.702617476854</c:v>
                </c:pt>
                <c:pt idx="15539">
                  <c:v>43350.702631365741</c:v>
                </c:pt>
                <c:pt idx="15540">
                  <c:v>43350.702645254627</c:v>
                </c:pt>
                <c:pt idx="15541">
                  <c:v>43350.702659143521</c:v>
                </c:pt>
                <c:pt idx="15542">
                  <c:v>43350.702673032407</c:v>
                </c:pt>
                <c:pt idx="15543">
                  <c:v>43350.702686921293</c:v>
                </c:pt>
                <c:pt idx="15544">
                  <c:v>43350.702700810187</c:v>
                </c:pt>
                <c:pt idx="15545">
                  <c:v>43350.702714699073</c:v>
                </c:pt>
                <c:pt idx="15546">
                  <c:v>43350.702728587959</c:v>
                </c:pt>
                <c:pt idx="15547">
                  <c:v>43350.702742476853</c:v>
                </c:pt>
                <c:pt idx="15548">
                  <c:v>43350.702756365739</c:v>
                </c:pt>
                <c:pt idx="15549">
                  <c:v>43350.702770254633</c:v>
                </c:pt>
                <c:pt idx="15550">
                  <c:v>43350.702784143519</c:v>
                </c:pt>
                <c:pt idx="15551">
                  <c:v>43350.702798032406</c:v>
                </c:pt>
                <c:pt idx="15552">
                  <c:v>43350.702811921299</c:v>
                </c:pt>
                <c:pt idx="15553">
                  <c:v>43350.702825810185</c:v>
                </c:pt>
                <c:pt idx="15554">
                  <c:v>43350.702839699072</c:v>
                </c:pt>
                <c:pt idx="15555">
                  <c:v>43350.702853587965</c:v>
                </c:pt>
                <c:pt idx="15556">
                  <c:v>43350.702867476852</c:v>
                </c:pt>
                <c:pt idx="15557">
                  <c:v>43350.702881365738</c:v>
                </c:pt>
                <c:pt idx="15558">
                  <c:v>43350.702895254632</c:v>
                </c:pt>
                <c:pt idx="15559">
                  <c:v>43350.702909143518</c:v>
                </c:pt>
                <c:pt idx="15560">
                  <c:v>43350.702923032404</c:v>
                </c:pt>
                <c:pt idx="15561">
                  <c:v>43350.702936921298</c:v>
                </c:pt>
                <c:pt idx="15562">
                  <c:v>43350.702950810184</c:v>
                </c:pt>
                <c:pt idx="15563">
                  <c:v>43350.70296469907</c:v>
                </c:pt>
                <c:pt idx="15564">
                  <c:v>43350.702978587964</c:v>
                </c:pt>
                <c:pt idx="15565">
                  <c:v>43350.70299247685</c:v>
                </c:pt>
                <c:pt idx="15566">
                  <c:v>43350.703006365744</c:v>
                </c:pt>
                <c:pt idx="15567">
                  <c:v>43350.70302025463</c:v>
                </c:pt>
                <c:pt idx="15568">
                  <c:v>43350.703034143517</c:v>
                </c:pt>
                <c:pt idx="15569">
                  <c:v>43350.70304803241</c:v>
                </c:pt>
                <c:pt idx="15570">
                  <c:v>43350.703061921296</c:v>
                </c:pt>
                <c:pt idx="15571">
                  <c:v>43350.703075810183</c:v>
                </c:pt>
                <c:pt idx="15572">
                  <c:v>43350.703089699076</c:v>
                </c:pt>
                <c:pt idx="15573">
                  <c:v>43350.703103587963</c:v>
                </c:pt>
                <c:pt idx="15574">
                  <c:v>43350.703117476849</c:v>
                </c:pt>
                <c:pt idx="15575">
                  <c:v>43350.703131365743</c:v>
                </c:pt>
                <c:pt idx="15576">
                  <c:v>43350.703145254629</c:v>
                </c:pt>
                <c:pt idx="15577">
                  <c:v>43350.703159143515</c:v>
                </c:pt>
                <c:pt idx="15578">
                  <c:v>43350.703173032409</c:v>
                </c:pt>
                <c:pt idx="15579">
                  <c:v>43350.703186921295</c:v>
                </c:pt>
                <c:pt idx="15580">
                  <c:v>43350.703200810189</c:v>
                </c:pt>
                <c:pt idx="15581">
                  <c:v>43350.703214699075</c:v>
                </c:pt>
                <c:pt idx="15582">
                  <c:v>43350.703228587961</c:v>
                </c:pt>
                <c:pt idx="15583">
                  <c:v>43350.703242476855</c:v>
                </c:pt>
                <c:pt idx="15584">
                  <c:v>43350.703256365741</c:v>
                </c:pt>
                <c:pt idx="15585">
                  <c:v>43350.703270254628</c:v>
                </c:pt>
                <c:pt idx="15586">
                  <c:v>43350.703284143521</c:v>
                </c:pt>
                <c:pt idx="15587">
                  <c:v>43350.703298032407</c:v>
                </c:pt>
                <c:pt idx="15588">
                  <c:v>43350.703311921294</c:v>
                </c:pt>
                <c:pt idx="15589">
                  <c:v>43350.703325810187</c:v>
                </c:pt>
                <c:pt idx="15590">
                  <c:v>43350.703339699074</c:v>
                </c:pt>
                <c:pt idx="15591">
                  <c:v>43350.70335358796</c:v>
                </c:pt>
                <c:pt idx="15592">
                  <c:v>43350.703367476854</c:v>
                </c:pt>
                <c:pt idx="15593">
                  <c:v>43350.70338136574</c:v>
                </c:pt>
                <c:pt idx="15594">
                  <c:v>43350.703395254626</c:v>
                </c:pt>
                <c:pt idx="15595">
                  <c:v>43350.70340914352</c:v>
                </c:pt>
                <c:pt idx="15596">
                  <c:v>43350.703423032406</c:v>
                </c:pt>
                <c:pt idx="15597">
                  <c:v>43350.7034369213</c:v>
                </c:pt>
                <c:pt idx="15598">
                  <c:v>43350.703450810186</c:v>
                </c:pt>
                <c:pt idx="15599">
                  <c:v>43350.703464699072</c:v>
                </c:pt>
                <c:pt idx="15600">
                  <c:v>43350.703478587966</c:v>
                </c:pt>
                <c:pt idx="15601">
                  <c:v>43350.703492476852</c:v>
                </c:pt>
                <c:pt idx="15602">
                  <c:v>43350.703506365739</c:v>
                </c:pt>
                <c:pt idx="15603">
                  <c:v>43350.703520254632</c:v>
                </c:pt>
                <c:pt idx="15604">
                  <c:v>43350.703534143518</c:v>
                </c:pt>
                <c:pt idx="15605">
                  <c:v>43350.703548032405</c:v>
                </c:pt>
                <c:pt idx="15606">
                  <c:v>43350.703561921298</c:v>
                </c:pt>
                <c:pt idx="15607">
                  <c:v>43350.703575810185</c:v>
                </c:pt>
                <c:pt idx="15608">
                  <c:v>43350.703589699071</c:v>
                </c:pt>
                <c:pt idx="15609">
                  <c:v>43350.703603587965</c:v>
                </c:pt>
                <c:pt idx="15610">
                  <c:v>43350.703617476851</c:v>
                </c:pt>
                <c:pt idx="15611">
                  <c:v>43350.703631365737</c:v>
                </c:pt>
                <c:pt idx="15612">
                  <c:v>43350.703645254631</c:v>
                </c:pt>
                <c:pt idx="15613">
                  <c:v>43350.703659143517</c:v>
                </c:pt>
                <c:pt idx="15614">
                  <c:v>43350.703673032411</c:v>
                </c:pt>
                <c:pt idx="15615">
                  <c:v>43350.703686921297</c:v>
                </c:pt>
                <c:pt idx="15616">
                  <c:v>43350.703700810183</c:v>
                </c:pt>
                <c:pt idx="15617">
                  <c:v>43350.703714699077</c:v>
                </c:pt>
                <c:pt idx="15618">
                  <c:v>43350.703728587963</c:v>
                </c:pt>
                <c:pt idx="15619">
                  <c:v>43350.70374247685</c:v>
                </c:pt>
                <c:pt idx="15620">
                  <c:v>43350.703756365743</c:v>
                </c:pt>
                <c:pt idx="15621">
                  <c:v>43350.703770254629</c:v>
                </c:pt>
                <c:pt idx="15622">
                  <c:v>43350.703784143516</c:v>
                </c:pt>
                <c:pt idx="15623">
                  <c:v>43350.703798032409</c:v>
                </c:pt>
                <c:pt idx="15624">
                  <c:v>43350.703811921296</c:v>
                </c:pt>
                <c:pt idx="15625">
                  <c:v>43350.703825810182</c:v>
                </c:pt>
                <c:pt idx="15626">
                  <c:v>43350.703839699076</c:v>
                </c:pt>
                <c:pt idx="15627">
                  <c:v>43350.703853587962</c:v>
                </c:pt>
                <c:pt idx="15628">
                  <c:v>43350.703867476848</c:v>
                </c:pt>
                <c:pt idx="15629">
                  <c:v>43350.703881365742</c:v>
                </c:pt>
                <c:pt idx="15630">
                  <c:v>43350.703895254628</c:v>
                </c:pt>
                <c:pt idx="15631">
                  <c:v>43350.703909143522</c:v>
                </c:pt>
                <c:pt idx="15632">
                  <c:v>43350.703923032408</c:v>
                </c:pt>
                <c:pt idx="15633">
                  <c:v>43350.703936921294</c:v>
                </c:pt>
                <c:pt idx="15634">
                  <c:v>43350.703950810188</c:v>
                </c:pt>
                <c:pt idx="15635">
                  <c:v>43350.703964699074</c:v>
                </c:pt>
                <c:pt idx="15636">
                  <c:v>43350.703978587961</c:v>
                </c:pt>
                <c:pt idx="15637">
                  <c:v>43350.703992476854</c:v>
                </c:pt>
                <c:pt idx="15638">
                  <c:v>43350.70400636574</c:v>
                </c:pt>
                <c:pt idx="15639">
                  <c:v>43350.704020254627</c:v>
                </c:pt>
                <c:pt idx="15640">
                  <c:v>43350.70403414352</c:v>
                </c:pt>
                <c:pt idx="15641">
                  <c:v>43350.704048032407</c:v>
                </c:pt>
                <c:pt idx="15642">
                  <c:v>43350.704061921293</c:v>
                </c:pt>
                <c:pt idx="15643">
                  <c:v>43350.704075810187</c:v>
                </c:pt>
                <c:pt idx="15644">
                  <c:v>43350.704089699073</c:v>
                </c:pt>
                <c:pt idx="15645">
                  <c:v>43350.704103587967</c:v>
                </c:pt>
                <c:pt idx="15646">
                  <c:v>43350.704117476853</c:v>
                </c:pt>
                <c:pt idx="15647">
                  <c:v>43350.704131365739</c:v>
                </c:pt>
                <c:pt idx="15648">
                  <c:v>43350.704145254633</c:v>
                </c:pt>
                <c:pt idx="15649">
                  <c:v>43350.704159143519</c:v>
                </c:pt>
                <c:pt idx="15650">
                  <c:v>43350.704173032405</c:v>
                </c:pt>
                <c:pt idx="15651">
                  <c:v>43350.704186921299</c:v>
                </c:pt>
                <c:pt idx="15652">
                  <c:v>43350.704200810185</c:v>
                </c:pt>
                <c:pt idx="15653">
                  <c:v>43350.704214699072</c:v>
                </c:pt>
                <c:pt idx="15654">
                  <c:v>43350.704228587965</c:v>
                </c:pt>
                <c:pt idx="15655">
                  <c:v>43350.704242476852</c:v>
                </c:pt>
                <c:pt idx="15656">
                  <c:v>43350.704256365738</c:v>
                </c:pt>
                <c:pt idx="15657">
                  <c:v>43350.704270254631</c:v>
                </c:pt>
                <c:pt idx="15658">
                  <c:v>43350.704284143518</c:v>
                </c:pt>
                <c:pt idx="15659">
                  <c:v>43350.704298032404</c:v>
                </c:pt>
                <c:pt idx="15660">
                  <c:v>43350.704311921298</c:v>
                </c:pt>
                <c:pt idx="15661">
                  <c:v>43350.704325810184</c:v>
                </c:pt>
                <c:pt idx="15662">
                  <c:v>43350.704339699078</c:v>
                </c:pt>
                <c:pt idx="15663">
                  <c:v>43350.704353587964</c:v>
                </c:pt>
                <c:pt idx="15664">
                  <c:v>43350.70436747685</c:v>
                </c:pt>
                <c:pt idx="15665">
                  <c:v>43350.704381365744</c:v>
                </c:pt>
                <c:pt idx="15666">
                  <c:v>43350.70439525463</c:v>
                </c:pt>
                <c:pt idx="15667">
                  <c:v>43350.704409143516</c:v>
                </c:pt>
                <c:pt idx="15668">
                  <c:v>43350.70442303241</c:v>
                </c:pt>
                <c:pt idx="15669">
                  <c:v>43350.704436921296</c:v>
                </c:pt>
                <c:pt idx="15670">
                  <c:v>43350.704450810183</c:v>
                </c:pt>
                <c:pt idx="15671">
                  <c:v>43350.704464699076</c:v>
                </c:pt>
                <c:pt idx="15672">
                  <c:v>43350.704478587963</c:v>
                </c:pt>
                <c:pt idx="15673">
                  <c:v>43350.704492476849</c:v>
                </c:pt>
                <c:pt idx="15674">
                  <c:v>43350.704506365742</c:v>
                </c:pt>
                <c:pt idx="15675">
                  <c:v>43350.704520254629</c:v>
                </c:pt>
                <c:pt idx="15676">
                  <c:v>43350.704534143515</c:v>
                </c:pt>
                <c:pt idx="15677">
                  <c:v>43350.704548032409</c:v>
                </c:pt>
                <c:pt idx="15678">
                  <c:v>43350.704561921295</c:v>
                </c:pt>
                <c:pt idx="15679">
                  <c:v>43350.704575810189</c:v>
                </c:pt>
                <c:pt idx="15680">
                  <c:v>43350.704589699075</c:v>
                </c:pt>
                <c:pt idx="15681">
                  <c:v>43350.704603587961</c:v>
                </c:pt>
                <c:pt idx="15682">
                  <c:v>43350.704617476855</c:v>
                </c:pt>
                <c:pt idx="15683">
                  <c:v>43350.704631365741</c:v>
                </c:pt>
                <c:pt idx="15684">
                  <c:v>43350.704645254627</c:v>
                </c:pt>
                <c:pt idx="15685">
                  <c:v>43350.704659143521</c:v>
                </c:pt>
                <c:pt idx="15686">
                  <c:v>43350.704673032407</c:v>
                </c:pt>
                <c:pt idx="15687">
                  <c:v>43350.704686921294</c:v>
                </c:pt>
                <c:pt idx="15688">
                  <c:v>43350.704700810187</c:v>
                </c:pt>
                <c:pt idx="15689">
                  <c:v>43350.704714699074</c:v>
                </c:pt>
                <c:pt idx="15690">
                  <c:v>43350.70472858796</c:v>
                </c:pt>
                <c:pt idx="15691">
                  <c:v>43350.704742476853</c:v>
                </c:pt>
                <c:pt idx="15692">
                  <c:v>43350.70475636574</c:v>
                </c:pt>
                <c:pt idx="15693">
                  <c:v>43350.704770254626</c:v>
                </c:pt>
                <c:pt idx="15694">
                  <c:v>43350.70478414352</c:v>
                </c:pt>
                <c:pt idx="15695">
                  <c:v>43350.704798032406</c:v>
                </c:pt>
                <c:pt idx="15696">
                  <c:v>43350.7048119213</c:v>
                </c:pt>
                <c:pt idx="15697">
                  <c:v>43350.704825810186</c:v>
                </c:pt>
                <c:pt idx="15698">
                  <c:v>43350.704839699072</c:v>
                </c:pt>
                <c:pt idx="15699">
                  <c:v>43350.704853587966</c:v>
                </c:pt>
                <c:pt idx="15700">
                  <c:v>43350.704867476852</c:v>
                </c:pt>
                <c:pt idx="15701">
                  <c:v>43350.704881365738</c:v>
                </c:pt>
                <c:pt idx="15702">
                  <c:v>43350.704895254632</c:v>
                </c:pt>
                <c:pt idx="15703">
                  <c:v>43350.704909143518</c:v>
                </c:pt>
                <c:pt idx="15704">
                  <c:v>43350.704923032405</c:v>
                </c:pt>
                <c:pt idx="15705">
                  <c:v>43350.704936921298</c:v>
                </c:pt>
                <c:pt idx="15706">
                  <c:v>43350.704950810185</c:v>
                </c:pt>
                <c:pt idx="15707">
                  <c:v>43350.704964699071</c:v>
                </c:pt>
                <c:pt idx="15708">
                  <c:v>43350.704978587964</c:v>
                </c:pt>
                <c:pt idx="15709">
                  <c:v>43350.704992476851</c:v>
                </c:pt>
                <c:pt idx="15710">
                  <c:v>43350.705006365744</c:v>
                </c:pt>
                <c:pt idx="15711">
                  <c:v>43350.705020254631</c:v>
                </c:pt>
                <c:pt idx="15712">
                  <c:v>43350.705034143517</c:v>
                </c:pt>
                <c:pt idx="15713">
                  <c:v>43350.705048032411</c:v>
                </c:pt>
                <c:pt idx="15714">
                  <c:v>43350.705061921297</c:v>
                </c:pt>
                <c:pt idx="15715">
                  <c:v>43350.705075810183</c:v>
                </c:pt>
                <c:pt idx="15716">
                  <c:v>43350.705089699077</c:v>
                </c:pt>
                <c:pt idx="15717">
                  <c:v>43350.705103587963</c:v>
                </c:pt>
                <c:pt idx="15718">
                  <c:v>43350.705117476849</c:v>
                </c:pt>
                <c:pt idx="15719">
                  <c:v>43350.705131365743</c:v>
                </c:pt>
                <c:pt idx="15720">
                  <c:v>43350.705145254629</c:v>
                </c:pt>
                <c:pt idx="15721">
                  <c:v>43350.705159143516</c:v>
                </c:pt>
                <c:pt idx="15722">
                  <c:v>43350.705173032409</c:v>
                </c:pt>
                <c:pt idx="15723">
                  <c:v>43350.705186921296</c:v>
                </c:pt>
                <c:pt idx="15724">
                  <c:v>43350.705200810182</c:v>
                </c:pt>
                <c:pt idx="15725">
                  <c:v>43350.705214699075</c:v>
                </c:pt>
                <c:pt idx="15726">
                  <c:v>43350.705228587962</c:v>
                </c:pt>
                <c:pt idx="15727">
                  <c:v>43350.705242476855</c:v>
                </c:pt>
                <c:pt idx="15728">
                  <c:v>43350.705256365742</c:v>
                </c:pt>
                <c:pt idx="15729">
                  <c:v>43350.705270254628</c:v>
                </c:pt>
                <c:pt idx="15730">
                  <c:v>43350.705284143522</c:v>
                </c:pt>
                <c:pt idx="15731">
                  <c:v>43350.705298032408</c:v>
                </c:pt>
                <c:pt idx="15732">
                  <c:v>43350.705311921294</c:v>
                </c:pt>
                <c:pt idx="15733">
                  <c:v>43350.705325810188</c:v>
                </c:pt>
                <c:pt idx="15734">
                  <c:v>43350.705339699074</c:v>
                </c:pt>
                <c:pt idx="15735">
                  <c:v>43350.70535358796</c:v>
                </c:pt>
                <c:pt idx="15736">
                  <c:v>43350.705367476854</c:v>
                </c:pt>
                <c:pt idx="15737">
                  <c:v>43350.70538136574</c:v>
                </c:pt>
                <c:pt idx="15738">
                  <c:v>43350.705395254627</c:v>
                </c:pt>
                <c:pt idx="15739">
                  <c:v>43350.70540914352</c:v>
                </c:pt>
                <c:pt idx="15740">
                  <c:v>43350.705423032407</c:v>
                </c:pt>
                <c:pt idx="15741">
                  <c:v>43350.705436921293</c:v>
                </c:pt>
                <c:pt idx="15742">
                  <c:v>43350.705450810186</c:v>
                </c:pt>
                <c:pt idx="15743">
                  <c:v>43350.705464699073</c:v>
                </c:pt>
                <c:pt idx="15744">
                  <c:v>43350.705478587966</c:v>
                </c:pt>
                <c:pt idx="15745">
                  <c:v>43350.705492476853</c:v>
                </c:pt>
                <c:pt idx="15746">
                  <c:v>43350.705506365739</c:v>
                </c:pt>
                <c:pt idx="15747">
                  <c:v>43350.705520254633</c:v>
                </c:pt>
                <c:pt idx="15748">
                  <c:v>43350.705534143519</c:v>
                </c:pt>
                <c:pt idx="15749">
                  <c:v>43350.705548032405</c:v>
                </c:pt>
                <c:pt idx="15750">
                  <c:v>43350.705561921299</c:v>
                </c:pt>
                <c:pt idx="15751">
                  <c:v>43350.705575810185</c:v>
                </c:pt>
                <c:pt idx="15752">
                  <c:v>43350.705589699071</c:v>
                </c:pt>
                <c:pt idx="15753">
                  <c:v>43350.705603587965</c:v>
                </c:pt>
                <c:pt idx="15754">
                  <c:v>43350.705617476851</c:v>
                </c:pt>
                <c:pt idx="15755">
                  <c:v>43350.705631365738</c:v>
                </c:pt>
                <c:pt idx="15756">
                  <c:v>43350.705645254631</c:v>
                </c:pt>
                <c:pt idx="15757">
                  <c:v>43350.705659143518</c:v>
                </c:pt>
                <c:pt idx="15758">
                  <c:v>43350.705673032404</c:v>
                </c:pt>
                <c:pt idx="15759">
                  <c:v>43350.705686921297</c:v>
                </c:pt>
                <c:pt idx="15760">
                  <c:v>43350.705700810184</c:v>
                </c:pt>
                <c:pt idx="15761">
                  <c:v>43350.705714699077</c:v>
                </c:pt>
                <c:pt idx="15762">
                  <c:v>43350.705728587964</c:v>
                </c:pt>
                <c:pt idx="15763">
                  <c:v>43350.70574247685</c:v>
                </c:pt>
                <c:pt idx="15764">
                  <c:v>43350.705756365744</c:v>
                </c:pt>
                <c:pt idx="15765">
                  <c:v>43350.70577025463</c:v>
                </c:pt>
                <c:pt idx="15766">
                  <c:v>43350.705784143516</c:v>
                </c:pt>
                <c:pt idx="15767">
                  <c:v>43350.70579803241</c:v>
                </c:pt>
                <c:pt idx="15768">
                  <c:v>43350.705811921296</c:v>
                </c:pt>
                <c:pt idx="15769">
                  <c:v>43350.705825810182</c:v>
                </c:pt>
                <c:pt idx="15770">
                  <c:v>43350.705839699076</c:v>
                </c:pt>
                <c:pt idx="15771">
                  <c:v>43350.705853587962</c:v>
                </c:pt>
                <c:pt idx="15772">
                  <c:v>43350.705867476849</c:v>
                </c:pt>
                <c:pt idx="15773">
                  <c:v>43350.705881365742</c:v>
                </c:pt>
                <c:pt idx="15774">
                  <c:v>43350.705895254629</c:v>
                </c:pt>
                <c:pt idx="15775">
                  <c:v>43350.705909143522</c:v>
                </c:pt>
                <c:pt idx="15776">
                  <c:v>43350.705923032408</c:v>
                </c:pt>
                <c:pt idx="15777">
                  <c:v>43350.705936921295</c:v>
                </c:pt>
                <c:pt idx="15778">
                  <c:v>43350.705950810188</c:v>
                </c:pt>
                <c:pt idx="15779">
                  <c:v>43350.705964699075</c:v>
                </c:pt>
                <c:pt idx="15780">
                  <c:v>43350.705978587961</c:v>
                </c:pt>
                <c:pt idx="15781">
                  <c:v>43350.705992476855</c:v>
                </c:pt>
                <c:pt idx="15782">
                  <c:v>43350.706006365741</c:v>
                </c:pt>
                <c:pt idx="15783">
                  <c:v>43350.706020254627</c:v>
                </c:pt>
                <c:pt idx="15784">
                  <c:v>43350.706034143521</c:v>
                </c:pt>
                <c:pt idx="15785">
                  <c:v>43350.706048032407</c:v>
                </c:pt>
                <c:pt idx="15786">
                  <c:v>43350.706061921293</c:v>
                </c:pt>
                <c:pt idx="15787">
                  <c:v>43350.706075810187</c:v>
                </c:pt>
                <c:pt idx="15788">
                  <c:v>43350.706089699073</c:v>
                </c:pt>
                <c:pt idx="15789">
                  <c:v>43350.70610358796</c:v>
                </c:pt>
                <c:pt idx="15790">
                  <c:v>43350.706117476853</c:v>
                </c:pt>
                <c:pt idx="15791">
                  <c:v>43350.70613136574</c:v>
                </c:pt>
                <c:pt idx="15792">
                  <c:v>43350.706145254633</c:v>
                </c:pt>
                <c:pt idx="15793">
                  <c:v>43350.706159143519</c:v>
                </c:pt>
                <c:pt idx="15794">
                  <c:v>43350.706173032406</c:v>
                </c:pt>
                <c:pt idx="15795">
                  <c:v>43350.706186921299</c:v>
                </c:pt>
                <c:pt idx="15796">
                  <c:v>43350.706200810186</c:v>
                </c:pt>
                <c:pt idx="15797">
                  <c:v>43350.706214699072</c:v>
                </c:pt>
                <c:pt idx="15798">
                  <c:v>43350.706228587966</c:v>
                </c:pt>
                <c:pt idx="15799">
                  <c:v>43350.706242476852</c:v>
                </c:pt>
                <c:pt idx="15800">
                  <c:v>43350.706256365738</c:v>
                </c:pt>
                <c:pt idx="15801">
                  <c:v>43350.706270254632</c:v>
                </c:pt>
                <c:pt idx="15802">
                  <c:v>43350.706284143518</c:v>
                </c:pt>
                <c:pt idx="15803">
                  <c:v>43350.706298032404</c:v>
                </c:pt>
                <c:pt idx="15804">
                  <c:v>43350.706311921298</c:v>
                </c:pt>
                <c:pt idx="15805">
                  <c:v>43350.706325810184</c:v>
                </c:pt>
                <c:pt idx="15806">
                  <c:v>43350.706339699071</c:v>
                </c:pt>
                <c:pt idx="15807">
                  <c:v>43350.706353587964</c:v>
                </c:pt>
                <c:pt idx="15808">
                  <c:v>43350.706367476851</c:v>
                </c:pt>
                <c:pt idx="15809">
                  <c:v>43350.706381365744</c:v>
                </c:pt>
                <c:pt idx="15810">
                  <c:v>43350.70639525463</c:v>
                </c:pt>
                <c:pt idx="15811">
                  <c:v>43350.706409143517</c:v>
                </c:pt>
                <c:pt idx="15812">
                  <c:v>43350.70642303241</c:v>
                </c:pt>
                <c:pt idx="15813">
                  <c:v>43350.706436921297</c:v>
                </c:pt>
                <c:pt idx="15814">
                  <c:v>43350.706450810183</c:v>
                </c:pt>
                <c:pt idx="15815">
                  <c:v>43350.706464699077</c:v>
                </c:pt>
                <c:pt idx="15816">
                  <c:v>43350.706478587963</c:v>
                </c:pt>
                <c:pt idx="15817">
                  <c:v>43350.706492476849</c:v>
                </c:pt>
                <c:pt idx="15818">
                  <c:v>43350.706506365743</c:v>
                </c:pt>
                <c:pt idx="15819">
                  <c:v>43350.706520254629</c:v>
                </c:pt>
                <c:pt idx="15820">
                  <c:v>43350.706534143515</c:v>
                </c:pt>
                <c:pt idx="15821">
                  <c:v>43350.706548032409</c:v>
                </c:pt>
                <c:pt idx="15822">
                  <c:v>43350.706561921295</c:v>
                </c:pt>
                <c:pt idx="15823">
                  <c:v>43350.706575810182</c:v>
                </c:pt>
                <c:pt idx="15824">
                  <c:v>43350.706589699075</c:v>
                </c:pt>
                <c:pt idx="15825">
                  <c:v>43350.706603587962</c:v>
                </c:pt>
                <c:pt idx="15826">
                  <c:v>43350.706617476855</c:v>
                </c:pt>
                <c:pt idx="15827">
                  <c:v>43350.706631365741</c:v>
                </c:pt>
                <c:pt idx="15828">
                  <c:v>43350.706645254628</c:v>
                </c:pt>
                <c:pt idx="15829">
                  <c:v>43350.706659143521</c:v>
                </c:pt>
                <c:pt idx="15830">
                  <c:v>43350.706673032408</c:v>
                </c:pt>
                <c:pt idx="15831">
                  <c:v>43350.706686921294</c:v>
                </c:pt>
                <c:pt idx="15832">
                  <c:v>43350.706700810188</c:v>
                </c:pt>
                <c:pt idx="15833">
                  <c:v>43350.706714699074</c:v>
                </c:pt>
                <c:pt idx="15834">
                  <c:v>43350.70672858796</c:v>
                </c:pt>
                <c:pt idx="15835">
                  <c:v>43350.706742476854</c:v>
                </c:pt>
                <c:pt idx="15836">
                  <c:v>43350.70675636574</c:v>
                </c:pt>
                <c:pt idx="15837">
                  <c:v>43350.706770254626</c:v>
                </c:pt>
                <c:pt idx="15838">
                  <c:v>43350.70678414352</c:v>
                </c:pt>
                <c:pt idx="15839">
                  <c:v>43350.706798032406</c:v>
                </c:pt>
                <c:pt idx="15840">
                  <c:v>43350.706811921293</c:v>
                </c:pt>
                <c:pt idx="15841">
                  <c:v>43350.706825810186</c:v>
                </c:pt>
                <c:pt idx="15842">
                  <c:v>43350.706839699073</c:v>
                </c:pt>
                <c:pt idx="15843">
                  <c:v>43350.706853587966</c:v>
                </c:pt>
                <c:pt idx="15844">
                  <c:v>43350.706867476852</c:v>
                </c:pt>
                <c:pt idx="15845">
                  <c:v>43350.706881365739</c:v>
                </c:pt>
                <c:pt idx="15846">
                  <c:v>43350.706895254632</c:v>
                </c:pt>
                <c:pt idx="15847">
                  <c:v>43350.706909143519</c:v>
                </c:pt>
                <c:pt idx="15848">
                  <c:v>43350.706923032405</c:v>
                </c:pt>
                <c:pt idx="15849">
                  <c:v>43350.706936921299</c:v>
                </c:pt>
                <c:pt idx="15850">
                  <c:v>43350.706950810185</c:v>
                </c:pt>
                <c:pt idx="15851">
                  <c:v>43350.706964699071</c:v>
                </c:pt>
                <c:pt idx="15852">
                  <c:v>43350.706978587965</c:v>
                </c:pt>
                <c:pt idx="15853">
                  <c:v>43350.706992476851</c:v>
                </c:pt>
                <c:pt idx="15854">
                  <c:v>43350.707006365737</c:v>
                </c:pt>
                <c:pt idx="15855">
                  <c:v>43350.707020254631</c:v>
                </c:pt>
                <c:pt idx="15856">
                  <c:v>43350.707034143517</c:v>
                </c:pt>
                <c:pt idx="15857">
                  <c:v>43350.707048032411</c:v>
                </c:pt>
                <c:pt idx="15858">
                  <c:v>43350.707061921297</c:v>
                </c:pt>
                <c:pt idx="15859">
                  <c:v>43350.707075810184</c:v>
                </c:pt>
                <c:pt idx="15860">
                  <c:v>43350.707089699077</c:v>
                </c:pt>
                <c:pt idx="15861">
                  <c:v>43350.707103587964</c:v>
                </c:pt>
                <c:pt idx="15862">
                  <c:v>43350.70711747685</c:v>
                </c:pt>
                <c:pt idx="15863">
                  <c:v>43350.707131365743</c:v>
                </c:pt>
                <c:pt idx="15864">
                  <c:v>43350.70714525463</c:v>
                </c:pt>
                <c:pt idx="15865">
                  <c:v>43350.707159143516</c:v>
                </c:pt>
                <c:pt idx="15866">
                  <c:v>43350.70717303241</c:v>
                </c:pt>
                <c:pt idx="15867">
                  <c:v>43350.707186921296</c:v>
                </c:pt>
                <c:pt idx="15868">
                  <c:v>43350.707200810182</c:v>
                </c:pt>
                <c:pt idx="15869">
                  <c:v>43350.707214699076</c:v>
                </c:pt>
                <c:pt idx="15870">
                  <c:v>43350.707228587962</c:v>
                </c:pt>
                <c:pt idx="15871">
                  <c:v>43350.707242476848</c:v>
                </c:pt>
                <c:pt idx="15872">
                  <c:v>43350.707256365742</c:v>
                </c:pt>
                <c:pt idx="15873">
                  <c:v>43350.707270254628</c:v>
                </c:pt>
                <c:pt idx="15874">
                  <c:v>43350.707284143522</c:v>
                </c:pt>
                <c:pt idx="15875">
                  <c:v>43350.707298032408</c:v>
                </c:pt>
                <c:pt idx="15876">
                  <c:v>43350.707311921295</c:v>
                </c:pt>
                <c:pt idx="15877">
                  <c:v>43350.707325810188</c:v>
                </c:pt>
                <c:pt idx="15878">
                  <c:v>43350.707339699075</c:v>
                </c:pt>
                <c:pt idx="15879">
                  <c:v>43350.707353587961</c:v>
                </c:pt>
                <c:pt idx="15880">
                  <c:v>43350.707367476854</c:v>
                </c:pt>
                <c:pt idx="15881">
                  <c:v>43350.707381365741</c:v>
                </c:pt>
                <c:pt idx="15882">
                  <c:v>43350.707395254627</c:v>
                </c:pt>
                <c:pt idx="15883">
                  <c:v>43350.707409143521</c:v>
                </c:pt>
                <c:pt idx="15884">
                  <c:v>43350.707423032407</c:v>
                </c:pt>
                <c:pt idx="15885">
                  <c:v>43350.707436921293</c:v>
                </c:pt>
                <c:pt idx="15886">
                  <c:v>43350.707450810187</c:v>
                </c:pt>
                <c:pt idx="15887">
                  <c:v>43350.707464699073</c:v>
                </c:pt>
                <c:pt idx="15888">
                  <c:v>43350.707478587959</c:v>
                </c:pt>
                <c:pt idx="15889">
                  <c:v>43350.707492476853</c:v>
                </c:pt>
                <c:pt idx="15890">
                  <c:v>43350.707506365739</c:v>
                </c:pt>
                <c:pt idx="15891">
                  <c:v>43350.707520254633</c:v>
                </c:pt>
                <c:pt idx="15892">
                  <c:v>43350.707534143519</c:v>
                </c:pt>
                <c:pt idx="15893">
                  <c:v>43350.707548032406</c:v>
                </c:pt>
                <c:pt idx="15894">
                  <c:v>43350.707561921299</c:v>
                </c:pt>
                <c:pt idx="15895">
                  <c:v>43350.707575810186</c:v>
                </c:pt>
                <c:pt idx="15896">
                  <c:v>43350.707589699072</c:v>
                </c:pt>
                <c:pt idx="15897">
                  <c:v>43350.707603587965</c:v>
                </c:pt>
                <c:pt idx="15898">
                  <c:v>43350.707617476852</c:v>
                </c:pt>
                <c:pt idx="15899">
                  <c:v>43350.707631365738</c:v>
                </c:pt>
                <c:pt idx="15900">
                  <c:v>43350.707645254632</c:v>
                </c:pt>
                <c:pt idx="15901">
                  <c:v>43350.707659143518</c:v>
                </c:pt>
                <c:pt idx="15902">
                  <c:v>43350.707673032404</c:v>
                </c:pt>
                <c:pt idx="15903">
                  <c:v>43350.707686921298</c:v>
                </c:pt>
                <c:pt idx="15904">
                  <c:v>43350.707700810184</c:v>
                </c:pt>
                <c:pt idx="15905">
                  <c:v>43350.70771469907</c:v>
                </c:pt>
                <c:pt idx="15906">
                  <c:v>43350.707728587964</c:v>
                </c:pt>
                <c:pt idx="15907">
                  <c:v>43350.70774247685</c:v>
                </c:pt>
                <c:pt idx="15908">
                  <c:v>43350.707756365744</c:v>
                </c:pt>
                <c:pt idx="15909">
                  <c:v>43350.70777025463</c:v>
                </c:pt>
                <c:pt idx="15910">
                  <c:v>43350.707784143517</c:v>
                </c:pt>
                <c:pt idx="15911">
                  <c:v>43350.70779803241</c:v>
                </c:pt>
                <c:pt idx="15912">
                  <c:v>43350.707811921297</c:v>
                </c:pt>
                <c:pt idx="15913">
                  <c:v>43350.707825810183</c:v>
                </c:pt>
                <c:pt idx="15914">
                  <c:v>43350.707839699076</c:v>
                </c:pt>
                <c:pt idx="15915">
                  <c:v>43350.707853587963</c:v>
                </c:pt>
                <c:pt idx="15916">
                  <c:v>43350.707867476849</c:v>
                </c:pt>
                <c:pt idx="15917">
                  <c:v>43350.707881365743</c:v>
                </c:pt>
                <c:pt idx="15918">
                  <c:v>43350.707895254629</c:v>
                </c:pt>
                <c:pt idx="15919">
                  <c:v>43350.707909143515</c:v>
                </c:pt>
                <c:pt idx="15920">
                  <c:v>43350.707923032409</c:v>
                </c:pt>
                <c:pt idx="15921">
                  <c:v>43350.707936921295</c:v>
                </c:pt>
                <c:pt idx="15922">
                  <c:v>43350.707950810189</c:v>
                </c:pt>
                <c:pt idx="15923">
                  <c:v>43350.707964699075</c:v>
                </c:pt>
                <c:pt idx="15924">
                  <c:v>43350.707978587961</c:v>
                </c:pt>
                <c:pt idx="15925">
                  <c:v>43350.707992476855</c:v>
                </c:pt>
                <c:pt idx="15926">
                  <c:v>43350.708006365741</c:v>
                </c:pt>
                <c:pt idx="15927">
                  <c:v>43350.708020254628</c:v>
                </c:pt>
                <c:pt idx="15928">
                  <c:v>43350.708034143521</c:v>
                </c:pt>
                <c:pt idx="15929">
                  <c:v>43350.708048032408</c:v>
                </c:pt>
                <c:pt idx="15930">
                  <c:v>43350.708061921294</c:v>
                </c:pt>
                <c:pt idx="15931">
                  <c:v>43350.708075810187</c:v>
                </c:pt>
                <c:pt idx="15932">
                  <c:v>43350.708089699074</c:v>
                </c:pt>
                <c:pt idx="15933">
                  <c:v>43350.70810358796</c:v>
                </c:pt>
                <c:pt idx="15934">
                  <c:v>43350.708117476854</c:v>
                </c:pt>
                <c:pt idx="15935">
                  <c:v>43350.70813136574</c:v>
                </c:pt>
                <c:pt idx="15936">
                  <c:v>43350.708145254626</c:v>
                </c:pt>
                <c:pt idx="15937">
                  <c:v>43350.70815914352</c:v>
                </c:pt>
                <c:pt idx="15938">
                  <c:v>43350.708173032406</c:v>
                </c:pt>
                <c:pt idx="15939">
                  <c:v>43350.7081869213</c:v>
                </c:pt>
                <c:pt idx="15940">
                  <c:v>43350.708200810186</c:v>
                </c:pt>
                <c:pt idx="15941">
                  <c:v>43350.708214699072</c:v>
                </c:pt>
                <c:pt idx="15942">
                  <c:v>43350.708228587966</c:v>
                </c:pt>
                <c:pt idx="15943">
                  <c:v>43350.708242476852</c:v>
                </c:pt>
                <c:pt idx="15944">
                  <c:v>43350.708256365739</c:v>
                </c:pt>
                <c:pt idx="15945">
                  <c:v>43350.708270254632</c:v>
                </c:pt>
                <c:pt idx="15946">
                  <c:v>43350.708284143519</c:v>
                </c:pt>
                <c:pt idx="15947">
                  <c:v>43350.708298032405</c:v>
                </c:pt>
                <c:pt idx="15948">
                  <c:v>43350.708311921298</c:v>
                </c:pt>
                <c:pt idx="15949">
                  <c:v>43350.708325810185</c:v>
                </c:pt>
              </c:numCache>
            </c:numRef>
          </c:xVal>
          <c:yVal>
            <c:numRef>
              <c:f>TIMBER_DATA_BCT1137_7sep_9to17_!$H$2:$H$15954</c:f>
              <c:numCache>
                <c:formatCode>General</c:formatCode>
                <c:ptCount val="15953"/>
                <c:pt idx="0">
                  <c:v>-25.026</c:v>
                </c:pt>
                <c:pt idx="1">
                  <c:v>-25.061</c:v>
                </c:pt>
                <c:pt idx="2">
                  <c:v>-25.07</c:v>
                </c:pt>
                <c:pt idx="3">
                  <c:v>-25.207000000000001</c:v>
                </c:pt>
                <c:pt idx="4">
                  <c:v>-25.143999999999998</c:v>
                </c:pt>
                <c:pt idx="5">
                  <c:v>-25.073</c:v>
                </c:pt>
                <c:pt idx="6">
                  <c:v>-25.117999999999999</c:v>
                </c:pt>
                <c:pt idx="7">
                  <c:v>-24.994</c:v>
                </c:pt>
                <c:pt idx="8">
                  <c:v>-25.164000000000001</c:v>
                </c:pt>
                <c:pt idx="9">
                  <c:v>-25.172000000000001</c:v>
                </c:pt>
                <c:pt idx="10">
                  <c:v>-25.074000000000002</c:v>
                </c:pt>
                <c:pt idx="11">
                  <c:v>-24.992000000000001</c:v>
                </c:pt>
                <c:pt idx="12">
                  <c:v>-25.042999999999999</c:v>
                </c:pt>
                <c:pt idx="13">
                  <c:v>-25.021000000000001</c:v>
                </c:pt>
                <c:pt idx="14">
                  <c:v>-25.004999999999999</c:v>
                </c:pt>
                <c:pt idx="15">
                  <c:v>-25.184999999999999</c:v>
                </c:pt>
                <c:pt idx="16">
                  <c:v>-25.184000000000001</c:v>
                </c:pt>
                <c:pt idx="17">
                  <c:v>-24.998999999999999</c:v>
                </c:pt>
                <c:pt idx="18">
                  <c:v>-25.091999999999999</c:v>
                </c:pt>
                <c:pt idx="19">
                  <c:v>-25.143999999999998</c:v>
                </c:pt>
                <c:pt idx="20">
                  <c:v>-25.145</c:v>
                </c:pt>
                <c:pt idx="21">
                  <c:v>-25.013000000000002</c:v>
                </c:pt>
                <c:pt idx="22">
                  <c:v>-24.969000000000001</c:v>
                </c:pt>
                <c:pt idx="23">
                  <c:v>-25.119</c:v>
                </c:pt>
                <c:pt idx="24">
                  <c:v>-25.132999999999999</c:v>
                </c:pt>
                <c:pt idx="25">
                  <c:v>-25.184999999999999</c:v>
                </c:pt>
                <c:pt idx="26">
                  <c:v>-25.146999999999998</c:v>
                </c:pt>
                <c:pt idx="27">
                  <c:v>-25.111999999999998</c:v>
                </c:pt>
                <c:pt idx="28">
                  <c:v>-25.254000000000001</c:v>
                </c:pt>
                <c:pt idx="29">
                  <c:v>-25.010999999999999</c:v>
                </c:pt>
                <c:pt idx="30">
                  <c:v>-25.007999999999999</c:v>
                </c:pt>
                <c:pt idx="31">
                  <c:v>-25.042999999999999</c:v>
                </c:pt>
                <c:pt idx="32">
                  <c:v>-25.213000000000001</c:v>
                </c:pt>
                <c:pt idx="33">
                  <c:v>-25.280999999999999</c:v>
                </c:pt>
                <c:pt idx="34">
                  <c:v>-25.164999999999999</c:v>
                </c:pt>
                <c:pt idx="35">
                  <c:v>-25.149000000000001</c:v>
                </c:pt>
                <c:pt idx="36">
                  <c:v>-25.181999999999999</c:v>
                </c:pt>
                <c:pt idx="37">
                  <c:v>-25.131</c:v>
                </c:pt>
                <c:pt idx="38">
                  <c:v>-25.21</c:v>
                </c:pt>
                <c:pt idx="39">
                  <c:v>-25.195</c:v>
                </c:pt>
                <c:pt idx="40">
                  <c:v>-25.085000000000001</c:v>
                </c:pt>
                <c:pt idx="41">
                  <c:v>-25.21</c:v>
                </c:pt>
                <c:pt idx="42">
                  <c:v>-25.161000000000001</c:v>
                </c:pt>
                <c:pt idx="43">
                  <c:v>-25.285</c:v>
                </c:pt>
                <c:pt idx="44">
                  <c:v>-25.213000000000001</c:v>
                </c:pt>
                <c:pt idx="45">
                  <c:v>-25.242999999999999</c:v>
                </c:pt>
                <c:pt idx="46">
                  <c:v>-25.292999999999999</c:v>
                </c:pt>
                <c:pt idx="47">
                  <c:v>-25.231999999999999</c:v>
                </c:pt>
                <c:pt idx="48">
                  <c:v>-25.295000000000002</c:v>
                </c:pt>
                <c:pt idx="49">
                  <c:v>-25.24</c:v>
                </c:pt>
                <c:pt idx="50">
                  <c:v>-25.193000000000001</c:v>
                </c:pt>
                <c:pt idx="51">
                  <c:v>-25.244</c:v>
                </c:pt>
                <c:pt idx="52">
                  <c:v>-25.029</c:v>
                </c:pt>
                <c:pt idx="53">
                  <c:v>-25.120999999999999</c:v>
                </c:pt>
                <c:pt idx="54">
                  <c:v>-25.007999999999999</c:v>
                </c:pt>
                <c:pt idx="55">
                  <c:v>-25.035</c:v>
                </c:pt>
                <c:pt idx="56">
                  <c:v>-25.045999999999999</c:v>
                </c:pt>
                <c:pt idx="57">
                  <c:v>-24.969000000000001</c:v>
                </c:pt>
                <c:pt idx="58">
                  <c:v>-25.033999999999999</c:v>
                </c:pt>
                <c:pt idx="59">
                  <c:v>-24.988</c:v>
                </c:pt>
                <c:pt idx="60">
                  <c:v>-25.091999999999999</c:v>
                </c:pt>
                <c:pt idx="61">
                  <c:v>-25.085000000000001</c:v>
                </c:pt>
                <c:pt idx="62">
                  <c:v>-25.151</c:v>
                </c:pt>
                <c:pt idx="63">
                  <c:v>-25.231999999999999</c:v>
                </c:pt>
                <c:pt idx="64">
                  <c:v>-25.065999999999999</c:v>
                </c:pt>
                <c:pt idx="65">
                  <c:v>-25.096</c:v>
                </c:pt>
                <c:pt idx="66">
                  <c:v>-25.143000000000001</c:v>
                </c:pt>
                <c:pt idx="67">
                  <c:v>-25.126000000000001</c:v>
                </c:pt>
                <c:pt idx="68">
                  <c:v>-25.138000000000002</c:v>
                </c:pt>
                <c:pt idx="69">
                  <c:v>-25.28</c:v>
                </c:pt>
                <c:pt idx="70">
                  <c:v>-25.183</c:v>
                </c:pt>
                <c:pt idx="71">
                  <c:v>-25.216000000000001</c:v>
                </c:pt>
                <c:pt idx="72">
                  <c:v>-25.266999999999999</c:v>
                </c:pt>
                <c:pt idx="73">
                  <c:v>-25.225000000000001</c:v>
                </c:pt>
                <c:pt idx="74">
                  <c:v>-25.35</c:v>
                </c:pt>
                <c:pt idx="75">
                  <c:v>-25.24</c:v>
                </c:pt>
                <c:pt idx="76">
                  <c:v>-25.21</c:v>
                </c:pt>
                <c:pt idx="77">
                  <c:v>-25.116</c:v>
                </c:pt>
                <c:pt idx="78">
                  <c:v>-25.044</c:v>
                </c:pt>
                <c:pt idx="79">
                  <c:v>-25.12</c:v>
                </c:pt>
                <c:pt idx="80">
                  <c:v>-25.047000000000001</c:v>
                </c:pt>
                <c:pt idx="81">
                  <c:v>-25.199000000000002</c:v>
                </c:pt>
                <c:pt idx="82">
                  <c:v>-25.257000000000001</c:v>
                </c:pt>
                <c:pt idx="83">
                  <c:v>-25.259</c:v>
                </c:pt>
                <c:pt idx="84">
                  <c:v>-25.209</c:v>
                </c:pt>
                <c:pt idx="85">
                  <c:v>-25.25</c:v>
                </c:pt>
                <c:pt idx="86">
                  <c:v>-25.195</c:v>
                </c:pt>
                <c:pt idx="87">
                  <c:v>-25.285</c:v>
                </c:pt>
                <c:pt idx="88">
                  <c:v>-25.167999999999999</c:v>
                </c:pt>
                <c:pt idx="89">
                  <c:v>-25.071000000000002</c:v>
                </c:pt>
                <c:pt idx="90">
                  <c:v>-25.135000000000002</c:v>
                </c:pt>
                <c:pt idx="91">
                  <c:v>-25.210999999999999</c:v>
                </c:pt>
                <c:pt idx="92">
                  <c:v>-25.23</c:v>
                </c:pt>
                <c:pt idx="93">
                  <c:v>-25.042000000000002</c:v>
                </c:pt>
                <c:pt idx="94">
                  <c:v>-25.202999999999999</c:v>
                </c:pt>
                <c:pt idx="95">
                  <c:v>-25.084</c:v>
                </c:pt>
                <c:pt idx="96">
                  <c:v>-25.193999999999999</c:v>
                </c:pt>
                <c:pt idx="97">
                  <c:v>-25.033999999999999</c:v>
                </c:pt>
                <c:pt idx="98">
                  <c:v>-25.091000000000001</c:v>
                </c:pt>
                <c:pt idx="99">
                  <c:v>-25.009</c:v>
                </c:pt>
                <c:pt idx="100">
                  <c:v>-25.081</c:v>
                </c:pt>
                <c:pt idx="101">
                  <c:v>-25.16</c:v>
                </c:pt>
                <c:pt idx="102">
                  <c:v>-25.117000000000001</c:v>
                </c:pt>
                <c:pt idx="103">
                  <c:v>-25.157</c:v>
                </c:pt>
                <c:pt idx="104">
                  <c:v>-25.257000000000001</c:v>
                </c:pt>
                <c:pt idx="105">
                  <c:v>-25.273</c:v>
                </c:pt>
                <c:pt idx="106">
                  <c:v>-25.186</c:v>
                </c:pt>
                <c:pt idx="107">
                  <c:v>-25.158999999999999</c:v>
                </c:pt>
                <c:pt idx="108">
                  <c:v>-24.988</c:v>
                </c:pt>
                <c:pt idx="109">
                  <c:v>-25.084</c:v>
                </c:pt>
                <c:pt idx="110">
                  <c:v>-25.193000000000001</c:v>
                </c:pt>
                <c:pt idx="111">
                  <c:v>-25.116</c:v>
                </c:pt>
                <c:pt idx="112">
                  <c:v>-25.117000000000001</c:v>
                </c:pt>
                <c:pt idx="113">
                  <c:v>-25.09</c:v>
                </c:pt>
                <c:pt idx="114">
                  <c:v>-25.09</c:v>
                </c:pt>
                <c:pt idx="115">
                  <c:v>-25.106000000000002</c:v>
                </c:pt>
                <c:pt idx="116">
                  <c:v>-25.08</c:v>
                </c:pt>
                <c:pt idx="117">
                  <c:v>-25.120999999999999</c:v>
                </c:pt>
                <c:pt idx="118">
                  <c:v>-24.98</c:v>
                </c:pt>
                <c:pt idx="119">
                  <c:v>-25.161999999999999</c:v>
                </c:pt>
                <c:pt idx="120">
                  <c:v>-25.152999999999999</c:v>
                </c:pt>
                <c:pt idx="121">
                  <c:v>-25.111000000000001</c:v>
                </c:pt>
                <c:pt idx="122">
                  <c:v>-25.172999999999998</c:v>
                </c:pt>
                <c:pt idx="123">
                  <c:v>-25.082999999999998</c:v>
                </c:pt>
                <c:pt idx="124">
                  <c:v>-25.048999999999999</c:v>
                </c:pt>
                <c:pt idx="125">
                  <c:v>-25.08</c:v>
                </c:pt>
                <c:pt idx="126">
                  <c:v>-25.045999999999999</c:v>
                </c:pt>
                <c:pt idx="127">
                  <c:v>-25.109000000000002</c:v>
                </c:pt>
                <c:pt idx="128">
                  <c:v>-25.027000000000001</c:v>
                </c:pt>
                <c:pt idx="129">
                  <c:v>-25.004000000000001</c:v>
                </c:pt>
                <c:pt idx="130">
                  <c:v>-25.158000000000001</c:v>
                </c:pt>
                <c:pt idx="131">
                  <c:v>-24.978999999999999</c:v>
                </c:pt>
                <c:pt idx="132">
                  <c:v>-25.216000000000001</c:v>
                </c:pt>
                <c:pt idx="133">
                  <c:v>-25.259</c:v>
                </c:pt>
                <c:pt idx="134">
                  <c:v>-25.317</c:v>
                </c:pt>
                <c:pt idx="135">
                  <c:v>-25.190999999999999</c:v>
                </c:pt>
                <c:pt idx="136">
                  <c:v>-25.216000000000001</c:v>
                </c:pt>
                <c:pt idx="137">
                  <c:v>-25.166</c:v>
                </c:pt>
                <c:pt idx="138">
                  <c:v>-25.268999999999998</c:v>
                </c:pt>
                <c:pt idx="139">
                  <c:v>-25.225999999999999</c:v>
                </c:pt>
                <c:pt idx="140">
                  <c:v>-25.254000000000001</c:v>
                </c:pt>
                <c:pt idx="141">
                  <c:v>-25.216999999999999</c:v>
                </c:pt>
                <c:pt idx="142">
                  <c:v>-25.286999999999999</c:v>
                </c:pt>
                <c:pt idx="143">
                  <c:v>-25.314</c:v>
                </c:pt>
                <c:pt idx="144">
                  <c:v>-25.37</c:v>
                </c:pt>
                <c:pt idx="145">
                  <c:v>-25.178000000000001</c:v>
                </c:pt>
                <c:pt idx="146">
                  <c:v>-25.225000000000001</c:v>
                </c:pt>
                <c:pt idx="147">
                  <c:v>-25.251999999999999</c:v>
                </c:pt>
                <c:pt idx="148">
                  <c:v>-25.201000000000001</c:v>
                </c:pt>
                <c:pt idx="149">
                  <c:v>-25.248000000000001</c:v>
                </c:pt>
                <c:pt idx="150">
                  <c:v>-25.273</c:v>
                </c:pt>
                <c:pt idx="151">
                  <c:v>-25.248999999999999</c:v>
                </c:pt>
                <c:pt idx="152">
                  <c:v>-25.279</c:v>
                </c:pt>
                <c:pt idx="153">
                  <c:v>-25.312000000000001</c:v>
                </c:pt>
                <c:pt idx="154">
                  <c:v>-25.276</c:v>
                </c:pt>
                <c:pt idx="155">
                  <c:v>-25.195</c:v>
                </c:pt>
                <c:pt idx="156">
                  <c:v>-25.178000000000001</c:v>
                </c:pt>
                <c:pt idx="157">
                  <c:v>-25.145</c:v>
                </c:pt>
                <c:pt idx="158">
                  <c:v>-25.202000000000002</c:v>
                </c:pt>
                <c:pt idx="159">
                  <c:v>-25.295000000000002</c:v>
                </c:pt>
                <c:pt idx="160">
                  <c:v>-25.283999999999999</c:v>
                </c:pt>
                <c:pt idx="161">
                  <c:v>-25.286999999999999</c:v>
                </c:pt>
                <c:pt idx="162">
                  <c:v>-25.346</c:v>
                </c:pt>
                <c:pt idx="163">
                  <c:v>-25.276</c:v>
                </c:pt>
                <c:pt idx="164">
                  <c:v>-25.231999999999999</c:v>
                </c:pt>
                <c:pt idx="165">
                  <c:v>-25.137</c:v>
                </c:pt>
                <c:pt idx="166">
                  <c:v>-25.161999999999999</c:v>
                </c:pt>
                <c:pt idx="167">
                  <c:v>-25.167000000000002</c:v>
                </c:pt>
                <c:pt idx="168">
                  <c:v>-25.196000000000002</c:v>
                </c:pt>
                <c:pt idx="169">
                  <c:v>-25.187000000000001</c:v>
                </c:pt>
                <c:pt idx="170">
                  <c:v>-25.238</c:v>
                </c:pt>
                <c:pt idx="171">
                  <c:v>-25.289000000000001</c:v>
                </c:pt>
                <c:pt idx="172">
                  <c:v>-25.247</c:v>
                </c:pt>
                <c:pt idx="173">
                  <c:v>-25.245999999999999</c:v>
                </c:pt>
                <c:pt idx="174">
                  <c:v>-25.295000000000002</c:v>
                </c:pt>
                <c:pt idx="175">
                  <c:v>-25.221</c:v>
                </c:pt>
                <c:pt idx="176">
                  <c:v>-25.152999999999999</c:v>
                </c:pt>
                <c:pt idx="177">
                  <c:v>-25.11</c:v>
                </c:pt>
                <c:pt idx="178">
                  <c:v>-24.975000000000001</c:v>
                </c:pt>
                <c:pt idx="179">
                  <c:v>-24.902999999999999</c:v>
                </c:pt>
                <c:pt idx="180">
                  <c:v>-25.228000000000002</c:v>
                </c:pt>
                <c:pt idx="181">
                  <c:v>-25.198</c:v>
                </c:pt>
                <c:pt idx="182">
                  <c:v>-25.074999999999999</c:v>
                </c:pt>
                <c:pt idx="183">
                  <c:v>-25.260999999999999</c:v>
                </c:pt>
                <c:pt idx="184">
                  <c:v>-25.215</c:v>
                </c:pt>
                <c:pt idx="185">
                  <c:v>-25.268999999999998</c:v>
                </c:pt>
                <c:pt idx="186">
                  <c:v>-25.251999999999999</c:v>
                </c:pt>
                <c:pt idx="187">
                  <c:v>-25.274000000000001</c:v>
                </c:pt>
                <c:pt idx="188">
                  <c:v>-25.225000000000001</c:v>
                </c:pt>
                <c:pt idx="189">
                  <c:v>-25.265000000000001</c:v>
                </c:pt>
                <c:pt idx="190">
                  <c:v>-25.263000000000002</c:v>
                </c:pt>
                <c:pt idx="191">
                  <c:v>-25.026</c:v>
                </c:pt>
                <c:pt idx="192">
                  <c:v>-25.164999999999999</c:v>
                </c:pt>
                <c:pt idx="193">
                  <c:v>-25.091999999999999</c:v>
                </c:pt>
                <c:pt idx="194">
                  <c:v>-25.117999999999999</c:v>
                </c:pt>
                <c:pt idx="195">
                  <c:v>-25.231000000000002</c:v>
                </c:pt>
                <c:pt idx="196">
                  <c:v>-25.216999999999999</c:v>
                </c:pt>
                <c:pt idx="197">
                  <c:v>-25.138000000000002</c:v>
                </c:pt>
                <c:pt idx="198">
                  <c:v>-25.2</c:v>
                </c:pt>
                <c:pt idx="199">
                  <c:v>-25.103000000000002</c:v>
                </c:pt>
                <c:pt idx="200">
                  <c:v>-25.099</c:v>
                </c:pt>
                <c:pt idx="201">
                  <c:v>-25.177</c:v>
                </c:pt>
                <c:pt idx="202">
                  <c:v>-25.152000000000001</c:v>
                </c:pt>
                <c:pt idx="203">
                  <c:v>-25.113</c:v>
                </c:pt>
                <c:pt idx="204">
                  <c:v>-25.073</c:v>
                </c:pt>
                <c:pt idx="205">
                  <c:v>-25.196000000000002</c:v>
                </c:pt>
                <c:pt idx="206">
                  <c:v>-25.172000000000001</c:v>
                </c:pt>
                <c:pt idx="207">
                  <c:v>-25.154</c:v>
                </c:pt>
                <c:pt idx="208">
                  <c:v>-25.215</c:v>
                </c:pt>
                <c:pt idx="209">
                  <c:v>-25.096</c:v>
                </c:pt>
                <c:pt idx="210">
                  <c:v>-25.175999999999998</c:v>
                </c:pt>
                <c:pt idx="211">
                  <c:v>-25.062999999999999</c:v>
                </c:pt>
                <c:pt idx="212">
                  <c:v>-25.190999999999999</c:v>
                </c:pt>
                <c:pt idx="213">
                  <c:v>-25.05</c:v>
                </c:pt>
                <c:pt idx="214">
                  <c:v>-25.263000000000002</c:v>
                </c:pt>
                <c:pt idx="215">
                  <c:v>-25.155999999999999</c:v>
                </c:pt>
                <c:pt idx="216">
                  <c:v>-25.03</c:v>
                </c:pt>
                <c:pt idx="217">
                  <c:v>-25.283999999999999</c:v>
                </c:pt>
                <c:pt idx="218">
                  <c:v>-25.238</c:v>
                </c:pt>
                <c:pt idx="219">
                  <c:v>-25.26</c:v>
                </c:pt>
                <c:pt idx="220">
                  <c:v>-25.213000000000001</c:v>
                </c:pt>
                <c:pt idx="221">
                  <c:v>-25.35</c:v>
                </c:pt>
                <c:pt idx="222">
                  <c:v>-25.216999999999999</c:v>
                </c:pt>
                <c:pt idx="223">
                  <c:v>-25.04</c:v>
                </c:pt>
                <c:pt idx="224">
                  <c:v>-25.204999999999998</c:v>
                </c:pt>
                <c:pt idx="225">
                  <c:v>-24.978999999999999</c:v>
                </c:pt>
                <c:pt idx="226">
                  <c:v>-25.091000000000001</c:v>
                </c:pt>
                <c:pt idx="227">
                  <c:v>-25.152999999999999</c:v>
                </c:pt>
                <c:pt idx="228">
                  <c:v>-25.207000000000001</c:v>
                </c:pt>
                <c:pt idx="229">
                  <c:v>-25.204999999999998</c:v>
                </c:pt>
                <c:pt idx="230">
                  <c:v>-25.052</c:v>
                </c:pt>
                <c:pt idx="231">
                  <c:v>-25.027999999999999</c:v>
                </c:pt>
                <c:pt idx="232">
                  <c:v>-25.193000000000001</c:v>
                </c:pt>
                <c:pt idx="233">
                  <c:v>-25.236000000000001</c:v>
                </c:pt>
                <c:pt idx="234">
                  <c:v>-25.26</c:v>
                </c:pt>
                <c:pt idx="235">
                  <c:v>-25.234000000000002</c:v>
                </c:pt>
                <c:pt idx="236">
                  <c:v>-25.286999999999999</c:v>
                </c:pt>
                <c:pt idx="237">
                  <c:v>-25.187999999999999</c:v>
                </c:pt>
                <c:pt idx="238">
                  <c:v>-25.166</c:v>
                </c:pt>
                <c:pt idx="239">
                  <c:v>-25.221</c:v>
                </c:pt>
                <c:pt idx="240">
                  <c:v>-25.148</c:v>
                </c:pt>
                <c:pt idx="241">
                  <c:v>-25.206</c:v>
                </c:pt>
                <c:pt idx="242">
                  <c:v>-25.047999999999998</c:v>
                </c:pt>
                <c:pt idx="243">
                  <c:v>-25.041</c:v>
                </c:pt>
                <c:pt idx="244">
                  <c:v>-25.021000000000001</c:v>
                </c:pt>
                <c:pt idx="245">
                  <c:v>-25.184999999999999</c:v>
                </c:pt>
                <c:pt idx="246">
                  <c:v>-24.981999999999999</c:v>
                </c:pt>
                <c:pt idx="247">
                  <c:v>-24.956</c:v>
                </c:pt>
                <c:pt idx="248">
                  <c:v>-25.206</c:v>
                </c:pt>
                <c:pt idx="249">
                  <c:v>-25.158000000000001</c:v>
                </c:pt>
                <c:pt idx="250">
                  <c:v>-25.132000000000001</c:v>
                </c:pt>
                <c:pt idx="251">
                  <c:v>-25.177</c:v>
                </c:pt>
                <c:pt idx="252">
                  <c:v>-25.161000000000001</c:v>
                </c:pt>
                <c:pt idx="253">
                  <c:v>-25.196000000000002</c:v>
                </c:pt>
                <c:pt idx="254">
                  <c:v>-25.178999999999998</c:v>
                </c:pt>
                <c:pt idx="255">
                  <c:v>-25.222000000000001</c:v>
                </c:pt>
                <c:pt idx="256">
                  <c:v>-25.241</c:v>
                </c:pt>
                <c:pt idx="257">
                  <c:v>-24.992000000000001</c:v>
                </c:pt>
                <c:pt idx="258">
                  <c:v>-25.125</c:v>
                </c:pt>
                <c:pt idx="259">
                  <c:v>-25.013000000000002</c:v>
                </c:pt>
                <c:pt idx="260">
                  <c:v>-24.995999999999999</c:v>
                </c:pt>
                <c:pt idx="261">
                  <c:v>-25.044</c:v>
                </c:pt>
                <c:pt idx="262">
                  <c:v>-25.045000000000002</c:v>
                </c:pt>
                <c:pt idx="263">
                  <c:v>-24.992999999999999</c:v>
                </c:pt>
                <c:pt idx="264">
                  <c:v>-25.187000000000001</c:v>
                </c:pt>
                <c:pt idx="265">
                  <c:v>-25.062999999999999</c:v>
                </c:pt>
                <c:pt idx="266">
                  <c:v>-25.039000000000001</c:v>
                </c:pt>
                <c:pt idx="267">
                  <c:v>-25.167999999999999</c:v>
                </c:pt>
                <c:pt idx="268">
                  <c:v>-25.096</c:v>
                </c:pt>
                <c:pt idx="269">
                  <c:v>-25.033000000000001</c:v>
                </c:pt>
                <c:pt idx="270">
                  <c:v>-25.047000000000001</c:v>
                </c:pt>
                <c:pt idx="271">
                  <c:v>-25.260999999999999</c:v>
                </c:pt>
                <c:pt idx="272">
                  <c:v>-24.954000000000001</c:v>
                </c:pt>
                <c:pt idx="273">
                  <c:v>-25.036999999999999</c:v>
                </c:pt>
                <c:pt idx="274">
                  <c:v>-25.155000000000001</c:v>
                </c:pt>
                <c:pt idx="275">
                  <c:v>-25.295999999999999</c:v>
                </c:pt>
                <c:pt idx="276">
                  <c:v>-25.178999999999998</c:v>
                </c:pt>
                <c:pt idx="277">
                  <c:v>-25.228000000000002</c:v>
                </c:pt>
                <c:pt idx="278">
                  <c:v>-25.338000000000001</c:v>
                </c:pt>
                <c:pt idx="279">
                  <c:v>-25.236000000000001</c:v>
                </c:pt>
                <c:pt idx="280">
                  <c:v>-25.221</c:v>
                </c:pt>
                <c:pt idx="281">
                  <c:v>-25.158999999999999</c:v>
                </c:pt>
                <c:pt idx="282">
                  <c:v>-25.202000000000002</c:v>
                </c:pt>
                <c:pt idx="283">
                  <c:v>-25.216000000000001</c:v>
                </c:pt>
                <c:pt idx="284">
                  <c:v>-25.24</c:v>
                </c:pt>
                <c:pt idx="285">
                  <c:v>-25.196999999999999</c:v>
                </c:pt>
                <c:pt idx="286">
                  <c:v>-25.206</c:v>
                </c:pt>
                <c:pt idx="287">
                  <c:v>-25.260999999999999</c:v>
                </c:pt>
                <c:pt idx="288">
                  <c:v>-25.321999999999999</c:v>
                </c:pt>
                <c:pt idx="289">
                  <c:v>-25.167000000000002</c:v>
                </c:pt>
                <c:pt idx="290">
                  <c:v>-25.196000000000002</c:v>
                </c:pt>
                <c:pt idx="291">
                  <c:v>-25.091999999999999</c:v>
                </c:pt>
                <c:pt idx="292">
                  <c:v>-25.117999999999999</c:v>
                </c:pt>
                <c:pt idx="293">
                  <c:v>-25.126000000000001</c:v>
                </c:pt>
                <c:pt idx="294">
                  <c:v>-25.163</c:v>
                </c:pt>
                <c:pt idx="295">
                  <c:v>-25.170999999999999</c:v>
                </c:pt>
                <c:pt idx="296">
                  <c:v>-25.260999999999999</c:v>
                </c:pt>
                <c:pt idx="297">
                  <c:v>-25.257000000000001</c:v>
                </c:pt>
                <c:pt idx="298">
                  <c:v>-25.024000000000001</c:v>
                </c:pt>
                <c:pt idx="299">
                  <c:v>-25.207000000000001</c:v>
                </c:pt>
                <c:pt idx="300">
                  <c:v>-25.207999999999998</c:v>
                </c:pt>
                <c:pt idx="301">
                  <c:v>-25.163</c:v>
                </c:pt>
                <c:pt idx="302">
                  <c:v>-25.111000000000001</c:v>
                </c:pt>
                <c:pt idx="303">
                  <c:v>-25.254999999999999</c:v>
                </c:pt>
                <c:pt idx="304">
                  <c:v>-25.183</c:v>
                </c:pt>
                <c:pt idx="305">
                  <c:v>-25.138999999999999</c:v>
                </c:pt>
                <c:pt idx="306">
                  <c:v>-25.116</c:v>
                </c:pt>
                <c:pt idx="307">
                  <c:v>-24.923999999999999</c:v>
                </c:pt>
                <c:pt idx="308">
                  <c:v>-25.106000000000002</c:v>
                </c:pt>
                <c:pt idx="309">
                  <c:v>-24.9</c:v>
                </c:pt>
                <c:pt idx="310">
                  <c:v>-25.030999999999999</c:v>
                </c:pt>
                <c:pt idx="311">
                  <c:v>-25.154</c:v>
                </c:pt>
                <c:pt idx="312">
                  <c:v>-25.16</c:v>
                </c:pt>
                <c:pt idx="313">
                  <c:v>-25.015999999999998</c:v>
                </c:pt>
                <c:pt idx="314">
                  <c:v>-25.187000000000001</c:v>
                </c:pt>
                <c:pt idx="315">
                  <c:v>-25.222000000000001</c:v>
                </c:pt>
                <c:pt idx="316">
                  <c:v>-25.177</c:v>
                </c:pt>
                <c:pt idx="317">
                  <c:v>-25.125</c:v>
                </c:pt>
                <c:pt idx="318">
                  <c:v>-25.154</c:v>
                </c:pt>
                <c:pt idx="319">
                  <c:v>-25.050999999999998</c:v>
                </c:pt>
                <c:pt idx="320">
                  <c:v>-25.055</c:v>
                </c:pt>
                <c:pt idx="321">
                  <c:v>-25.097000000000001</c:v>
                </c:pt>
                <c:pt idx="322">
                  <c:v>-25.103999999999999</c:v>
                </c:pt>
                <c:pt idx="323">
                  <c:v>-25.212</c:v>
                </c:pt>
                <c:pt idx="324">
                  <c:v>-25.295999999999999</c:v>
                </c:pt>
                <c:pt idx="325">
                  <c:v>-25.178999999999998</c:v>
                </c:pt>
                <c:pt idx="326">
                  <c:v>-25.265999999999998</c:v>
                </c:pt>
                <c:pt idx="327">
                  <c:v>-25.259</c:v>
                </c:pt>
                <c:pt idx="328">
                  <c:v>-25.18</c:v>
                </c:pt>
                <c:pt idx="329">
                  <c:v>-25.172999999999998</c:v>
                </c:pt>
                <c:pt idx="330">
                  <c:v>-25.042999999999999</c:v>
                </c:pt>
                <c:pt idx="331">
                  <c:v>-25.152999999999999</c:v>
                </c:pt>
                <c:pt idx="332">
                  <c:v>-25.288</c:v>
                </c:pt>
                <c:pt idx="333">
                  <c:v>-25.164000000000001</c:v>
                </c:pt>
                <c:pt idx="334">
                  <c:v>-25.187999999999999</c:v>
                </c:pt>
                <c:pt idx="335">
                  <c:v>-25.01</c:v>
                </c:pt>
                <c:pt idx="336">
                  <c:v>-25.163</c:v>
                </c:pt>
                <c:pt idx="337">
                  <c:v>-25.213999999999999</c:v>
                </c:pt>
                <c:pt idx="338">
                  <c:v>-25.068999999999999</c:v>
                </c:pt>
                <c:pt idx="339">
                  <c:v>-25.138999999999999</c:v>
                </c:pt>
                <c:pt idx="340">
                  <c:v>-25.231999999999999</c:v>
                </c:pt>
                <c:pt idx="341">
                  <c:v>-25.016999999999999</c:v>
                </c:pt>
                <c:pt idx="342">
                  <c:v>-25.097999999999999</c:v>
                </c:pt>
                <c:pt idx="343">
                  <c:v>-25.212</c:v>
                </c:pt>
                <c:pt idx="344">
                  <c:v>-25.167000000000002</c:v>
                </c:pt>
                <c:pt idx="345">
                  <c:v>-25.058</c:v>
                </c:pt>
                <c:pt idx="346">
                  <c:v>-25.163</c:v>
                </c:pt>
                <c:pt idx="347">
                  <c:v>-25.204999999999998</c:v>
                </c:pt>
                <c:pt idx="348">
                  <c:v>-25.28</c:v>
                </c:pt>
                <c:pt idx="349">
                  <c:v>-25.213999999999999</c:v>
                </c:pt>
                <c:pt idx="350">
                  <c:v>-25.248000000000001</c:v>
                </c:pt>
                <c:pt idx="351">
                  <c:v>-25.161999999999999</c:v>
                </c:pt>
                <c:pt idx="352">
                  <c:v>-25.262</c:v>
                </c:pt>
                <c:pt idx="353">
                  <c:v>-25.132000000000001</c:v>
                </c:pt>
                <c:pt idx="354">
                  <c:v>-25.07</c:v>
                </c:pt>
                <c:pt idx="355">
                  <c:v>-25.091000000000001</c:v>
                </c:pt>
                <c:pt idx="356">
                  <c:v>-25.170999999999999</c:v>
                </c:pt>
                <c:pt idx="357">
                  <c:v>-25.245000000000001</c:v>
                </c:pt>
                <c:pt idx="358">
                  <c:v>-25.113</c:v>
                </c:pt>
                <c:pt idx="359">
                  <c:v>-25.206</c:v>
                </c:pt>
                <c:pt idx="360">
                  <c:v>-25.132999999999999</c:v>
                </c:pt>
                <c:pt idx="361">
                  <c:v>-25.192</c:v>
                </c:pt>
                <c:pt idx="362">
                  <c:v>-25.07</c:v>
                </c:pt>
                <c:pt idx="363">
                  <c:v>-25.129000000000001</c:v>
                </c:pt>
                <c:pt idx="364">
                  <c:v>-25.25</c:v>
                </c:pt>
                <c:pt idx="365">
                  <c:v>-25.001000000000001</c:v>
                </c:pt>
                <c:pt idx="366">
                  <c:v>-25.042000000000002</c:v>
                </c:pt>
                <c:pt idx="367">
                  <c:v>-25.292000000000002</c:v>
                </c:pt>
                <c:pt idx="368">
                  <c:v>-25.192</c:v>
                </c:pt>
                <c:pt idx="369">
                  <c:v>-25.172999999999998</c:v>
                </c:pt>
                <c:pt idx="370">
                  <c:v>-25.248999999999999</c:v>
                </c:pt>
                <c:pt idx="371">
                  <c:v>-25.202999999999999</c:v>
                </c:pt>
                <c:pt idx="372">
                  <c:v>-25.268000000000001</c:v>
                </c:pt>
                <c:pt idx="373">
                  <c:v>-25.152999999999999</c:v>
                </c:pt>
                <c:pt idx="374">
                  <c:v>-25.09</c:v>
                </c:pt>
                <c:pt idx="375">
                  <c:v>-25.08</c:v>
                </c:pt>
                <c:pt idx="376">
                  <c:v>-25.173999999999999</c:v>
                </c:pt>
                <c:pt idx="377">
                  <c:v>-25.164999999999999</c:v>
                </c:pt>
                <c:pt idx="378">
                  <c:v>-25.22</c:v>
                </c:pt>
                <c:pt idx="379">
                  <c:v>-25.187999999999999</c:v>
                </c:pt>
                <c:pt idx="380">
                  <c:v>-25.132000000000001</c:v>
                </c:pt>
                <c:pt idx="381">
                  <c:v>-25.148</c:v>
                </c:pt>
                <c:pt idx="382">
                  <c:v>-25.224</c:v>
                </c:pt>
                <c:pt idx="383">
                  <c:v>-25.254000000000001</c:v>
                </c:pt>
                <c:pt idx="384">
                  <c:v>-25.192</c:v>
                </c:pt>
                <c:pt idx="385">
                  <c:v>-25.236000000000001</c:v>
                </c:pt>
                <c:pt idx="386">
                  <c:v>-25.059000000000001</c:v>
                </c:pt>
                <c:pt idx="387">
                  <c:v>-25.225000000000001</c:v>
                </c:pt>
                <c:pt idx="388">
                  <c:v>-25.187999999999999</c:v>
                </c:pt>
                <c:pt idx="389">
                  <c:v>-25.175000000000001</c:v>
                </c:pt>
                <c:pt idx="390">
                  <c:v>-25.119</c:v>
                </c:pt>
                <c:pt idx="391">
                  <c:v>-25.219000000000001</c:v>
                </c:pt>
                <c:pt idx="392">
                  <c:v>-25.024000000000001</c:v>
                </c:pt>
                <c:pt idx="393">
                  <c:v>-25.184999999999999</c:v>
                </c:pt>
                <c:pt idx="394">
                  <c:v>-25.161999999999999</c:v>
                </c:pt>
                <c:pt idx="395">
                  <c:v>-25.077000000000002</c:v>
                </c:pt>
                <c:pt idx="396">
                  <c:v>-25.06</c:v>
                </c:pt>
                <c:pt idx="397">
                  <c:v>-25.268000000000001</c:v>
                </c:pt>
                <c:pt idx="398">
                  <c:v>-25.213999999999999</c:v>
                </c:pt>
                <c:pt idx="399">
                  <c:v>-25.186</c:v>
                </c:pt>
                <c:pt idx="400">
                  <c:v>-25.201000000000001</c:v>
                </c:pt>
                <c:pt idx="401">
                  <c:v>-25.242999999999999</c:v>
                </c:pt>
                <c:pt idx="402">
                  <c:v>-25.274999999999999</c:v>
                </c:pt>
                <c:pt idx="403">
                  <c:v>-25.152999999999999</c:v>
                </c:pt>
                <c:pt idx="404">
                  <c:v>-25.102</c:v>
                </c:pt>
                <c:pt idx="405">
                  <c:v>-25.172000000000001</c:v>
                </c:pt>
                <c:pt idx="406">
                  <c:v>-25.23</c:v>
                </c:pt>
                <c:pt idx="407">
                  <c:v>-25.224</c:v>
                </c:pt>
                <c:pt idx="408">
                  <c:v>-25.18</c:v>
                </c:pt>
                <c:pt idx="409">
                  <c:v>-25.103999999999999</c:v>
                </c:pt>
                <c:pt idx="410">
                  <c:v>-25.001999999999999</c:v>
                </c:pt>
                <c:pt idx="411">
                  <c:v>-25.181000000000001</c:v>
                </c:pt>
                <c:pt idx="412">
                  <c:v>-25.077000000000002</c:v>
                </c:pt>
                <c:pt idx="413">
                  <c:v>-25.184000000000001</c:v>
                </c:pt>
                <c:pt idx="414">
                  <c:v>-25.263000000000002</c:v>
                </c:pt>
                <c:pt idx="415">
                  <c:v>-25.202999999999999</c:v>
                </c:pt>
                <c:pt idx="416">
                  <c:v>-25.143999999999998</c:v>
                </c:pt>
                <c:pt idx="417">
                  <c:v>-25.155999999999999</c:v>
                </c:pt>
                <c:pt idx="418">
                  <c:v>-25.122</c:v>
                </c:pt>
                <c:pt idx="419">
                  <c:v>-25.084</c:v>
                </c:pt>
                <c:pt idx="420">
                  <c:v>-25.126999999999999</c:v>
                </c:pt>
                <c:pt idx="421">
                  <c:v>-25.117000000000001</c:v>
                </c:pt>
                <c:pt idx="422">
                  <c:v>-25.169</c:v>
                </c:pt>
                <c:pt idx="423">
                  <c:v>-25.135000000000002</c:v>
                </c:pt>
                <c:pt idx="424">
                  <c:v>-25.085000000000001</c:v>
                </c:pt>
                <c:pt idx="425">
                  <c:v>-25.155999999999999</c:v>
                </c:pt>
                <c:pt idx="426">
                  <c:v>-25.242999999999999</c:v>
                </c:pt>
                <c:pt idx="427">
                  <c:v>-25.23</c:v>
                </c:pt>
                <c:pt idx="428">
                  <c:v>-25.206</c:v>
                </c:pt>
                <c:pt idx="429">
                  <c:v>-25.044</c:v>
                </c:pt>
                <c:pt idx="430">
                  <c:v>-25.125</c:v>
                </c:pt>
                <c:pt idx="431">
                  <c:v>-25.183</c:v>
                </c:pt>
                <c:pt idx="432">
                  <c:v>-25.053999999999998</c:v>
                </c:pt>
                <c:pt idx="433">
                  <c:v>-25.192</c:v>
                </c:pt>
                <c:pt idx="434">
                  <c:v>-25.254000000000001</c:v>
                </c:pt>
                <c:pt idx="435">
                  <c:v>-25.276</c:v>
                </c:pt>
                <c:pt idx="436">
                  <c:v>-24.981999999999999</c:v>
                </c:pt>
                <c:pt idx="437">
                  <c:v>-25.030999999999999</c:v>
                </c:pt>
                <c:pt idx="438">
                  <c:v>-24.975000000000001</c:v>
                </c:pt>
                <c:pt idx="439">
                  <c:v>-25.155999999999999</c:v>
                </c:pt>
                <c:pt idx="440">
                  <c:v>-25.300999999999998</c:v>
                </c:pt>
                <c:pt idx="441">
                  <c:v>-25.140999999999998</c:v>
                </c:pt>
                <c:pt idx="442">
                  <c:v>-25.207999999999998</c:v>
                </c:pt>
                <c:pt idx="443">
                  <c:v>-25.079000000000001</c:v>
                </c:pt>
                <c:pt idx="444">
                  <c:v>-25.210999999999999</c:v>
                </c:pt>
                <c:pt idx="445">
                  <c:v>-24.984000000000002</c:v>
                </c:pt>
                <c:pt idx="446">
                  <c:v>-25.105</c:v>
                </c:pt>
                <c:pt idx="447">
                  <c:v>-25.067</c:v>
                </c:pt>
                <c:pt idx="448">
                  <c:v>-24.922000000000001</c:v>
                </c:pt>
                <c:pt idx="449">
                  <c:v>-24.922999999999998</c:v>
                </c:pt>
                <c:pt idx="450">
                  <c:v>-25.062000000000001</c:v>
                </c:pt>
                <c:pt idx="451">
                  <c:v>-25.184999999999999</c:v>
                </c:pt>
                <c:pt idx="452">
                  <c:v>-24.998999999999999</c:v>
                </c:pt>
                <c:pt idx="453">
                  <c:v>-25.111999999999998</c:v>
                </c:pt>
                <c:pt idx="454">
                  <c:v>-24.971</c:v>
                </c:pt>
                <c:pt idx="455">
                  <c:v>-25.004000000000001</c:v>
                </c:pt>
                <c:pt idx="456">
                  <c:v>-25.048999999999999</c:v>
                </c:pt>
                <c:pt idx="457">
                  <c:v>-24.893000000000001</c:v>
                </c:pt>
                <c:pt idx="458">
                  <c:v>-25.021999999999998</c:v>
                </c:pt>
                <c:pt idx="459">
                  <c:v>-25.149000000000001</c:v>
                </c:pt>
                <c:pt idx="460">
                  <c:v>-25.181000000000001</c:v>
                </c:pt>
                <c:pt idx="461">
                  <c:v>-25.062000000000001</c:v>
                </c:pt>
                <c:pt idx="462">
                  <c:v>-25.116</c:v>
                </c:pt>
                <c:pt idx="463">
                  <c:v>-25.091000000000001</c:v>
                </c:pt>
                <c:pt idx="464">
                  <c:v>-25.077999999999999</c:v>
                </c:pt>
                <c:pt idx="465">
                  <c:v>-25.164999999999999</c:v>
                </c:pt>
                <c:pt idx="466">
                  <c:v>-25.172000000000001</c:v>
                </c:pt>
                <c:pt idx="467">
                  <c:v>-25.062999999999999</c:v>
                </c:pt>
                <c:pt idx="468">
                  <c:v>-25.113</c:v>
                </c:pt>
                <c:pt idx="469">
                  <c:v>-25.135000000000002</c:v>
                </c:pt>
                <c:pt idx="470">
                  <c:v>-25.015999999999998</c:v>
                </c:pt>
                <c:pt idx="471">
                  <c:v>-25.010999999999999</c:v>
                </c:pt>
                <c:pt idx="472">
                  <c:v>-25.140999999999998</c:v>
                </c:pt>
                <c:pt idx="473">
                  <c:v>-25.087</c:v>
                </c:pt>
                <c:pt idx="474">
                  <c:v>-25.327000000000002</c:v>
                </c:pt>
                <c:pt idx="475">
                  <c:v>-25.065000000000001</c:v>
                </c:pt>
                <c:pt idx="476">
                  <c:v>-25.164000000000001</c:v>
                </c:pt>
                <c:pt idx="477">
                  <c:v>-25.01</c:v>
                </c:pt>
                <c:pt idx="478">
                  <c:v>-24.984999999999999</c:v>
                </c:pt>
                <c:pt idx="479">
                  <c:v>-25.15</c:v>
                </c:pt>
                <c:pt idx="480">
                  <c:v>-25.111999999999998</c:v>
                </c:pt>
                <c:pt idx="481">
                  <c:v>-25.100999999999999</c:v>
                </c:pt>
                <c:pt idx="482">
                  <c:v>-25.05</c:v>
                </c:pt>
                <c:pt idx="483">
                  <c:v>-25.116</c:v>
                </c:pt>
                <c:pt idx="484">
                  <c:v>-25.08</c:v>
                </c:pt>
                <c:pt idx="485">
                  <c:v>-25.027999999999999</c:v>
                </c:pt>
                <c:pt idx="486">
                  <c:v>-25.007999999999999</c:v>
                </c:pt>
                <c:pt idx="487">
                  <c:v>-24.94</c:v>
                </c:pt>
                <c:pt idx="488">
                  <c:v>-24.887</c:v>
                </c:pt>
                <c:pt idx="489">
                  <c:v>-24.99</c:v>
                </c:pt>
                <c:pt idx="490">
                  <c:v>-25.195</c:v>
                </c:pt>
                <c:pt idx="491">
                  <c:v>-25.125</c:v>
                </c:pt>
                <c:pt idx="492">
                  <c:v>-25.137</c:v>
                </c:pt>
                <c:pt idx="493">
                  <c:v>-25.097000000000001</c:v>
                </c:pt>
                <c:pt idx="494">
                  <c:v>-24.952999999999999</c:v>
                </c:pt>
                <c:pt idx="495">
                  <c:v>-24.975000000000001</c:v>
                </c:pt>
                <c:pt idx="496">
                  <c:v>-25.186</c:v>
                </c:pt>
                <c:pt idx="497">
                  <c:v>-25.071000000000002</c:v>
                </c:pt>
                <c:pt idx="498">
                  <c:v>-25.001999999999999</c:v>
                </c:pt>
                <c:pt idx="499">
                  <c:v>-25.117000000000001</c:v>
                </c:pt>
                <c:pt idx="500">
                  <c:v>-25.175000000000001</c:v>
                </c:pt>
                <c:pt idx="501">
                  <c:v>-24.937000000000001</c:v>
                </c:pt>
                <c:pt idx="502">
                  <c:v>-25.036000000000001</c:v>
                </c:pt>
                <c:pt idx="503">
                  <c:v>-25.123999999999999</c:v>
                </c:pt>
                <c:pt idx="504">
                  <c:v>-24.917000000000002</c:v>
                </c:pt>
                <c:pt idx="505">
                  <c:v>-24.946000000000002</c:v>
                </c:pt>
                <c:pt idx="506">
                  <c:v>-24.927</c:v>
                </c:pt>
                <c:pt idx="507">
                  <c:v>-25.018999999999998</c:v>
                </c:pt>
                <c:pt idx="508">
                  <c:v>-24.949000000000002</c:v>
                </c:pt>
                <c:pt idx="509">
                  <c:v>-25.047999999999998</c:v>
                </c:pt>
                <c:pt idx="510">
                  <c:v>-25.100999999999999</c:v>
                </c:pt>
                <c:pt idx="511">
                  <c:v>-25.038</c:v>
                </c:pt>
                <c:pt idx="512">
                  <c:v>-24.998000000000001</c:v>
                </c:pt>
                <c:pt idx="513">
                  <c:v>-24.882999999999999</c:v>
                </c:pt>
                <c:pt idx="514">
                  <c:v>-24.858000000000001</c:v>
                </c:pt>
                <c:pt idx="515">
                  <c:v>-25.074999999999999</c:v>
                </c:pt>
                <c:pt idx="516">
                  <c:v>-25.024999999999999</c:v>
                </c:pt>
                <c:pt idx="517">
                  <c:v>-24.988</c:v>
                </c:pt>
                <c:pt idx="518">
                  <c:v>-25.175000000000001</c:v>
                </c:pt>
                <c:pt idx="519">
                  <c:v>-25.283000000000001</c:v>
                </c:pt>
                <c:pt idx="520">
                  <c:v>-25.239000000000001</c:v>
                </c:pt>
                <c:pt idx="521">
                  <c:v>-25.123000000000001</c:v>
                </c:pt>
                <c:pt idx="522">
                  <c:v>-25.047000000000001</c:v>
                </c:pt>
                <c:pt idx="523">
                  <c:v>-24.952999999999999</c:v>
                </c:pt>
                <c:pt idx="524">
                  <c:v>-24.995000000000001</c:v>
                </c:pt>
                <c:pt idx="525">
                  <c:v>-24.991</c:v>
                </c:pt>
                <c:pt idx="526">
                  <c:v>-25.088000000000001</c:v>
                </c:pt>
                <c:pt idx="527">
                  <c:v>-24.98</c:v>
                </c:pt>
                <c:pt idx="528">
                  <c:v>-25.007000000000001</c:v>
                </c:pt>
                <c:pt idx="529">
                  <c:v>-24.81</c:v>
                </c:pt>
                <c:pt idx="530">
                  <c:v>-24.937999999999999</c:v>
                </c:pt>
                <c:pt idx="531">
                  <c:v>-24.75</c:v>
                </c:pt>
                <c:pt idx="532">
                  <c:v>-25.248000000000001</c:v>
                </c:pt>
                <c:pt idx="533">
                  <c:v>-25.099</c:v>
                </c:pt>
                <c:pt idx="534">
                  <c:v>-24.82</c:v>
                </c:pt>
                <c:pt idx="535">
                  <c:v>-25.015999999999998</c:v>
                </c:pt>
                <c:pt idx="536">
                  <c:v>-25.006</c:v>
                </c:pt>
                <c:pt idx="537">
                  <c:v>-24.952999999999999</c:v>
                </c:pt>
                <c:pt idx="538">
                  <c:v>-25.12</c:v>
                </c:pt>
                <c:pt idx="539">
                  <c:v>-24.988</c:v>
                </c:pt>
                <c:pt idx="540">
                  <c:v>-24.962</c:v>
                </c:pt>
                <c:pt idx="541">
                  <c:v>-24.984999999999999</c:v>
                </c:pt>
                <c:pt idx="542">
                  <c:v>-24.992999999999999</c:v>
                </c:pt>
                <c:pt idx="543">
                  <c:v>-25.15</c:v>
                </c:pt>
                <c:pt idx="544">
                  <c:v>-24.991</c:v>
                </c:pt>
                <c:pt idx="545">
                  <c:v>-25.065999999999999</c:v>
                </c:pt>
                <c:pt idx="546">
                  <c:v>-25.292999999999999</c:v>
                </c:pt>
                <c:pt idx="547">
                  <c:v>-25.239000000000001</c:v>
                </c:pt>
                <c:pt idx="548">
                  <c:v>-25.091999999999999</c:v>
                </c:pt>
                <c:pt idx="549">
                  <c:v>-25.234999999999999</c:v>
                </c:pt>
                <c:pt idx="550">
                  <c:v>-25.161000000000001</c:v>
                </c:pt>
                <c:pt idx="551">
                  <c:v>-25.187000000000001</c:v>
                </c:pt>
                <c:pt idx="552">
                  <c:v>-25.225000000000001</c:v>
                </c:pt>
                <c:pt idx="553">
                  <c:v>-25.146000000000001</c:v>
                </c:pt>
                <c:pt idx="554">
                  <c:v>-25.170999999999999</c:v>
                </c:pt>
                <c:pt idx="555">
                  <c:v>-25.198</c:v>
                </c:pt>
                <c:pt idx="556">
                  <c:v>-25.08</c:v>
                </c:pt>
                <c:pt idx="557">
                  <c:v>-25.052</c:v>
                </c:pt>
                <c:pt idx="558">
                  <c:v>-25.131</c:v>
                </c:pt>
                <c:pt idx="559">
                  <c:v>-25.085000000000001</c:v>
                </c:pt>
                <c:pt idx="560">
                  <c:v>-25.036999999999999</c:v>
                </c:pt>
                <c:pt idx="561">
                  <c:v>-25.074000000000002</c:v>
                </c:pt>
                <c:pt idx="562">
                  <c:v>-25.196999999999999</c:v>
                </c:pt>
                <c:pt idx="563">
                  <c:v>-25.131</c:v>
                </c:pt>
                <c:pt idx="564">
                  <c:v>-25.102</c:v>
                </c:pt>
                <c:pt idx="565">
                  <c:v>-25.146000000000001</c:v>
                </c:pt>
                <c:pt idx="566">
                  <c:v>-25.233000000000001</c:v>
                </c:pt>
                <c:pt idx="567">
                  <c:v>-25.050999999999998</c:v>
                </c:pt>
                <c:pt idx="568">
                  <c:v>-25.082999999999998</c:v>
                </c:pt>
                <c:pt idx="569">
                  <c:v>-25.018000000000001</c:v>
                </c:pt>
                <c:pt idx="570">
                  <c:v>-25.091000000000001</c:v>
                </c:pt>
                <c:pt idx="571">
                  <c:v>-25.19</c:v>
                </c:pt>
                <c:pt idx="572">
                  <c:v>-25.119</c:v>
                </c:pt>
                <c:pt idx="573">
                  <c:v>-25.085000000000001</c:v>
                </c:pt>
                <c:pt idx="574">
                  <c:v>-25.082000000000001</c:v>
                </c:pt>
                <c:pt idx="575">
                  <c:v>-25.155999999999999</c:v>
                </c:pt>
                <c:pt idx="576">
                  <c:v>-25.166</c:v>
                </c:pt>
                <c:pt idx="577">
                  <c:v>-25.036999999999999</c:v>
                </c:pt>
                <c:pt idx="578">
                  <c:v>-25.036999999999999</c:v>
                </c:pt>
                <c:pt idx="579">
                  <c:v>-24.992000000000001</c:v>
                </c:pt>
                <c:pt idx="580">
                  <c:v>-25.161000000000001</c:v>
                </c:pt>
                <c:pt idx="581">
                  <c:v>-25.122</c:v>
                </c:pt>
                <c:pt idx="582">
                  <c:v>-24.856000000000002</c:v>
                </c:pt>
                <c:pt idx="583">
                  <c:v>-24.997</c:v>
                </c:pt>
                <c:pt idx="584">
                  <c:v>-25.082000000000001</c:v>
                </c:pt>
                <c:pt idx="585">
                  <c:v>-24.913</c:v>
                </c:pt>
                <c:pt idx="586">
                  <c:v>-25.1</c:v>
                </c:pt>
                <c:pt idx="587">
                  <c:v>-25.016999999999999</c:v>
                </c:pt>
                <c:pt idx="588">
                  <c:v>-25.102</c:v>
                </c:pt>
                <c:pt idx="589">
                  <c:v>-24.841000000000001</c:v>
                </c:pt>
                <c:pt idx="590">
                  <c:v>-24.972999999999999</c:v>
                </c:pt>
                <c:pt idx="591">
                  <c:v>-24.878</c:v>
                </c:pt>
                <c:pt idx="592">
                  <c:v>-25.056000000000001</c:v>
                </c:pt>
                <c:pt idx="593">
                  <c:v>-25.128</c:v>
                </c:pt>
                <c:pt idx="594">
                  <c:v>-24.978000000000002</c:v>
                </c:pt>
                <c:pt idx="595">
                  <c:v>-25</c:v>
                </c:pt>
                <c:pt idx="596">
                  <c:v>-25.135000000000002</c:v>
                </c:pt>
                <c:pt idx="597">
                  <c:v>-25.038</c:v>
                </c:pt>
                <c:pt idx="598">
                  <c:v>-25.062000000000001</c:v>
                </c:pt>
                <c:pt idx="599">
                  <c:v>-24.975000000000001</c:v>
                </c:pt>
                <c:pt idx="600">
                  <c:v>-24.841000000000001</c:v>
                </c:pt>
                <c:pt idx="601">
                  <c:v>-25.103999999999999</c:v>
                </c:pt>
                <c:pt idx="602">
                  <c:v>-25.084</c:v>
                </c:pt>
                <c:pt idx="603">
                  <c:v>-25.062999999999999</c:v>
                </c:pt>
                <c:pt idx="604">
                  <c:v>-25</c:v>
                </c:pt>
                <c:pt idx="605">
                  <c:v>-25.097000000000001</c:v>
                </c:pt>
                <c:pt idx="606">
                  <c:v>-25.050999999999998</c:v>
                </c:pt>
                <c:pt idx="607">
                  <c:v>-24.998000000000001</c:v>
                </c:pt>
                <c:pt idx="608">
                  <c:v>-25.123999999999999</c:v>
                </c:pt>
                <c:pt idx="609">
                  <c:v>-25.042000000000002</c:v>
                </c:pt>
                <c:pt idx="610">
                  <c:v>-25.009</c:v>
                </c:pt>
                <c:pt idx="611">
                  <c:v>-25.213000000000001</c:v>
                </c:pt>
                <c:pt idx="612">
                  <c:v>-24.965</c:v>
                </c:pt>
                <c:pt idx="613">
                  <c:v>-25.100999999999999</c:v>
                </c:pt>
                <c:pt idx="614">
                  <c:v>-25.103000000000002</c:v>
                </c:pt>
                <c:pt idx="615">
                  <c:v>-25.094000000000001</c:v>
                </c:pt>
                <c:pt idx="616">
                  <c:v>-25.236000000000001</c:v>
                </c:pt>
                <c:pt idx="617">
                  <c:v>-25.167000000000002</c:v>
                </c:pt>
                <c:pt idx="618">
                  <c:v>-25.184999999999999</c:v>
                </c:pt>
                <c:pt idx="619">
                  <c:v>-25.023</c:v>
                </c:pt>
                <c:pt idx="620">
                  <c:v>-25.084</c:v>
                </c:pt>
                <c:pt idx="621">
                  <c:v>-25.231999999999999</c:v>
                </c:pt>
                <c:pt idx="622">
                  <c:v>-25.097999999999999</c:v>
                </c:pt>
                <c:pt idx="623">
                  <c:v>-24.88</c:v>
                </c:pt>
                <c:pt idx="624">
                  <c:v>-25.1</c:v>
                </c:pt>
                <c:pt idx="625">
                  <c:v>-25.117000000000001</c:v>
                </c:pt>
                <c:pt idx="626">
                  <c:v>-25.067</c:v>
                </c:pt>
                <c:pt idx="627">
                  <c:v>-25.038</c:v>
                </c:pt>
                <c:pt idx="628">
                  <c:v>-25.077000000000002</c:v>
                </c:pt>
                <c:pt idx="629">
                  <c:v>-24.992000000000001</c:v>
                </c:pt>
                <c:pt idx="630">
                  <c:v>-25.113</c:v>
                </c:pt>
                <c:pt idx="631">
                  <c:v>-25.279</c:v>
                </c:pt>
                <c:pt idx="632">
                  <c:v>-25.02</c:v>
                </c:pt>
                <c:pt idx="633">
                  <c:v>-25.021000000000001</c:v>
                </c:pt>
                <c:pt idx="634">
                  <c:v>-25.015999999999998</c:v>
                </c:pt>
                <c:pt idx="635">
                  <c:v>-25.231000000000002</c:v>
                </c:pt>
                <c:pt idx="636">
                  <c:v>-25.196000000000002</c:v>
                </c:pt>
                <c:pt idx="637">
                  <c:v>-25.263999999999999</c:v>
                </c:pt>
                <c:pt idx="638">
                  <c:v>-25.276</c:v>
                </c:pt>
                <c:pt idx="639">
                  <c:v>-25.088000000000001</c:v>
                </c:pt>
                <c:pt idx="640">
                  <c:v>-25.28</c:v>
                </c:pt>
                <c:pt idx="641">
                  <c:v>-25.254000000000001</c:v>
                </c:pt>
                <c:pt idx="642">
                  <c:v>-25.138000000000002</c:v>
                </c:pt>
                <c:pt idx="643">
                  <c:v>-25.129000000000001</c:v>
                </c:pt>
                <c:pt idx="644">
                  <c:v>-25.154</c:v>
                </c:pt>
                <c:pt idx="645">
                  <c:v>-25.201000000000001</c:v>
                </c:pt>
                <c:pt idx="646">
                  <c:v>-25.053999999999998</c:v>
                </c:pt>
                <c:pt idx="647">
                  <c:v>-24.94</c:v>
                </c:pt>
                <c:pt idx="648">
                  <c:v>-25.114999999999998</c:v>
                </c:pt>
                <c:pt idx="649">
                  <c:v>-25.11</c:v>
                </c:pt>
                <c:pt idx="650">
                  <c:v>-25.108000000000001</c:v>
                </c:pt>
                <c:pt idx="651">
                  <c:v>-25.132999999999999</c:v>
                </c:pt>
                <c:pt idx="652">
                  <c:v>-25.058</c:v>
                </c:pt>
                <c:pt idx="653">
                  <c:v>-24.992999999999999</c:v>
                </c:pt>
                <c:pt idx="654">
                  <c:v>-25.03</c:v>
                </c:pt>
                <c:pt idx="655">
                  <c:v>-25.119</c:v>
                </c:pt>
                <c:pt idx="656">
                  <c:v>-25.079000000000001</c:v>
                </c:pt>
                <c:pt idx="657">
                  <c:v>-25.067</c:v>
                </c:pt>
                <c:pt idx="658">
                  <c:v>-25.183</c:v>
                </c:pt>
                <c:pt idx="659">
                  <c:v>-25.012</c:v>
                </c:pt>
                <c:pt idx="660">
                  <c:v>-25.097999999999999</c:v>
                </c:pt>
                <c:pt idx="661">
                  <c:v>-25.04</c:v>
                </c:pt>
                <c:pt idx="662">
                  <c:v>-25.013000000000002</c:v>
                </c:pt>
                <c:pt idx="663">
                  <c:v>-24.952000000000002</c:v>
                </c:pt>
                <c:pt idx="664">
                  <c:v>-25.004999999999999</c:v>
                </c:pt>
                <c:pt idx="665">
                  <c:v>-24.991</c:v>
                </c:pt>
                <c:pt idx="666">
                  <c:v>-25.163</c:v>
                </c:pt>
                <c:pt idx="667">
                  <c:v>-25.048999999999999</c:v>
                </c:pt>
                <c:pt idx="668">
                  <c:v>-25.030999999999999</c:v>
                </c:pt>
                <c:pt idx="669">
                  <c:v>-24.998999999999999</c:v>
                </c:pt>
                <c:pt idx="670">
                  <c:v>-25.091999999999999</c:v>
                </c:pt>
                <c:pt idx="671">
                  <c:v>-25.109000000000002</c:v>
                </c:pt>
                <c:pt idx="672">
                  <c:v>-25.259</c:v>
                </c:pt>
                <c:pt idx="673">
                  <c:v>-25.302</c:v>
                </c:pt>
                <c:pt idx="674">
                  <c:v>-25.116</c:v>
                </c:pt>
                <c:pt idx="675">
                  <c:v>-25.166</c:v>
                </c:pt>
                <c:pt idx="676">
                  <c:v>-25.283999999999999</c:v>
                </c:pt>
                <c:pt idx="677">
                  <c:v>-25.163</c:v>
                </c:pt>
                <c:pt idx="678">
                  <c:v>-25.032</c:v>
                </c:pt>
                <c:pt idx="679">
                  <c:v>-24.917999999999999</c:v>
                </c:pt>
                <c:pt idx="680">
                  <c:v>-25.152999999999999</c:v>
                </c:pt>
                <c:pt idx="681">
                  <c:v>-24.991</c:v>
                </c:pt>
                <c:pt idx="682">
                  <c:v>-24.978999999999999</c:v>
                </c:pt>
                <c:pt idx="683">
                  <c:v>-24.954999999999998</c:v>
                </c:pt>
                <c:pt idx="684">
                  <c:v>-25.047000000000001</c:v>
                </c:pt>
                <c:pt idx="685">
                  <c:v>-25.068999999999999</c:v>
                </c:pt>
                <c:pt idx="686">
                  <c:v>-25.181999999999999</c:v>
                </c:pt>
                <c:pt idx="687">
                  <c:v>-25.202000000000002</c:v>
                </c:pt>
                <c:pt idx="688">
                  <c:v>-25.207000000000001</c:v>
                </c:pt>
                <c:pt idx="689">
                  <c:v>-25.033999999999999</c:v>
                </c:pt>
                <c:pt idx="690">
                  <c:v>-25.263999999999999</c:v>
                </c:pt>
                <c:pt idx="691">
                  <c:v>-25.064</c:v>
                </c:pt>
                <c:pt idx="692">
                  <c:v>-24.954999999999998</c:v>
                </c:pt>
                <c:pt idx="693">
                  <c:v>-25.151</c:v>
                </c:pt>
                <c:pt idx="694">
                  <c:v>-24.994</c:v>
                </c:pt>
                <c:pt idx="695">
                  <c:v>-25.084</c:v>
                </c:pt>
                <c:pt idx="696">
                  <c:v>-24.85</c:v>
                </c:pt>
                <c:pt idx="697">
                  <c:v>-24.946000000000002</c:v>
                </c:pt>
                <c:pt idx="698">
                  <c:v>-24.984999999999999</c:v>
                </c:pt>
                <c:pt idx="699">
                  <c:v>-24.997</c:v>
                </c:pt>
                <c:pt idx="700">
                  <c:v>-25.02</c:v>
                </c:pt>
                <c:pt idx="701">
                  <c:v>-24.966999999999999</c:v>
                </c:pt>
                <c:pt idx="702">
                  <c:v>-24.960999999999999</c:v>
                </c:pt>
                <c:pt idx="703">
                  <c:v>-25.085000000000001</c:v>
                </c:pt>
                <c:pt idx="704">
                  <c:v>-25.178999999999998</c:v>
                </c:pt>
                <c:pt idx="705">
                  <c:v>-25.056000000000001</c:v>
                </c:pt>
                <c:pt idx="706">
                  <c:v>-25.047999999999998</c:v>
                </c:pt>
                <c:pt idx="707">
                  <c:v>-25.135000000000002</c:v>
                </c:pt>
                <c:pt idx="708">
                  <c:v>-25.245999999999999</c:v>
                </c:pt>
                <c:pt idx="709">
                  <c:v>-25.119</c:v>
                </c:pt>
                <c:pt idx="710">
                  <c:v>-25.015999999999998</c:v>
                </c:pt>
                <c:pt idx="711">
                  <c:v>-25.222000000000001</c:v>
                </c:pt>
                <c:pt idx="712">
                  <c:v>-24.972000000000001</c:v>
                </c:pt>
                <c:pt idx="713">
                  <c:v>-25.15</c:v>
                </c:pt>
                <c:pt idx="714">
                  <c:v>-25.29</c:v>
                </c:pt>
                <c:pt idx="715">
                  <c:v>-25.084</c:v>
                </c:pt>
                <c:pt idx="716">
                  <c:v>-25.257999999999999</c:v>
                </c:pt>
                <c:pt idx="717">
                  <c:v>-25.132999999999999</c:v>
                </c:pt>
                <c:pt idx="718">
                  <c:v>-25.199000000000002</c:v>
                </c:pt>
                <c:pt idx="719">
                  <c:v>-25.068000000000001</c:v>
                </c:pt>
                <c:pt idx="720">
                  <c:v>-25.158999999999999</c:v>
                </c:pt>
                <c:pt idx="721">
                  <c:v>-25.225999999999999</c:v>
                </c:pt>
                <c:pt idx="722">
                  <c:v>-25.114000000000001</c:v>
                </c:pt>
                <c:pt idx="723">
                  <c:v>-25.196000000000002</c:v>
                </c:pt>
                <c:pt idx="724">
                  <c:v>-24.971</c:v>
                </c:pt>
                <c:pt idx="725">
                  <c:v>-25.048999999999999</c:v>
                </c:pt>
                <c:pt idx="726">
                  <c:v>-25.055</c:v>
                </c:pt>
                <c:pt idx="727">
                  <c:v>-25.091999999999999</c:v>
                </c:pt>
                <c:pt idx="728">
                  <c:v>-25.024000000000001</c:v>
                </c:pt>
                <c:pt idx="729">
                  <c:v>-25.047000000000001</c:v>
                </c:pt>
                <c:pt idx="730">
                  <c:v>-25.143000000000001</c:v>
                </c:pt>
                <c:pt idx="731">
                  <c:v>-25.065000000000001</c:v>
                </c:pt>
                <c:pt idx="732">
                  <c:v>-25.023</c:v>
                </c:pt>
                <c:pt idx="733">
                  <c:v>-25.048999999999999</c:v>
                </c:pt>
                <c:pt idx="734">
                  <c:v>-25.088999999999999</c:v>
                </c:pt>
                <c:pt idx="735">
                  <c:v>-25.161000000000001</c:v>
                </c:pt>
                <c:pt idx="736">
                  <c:v>-24.940999999999999</c:v>
                </c:pt>
                <c:pt idx="737">
                  <c:v>-25.117999999999999</c:v>
                </c:pt>
                <c:pt idx="738">
                  <c:v>-25.099</c:v>
                </c:pt>
                <c:pt idx="739">
                  <c:v>-24.981000000000002</c:v>
                </c:pt>
                <c:pt idx="740">
                  <c:v>-25.094000000000001</c:v>
                </c:pt>
                <c:pt idx="741">
                  <c:v>-25.015000000000001</c:v>
                </c:pt>
                <c:pt idx="742">
                  <c:v>-25.12</c:v>
                </c:pt>
                <c:pt idx="743">
                  <c:v>-25.18</c:v>
                </c:pt>
                <c:pt idx="744">
                  <c:v>-25.111000000000001</c:v>
                </c:pt>
                <c:pt idx="745">
                  <c:v>-25.114000000000001</c:v>
                </c:pt>
                <c:pt idx="746">
                  <c:v>-25.268000000000001</c:v>
                </c:pt>
                <c:pt idx="747">
                  <c:v>-25.152000000000001</c:v>
                </c:pt>
                <c:pt idx="748">
                  <c:v>-25.181999999999999</c:v>
                </c:pt>
                <c:pt idx="749">
                  <c:v>-25.192</c:v>
                </c:pt>
                <c:pt idx="750">
                  <c:v>-25.065999999999999</c:v>
                </c:pt>
                <c:pt idx="751">
                  <c:v>-25.183</c:v>
                </c:pt>
                <c:pt idx="752">
                  <c:v>-25.164000000000001</c:v>
                </c:pt>
                <c:pt idx="753">
                  <c:v>-25.137</c:v>
                </c:pt>
                <c:pt idx="754">
                  <c:v>-25.148</c:v>
                </c:pt>
                <c:pt idx="755">
                  <c:v>-25.024999999999999</c:v>
                </c:pt>
                <c:pt idx="756">
                  <c:v>-25.050999999999998</c:v>
                </c:pt>
                <c:pt idx="757">
                  <c:v>-25.06</c:v>
                </c:pt>
                <c:pt idx="758">
                  <c:v>-25.111000000000001</c:v>
                </c:pt>
                <c:pt idx="759">
                  <c:v>-25.035</c:v>
                </c:pt>
                <c:pt idx="760">
                  <c:v>-25.195</c:v>
                </c:pt>
                <c:pt idx="761">
                  <c:v>-24.91</c:v>
                </c:pt>
                <c:pt idx="762">
                  <c:v>-24.864000000000001</c:v>
                </c:pt>
                <c:pt idx="763">
                  <c:v>-25.048999999999999</c:v>
                </c:pt>
                <c:pt idx="764">
                  <c:v>-25.12</c:v>
                </c:pt>
                <c:pt idx="765">
                  <c:v>-25.234000000000002</c:v>
                </c:pt>
                <c:pt idx="766">
                  <c:v>-25.135999999999999</c:v>
                </c:pt>
                <c:pt idx="767">
                  <c:v>-25.053000000000001</c:v>
                </c:pt>
                <c:pt idx="768">
                  <c:v>-25.073</c:v>
                </c:pt>
                <c:pt idx="769">
                  <c:v>-25.05</c:v>
                </c:pt>
                <c:pt idx="770">
                  <c:v>-25.167000000000002</c:v>
                </c:pt>
                <c:pt idx="771">
                  <c:v>-25.141999999999999</c:v>
                </c:pt>
                <c:pt idx="772">
                  <c:v>-25.146000000000001</c:v>
                </c:pt>
                <c:pt idx="773">
                  <c:v>-25.186</c:v>
                </c:pt>
                <c:pt idx="774">
                  <c:v>-24.867000000000001</c:v>
                </c:pt>
                <c:pt idx="775">
                  <c:v>-24.95</c:v>
                </c:pt>
                <c:pt idx="776">
                  <c:v>-24.895</c:v>
                </c:pt>
                <c:pt idx="777">
                  <c:v>-25.068000000000001</c:v>
                </c:pt>
                <c:pt idx="778">
                  <c:v>-25.071999999999999</c:v>
                </c:pt>
                <c:pt idx="779">
                  <c:v>-25.199000000000002</c:v>
                </c:pt>
                <c:pt idx="780">
                  <c:v>-25.052</c:v>
                </c:pt>
                <c:pt idx="781">
                  <c:v>-25.041</c:v>
                </c:pt>
                <c:pt idx="782">
                  <c:v>-24.869</c:v>
                </c:pt>
                <c:pt idx="783">
                  <c:v>-25.024000000000001</c:v>
                </c:pt>
                <c:pt idx="784">
                  <c:v>-24.885000000000002</c:v>
                </c:pt>
                <c:pt idx="785">
                  <c:v>-24.881</c:v>
                </c:pt>
                <c:pt idx="786">
                  <c:v>-24.88</c:v>
                </c:pt>
                <c:pt idx="787">
                  <c:v>-24.742000000000001</c:v>
                </c:pt>
                <c:pt idx="788">
                  <c:v>-24.724</c:v>
                </c:pt>
                <c:pt idx="789">
                  <c:v>-24.777999999999999</c:v>
                </c:pt>
                <c:pt idx="790">
                  <c:v>-25.048999999999999</c:v>
                </c:pt>
                <c:pt idx="791">
                  <c:v>-25.024000000000001</c:v>
                </c:pt>
                <c:pt idx="792">
                  <c:v>-25.067</c:v>
                </c:pt>
                <c:pt idx="793">
                  <c:v>-25.042999999999999</c:v>
                </c:pt>
                <c:pt idx="794">
                  <c:v>-25.050999999999998</c:v>
                </c:pt>
                <c:pt idx="795">
                  <c:v>-25.221</c:v>
                </c:pt>
                <c:pt idx="796">
                  <c:v>-25.17</c:v>
                </c:pt>
                <c:pt idx="797">
                  <c:v>-25.146000000000001</c:v>
                </c:pt>
                <c:pt idx="798">
                  <c:v>-25.048999999999999</c:v>
                </c:pt>
                <c:pt idx="799">
                  <c:v>-25.026</c:v>
                </c:pt>
                <c:pt idx="800">
                  <c:v>-25.018000000000001</c:v>
                </c:pt>
                <c:pt idx="801">
                  <c:v>-25.039000000000001</c:v>
                </c:pt>
                <c:pt idx="802">
                  <c:v>-25.134</c:v>
                </c:pt>
                <c:pt idx="803">
                  <c:v>-25.082000000000001</c:v>
                </c:pt>
                <c:pt idx="804">
                  <c:v>-25.13</c:v>
                </c:pt>
                <c:pt idx="805">
                  <c:v>-25.035</c:v>
                </c:pt>
                <c:pt idx="806">
                  <c:v>-25.077999999999999</c:v>
                </c:pt>
                <c:pt idx="807">
                  <c:v>-25.007999999999999</c:v>
                </c:pt>
                <c:pt idx="808">
                  <c:v>-25.01</c:v>
                </c:pt>
                <c:pt idx="809">
                  <c:v>-25.018000000000001</c:v>
                </c:pt>
                <c:pt idx="810">
                  <c:v>-25.047999999999998</c:v>
                </c:pt>
                <c:pt idx="811">
                  <c:v>-24.945</c:v>
                </c:pt>
                <c:pt idx="812">
                  <c:v>-25.117999999999999</c:v>
                </c:pt>
                <c:pt idx="813">
                  <c:v>-25.077999999999999</c:v>
                </c:pt>
                <c:pt idx="814">
                  <c:v>-25.140999999999998</c:v>
                </c:pt>
                <c:pt idx="815">
                  <c:v>-25.137</c:v>
                </c:pt>
                <c:pt idx="816">
                  <c:v>-24.963000000000001</c:v>
                </c:pt>
                <c:pt idx="817">
                  <c:v>-25.052</c:v>
                </c:pt>
                <c:pt idx="818">
                  <c:v>-25.210999999999999</c:v>
                </c:pt>
                <c:pt idx="819">
                  <c:v>-24.983000000000001</c:v>
                </c:pt>
                <c:pt idx="820">
                  <c:v>-24.959</c:v>
                </c:pt>
                <c:pt idx="821">
                  <c:v>-24.946999999999999</c:v>
                </c:pt>
                <c:pt idx="822">
                  <c:v>-24.914000000000001</c:v>
                </c:pt>
                <c:pt idx="823">
                  <c:v>-24.82</c:v>
                </c:pt>
                <c:pt idx="824">
                  <c:v>-25.032</c:v>
                </c:pt>
                <c:pt idx="825">
                  <c:v>-25.004999999999999</c:v>
                </c:pt>
                <c:pt idx="826">
                  <c:v>-25.08</c:v>
                </c:pt>
                <c:pt idx="827">
                  <c:v>-25.09</c:v>
                </c:pt>
                <c:pt idx="828">
                  <c:v>-25.041</c:v>
                </c:pt>
                <c:pt idx="829">
                  <c:v>-25.193000000000001</c:v>
                </c:pt>
                <c:pt idx="830">
                  <c:v>-25.2</c:v>
                </c:pt>
                <c:pt idx="831">
                  <c:v>-24.992000000000001</c:v>
                </c:pt>
                <c:pt idx="832">
                  <c:v>-25.216999999999999</c:v>
                </c:pt>
                <c:pt idx="833">
                  <c:v>-25.199000000000002</c:v>
                </c:pt>
                <c:pt idx="834">
                  <c:v>-25.03</c:v>
                </c:pt>
                <c:pt idx="835">
                  <c:v>-25.055</c:v>
                </c:pt>
                <c:pt idx="836">
                  <c:v>-25.001999999999999</c:v>
                </c:pt>
                <c:pt idx="837">
                  <c:v>-24.904</c:v>
                </c:pt>
                <c:pt idx="838">
                  <c:v>-24.981999999999999</c:v>
                </c:pt>
                <c:pt idx="839">
                  <c:v>-24.835000000000001</c:v>
                </c:pt>
                <c:pt idx="840">
                  <c:v>-25.126999999999999</c:v>
                </c:pt>
                <c:pt idx="841">
                  <c:v>-25.073</c:v>
                </c:pt>
                <c:pt idx="842">
                  <c:v>-25.123000000000001</c:v>
                </c:pt>
                <c:pt idx="843">
                  <c:v>-25.303000000000001</c:v>
                </c:pt>
                <c:pt idx="844">
                  <c:v>-25.009</c:v>
                </c:pt>
                <c:pt idx="845">
                  <c:v>-24.861000000000001</c:v>
                </c:pt>
                <c:pt idx="846">
                  <c:v>-25.231999999999999</c:v>
                </c:pt>
                <c:pt idx="847">
                  <c:v>-24.995000000000001</c:v>
                </c:pt>
                <c:pt idx="848">
                  <c:v>-25.015999999999998</c:v>
                </c:pt>
                <c:pt idx="849">
                  <c:v>-25.16</c:v>
                </c:pt>
                <c:pt idx="850">
                  <c:v>-25.003</c:v>
                </c:pt>
                <c:pt idx="851">
                  <c:v>-25.015000000000001</c:v>
                </c:pt>
                <c:pt idx="852">
                  <c:v>-25.015999999999998</c:v>
                </c:pt>
                <c:pt idx="853">
                  <c:v>-25.077999999999999</c:v>
                </c:pt>
                <c:pt idx="854">
                  <c:v>-25.010999999999999</c:v>
                </c:pt>
                <c:pt idx="855">
                  <c:v>-25.036000000000001</c:v>
                </c:pt>
                <c:pt idx="856">
                  <c:v>-25.079000000000001</c:v>
                </c:pt>
                <c:pt idx="857">
                  <c:v>-25.207000000000001</c:v>
                </c:pt>
                <c:pt idx="858">
                  <c:v>-24.992000000000001</c:v>
                </c:pt>
                <c:pt idx="859">
                  <c:v>-25.135999999999999</c:v>
                </c:pt>
                <c:pt idx="860">
                  <c:v>-25.13</c:v>
                </c:pt>
                <c:pt idx="861">
                  <c:v>-25.149000000000001</c:v>
                </c:pt>
                <c:pt idx="862">
                  <c:v>-25.059000000000001</c:v>
                </c:pt>
                <c:pt idx="863">
                  <c:v>-25.015000000000001</c:v>
                </c:pt>
                <c:pt idx="864">
                  <c:v>-25.108000000000001</c:v>
                </c:pt>
                <c:pt idx="865">
                  <c:v>-25.007000000000001</c:v>
                </c:pt>
                <c:pt idx="866">
                  <c:v>-25.030999999999999</c:v>
                </c:pt>
                <c:pt idx="867">
                  <c:v>-25.093</c:v>
                </c:pt>
                <c:pt idx="868">
                  <c:v>-25.196999999999999</c:v>
                </c:pt>
                <c:pt idx="869">
                  <c:v>-25.050999999999998</c:v>
                </c:pt>
                <c:pt idx="870">
                  <c:v>-24.95</c:v>
                </c:pt>
                <c:pt idx="871">
                  <c:v>-25.114000000000001</c:v>
                </c:pt>
                <c:pt idx="872">
                  <c:v>-25.215</c:v>
                </c:pt>
                <c:pt idx="873">
                  <c:v>-25.186</c:v>
                </c:pt>
                <c:pt idx="874">
                  <c:v>-25.062000000000001</c:v>
                </c:pt>
                <c:pt idx="875">
                  <c:v>-25.204000000000001</c:v>
                </c:pt>
                <c:pt idx="876">
                  <c:v>-25.189</c:v>
                </c:pt>
                <c:pt idx="877">
                  <c:v>-25.024000000000001</c:v>
                </c:pt>
                <c:pt idx="878">
                  <c:v>-25.030999999999999</c:v>
                </c:pt>
                <c:pt idx="879">
                  <c:v>-25.122</c:v>
                </c:pt>
                <c:pt idx="880">
                  <c:v>-25.061</c:v>
                </c:pt>
                <c:pt idx="881">
                  <c:v>-24.992999999999999</c:v>
                </c:pt>
                <c:pt idx="882">
                  <c:v>-25.084</c:v>
                </c:pt>
                <c:pt idx="883">
                  <c:v>-24.99</c:v>
                </c:pt>
                <c:pt idx="884">
                  <c:v>-24.805</c:v>
                </c:pt>
                <c:pt idx="885">
                  <c:v>-24.942</c:v>
                </c:pt>
                <c:pt idx="886">
                  <c:v>-24.940999999999999</c:v>
                </c:pt>
                <c:pt idx="887">
                  <c:v>-24.873999999999999</c:v>
                </c:pt>
                <c:pt idx="888">
                  <c:v>-24.709</c:v>
                </c:pt>
                <c:pt idx="889">
                  <c:v>-24.858000000000001</c:v>
                </c:pt>
                <c:pt idx="890">
                  <c:v>-24.757000000000001</c:v>
                </c:pt>
                <c:pt idx="891">
                  <c:v>-24.695</c:v>
                </c:pt>
                <c:pt idx="892">
                  <c:v>-24.786000000000001</c:v>
                </c:pt>
                <c:pt idx="893">
                  <c:v>-24.888999999999999</c:v>
                </c:pt>
                <c:pt idx="894">
                  <c:v>-25.015999999999998</c:v>
                </c:pt>
                <c:pt idx="895">
                  <c:v>-24.792999999999999</c:v>
                </c:pt>
                <c:pt idx="896">
                  <c:v>-24.951000000000001</c:v>
                </c:pt>
                <c:pt idx="897">
                  <c:v>-25.02</c:v>
                </c:pt>
                <c:pt idx="898">
                  <c:v>-24.898</c:v>
                </c:pt>
                <c:pt idx="899">
                  <c:v>-24.963999999999999</c:v>
                </c:pt>
                <c:pt idx="900">
                  <c:v>-25.196000000000002</c:v>
                </c:pt>
                <c:pt idx="901">
                  <c:v>-24.957999999999998</c:v>
                </c:pt>
                <c:pt idx="902">
                  <c:v>-25.1</c:v>
                </c:pt>
                <c:pt idx="903">
                  <c:v>-24.968</c:v>
                </c:pt>
                <c:pt idx="904">
                  <c:v>-25.03</c:v>
                </c:pt>
                <c:pt idx="905">
                  <c:v>-25.172999999999998</c:v>
                </c:pt>
                <c:pt idx="906">
                  <c:v>-25.111000000000001</c:v>
                </c:pt>
                <c:pt idx="907">
                  <c:v>-25.114999999999998</c:v>
                </c:pt>
                <c:pt idx="908">
                  <c:v>-24.975999999999999</c:v>
                </c:pt>
                <c:pt idx="909">
                  <c:v>-25.155000000000001</c:v>
                </c:pt>
                <c:pt idx="910">
                  <c:v>-24.927</c:v>
                </c:pt>
                <c:pt idx="911">
                  <c:v>-25.074000000000002</c:v>
                </c:pt>
                <c:pt idx="912">
                  <c:v>-25.015999999999998</c:v>
                </c:pt>
                <c:pt idx="913">
                  <c:v>-25.091999999999999</c:v>
                </c:pt>
                <c:pt idx="914">
                  <c:v>-25.161999999999999</c:v>
                </c:pt>
                <c:pt idx="915">
                  <c:v>-25.167999999999999</c:v>
                </c:pt>
                <c:pt idx="916">
                  <c:v>-25.2</c:v>
                </c:pt>
                <c:pt idx="917">
                  <c:v>-25.204999999999998</c:v>
                </c:pt>
                <c:pt idx="918">
                  <c:v>-25.248999999999999</c:v>
                </c:pt>
                <c:pt idx="919">
                  <c:v>-25.114000000000001</c:v>
                </c:pt>
                <c:pt idx="920">
                  <c:v>-25.202999999999999</c:v>
                </c:pt>
                <c:pt idx="921">
                  <c:v>-25.256</c:v>
                </c:pt>
                <c:pt idx="922">
                  <c:v>-25.265000000000001</c:v>
                </c:pt>
                <c:pt idx="923">
                  <c:v>-25.143999999999998</c:v>
                </c:pt>
                <c:pt idx="924">
                  <c:v>-25.337</c:v>
                </c:pt>
                <c:pt idx="925">
                  <c:v>-25.128</c:v>
                </c:pt>
                <c:pt idx="926">
                  <c:v>-25.21</c:v>
                </c:pt>
                <c:pt idx="927">
                  <c:v>-25.204000000000001</c:v>
                </c:pt>
                <c:pt idx="928">
                  <c:v>-25.036000000000001</c:v>
                </c:pt>
                <c:pt idx="929">
                  <c:v>-24.995000000000001</c:v>
                </c:pt>
                <c:pt idx="930">
                  <c:v>-25.11</c:v>
                </c:pt>
                <c:pt idx="931">
                  <c:v>-25.103999999999999</c:v>
                </c:pt>
                <c:pt idx="932">
                  <c:v>-25.06</c:v>
                </c:pt>
                <c:pt idx="933">
                  <c:v>-25.140999999999998</c:v>
                </c:pt>
                <c:pt idx="934">
                  <c:v>-25.058</c:v>
                </c:pt>
                <c:pt idx="935">
                  <c:v>-25.071999999999999</c:v>
                </c:pt>
                <c:pt idx="936">
                  <c:v>-25.085000000000001</c:v>
                </c:pt>
                <c:pt idx="937">
                  <c:v>-25.077999999999999</c:v>
                </c:pt>
                <c:pt idx="938">
                  <c:v>-25.027999999999999</c:v>
                </c:pt>
                <c:pt idx="939">
                  <c:v>-25.015999999999998</c:v>
                </c:pt>
                <c:pt idx="940">
                  <c:v>-25.149000000000001</c:v>
                </c:pt>
                <c:pt idx="941">
                  <c:v>-25.04</c:v>
                </c:pt>
                <c:pt idx="942">
                  <c:v>-25.041</c:v>
                </c:pt>
                <c:pt idx="943">
                  <c:v>-25.169</c:v>
                </c:pt>
                <c:pt idx="944">
                  <c:v>-25.061</c:v>
                </c:pt>
                <c:pt idx="945">
                  <c:v>-25.135999999999999</c:v>
                </c:pt>
                <c:pt idx="946">
                  <c:v>-25.032</c:v>
                </c:pt>
                <c:pt idx="947">
                  <c:v>-25.082000000000001</c:v>
                </c:pt>
                <c:pt idx="948">
                  <c:v>-25.129000000000001</c:v>
                </c:pt>
                <c:pt idx="949">
                  <c:v>-25.106999999999999</c:v>
                </c:pt>
                <c:pt idx="950">
                  <c:v>-25.167999999999999</c:v>
                </c:pt>
                <c:pt idx="951">
                  <c:v>-25.062999999999999</c:v>
                </c:pt>
                <c:pt idx="952">
                  <c:v>-25.248000000000001</c:v>
                </c:pt>
                <c:pt idx="953">
                  <c:v>-25.122</c:v>
                </c:pt>
                <c:pt idx="954">
                  <c:v>-25.166</c:v>
                </c:pt>
                <c:pt idx="955">
                  <c:v>-25.172999999999998</c:v>
                </c:pt>
                <c:pt idx="956">
                  <c:v>-25.091999999999999</c:v>
                </c:pt>
                <c:pt idx="957">
                  <c:v>-25.172000000000001</c:v>
                </c:pt>
                <c:pt idx="958">
                  <c:v>-25.210999999999999</c:v>
                </c:pt>
                <c:pt idx="959">
                  <c:v>-25.119</c:v>
                </c:pt>
                <c:pt idx="960">
                  <c:v>-25.175000000000001</c:v>
                </c:pt>
                <c:pt idx="961">
                  <c:v>-25.254999999999999</c:v>
                </c:pt>
                <c:pt idx="962">
                  <c:v>-25.146999999999998</c:v>
                </c:pt>
                <c:pt idx="963">
                  <c:v>-25.343</c:v>
                </c:pt>
                <c:pt idx="964">
                  <c:v>-25.068999999999999</c:v>
                </c:pt>
                <c:pt idx="965">
                  <c:v>-25.183</c:v>
                </c:pt>
                <c:pt idx="966">
                  <c:v>-25.210999999999999</c:v>
                </c:pt>
                <c:pt idx="967">
                  <c:v>-25.236000000000001</c:v>
                </c:pt>
                <c:pt idx="968">
                  <c:v>-25.288</c:v>
                </c:pt>
                <c:pt idx="969">
                  <c:v>-25.143000000000001</c:v>
                </c:pt>
                <c:pt idx="970">
                  <c:v>-25.186</c:v>
                </c:pt>
                <c:pt idx="971">
                  <c:v>-25.157</c:v>
                </c:pt>
                <c:pt idx="972">
                  <c:v>-25.175999999999998</c:v>
                </c:pt>
                <c:pt idx="973">
                  <c:v>-25.181000000000001</c:v>
                </c:pt>
                <c:pt idx="974">
                  <c:v>-25.082999999999998</c:v>
                </c:pt>
                <c:pt idx="975">
                  <c:v>-25.041</c:v>
                </c:pt>
                <c:pt idx="976">
                  <c:v>-25.105</c:v>
                </c:pt>
                <c:pt idx="977">
                  <c:v>-25.166</c:v>
                </c:pt>
                <c:pt idx="978">
                  <c:v>-25.007999999999999</c:v>
                </c:pt>
                <c:pt idx="979">
                  <c:v>-24.917999999999999</c:v>
                </c:pt>
                <c:pt idx="980">
                  <c:v>-24.984000000000002</c:v>
                </c:pt>
                <c:pt idx="981">
                  <c:v>-25.059000000000001</c:v>
                </c:pt>
                <c:pt idx="982">
                  <c:v>-24.949000000000002</c:v>
                </c:pt>
                <c:pt idx="983">
                  <c:v>-24.93</c:v>
                </c:pt>
                <c:pt idx="984">
                  <c:v>-25.05</c:v>
                </c:pt>
                <c:pt idx="985">
                  <c:v>-24.815999999999999</c:v>
                </c:pt>
                <c:pt idx="986">
                  <c:v>-24.99</c:v>
                </c:pt>
                <c:pt idx="987">
                  <c:v>-25.149000000000001</c:v>
                </c:pt>
                <c:pt idx="988">
                  <c:v>-24.861999999999998</c:v>
                </c:pt>
                <c:pt idx="989">
                  <c:v>-25.117999999999999</c:v>
                </c:pt>
                <c:pt idx="990">
                  <c:v>-25.044</c:v>
                </c:pt>
                <c:pt idx="991">
                  <c:v>-25.077999999999999</c:v>
                </c:pt>
                <c:pt idx="992">
                  <c:v>-25.096</c:v>
                </c:pt>
                <c:pt idx="993">
                  <c:v>-25.055</c:v>
                </c:pt>
                <c:pt idx="994">
                  <c:v>-24.95</c:v>
                </c:pt>
                <c:pt idx="995">
                  <c:v>-25.151</c:v>
                </c:pt>
                <c:pt idx="996">
                  <c:v>-25.018000000000001</c:v>
                </c:pt>
                <c:pt idx="997">
                  <c:v>-24.841000000000001</c:v>
                </c:pt>
                <c:pt idx="998">
                  <c:v>-24.68</c:v>
                </c:pt>
                <c:pt idx="999">
                  <c:v>-24.847999999999999</c:v>
                </c:pt>
                <c:pt idx="1000">
                  <c:v>-24.896000000000001</c:v>
                </c:pt>
                <c:pt idx="1001">
                  <c:v>-24.835000000000001</c:v>
                </c:pt>
                <c:pt idx="1002">
                  <c:v>-25.064</c:v>
                </c:pt>
                <c:pt idx="1003">
                  <c:v>-24.963000000000001</c:v>
                </c:pt>
                <c:pt idx="1004">
                  <c:v>-25.134</c:v>
                </c:pt>
                <c:pt idx="1005">
                  <c:v>-24.905000000000001</c:v>
                </c:pt>
                <c:pt idx="1006">
                  <c:v>-25.149000000000001</c:v>
                </c:pt>
                <c:pt idx="1007">
                  <c:v>-25.097999999999999</c:v>
                </c:pt>
                <c:pt idx="1008">
                  <c:v>-25.181999999999999</c:v>
                </c:pt>
                <c:pt idx="1009">
                  <c:v>-25.097000000000001</c:v>
                </c:pt>
                <c:pt idx="1010">
                  <c:v>-25.076000000000001</c:v>
                </c:pt>
                <c:pt idx="1011">
                  <c:v>-25.021000000000001</c:v>
                </c:pt>
                <c:pt idx="1012">
                  <c:v>-25.14</c:v>
                </c:pt>
                <c:pt idx="1013">
                  <c:v>-25.055</c:v>
                </c:pt>
                <c:pt idx="1014">
                  <c:v>-25.016999999999999</c:v>
                </c:pt>
                <c:pt idx="1015">
                  <c:v>-25.006</c:v>
                </c:pt>
                <c:pt idx="1016">
                  <c:v>-25</c:v>
                </c:pt>
                <c:pt idx="1017">
                  <c:v>-25.117000000000001</c:v>
                </c:pt>
                <c:pt idx="1018">
                  <c:v>-25.058</c:v>
                </c:pt>
                <c:pt idx="1019">
                  <c:v>-25.207000000000001</c:v>
                </c:pt>
                <c:pt idx="1020">
                  <c:v>-25.17</c:v>
                </c:pt>
                <c:pt idx="1021">
                  <c:v>-25.026</c:v>
                </c:pt>
                <c:pt idx="1022">
                  <c:v>-24.946000000000002</c:v>
                </c:pt>
                <c:pt idx="1023">
                  <c:v>-25.125</c:v>
                </c:pt>
                <c:pt idx="1024">
                  <c:v>-25.198</c:v>
                </c:pt>
                <c:pt idx="1025">
                  <c:v>-25.192</c:v>
                </c:pt>
                <c:pt idx="1026">
                  <c:v>-25.126000000000001</c:v>
                </c:pt>
                <c:pt idx="1027">
                  <c:v>-25.103000000000002</c:v>
                </c:pt>
                <c:pt idx="1028">
                  <c:v>-24.978000000000002</c:v>
                </c:pt>
                <c:pt idx="1029">
                  <c:v>-24.948</c:v>
                </c:pt>
                <c:pt idx="1030">
                  <c:v>-25.064</c:v>
                </c:pt>
                <c:pt idx="1031">
                  <c:v>-25.094999999999999</c:v>
                </c:pt>
                <c:pt idx="1032">
                  <c:v>-25.105</c:v>
                </c:pt>
                <c:pt idx="1033">
                  <c:v>-24.923999999999999</c:v>
                </c:pt>
                <c:pt idx="1034">
                  <c:v>-24.844999999999999</c:v>
                </c:pt>
                <c:pt idx="1035">
                  <c:v>-24.815000000000001</c:v>
                </c:pt>
                <c:pt idx="1036">
                  <c:v>-24.925000000000001</c:v>
                </c:pt>
                <c:pt idx="1037">
                  <c:v>-24.788</c:v>
                </c:pt>
                <c:pt idx="1038">
                  <c:v>-24.995000000000001</c:v>
                </c:pt>
                <c:pt idx="1039">
                  <c:v>-25.02</c:v>
                </c:pt>
                <c:pt idx="1040">
                  <c:v>-24.815999999999999</c:v>
                </c:pt>
                <c:pt idx="1041">
                  <c:v>-25.06</c:v>
                </c:pt>
                <c:pt idx="1042">
                  <c:v>-24.867999999999999</c:v>
                </c:pt>
                <c:pt idx="1043">
                  <c:v>-24.832000000000001</c:v>
                </c:pt>
                <c:pt idx="1044">
                  <c:v>-24.995000000000001</c:v>
                </c:pt>
                <c:pt idx="1045">
                  <c:v>-24.995999999999999</c:v>
                </c:pt>
                <c:pt idx="1046">
                  <c:v>-25.071000000000002</c:v>
                </c:pt>
                <c:pt idx="1047">
                  <c:v>-25.030999999999999</c:v>
                </c:pt>
                <c:pt idx="1048">
                  <c:v>-24.78</c:v>
                </c:pt>
                <c:pt idx="1049">
                  <c:v>-25.015000000000001</c:v>
                </c:pt>
                <c:pt idx="1050">
                  <c:v>-25.067</c:v>
                </c:pt>
                <c:pt idx="1051">
                  <c:v>-25.035</c:v>
                </c:pt>
                <c:pt idx="1052">
                  <c:v>-24.907</c:v>
                </c:pt>
                <c:pt idx="1053">
                  <c:v>-25.039000000000001</c:v>
                </c:pt>
                <c:pt idx="1054">
                  <c:v>-25.07</c:v>
                </c:pt>
                <c:pt idx="1055">
                  <c:v>-25.016999999999999</c:v>
                </c:pt>
                <c:pt idx="1056">
                  <c:v>-24.97</c:v>
                </c:pt>
                <c:pt idx="1057">
                  <c:v>-24.911999999999999</c:v>
                </c:pt>
                <c:pt idx="1058">
                  <c:v>-24.861000000000001</c:v>
                </c:pt>
                <c:pt idx="1059">
                  <c:v>-25.071000000000002</c:v>
                </c:pt>
                <c:pt idx="1060">
                  <c:v>-25.141999999999999</c:v>
                </c:pt>
                <c:pt idx="1061">
                  <c:v>-24.995999999999999</c:v>
                </c:pt>
                <c:pt idx="1062">
                  <c:v>-25.228000000000002</c:v>
                </c:pt>
                <c:pt idx="1063">
                  <c:v>-25.152000000000001</c:v>
                </c:pt>
                <c:pt idx="1064">
                  <c:v>-25.146000000000001</c:v>
                </c:pt>
                <c:pt idx="1065">
                  <c:v>-25.076000000000001</c:v>
                </c:pt>
                <c:pt idx="1066">
                  <c:v>-24.821000000000002</c:v>
                </c:pt>
                <c:pt idx="1067">
                  <c:v>-24.937000000000001</c:v>
                </c:pt>
                <c:pt idx="1068">
                  <c:v>-25.145</c:v>
                </c:pt>
                <c:pt idx="1069">
                  <c:v>-25.302</c:v>
                </c:pt>
                <c:pt idx="1070">
                  <c:v>-25.096</c:v>
                </c:pt>
                <c:pt idx="1071">
                  <c:v>-25.207999999999998</c:v>
                </c:pt>
                <c:pt idx="1072">
                  <c:v>-24.89</c:v>
                </c:pt>
                <c:pt idx="1073">
                  <c:v>-24.991</c:v>
                </c:pt>
                <c:pt idx="1074">
                  <c:v>-25.1</c:v>
                </c:pt>
                <c:pt idx="1075">
                  <c:v>-25.135000000000002</c:v>
                </c:pt>
                <c:pt idx="1076">
                  <c:v>-25.184999999999999</c:v>
                </c:pt>
                <c:pt idx="1077">
                  <c:v>-25.036999999999999</c:v>
                </c:pt>
                <c:pt idx="1078">
                  <c:v>-24.969000000000001</c:v>
                </c:pt>
                <c:pt idx="1079">
                  <c:v>-24.905999999999999</c:v>
                </c:pt>
                <c:pt idx="1080">
                  <c:v>-24.942</c:v>
                </c:pt>
                <c:pt idx="1081">
                  <c:v>-25.047000000000001</c:v>
                </c:pt>
                <c:pt idx="1082">
                  <c:v>-25.138000000000002</c:v>
                </c:pt>
                <c:pt idx="1083">
                  <c:v>-25.004000000000001</c:v>
                </c:pt>
                <c:pt idx="1084">
                  <c:v>-25.062999999999999</c:v>
                </c:pt>
                <c:pt idx="1085">
                  <c:v>-25.126999999999999</c:v>
                </c:pt>
                <c:pt idx="1086">
                  <c:v>-25.154</c:v>
                </c:pt>
                <c:pt idx="1087">
                  <c:v>-25.096</c:v>
                </c:pt>
                <c:pt idx="1088">
                  <c:v>-25.125</c:v>
                </c:pt>
                <c:pt idx="1089">
                  <c:v>-25.038</c:v>
                </c:pt>
                <c:pt idx="1090">
                  <c:v>-24.960999999999999</c:v>
                </c:pt>
                <c:pt idx="1091">
                  <c:v>-24.971</c:v>
                </c:pt>
                <c:pt idx="1092">
                  <c:v>-25.087</c:v>
                </c:pt>
                <c:pt idx="1093">
                  <c:v>-24.933</c:v>
                </c:pt>
                <c:pt idx="1094">
                  <c:v>-24.884</c:v>
                </c:pt>
                <c:pt idx="1095">
                  <c:v>-25.126000000000001</c:v>
                </c:pt>
                <c:pt idx="1096">
                  <c:v>-25.105</c:v>
                </c:pt>
                <c:pt idx="1097">
                  <c:v>-24.98</c:v>
                </c:pt>
                <c:pt idx="1098">
                  <c:v>-25.134</c:v>
                </c:pt>
                <c:pt idx="1099">
                  <c:v>-24.725000000000001</c:v>
                </c:pt>
                <c:pt idx="1100">
                  <c:v>-24.757000000000001</c:v>
                </c:pt>
                <c:pt idx="1101">
                  <c:v>-24.766999999999999</c:v>
                </c:pt>
                <c:pt idx="1102">
                  <c:v>-24.881</c:v>
                </c:pt>
                <c:pt idx="1103">
                  <c:v>-25.007999999999999</c:v>
                </c:pt>
                <c:pt idx="1104">
                  <c:v>-25.012</c:v>
                </c:pt>
                <c:pt idx="1105">
                  <c:v>-24.870999999999999</c:v>
                </c:pt>
                <c:pt idx="1106">
                  <c:v>-24.79</c:v>
                </c:pt>
                <c:pt idx="1107">
                  <c:v>-24.84</c:v>
                </c:pt>
                <c:pt idx="1108">
                  <c:v>-25.058</c:v>
                </c:pt>
                <c:pt idx="1109">
                  <c:v>-24.829000000000001</c:v>
                </c:pt>
                <c:pt idx="1110">
                  <c:v>-25.004000000000001</c:v>
                </c:pt>
                <c:pt idx="1111">
                  <c:v>-24.768999999999998</c:v>
                </c:pt>
                <c:pt idx="1112">
                  <c:v>-25.172999999999998</c:v>
                </c:pt>
                <c:pt idx="1113">
                  <c:v>-24.81</c:v>
                </c:pt>
                <c:pt idx="1114">
                  <c:v>-24.954000000000001</c:v>
                </c:pt>
                <c:pt idx="1115">
                  <c:v>-24.838999999999999</c:v>
                </c:pt>
                <c:pt idx="1116">
                  <c:v>-25.17</c:v>
                </c:pt>
                <c:pt idx="1117">
                  <c:v>-24.978999999999999</c:v>
                </c:pt>
                <c:pt idx="1118">
                  <c:v>-25.033999999999999</c:v>
                </c:pt>
                <c:pt idx="1119">
                  <c:v>-25.053000000000001</c:v>
                </c:pt>
                <c:pt idx="1120">
                  <c:v>-24.960999999999999</c:v>
                </c:pt>
                <c:pt idx="1121">
                  <c:v>-25.123000000000001</c:v>
                </c:pt>
                <c:pt idx="1122">
                  <c:v>-24.808</c:v>
                </c:pt>
                <c:pt idx="1123">
                  <c:v>-24.95</c:v>
                </c:pt>
                <c:pt idx="1124">
                  <c:v>-24.905999999999999</c:v>
                </c:pt>
                <c:pt idx="1125">
                  <c:v>-24.902000000000001</c:v>
                </c:pt>
                <c:pt idx="1126">
                  <c:v>-24.937999999999999</c:v>
                </c:pt>
                <c:pt idx="1127">
                  <c:v>-24.969000000000001</c:v>
                </c:pt>
                <c:pt idx="1128">
                  <c:v>-24.837</c:v>
                </c:pt>
                <c:pt idx="1129">
                  <c:v>-24.786999999999999</c:v>
                </c:pt>
                <c:pt idx="1130">
                  <c:v>-24.783000000000001</c:v>
                </c:pt>
                <c:pt idx="1131">
                  <c:v>-24.978999999999999</c:v>
                </c:pt>
                <c:pt idx="1132">
                  <c:v>-24.954000000000001</c:v>
                </c:pt>
                <c:pt idx="1133">
                  <c:v>-24.875</c:v>
                </c:pt>
                <c:pt idx="1134">
                  <c:v>-25.024999999999999</c:v>
                </c:pt>
                <c:pt idx="1135">
                  <c:v>-24.971</c:v>
                </c:pt>
                <c:pt idx="1136">
                  <c:v>-24.931999999999999</c:v>
                </c:pt>
                <c:pt idx="1137">
                  <c:v>-24.821999999999999</c:v>
                </c:pt>
                <c:pt idx="1138">
                  <c:v>-25.036000000000001</c:v>
                </c:pt>
                <c:pt idx="1139">
                  <c:v>-25.087</c:v>
                </c:pt>
                <c:pt idx="1140">
                  <c:v>-25.204999999999998</c:v>
                </c:pt>
                <c:pt idx="1141">
                  <c:v>-25.175999999999998</c:v>
                </c:pt>
                <c:pt idx="1142">
                  <c:v>-25.161999999999999</c:v>
                </c:pt>
                <c:pt idx="1143">
                  <c:v>-25.137</c:v>
                </c:pt>
                <c:pt idx="1144">
                  <c:v>-25.24</c:v>
                </c:pt>
                <c:pt idx="1145">
                  <c:v>-25.021999999999998</c:v>
                </c:pt>
                <c:pt idx="1146">
                  <c:v>-24.904</c:v>
                </c:pt>
                <c:pt idx="1147">
                  <c:v>-25.113</c:v>
                </c:pt>
                <c:pt idx="1148">
                  <c:v>-25.085000000000001</c:v>
                </c:pt>
                <c:pt idx="1149">
                  <c:v>-25.077999999999999</c:v>
                </c:pt>
                <c:pt idx="1150">
                  <c:v>-25.018000000000001</c:v>
                </c:pt>
                <c:pt idx="1151">
                  <c:v>-24.782</c:v>
                </c:pt>
                <c:pt idx="1152">
                  <c:v>-24.88</c:v>
                </c:pt>
                <c:pt idx="1153">
                  <c:v>-25.088999999999999</c:v>
                </c:pt>
                <c:pt idx="1154">
                  <c:v>-24.666</c:v>
                </c:pt>
                <c:pt idx="1155">
                  <c:v>-25.106999999999999</c:v>
                </c:pt>
                <c:pt idx="1156">
                  <c:v>-24.913</c:v>
                </c:pt>
                <c:pt idx="1157">
                  <c:v>-25.047999999999998</c:v>
                </c:pt>
                <c:pt idx="1158">
                  <c:v>-24.962</c:v>
                </c:pt>
                <c:pt idx="1159">
                  <c:v>-25.155000000000001</c:v>
                </c:pt>
                <c:pt idx="1160">
                  <c:v>-24.978999999999999</c:v>
                </c:pt>
                <c:pt idx="1161">
                  <c:v>-24.934999999999999</c:v>
                </c:pt>
                <c:pt idx="1162">
                  <c:v>-24.954000000000001</c:v>
                </c:pt>
                <c:pt idx="1163">
                  <c:v>-25.056999999999999</c:v>
                </c:pt>
                <c:pt idx="1164">
                  <c:v>-24.989000000000001</c:v>
                </c:pt>
                <c:pt idx="1165">
                  <c:v>-24.966999999999999</c:v>
                </c:pt>
                <c:pt idx="1166">
                  <c:v>-25.187000000000001</c:v>
                </c:pt>
                <c:pt idx="1167">
                  <c:v>-24.943999999999999</c:v>
                </c:pt>
                <c:pt idx="1168">
                  <c:v>-25.129000000000001</c:v>
                </c:pt>
                <c:pt idx="1169">
                  <c:v>-25.109000000000002</c:v>
                </c:pt>
                <c:pt idx="1170">
                  <c:v>-25.146999999999998</c:v>
                </c:pt>
                <c:pt idx="1171">
                  <c:v>-25.228999999999999</c:v>
                </c:pt>
                <c:pt idx="1172">
                  <c:v>-25.042999999999999</c:v>
                </c:pt>
                <c:pt idx="1173">
                  <c:v>-25.204000000000001</c:v>
                </c:pt>
                <c:pt idx="1174">
                  <c:v>-25.273</c:v>
                </c:pt>
                <c:pt idx="1175">
                  <c:v>-25.067</c:v>
                </c:pt>
                <c:pt idx="1176">
                  <c:v>-25.114999999999998</c:v>
                </c:pt>
                <c:pt idx="1177">
                  <c:v>-25.152000000000001</c:v>
                </c:pt>
                <c:pt idx="1178">
                  <c:v>-25.274999999999999</c:v>
                </c:pt>
                <c:pt idx="1179">
                  <c:v>-25.186</c:v>
                </c:pt>
                <c:pt idx="1180">
                  <c:v>-25.135999999999999</c:v>
                </c:pt>
                <c:pt idx="1181">
                  <c:v>-25.225000000000001</c:v>
                </c:pt>
                <c:pt idx="1182">
                  <c:v>-25.117999999999999</c:v>
                </c:pt>
                <c:pt idx="1183">
                  <c:v>-25.088999999999999</c:v>
                </c:pt>
                <c:pt idx="1184">
                  <c:v>-25.163</c:v>
                </c:pt>
                <c:pt idx="1185">
                  <c:v>-25.164000000000001</c:v>
                </c:pt>
                <c:pt idx="1186">
                  <c:v>-24.995999999999999</c:v>
                </c:pt>
                <c:pt idx="1187">
                  <c:v>-24.972999999999999</c:v>
                </c:pt>
                <c:pt idx="1188">
                  <c:v>-25.030999999999999</c:v>
                </c:pt>
                <c:pt idx="1189">
                  <c:v>-24.984999999999999</c:v>
                </c:pt>
                <c:pt idx="1190">
                  <c:v>-24.943000000000001</c:v>
                </c:pt>
                <c:pt idx="1191">
                  <c:v>-24.864000000000001</c:v>
                </c:pt>
                <c:pt idx="1192">
                  <c:v>-25.227</c:v>
                </c:pt>
                <c:pt idx="1193">
                  <c:v>-25.085999999999999</c:v>
                </c:pt>
                <c:pt idx="1194">
                  <c:v>-24.959</c:v>
                </c:pt>
                <c:pt idx="1195">
                  <c:v>-25.038</c:v>
                </c:pt>
                <c:pt idx="1196">
                  <c:v>-25.087</c:v>
                </c:pt>
                <c:pt idx="1197">
                  <c:v>-25.097999999999999</c:v>
                </c:pt>
                <c:pt idx="1198">
                  <c:v>-25.135999999999999</c:v>
                </c:pt>
                <c:pt idx="1199">
                  <c:v>-25.036000000000001</c:v>
                </c:pt>
                <c:pt idx="1200">
                  <c:v>-24.844999999999999</c:v>
                </c:pt>
                <c:pt idx="1201">
                  <c:v>-24.887</c:v>
                </c:pt>
                <c:pt idx="1202">
                  <c:v>-25.042000000000002</c:v>
                </c:pt>
                <c:pt idx="1203">
                  <c:v>-24.981000000000002</c:v>
                </c:pt>
                <c:pt idx="1204">
                  <c:v>-25.119</c:v>
                </c:pt>
                <c:pt idx="1205">
                  <c:v>-25.114999999999998</c:v>
                </c:pt>
                <c:pt idx="1206">
                  <c:v>-25.236000000000001</c:v>
                </c:pt>
                <c:pt idx="1207">
                  <c:v>-25.109000000000002</c:v>
                </c:pt>
                <c:pt idx="1208">
                  <c:v>-24.936</c:v>
                </c:pt>
                <c:pt idx="1209">
                  <c:v>-25.22</c:v>
                </c:pt>
                <c:pt idx="1210">
                  <c:v>-25.010999999999999</c:v>
                </c:pt>
                <c:pt idx="1211">
                  <c:v>-25.134</c:v>
                </c:pt>
                <c:pt idx="1212">
                  <c:v>-25.030999999999999</c:v>
                </c:pt>
                <c:pt idx="1213">
                  <c:v>-25.094999999999999</c:v>
                </c:pt>
                <c:pt idx="1214">
                  <c:v>-25.106000000000002</c:v>
                </c:pt>
                <c:pt idx="1215">
                  <c:v>-25.206</c:v>
                </c:pt>
                <c:pt idx="1216">
                  <c:v>-25.013000000000002</c:v>
                </c:pt>
                <c:pt idx="1217">
                  <c:v>-24.957999999999998</c:v>
                </c:pt>
                <c:pt idx="1218">
                  <c:v>-25.038</c:v>
                </c:pt>
                <c:pt idx="1219">
                  <c:v>-25.132000000000001</c:v>
                </c:pt>
                <c:pt idx="1220">
                  <c:v>-25.064</c:v>
                </c:pt>
                <c:pt idx="1221">
                  <c:v>-24.991</c:v>
                </c:pt>
                <c:pt idx="1222">
                  <c:v>-25.126000000000001</c:v>
                </c:pt>
                <c:pt idx="1223">
                  <c:v>-25.053999999999998</c:v>
                </c:pt>
                <c:pt idx="1224">
                  <c:v>-25.105</c:v>
                </c:pt>
                <c:pt idx="1225">
                  <c:v>-25.085000000000001</c:v>
                </c:pt>
                <c:pt idx="1226">
                  <c:v>-25.045000000000002</c:v>
                </c:pt>
                <c:pt idx="1227">
                  <c:v>-25.212</c:v>
                </c:pt>
                <c:pt idx="1228">
                  <c:v>-25.079000000000001</c:v>
                </c:pt>
                <c:pt idx="1229">
                  <c:v>-25.003</c:v>
                </c:pt>
                <c:pt idx="1230">
                  <c:v>-25.177</c:v>
                </c:pt>
                <c:pt idx="1231">
                  <c:v>-24.896000000000001</c:v>
                </c:pt>
                <c:pt idx="1232">
                  <c:v>-25.042999999999999</c:v>
                </c:pt>
                <c:pt idx="1233">
                  <c:v>-24.968</c:v>
                </c:pt>
                <c:pt idx="1234">
                  <c:v>-25.149000000000001</c:v>
                </c:pt>
                <c:pt idx="1235">
                  <c:v>-24.902000000000001</c:v>
                </c:pt>
                <c:pt idx="1236">
                  <c:v>-25.12</c:v>
                </c:pt>
                <c:pt idx="1237">
                  <c:v>-25.027999999999999</c:v>
                </c:pt>
                <c:pt idx="1238">
                  <c:v>-24.911000000000001</c:v>
                </c:pt>
                <c:pt idx="1239">
                  <c:v>-24.765000000000001</c:v>
                </c:pt>
                <c:pt idx="1240">
                  <c:v>-24.812999999999999</c:v>
                </c:pt>
                <c:pt idx="1241">
                  <c:v>-24.954000000000001</c:v>
                </c:pt>
                <c:pt idx="1242">
                  <c:v>-24.931000000000001</c:v>
                </c:pt>
                <c:pt idx="1243">
                  <c:v>-24.81</c:v>
                </c:pt>
                <c:pt idx="1244">
                  <c:v>-25.045999999999999</c:v>
                </c:pt>
                <c:pt idx="1245">
                  <c:v>-25.023</c:v>
                </c:pt>
                <c:pt idx="1246">
                  <c:v>-25.023</c:v>
                </c:pt>
                <c:pt idx="1247">
                  <c:v>-25.114000000000001</c:v>
                </c:pt>
                <c:pt idx="1248">
                  <c:v>-25.033999999999999</c:v>
                </c:pt>
                <c:pt idx="1249">
                  <c:v>-25.161000000000001</c:v>
                </c:pt>
                <c:pt idx="1250">
                  <c:v>-24.922000000000001</c:v>
                </c:pt>
                <c:pt idx="1251">
                  <c:v>-25.109000000000002</c:v>
                </c:pt>
                <c:pt idx="1252">
                  <c:v>-25.102</c:v>
                </c:pt>
                <c:pt idx="1253">
                  <c:v>-25.094999999999999</c:v>
                </c:pt>
                <c:pt idx="1254">
                  <c:v>-25.103000000000002</c:v>
                </c:pt>
                <c:pt idx="1255">
                  <c:v>-24.875</c:v>
                </c:pt>
                <c:pt idx="1256">
                  <c:v>-24.975000000000001</c:v>
                </c:pt>
                <c:pt idx="1257">
                  <c:v>-24.969000000000001</c:v>
                </c:pt>
                <c:pt idx="1258">
                  <c:v>-24.835999999999999</c:v>
                </c:pt>
                <c:pt idx="1259">
                  <c:v>-24.818000000000001</c:v>
                </c:pt>
                <c:pt idx="1260">
                  <c:v>-25.096</c:v>
                </c:pt>
                <c:pt idx="1261">
                  <c:v>-25.082000000000001</c:v>
                </c:pt>
                <c:pt idx="1262">
                  <c:v>-24.943000000000001</c:v>
                </c:pt>
                <c:pt idx="1263">
                  <c:v>-24.936</c:v>
                </c:pt>
                <c:pt idx="1264">
                  <c:v>-25.036000000000001</c:v>
                </c:pt>
                <c:pt idx="1265">
                  <c:v>-25.033000000000001</c:v>
                </c:pt>
                <c:pt idx="1266">
                  <c:v>-25.084</c:v>
                </c:pt>
                <c:pt idx="1267">
                  <c:v>-25.023</c:v>
                </c:pt>
                <c:pt idx="1268">
                  <c:v>-25.071999999999999</c:v>
                </c:pt>
                <c:pt idx="1269">
                  <c:v>-25.007000000000001</c:v>
                </c:pt>
                <c:pt idx="1270">
                  <c:v>-24.940999999999999</c:v>
                </c:pt>
                <c:pt idx="1271">
                  <c:v>-24.974</c:v>
                </c:pt>
                <c:pt idx="1272">
                  <c:v>-25.061</c:v>
                </c:pt>
                <c:pt idx="1273">
                  <c:v>-24.989000000000001</c:v>
                </c:pt>
                <c:pt idx="1274">
                  <c:v>-24.928999999999998</c:v>
                </c:pt>
                <c:pt idx="1275">
                  <c:v>-25.033000000000001</c:v>
                </c:pt>
                <c:pt idx="1276">
                  <c:v>-25.076000000000001</c:v>
                </c:pt>
                <c:pt idx="1277">
                  <c:v>-24.95</c:v>
                </c:pt>
                <c:pt idx="1278">
                  <c:v>-24.93</c:v>
                </c:pt>
                <c:pt idx="1279">
                  <c:v>-24.948</c:v>
                </c:pt>
                <c:pt idx="1280">
                  <c:v>-24.966999999999999</c:v>
                </c:pt>
                <c:pt idx="1281">
                  <c:v>-25.007000000000001</c:v>
                </c:pt>
                <c:pt idx="1282">
                  <c:v>-24.989000000000001</c:v>
                </c:pt>
                <c:pt idx="1283">
                  <c:v>-24.936</c:v>
                </c:pt>
                <c:pt idx="1284">
                  <c:v>-25.012</c:v>
                </c:pt>
                <c:pt idx="1285">
                  <c:v>-24.888999999999999</c:v>
                </c:pt>
                <c:pt idx="1286">
                  <c:v>-25.094000000000001</c:v>
                </c:pt>
                <c:pt idx="1287">
                  <c:v>-25.21</c:v>
                </c:pt>
                <c:pt idx="1288">
                  <c:v>-25.257999999999999</c:v>
                </c:pt>
                <c:pt idx="1289">
                  <c:v>-25.172999999999998</c:v>
                </c:pt>
                <c:pt idx="1290">
                  <c:v>-25.077999999999999</c:v>
                </c:pt>
                <c:pt idx="1291">
                  <c:v>-25.154</c:v>
                </c:pt>
                <c:pt idx="1292">
                  <c:v>-25.097999999999999</c:v>
                </c:pt>
                <c:pt idx="1293">
                  <c:v>-25.177</c:v>
                </c:pt>
                <c:pt idx="1294">
                  <c:v>-25.199000000000002</c:v>
                </c:pt>
                <c:pt idx="1295">
                  <c:v>-25.146000000000001</c:v>
                </c:pt>
                <c:pt idx="1296">
                  <c:v>-25.27</c:v>
                </c:pt>
                <c:pt idx="1297">
                  <c:v>-25.204999999999998</c:v>
                </c:pt>
                <c:pt idx="1298">
                  <c:v>-25.260999999999999</c:v>
                </c:pt>
                <c:pt idx="1299">
                  <c:v>-25.24</c:v>
                </c:pt>
                <c:pt idx="1300">
                  <c:v>-25.253</c:v>
                </c:pt>
                <c:pt idx="1301">
                  <c:v>-25.300999999999998</c:v>
                </c:pt>
                <c:pt idx="1302">
                  <c:v>-25.190999999999999</c:v>
                </c:pt>
                <c:pt idx="1303">
                  <c:v>-25.042999999999999</c:v>
                </c:pt>
                <c:pt idx="1304">
                  <c:v>-24.998999999999999</c:v>
                </c:pt>
                <c:pt idx="1305">
                  <c:v>-25.11</c:v>
                </c:pt>
                <c:pt idx="1306">
                  <c:v>-25.157</c:v>
                </c:pt>
                <c:pt idx="1307">
                  <c:v>-24.902999999999999</c:v>
                </c:pt>
                <c:pt idx="1308">
                  <c:v>-25.172999999999998</c:v>
                </c:pt>
                <c:pt idx="1309">
                  <c:v>-25.201000000000001</c:v>
                </c:pt>
                <c:pt idx="1310">
                  <c:v>-24.971</c:v>
                </c:pt>
                <c:pt idx="1311">
                  <c:v>-25.134</c:v>
                </c:pt>
                <c:pt idx="1312">
                  <c:v>-24.984999999999999</c:v>
                </c:pt>
                <c:pt idx="1313">
                  <c:v>-24.972000000000001</c:v>
                </c:pt>
                <c:pt idx="1314">
                  <c:v>-25.097999999999999</c:v>
                </c:pt>
                <c:pt idx="1315">
                  <c:v>-24.998000000000001</c:v>
                </c:pt>
                <c:pt idx="1316">
                  <c:v>-25.109000000000002</c:v>
                </c:pt>
                <c:pt idx="1317">
                  <c:v>-25.218</c:v>
                </c:pt>
                <c:pt idx="1318">
                  <c:v>-25.224</c:v>
                </c:pt>
                <c:pt idx="1319">
                  <c:v>-25.202000000000002</c:v>
                </c:pt>
                <c:pt idx="1320">
                  <c:v>-25.181999999999999</c:v>
                </c:pt>
                <c:pt idx="1321">
                  <c:v>-25.093</c:v>
                </c:pt>
                <c:pt idx="1322">
                  <c:v>-25.192</c:v>
                </c:pt>
                <c:pt idx="1323">
                  <c:v>-25.117000000000001</c:v>
                </c:pt>
                <c:pt idx="1324">
                  <c:v>-25.003</c:v>
                </c:pt>
                <c:pt idx="1325">
                  <c:v>-25.042000000000002</c:v>
                </c:pt>
                <c:pt idx="1326">
                  <c:v>-25.132000000000001</c:v>
                </c:pt>
                <c:pt idx="1327">
                  <c:v>-25.204000000000001</c:v>
                </c:pt>
                <c:pt idx="1328">
                  <c:v>-25.102</c:v>
                </c:pt>
                <c:pt idx="1329">
                  <c:v>-25.22</c:v>
                </c:pt>
                <c:pt idx="1330">
                  <c:v>-25.206</c:v>
                </c:pt>
                <c:pt idx="1331">
                  <c:v>-25.306000000000001</c:v>
                </c:pt>
                <c:pt idx="1332">
                  <c:v>-25.234000000000002</c:v>
                </c:pt>
                <c:pt idx="1333">
                  <c:v>-25.213999999999999</c:v>
                </c:pt>
                <c:pt idx="1334">
                  <c:v>-25.201000000000001</c:v>
                </c:pt>
                <c:pt idx="1335">
                  <c:v>-25.085000000000001</c:v>
                </c:pt>
                <c:pt idx="1336">
                  <c:v>-25.158999999999999</c:v>
                </c:pt>
                <c:pt idx="1337">
                  <c:v>-25.138999999999999</c:v>
                </c:pt>
                <c:pt idx="1338">
                  <c:v>-25.196999999999999</c:v>
                </c:pt>
                <c:pt idx="1339">
                  <c:v>-25.149000000000001</c:v>
                </c:pt>
                <c:pt idx="1340">
                  <c:v>-25.073</c:v>
                </c:pt>
                <c:pt idx="1341">
                  <c:v>-25.094000000000001</c:v>
                </c:pt>
                <c:pt idx="1342">
                  <c:v>-25.036999999999999</c:v>
                </c:pt>
                <c:pt idx="1343">
                  <c:v>-25.132000000000001</c:v>
                </c:pt>
                <c:pt idx="1344">
                  <c:v>-25.204000000000001</c:v>
                </c:pt>
                <c:pt idx="1345">
                  <c:v>-25.131</c:v>
                </c:pt>
                <c:pt idx="1346">
                  <c:v>-25.215</c:v>
                </c:pt>
                <c:pt idx="1347">
                  <c:v>-25.178000000000001</c:v>
                </c:pt>
                <c:pt idx="1348">
                  <c:v>-25.056999999999999</c:v>
                </c:pt>
                <c:pt idx="1349">
                  <c:v>-25.183</c:v>
                </c:pt>
                <c:pt idx="1350">
                  <c:v>-25.143000000000001</c:v>
                </c:pt>
                <c:pt idx="1351">
                  <c:v>-25.14</c:v>
                </c:pt>
                <c:pt idx="1352">
                  <c:v>-25.201000000000001</c:v>
                </c:pt>
                <c:pt idx="1353">
                  <c:v>-25.193999999999999</c:v>
                </c:pt>
                <c:pt idx="1354">
                  <c:v>-25.297000000000001</c:v>
                </c:pt>
                <c:pt idx="1355">
                  <c:v>-25.257999999999999</c:v>
                </c:pt>
                <c:pt idx="1356">
                  <c:v>-25.263000000000002</c:v>
                </c:pt>
                <c:pt idx="1357">
                  <c:v>-25.260999999999999</c:v>
                </c:pt>
                <c:pt idx="1358">
                  <c:v>-25.25</c:v>
                </c:pt>
                <c:pt idx="1359">
                  <c:v>-25.273</c:v>
                </c:pt>
                <c:pt idx="1360">
                  <c:v>-25.234000000000002</c:v>
                </c:pt>
                <c:pt idx="1361">
                  <c:v>-25.195</c:v>
                </c:pt>
                <c:pt idx="1362">
                  <c:v>-25.253</c:v>
                </c:pt>
                <c:pt idx="1363">
                  <c:v>-25.23</c:v>
                </c:pt>
                <c:pt idx="1364">
                  <c:v>-25.157</c:v>
                </c:pt>
                <c:pt idx="1365">
                  <c:v>-25.2</c:v>
                </c:pt>
                <c:pt idx="1366">
                  <c:v>-25.277999999999999</c:v>
                </c:pt>
                <c:pt idx="1367">
                  <c:v>-25.15</c:v>
                </c:pt>
                <c:pt idx="1368">
                  <c:v>-25.201000000000001</c:v>
                </c:pt>
                <c:pt idx="1369">
                  <c:v>-25.273</c:v>
                </c:pt>
                <c:pt idx="1370">
                  <c:v>-25.212</c:v>
                </c:pt>
                <c:pt idx="1371">
                  <c:v>-25.14</c:v>
                </c:pt>
                <c:pt idx="1372">
                  <c:v>-25.178999999999998</c:v>
                </c:pt>
                <c:pt idx="1373">
                  <c:v>-25.166</c:v>
                </c:pt>
                <c:pt idx="1374">
                  <c:v>-25.215</c:v>
                </c:pt>
                <c:pt idx="1375">
                  <c:v>-25.167000000000002</c:v>
                </c:pt>
                <c:pt idx="1376">
                  <c:v>-25.259</c:v>
                </c:pt>
                <c:pt idx="1377">
                  <c:v>-25.257000000000001</c:v>
                </c:pt>
                <c:pt idx="1378">
                  <c:v>-25.198</c:v>
                </c:pt>
                <c:pt idx="1379">
                  <c:v>-25.143999999999998</c:v>
                </c:pt>
                <c:pt idx="1380">
                  <c:v>-25.187999999999999</c:v>
                </c:pt>
                <c:pt idx="1381">
                  <c:v>-25.189</c:v>
                </c:pt>
                <c:pt idx="1382">
                  <c:v>-25.242000000000001</c:v>
                </c:pt>
                <c:pt idx="1383">
                  <c:v>-25.169</c:v>
                </c:pt>
                <c:pt idx="1384">
                  <c:v>-25.045000000000002</c:v>
                </c:pt>
                <c:pt idx="1385">
                  <c:v>-25.052</c:v>
                </c:pt>
                <c:pt idx="1386">
                  <c:v>-25.192</c:v>
                </c:pt>
                <c:pt idx="1387">
                  <c:v>-25.202000000000002</c:v>
                </c:pt>
                <c:pt idx="1388">
                  <c:v>-25.055</c:v>
                </c:pt>
                <c:pt idx="1389">
                  <c:v>-24.763000000000002</c:v>
                </c:pt>
                <c:pt idx="1390">
                  <c:v>-25.132999999999999</c:v>
                </c:pt>
                <c:pt idx="1391">
                  <c:v>-25.11</c:v>
                </c:pt>
                <c:pt idx="1392">
                  <c:v>-25.125</c:v>
                </c:pt>
                <c:pt idx="1393">
                  <c:v>-25.052</c:v>
                </c:pt>
                <c:pt idx="1394">
                  <c:v>-25.16</c:v>
                </c:pt>
                <c:pt idx="1395">
                  <c:v>-25.024999999999999</c:v>
                </c:pt>
                <c:pt idx="1396">
                  <c:v>-24.920999999999999</c:v>
                </c:pt>
                <c:pt idx="1397">
                  <c:v>-25.033000000000001</c:v>
                </c:pt>
                <c:pt idx="1398">
                  <c:v>-25.048999999999999</c:v>
                </c:pt>
                <c:pt idx="1399">
                  <c:v>-24.937999999999999</c:v>
                </c:pt>
                <c:pt idx="1400">
                  <c:v>-25.050999999999998</c:v>
                </c:pt>
                <c:pt idx="1401">
                  <c:v>-25.108000000000001</c:v>
                </c:pt>
                <c:pt idx="1402">
                  <c:v>-25.091999999999999</c:v>
                </c:pt>
                <c:pt idx="1403">
                  <c:v>-25.038</c:v>
                </c:pt>
                <c:pt idx="1404">
                  <c:v>-25.114999999999998</c:v>
                </c:pt>
                <c:pt idx="1405">
                  <c:v>-25.207000000000001</c:v>
                </c:pt>
                <c:pt idx="1406">
                  <c:v>-25.131</c:v>
                </c:pt>
                <c:pt idx="1407">
                  <c:v>-25.233000000000001</c:v>
                </c:pt>
                <c:pt idx="1408">
                  <c:v>-25.155000000000001</c:v>
                </c:pt>
                <c:pt idx="1409">
                  <c:v>-25.134</c:v>
                </c:pt>
                <c:pt idx="1410">
                  <c:v>-24.984000000000002</c:v>
                </c:pt>
                <c:pt idx="1411">
                  <c:v>-25.009</c:v>
                </c:pt>
                <c:pt idx="1412">
                  <c:v>-24.986999999999998</c:v>
                </c:pt>
                <c:pt idx="1413">
                  <c:v>-24.972000000000001</c:v>
                </c:pt>
                <c:pt idx="1414">
                  <c:v>-25.100999999999999</c:v>
                </c:pt>
                <c:pt idx="1415">
                  <c:v>-25.254999999999999</c:v>
                </c:pt>
                <c:pt idx="1416">
                  <c:v>-24.988</c:v>
                </c:pt>
                <c:pt idx="1417">
                  <c:v>-25.117000000000001</c:v>
                </c:pt>
                <c:pt idx="1418">
                  <c:v>-25.161000000000001</c:v>
                </c:pt>
                <c:pt idx="1419">
                  <c:v>-25.088999999999999</c:v>
                </c:pt>
                <c:pt idx="1420">
                  <c:v>-25.31</c:v>
                </c:pt>
                <c:pt idx="1421">
                  <c:v>-25.027000000000001</c:v>
                </c:pt>
                <c:pt idx="1422">
                  <c:v>-25.231999999999999</c:v>
                </c:pt>
                <c:pt idx="1423">
                  <c:v>-24.811</c:v>
                </c:pt>
                <c:pt idx="1424">
                  <c:v>-24.975999999999999</c:v>
                </c:pt>
                <c:pt idx="1425">
                  <c:v>-24.905000000000001</c:v>
                </c:pt>
                <c:pt idx="1426">
                  <c:v>-24.878</c:v>
                </c:pt>
                <c:pt idx="1427">
                  <c:v>-24.925000000000001</c:v>
                </c:pt>
                <c:pt idx="1428">
                  <c:v>-24.895</c:v>
                </c:pt>
                <c:pt idx="1429">
                  <c:v>-25.055</c:v>
                </c:pt>
                <c:pt idx="1430">
                  <c:v>-25.010999999999999</c:v>
                </c:pt>
                <c:pt idx="1431">
                  <c:v>-25.02</c:v>
                </c:pt>
                <c:pt idx="1432">
                  <c:v>-24.991</c:v>
                </c:pt>
                <c:pt idx="1433">
                  <c:v>-25.202999999999999</c:v>
                </c:pt>
                <c:pt idx="1434">
                  <c:v>-24.97</c:v>
                </c:pt>
                <c:pt idx="1435">
                  <c:v>-24.963999999999999</c:v>
                </c:pt>
                <c:pt idx="1436">
                  <c:v>-25.134</c:v>
                </c:pt>
                <c:pt idx="1437">
                  <c:v>-25.033999999999999</c:v>
                </c:pt>
                <c:pt idx="1438">
                  <c:v>-24.934000000000001</c:v>
                </c:pt>
                <c:pt idx="1439">
                  <c:v>-25.225999999999999</c:v>
                </c:pt>
                <c:pt idx="1440">
                  <c:v>-25.027999999999999</c:v>
                </c:pt>
                <c:pt idx="1441">
                  <c:v>-25.113</c:v>
                </c:pt>
                <c:pt idx="1442">
                  <c:v>-25.05</c:v>
                </c:pt>
                <c:pt idx="1443">
                  <c:v>-25.085999999999999</c:v>
                </c:pt>
                <c:pt idx="1444">
                  <c:v>-25.029</c:v>
                </c:pt>
                <c:pt idx="1445">
                  <c:v>-24.919</c:v>
                </c:pt>
                <c:pt idx="1446">
                  <c:v>-25.093</c:v>
                </c:pt>
                <c:pt idx="1447">
                  <c:v>-25.081</c:v>
                </c:pt>
                <c:pt idx="1448">
                  <c:v>-24.786000000000001</c:v>
                </c:pt>
                <c:pt idx="1449">
                  <c:v>-25.045999999999999</c:v>
                </c:pt>
                <c:pt idx="1450">
                  <c:v>-24.891999999999999</c:v>
                </c:pt>
                <c:pt idx="1451">
                  <c:v>-24.925000000000001</c:v>
                </c:pt>
                <c:pt idx="1452">
                  <c:v>-25.027000000000001</c:v>
                </c:pt>
                <c:pt idx="1453">
                  <c:v>-25.044</c:v>
                </c:pt>
                <c:pt idx="1454">
                  <c:v>-24.873000000000001</c:v>
                </c:pt>
                <c:pt idx="1455">
                  <c:v>-24.837</c:v>
                </c:pt>
                <c:pt idx="1456">
                  <c:v>-24.864999999999998</c:v>
                </c:pt>
                <c:pt idx="1457">
                  <c:v>-24.870999999999999</c:v>
                </c:pt>
                <c:pt idx="1458">
                  <c:v>-24.942</c:v>
                </c:pt>
                <c:pt idx="1459">
                  <c:v>-24.942</c:v>
                </c:pt>
                <c:pt idx="1460">
                  <c:v>-24.97</c:v>
                </c:pt>
                <c:pt idx="1461">
                  <c:v>-24.937999999999999</c:v>
                </c:pt>
                <c:pt idx="1462">
                  <c:v>-25.108000000000001</c:v>
                </c:pt>
                <c:pt idx="1463">
                  <c:v>-25.111000000000001</c:v>
                </c:pt>
                <c:pt idx="1464">
                  <c:v>-25.123999999999999</c:v>
                </c:pt>
                <c:pt idx="1465">
                  <c:v>-25.158999999999999</c:v>
                </c:pt>
                <c:pt idx="1466">
                  <c:v>-24.963000000000001</c:v>
                </c:pt>
                <c:pt idx="1467">
                  <c:v>-24.832000000000001</c:v>
                </c:pt>
                <c:pt idx="1468">
                  <c:v>-25.082999999999998</c:v>
                </c:pt>
                <c:pt idx="1469">
                  <c:v>-24.942</c:v>
                </c:pt>
                <c:pt idx="1470">
                  <c:v>-25.009</c:v>
                </c:pt>
                <c:pt idx="1471">
                  <c:v>-25.088999999999999</c:v>
                </c:pt>
                <c:pt idx="1472">
                  <c:v>-25.219000000000001</c:v>
                </c:pt>
                <c:pt idx="1473">
                  <c:v>-24.954999999999998</c:v>
                </c:pt>
                <c:pt idx="1474">
                  <c:v>-25.087</c:v>
                </c:pt>
                <c:pt idx="1475">
                  <c:v>-25.135000000000002</c:v>
                </c:pt>
                <c:pt idx="1476">
                  <c:v>-24.853999999999999</c:v>
                </c:pt>
                <c:pt idx="1477">
                  <c:v>-25.106999999999999</c:v>
                </c:pt>
                <c:pt idx="1478">
                  <c:v>-24.969000000000001</c:v>
                </c:pt>
                <c:pt idx="1479">
                  <c:v>-25.064</c:v>
                </c:pt>
                <c:pt idx="1480">
                  <c:v>-25.135999999999999</c:v>
                </c:pt>
                <c:pt idx="1481">
                  <c:v>-25.123999999999999</c:v>
                </c:pt>
                <c:pt idx="1482">
                  <c:v>-24.949000000000002</c:v>
                </c:pt>
                <c:pt idx="1483">
                  <c:v>-24.911000000000001</c:v>
                </c:pt>
                <c:pt idx="1484">
                  <c:v>-24.937999999999999</c:v>
                </c:pt>
                <c:pt idx="1485">
                  <c:v>-24.954000000000001</c:v>
                </c:pt>
                <c:pt idx="1486">
                  <c:v>-24.975000000000001</c:v>
                </c:pt>
                <c:pt idx="1487">
                  <c:v>-24.762</c:v>
                </c:pt>
                <c:pt idx="1488">
                  <c:v>-25.024999999999999</c:v>
                </c:pt>
                <c:pt idx="1489">
                  <c:v>-25.042999999999999</c:v>
                </c:pt>
                <c:pt idx="1490">
                  <c:v>-25.077999999999999</c:v>
                </c:pt>
                <c:pt idx="1491">
                  <c:v>-24.876999999999999</c:v>
                </c:pt>
                <c:pt idx="1492">
                  <c:v>-25.065999999999999</c:v>
                </c:pt>
                <c:pt idx="1493">
                  <c:v>-24.969000000000001</c:v>
                </c:pt>
                <c:pt idx="1494">
                  <c:v>-25.004000000000001</c:v>
                </c:pt>
                <c:pt idx="1495">
                  <c:v>-25.157</c:v>
                </c:pt>
                <c:pt idx="1496">
                  <c:v>-25.151</c:v>
                </c:pt>
                <c:pt idx="1497">
                  <c:v>-25.204000000000001</c:v>
                </c:pt>
                <c:pt idx="1498">
                  <c:v>-24.97</c:v>
                </c:pt>
                <c:pt idx="1499">
                  <c:v>-25.138999999999999</c:v>
                </c:pt>
                <c:pt idx="1500">
                  <c:v>-25.196999999999999</c:v>
                </c:pt>
                <c:pt idx="1501">
                  <c:v>-25.033999999999999</c:v>
                </c:pt>
                <c:pt idx="1502">
                  <c:v>-25.190999999999999</c:v>
                </c:pt>
                <c:pt idx="1503">
                  <c:v>-25.201000000000001</c:v>
                </c:pt>
                <c:pt idx="1504">
                  <c:v>-25.202000000000002</c:v>
                </c:pt>
                <c:pt idx="1505">
                  <c:v>-25.143000000000001</c:v>
                </c:pt>
                <c:pt idx="1506">
                  <c:v>-25.094000000000001</c:v>
                </c:pt>
                <c:pt idx="1507">
                  <c:v>-25.128</c:v>
                </c:pt>
                <c:pt idx="1508">
                  <c:v>-25.189</c:v>
                </c:pt>
                <c:pt idx="1509">
                  <c:v>-25.085999999999999</c:v>
                </c:pt>
                <c:pt idx="1510">
                  <c:v>-25.120999999999999</c:v>
                </c:pt>
                <c:pt idx="1511">
                  <c:v>-25.23</c:v>
                </c:pt>
                <c:pt idx="1512">
                  <c:v>-24.94</c:v>
                </c:pt>
                <c:pt idx="1513">
                  <c:v>-25.108000000000001</c:v>
                </c:pt>
                <c:pt idx="1514">
                  <c:v>-25.135000000000002</c:v>
                </c:pt>
                <c:pt idx="1515">
                  <c:v>-25.161000000000001</c:v>
                </c:pt>
                <c:pt idx="1516">
                  <c:v>-25.154</c:v>
                </c:pt>
                <c:pt idx="1517">
                  <c:v>-25.091000000000001</c:v>
                </c:pt>
                <c:pt idx="1518">
                  <c:v>-25.152999999999999</c:v>
                </c:pt>
                <c:pt idx="1519">
                  <c:v>-25.234000000000002</c:v>
                </c:pt>
                <c:pt idx="1520">
                  <c:v>-25.190999999999999</c:v>
                </c:pt>
                <c:pt idx="1521">
                  <c:v>-25.231000000000002</c:v>
                </c:pt>
                <c:pt idx="1522">
                  <c:v>-25.052</c:v>
                </c:pt>
                <c:pt idx="1523">
                  <c:v>-25.045999999999999</c:v>
                </c:pt>
                <c:pt idx="1524">
                  <c:v>-25.08</c:v>
                </c:pt>
                <c:pt idx="1525">
                  <c:v>-25.198</c:v>
                </c:pt>
                <c:pt idx="1526">
                  <c:v>-25.192</c:v>
                </c:pt>
                <c:pt idx="1527">
                  <c:v>-25.068999999999999</c:v>
                </c:pt>
                <c:pt idx="1528">
                  <c:v>-25.100999999999999</c:v>
                </c:pt>
                <c:pt idx="1529">
                  <c:v>-25.056000000000001</c:v>
                </c:pt>
                <c:pt idx="1530">
                  <c:v>-25.280999999999999</c:v>
                </c:pt>
                <c:pt idx="1531">
                  <c:v>-25.100999999999999</c:v>
                </c:pt>
                <c:pt idx="1532">
                  <c:v>-25.25</c:v>
                </c:pt>
                <c:pt idx="1533">
                  <c:v>-24.972999999999999</c:v>
                </c:pt>
                <c:pt idx="1534">
                  <c:v>-24.94</c:v>
                </c:pt>
                <c:pt idx="1535">
                  <c:v>-25.148</c:v>
                </c:pt>
                <c:pt idx="1536">
                  <c:v>-25.186</c:v>
                </c:pt>
                <c:pt idx="1537">
                  <c:v>-25.216000000000001</c:v>
                </c:pt>
                <c:pt idx="1538">
                  <c:v>-25.212</c:v>
                </c:pt>
                <c:pt idx="1539">
                  <c:v>-25.228999999999999</c:v>
                </c:pt>
                <c:pt idx="1540">
                  <c:v>-25.111000000000001</c:v>
                </c:pt>
                <c:pt idx="1541">
                  <c:v>-24.954000000000001</c:v>
                </c:pt>
                <c:pt idx="1542">
                  <c:v>-25.064</c:v>
                </c:pt>
                <c:pt idx="1543">
                  <c:v>-25.001000000000001</c:v>
                </c:pt>
                <c:pt idx="1544">
                  <c:v>-25.164999999999999</c:v>
                </c:pt>
                <c:pt idx="1545">
                  <c:v>-25.238</c:v>
                </c:pt>
                <c:pt idx="1546">
                  <c:v>-25.244</c:v>
                </c:pt>
                <c:pt idx="1547">
                  <c:v>-25.032</c:v>
                </c:pt>
                <c:pt idx="1548">
                  <c:v>-24.963999999999999</c:v>
                </c:pt>
                <c:pt idx="1549">
                  <c:v>-24.988</c:v>
                </c:pt>
                <c:pt idx="1550">
                  <c:v>-24.945</c:v>
                </c:pt>
                <c:pt idx="1551">
                  <c:v>-25.2</c:v>
                </c:pt>
                <c:pt idx="1552">
                  <c:v>-25.122</c:v>
                </c:pt>
                <c:pt idx="1553">
                  <c:v>-25.106000000000002</c:v>
                </c:pt>
                <c:pt idx="1554">
                  <c:v>-25.064</c:v>
                </c:pt>
                <c:pt idx="1555">
                  <c:v>-25.207999999999998</c:v>
                </c:pt>
                <c:pt idx="1556">
                  <c:v>-25.164000000000001</c:v>
                </c:pt>
                <c:pt idx="1557">
                  <c:v>-25.065000000000001</c:v>
                </c:pt>
                <c:pt idx="1558">
                  <c:v>-25.245999999999999</c:v>
                </c:pt>
                <c:pt idx="1559">
                  <c:v>-25</c:v>
                </c:pt>
                <c:pt idx="1560">
                  <c:v>-24.917000000000002</c:v>
                </c:pt>
                <c:pt idx="1561">
                  <c:v>-24.978000000000002</c:v>
                </c:pt>
                <c:pt idx="1562">
                  <c:v>-25.036000000000001</c:v>
                </c:pt>
                <c:pt idx="1563">
                  <c:v>-24.949000000000002</c:v>
                </c:pt>
                <c:pt idx="1564">
                  <c:v>-24.899000000000001</c:v>
                </c:pt>
                <c:pt idx="1565">
                  <c:v>-24.776</c:v>
                </c:pt>
                <c:pt idx="1566">
                  <c:v>-24.794</c:v>
                </c:pt>
                <c:pt idx="1567">
                  <c:v>-25.052</c:v>
                </c:pt>
                <c:pt idx="1568">
                  <c:v>-24.844999999999999</c:v>
                </c:pt>
                <c:pt idx="1569">
                  <c:v>-24.896999999999998</c:v>
                </c:pt>
                <c:pt idx="1570">
                  <c:v>-24.989000000000001</c:v>
                </c:pt>
                <c:pt idx="1571">
                  <c:v>-24.869</c:v>
                </c:pt>
                <c:pt idx="1572">
                  <c:v>-24.957000000000001</c:v>
                </c:pt>
                <c:pt idx="1573">
                  <c:v>-24.911000000000001</c:v>
                </c:pt>
                <c:pt idx="1574">
                  <c:v>-24.824000000000002</c:v>
                </c:pt>
                <c:pt idx="1575">
                  <c:v>-24.896999999999998</c:v>
                </c:pt>
                <c:pt idx="1576">
                  <c:v>-24.925999999999998</c:v>
                </c:pt>
                <c:pt idx="1577">
                  <c:v>-25.195</c:v>
                </c:pt>
                <c:pt idx="1578">
                  <c:v>-24.885000000000002</c:v>
                </c:pt>
                <c:pt idx="1579">
                  <c:v>-24.834</c:v>
                </c:pt>
                <c:pt idx="1580">
                  <c:v>-24.91</c:v>
                </c:pt>
                <c:pt idx="1581">
                  <c:v>-25.315999999999999</c:v>
                </c:pt>
                <c:pt idx="1582">
                  <c:v>-25.018999999999998</c:v>
                </c:pt>
                <c:pt idx="1583">
                  <c:v>-24.98</c:v>
                </c:pt>
                <c:pt idx="1584">
                  <c:v>-24.997</c:v>
                </c:pt>
                <c:pt idx="1585">
                  <c:v>-24.948</c:v>
                </c:pt>
                <c:pt idx="1586">
                  <c:v>-24.948</c:v>
                </c:pt>
                <c:pt idx="1587">
                  <c:v>-24.936</c:v>
                </c:pt>
                <c:pt idx="1588">
                  <c:v>-25.198</c:v>
                </c:pt>
                <c:pt idx="1589">
                  <c:v>-24.956</c:v>
                </c:pt>
                <c:pt idx="1590">
                  <c:v>-25.097999999999999</c:v>
                </c:pt>
                <c:pt idx="1591">
                  <c:v>-25.228000000000002</c:v>
                </c:pt>
                <c:pt idx="1592">
                  <c:v>-24.992999999999999</c:v>
                </c:pt>
                <c:pt idx="1593">
                  <c:v>-24.882000000000001</c:v>
                </c:pt>
                <c:pt idx="1594">
                  <c:v>-24.826000000000001</c:v>
                </c:pt>
                <c:pt idx="1595">
                  <c:v>-25.11</c:v>
                </c:pt>
                <c:pt idx="1596">
                  <c:v>-24.916</c:v>
                </c:pt>
                <c:pt idx="1597">
                  <c:v>-25.204000000000001</c:v>
                </c:pt>
                <c:pt idx="1598">
                  <c:v>-24.760999999999999</c:v>
                </c:pt>
                <c:pt idx="1599">
                  <c:v>-24.873000000000001</c:v>
                </c:pt>
                <c:pt idx="1600">
                  <c:v>-24.91</c:v>
                </c:pt>
                <c:pt idx="1601">
                  <c:v>-25.087</c:v>
                </c:pt>
                <c:pt idx="1602">
                  <c:v>-25.28</c:v>
                </c:pt>
                <c:pt idx="1603">
                  <c:v>-25.088999999999999</c:v>
                </c:pt>
                <c:pt idx="1604">
                  <c:v>-24.884</c:v>
                </c:pt>
                <c:pt idx="1605">
                  <c:v>-25.039000000000001</c:v>
                </c:pt>
                <c:pt idx="1606">
                  <c:v>-25.088999999999999</c:v>
                </c:pt>
                <c:pt idx="1607">
                  <c:v>-24.978999999999999</c:v>
                </c:pt>
                <c:pt idx="1608">
                  <c:v>-24.898</c:v>
                </c:pt>
                <c:pt idx="1609">
                  <c:v>-25.007000000000001</c:v>
                </c:pt>
                <c:pt idx="1610">
                  <c:v>-25.021000000000001</c:v>
                </c:pt>
                <c:pt idx="1611">
                  <c:v>-25.106999999999999</c:v>
                </c:pt>
                <c:pt idx="1612">
                  <c:v>-25.001000000000001</c:v>
                </c:pt>
                <c:pt idx="1613">
                  <c:v>-24.937000000000001</c:v>
                </c:pt>
                <c:pt idx="1614">
                  <c:v>-25.04</c:v>
                </c:pt>
                <c:pt idx="1615">
                  <c:v>-25.091999999999999</c:v>
                </c:pt>
                <c:pt idx="1616">
                  <c:v>-25.146000000000001</c:v>
                </c:pt>
                <c:pt idx="1617">
                  <c:v>-24.998999999999999</c:v>
                </c:pt>
                <c:pt idx="1618">
                  <c:v>-25.059000000000001</c:v>
                </c:pt>
                <c:pt idx="1619">
                  <c:v>-25.193000000000001</c:v>
                </c:pt>
                <c:pt idx="1620">
                  <c:v>-25.117999999999999</c:v>
                </c:pt>
                <c:pt idx="1621">
                  <c:v>-25.096</c:v>
                </c:pt>
                <c:pt idx="1622">
                  <c:v>-24.893000000000001</c:v>
                </c:pt>
                <c:pt idx="1623">
                  <c:v>-24.934000000000001</c:v>
                </c:pt>
                <c:pt idx="1624">
                  <c:v>-24.93</c:v>
                </c:pt>
                <c:pt idx="1625">
                  <c:v>-25.155999999999999</c:v>
                </c:pt>
                <c:pt idx="1626">
                  <c:v>-24.992000000000001</c:v>
                </c:pt>
                <c:pt idx="1627">
                  <c:v>-25.036999999999999</c:v>
                </c:pt>
                <c:pt idx="1628">
                  <c:v>-24.975999999999999</c:v>
                </c:pt>
                <c:pt idx="1629">
                  <c:v>-25.08</c:v>
                </c:pt>
                <c:pt idx="1630">
                  <c:v>-24.908000000000001</c:v>
                </c:pt>
                <c:pt idx="1631">
                  <c:v>-24.893000000000001</c:v>
                </c:pt>
                <c:pt idx="1632">
                  <c:v>-25.06</c:v>
                </c:pt>
                <c:pt idx="1633">
                  <c:v>-25.047000000000001</c:v>
                </c:pt>
                <c:pt idx="1634">
                  <c:v>-24.933</c:v>
                </c:pt>
                <c:pt idx="1635">
                  <c:v>-24.812000000000001</c:v>
                </c:pt>
                <c:pt idx="1636">
                  <c:v>-24.896999999999998</c:v>
                </c:pt>
                <c:pt idx="1637">
                  <c:v>-24.923999999999999</c:v>
                </c:pt>
                <c:pt idx="1638">
                  <c:v>-24.92</c:v>
                </c:pt>
                <c:pt idx="1639">
                  <c:v>-24.885000000000002</c:v>
                </c:pt>
                <c:pt idx="1640">
                  <c:v>-24.87</c:v>
                </c:pt>
                <c:pt idx="1641">
                  <c:v>-25.047000000000001</c:v>
                </c:pt>
                <c:pt idx="1642">
                  <c:v>-25.068000000000001</c:v>
                </c:pt>
                <c:pt idx="1643">
                  <c:v>-24.963000000000001</c:v>
                </c:pt>
                <c:pt idx="1644">
                  <c:v>-24.908000000000001</c:v>
                </c:pt>
                <c:pt idx="1645">
                  <c:v>-24.832000000000001</c:v>
                </c:pt>
                <c:pt idx="1646">
                  <c:v>-24.748000000000001</c:v>
                </c:pt>
                <c:pt idx="1647">
                  <c:v>-24.457999999999998</c:v>
                </c:pt>
                <c:pt idx="1648">
                  <c:v>-24.713000000000001</c:v>
                </c:pt>
                <c:pt idx="1649">
                  <c:v>-24.856000000000002</c:v>
                </c:pt>
                <c:pt idx="1650">
                  <c:v>-25.045999999999999</c:v>
                </c:pt>
                <c:pt idx="1651">
                  <c:v>-25.059000000000001</c:v>
                </c:pt>
                <c:pt idx="1652">
                  <c:v>-25.094000000000001</c:v>
                </c:pt>
                <c:pt idx="1653">
                  <c:v>-25.035</c:v>
                </c:pt>
                <c:pt idx="1654">
                  <c:v>-24.988</c:v>
                </c:pt>
                <c:pt idx="1655">
                  <c:v>-25.02</c:v>
                </c:pt>
                <c:pt idx="1656">
                  <c:v>-25.076000000000001</c:v>
                </c:pt>
                <c:pt idx="1657">
                  <c:v>-25.05</c:v>
                </c:pt>
                <c:pt idx="1658">
                  <c:v>-25.058</c:v>
                </c:pt>
                <c:pt idx="1659">
                  <c:v>-25.007000000000001</c:v>
                </c:pt>
                <c:pt idx="1660">
                  <c:v>-25.044</c:v>
                </c:pt>
                <c:pt idx="1661">
                  <c:v>-24.962</c:v>
                </c:pt>
                <c:pt idx="1662">
                  <c:v>-25.123000000000001</c:v>
                </c:pt>
                <c:pt idx="1663">
                  <c:v>-25.164000000000001</c:v>
                </c:pt>
                <c:pt idx="1664">
                  <c:v>-24.817</c:v>
                </c:pt>
                <c:pt idx="1665">
                  <c:v>-25.056999999999999</c:v>
                </c:pt>
                <c:pt idx="1666">
                  <c:v>-25.145</c:v>
                </c:pt>
                <c:pt idx="1667">
                  <c:v>-25.155000000000001</c:v>
                </c:pt>
                <c:pt idx="1668">
                  <c:v>-25.093</c:v>
                </c:pt>
                <c:pt idx="1669">
                  <c:v>-25.132999999999999</c:v>
                </c:pt>
                <c:pt idx="1670">
                  <c:v>-25.071999999999999</c:v>
                </c:pt>
                <c:pt idx="1671">
                  <c:v>-25.044</c:v>
                </c:pt>
                <c:pt idx="1672">
                  <c:v>-25.113</c:v>
                </c:pt>
                <c:pt idx="1673">
                  <c:v>-25.016999999999999</c:v>
                </c:pt>
                <c:pt idx="1674">
                  <c:v>-25.15</c:v>
                </c:pt>
                <c:pt idx="1675">
                  <c:v>-25.053000000000001</c:v>
                </c:pt>
                <c:pt idx="1676">
                  <c:v>-25.039000000000001</c:v>
                </c:pt>
                <c:pt idx="1677">
                  <c:v>-24.994</c:v>
                </c:pt>
                <c:pt idx="1678">
                  <c:v>-25.222000000000001</c:v>
                </c:pt>
                <c:pt idx="1679">
                  <c:v>-25.248000000000001</c:v>
                </c:pt>
                <c:pt idx="1680">
                  <c:v>-25.064</c:v>
                </c:pt>
                <c:pt idx="1681">
                  <c:v>-25.041</c:v>
                </c:pt>
                <c:pt idx="1682">
                  <c:v>-25.033999999999999</c:v>
                </c:pt>
                <c:pt idx="1683">
                  <c:v>-25.132000000000001</c:v>
                </c:pt>
                <c:pt idx="1684">
                  <c:v>-25.111999999999998</c:v>
                </c:pt>
                <c:pt idx="1685">
                  <c:v>-25.117000000000001</c:v>
                </c:pt>
                <c:pt idx="1686">
                  <c:v>-25.056000000000001</c:v>
                </c:pt>
                <c:pt idx="1687">
                  <c:v>-25.108000000000001</c:v>
                </c:pt>
                <c:pt idx="1688">
                  <c:v>-25.242999999999999</c:v>
                </c:pt>
                <c:pt idx="1689">
                  <c:v>-25.059000000000001</c:v>
                </c:pt>
                <c:pt idx="1690">
                  <c:v>-25.088999999999999</c:v>
                </c:pt>
                <c:pt idx="1691">
                  <c:v>-25.077999999999999</c:v>
                </c:pt>
                <c:pt idx="1692">
                  <c:v>-25.015000000000001</c:v>
                </c:pt>
                <c:pt idx="1693">
                  <c:v>-24.983000000000001</c:v>
                </c:pt>
                <c:pt idx="1694">
                  <c:v>-25.09</c:v>
                </c:pt>
                <c:pt idx="1695">
                  <c:v>-25.202999999999999</c:v>
                </c:pt>
                <c:pt idx="1696">
                  <c:v>-25.052</c:v>
                </c:pt>
                <c:pt idx="1697">
                  <c:v>-24.844999999999999</c:v>
                </c:pt>
                <c:pt idx="1698">
                  <c:v>-25.01</c:v>
                </c:pt>
                <c:pt idx="1699">
                  <c:v>-24.902000000000001</c:v>
                </c:pt>
                <c:pt idx="1700">
                  <c:v>-25.013999999999999</c:v>
                </c:pt>
                <c:pt idx="1701">
                  <c:v>-25.178999999999998</c:v>
                </c:pt>
                <c:pt idx="1702">
                  <c:v>-24.933</c:v>
                </c:pt>
                <c:pt idx="1703">
                  <c:v>-25.062000000000001</c:v>
                </c:pt>
                <c:pt idx="1704">
                  <c:v>-24.972999999999999</c:v>
                </c:pt>
                <c:pt idx="1705">
                  <c:v>-24.992999999999999</c:v>
                </c:pt>
                <c:pt idx="1706">
                  <c:v>-24.992000000000001</c:v>
                </c:pt>
                <c:pt idx="1707">
                  <c:v>-25.047000000000001</c:v>
                </c:pt>
                <c:pt idx="1708">
                  <c:v>-24.936</c:v>
                </c:pt>
                <c:pt idx="1709">
                  <c:v>-24.792999999999999</c:v>
                </c:pt>
                <c:pt idx="1710">
                  <c:v>-24.995999999999999</c:v>
                </c:pt>
                <c:pt idx="1711">
                  <c:v>-25.234000000000002</c:v>
                </c:pt>
                <c:pt idx="1712">
                  <c:v>-25.027999999999999</c:v>
                </c:pt>
                <c:pt idx="1713">
                  <c:v>-25.100999999999999</c:v>
                </c:pt>
                <c:pt idx="1714">
                  <c:v>-25.027999999999999</c:v>
                </c:pt>
                <c:pt idx="1715">
                  <c:v>-24.971</c:v>
                </c:pt>
                <c:pt idx="1716">
                  <c:v>-24.904</c:v>
                </c:pt>
                <c:pt idx="1717">
                  <c:v>-25.12</c:v>
                </c:pt>
                <c:pt idx="1718">
                  <c:v>-24.986999999999998</c:v>
                </c:pt>
                <c:pt idx="1719">
                  <c:v>-25.02</c:v>
                </c:pt>
                <c:pt idx="1720">
                  <c:v>-24.940999999999999</c:v>
                </c:pt>
                <c:pt idx="1721">
                  <c:v>-24.831</c:v>
                </c:pt>
                <c:pt idx="1722">
                  <c:v>-25.015999999999998</c:v>
                </c:pt>
                <c:pt idx="1723">
                  <c:v>-24.898</c:v>
                </c:pt>
                <c:pt idx="1724">
                  <c:v>-25.123000000000001</c:v>
                </c:pt>
                <c:pt idx="1725">
                  <c:v>-25.027000000000001</c:v>
                </c:pt>
                <c:pt idx="1726">
                  <c:v>-25.207000000000001</c:v>
                </c:pt>
                <c:pt idx="1727">
                  <c:v>-25.047999999999998</c:v>
                </c:pt>
                <c:pt idx="1728">
                  <c:v>-25.209</c:v>
                </c:pt>
                <c:pt idx="1729">
                  <c:v>-24.768999999999998</c:v>
                </c:pt>
                <c:pt idx="1730">
                  <c:v>-24.811</c:v>
                </c:pt>
                <c:pt idx="1731">
                  <c:v>-24.969000000000001</c:v>
                </c:pt>
                <c:pt idx="1732">
                  <c:v>-24.768000000000001</c:v>
                </c:pt>
                <c:pt idx="1733">
                  <c:v>-24.878</c:v>
                </c:pt>
                <c:pt idx="1734">
                  <c:v>-24.876999999999999</c:v>
                </c:pt>
                <c:pt idx="1735">
                  <c:v>-25.018999999999998</c:v>
                </c:pt>
                <c:pt idx="1736">
                  <c:v>-25.003</c:v>
                </c:pt>
                <c:pt idx="1737">
                  <c:v>-24.952999999999999</c:v>
                </c:pt>
                <c:pt idx="1738">
                  <c:v>-24.888999999999999</c:v>
                </c:pt>
                <c:pt idx="1739">
                  <c:v>-24.759</c:v>
                </c:pt>
                <c:pt idx="1740">
                  <c:v>-24.876999999999999</c:v>
                </c:pt>
                <c:pt idx="1741">
                  <c:v>-24.800999999999998</c:v>
                </c:pt>
                <c:pt idx="1742">
                  <c:v>-24.949000000000002</c:v>
                </c:pt>
                <c:pt idx="1743">
                  <c:v>-25.088000000000001</c:v>
                </c:pt>
                <c:pt idx="1744">
                  <c:v>-24.954999999999998</c:v>
                </c:pt>
                <c:pt idx="1745">
                  <c:v>-24.972000000000001</c:v>
                </c:pt>
                <c:pt idx="1746">
                  <c:v>-24.934999999999999</c:v>
                </c:pt>
                <c:pt idx="1747">
                  <c:v>-24.835999999999999</c:v>
                </c:pt>
                <c:pt idx="1748">
                  <c:v>-24.920999999999999</c:v>
                </c:pt>
                <c:pt idx="1749">
                  <c:v>-24.937000000000001</c:v>
                </c:pt>
                <c:pt idx="1750">
                  <c:v>-24.919</c:v>
                </c:pt>
                <c:pt idx="1751">
                  <c:v>-24.994</c:v>
                </c:pt>
                <c:pt idx="1752">
                  <c:v>-24.948</c:v>
                </c:pt>
                <c:pt idx="1753">
                  <c:v>-24.800999999999998</c:v>
                </c:pt>
                <c:pt idx="1754">
                  <c:v>-24.972999999999999</c:v>
                </c:pt>
                <c:pt idx="1755">
                  <c:v>-24.992999999999999</c:v>
                </c:pt>
                <c:pt idx="1756">
                  <c:v>-25.161000000000001</c:v>
                </c:pt>
                <c:pt idx="1757">
                  <c:v>-24.989000000000001</c:v>
                </c:pt>
                <c:pt idx="1758">
                  <c:v>-24.888000000000002</c:v>
                </c:pt>
                <c:pt idx="1759">
                  <c:v>-25.195</c:v>
                </c:pt>
                <c:pt idx="1760">
                  <c:v>-24.965</c:v>
                </c:pt>
                <c:pt idx="1761">
                  <c:v>-24.844000000000001</c:v>
                </c:pt>
                <c:pt idx="1762">
                  <c:v>-25.026</c:v>
                </c:pt>
                <c:pt idx="1763">
                  <c:v>-25.126999999999999</c:v>
                </c:pt>
                <c:pt idx="1764">
                  <c:v>-24.991</c:v>
                </c:pt>
                <c:pt idx="1765">
                  <c:v>-25.074999999999999</c:v>
                </c:pt>
                <c:pt idx="1766">
                  <c:v>-24.992000000000001</c:v>
                </c:pt>
                <c:pt idx="1767">
                  <c:v>-25.033000000000001</c:v>
                </c:pt>
                <c:pt idx="1768">
                  <c:v>-24.923999999999999</c:v>
                </c:pt>
                <c:pt idx="1769">
                  <c:v>-25.097999999999999</c:v>
                </c:pt>
                <c:pt idx="1770">
                  <c:v>-25.065999999999999</c:v>
                </c:pt>
                <c:pt idx="1771">
                  <c:v>-25.113</c:v>
                </c:pt>
                <c:pt idx="1772">
                  <c:v>-25.207000000000001</c:v>
                </c:pt>
                <c:pt idx="1773">
                  <c:v>-25.143000000000001</c:v>
                </c:pt>
                <c:pt idx="1774">
                  <c:v>-24.99</c:v>
                </c:pt>
                <c:pt idx="1775">
                  <c:v>-25.119</c:v>
                </c:pt>
                <c:pt idx="1776">
                  <c:v>-25.186</c:v>
                </c:pt>
                <c:pt idx="1777">
                  <c:v>-25.062000000000001</c:v>
                </c:pt>
                <c:pt idx="1778">
                  <c:v>-25.137</c:v>
                </c:pt>
                <c:pt idx="1779">
                  <c:v>-25.105</c:v>
                </c:pt>
                <c:pt idx="1780">
                  <c:v>-24.931000000000001</c:v>
                </c:pt>
                <c:pt idx="1781">
                  <c:v>-24.963999999999999</c:v>
                </c:pt>
                <c:pt idx="1782">
                  <c:v>-24.946000000000002</c:v>
                </c:pt>
                <c:pt idx="1783">
                  <c:v>-24.946999999999999</c:v>
                </c:pt>
                <c:pt idx="1784">
                  <c:v>-25.004000000000001</c:v>
                </c:pt>
                <c:pt idx="1785">
                  <c:v>-25.097999999999999</c:v>
                </c:pt>
                <c:pt idx="1786">
                  <c:v>-25.14</c:v>
                </c:pt>
                <c:pt idx="1787">
                  <c:v>-25.132000000000001</c:v>
                </c:pt>
                <c:pt idx="1788">
                  <c:v>-25.201000000000001</c:v>
                </c:pt>
                <c:pt idx="1789">
                  <c:v>-24.908000000000001</c:v>
                </c:pt>
                <c:pt idx="1790">
                  <c:v>-25.122</c:v>
                </c:pt>
                <c:pt idx="1791">
                  <c:v>-25.087</c:v>
                </c:pt>
                <c:pt idx="1792">
                  <c:v>-25.032</c:v>
                </c:pt>
                <c:pt idx="1793">
                  <c:v>-25.238</c:v>
                </c:pt>
                <c:pt idx="1794">
                  <c:v>-25.187000000000001</c:v>
                </c:pt>
                <c:pt idx="1795">
                  <c:v>-25.128</c:v>
                </c:pt>
                <c:pt idx="1796">
                  <c:v>-25.106999999999999</c:v>
                </c:pt>
                <c:pt idx="1797">
                  <c:v>-24.884</c:v>
                </c:pt>
                <c:pt idx="1798">
                  <c:v>-24.92</c:v>
                </c:pt>
                <c:pt idx="1799">
                  <c:v>-25.074999999999999</c:v>
                </c:pt>
                <c:pt idx="1800">
                  <c:v>-25.091000000000001</c:v>
                </c:pt>
                <c:pt idx="1801">
                  <c:v>-25.048999999999999</c:v>
                </c:pt>
                <c:pt idx="1802">
                  <c:v>-24.939</c:v>
                </c:pt>
                <c:pt idx="1803">
                  <c:v>-24.922000000000001</c:v>
                </c:pt>
                <c:pt idx="1804">
                  <c:v>-24.94</c:v>
                </c:pt>
                <c:pt idx="1805">
                  <c:v>-24.988</c:v>
                </c:pt>
                <c:pt idx="1806">
                  <c:v>-24.997</c:v>
                </c:pt>
                <c:pt idx="1807">
                  <c:v>-25.128</c:v>
                </c:pt>
                <c:pt idx="1808">
                  <c:v>-25.154</c:v>
                </c:pt>
                <c:pt idx="1809">
                  <c:v>-25.09</c:v>
                </c:pt>
                <c:pt idx="1810">
                  <c:v>-24.972000000000001</c:v>
                </c:pt>
                <c:pt idx="1811">
                  <c:v>-24.943999999999999</c:v>
                </c:pt>
                <c:pt idx="1812">
                  <c:v>-24.998999999999999</c:v>
                </c:pt>
                <c:pt idx="1813">
                  <c:v>-25.061</c:v>
                </c:pt>
                <c:pt idx="1814">
                  <c:v>-24.963000000000001</c:v>
                </c:pt>
                <c:pt idx="1815">
                  <c:v>-24.98</c:v>
                </c:pt>
                <c:pt idx="1816">
                  <c:v>-24.873999999999999</c:v>
                </c:pt>
                <c:pt idx="1817">
                  <c:v>-25.062999999999999</c:v>
                </c:pt>
                <c:pt idx="1818">
                  <c:v>-25.065999999999999</c:v>
                </c:pt>
                <c:pt idx="1819">
                  <c:v>-25.048999999999999</c:v>
                </c:pt>
                <c:pt idx="1820">
                  <c:v>-24.893000000000001</c:v>
                </c:pt>
                <c:pt idx="1821">
                  <c:v>-24.96</c:v>
                </c:pt>
                <c:pt idx="1822">
                  <c:v>-25.010999999999999</c:v>
                </c:pt>
                <c:pt idx="1823">
                  <c:v>-25.135000000000002</c:v>
                </c:pt>
                <c:pt idx="1824">
                  <c:v>-25.227</c:v>
                </c:pt>
                <c:pt idx="1825">
                  <c:v>-25.263000000000002</c:v>
                </c:pt>
                <c:pt idx="1826">
                  <c:v>-25.206</c:v>
                </c:pt>
                <c:pt idx="1827">
                  <c:v>-25.082999999999998</c:v>
                </c:pt>
                <c:pt idx="1828">
                  <c:v>-24.916</c:v>
                </c:pt>
                <c:pt idx="1829">
                  <c:v>-25.081</c:v>
                </c:pt>
                <c:pt idx="1830">
                  <c:v>-25.138999999999999</c:v>
                </c:pt>
                <c:pt idx="1831">
                  <c:v>-24.972999999999999</c:v>
                </c:pt>
                <c:pt idx="1832">
                  <c:v>-24.925000000000001</c:v>
                </c:pt>
                <c:pt idx="1833">
                  <c:v>-25.198</c:v>
                </c:pt>
                <c:pt idx="1834">
                  <c:v>-24.876999999999999</c:v>
                </c:pt>
                <c:pt idx="1835">
                  <c:v>-24.986000000000001</c:v>
                </c:pt>
                <c:pt idx="1836">
                  <c:v>-24.788</c:v>
                </c:pt>
                <c:pt idx="1837">
                  <c:v>-24.736000000000001</c:v>
                </c:pt>
                <c:pt idx="1838">
                  <c:v>-24.658999999999999</c:v>
                </c:pt>
                <c:pt idx="1839">
                  <c:v>-24.960999999999999</c:v>
                </c:pt>
                <c:pt idx="1840">
                  <c:v>-24.797000000000001</c:v>
                </c:pt>
                <c:pt idx="1841">
                  <c:v>-24.702999999999999</c:v>
                </c:pt>
                <c:pt idx="1842">
                  <c:v>-24.808</c:v>
                </c:pt>
                <c:pt idx="1843">
                  <c:v>-24.710999999999999</c:v>
                </c:pt>
                <c:pt idx="1844">
                  <c:v>-24.800999999999998</c:v>
                </c:pt>
                <c:pt idx="1845">
                  <c:v>-24.777000000000001</c:v>
                </c:pt>
                <c:pt idx="1846">
                  <c:v>-24.885999999999999</c:v>
                </c:pt>
                <c:pt idx="1847">
                  <c:v>-25.106999999999999</c:v>
                </c:pt>
                <c:pt idx="1848">
                  <c:v>-25.055</c:v>
                </c:pt>
                <c:pt idx="1849">
                  <c:v>-24.916</c:v>
                </c:pt>
                <c:pt idx="1850">
                  <c:v>-24.933</c:v>
                </c:pt>
                <c:pt idx="1851">
                  <c:v>-24.890999999999998</c:v>
                </c:pt>
                <c:pt idx="1852">
                  <c:v>-24.847000000000001</c:v>
                </c:pt>
                <c:pt idx="1853">
                  <c:v>-24.911999999999999</c:v>
                </c:pt>
                <c:pt idx="1854">
                  <c:v>-24.768000000000001</c:v>
                </c:pt>
                <c:pt idx="1855">
                  <c:v>-25.08</c:v>
                </c:pt>
                <c:pt idx="1856">
                  <c:v>-25.088999999999999</c:v>
                </c:pt>
                <c:pt idx="1857">
                  <c:v>-24.977</c:v>
                </c:pt>
                <c:pt idx="1858">
                  <c:v>-25.059000000000001</c:v>
                </c:pt>
                <c:pt idx="1859">
                  <c:v>-25.035</c:v>
                </c:pt>
                <c:pt idx="1860">
                  <c:v>-25.120999999999999</c:v>
                </c:pt>
                <c:pt idx="1861">
                  <c:v>-25.175999999999998</c:v>
                </c:pt>
                <c:pt idx="1862">
                  <c:v>-25.138999999999999</c:v>
                </c:pt>
                <c:pt idx="1863">
                  <c:v>-25.036000000000001</c:v>
                </c:pt>
                <c:pt idx="1864">
                  <c:v>-25.206</c:v>
                </c:pt>
                <c:pt idx="1865">
                  <c:v>-24.928000000000001</c:v>
                </c:pt>
                <c:pt idx="1866">
                  <c:v>-24.972000000000001</c:v>
                </c:pt>
                <c:pt idx="1867">
                  <c:v>-24.907</c:v>
                </c:pt>
                <c:pt idx="1868">
                  <c:v>-24.986000000000001</c:v>
                </c:pt>
                <c:pt idx="1869">
                  <c:v>-24.994</c:v>
                </c:pt>
                <c:pt idx="1870">
                  <c:v>-25.117999999999999</c:v>
                </c:pt>
                <c:pt idx="1871">
                  <c:v>-24.983000000000001</c:v>
                </c:pt>
                <c:pt idx="1872">
                  <c:v>-25.033999999999999</c:v>
                </c:pt>
                <c:pt idx="1873">
                  <c:v>-25.001999999999999</c:v>
                </c:pt>
                <c:pt idx="1874">
                  <c:v>-24.904</c:v>
                </c:pt>
                <c:pt idx="1875">
                  <c:v>-25.106000000000002</c:v>
                </c:pt>
                <c:pt idx="1876">
                  <c:v>-24.768999999999998</c:v>
                </c:pt>
                <c:pt idx="1877">
                  <c:v>-24.933</c:v>
                </c:pt>
                <c:pt idx="1878">
                  <c:v>-24.890999999999998</c:v>
                </c:pt>
                <c:pt idx="1879">
                  <c:v>-24.992000000000001</c:v>
                </c:pt>
                <c:pt idx="1880">
                  <c:v>-25.036999999999999</c:v>
                </c:pt>
                <c:pt idx="1881">
                  <c:v>-25.126999999999999</c:v>
                </c:pt>
                <c:pt idx="1882">
                  <c:v>-24.963999999999999</c:v>
                </c:pt>
                <c:pt idx="1883">
                  <c:v>-25.132999999999999</c:v>
                </c:pt>
                <c:pt idx="1884">
                  <c:v>-24.956</c:v>
                </c:pt>
                <c:pt idx="1885">
                  <c:v>-24.79</c:v>
                </c:pt>
                <c:pt idx="1886">
                  <c:v>-25.010999999999999</c:v>
                </c:pt>
                <c:pt idx="1887">
                  <c:v>-25.138000000000002</c:v>
                </c:pt>
                <c:pt idx="1888">
                  <c:v>-25.138999999999999</c:v>
                </c:pt>
                <c:pt idx="1889">
                  <c:v>-25.189</c:v>
                </c:pt>
                <c:pt idx="1890">
                  <c:v>-25.071000000000002</c:v>
                </c:pt>
                <c:pt idx="1891">
                  <c:v>-25.071000000000002</c:v>
                </c:pt>
                <c:pt idx="1892">
                  <c:v>-25.126999999999999</c:v>
                </c:pt>
                <c:pt idx="1893">
                  <c:v>-25.216000000000001</c:v>
                </c:pt>
                <c:pt idx="1894">
                  <c:v>-24.946000000000002</c:v>
                </c:pt>
                <c:pt idx="1895">
                  <c:v>-25.210999999999999</c:v>
                </c:pt>
                <c:pt idx="1896">
                  <c:v>-24.928999999999998</c:v>
                </c:pt>
                <c:pt idx="1897">
                  <c:v>-25.065000000000001</c:v>
                </c:pt>
                <c:pt idx="1898">
                  <c:v>-24.978999999999999</c:v>
                </c:pt>
                <c:pt idx="1899">
                  <c:v>-25.094999999999999</c:v>
                </c:pt>
                <c:pt idx="1900">
                  <c:v>-25.123000000000001</c:v>
                </c:pt>
                <c:pt idx="1901">
                  <c:v>-25.058</c:v>
                </c:pt>
                <c:pt idx="1902">
                  <c:v>-25.081</c:v>
                </c:pt>
                <c:pt idx="1903">
                  <c:v>-24.864999999999998</c:v>
                </c:pt>
                <c:pt idx="1904">
                  <c:v>-25.081</c:v>
                </c:pt>
                <c:pt idx="1905">
                  <c:v>-25.155999999999999</c:v>
                </c:pt>
                <c:pt idx="1906">
                  <c:v>-25.204999999999998</c:v>
                </c:pt>
                <c:pt idx="1907">
                  <c:v>-25.05</c:v>
                </c:pt>
                <c:pt idx="1908">
                  <c:v>-25.109000000000002</c:v>
                </c:pt>
                <c:pt idx="1909">
                  <c:v>-24.998000000000001</c:v>
                </c:pt>
                <c:pt idx="1910">
                  <c:v>-25.041</c:v>
                </c:pt>
                <c:pt idx="1911">
                  <c:v>-24.994</c:v>
                </c:pt>
                <c:pt idx="1912">
                  <c:v>-25.311</c:v>
                </c:pt>
                <c:pt idx="1913">
                  <c:v>-25.12</c:v>
                </c:pt>
                <c:pt idx="1914">
                  <c:v>-25.236000000000001</c:v>
                </c:pt>
                <c:pt idx="1915">
                  <c:v>-25.106000000000002</c:v>
                </c:pt>
                <c:pt idx="1916">
                  <c:v>-25.123999999999999</c:v>
                </c:pt>
                <c:pt idx="1917">
                  <c:v>-25.050999999999998</c:v>
                </c:pt>
                <c:pt idx="1918">
                  <c:v>-25.206</c:v>
                </c:pt>
                <c:pt idx="1919">
                  <c:v>-25.257999999999999</c:v>
                </c:pt>
                <c:pt idx="1920">
                  <c:v>-25.106999999999999</c:v>
                </c:pt>
                <c:pt idx="1921">
                  <c:v>-25.141999999999999</c:v>
                </c:pt>
                <c:pt idx="1922">
                  <c:v>-24.971</c:v>
                </c:pt>
                <c:pt idx="1923">
                  <c:v>-25.277000000000001</c:v>
                </c:pt>
                <c:pt idx="1924">
                  <c:v>-24.989000000000001</c:v>
                </c:pt>
                <c:pt idx="1925">
                  <c:v>-24.923999999999999</c:v>
                </c:pt>
                <c:pt idx="1926">
                  <c:v>-25.154</c:v>
                </c:pt>
                <c:pt idx="1927">
                  <c:v>-25.052</c:v>
                </c:pt>
                <c:pt idx="1928">
                  <c:v>-25.068000000000001</c:v>
                </c:pt>
                <c:pt idx="1929">
                  <c:v>-24.928999999999998</c:v>
                </c:pt>
                <c:pt idx="1930">
                  <c:v>-24.99</c:v>
                </c:pt>
                <c:pt idx="1931">
                  <c:v>-24.925000000000001</c:v>
                </c:pt>
                <c:pt idx="1932">
                  <c:v>-25.251000000000001</c:v>
                </c:pt>
                <c:pt idx="1933">
                  <c:v>-25.036000000000001</c:v>
                </c:pt>
                <c:pt idx="1934">
                  <c:v>-24.942</c:v>
                </c:pt>
                <c:pt idx="1935">
                  <c:v>-25.007000000000001</c:v>
                </c:pt>
                <c:pt idx="1936">
                  <c:v>-25.068000000000001</c:v>
                </c:pt>
                <c:pt idx="1937">
                  <c:v>-25.09</c:v>
                </c:pt>
                <c:pt idx="1938">
                  <c:v>-24.942</c:v>
                </c:pt>
                <c:pt idx="1939">
                  <c:v>-24.931000000000001</c:v>
                </c:pt>
                <c:pt idx="1940">
                  <c:v>-24.923999999999999</c:v>
                </c:pt>
                <c:pt idx="1941">
                  <c:v>-24.881</c:v>
                </c:pt>
                <c:pt idx="1942">
                  <c:v>-24.893000000000001</c:v>
                </c:pt>
                <c:pt idx="1943">
                  <c:v>-24.928000000000001</c:v>
                </c:pt>
                <c:pt idx="1944">
                  <c:v>-25.045999999999999</c:v>
                </c:pt>
                <c:pt idx="1945">
                  <c:v>-24.891999999999999</c:v>
                </c:pt>
                <c:pt idx="1946">
                  <c:v>-25.047000000000001</c:v>
                </c:pt>
                <c:pt idx="1947">
                  <c:v>-24.920999999999999</c:v>
                </c:pt>
                <c:pt idx="1948">
                  <c:v>-24.983000000000001</c:v>
                </c:pt>
                <c:pt idx="1949">
                  <c:v>-25.100999999999999</c:v>
                </c:pt>
                <c:pt idx="1950">
                  <c:v>-24.896999999999998</c:v>
                </c:pt>
                <c:pt idx="1951">
                  <c:v>-25.004999999999999</c:v>
                </c:pt>
                <c:pt idx="1952">
                  <c:v>-24.968</c:v>
                </c:pt>
                <c:pt idx="1953">
                  <c:v>-24.98</c:v>
                </c:pt>
                <c:pt idx="1954">
                  <c:v>-25.167999999999999</c:v>
                </c:pt>
                <c:pt idx="1955">
                  <c:v>-25.016999999999999</c:v>
                </c:pt>
                <c:pt idx="1956">
                  <c:v>-25.012</c:v>
                </c:pt>
                <c:pt idx="1957">
                  <c:v>-25.067</c:v>
                </c:pt>
                <c:pt idx="1958">
                  <c:v>-25.094999999999999</c:v>
                </c:pt>
                <c:pt idx="1959">
                  <c:v>-25.146999999999998</c:v>
                </c:pt>
                <c:pt idx="1960">
                  <c:v>-24.962</c:v>
                </c:pt>
                <c:pt idx="1961">
                  <c:v>-24.922999999999998</c:v>
                </c:pt>
                <c:pt idx="1962">
                  <c:v>-25.148</c:v>
                </c:pt>
                <c:pt idx="1963">
                  <c:v>-25.224</c:v>
                </c:pt>
                <c:pt idx="1964">
                  <c:v>-25.163</c:v>
                </c:pt>
                <c:pt idx="1965">
                  <c:v>-25.030999999999999</c:v>
                </c:pt>
                <c:pt idx="1966">
                  <c:v>-25.087</c:v>
                </c:pt>
                <c:pt idx="1967">
                  <c:v>-25.195</c:v>
                </c:pt>
                <c:pt idx="1968">
                  <c:v>-24.949000000000002</c:v>
                </c:pt>
                <c:pt idx="1969">
                  <c:v>-25.007999999999999</c:v>
                </c:pt>
                <c:pt idx="1970">
                  <c:v>-25.077000000000002</c:v>
                </c:pt>
                <c:pt idx="1971">
                  <c:v>-25.106000000000002</c:v>
                </c:pt>
                <c:pt idx="1972">
                  <c:v>-25.018000000000001</c:v>
                </c:pt>
                <c:pt idx="1973">
                  <c:v>-25.024999999999999</c:v>
                </c:pt>
                <c:pt idx="1974">
                  <c:v>-25.042999999999999</c:v>
                </c:pt>
                <c:pt idx="1975">
                  <c:v>-24.852</c:v>
                </c:pt>
                <c:pt idx="1976">
                  <c:v>-24.873999999999999</c:v>
                </c:pt>
                <c:pt idx="1977">
                  <c:v>-24.978000000000002</c:v>
                </c:pt>
                <c:pt idx="1978">
                  <c:v>-25.035</c:v>
                </c:pt>
                <c:pt idx="1979">
                  <c:v>-25.084</c:v>
                </c:pt>
                <c:pt idx="1980">
                  <c:v>-25.225000000000001</c:v>
                </c:pt>
                <c:pt idx="1981">
                  <c:v>-25.074000000000002</c:v>
                </c:pt>
                <c:pt idx="1982">
                  <c:v>-25.234999999999999</c:v>
                </c:pt>
                <c:pt idx="1983">
                  <c:v>-25.076000000000001</c:v>
                </c:pt>
                <c:pt idx="1984">
                  <c:v>-25.081</c:v>
                </c:pt>
                <c:pt idx="1985">
                  <c:v>-25.204000000000001</c:v>
                </c:pt>
                <c:pt idx="1986">
                  <c:v>-25.2</c:v>
                </c:pt>
                <c:pt idx="1987">
                  <c:v>-25.241</c:v>
                </c:pt>
                <c:pt idx="1988">
                  <c:v>-25.317</c:v>
                </c:pt>
                <c:pt idx="1989">
                  <c:v>-25.22</c:v>
                </c:pt>
                <c:pt idx="1990">
                  <c:v>-25.254999999999999</c:v>
                </c:pt>
                <c:pt idx="1991">
                  <c:v>-25.199000000000002</c:v>
                </c:pt>
                <c:pt idx="1992">
                  <c:v>-25.145</c:v>
                </c:pt>
                <c:pt idx="1993">
                  <c:v>-25.119</c:v>
                </c:pt>
                <c:pt idx="1994">
                  <c:v>-25.283999999999999</c:v>
                </c:pt>
                <c:pt idx="1995">
                  <c:v>-25.17</c:v>
                </c:pt>
                <c:pt idx="1996">
                  <c:v>-25.167000000000002</c:v>
                </c:pt>
                <c:pt idx="1997">
                  <c:v>-25.148</c:v>
                </c:pt>
                <c:pt idx="1998">
                  <c:v>-24.998999999999999</c:v>
                </c:pt>
                <c:pt idx="1999">
                  <c:v>-24.971</c:v>
                </c:pt>
                <c:pt idx="2000">
                  <c:v>-25.065999999999999</c:v>
                </c:pt>
                <c:pt idx="2001">
                  <c:v>-25.055</c:v>
                </c:pt>
                <c:pt idx="2002">
                  <c:v>-24.954000000000001</c:v>
                </c:pt>
                <c:pt idx="2003">
                  <c:v>-25.064</c:v>
                </c:pt>
                <c:pt idx="2004">
                  <c:v>-25.23</c:v>
                </c:pt>
                <c:pt idx="2005">
                  <c:v>-25.161999999999999</c:v>
                </c:pt>
                <c:pt idx="2006">
                  <c:v>-25.128</c:v>
                </c:pt>
                <c:pt idx="2007">
                  <c:v>-25.042999999999999</c:v>
                </c:pt>
                <c:pt idx="2008">
                  <c:v>-25.184000000000001</c:v>
                </c:pt>
                <c:pt idx="2009">
                  <c:v>-25.007999999999999</c:v>
                </c:pt>
                <c:pt idx="2010">
                  <c:v>-25.108000000000001</c:v>
                </c:pt>
                <c:pt idx="2011">
                  <c:v>-25.048999999999999</c:v>
                </c:pt>
                <c:pt idx="2012">
                  <c:v>-25.015000000000001</c:v>
                </c:pt>
                <c:pt idx="2013">
                  <c:v>-25.013000000000002</c:v>
                </c:pt>
                <c:pt idx="2014">
                  <c:v>-25.158000000000001</c:v>
                </c:pt>
                <c:pt idx="2015">
                  <c:v>-25.1</c:v>
                </c:pt>
                <c:pt idx="2016">
                  <c:v>-25.212</c:v>
                </c:pt>
                <c:pt idx="2017">
                  <c:v>-24.925999999999998</c:v>
                </c:pt>
                <c:pt idx="2018">
                  <c:v>-25.093</c:v>
                </c:pt>
                <c:pt idx="2019">
                  <c:v>-25.231000000000002</c:v>
                </c:pt>
                <c:pt idx="2020">
                  <c:v>-24.992999999999999</c:v>
                </c:pt>
                <c:pt idx="2021">
                  <c:v>-25.137</c:v>
                </c:pt>
                <c:pt idx="2022">
                  <c:v>-24.933</c:v>
                </c:pt>
                <c:pt idx="2023">
                  <c:v>-24.984000000000002</c:v>
                </c:pt>
                <c:pt idx="2024">
                  <c:v>-25.207999999999998</c:v>
                </c:pt>
                <c:pt idx="2025">
                  <c:v>-25.114000000000001</c:v>
                </c:pt>
                <c:pt idx="2026">
                  <c:v>-25.300999999999998</c:v>
                </c:pt>
                <c:pt idx="2027">
                  <c:v>-24.917000000000002</c:v>
                </c:pt>
                <c:pt idx="2028">
                  <c:v>-25.029</c:v>
                </c:pt>
                <c:pt idx="2029">
                  <c:v>-25.056000000000001</c:v>
                </c:pt>
                <c:pt idx="2030">
                  <c:v>-25.25</c:v>
                </c:pt>
                <c:pt idx="2031">
                  <c:v>-25.016999999999999</c:v>
                </c:pt>
                <c:pt idx="2032">
                  <c:v>-24.943000000000001</c:v>
                </c:pt>
                <c:pt idx="2033">
                  <c:v>-25.167999999999999</c:v>
                </c:pt>
                <c:pt idx="2034">
                  <c:v>-25.113</c:v>
                </c:pt>
                <c:pt idx="2035">
                  <c:v>-25.148</c:v>
                </c:pt>
                <c:pt idx="2036">
                  <c:v>-25.064</c:v>
                </c:pt>
                <c:pt idx="2037">
                  <c:v>-25.184999999999999</c:v>
                </c:pt>
                <c:pt idx="2038">
                  <c:v>-25.18</c:v>
                </c:pt>
                <c:pt idx="2039">
                  <c:v>-25.04</c:v>
                </c:pt>
                <c:pt idx="2040">
                  <c:v>-25.085999999999999</c:v>
                </c:pt>
                <c:pt idx="2041">
                  <c:v>-25.187000000000001</c:v>
                </c:pt>
                <c:pt idx="2042">
                  <c:v>-25.25</c:v>
                </c:pt>
                <c:pt idx="2043">
                  <c:v>-25.196000000000002</c:v>
                </c:pt>
                <c:pt idx="2044">
                  <c:v>-25.077000000000002</c:v>
                </c:pt>
                <c:pt idx="2045">
                  <c:v>-25.04</c:v>
                </c:pt>
                <c:pt idx="2046">
                  <c:v>-25.015000000000001</c:v>
                </c:pt>
                <c:pt idx="2047">
                  <c:v>-25.242999999999999</c:v>
                </c:pt>
                <c:pt idx="2048">
                  <c:v>-25.221</c:v>
                </c:pt>
                <c:pt idx="2049">
                  <c:v>-25.065000000000001</c:v>
                </c:pt>
                <c:pt idx="2050">
                  <c:v>-24.963999999999999</c:v>
                </c:pt>
                <c:pt idx="2051">
                  <c:v>-24.934999999999999</c:v>
                </c:pt>
                <c:pt idx="2052">
                  <c:v>-24.99</c:v>
                </c:pt>
                <c:pt idx="2053">
                  <c:v>-25.097999999999999</c:v>
                </c:pt>
                <c:pt idx="2054">
                  <c:v>-24.827000000000002</c:v>
                </c:pt>
                <c:pt idx="2055">
                  <c:v>-25.082000000000001</c:v>
                </c:pt>
                <c:pt idx="2056">
                  <c:v>-25.026</c:v>
                </c:pt>
                <c:pt idx="2057">
                  <c:v>-25.032</c:v>
                </c:pt>
                <c:pt idx="2058">
                  <c:v>-25.093</c:v>
                </c:pt>
                <c:pt idx="2059">
                  <c:v>-25.027999999999999</c:v>
                </c:pt>
                <c:pt idx="2060">
                  <c:v>-25.018999999999998</c:v>
                </c:pt>
                <c:pt idx="2061">
                  <c:v>-25.189</c:v>
                </c:pt>
                <c:pt idx="2062">
                  <c:v>-25.009</c:v>
                </c:pt>
                <c:pt idx="2063">
                  <c:v>-25.114000000000001</c:v>
                </c:pt>
                <c:pt idx="2064">
                  <c:v>-25.216000000000001</c:v>
                </c:pt>
                <c:pt idx="2065">
                  <c:v>-25.193999999999999</c:v>
                </c:pt>
                <c:pt idx="2066">
                  <c:v>-25.248999999999999</c:v>
                </c:pt>
                <c:pt idx="2067">
                  <c:v>-25.196000000000002</c:v>
                </c:pt>
                <c:pt idx="2068">
                  <c:v>-25.113</c:v>
                </c:pt>
                <c:pt idx="2069">
                  <c:v>-25.113</c:v>
                </c:pt>
                <c:pt idx="2070">
                  <c:v>-25.018999999999998</c:v>
                </c:pt>
                <c:pt idx="2071">
                  <c:v>-24.919</c:v>
                </c:pt>
                <c:pt idx="2072">
                  <c:v>-24.994</c:v>
                </c:pt>
                <c:pt idx="2073">
                  <c:v>-25.181000000000001</c:v>
                </c:pt>
                <c:pt idx="2074">
                  <c:v>-25.234999999999999</c:v>
                </c:pt>
                <c:pt idx="2075">
                  <c:v>-25.2</c:v>
                </c:pt>
                <c:pt idx="2076">
                  <c:v>-25.181999999999999</c:v>
                </c:pt>
                <c:pt idx="2077">
                  <c:v>-25.274999999999999</c:v>
                </c:pt>
                <c:pt idx="2078">
                  <c:v>-25.321999999999999</c:v>
                </c:pt>
                <c:pt idx="2079">
                  <c:v>-25.298999999999999</c:v>
                </c:pt>
                <c:pt idx="2080">
                  <c:v>-25.254999999999999</c:v>
                </c:pt>
                <c:pt idx="2081">
                  <c:v>-25.263000000000002</c:v>
                </c:pt>
                <c:pt idx="2082">
                  <c:v>-25.018999999999998</c:v>
                </c:pt>
                <c:pt idx="2083">
                  <c:v>-25.079000000000001</c:v>
                </c:pt>
                <c:pt idx="2084">
                  <c:v>-25.257999999999999</c:v>
                </c:pt>
                <c:pt idx="2085">
                  <c:v>-25.2</c:v>
                </c:pt>
                <c:pt idx="2086">
                  <c:v>-25.141999999999999</c:v>
                </c:pt>
                <c:pt idx="2087">
                  <c:v>-25.260999999999999</c:v>
                </c:pt>
                <c:pt idx="2088">
                  <c:v>-25.222000000000001</c:v>
                </c:pt>
                <c:pt idx="2089">
                  <c:v>-25.169</c:v>
                </c:pt>
                <c:pt idx="2090">
                  <c:v>-25.271000000000001</c:v>
                </c:pt>
                <c:pt idx="2091">
                  <c:v>-25.189</c:v>
                </c:pt>
                <c:pt idx="2092">
                  <c:v>-25.283999999999999</c:v>
                </c:pt>
                <c:pt idx="2093">
                  <c:v>-25.266999999999999</c:v>
                </c:pt>
                <c:pt idx="2094">
                  <c:v>-25.187000000000001</c:v>
                </c:pt>
                <c:pt idx="2095">
                  <c:v>-25.242000000000001</c:v>
                </c:pt>
                <c:pt idx="2096">
                  <c:v>-25.256</c:v>
                </c:pt>
                <c:pt idx="2097">
                  <c:v>-25.085999999999999</c:v>
                </c:pt>
                <c:pt idx="2098">
                  <c:v>-25.18</c:v>
                </c:pt>
                <c:pt idx="2099">
                  <c:v>-25.026</c:v>
                </c:pt>
                <c:pt idx="2100">
                  <c:v>-25.125</c:v>
                </c:pt>
                <c:pt idx="2101">
                  <c:v>-25.210999999999999</c:v>
                </c:pt>
                <c:pt idx="2102">
                  <c:v>-25.042999999999999</c:v>
                </c:pt>
                <c:pt idx="2103">
                  <c:v>-25.084</c:v>
                </c:pt>
                <c:pt idx="2104">
                  <c:v>-25.131</c:v>
                </c:pt>
                <c:pt idx="2105">
                  <c:v>-25.126000000000001</c:v>
                </c:pt>
                <c:pt idx="2106">
                  <c:v>-25.228999999999999</c:v>
                </c:pt>
                <c:pt idx="2107">
                  <c:v>-25.209</c:v>
                </c:pt>
                <c:pt idx="2108">
                  <c:v>-25.216999999999999</c:v>
                </c:pt>
                <c:pt idx="2109">
                  <c:v>-25.027000000000001</c:v>
                </c:pt>
                <c:pt idx="2110">
                  <c:v>-25.167999999999999</c:v>
                </c:pt>
                <c:pt idx="2111">
                  <c:v>-25.117000000000001</c:v>
                </c:pt>
                <c:pt idx="2112">
                  <c:v>-25.225999999999999</c:v>
                </c:pt>
                <c:pt idx="2113">
                  <c:v>-25.204000000000001</c:v>
                </c:pt>
                <c:pt idx="2114">
                  <c:v>-25.251999999999999</c:v>
                </c:pt>
                <c:pt idx="2115">
                  <c:v>-25.212</c:v>
                </c:pt>
                <c:pt idx="2116">
                  <c:v>-25.042999999999999</c:v>
                </c:pt>
                <c:pt idx="2117">
                  <c:v>-25.175999999999998</c:v>
                </c:pt>
                <c:pt idx="2118">
                  <c:v>-25.262</c:v>
                </c:pt>
                <c:pt idx="2119">
                  <c:v>-25.14</c:v>
                </c:pt>
                <c:pt idx="2120">
                  <c:v>-25.167999999999999</c:v>
                </c:pt>
                <c:pt idx="2121">
                  <c:v>-25.145</c:v>
                </c:pt>
                <c:pt idx="2122">
                  <c:v>-25.131</c:v>
                </c:pt>
                <c:pt idx="2123">
                  <c:v>-25.279</c:v>
                </c:pt>
                <c:pt idx="2124">
                  <c:v>-24.968</c:v>
                </c:pt>
                <c:pt idx="2125">
                  <c:v>-25.01</c:v>
                </c:pt>
                <c:pt idx="2126">
                  <c:v>-25.02</c:v>
                </c:pt>
                <c:pt idx="2127">
                  <c:v>-25.018999999999998</c:v>
                </c:pt>
                <c:pt idx="2128">
                  <c:v>-25.158999999999999</c:v>
                </c:pt>
                <c:pt idx="2129">
                  <c:v>-25.111000000000001</c:v>
                </c:pt>
                <c:pt idx="2130">
                  <c:v>-25.04</c:v>
                </c:pt>
                <c:pt idx="2131">
                  <c:v>-24.920999999999999</c:v>
                </c:pt>
                <c:pt idx="2132">
                  <c:v>-25.045999999999999</c:v>
                </c:pt>
                <c:pt idx="2133">
                  <c:v>-25.143999999999998</c:v>
                </c:pt>
                <c:pt idx="2134">
                  <c:v>-25.15</c:v>
                </c:pt>
                <c:pt idx="2135">
                  <c:v>-25.206</c:v>
                </c:pt>
                <c:pt idx="2136">
                  <c:v>-24.994</c:v>
                </c:pt>
                <c:pt idx="2137">
                  <c:v>-25.152999999999999</c:v>
                </c:pt>
                <c:pt idx="2138">
                  <c:v>-25.123999999999999</c:v>
                </c:pt>
                <c:pt idx="2139">
                  <c:v>-25.085000000000001</c:v>
                </c:pt>
                <c:pt idx="2140">
                  <c:v>-25.091999999999999</c:v>
                </c:pt>
                <c:pt idx="2141">
                  <c:v>-25.228000000000002</c:v>
                </c:pt>
                <c:pt idx="2142">
                  <c:v>-25.042000000000002</c:v>
                </c:pt>
                <c:pt idx="2143">
                  <c:v>-25.079000000000001</c:v>
                </c:pt>
                <c:pt idx="2144">
                  <c:v>-24.988</c:v>
                </c:pt>
                <c:pt idx="2145">
                  <c:v>-25.138999999999999</c:v>
                </c:pt>
                <c:pt idx="2146">
                  <c:v>-25.181000000000001</c:v>
                </c:pt>
                <c:pt idx="2147">
                  <c:v>-25.026</c:v>
                </c:pt>
                <c:pt idx="2148">
                  <c:v>-24.966000000000001</c:v>
                </c:pt>
                <c:pt idx="2149">
                  <c:v>-25.02</c:v>
                </c:pt>
                <c:pt idx="2150">
                  <c:v>-24.995999999999999</c:v>
                </c:pt>
                <c:pt idx="2151">
                  <c:v>-25.084</c:v>
                </c:pt>
                <c:pt idx="2152">
                  <c:v>-25.074000000000002</c:v>
                </c:pt>
                <c:pt idx="2153">
                  <c:v>-25.07</c:v>
                </c:pt>
                <c:pt idx="2154">
                  <c:v>-25.157</c:v>
                </c:pt>
                <c:pt idx="2155">
                  <c:v>-25.254999999999999</c:v>
                </c:pt>
                <c:pt idx="2156">
                  <c:v>-25.184999999999999</c:v>
                </c:pt>
                <c:pt idx="2157">
                  <c:v>-25.14</c:v>
                </c:pt>
                <c:pt idx="2158">
                  <c:v>-24.902999999999999</c:v>
                </c:pt>
                <c:pt idx="2159">
                  <c:v>-24.916</c:v>
                </c:pt>
                <c:pt idx="2160">
                  <c:v>-25.013999999999999</c:v>
                </c:pt>
                <c:pt idx="2161">
                  <c:v>-24.873000000000001</c:v>
                </c:pt>
                <c:pt idx="2162">
                  <c:v>-25.021999999999998</c:v>
                </c:pt>
                <c:pt idx="2163">
                  <c:v>-25.062999999999999</c:v>
                </c:pt>
                <c:pt idx="2164">
                  <c:v>-25.085999999999999</c:v>
                </c:pt>
                <c:pt idx="2165">
                  <c:v>-24.981000000000002</c:v>
                </c:pt>
                <c:pt idx="2166">
                  <c:v>-24.931000000000001</c:v>
                </c:pt>
                <c:pt idx="2167">
                  <c:v>-24.937000000000001</c:v>
                </c:pt>
                <c:pt idx="2168">
                  <c:v>-25.087</c:v>
                </c:pt>
                <c:pt idx="2169">
                  <c:v>-25.033000000000001</c:v>
                </c:pt>
                <c:pt idx="2170">
                  <c:v>-25.117000000000001</c:v>
                </c:pt>
                <c:pt idx="2171">
                  <c:v>-25.099</c:v>
                </c:pt>
                <c:pt idx="2172">
                  <c:v>-25.094999999999999</c:v>
                </c:pt>
                <c:pt idx="2173">
                  <c:v>-25.161000000000001</c:v>
                </c:pt>
                <c:pt idx="2174">
                  <c:v>-25.032</c:v>
                </c:pt>
                <c:pt idx="2175">
                  <c:v>-25.231000000000002</c:v>
                </c:pt>
                <c:pt idx="2176">
                  <c:v>-25.215</c:v>
                </c:pt>
                <c:pt idx="2177">
                  <c:v>-25.158999999999999</c:v>
                </c:pt>
                <c:pt idx="2178">
                  <c:v>-25.289000000000001</c:v>
                </c:pt>
                <c:pt idx="2179">
                  <c:v>-25.056000000000001</c:v>
                </c:pt>
                <c:pt idx="2180">
                  <c:v>-25.084</c:v>
                </c:pt>
                <c:pt idx="2181">
                  <c:v>-25.068999999999999</c:v>
                </c:pt>
                <c:pt idx="2182">
                  <c:v>-25.143000000000001</c:v>
                </c:pt>
                <c:pt idx="2183">
                  <c:v>-25.001000000000001</c:v>
                </c:pt>
                <c:pt idx="2184">
                  <c:v>-24.995000000000001</c:v>
                </c:pt>
                <c:pt idx="2185">
                  <c:v>-25.116</c:v>
                </c:pt>
                <c:pt idx="2186">
                  <c:v>-25.308</c:v>
                </c:pt>
                <c:pt idx="2187">
                  <c:v>-25.102</c:v>
                </c:pt>
                <c:pt idx="2188">
                  <c:v>-25.08</c:v>
                </c:pt>
                <c:pt idx="2189">
                  <c:v>-25.178000000000001</c:v>
                </c:pt>
                <c:pt idx="2190">
                  <c:v>-25.353999999999999</c:v>
                </c:pt>
                <c:pt idx="2191">
                  <c:v>-25.341999999999999</c:v>
                </c:pt>
                <c:pt idx="2192">
                  <c:v>-25.187999999999999</c:v>
                </c:pt>
                <c:pt idx="2193">
                  <c:v>-25.244</c:v>
                </c:pt>
                <c:pt idx="2194">
                  <c:v>-25.285</c:v>
                </c:pt>
                <c:pt idx="2195">
                  <c:v>-25.327000000000002</c:v>
                </c:pt>
                <c:pt idx="2196">
                  <c:v>-25.173999999999999</c:v>
                </c:pt>
                <c:pt idx="2197">
                  <c:v>-25.175999999999998</c:v>
                </c:pt>
                <c:pt idx="2198">
                  <c:v>-25.148</c:v>
                </c:pt>
                <c:pt idx="2199">
                  <c:v>-25.14</c:v>
                </c:pt>
                <c:pt idx="2200">
                  <c:v>-25.143000000000001</c:v>
                </c:pt>
                <c:pt idx="2201">
                  <c:v>-25.128</c:v>
                </c:pt>
                <c:pt idx="2202">
                  <c:v>-25.154</c:v>
                </c:pt>
                <c:pt idx="2203">
                  <c:v>-25.024999999999999</c:v>
                </c:pt>
                <c:pt idx="2204">
                  <c:v>-25.024999999999999</c:v>
                </c:pt>
                <c:pt idx="2205">
                  <c:v>-24.998999999999999</c:v>
                </c:pt>
                <c:pt idx="2206">
                  <c:v>-25.123000000000001</c:v>
                </c:pt>
                <c:pt idx="2207">
                  <c:v>-24.957000000000001</c:v>
                </c:pt>
                <c:pt idx="2208">
                  <c:v>-24.978999999999999</c:v>
                </c:pt>
                <c:pt idx="2209">
                  <c:v>-25.041</c:v>
                </c:pt>
                <c:pt idx="2210">
                  <c:v>-24.984000000000002</c:v>
                </c:pt>
                <c:pt idx="2211">
                  <c:v>-25.187999999999999</c:v>
                </c:pt>
                <c:pt idx="2212">
                  <c:v>-25.007000000000001</c:v>
                </c:pt>
                <c:pt idx="2213">
                  <c:v>-24.803000000000001</c:v>
                </c:pt>
                <c:pt idx="2214">
                  <c:v>-25.056999999999999</c:v>
                </c:pt>
                <c:pt idx="2215">
                  <c:v>-25.244</c:v>
                </c:pt>
                <c:pt idx="2216">
                  <c:v>-24.974</c:v>
                </c:pt>
                <c:pt idx="2217">
                  <c:v>-24.802</c:v>
                </c:pt>
                <c:pt idx="2218">
                  <c:v>-25.186</c:v>
                </c:pt>
                <c:pt idx="2219">
                  <c:v>-25.201000000000001</c:v>
                </c:pt>
                <c:pt idx="2220">
                  <c:v>-24.835000000000001</c:v>
                </c:pt>
                <c:pt idx="2221">
                  <c:v>-24.99</c:v>
                </c:pt>
                <c:pt idx="2222">
                  <c:v>-25.137</c:v>
                </c:pt>
                <c:pt idx="2223">
                  <c:v>-25.143000000000001</c:v>
                </c:pt>
                <c:pt idx="2224">
                  <c:v>-24.984999999999999</c:v>
                </c:pt>
                <c:pt idx="2225">
                  <c:v>-25.039000000000001</c:v>
                </c:pt>
                <c:pt idx="2226">
                  <c:v>-25.192</c:v>
                </c:pt>
                <c:pt idx="2227">
                  <c:v>-25.122</c:v>
                </c:pt>
                <c:pt idx="2228">
                  <c:v>-24.841999999999999</c:v>
                </c:pt>
                <c:pt idx="2229">
                  <c:v>-24.939</c:v>
                </c:pt>
                <c:pt idx="2230">
                  <c:v>-25.023</c:v>
                </c:pt>
                <c:pt idx="2231">
                  <c:v>-24.849</c:v>
                </c:pt>
                <c:pt idx="2232">
                  <c:v>-25.021999999999998</c:v>
                </c:pt>
                <c:pt idx="2233">
                  <c:v>-25.027000000000001</c:v>
                </c:pt>
                <c:pt idx="2234">
                  <c:v>-25.16</c:v>
                </c:pt>
                <c:pt idx="2235">
                  <c:v>-24.867999999999999</c:v>
                </c:pt>
                <c:pt idx="2236">
                  <c:v>-24.908999999999999</c:v>
                </c:pt>
                <c:pt idx="2237">
                  <c:v>-24.873000000000001</c:v>
                </c:pt>
                <c:pt idx="2238">
                  <c:v>-25.06</c:v>
                </c:pt>
                <c:pt idx="2239">
                  <c:v>-24.928000000000001</c:v>
                </c:pt>
                <c:pt idx="2240">
                  <c:v>-25.146000000000001</c:v>
                </c:pt>
                <c:pt idx="2241">
                  <c:v>-25.042000000000002</c:v>
                </c:pt>
                <c:pt idx="2242">
                  <c:v>-24.997</c:v>
                </c:pt>
                <c:pt idx="2243">
                  <c:v>-25.015999999999998</c:v>
                </c:pt>
                <c:pt idx="2244">
                  <c:v>-24.914999999999999</c:v>
                </c:pt>
                <c:pt idx="2245">
                  <c:v>-24.998999999999999</c:v>
                </c:pt>
                <c:pt idx="2246">
                  <c:v>-25.068999999999999</c:v>
                </c:pt>
                <c:pt idx="2247">
                  <c:v>-25.166</c:v>
                </c:pt>
                <c:pt idx="2248">
                  <c:v>-25.135000000000002</c:v>
                </c:pt>
                <c:pt idx="2249">
                  <c:v>-25.163</c:v>
                </c:pt>
                <c:pt idx="2250">
                  <c:v>-25.05</c:v>
                </c:pt>
                <c:pt idx="2251">
                  <c:v>-25.181999999999999</c:v>
                </c:pt>
                <c:pt idx="2252">
                  <c:v>-25.001000000000001</c:v>
                </c:pt>
                <c:pt idx="2253">
                  <c:v>-25.068999999999999</c:v>
                </c:pt>
                <c:pt idx="2254">
                  <c:v>-25.035</c:v>
                </c:pt>
                <c:pt idx="2255">
                  <c:v>-25.065000000000001</c:v>
                </c:pt>
                <c:pt idx="2256">
                  <c:v>-25.024999999999999</c:v>
                </c:pt>
                <c:pt idx="2257">
                  <c:v>-25.108000000000001</c:v>
                </c:pt>
                <c:pt idx="2258">
                  <c:v>-25.081</c:v>
                </c:pt>
                <c:pt idx="2259">
                  <c:v>-25.021000000000001</c:v>
                </c:pt>
                <c:pt idx="2260">
                  <c:v>-25.012</c:v>
                </c:pt>
                <c:pt idx="2261">
                  <c:v>-24.995999999999999</c:v>
                </c:pt>
                <c:pt idx="2262">
                  <c:v>-25.151</c:v>
                </c:pt>
                <c:pt idx="2263">
                  <c:v>-25.068999999999999</c:v>
                </c:pt>
                <c:pt idx="2264">
                  <c:v>-25.187000000000001</c:v>
                </c:pt>
                <c:pt idx="2265">
                  <c:v>-25.067</c:v>
                </c:pt>
                <c:pt idx="2266">
                  <c:v>-25.138000000000002</c:v>
                </c:pt>
                <c:pt idx="2267">
                  <c:v>-25.164000000000001</c:v>
                </c:pt>
                <c:pt idx="2268">
                  <c:v>-24.908000000000001</c:v>
                </c:pt>
                <c:pt idx="2269">
                  <c:v>-25.082000000000001</c:v>
                </c:pt>
                <c:pt idx="2270">
                  <c:v>-25.07</c:v>
                </c:pt>
                <c:pt idx="2271">
                  <c:v>-24.864999999999998</c:v>
                </c:pt>
                <c:pt idx="2272">
                  <c:v>-24.966999999999999</c:v>
                </c:pt>
                <c:pt idx="2273">
                  <c:v>-25.125</c:v>
                </c:pt>
                <c:pt idx="2274">
                  <c:v>-25.157</c:v>
                </c:pt>
                <c:pt idx="2275">
                  <c:v>-25.245999999999999</c:v>
                </c:pt>
                <c:pt idx="2276">
                  <c:v>-25.013000000000002</c:v>
                </c:pt>
                <c:pt idx="2277">
                  <c:v>-25.189</c:v>
                </c:pt>
                <c:pt idx="2278">
                  <c:v>-25.088999999999999</c:v>
                </c:pt>
                <c:pt idx="2279">
                  <c:v>-25.218</c:v>
                </c:pt>
                <c:pt idx="2280">
                  <c:v>-25.077000000000002</c:v>
                </c:pt>
                <c:pt idx="2281">
                  <c:v>-25.170999999999999</c:v>
                </c:pt>
                <c:pt idx="2282">
                  <c:v>-25.164000000000001</c:v>
                </c:pt>
                <c:pt idx="2283">
                  <c:v>-25.155000000000001</c:v>
                </c:pt>
                <c:pt idx="2284">
                  <c:v>-24.873000000000001</c:v>
                </c:pt>
                <c:pt idx="2285">
                  <c:v>-24.966999999999999</c:v>
                </c:pt>
                <c:pt idx="2286">
                  <c:v>-25.059000000000001</c:v>
                </c:pt>
                <c:pt idx="2287">
                  <c:v>-24.870999999999999</c:v>
                </c:pt>
                <c:pt idx="2288">
                  <c:v>-24.916</c:v>
                </c:pt>
                <c:pt idx="2289">
                  <c:v>-24.905999999999999</c:v>
                </c:pt>
                <c:pt idx="2290">
                  <c:v>-25.1</c:v>
                </c:pt>
                <c:pt idx="2291">
                  <c:v>-25.167999999999999</c:v>
                </c:pt>
                <c:pt idx="2292">
                  <c:v>-25.041</c:v>
                </c:pt>
                <c:pt idx="2293">
                  <c:v>-25.096</c:v>
                </c:pt>
                <c:pt idx="2294">
                  <c:v>-25.277999999999999</c:v>
                </c:pt>
                <c:pt idx="2295">
                  <c:v>-25.027999999999999</c:v>
                </c:pt>
                <c:pt idx="2296">
                  <c:v>-25.074000000000002</c:v>
                </c:pt>
                <c:pt idx="2297">
                  <c:v>-25.033000000000001</c:v>
                </c:pt>
                <c:pt idx="2298">
                  <c:v>-24.99</c:v>
                </c:pt>
                <c:pt idx="2299">
                  <c:v>-24.9</c:v>
                </c:pt>
                <c:pt idx="2300">
                  <c:v>-24.79</c:v>
                </c:pt>
                <c:pt idx="2301">
                  <c:v>-24.972999999999999</c:v>
                </c:pt>
                <c:pt idx="2302">
                  <c:v>-25.053000000000001</c:v>
                </c:pt>
                <c:pt idx="2303">
                  <c:v>-25.055</c:v>
                </c:pt>
                <c:pt idx="2304">
                  <c:v>-25.253</c:v>
                </c:pt>
                <c:pt idx="2305">
                  <c:v>-25.06</c:v>
                </c:pt>
                <c:pt idx="2306">
                  <c:v>-24.823</c:v>
                </c:pt>
                <c:pt idx="2307">
                  <c:v>-25.085000000000001</c:v>
                </c:pt>
                <c:pt idx="2308">
                  <c:v>-25.114000000000001</c:v>
                </c:pt>
                <c:pt idx="2309">
                  <c:v>-25.193000000000001</c:v>
                </c:pt>
                <c:pt idx="2310">
                  <c:v>-24.82</c:v>
                </c:pt>
                <c:pt idx="2311">
                  <c:v>-24.991</c:v>
                </c:pt>
                <c:pt idx="2312">
                  <c:v>-24.966000000000001</c:v>
                </c:pt>
                <c:pt idx="2313">
                  <c:v>-25.053999999999998</c:v>
                </c:pt>
                <c:pt idx="2314">
                  <c:v>-24.97</c:v>
                </c:pt>
                <c:pt idx="2315">
                  <c:v>-25.093</c:v>
                </c:pt>
                <c:pt idx="2316">
                  <c:v>-25.062000000000001</c:v>
                </c:pt>
                <c:pt idx="2317">
                  <c:v>-24.981000000000002</c:v>
                </c:pt>
                <c:pt idx="2318">
                  <c:v>-25.023</c:v>
                </c:pt>
                <c:pt idx="2319">
                  <c:v>-24.940999999999999</c:v>
                </c:pt>
                <c:pt idx="2320">
                  <c:v>-25.032</c:v>
                </c:pt>
                <c:pt idx="2321">
                  <c:v>-24.922999999999998</c:v>
                </c:pt>
                <c:pt idx="2322">
                  <c:v>-25.047999999999998</c:v>
                </c:pt>
                <c:pt idx="2323">
                  <c:v>-25.064</c:v>
                </c:pt>
                <c:pt idx="2324">
                  <c:v>-24.780999999999999</c:v>
                </c:pt>
                <c:pt idx="2325">
                  <c:v>-25.004000000000001</c:v>
                </c:pt>
                <c:pt idx="2326">
                  <c:v>-24.995000000000001</c:v>
                </c:pt>
                <c:pt idx="2327">
                  <c:v>-25.013000000000002</c:v>
                </c:pt>
                <c:pt idx="2328">
                  <c:v>-24.905000000000001</c:v>
                </c:pt>
                <c:pt idx="2329">
                  <c:v>-24.838999999999999</c:v>
                </c:pt>
                <c:pt idx="2330">
                  <c:v>-25.032</c:v>
                </c:pt>
                <c:pt idx="2331">
                  <c:v>-24.803000000000001</c:v>
                </c:pt>
                <c:pt idx="2332">
                  <c:v>-24.937000000000001</c:v>
                </c:pt>
                <c:pt idx="2333">
                  <c:v>-25.021999999999998</c:v>
                </c:pt>
                <c:pt idx="2334">
                  <c:v>-24.963999999999999</c:v>
                </c:pt>
                <c:pt idx="2335">
                  <c:v>-25.178000000000001</c:v>
                </c:pt>
                <c:pt idx="2336">
                  <c:v>-25.206</c:v>
                </c:pt>
                <c:pt idx="2337">
                  <c:v>-25.148</c:v>
                </c:pt>
                <c:pt idx="2338">
                  <c:v>-25.04</c:v>
                </c:pt>
                <c:pt idx="2339">
                  <c:v>-25.1</c:v>
                </c:pt>
                <c:pt idx="2340">
                  <c:v>-25.059000000000001</c:v>
                </c:pt>
                <c:pt idx="2341">
                  <c:v>-24.873000000000001</c:v>
                </c:pt>
                <c:pt idx="2342">
                  <c:v>-25.074000000000002</c:v>
                </c:pt>
                <c:pt idx="2343">
                  <c:v>-25.056999999999999</c:v>
                </c:pt>
                <c:pt idx="2344">
                  <c:v>-24.79</c:v>
                </c:pt>
                <c:pt idx="2345">
                  <c:v>-25.015999999999998</c:v>
                </c:pt>
                <c:pt idx="2346">
                  <c:v>-25.129000000000001</c:v>
                </c:pt>
                <c:pt idx="2347">
                  <c:v>-25.178999999999998</c:v>
                </c:pt>
                <c:pt idx="2348">
                  <c:v>-24.968</c:v>
                </c:pt>
                <c:pt idx="2349">
                  <c:v>-25.103000000000002</c:v>
                </c:pt>
                <c:pt idx="2350">
                  <c:v>-25.099</c:v>
                </c:pt>
                <c:pt idx="2351">
                  <c:v>-25.093</c:v>
                </c:pt>
                <c:pt idx="2352">
                  <c:v>-25.196999999999999</c:v>
                </c:pt>
                <c:pt idx="2353">
                  <c:v>-25.181000000000001</c:v>
                </c:pt>
                <c:pt idx="2354">
                  <c:v>-25.268999999999998</c:v>
                </c:pt>
                <c:pt idx="2355">
                  <c:v>-25.187000000000001</c:v>
                </c:pt>
                <c:pt idx="2356">
                  <c:v>-25.029</c:v>
                </c:pt>
                <c:pt idx="2357">
                  <c:v>-25.242000000000001</c:v>
                </c:pt>
                <c:pt idx="2358">
                  <c:v>-25.294</c:v>
                </c:pt>
                <c:pt idx="2359">
                  <c:v>-25.023</c:v>
                </c:pt>
                <c:pt idx="2360">
                  <c:v>-25.163</c:v>
                </c:pt>
                <c:pt idx="2361">
                  <c:v>-25.241</c:v>
                </c:pt>
                <c:pt idx="2362">
                  <c:v>-25.163</c:v>
                </c:pt>
                <c:pt idx="2363">
                  <c:v>-25.065999999999999</c:v>
                </c:pt>
                <c:pt idx="2364">
                  <c:v>-25.116</c:v>
                </c:pt>
                <c:pt idx="2365">
                  <c:v>-25.116</c:v>
                </c:pt>
                <c:pt idx="2366">
                  <c:v>-25.03</c:v>
                </c:pt>
                <c:pt idx="2367">
                  <c:v>-25.164000000000001</c:v>
                </c:pt>
                <c:pt idx="2368">
                  <c:v>-25.134</c:v>
                </c:pt>
                <c:pt idx="2369">
                  <c:v>-25.152000000000001</c:v>
                </c:pt>
                <c:pt idx="2370">
                  <c:v>-25.210999999999999</c:v>
                </c:pt>
                <c:pt idx="2371">
                  <c:v>-25.138999999999999</c:v>
                </c:pt>
                <c:pt idx="2372">
                  <c:v>-25.132999999999999</c:v>
                </c:pt>
                <c:pt idx="2373">
                  <c:v>-25.148</c:v>
                </c:pt>
                <c:pt idx="2374">
                  <c:v>-25.209</c:v>
                </c:pt>
                <c:pt idx="2375">
                  <c:v>-25.219000000000001</c:v>
                </c:pt>
                <c:pt idx="2376">
                  <c:v>-24.821000000000002</c:v>
                </c:pt>
                <c:pt idx="2377">
                  <c:v>-24.954999999999998</c:v>
                </c:pt>
                <c:pt idx="2378">
                  <c:v>-25.085999999999999</c:v>
                </c:pt>
                <c:pt idx="2379">
                  <c:v>-25.071999999999999</c:v>
                </c:pt>
                <c:pt idx="2380">
                  <c:v>-25.097999999999999</c:v>
                </c:pt>
                <c:pt idx="2381">
                  <c:v>-24.981999999999999</c:v>
                </c:pt>
                <c:pt idx="2382">
                  <c:v>-24.981000000000002</c:v>
                </c:pt>
                <c:pt idx="2383">
                  <c:v>-25.151</c:v>
                </c:pt>
                <c:pt idx="2384">
                  <c:v>-25.172000000000001</c:v>
                </c:pt>
                <c:pt idx="2385">
                  <c:v>-25.135000000000002</c:v>
                </c:pt>
                <c:pt idx="2386">
                  <c:v>-25.125</c:v>
                </c:pt>
                <c:pt idx="2387">
                  <c:v>-25.186</c:v>
                </c:pt>
                <c:pt idx="2388">
                  <c:v>-25.17</c:v>
                </c:pt>
                <c:pt idx="2389">
                  <c:v>-24.959</c:v>
                </c:pt>
                <c:pt idx="2390">
                  <c:v>-25.158999999999999</c:v>
                </c:pt>
                <c:pt idx="2391">
                  <c:v>-25.239000000000001</c:v>
                </c:pt>
                <c:pt idx="2392">
                  <c:v>-25.28</c:v>
                </c:pt>
                <c:pt idx="2393">
                  <c:v>-25.143999999999998</c:v>
                </c:pt>
                <c:pt idx="2394">
                  <c:v>-25.157</c:v>
                </c:pt>
                <c:pt idx="2395">
                  <c:v>-25.074999999999999</c:v>
                </c:pt>
                <c:pt idx="2396">
                  <c:v>-25.216000000000001</c:v>
                </c:pt>
                <c:pt idx="2397">
                  <c:v>-25.236000000000001</c:v>
                </c:pt>
                <c:pt idx="2398">
                  <c:v>-25.151</c:v>
                </c:pt>
                <c:pt idx="2399">
                  <c:v>-25.164999999999999</c:v>
                </c:pt>
                <c:pt idx="2400">
                  <c:v>-25.172999999999998</c:v>
                </c:pt>
                <c:pt idx="2401">
                  <c:v>-25.03</c:v>
                </c:pt>
                <c:pt idx="2402">
                  <c:v>-25.254000000000001</c:v>
                </c:pt>
                <c:pt idx="2403">
                  <c:v>-25.236999999999998</c:v>
                </c:pt>
                <c:pt idx="2404">
                  <c:v>-25.155000000000001</c:v>
                </c:pt>
                <c:pt idx="2405">
                  <c:v>-25.212</c:v>
                </c:pt>
                <c:pt idx="2406">
                  <c:v>-25.279</c:v>
                </c:pt>
                <c:pt idx="2407">
                  <c:v>-25.242999999999999</c:v>
                </c:pt>
                <c:pt idx="2408">
                  <c:v>-25.202000000000002</c:v>
                </c:pt>
                <c:pt idx="2409">
                  <c:v>-25.172000000000001</c:v>
                </c:pt>
                <c:pt idx="2410">
                  <c:v>-25.300999999999998</c:v>
                </c:pt>
                <c:pt idx="2411">
                  <c:v>-25.183</c:v>
                </c:pt>
                <c:pt idx="2412">
                  <c:v>-25.166</c:v>
                </c:pt>
                <c:pt idx="2413">
                  <c:v>-25.113</c:v>
                </c:pt>
                <c:pt idx="2414">
                  <c:v>-25.114000000000001</c:v>
                </c:pt>
                <c:pt idx="2415">
                  <c:v>-25.062999999999999</c:v>
                </c:pt>
                <c:pt idx="2416">
                  <c:v>-25.157</c:v>
                </c:pt>
                <c:pt idx="2417">
                  <c:v>-25.056999999999999</c:v>
                </c:pt>
                <c:pt idx="2418">
                  <c:v>-25.173999999999999</c:v>
                </c:pt>
                <c:pt idx="2419">
                  <c:v>-25.187999999999999</c:v>
                </c:pt>
                <c:pt idx="2420">
                  <c:v>-25.099</c:v>
                </c:pt>
                <c:pt idx="2421">
                  <c:v>-25.22</c:v>
                </c:pt>
                <c:pt idx="2422">
                  <c:v>-25.215</c:v>
                </c:pt>
                <c:pt idx="2423">
                  <c:v>-25.289000000000001</c:v>
                </c:pt>
                <c:pt idx="2424">
                  <c:v>-25.344999999999999</c:v>
                </c:pt>
                <c:pt idx="2425">
                  <c:v>-25.198</c:v>
                </c:pt>
                <c:pt idx="2426">
                  <c:v>-25.088999999999999</c:v>
                </c:pt>
                <c:pt idx="2427">
                  <c:v>-25.201000000000001</c:v>
                </c:pt>
                <c:pt idx="2428">
                  <c:v>-25.251000000000001</c:v>
                </c:pt>
                <c:pt idx="2429">
                  <c:v>-25.126999999999999</c:v>
                </c:pt>
                <c:pt idx="2430">
                  <c:v>-25.198</c:v>
                </c:pt>
                <c:pt idx="2431">
                  <c:v>-25.274999999999999</c:v>
                </c:pt>
                <c:pt idx="2432">
                  <c:v>-25.297000000000001</c:v>
                </c:pt>
                <c:pt idx="2433">
                  <c:v>-25.283000000000001</c:v>
                </c:pt>
                <c:pt idx="2434">
                  <c:v>-25.338999999999999</c:v>
                </c:pt>
                <c:pt idx="2435">
                  <c:v>-25.257000000000001</c:v>
                </c:pt>
                <c:pt idx="2436">
                  <c:v>-25.13</c:v>
                </c:pt>
                <c:pt idx="2437">
                  <c:v>-25.126000000000001</c:v>
                </c:pt>
                <c:pt idx="2438">
                  <c:v>-25.082999999999998</c:v>
                </c:pt>
                <c:pt idx="2439">
                  <c:v>-25.257000000000001</c:v>
                </c:pt>
                <c:pt idx="2440">
                  <c:v>-25.17</c:v>
                </c:pt>
                <c:pt idx="2441">
                  <c:v>-25.158999999999999</c:v>
                </c:pt>
                <c:pt idx="2442">
                  <c:v>-25.213999999999999</c:v>
                </c:pt>
                <c:pt idx="2443">
                  <c:v>-25.315000000000001</c:v>
                </c:pt>
                <c:pt idx="2444">
                  <c:v>-25.234999999999999</c:v>
                </c:pt>
                <c:pt idx="2445">
                  <c:v>-25.285</c:v>
                </c:pt>
                <c:pt idx="2446">
                  <c:v>-25.286999999999999</c:v>
                </c:pt>
                <c:pt idx="2447">
                  <c:v>-25.256</c:v>
                </c:pt>
                <c:pt idx="2448">
                  <c:v>-25.212</c:v>
                </c:pt>
                <c:pt idx="2449">
                  <c:v>-25.314</c:v>
                </c:pt>
                <c:pt idx="2450">
                  <c:v>-25.190999999999999</c:v>
                </c:pt>
                <c:pt idx="2451">
                  <c:v>-25.251000000000001</c:v>
                </c:pt>
                <c:pt idx="2452">
                  <c:v>-25.164999999999999</c:v>
                </c:pt>
                <c:pt idx="2453">
                  <c:v>-25.053999999999998</c:v>
                </c:pt>
                <c:pt idx="2454">
                  <c:v>-25.158000000000001</c:v>
                </c:pt>
                <c:pt idx="2455">
                  <c:v>-25.036000000000001</c:v>
                </c:pt>
                <c:pt idx="2456">
                  <c:v>-25.161999999999999</c:v>
                </c:pt>
                <c:pt idx="2457">
                  <c:v>-25.195</c:v>
                </c:pt>
                <c:pt idx="2458">
                  <c:v>-25.225999999999999</c:v>
                </c:pt>
                <c:pt idx="2459">
                  <c:v>-25.233000000000001</c:v>
                </c:pt>
                <c:pt idx="2460">
                  <c:v>-25.216999999999999</c:v>
                </c:pt>
                <c:pt idx="2461">
                  <c:v>-25.23</c:v>
                </c:pt>
                <c:pt idx="2462">
                  <c:v>-25.260999999999999</c:v>
                </c:pt>
                <c:pt idx="2463">
                  <c:v>-25.283000000000001</c:v>
                </c:pt>
                <c:pt idx="2464">
                  <c:v>-25.259</c:v>
                </c:pt>
                <c:pt idx="2465">
                  <c:v>-25.300999999999998</c:v>
                </c:pt>
                <c:pt idx="2466">
                  <c:v>-25.33</c:v>
                </c:pt>
                <c:pt idx="2467">
                  <c:v>-25.21</c:v>
                </c:pt>
                <c:pt idx="2468">
                  <c:v>-25.245000000000001</c:v>
                </c:pt>
                <c:pt idx="2469">
                  <c:v>-25.285</c:v>
                </c:pt>
                <c:pt idx="2470">
                  <c:v>-25.25</c:v>
                </c:pt>
                <c:pt idx="2471">
                  <c:v>-25.213999999999999</c:v>
                </c:pt>
                <c:pt idx="2472">
                  <c:v>-25.183</c:v>
                </c:pt>
                <c:pt idx="2473">
                  <c:v>-25.15</c:v>
                </c:pt>
                <c:pt idx="2474">
                  <c:v>-25.27</c:v>
                </c:pt>
                <c:pt idx="2475">
                  <c:v>-25.170999999999999</c:v>
                </c:pt>
                <c:pt idx="2476">
                  <c:v>-25.222000000000001</c:v>
                </c:pt>
                <c:pt idx="2477">
                  <c:v>-25.074000000000002</c:v>
                </c:pt>
                <c:pt idx="2478">
                  <c:v>-25.15</c:v>
                </c:pt>
                <c:pt idx="2479">
                  <c:v>-25.106999999999999</c:v>
                </c:pt>
                <c:pt idx="2480">
                  <c:v>-25.184000000000001</c:v>
                </c:pt>
                <c:pt idx="2481">
                  <c:v>-25.135000000000002</c:v>
                </c:pt>
                <c:pt idx="2482">
                  <c:v>-25.042999999999999</c:v>
                </c:pt>
                <c:pt idx="2483">
                  <c:v>-25.329000000000001</c:v>
                </c:pt>
                <c:pt idx="2484">
                  <c:v>-25.21</c:v>
                </c:pt>
                <c:pt idx="2485">
                  <c:v>-25.067</c:v>
                </c:pt>
                <c:pt idx="2486">
                  <c:v>-25.186</c:v>
                </c:pt>
                <c:pt idx="2487">
                  <c:v>-25.222000000000001</c:v>
                </c:pt>
                <c:pt idx="2488">
                  <c:v>-25.26</c:v>
                </c:pt>
                <c:pt idx="2489">
                  <c:v>-25.14</c:v>
                </c:pt>
                <c:pt idx="2490">
                  <c:v>-24.952999999999999</c:v>
                </c:pt>
                <c:pt idx="2491">
                  <c:v>-25.106999999999999</c:v>
                </c:pt>
                <c:pt idx="2492">
                  <c:v>-24.956</c:v>
                </c:pt>
                <c:pt idx="2493">
                  <c:v>-25.126999999999999</c:v>
                </c:pt>
                <c:pt idx="2494">
                  <c:v>-25.018000000000001</c:v>
                </c:pt>
                <c:pt idx="2495">
                  <c:v>-25.077999999999999</c:v>
                </c:pt>
                <c:pt idx="2496">
                  <c:v>-25.257999999999999</c:v>
                </c:pt>
                <c:pt idx="2497">
                  <c:v>-25.234999999999999</c:v>
                </c:pt>
                <c:pt idx="2498">
                  <c:v>-25.143000000000001</c:v>
                </c:pt>
                <c:pt idx="2499">
                  <c:v>-25.119</c:v>
                </c:pt>
                <c:pt idx="2500">
                  <c:v>-25.225999999999999</c:v>
                </c:pt>
                <c:pt idx="2501">
                  <c:v>-25.071000000000002</c:v>
                </c:pt>
                <c:pt idx="2502">
                  <c:v>-25.103000000000002</c:v>
                </c:pt>
                <c:pt idx="2503">
                  <c:v>-24.899000000000001</c:v>
                </c:pt>
                <c:pt idx="2504">
                  <c:v>-25.096</c:v>
                </c:pt>
                <c:pt idx="2505">
                  <c:v>-25.01</c:v>
                </c:pt>
                <c:pt idx="2506">
                  <c:v>-25.073</c:v>
                </c:pt>
                <c:pt idx="2507">
                  <c:v>-25.09</c:v>
                </c:pt>
                <c:pt idx="2508">
                  <c:v>-24.934999999999999</c:v>
                </c:pt>
                <c:pt idx="2509">
                  <c:v>-24.933</c:v>
                </c:pt>
                <c:pt idx="2510">
                  <c:v>-24.99</c:v>
                </c:pt>
                <c:pt idx="2511">
                  <c:v>-25.027999999999999</c:v>
                </c:pt>
                <c:pt idx="2512">
                  <c:v>-25.087</c:v>
                </c:pt>
                <c:pt idx="2513">
                  <c:v>-25.033999999999999</c:v>
                </c:pt>
                <c:pt idx="2514">
                  <c:v>-25.135999999999999</c:v>
                </c:pt>
                <c:pt idx="2515">
                  <c:v>-25.177</c:v>
                </c:pt>
                <c:pt idx="2516">
                  <c:v>-25.228999999999999</c:v>
                </c:pt>
                <c:pt idx="2517">
                  <c:v>-25.061</c:v>
                </c:pt>
                <c:pt idx="2518">
                  <c:v>-25.073</c:v>
                </c:pt>
                <c:pt idx="2519">
                  <c:v>-25.125</c:v>
                </c:pt>
                <c:pt idx="2520">
                  <c:v>-25.056999999999999</c:v>
                </c:pt>
                <c:pt idx="2521">
                  <c:v>-24.922999999999998</c:v>
                </c:pt>
                <c:pt idx="2522">
                  <c:v>-24.934000000000001</c:v>
                </c:pt>
                <c:pt idx="2523">
                  <c:v>-25.032</c:v>
                </c:pt>
                <c:pt idx="2524">
                  <c:v>-25.103000000000002</c:v>
                </c:pt>
                <c:pt idx="2525">
                  <c:v>-25.172999999999998</c:v>
                </c:pt>
                <c:pt idx="2526">
                  <c:v>-25.222000000000001</c:v>
                </c:pt>
                <c:pt idx="2527">
                  <c:v>-24.838000000000001</c:v>
                </c:pt>
                <c:pt idx="2528">
                  <c:v>-24.826000000000001</c:v>
                </c:pt>
                <c:pt idx="2529">
                  <c:v>-25.009</c:v>
                </c:pt>
                <c:pt idx="2530">
                  <c:v>-24.989000000000001</c:v>
                </c:pt>
                <c:pt idx="2531">
                  <c:v>-25.03</c:v>
                </c:pt>
                <c:pt idx="2532">
                  <c:v>-25.183</c:v>
                </c:pt>
                <c:pt idx="2533">
                  <c:v>-25.114000000000001</c:v>
                </c:pt>
                <c:pt idx="2534">
                  <c:v>-25.055</c:v>
                </c:pt>
                <c:pt idx="2535">
                  <c:v>-24.771999999999998</c:v>
                </c:pt>
                <c:pt idx="2536">
                  <c:v>-24.914000000000001</c:v>
                </c:pt>
                <c:pt idx="2537">
                  <c:v>-25.02</c:v>
                </c:pt>
                <c:pt idx="2538">
                  <c:v>-24.937000000000001</c:v>
                </c:pt>
                <c:pt idx="2539">
                  <c:v>-24.866</c:v>
                </c:pt>
                <c:pt idx="2540">
                  <c:v>-25.155000000000001</c:v>
                </c:pt>
                <c:pt idx="2541">
                  <c:v>-25.096</c:v>
                </c:pt>
                <c:pt idx="2542">
                  <c:v>-25.053000000000001</c:v>
                </c:pt>
                <c:pt idx="2543">
                  <c:v>-25.166</c:v>
                </c:pt>
                <c:pt idx="2544">
                  <c:v>-25.059000000000001</c:v>
                </c:pt>
                <c:pt idx="2545">
                  <c:v>-25.11</c:v>
                </c:pt>
                <c:pt idx="2546">
                  <c:v>-25.172999999999998</c:v>
                </c:pt>
                <c:pt idx="2547">
                  <c:v>-25.157</c:v>
                </c:pt>
                <c:pt idx="2548">
                  <c:v>-25.14</c:v>
                </c:pt>
                <c:pt idx="2549">
                  <c:v>-25.231999999999999</c:v>
                </c:pt>
                <c:pt idx="2550">
                  <c:v>-25.175999999999998</c:v>
                </c:pt>
                <c:pt idx="2551">
                  <c:v>-25.155000000000001</c:v>
                </c:pt>
                <c:pt idx="2552">
                  <c:v>-25.15</c:v>
                </c:pt>
                <c:pt idx="2553">
                  <c:v>-25.161000000000001</c:v>
                </c:pt>
                <c:pt idx="2554">
                  <c:v>-25.099</c:v>
                </c:pt>
                <c:pt idx="2555">
                  <c:v>-25.248999999999999</c:v>
                </c:pt>
                <c:pt idx="2556">
                  <c:v>-25.132000000000001</c:v>
                </c:pt>
                <c:pt idx="2557">
                  <c:v>-25.155999999999999</c:v>
                </c:pt>
                <c:pt idx="2558">
                  <c:v>-25.259</c:v>
                </c:pt>
                <c:pt idx="2559">
                  <c:v>-25.047000000000001</c:v>
                </c:pt>
                <c:pt idx="2560">
                  <c:v>-25.312999999999999</c:v>
                </c:pt>
                <c:pt idx="2561">
                  <c:v>-25.189</c:v>
                </c:pt>
                <c:pt idx="2562">
                  <c:v>-25.192</c:v>
                </c:pt>
                <c:pt idx="2563">
                  <c:v>-25.027000000000001</c:v>
                </c:pt>
                <c:pt idx="2564">
                  <c:v>-25.125</c:v>
                </c:pt>
                <c:pt idx="2565">
                  <c:v>-25.228999999999999</c:v>
                </c:pt>
                <c:pt idx="2566">
                  <c:v>-25.201000000000001</c:v>
                </c:pt>
                <c:pt idx="2567">
                  <c:v>-25.271999999999998</c:v>
                </c:pt>
                <c:pt idx="2568">
                  <c:v>-25.158999999999999</c:v>
                </c:pt>
                <c:pt idx="2569">
                  <c:v>-25.117999999999999</c:v>
                </c:pt>
                <c:pt idx="2570">
                  <c:v>-25.231999999999999</c:v>
                </c:pt>
                <c:pt idx="2571">
                  <c:v>-25.027999999999999</c:v>
                </c:pt>
                <c:pt idx="2572">
                  <c:v>-25.3</c:v>
                </c:pt>
                <c:pt idx="2573">
                  <c:v>-25.222999999999999</c:v>
                </c:pt>
                <c:pt idx="2574">
                  <c:v>-25.143000000000001</c:v>
                </c:pt>
                <c:pt idx="2575">
                  <c:v>-25.099</c:v>
                </c:pt>
                <c:pt idx="2576">
                  <c:v>-25.132000000000001</c:v>
                </c:pt>
                <c:pt idx="2577">
                  <c:v>-25.146000000000001</c:v>
                </c:pt>
                <c:pt idx="2578">
                  <c:v>-25.094999999999999</c:v>
                </c:pt>
                <c:pt idx="2579">
                  <c:v>-25.189</c:v>
                </c:pt>
                <c:pt idx="2580">
                  <c:v>-24.994</c:v>
                </c:pt>
                <c:pt idx="2581">
                  <c:v>-24.969000000000001</c:v>
                </c:pt>
                <c:pt idx="2582">
                  <c:v>-25.035</c:v>
                </c:pt>
                <c:pt idx="2583">
                  <c:v>-25.018000000000001</c:v>
                </c:pt>
                <c:pt idx="2584">
                  <c:v>-25.071000000000002</c:v>
                </c:pt>
                <c:pt idx="2585">
                  <c:v>-24.96</c:v>
                </c:pt>
                <c:pt idx="2586">
                  <c:v>-25.161000000000001</c:v>
                </c:pt>
                <c:pt idx="2587">
                  <c:v>-24.922999999999998</c:v>
                </c:pt>
                <c:pt idx="2588">
                  <c:v>-25.024000000000001</c:v>
                </c:pt>
                <c:pt idx="2589">
                  <c:v>-24.995999999999999</c:v>
                </c:pt>
                <c:pt idx="2590">
                  <c:v>-25.215</c:v>
                </c:pt>
                <c:pt idx="2591">
                  <c:v>-25.059000000000001</c:v>
                </c:pt>
                <c:pt idx="2592">
                  <c:v>-25.084</c:v>
                </c:pt>
                <c:pt idx="2593">
                  <c:v>-25.111999999999998</c:v>
                </c:pt>
                <c:pt idx="2594">
                  <c:v>-25.141999999999999</c:v>
                </c:pt>
                <c:pt idx="2595">
                  <c:v>-25.19</c:v>
                </c:pt>
                <c:pt idx="2596">
                  <c:v>-25.097000000000001</c:v>
                </c:pt>
                <c:pt idx="2597">
                  <c:v>-25.193000000000001</c:v>
                </c:pt>
                <c:pt idx="2598">
                  <c:v>-25.134</c:v>
                </c:pt>
                <c:pt idx="2599">
                  <c:v>-25.053000000000001</c:v>
                </c:pt>
                <c:pt idx="2600">
                  <c:v>-25.238</c:v>
                </c:pt>
                <c:pt idx="2601">
                  <c:v>-25.276</c:v>
                </c:pt>
                <c:pt idx="2602">
                  <c:v>-25.094999999999999</c:v>
                </c:pt>
                <c:pt idx="2603">
                  <c:v>-24.989000000000001</c:v>
                </c:pt>
                <c:pt idx="2604">
                  <c:v>-24.954000000000001</c:v>
                </c:pt>
                <c:pt idx="2605">
                  <c:v>-25.082000000000001</c:v>
                </c:pt>
                <c:pt idx="2606">
                  <c:v>-25.033999999999999</c:v>
                </c:pt>
                <c:pt idx="2607">
                  <c:v>-25.137</c:v>
                </c:pt>
                <c:pt idx="2608">
                  <c:v>-25.091999999999999</c:v>
                </c:pt>
                <c:pt idx="2609">
                  <c:v>-25.282</c:v>
                </c:pt>
                <c:pt idx="2610">
                  <c:v>-25.071999999999999</c:v>
                </c:pt>
                <c:pt idx="2611">
                  <c:v>-25.027000000000001</c:v>
                </c:pt>
                <c:pt idx="2612">
                  <c:v>-25.08</c:v>
                </c:pt>
                <c:pt idx="2613">
                  <c:v>-25.077000000000002</c:v>
                </c:pt>
                <c:pt idx="2614">
                  <c:v>-25.138000000000002</c:v>
                </c:pt>
                <c:pt idx="2615">
                  <c:v>-25.161999999999999</c:v>
                </c:pt>
                <c:pt idx="2616">
                  <c:v>-25.161000000000001</c:v>
                </c:pt>
                <c:pt idx="2617">
                  <c:v>-25.148</c:v>
                </c:pt>
                <c:pt idx="2618">
                  <c:v>-25.216999999999999</c:v>
                </c:pt>
                <c:pt idx="2619">
                  <c:v>-25.190999999999999</c:v>
                </c:pt>
                <c:pt idx="2620">
                  <c:v>-25.152999999999999</c:v>
                </c:pt>
                <c:pt idx="2621">
                  <c:v>-25.033000000000001</c:v>
                </c:pt>
                <c:pt idx="2622">
                  <c:v>-25.02</c:v>
                </c:pt>
                <c:pt idx="2623">
                  <c:v>-24.960999999999999</c:v>
                </c:pt>
                <c:pt idx="2624">
                  <c:v>-25.154</c:v>
                </c:pt>
                <c:pt idx="2625">
                  <c:v>-24.960999999999999</c:v>
                </c:pt>
                <c:pt idx="2626">
                  <c:v>-24.93</c:v>
                </c:pt>
                <c:pt idx="2627">
                  <c:v>-25.079000000000001</c:v>
                </c:pt>
                <c:pt idx="2628">
                  <c:v>-24.956</c:v>
                </c:pt>
                <c:pt idx="2629">
                  <c:v>-25.074999999999999</c:v>
                </c:pt>
                <c:pt idx="2630">
                  <c:v>-25.030999999999999</c:v>
                </c:pt>
                <c:pt idx="2631">
                  <c:v>-25.16</c:v>
                </c:pt>
                <c:pt idx="2632">
                  <c:v>-25.234000000000002</c:v>
                </c:pt>
                <c:pt idx="2633">
                  <c:v>-25.297000000000001</c:v>
                </c:pt>
                <c:pt idx="2634">
                  <c:v>-25.23</c:v>
                </c:pt>
                <c:pt idx="2635">
                  <c:v>-25.25</c:v>
                </c:pt>
                <c:pt idx="2636">
                  <c:v>-25.183</c:v>
                </c:pt>
                <c:pt idx="2637">
                  <c:v>-25.227</c:v>
                </c:pt>
                <c:pt idx="2638">
                  <c:v>-25.097999999999999</c:v>
                </c:pt>
                <c:pt idx="2639">
                  <c:v>-25</c:v>
                </c:pt>
                <c:pt idx="2640">
                  <c:v>-24.957999999999998</c:v>
                </c:pt>
                <c:pt idx="2641">
                  <c:v>-24.977</c:v>
                </c:pt>
                <c:pt idx="2642">
                  <c:v>-25.004999999999999</c:v>
                </c:pt>
                <c:pt idx="2643">
                  <c:v>-25.027999999999999</c:v>
                </c:pt>
                <c:pt idx="2644">
                  <c:v>-25.123000000000001</c:v>
                </c:pt>
                <c:pt idx="2645">
                  <c:v>-25.048999999999999</c:v>
                </c:pt>
                <c:pt idx="2646">
                  <c:v>-25.071000000000002</c:v>
                </c:pt>
                <c:pt idx="2647">
                  <c:v>-25.055</c:v>
                </c:pt>
                <c:pt idx="2648">
                  <c:v>-24.963999999999999</c:v>
                </c:pt>
                <c:pt idx="2649">
                  <c:v>-25.106999999999999</c:v>
                </c:pt>
                <c:pt idx="2650">
                  <c:v>-25.271999999999998</c:v>
                </c:pt>
                <c:pt idx="2651">
                  <c:v>-25.227</c:v>
                </c:pt>
                <c:pt idx="2652">
                  <c:v>-25.227</c:v>
                </c:pt>
                <c:pt idx="2653">
                  <c:v>-25.202000000000002</c:v>
                </c:pt>
                <c:pt idx="2654">
                  <c:v>-25.109000000000002</c:v>
                </c:pt>
                <c:pt idx="2655">
                  <c:v>-25.007000000000001</c:v>
                </c:pt>
                <c:pt idx="2656">
                  <c:v>-24.952000000000002</c:v>
                </c:pt>
                <c:pt idx="2657">
                  <c:v>-25.2</c:v>
                </c:pt>
                <c:pt idx="2658">
                  <c:v>-24.968</c:v>
                </c:pt>
                <c:pt idx="2659">
                  <c:v>-25.225999999999999</c:v>
                </c:pt>
                <c:pt idx="2660">
                  <c:v>-25.088000000000001</c:v>
                </c:pt>
                <c:pt idx="2661">
                  <c:v>-24.965</c:v>
                </c:pt>
                <c:pt idx="2662">
                  <c:v>-25.068000000000001</c:v>
                </c:pt>
                <c:pt idx="2663">
                  <c:v>-25.065000000000001</c:v>
                </c:pt>
                <c:pt idx="2664">
                  <c:v>-25.088999999999999</c:v>
                </c:pt>
                <c:pt idx="2665">
                  <c:v>-25.111999999999998</c:v>
                </c:pt>
                <c:pt idx="2666">
                  <c:v>-25.094999999999999</c:v>
                </c:pt>
                <c:pt idx="2667">
                  <c:v>-25.140999999999998</c:v>
                </c:pt>
                <c:pt idx="2668">
                  <c:v>-25.004999999999999</c:v>
                </c:pt>
                <c:pt idx="2669">
                  <c:v>-24.974</c:v>
                </c:pt>
                <c:pt idx="2670">
                  <c:v>-25.004999999999999</c:v>
                </c:pt>
                <c:pt idx="2671">
                  <c:v>-25.138999999999999</c:v>
                </c:pt>
                <c:pt idx="2672">
                  <c:v>-25.158999999999999</c:v>
                </c:pt>
                <c:pt idx="2673">
                  <c:v>-25.164999999999999</c:v>
                </c:pt>
                <c:pt idx="2674">
                  <c:v>-25.294</c:v>
                </c:pt>
                <c:pt idx="2675">
                  <c:v>-25.135000000000002</c:v>
                </c:pt>
                <c:pt idx="2676">
                  <c:v>-25.148</c:v>
                </c:pt>
                <c:pt idx="2677">
                  <c:v>-25.096</c:v>
                </c:pt>
                <c:pt idx="2678">
                  <c:v>-24.914000000000001</c:v>
                </c:pt>
                <c:pt idx="2679">
                  <c:v>-24.960999999999999</c:v>
                </c:pt>
                <c:pt idx="2680">
                  <c:v>-25.119</c:v>
                </c:pt>
                <c:pt idx="2681">
                  <c:v>-25.035</c:v>
                </c:pt>
                <c:pt idx="2682">
                  <c:v>-25.148</c:v>
                </c:pt>
                <c:pt idx="2683">
                  <c:v>-25.027999999999999</c:v>
                </c:pt>
                <c:pt idx="2684">
                  <c:v>-25.047000000000001</c:v>
                </c:pt>
                <c:pt idx="2685">
                  <c:v>-25.125</c:v>
                </c:pt>
                <c:pt idx="2686">
                  <c:v>-25.268999999999998</c:v>
                </c:pt>
                <c:pt idx="2687">
                  <c:v>-25.167000000000002</c:v>
                </c:pt>
                <c:pt idx="2688">
                  <c:v>-24.968</c:v>
                </c:pt>
                <c:pt idx="2689">
                  <c:v>-24.978000000000002</c:v>
                </c:pt>
                <c:pt idx="2690">
                  <c:v>-25.125</c:v>
                </c:pt>
                <c:pt idx="2691">
                  <c:v>-25.25</c:v>
                </c:pt>
                <c:pt idx="2692">
                  <c:v>-25.062000000000001</c:v>
                </c:pt>
                <c:pt idx="2693">
                  <c:v>-24.893000000000001</c:v>
                </c:pt>
                <c:pt idx="2694">
                  <c:v>-25.201000000000001</c:v>
                </c:pt>
                <c:pt idx="2695">
                  <c:v>-25.047000000000001</c:v>
                </c:pt>
                <c:pt idx="2696">
                  <c:v>-25.181000000000001</c:v>
                </c:pt>
                <c:pt idx="2697">
                  <c:v>-25.021000000000001</c:v>
                </c:pt>
                <c:pt idx="2698">
                  <c:v>-25.04</c:v>
                </c:pt>
                <c:pt idx="2699">
                  <c:v>-25.167000000000002</c:v>
                </c:pt>
                <c:pt idx="2700">
                  <c:v>-25.108000000000001</c:v>
                </c:pt>
                <c:pt idx="2701">
                  <c:v>-25.027000000000001</c:v>
                </c:pt>
                <c:pt idx="2702">
                  <c:v>-25.071000000000002</c:v>
                </c:pt>
                <c:pt idx="2703">
                  <c:v>-25.04</c:v>
                </c:pt>
                <c:pt idx="2704">
                  <c:v>-25.155999999999999</c:v>
                </c:pt>
                <c:pt idx="2705">
                  <c:v>-25.071999999999999</c:v>
                </c:pt>
                <c:pt idx="2706">
                  <c:v>-25.183</c:v>
                </c:pt>
                <c:pt idx="2707">
                  <c:v>-25.027000000000001</c:v>
                </c:pt>
                <c:pt idx="2708">
                  <c:v>-25.01</c:v>
                </c:pt>
                <c:pt idx="2709">
                  <c:v>-25.254999999999999</c:v>
                </c:pt>
                <c:pt idx="2710">
                  <c:v>-25.103999999999999</c:v>
                </c:pt>
                <c:pt idx="2711">
                  <c:v>-24.963999999999999</c:v>
                </c:pt>
                <c:pt idx="2712">
                  <c:v>-25.225000000000001</c:v>
                </c:pt>
                <c:pt idx="2713">
                  <c:v>-25.085000000000001</c:v>
                </c:pt>
                <c:pt idx="2714">
                  <c:v>-25.152000000000001</c:v>
                </c:pt>
                <c:pt idx="2715">
                  <c:v>-25.024999999999999</c:v>
                </c:pt>
                <c:pt idx="2716">
                  <c:v>-25.196999999999999</c:v>
                </c:pt>
                <c:pt idx="2717">
                  <c:v>-24.936</c:v>
                </c:pt>
                <c:pt idx="2718">
                  <c:v>-25.048999999999999</c:v>
                </c:pt>
                <c:pt idx="2719">
                  <c:v>-25.111999999999998</c:v>
                </c:pt>
                <c:pt idx="2720">
                  <c:v>-25.210999999999999</c:v>
                </c:pt>
                <c:pt idx="2721">
                  <c:v>-25.326000000000001</c:v>
                </c:pt>
                <c:pt idx="2722">
                  <c:v>-25.152000000000001</c:v>
                </c:pt>
                <c:pt idx="2723">
                  <c:v>-25.141999999999999</c:v>
                </c:pt>
                <c:pt idx="2724">
                  <c:v>-25.146000000000001</c:v>
                </c:pt>
                <c:pt idx="2725">
                  <c:v>-25.146999999999998</c:v>
                </c:pt>
                <c:pt idx="2726">
                  <c:v>-25.134</c:v>
                </c:pt>
                <c:pt idx="2727">
                  <c:v>-25.196000000000002</c:v>
                </c:pt>
                <c:pt idx="2728">
                  <c:v>-25.128</c:v>
                </c:pt>
                <c:pt idx="2729">
                  <c:v>-25.222000000000001</c:v>
                </c:pt>
                <c:pt idx="2730">
                  <c:v>-25.248000000000001</c:v>
                </c:pt>
                <c:pt idx="2731">
                  <c:v>-25.109000000000002</c:v>
                </c:pt>
                <c:pt idx="2732">
                  <c:v>-25.027999999999999</c:v>
                </c:pt>
                <c:pt idx="2733">
                  <c:v>-25.306000000000001</c:v>
                </c:pt>
                <c:pt idx="2734">
                  <c:v>-25.099</c:v>
                </c:pt>
                <c:pt idx="2735">
                  <c:v>-25.129000000000001</c:v>
                </c:pt>
                <c:pt idx="2736">
                  <c:v>-24.991</c:v>
                </c:pt>
                <c:pt idx="2737">
                  <c:v>-24.994</c:v>
                </c:pt>
                <c:pt idx="2738">
                  <c:v>-24.984000000000002</c:v>
                </c:pt>
                <c:pt idx="2739">
                  <c:v>-25.13</c:v>
                </c:pt>
                <c:pt idx="2740">
                  <c:v>-24.931999999999999</c:v>
                </c:pt>
                <c:pt idx="2741">
                  <c:v>-24.984999999999999</c:v>
                </c:pt>
                <c:pt idx="2742">
                  <c:v>-24.960999999999999</c:v>
                </c:pt>
                <c:pt idx="2743">
                  <c:v>-24.98</c:v>
                </c:pt>
                <c:pt idx="2744">
                  <c:v>-25.01</c:v>
                </c:pt>
                <c:pt idx="2745">
                  <c:v>-25.166</c:v>
                </c:pt>
                <c:pt idx="2746">
                  <c:v>-25.161999999999999</c:v>
                </c:pt>
                <c:pt idx="2747">
                  <c:v>-25.102</c:v>
                </c:pt>
                <c:pt idx="2748">
                  <c:v>-25.097000000000001</c:v>
                </c:pt>
                <c:pt idx="2749">
                  <c:v>-24.975999999999999</c:v>
                </c:pt>
                <c:pt idx="2750">
                  <c:v>-25.088000000000001</c:v>
                </c:pt>
                <c:pt idx="2751">
                  <c:v>-25.004999999999999</c:v>
                </c:pt>
                <c:pt idx="2752">
                  <c:v>-25.183</c:v>
                </c:pt>
                <c:pt idx="2753">
                  <c:v>-25.120999999999999</c:v>
                </c:pt>
                <c:pt idx="2754">
                  <c:v>-25.117999999999999</c:v>
                </c:pt>
                <c:pt idx="2755">
                  <c:v>-25.007999999999999</c:v>
                </c:pt>
                <c:pt idx="2756">
                  <c:v>-24.94</c:v>
                </c:pt>
                <c:pt idx="2757">
                  <c:v>-24.923999999999999</c:v>
                </c:pt>
                <c:pt idx="2758">
                  <c:v>-25.082000000000001</c:v>
                </c:pt>
                <c:pt idx="2759">
                  <c:v>-24.928000000000001</c:v>
                </c:pt>
                <c:pt idx="2760">
                  <c:v>-25.073</c:v>
                </c:pt>
                <c:pt idx="2761">
                  <c:v>-24.978999999999999</c:v>
                </c:pt>
                <c:pt idx="2762">
                  <c:v>-25.100999999999999</c:v>
                </c:pt>
                <c:pt idx="2763">
                  <c:v>-25.067</c:v>
                </c:pt>
                <c:pt idx="2764">
                  <c:v>-25.047999999999998</c:v>
                </c:pt>
                <c:pt idx="2765">
                  <c:v>-25.036000000000001</c:v>
                </c:pt>
                <c:pt idx="2766">
                  <c:v>-25.076000000000001</c:v>
                </c:pt>
                <c:pt idx="2767">
                  <c:v>-25.001000000000001</c:v>
                </c:pt>
                <c:pt idx="2768">
                  <c:v>-24.95</c:v>
                </c:pt>
                <c:pt idx="2769">
                  <c:v>-24.902000000000001</c:v>
                </c:pt>
                <c:pt idx="2770">
                  <c:v>-24.934000000000001</c:v>
                </c:pt>
                <c:pt idx="2771">
                  <c:v>-25.016999999999999</c:v>
                </c:pt>
                <c:pt idx="2772">
                  <c:v>-25.06</c:v>
                </c:pt>
                <c:pt idx="2773">
                  <c:v>-25.029</c:v>
                </c:pt>
                <c:pt idx="2774">
                  <c:v>-25.164999999999999</c:v>
                </c:pt>
                <c:pt idx="2775">
                  <c:v>-25.228999999999999</c:v>
                </c:pt>
                <c:pt idx="2776">
                  <c:v>-24.850999999999999</c:v>
                </c:pt>
                <c:pt idx="2777">
                  <c:v>-25.1</c:v>
                </c:pt>
                <c:pt idx="2778">
                  <c:v>-24.882999999999999</c:v>
                </c:pt>
                <c:pt idx="2779">
                  <c:v>-24.884</c:v>
                </c:pt>
                <c:pt idx="2780">
                  <c:v>-24.965</c:v>
                </c:pt>
                <c:pt idx="2781">
                  <c:v>-25.116</c:v>
                </c:pt>
                <c:pt idx="2782">
                  <c:v>-25.22</c:v>
                </c:pt>
                <c:pt idx="2783">
                  <c:v>-25.263000000000002</c:v>
                </c:pt>
                <c:pt idx="2784">
                  <c:v>-25.106999999999999</c:v>
                </c:pt>
                <c:pt idx="2785">
                  <c:v>-25.141999999999999</c:v>
                </c:pt>
                <c:pt idx="2786">
                  <c:v>-25.038</c:v>
                </c:pt>
                <c:pt idx="2787">
                  <c:v>-24.95</c:v>
                </c:pt>
                <c:pt idx="2788">
                  <c:v>-25.027999999999999</c:v>
                </c:pt>
                <c:pt idx="2789">
                  <c:v>-25.189</c:v>
                </c:pt>
                <c:pt idx="2790">
                  <c:v>-25.04</c:v>
                </c:pt>
                <c:pt idx="2791">
                  <c:v>-25.192</c:v>
                </c:pt>
                <c:pt idx="2792">
                  <c:v>-25.081</c:v>
                </c:pt>
                <c:pt idx="2793">
                  <c:v>-25.161000000000001</c:v>
                </c:pt>
                <c:pt idx="2794">
                  <c:v>-25.004999999999999</c:v>
                </c:pt>
                <c:pt idx="2795">
                  <c:v>-25.192</c:v>
                </c:pt>
                <c:pt idx="2796">
                  <c:v>-25.045999999999999</c:v>
                </c:pt>
                <c:pt idx="2797">
                  <c:v>-24.9</c:v>
                </c:pt>
                <c:pt idx="2798">
                  <c:v>-24.93</c:v>
                </c:pt>
                <c:pt idx="2799">
                  <c:v>-25.291</c:v>
                </c:pt>
                <c:pt idx="2800">
                  <c:v>-25.251999999999999</c:v>
                </c:pt>
                <c:pt idx="2801">
                  <c:v>-25.225999999999999</c:v>
                </c:pt>
                <c:pt idx="2802">
                  <c:v>-24.992999999999999</c:v>
                </c:pt>
                <c:pt idx="2803">
                  <c:v>-25.149000000000001</c:v>
                </c:pt>
                <c:pt idx="2804">
                  <c:v>-25.164999999999999</c:v>
                </c:pt>
                <c:pt idx="2805">
                  <c:v>-25.103000000000002</c:v>
                </c:pt>
                <c:pt idx="2806">
                  <c:v>-25.120999999999999</c:v>
                </c:pt>
                <c:pt idx="2807">
                  <c:v>-25.22</c:v>
                </c:pt>
                <c:pt idx="2808">
                  <c:v>-25.155000000000001</c:v>
                </c:pt>
                <c:pt idx="2809">
                  <c:v>-25.291</c:v>
                </c:pt>
                <c:pt idx="2810">
                  <c:v>-25.277999999999999</c:v>
                </c:pt>
                <c:pt idx="2811">
                  <c:v>-25.266999999999999</c:v>
                </c:pt>
                <c:pt idx="2812">
                  <c:v>-25.094999999999999</c:v>
                </c:pt>
                <c:pt idx="2813">
                  <c:v>-25.202000000000002</c:v>
                </c:pt>
                <c:pt idx="2814">
                  <c:v>-25.22</c:v>
                </c:pt>
                <c:pt idx="2815">
                  <c:v>-25.094999999999999</c:v>
                </c:pt>
                <c:pt idx="2816">
                  <c:v>-25.201000000000001</c:v>
                </c:pt>
                <c:pt idx="2817">
                  <c:v>-25.238</c:v>
                </c:pt>
                <c:pt idx="2818">
                  <c:v>-25.291</c:v>
                </c:pt>
                <c:pt idx="2819">
                  <c:v>-25.178000000000001</c:v>
                </c:pt>
                <c:pt idx="2820">
                  <c:v>-25.263999999999999</c:v>
                </c:pt>
                <c:pt idx="2821">
                  <c:v>-25.116</c:v>
                </c:pt>
                <c:pt idx="2822">
                  <c:v>-25.027000000000001</c:v>
                </c:pt>
                <c:pt idx="2823">
                  <c:v>-25.225999999999999</c:v>
                </c:pt>
                <c:pt idx="2824">
                  <c:v>-25.256</c:v>
                </c:pt>
                <c:pt idx="2825">
                  <c:v>-25.042999999999999</c:v>
                </c:pt>
                <c:pt idx="2826">
                  <c:v>-25.193999999999999</c:v>
                </c:pt>
                <c:pt idx="2827">
                  <c:v>-25.3</c:v>
                </c:pt>
                <c:pt idx="2828">
                  <c:v>-25.190999999999999</c:v>
                </c:pt>
                <c:pt idx="2829">
                  <c:v>-25.254999999999999</c:v>
                </c:pt>
                <c:pt idx="2830">
                  <c:v>-25.015999999999998</c:v>
                </c:pt>
                <c:pt idx="2831">
                  <c:v>-25.204999999999998</c:v>
                </c:pt>
                <c:pt idx="2832">
                  <c:v>-25.138999999999999</c:v>
                </c:pt>
                <c:pt idx="2833">
                  <c:v>-25.129000000000001</c:v>
                </c:pt>
                <c:pt idx="2834">
                  <c:v>-25.178000000000001</c:v>
                </c:pt>
                <c:pt idx="2835">
                  <c:v>-25.184999999999999</c:v>
                </c:pt>
                <c:pt idx="2836">
                  <c:v>-25.212</c:v>
                </c:pt>
                <c:pt idx="2837">
                  <c:v>-25.192</c:v>
                </c:pt>
                <c:pt idx="2838">
                  <c:v>-25.11</c:v>
                </c:pt>
                <c:pt idx="2839">
                  <c:v>-25.222999999999999</c:v>
                </c:pt>
                <c:pt idx="2840">
                  <c:v>-25.084</c:v>
                </c:pt>
                <c:pt idx="2841">
                  <c:v>-25.206</c:v>
                </c:pt>
                <c:pt idx="2842">
                  <c:v>-25.123999999999999</c:v>
                </c:pt>
                <c:pt idx="2843">
                  <c:v>-25.097000000000001</c:v>
                </c:pt>
                <c:pt idx="2844">
                  <c:v>-25.103999999999999</c:v>
                </c:pt>
                <c:pt idx="2845">
                  <c:v>-25.149000000000001</c:v>
                </c:pt>
                <c:pt idx="2846">
                  <c:v>-25.077999999999999</c:v>
                </c:pt>
                <c:pt idx="2847">
                  <c:v>-25.164999999999999</c:v>
                </c:pt>
                <c:pt idx="2848">
                  <c:v>-25.152000000000001</c:v>
                </c:pt>
                <c:pt idx="2849">
                  <c:v>-25.091000000000001</c:v>
                </c:pt>
                <c:pt idx="2850">
                  <c:v>-24.981999999999999</c:v>
                </c:pt>
                <c:pt idx="2851">
                  <c:v>-25.009</c:v>
                </c:pt>
                <c:pt idx="2852">
                  <c:v>-24.998999999999999</c:v>
                </c:pt>
                <c:pt idx="2853">
                  <c:v>-25.062000000000001</c:v>
                </c:pt>
                <c:pt idx="2854">
                  <c:v>-24.902999999999999</c:v>
                </c:pt>
                <c:pt idx="2855">
                  <c:v>-25.021999999999998</c:v>
                </c:pt>
                <c:pt idx="2856">
                  <c:v>-25.065999999999999</c:v>
                </c:pt>
                <c:pt idx="2857">
                  <c:v>-25.023</c:v>
                </c:pt>
                <c:pt idx="2858">
                  <c:v>-25.055</c:v>
                </c:pt>
                <c:pt idx="2859">
                  <c:v>-25.082000000000001</c:v>
                </c:pt>
                <c:pt idx="2860">
                  <c:v>-25.196999999999999</c:v>
                </c:pt>
                <c:pt idx="2861">
                  <c:v>-25.146000000000001</c:v>
                </c:pt>
                <c:pt idx="2862">
                  <c:v>-25.093</c:v>
                </c:pt>
                <c:pt idx="2863">
                  <c:v>-25.045000000000002</c:v>
                </c:pt>
                <c:pt idx="2864">
                  <c:v>-25.093</c:v>
                </c:pt>
                <c:pt idx="2865">
                  <c:v>-25.157</c:v>
                </c:pt>
                <c:pt idx="2866">
                  <c:v>-25.13</c:v>
                </c:pt>
                <c:pt idx="2867">
                  <c:v>-25.135000000000002</c:v>
                </c:pt>
                <c:pt idx="2868">
                  <c:v>-25.19</c:v>
                </c:pt>
                <c:pt idx="2869">
                  <c:v>-25.148</c:v>
                </c:pt>
                <c:pt idx="2870">
                  <c:v>-25.102</c:v>
                </c:pt>
                <c:pt idx="2871">
                  <c:v>-25.108000000000001</c:v>
                </c:pt>
                <c:pt idx="2872">
                  <c:v>-24.9</c:v>
                </c:pt>
                <c:pt idx="2873">
                  <c:v>-25.001000000000001</c:v>
                </c:pt>
                <c:pt idx="2874">
                  <c:v>-25.117999999999999</c:v>
                </c:pt>
                <c:pt idx="2875">
                  <c:v>-25.047000000000001</c:v>
                </c:pt>
                <c:pt idx="2876">
                  <c:v>-24.942</c:v>
                </c:pt>
                <c:pt idx="2877">
                  <c:v>-25.126000000000001</c:v>
                </c:pt>
                <c:pt idx="2878">
                  <c:v>-25.216999999999999</c:v>
                </c:pt>
                <c:pt idx="2879">
                  <c:v>-25.236000000000001</c:v>
                </c:pt>
                <c:pt idx="2880">
                  <c:v>-24.753</c:v>
                </c:pt>
                <c:pt idx="2881">
                  <c:v>-24.911000000000001</c:v>
                </c:pt>
                <c:pt idx="2882">
                  <c:v>-25.167000000000002</c:v>
                </c:pt>
                <c:pt idx="2883">
                  <c:v>-25.175000000000001</c:v>
                </c:pt>
                <c:pt idx="2884">
                  <c:v>-24.850999999999999</c:v>
                </c:pt>
                <c:pt idx="2885">
                  <c:v>-24.879000000000001</c:v>
                </c:pt>
                <c:pt idx="2886">
                  <c:v>-25.132000000000001</c:v>
                </c:pt>
                <c:pt idx="2887">
                  <c:v>-25.207000000000001</c:v>
                </c:pt>
                <c:pt idx="2888">
                  <c:v>-25.183</c:v>
                </c:pt>
                <c:pt idx="2889">
                  <c:v>-25.126999999999999</c:v>
                </c:pt>
                <c:pt idx="2890">
                  <c:v>-24.911999999999999</c:v>
                </c:pt>
                <c:pt idx="2891">
                  <c:v>-24.960999999999999</c:v>
                </c:pt>
                <c:pt idx="2892">
                  <c:v>-25.271000000000001</c:v>
                </c:pt>
                <c:pt idx="2893">
                  <c:v>-25.161999999999999</c:v>
                </c:pt>
                <c:pt idx="2894">
                  <c:v>-25.06</c:v>
                </c:pt>
                <c:pt idx="2895">
                  <c:v>-25.088000000000001</c:v>
                </c:pt>
                <c:pt idx="2896">
                  <c:v>-25.305</c:v>
                </c:pt>
                <c:pt idx="2897">
                  <c:v>-25.036000000000001</c:v>
                </c:pt>
                <c:pt idx="2898">
                  <c:v>-25.21</c:v>
                </c:pt>
                <c:pt idx="2899">
                  <c:v>-24.908999999999999</c:v>
                </c:pt>
                <c:pt idx="2900">
                  <c:v>-25.052</c:v>
                </c:pt>
                <c:pt idx="2901">
                  <c:v>-25.059000000000001</c:v>
                </c:pt>
                <c:pt idx="2902">
                  <c:v>-25.152000000000001</c:v>
                </c:pt>
                <c:pt idx="2903">
                  <c:v>-25.297000000000001</c:v>
                </c:pt>
                <c:pt idx="2904">
                  <c:v>-25.256</c:v>
                </c:pt>
                <c:pt idx="2905">
                  <c:v>-25.178999999999998</c:v>
                </c:pt>
                <c:pt idx="2906">
                  <c:v>-25.015000000000001</c:v>
                </c:pt>
                <c:pt idx="2907">
                  <c:v>-25.126000000000001</c:v>
                </c:pt>
                <c:pt idx="2908">
                  <c:v>-25.265000000000001</c:v>
                </c:pt>
                <c:pt idx="2909">
                  <c:v>-25.058</c:v>
                </c:pt>
                <c:pt idx="2910">
                  <c:v>-25.05</c:v>
                </c:pt>
                <c:pt idx="2911">
                  <c:v>-25.137</c:v>
                </c:pt>
                <c:pt idx="2912">
                  <c:v>-25.02</c:v>
                </c:pt>
                <c:pt idx="2913">
                  <c:v>-25.286999999999999</c:v>
                </c:pt>
                <c:pt idx="2914">
                  <c:v>-25.193999999999999</c:v>
                </c:pt>
                <c:pt idx="2915">
                  <c:v>-25.023</c:v>
                </c:pt>
                <c:pt idx="2916">
                  <c:v>-25.256</c:v>
                </c:pt>
                <c:pt idx="2917">
                  <c:v>-25.042000000000002</c:v>
                </c:pt>
                <c:pt idx="2918">
                  <c:v>-25.074999999999999</c:v>
                </c:pt>
                <c:pt idx="2919">
                  <c:v>-25.234999999999999</c:v>
                </c:pt>
                <c:pt idx="2920">
                  <c:v>-25.309000000000001</c:v>
                </c:pt>
                <c:pt idx="2921">
                  <c:v>-25.074999999999999</c:v>
                </c:pt>
                <c:pt idx="2922">
                  <c:v>-25.172000000000001</c:v>
                </c:pt>
                <c:pt idx="2923">
                  <c:v>-25.074000000000002</c:v>
                </c:pt>
                <c:pt idx="2924">
                  <c:v>-25.177</c:v>
                </c:pt>
                <c:pt idx="2925">
                  <c:v>-25.140999999999998</c:v>
                </c:pt>
                <c:pt idx="2926">
                  <c:v>-25.01</c:v>
                </c:pt>
                <c:pt idx="2927">
                  <c:v>-25.123000000000001</c:v>
                </c:pt>
                <c:pt idx="2928">
                  <c:v>-25.183</c:v>
                </c:pt>
                <c:pt idx="2929">
                  <c:v>-24.896000000000001</c:v>
                </c:pt>
                <c:pt idx="2930">
                  <c:v>-25.151</c:v>
                </c:pt>
                <c:pt idx="2931">
                  <c:v>-25.164999999999999</c:v>
                </c:pt>
                <c:pt idx="2932">
                  <c:v>-24.974</c:v>
                </c:pt>
                <c:pt idx="2933">
                  <c:v>-25.074999999999999</c:v>
                </c:pt>
                <c:pt idx="2934">
                  <c:v>-24.882000000000001</c:v>
                </c:pt>
                <c:pt idx="2935">
                  <c:v>-25.023</c:v>
                </c:pt>
                <c:pt idx="2936">
                  <c:v>-25.013999999999999</c:v>
                </c:pt>
                <c:pt idx="2937">
                  <c:v>-25.077999999999999</c:v>
                </c:pt>
                <c:pt idx="2938">
                  <c:v>-25.111000000000001</c:v>
                </c:pt>
                <c:pt idx="2939">
                  <c:v>-25.013999999999999</c:v>
                </c:pt>
                <c:pt idx="2940">
                  <c:v>-24.957999999999998</c:v>
                </c:pt>
                <c:pt idx="2941">
                  <c:v>-25.094000000000001</c:v>
                </c:pt>
                <c:pt idx="2942">
                  <c:v>-25.042000000000002</c:v>
                </c:pt>
                <c:pt idx="2943">
                  <c:v>-25.161999999999999</c:v>
                </c:pt>
                <c:pt idx="2944">
                  <c:v>-25.093</c:v>
                </c:pt>
                <c:pt idx="2945">
                  <c:v>-25.061</c:v>
                </c:pt>
                <c:pt idx="2946">
                  <c:v>-25.263000000000002</c:v>
                </c:pt>
                <c:pt idx="2947">
                  <c:v>-25.151</c:v>
                </c:pt>
                <c:pt idx="2948">
                  <c:v>-25.289000000000001</c:v>
                </c:pt>
                <c:pt idx="2949">
                  <c:v>-25.216999999999999</c:v>
                </c:pt>
                <c:pt idx="2950">
                  <c:v>-25.218</c:v>
                </c:pt>
                <c:pt idx="2951">
                  <c:v>-25.088999999999999</c:v>
                </c:pt>
                <c:pt idx="2952">
                  <c:v>-25.178000000000001</c:v>
                </c:pt>
                <c:pt idx="2953">
                  <c:v>-25.23</c:v>
                </c:pt>
                <c:pt idx="2954">
                  <c:v>-25.228000000000002</c:v>
                </c:pt>
                <c:pt idx="2955">
                  <c:v>-25.085000000000001</c:v>
                </c:pt>
                <c:pt idx="2956">
                  <c:v>-25.297000000000001</c:v>
                </c:pt>
                <c:pt idx="2957">
                  <c:v>-25.254000000000001</c:v>
                </c:pt>
                <c:pt idx="2958">
                  <c:v>-25.155999999999999</c:v>
                </c:pt>
                <c:pt idx="2959">
                  <c:v>-25.238</c:v>
                </c:pt>
                <c:pt idx="2960">
                  <c:v>-25.117999999999999</c:v>
                </c:pt>
                <c:pt idx="2961">
                  <c:v>-25.283999999999999</c:v>
                </c:pt>
                <c:pt idx="2962">
                  <c:v>-25.047999999999998</c:v>
                </c:pt>
                <c:pt idx="2963">
                  <c:v>-24.946000000000002</c:v>
                </c:pt>
                <c:pt idx="2964">
                  <c:v>-24.946999999999999</c:v>
                </c:pt>
                <c:pt idx="2965">
                  <c:v>-24.981999999999999</c:v>
                </c:pt>
                <c:pt idx="2966">
                  <c:v>-24.965</c:v>
                </c:pt>
                <c:pt idx="2967">
                  <c:v>-25.132000000000001</c:v>
                </c:pt>
                <c:pt idx="2968">
                  <c:v>-25.018000000000001</c:v>
                </c:pt>
                <c:pt idx="2969">
                  <c:v>-24.963000000000001</c:v>
                </c:pt>
                <c:pt idx="2970">
                  <c:v>-25.126000000000001</c:v>
                </c:pt>
                <c:pt idx="2971">
                  <c:v>-25.143000000000001</c:v>
                </c:pt>
                <c:pt idx="2972">
                  <c:v>-25.026</c:v>
                </c:pt>
                <c:pt idx="2973">
                  <c:v>-25.178999999999998</c:v>
                </c:pt>
                <c:pt idx="2974">
                  <c:v>-25.099</c:v>
                </c:pt>
                <c:pt idx="2975">
                  <c:v>-25.074999999999999</c:v>
                </c:pt>
                <c:pt idx="2976">
                  <c:v>-25.148</c:v>
                </c:pt>
                <c:pt idx="2977">
                  <c:v>-25.048999999999999</c:v>
                </c:pt>
                <c:pt idx="2978">
                  <c:v>-25.091999999999999</c:v>
                </c:pt>
                <c:pt idx="2979">
                  <c:v>-25.204000000000001</c:v>
                </c:pt>
                <c:pt idx="2980">
                  <c:v>-25.134</c:v>
                </c:pt>
                <c:pt idx="2981">
                  <c:v>-24.928000000000001</c:v>
                </c:pt>
                <c:pt idx="2982">
                  <c:v>-25.071999999999999</c:v>
                </c:pt>
                <c:pt idx="2983">
                  <c:v>-25.08</c:v>
                </c:pt>
                <c:pt idx="2984">
                  <c:v>-25.238</c:v>
                </c:pt>
                <c:pt idx="2985">
                  <c:v>-25.196000000000002</c:v>
                </c:pt>
                <c:pt idx="2986">
                  <c:v>-25.106000000000002</c:v>
                </c:pt>
                <c:pt idx="2987">
                  <c:v>-25.094999999999999</c:v>
                </c:pt>
                <c:pt idx="2988">
                  <c:v>-25.047000000000001</c:v>
                </c:pt>
                <c:pt idx="2989">
                  <c:v>-25.065000000000001</c:v>
                </c:pt>
                <c:pt idx="2990">
                  <c:v>-25.254000000000001</c:v>
                </c:pt>
                <c:pt idx="2991">
                  <c:v>-25.209</c:v>
                </c:pt>
                <c:pt idx="2992">
                  <c:v>-25.164999999999999</c:v>
                </c:pt>
                <c:pt idx="2993">
                  <c:v>-25.111999999999998</c:v>
                </c:pt>
                <c:pt idx="2994">
                  <c:v>-25.087</c:v>
                </c:pt>
                <c:pt idx="2995">
                  <c:v>-25.044</c:v>
                </c:pt>
                <c:pt idx="2996">
                  <c:v>-25.248000000000001</c:v>
                </c:pt>
                <c:pt idx="2997">
                  <c:v>-25.151</c:v>
                </c:pt>
                <c:pt idx="2998">
                  <c:v>-25.219000000000001</c:v>
                </c:pt>
                <c:pt idx="2999">
                  <c:v>-25.041</c:v>
                </c:pt>
                <c:pt idx="3000">
                  <c:v>-25.137</c:v>
                </c:pt>
                <c:pt idx="3001">
                  <c:v>-25.24</c:v>
                </c:pt>
                <c:pt idx="3002">
                  <c:v>-25.234000000000002</c:v>
                </c:pt>
                <c:pt idx="3003">
                  <c:v>-25.143000000000001</c:v>
                </c:pt>
                <c:pt idx="3004">
                  <c:v>-25.167000000000002</c:v>
                </c:pt>
                <c:pt idx="3005">
                  <c:v>-25.215</c:v>
                </c:pt>
                <c:pt idx="3006">
                  <c:v>-25.012</c:v>
                </c:pt>
                <c:pt idx="3007">
                  <c:v>-25.132999999999999</c:v>
                </c:pt>
                <c:pt idx="3008">
                  <c:v>-24.893999999999998</c:v>
                </c:pt>
                <c:pt idx="3009">
                  <c:v>-24.878</c:v>
                </c:pt>
                <c:pt idx="3010">
                  <c:v>-25.152999999999999</c:v>
                </c:pt>
                <c:pt idx="3011">
                  <c:v>-25.039000000000001</c:v>
                </c:pt>
                <c:pt idx="3012">
                  <c:v>-24.837</c:v>
                </c:pt>
                <c:pt idx="3013">
                  <c:v>-24.917000000000002</c:v>
                </c:pt>
                <c:pt idx="3014">
                  <c:v>-24.952999999999999</c:v>
                </c:pt>
                <c:pt idx="3015">
                  <c:v>-25.094999999999999</c:v>
                </c:pt>
                <c:pt idx="3016">
                  <c:v>-24.888999999999999</c:v>
                </c:pt>
                <c:pt idx="3017">
                  <c:v>-24.986000000000001</c:v>
                </c:pt>
                <c:pt idx="3018">
                  <c:v>-25.026</c:v>
                </c:pt>
                <c:pt idx="3019">
                  <c:v>-24.928999999999998</c:v>
                </c:pt>
                <c:pt idx="3020">
                  <c:v>-25.196999999999999</c:v>
                </c:pt>
                <c:pt idx="3021">
                  <c:v>-25.053000000000001</c:v>
                </c:pt>
                <c:pt idx="3022">
                  <c:v>-25.129000000000001</c:v>
                </c:pt>
                <c:pt idx="3023">
                  <c:v>-24.908999999999999</c:v>
                </c:pt>
                <c:pt idx="3024">
                  <c:v>-25.242999999999999</c:v>
                </c:pt>
                <c:pt idx="3025">
                  <c:v>-24.901</c:v>
                </c:pt>
                <c:pt idx="3026">
                  <c:v>-25.010999999999999</c:v>
                </c:pt>
                <c:pt idx="3027">
                  <c:v>-24.870999999999999</c:v>
                </c:pt>
                <c:pt idx="3028">
                  <c:v>-24.954000000000001</c:v>
                </c:pt>
                <c:pt idx="3029">
                  <c:v>-25.081</c:v>
                </c:pt>
                <c:pt idx="3030">
                  <c:v>-24.931000000000001</c:v>
                </c:pt>
                <c:pt idx="3031">
                  <c:v>-24.815000000000001</c:v>
                </c:pt>
                <c:pt idx="3032">
                  <c:v>-25.169</c:v>
                </c:pt>
                <c:pt idx="3033">
                  <c:v>-24.923999999999999</c:v>
                </c:pt>
                <c:pt idx="3034">
                  <c:v>-25.151</c:v>
                </c:pt>
                <c:pt idx="3035">
                  <c:v>-25.196999999999999</c:v>
                </c:pt>
                <c:pt idx="3036">
                  <c:v>-24.89</c:v>
                </c:pt>
                <c:pt idx="3037">
                  <c:v>-25.029</c:v>
                </c:pt>
                <c:pt idx="3038">
                  <c:v>-25.077999999999999</c:v>
                </c:pt>
                <c:pt idx="3039">
                  <c:v>-25.064</c:v>
                </c:pt>
                <c:pt idx="3040">
                  <c:v>-24.87</c:v>
                </c:pt>
                <c:pt idx="3041">
                  <c:v>-24.902000000000001</c:v>
                </c:pt>
                <c:pt idx="3042">
                  <c:v>-24.971</c:v>
                </c:pt>
                <c:pt idx="3043">
                  <c:v>-24.991</c:v>
                </c:pt>
                <c:pt idx="3044">
                  <c:v>-25.164000000000001</c:v>
                </c:pt>
                <c:pt idx="3045">
                  <c:v>-24.88</c:v>
                </c:pt>
                <c:pt idx="3046">
                  <c:v>-24.791</c:v>
                </c:pt>
                <c:pt idx="3047">
                  <c:v>-24.917000000000002</c:v>
                </c:pt>
                <c:pt idx="3048">
                  <c:v>-25.076000000000001</c:v>
                </c:pt>
                <c:pt idx="3049">
                  <c:v>-25.09</c:v>
                </c:pt>
                <c:pt idx="3050">
                  <c:v>-24.978999999999999</c:v>
                </c:pt>
                <c:pt idx="3051">
                  <c:v>-25.181000000000001</c:v>
                </c:pt>
                <c:pt idx="3052">
                  <c:v>-24.971</c:v>
                </c:pt>
                <c:pt idx="3053">
                  <c:v>-25.105</c:v>
                </c:pt>
                <c:pt idx="3054">
                  <c:v>-25.068000000000001</c:v>
                </c:pt>
                <c:pt idx="3055">
                  <c:v>-24.995000000000001</c:v>
                </c:pt>
                <c:pt idx="3056">
                  <c:v>-25.100999999999999</c:v>
                </c:pt>
                <c:pt idx="3057">
                  <c:v>-24.925000000000001</c:v>
                </c:pt>
                <c:pt idx="3058">
                  <c:v>-25.062999999999999</c:v>
                </c:pt>
                <c:pt idx="3059">
                  <c:v>-24.978999999999999</c:v>
                </c:pt>
                <c:pt idx="3060">
                  <c:v>-24.972000000000001</c:v>
                </c:pt>
                <c:pt idx="3061">
                  <c:v>-24.774999999999999</c:v>
                </c:pt>
                <c:pt idx="3062">
                  <c:v>-25.02</c:v>
                </c:pt>
                <c:pt idx="3063">
                  <c:v>-24.998999999999999</c:v>
                </c:pt>
                <c:pt idx="3064">
                  <c:v>-25.06</c:v>
                </c:pt>
                <c:pt idx="3065">
                  <c:v>-25.084</c:v>
                </c:pt>
                <c:pt idx="3066">
                  <c:v>-24.995999999999999</c:v>
                </c:pt>
                <c:pt idx="3067">
                  <c:v>-25.081</c:v>
                </c:pt>
                <c:pt idx="3068">
                  <c:v>-25.026</c:v>
                </c:pt>
                <c:pt idx="3069">
                  <c:v>-25.077999999999999</c:v>
                </c:pt>
                <c:pt idx="3070">
                  <c:v>-25.218</c:v>
                </c:pt>
                <c:pt idx="3071">
                  <c:v>-25.114000000000001</c:v>
                </c:pt>
                <c:pt idx="3072">
                  <c:v>-25.33</c:v>
                </c:pt>
                <c:pt idx="3073">
                  <c:v>-24.864000000000001</c:v>
                </c:pt>
                <c:pt idx="3074">
                  <c:v>-24.968</c:v>
                </c:pt>
                <c:pt idx="3075">
                  <c:v>-25.071000000000002</c:v>
                </c:pt>
                <c:pt idx="3076">
                  <c:v>-25.015999999999998</c:v>
                </c:pt>
                <c:pt idx="3077">
                  <c:v>-25.158000000000001</c:v>
                </c:pt>
                <c:pt idx="3078">
                  <c:v>-25.198</c:v>
                </c:pt>
                <c:pt idx="3079">
                  <c:v>-25.192</c:v>
                </c:pt>
                <c:pt idx="3080">
                  <c:v>-25.047999999999998</c:v>
                </c:pt>
                <c:pt idx="3081">
                  <c:v>-25.312999999999999</c:v>
                </c:pt>
                <c:pt idx="3082">
                  <c:v>-25.247</c:v>
                </c:pt>
                <c:pt idx="3083">
                  <c:v>-25.076000000000001</c:v>
                </c:pt>
                <c:pt idx="3084">
                  <c:v>-25.027999999999999</c:v>
                </c:pt>
                <c:pt idx="3085">
                  <c:v>-25.202999999999999</c:v>
                </c:pt>
                <c:pt idx="3086">
                  <c:v>-25.277000000000001</c:v>
                </c:pt>
                <c:pt idx="3087">
                  <c:v>-25.344999999999999</c:v>
                </c:pt>
                <c:pt idx="3088">
                  <c:v>-25.265999999999998</c:v>
                </c:pt>
                <c:pt idx="3089">
                  <c:v>-25.129000000000001</c:v>
                </c:pt>
                <c:pt idx="3090">
                  <c:v>-24.957000000000001</c:v>
                </c:pt>
                <c:pt idx="3091">
                  <c:v>-24.943999999999999</c:v>
                </c:pt>
                <c:pt idx="3092">
                  <c:v>-25.274000000000001</c:v>
                </c:pt>
                <c:pt idx="3093">
                  <c:v>-25.016999999999999</c:v>
                </c:pt>
                <c:pt idx="3094">
                  <c:v>-25.236999999999998</c:v>
                </c:pt>
                <c:pt idx="3095">
                  <c:v>-25.213000000000001</c:v>
                </c:pt>
                <c:pt idx="3096">
                  <c:v>-25.126999999999999</c:v>
                </c:pt>
                <c:pt idx="3097">
                  <c:v>-25.26</c:v>
                </c:pt>
                <c:pt idx="3098">
                  <c:v>-25.029</c:v>
                </c:pt>
                <c:pt idx="3099">
                  <c:v>-25.007999999999999</c:v>
                </c:pt>
                <c:pt idx="3100">
                  <c:v>-25.289000000000001</c:v>
                </c:pt>
                <c:pt idx="3101">
                  <c:v>-25.302</c:v>
                </c:pt>
                <c:pt idx="3102">
                  <c:v>-25.285</c:v>
                </c:pt>
                <c:pt idx="3103">
                  <c:v>-25.302</c:v>
                </c:pt>
                <c:pt idx="3104">
                  <c:v>-25.306000000000001</c:v>
                </c:pt>
                <c:pt idx="3105">
                  <c:v>-25.245999999999999</c:v>
                </c:pt>
                <c:pt idx="3106">
                  <c:v>-25.352</c:v>
                </c:pt>
                <c:pt idx="3107">
                  <c:v>-25.102</c:v>
                </c:pt>
                <c:pt idx="3108">
                  <c:v>-25.215</c:v>
                </c:pt>
                <c:pt idx="3109">
                  <c:v>-25.34</c:v>
                </c:pt>
                <c:pt idx="3110">
                  <c:v>-25.143000000000001</c:v>
                </c:pt>
                <c:pt idx="3111">
                  <c:v>-25.152000000000001</c:v>
                </c:pt>
                <c:pt idx="3112">
                  <c:v>-25.286999999999999</c:v>
                </c:pt>
                <c:pt idx="3113">
                  <c:v>-25.187000000000001</c:v>
                </c:pt>
                <c:pt idx="3114">
                  <c:v>-25.181999999999999</c:v>
                </c:pt>
                <c:pt idx="3115">
                  <c:v>-25.257999999999999</c:v>
                </c:pt>
                <c:pt idx="3116">
                  <c:v>-25.212</c:v>
                </c:pt>
                <c:pt idx="3117">
                  <c:v>-25.146000000000001</c:v>
                </c:pt>
                <c:pt idx="3118">
                  <c:v>-25.262</c:v>
                </c:pt>
                <c:pt idx="3119">
                  <c:v>-25.169</c:v>
                </c:pt>
                <c:pt idx="3120">
                  <c:v>-25.163</c:v>
                </c:pt>
                <c:pt idx="3121">
                  <c:v>-25.186</c:v>
                </c:pt>
                <c:pt idx="3122">
                  <c:v>-25.055</c:v>
                </c:pt>
                <c:pt idx="3123">
                  <c:v>-25.048999999999999</c:v>
                </c:pt>
                <c:pt idx="3124">
                  <c:v>-25.276</c:v>
                </c:pt>
                <c:pt idx="3125">
                  <c:v>-25.257999999999999</c:v>
                </c:pt>
                <c:pt idx="3126">
                  <c:v>-25.248000000000001</c:v>
                </c:pt>
                <c:pt idx="3127">
                  <c:v>-25.256</c:v>
                </c:pt>
                <c:pt idx="3128">
                  <c:v>-25.309000000000001</c:v>
                </c:pt>
                <c:pt idx="3129">
                  <c:v>-25.173999999999999</c:v>
                </c:pt>
                <c:pt idx="3130">
                  <c:v>-25.106000000000002</c:v>
                </c:pt>
                <c:pt idx="3131">
                  <c:v>-25.068000000000001</c:v>
                </c:pt>
                <c:pt idx="3132">
                  <c:v>-25.084</c:v>
                </c:pt>
                <c:pt idx="3133">
                  <c:v>-25.202999999999999</c:v>
                </c:pt>
                <c:pt idx="3134">
                  <c:v>-25.251000000000001</c:v>
                </c:pt>
                <c:pt idx="3135">
                  <c:v>-25.361999999999998</c:v>
                </c:pt>
                <c:pt idx="3136">
                  <c:v>-25.295999999999999</c:v>
                </c:pt>
                <c:pt idx="3137">
                  <c:v>-25.183</c:v>
                </c:pt>
                <c:pt idx="3138">
                  <c:v>-25.181000000000001</c:v>
                </c:pt>
                <c:pt idx="3139">
                  <c:v>-25.204000000000001</c:v>
                </c:pt>
                <c:pt idx="3140">
                  <c:v>-25.282</c:v>
                </c:pt>
                <c:pt idx="3141">
                  <c:v>-25.202999999999999</c:v>
                </c:pt>
                <c:pt idx="3142">
                  <c:v>-25.1</c:v>
                </c:pt>
                <c:pt idx="3143">
                  <c:v>-25.163</c:v>
                </c:pt>
                <c:pt idx="3144">
                  <c:v>-25.108000000000001</c:v>
                </c:pt>
                <c:pt idx="3145">
                  <c:v>-25.007999999999999</c:v>
                </c:pt>
                <c:pt idx="3146">
                  <c:v>-25.126999999999999</c:v>
                </c:pt>
                <c:pt idx="3147">
                  <c:v>-25.1</c:v>
                </c:pt>
                <c:pt idx="3148">
                  <c:v>-25.31</c:v>
                </c:pt>
                <c:pt idx="3149">
                  <c:v>-25.225000000000001</c:v>
                </c:pt>
                <c:pt idx="3150">
                  <c:v>-25.234999999999999</c:v>
                </c:pt>
                <c:pt idx="3151">
                  <c:v>-25.175000000000001</c:v>
                </c:pt>
                <c:pt idx="3152">
                  <c:v>-25.196999999999999</c:v>
                </c:pt>
                <c:pt idx="3153">
                  <c:v>-25.177</c:v>
                </c:pt>
                <c:pt idx="3154">
                  <c:v>-25.283000000000001</c:v>
                </c:pt>
                <c:pt idx="3155">
                  <c:v>-25.221</c:v>
                </c:pt>
                <c:pt idx="3156">
                  <c:v>-24.956</c:v>
                </c:pt>
                <c:pt idx="3157">
                  <c:v>-25.036000000000001</c:v>
                </c:pt>
                <c:pt idx="3158">
                  <c:v>-25.161999999999999</c:v>
                </c:pt>
                <c:pt idx="3159">
                  <c:v>-25.158000000000001</c:v>
                </c:pt>
                <c:pt idx="3160">
                  <c:v>-25.212</c:v>
                </c:pt>
                <c:pt idx="3161">
                  <c:v>-25.129000000000001</c:v>
                </c:pt>
                <c:pt idx="3162">
                  <c:v>-25.227</c:v>
                </c:pt>
                <c:pt idx="3163">
                  <c:v>-25.050999999999998</c:v>
                </c:pt>
                <c:pt idx="3164">
                  <c:v>-25.172000000000001</c:v>
                </c:pt>
                <c:pt idx="3165">
                  <c:v>-25.222999999999999</c:v>
                </c:pt>
                <c:pt idx="3166">
                  <c:v>-25.094000000000001</c:v>
                </c:pt>
                <c:pt idx="3167">
                  <c:v>-25.207999999999998</c:v>
                </c:pt>
                <c:pt idx="3168">
                  <c:v>-24.998000000000001</c:v>
                </c:pt>
                <c:pt idx="3169">
                  <c:v>-24.934000000000001</c:v>
                </c:pt>
                <c:pt idx="3170">
                  <c:v>-24.977</c:v>
                </c:pt>
                <c:pt idx="3171">
                  <c:v>-25.085000000000001</c:v>
                </c:pt>
                <c:pt idx="3172">
                  <c:v>-25.198</c:v>
                </c:pt>
                <c:pt idx="3173">
                  <c:v>-25.201000000000001</c:v>
                </c:pt>
                <c:pt idx="3174">
                  <c:v>-25.132000000000001</c:v>
                </c:pt>
                <c:pt idx="3175">
                  <c:v>-25.207999999999998</c:v>
                </c:pt>
                <c:pt idx="3176">
                  <c:v>-25.196999999999999</c:v>
                </c:pt>
                <c:pt idx="3177">
                  <c:v>-25.187999999999999</c:v>
                </c:pt>
                <c:pt idx="3178">
                  <c:v>-25.161999999999999</c:v>
                </c:pt>
                <c:pt idx="3179">
                  <c:v>-25.1</c:v>
                </c:pt>
                <c:pt idx="3180">
                  <c:v>-25.263000000000002</c:v>
                </c:pt>
                <c:pt idx="3181">
                  <c:v>-25.251999999999999</c:v>
                </c:pt>
                <c:pt idx="3182">
                  <c:v>-25.018999999999998</c:v>
                </c:pt>
                <c:pt idx="3183">
                  <c:v>-25.242999999999999</c:v>
                </c:pt>
                <c:pt idx="3184">
                  <c:v>-25.073</c:v>
                </c:pt>
                <c:pt idx="3185">
                  <c:v>-25.131</c:v>
                </c:pt>
                <c:pt idx="3186">
                  <c:v>-25.036000000000001</c:v>
                </c:pt>
                <c:pt idx="3187">
                  <c:v>-25.033000000000001</c:v>
                </c:pt>
                <c:pt idx="3188">
                  <c:v>-24.981999999999999</c:v>
                </c:pt>
                <c:pt idx="3189">
                  <c:v>-24.890999999999998</c:v>
                </c:pt>
                <c:pt idx="3190">
                  <c:v>-24.812000000000001</c:v>
                </c:pt>
                <c:pt idx="3191">
                  <c:v>-24.835000000000001</c:v>
                </c:pt>
                <c:pt idx="3192">
                  <c:v>-25.007999999999999</c:v>
                </c:pt>
                <c:pt idx="3193">
                  <c:v>-24.698</c:v>
                </c:pt>
                <c:pt idx="3194">
                  <c:v>-24.943000000000001</c:v>
                </c:pt>
                <c:pt idx="3195">
                  <c:v>-24.783999999999999</c:v>
                </c:pt>
                <c:pt idx="3196">
                  <c:v>-25.047999999999998</c:v>
                </c:pt>
                <c:pt idx="3197">
                  <c:v>-24.931999999999999</c:v>
                </c:pt>
                <c:pt idx="3198">
                  <c:v>-25.032</c:v>
                </c:pt>
                <c:pt idx="3199">
                  <c:v>-25.111999999999998</c:v>
                </c:pt>
                <c:pt idx="3200">
                  <c:v>-24.876999999999999</c:v>
                </c:pt>
                <c:pt idx="3201">
                  <c:v>-25.081</c:v>
                </c:pt>
                <c:pt idx="3202">
                  <c:v>-25.123999999999999</c:v>
                </c:pt>
                <c:pt idx="3203">
                  <c:v>-25.006</c:v>
                </c:pt>
                <c:pt idx="3204">
                  <c:v>-25.001000000000001</c:v>
                </c:pt>
                <c:pt idx="3205">
                  <c:v>-25.036999999999999</c:v>
                </c:pt>
                <c:pt idx="3206">
                  <c:v>-25.163</c:v>
                </c:pt>
                <c:pt idx="3207">
                  <c:v>-25.207000000000001</c:v>
                </c:pt>
                <c:pt idx="3208">
                  <c:v>-25.192</c:v>
                </c:pt>
                <c:pt idx="3209">
                  <c:v>-24.99</c:v>
                </c:pt>
                <c:pt idx="3210">
                  <c:v>-25.068000000000001</c:v>
                </c:pt>
                <c:pt idx="3211">
                  <c:v>-25.030999999999999</c:v>
                </c:pt>
                <c:pt idx="3212">
                  <c:v>-25.021000000000001</c:v>
                </c:pt>
                <c:pt idx="3213">
                  <c:v>-24.986000000000001</c:v>
                </c:pt>
                <c:pt idx="3214">
                  <c:v>-24.983000000000001</c:v>
                </c:pt>
                <c:pt idx="3215">
                  <c:v>-25.245999999999999</c:v>
                </c:pt>
                <c:pt idx="3216">
                  <c:v>-25.167000000000002</c:v>
                </c:pt>
                <c:pt idx="3217">
                  <c:v>-24.952999999999999</c:v>
                </c:pt>
                <c:pt idx="3218">
                  <c:v>-25.161000000000001</c:v>
                </c:pt>
                <c:pt idx="3219">
                  <c:v>-25.074000000000002</c:v>
                </c:pt>
                <c:pt idx="3220">
                  <c:v>-25.077999999999999</c:v>
                </c:pt>
                <c:pt idx="3221">
                  <c:v>-25.087</c:v>
                </c:pt>
                <c:pt idx="3222">
                  <c:v>-25.067</c:v>
                </c:pt>
                <c:pt idx="3223">
                  <c:v>-24.975999999999999</c:v>
                </c:pt>
                <c:pt idx="3224">
                  <c:v>-25.298999999999999</c:v>
                </c:pt>
                <c:pt idx="3225">
                  <c:v>-24.846</c:v>
                </c:pt>
                <c:pt idx="3226">
                  <c:v>-24.850999999999999</c:v>
                </c:pt>
                <c:pt idx="3227">
                  <c:v>-25.169</c:v>
                </c:pt>
                <c:pt idx="3228">
                  <c:v>-25.003</c:v>
                </c:pt>
                <c:pt idx="3229">
                  <c:v>-24.917999999999999</c:v>
                </c:pt>
                <c:pt idx="3230">
                  <c:v>-25.137</c:v>
                </c:pt>
                <c:pt idx="3231">
                  <c:v>-25.087</c:v>
                </c:pt>
                <c:pt idx="3232">
                  <c:v>-24.914000000000001</c:v>
                </c:pt>
                <c:pt idx="3233">
                  <c:v>-24.902999999999999</c:v>
                </c:pt>
                <c:pt idx="3234">
                  <c:v>-24.937999999999999</c:v>
                </c:pt>
                <c:pt idx="3235">
                  <c:v>-24.936</c:v>
                </c:pt>
                <c:pt idx="3236">
                  <c:v>-24.943999999999999</c:v>
                </c:pt>
                <c:pt idx="3237">
                  <c:v>-24.992999999999999</c:v>
                </c:pt>
                <c:pt idx="3238">
                  <c:v>-25.117000000000001</c:v>
                </c:pt>
                <c:pt idx="3239">
                  <c:v>-25.233000000000001</c:v>
                </c:pt>
                <c:pt idx="3240">
                  <c:v>-24.931999999999999</c:v>
                </c:pt>
                <c:pt idx="3241">
                  <c:v>-24.963000000000001</c:v>
                </c:pt>
                <c:pt idx="3242">
                  <c:v>-24.959</c:v>
                </c:pt>
                <c:pt idx="3243">
                  <c:v>-25.027999999999999</c:v>
                </c:pt>
                <c:pt idx="3244">
                  <c:v>-24.922999999999998</c:v>
                </c:pt>
                <c:pt idx="3245">
                  <c:v>-25.047999999999998</c:v>
                </c:pt>
                <c:pt idx="3246">
                  <c:v>-24.841000000000001</c:v>
                </c:pt>
                <c:pt idx="3247">
                  <c:v>-25.370999999999999</c:v>
                </c:pt>
                <c:pt idx="3248">
                  <c:v>-25.073</c:v>
                </c:pt>
                <c:pt idx="3249">
                  <c:v>-25.021000000000001</c:v>
                </c:pt>
                <c:pt idx="3250">
                  <c:v>-25.125</c:v>
                </c:pt>
                <c:pt idx="3251">
                  <c:v>-25.277999999999999</c:v>
                </c:pt>
                <c:pt idx="3252">
                  <c:v>-25.303999999999998</c:v>
                </c:pt>
                <c:pt idx="3253">
                  <c:v>-25.242999999999999</c:v>
                </c:pt>
                <c:pt idx="3254">
                  <c:v>-25.204999999999998</c:v>
                </c:pt>
                <c:pt idx="3255">
                  <c:v>-25.21</c:v>
                </c:pt>
                <c:pt idx="3256">
                  <c:v>-25.154</c:v>
                </c:pt>
                <c:pt idx="3257">
                  <c:v>-25.181000000000001</c:v>
                </c:pt>
                <c:pt idx="3258">
                  <c:v>-25.14</c:v>
                </c:pt>
                <c:pt idx="3259">
                  <c:v>-25.113</c:v>
                </c:pt>
                <c:pt idx="3260">
                  <c:v>-25.204000000000001</c:v>
                </c:pt>
                <c:pt idx="3261">
                  <c:v>-25.178000000000001</c:v>
                </c:pt>
                <c:pt idx="3262">
                  <c:v>-25.221</c:v>
                </c:pt>
                <c:pt idx="3263">
                  <c:v>-25.120999999999999</c:v>
                </c:pt>
                <c:pt idx="3264">
                  <c:v>-25.02</c:v>
                </c:pt>
                <c:pt idx="3265">
                  <c:v>-25.126000000000001</c:v>
                </c:pt>
                <c:pt idx="3266">
                  <c:v>-25.3</c:v>
                </c:pt>
                <c:pt idx="3267">
                  <c:v>-25.204999999999998</c:v>
                </c:pt>
                <c:pt idx="3268">
                  <c:v>-25.183</c:v>
                </c:pt>
                <c:pt idx="3269">
                  <c:v>-25.257000000000001</c:v>
                </c:pt>
                <c:pt idx="3270">
                  <c:v>-25.196999999999999</c:v>
                </c:pt>
                <c:pt idx="3271">
                  <c:v>-25.105</c:v>
                </c:pt>
                <c:pt idx="3272">
                  <c:v>-25.298999999999999</c:v>
                </c:pt>
                <c:pt idx="3273">
                  <c:v>-25.155000000000001</c:v>
                </c:pt>
                <c:pt idx="3274">
                  <c:v>-25.059000000000001</c:v>
                </c:pt>
                <c:pt idx="3275">
                  <c:v>-25.166</c:v>
                </c:pt>
                <c:pt idx="3276">
                  <c:v>-25.266999999999999</c:v>
                </c:pt>
                <c:pt idx="3277">
                  <c:v>-25.148</c:v>
                </c:pt>
                <c:pt idx="3278">
                  <c:v>-25.001999999999999</c:v>
                </c:pt>
                <c:pt idx="3279">
                  <c:v>-25.122</c:v>
                </c:pt>
                <c:pt idx="3280">
                  <c:v>-24.983000000000001</c:v>
                </c:pt>
                <c:pt idx="3281">
                  <c:v>-25.193000000000001</c:v>
                </c:pt>
                <c:pt idx="3282">
                  <c:v>-25.199000000000002</c:v>
                </c:pt>
                <c:pt idx="3283">
                  <c:v>-25.202000000000002</c:v>
                </c:pt>
                <c:pt idx="3284">
                  <c:v>-25.152999999999999</c:v>
                </c:pt>
                <c:pt idx="3285">
                  <c:v>-24.911999999999999</c:v>
                </c:pt>
                <c:pt idx="3286">
                  <c:v>-25.175999999999998</c:v>
                </c:pt>
                <c:pt idx="3287">
                  <c:v>-24.876999999999999</c:v>
                </c:pt>
                <c:pt idx="3288">
                  <c:v>-25.091000000000001</c:v>
                </c:pt>
                <c:pt idx="3289">
                  <c:v>-25.01</c:v>
                </c:pt>
                <c:pt idx="3290">
                  <c:v>-25.161999999999999</c:v>
                </c:pt>
                <c:pt idx="3291">
                  <c:v>-24.917999999999999</c:v>
                </c:pt>
                <c:pt idx="3292">
                  <c:v>-25.021000000000001</c:v>
                </c:pt>
                <c:pt idx="3293">
                  <c:v>-25.087</c:v>
                </c:pt>
                <c:pt idx="3294">
                  <c:v>-25.088999999999999</c:v>
                </c:pt>
                <c:pt idx="3295">
                  <c:v>-25.190999999999999</c:v>
                </c:pt>
                <c:pt idx="3296">
                  <c:v>-25.105</c:v>
                </c:pt>
                <c:pt idx="3297">
                  <c:v>-25.082999999999998</c:v>
                </c:pt>
                <c:pt idx="3298">
                  <c:v>-25.119</c:v>
                </c:pt>
                <c:pt idx="3299">
                  <c:v>-25.029</c:v>
                </c:pt>
                <c:pt idx="3300">
                  <c:v>-25.167999999999999</c:v>
                </c:pt>
                <c:pt idx="3301">
                  <c:v>-25.138999999999999</c:v>
                </c:pt>
                <c:pt idx="3302">
                  <c:v>-25.111000000000001</c:v>
                </c:pt>
                <c:pt idx="3303">
                  <c:v>-25.277999999999999</c:v>
                </c:pt>
                <c:pt idx="3304">
                  <c:v>-25.122</c:v>
                </c:pt>
                <c:pt idx="3305">
                  <c:v>-25.024000000000001</c:v>
                </c:pt>
                <c:pt idx="3306">
                  <c:v>-25.326000000000001</c:v>
                </c:pt>
                <c:pt idx="3307">
                  <c:v>-25.001000000000001</c:v>
                </c:pt>
                <c:pt idx="3308">
                  <c:v>-25.143999999999998</c:v>
                </c:pt>
                <c:pt idx="3309">
                  <c:v>-24.974</c:v>
                </c:pt>
                <c:pt idx="3310">
                  <c:v>-25.082999999999998</c:v>
                </c:pt>
                <c:pt idx="3311">
                  <c:v>-25.183</c:v>
                </c:pt>
                <c:pt idx="3312">
                  <c:v>-25.109000000000002</c:v>
                </c:pt>
                <c:pt idx="3313">
                  <c:v>-24.998999999999999</c:v>
                </c:pt>
                <c:pt idx="3314">
                  <c:v>-25.13</c:v>
                </c:pt>
                <c:pt idx="3315">
                  <c:v>-25.164000000000001</c:v>
                </c:pt>
                <c:pt idx="3316">
                  <c:v>-24.960999999999999</c:v>
                </c:pt>
                <c:pt idx="3317">
                  <c:v>-25.120999999999999</c:v>
                </c:pt>
                <c:pt idx="3318">
                  <c:v>-25.02</c:v>
                </c:pt>
                <c:pt idx="3319">
                  <c:v>-25.102</c:v>
                </c:pt>
                <c:pt idx="3320">
                  <c:v>-25.085999999999999</c:v>
                </c:pt>
                <c:pt idx="3321">
                  <c:v>-25.216999999999999</c:v>
                </c:pt>
                <c:pt idx="3322">
                  <c:v>-25.01</c:v>
                </c:pt>
                <c:pt idx="3323">
                  <c:v>-25.158999999999999</c:v>
                </c:pt>
                <c:pt idx="3324">
                  <c:v>-25.108000000000001</c:v>
                </c:pt>
                <c:pt idx="3325">
                  <c:v>-24.818000000000001</c:v>
                </c:pt>
                <c:pt idx="3326">
                  <c:v>-24.797000000000001</c:v>
                </c:pt>
                <c:pt idx="3327">
                  <c:v>-24.998999999999999</c:v>
                </c:pt>
                <c:pt idx="3328">
                  <c:v>-25.056999999999999</c:v>
                </c:pt>
                <c:pt idx="3329">
                  <c:v>-24.986999999999998</c:v>
                </c:pt>
                <c:pt idx="3330">
                  <c:v>-25.071999999999999</c:v>
                </c:pt>
                <c:pt idx="3331">
                  <c:v>-25.177</c:v>
                </c:pt>
                <c:pt idx="3332">
                  <c:v>-25.087</c:v>
                </c:pt>
                <c:pt idx="3333">
                  <c:v>-25.247</c:v>
                </c:pt>
                <c:pt idx="3334">
                  <c:v>-25.227</c:v>
                </c:pt>
                <c:pt idx="3335">
                  <c:v>-25.033000000000001</c:v>
                </c:pt>
                <c:pt idx="3336">
                  <c:v>-25.068999999999999</c:v>
                </c:pt>
                <c:pt idx="3337">
                  <c:v>-24.913</c:v>
                </c:pt>
                <c:pt idx="3338">
                  <c:v>-24.969000000000001</c:v>
                </c:pt>
                <c:pt idx="3339">
                  <c:v>-24.937999999999999</c:v>
                </c:pt>
                <c:pt idx="3340">
                  <c:v>-24.937000000000001</c:v>
                </c:pt>
                <c:pt idx="3341">
                  <c:v>-24.870999999999999</c:v>
                </c:pt>
                <c:pt idx="3342">
                  <c:v>-24.818000000000001</c:v>
                </c:pt>
                <c:pt idx="3343">
                  <c:v>-24.911999999999999</c:v>
                </c:pt>
                <c:pt idx="3344">
                  <c:v>-24.963999999999999</c:v>
                </c:pt>
                <c:pt idx="3345">
                  <c:v>-24.911999999999999</c:v>
                </c:pt>
                <c:pt idx="3346">
                  <c:v>-25.047000000000001</c:v>
                </c:pt>
                <c:pt idx="3347">
                  <c:v>-24.954999999999998</c:v>
                </c:pt>
                <c:pt idx="3348">
                  <c:v>-24.812000000000001</c:v>
                </c:pt>
                <c:pt idx="3349">
                  <c:v>-25.091000000000001</c:v>
                </c:pt>
                <c:pt idx="3350">
                  <c:v>-24.917999999999999</c:v>
                </c:pt>
                <c:pt idx="3351">
                  <c:v>-25.001999999999999</c:v>
                </c:pt>
                <c:pt idx="3352">
                  <c:v>-25.298999999999999</c:v>
                </c:pt>
                <c:pt idx="3353">
                  <c:v>-25.097999999999999</c:v>
                </c:pt>
                <c:pt idx="3354">
                  <c:v>-25.082999999999998</c:v>
                </c:pt>
                <c:pt idx="3355">
                  <c:v>-25.042000000000002</c:v>
                </c:pt>
                <c:pt idx="3356">
                  <c:v>-24.934999999999999</c:v>
                </c:pt>
                <c:pt idx="3357">
                  <c:v>-25.024999999999999</c:v>
                </c:pt>
                <c:pt idx="3358">
                  <c:v>-24.911999999999999</c:v>
                </c:pt>
                <c:pt idx="3359">
                  <c:v>-24.654</c:v>
                </c:pt>
                <c:pt idx="3360">
                  <c:v>-25.199000000000002</c:v>
                </c:pt>
                <c:pt idx="3361">
                  <c:v>-24.936</c:v>
                </c:pt>
                <c:pt idx="3362">
                  <c:v>-25.007999999999999</c:v>
                </c:pt>
                <c:pt idx="3363">
                  <c:v>-24.997</c:v>
                </c:pt>
                <c:pt idx="3364">
                  <c:v>-24.843</c:v>
                </c:pt>
                <c:pt idx="3365">
                  <c:v>-24.956</c:v>
                </c:pt>
                <c:pt idx="3366">
                  <c:v>-25.039000000000001</c:v>
                </c:pt>
                <c:pt idx="3367">
                  <c:v>-24.995000000000001</c:v>
                </c:pt>
                <c:pt idx="3368">
                  <c:v>-24.939</c:v>
                </c:pt>
                <c:pt idx="3369">
                  <c:v>-25.084</c:v>
                </c:pt>
                <c:pt idx="3370">
                  <c:v>-25.033999999999999</c:v>
                </c:pt>
                <c:pt idx="3371">
                  <c:v>-25.401</c:v>
                </c:pt>
                <c:pt idx="3372">
                  <c:v>-25.123000000000001</c:v>
                </c:pt>
                <c:pt idx="3373">
                  <c:v>-25.012</c:v>
                </c:pt>
                <c:pt idx="3374">
                  <c:v>-24.853999999999999</c:v>
                </c:pt>
                <c:pt idx="3375">
                  <c:v>-24.957000000000001</c:v>
                </c:pt>
                <c:pt idx="3376">
                  <c:v>-24.963999999999999</c:v>
                </c:pt>
                <c:pt idx="3377">
                  <c:v>-24.957999999999998</c:v>
                </c:pt>
                <c:pt idx="3378">
                  <c:v>-24.832000000000001</c:v>
                </c:pt>
                <c:pt idx="3379">
                  <c:v>-24.901</c:v>
                </c:pt>
                <c:pt idx="3380">
                  <c:v>-25.021999999999998</c:v>
                </c:pt>
                <c:pt idx="3381">
                  <c:v>-25.221</c:v>
                </c:pt>
                <c:pt idx="3382">
                  <c:v>-24.888000000000002</c:v>
                </c:pt>
                <c:pt idx="3383">
                  <c:v>-25.082999999999998</c:v>
                </c:pt>
                <c:pt idx="3384">
                  <c:v>-24.99</c:v>
                </c:pt>
                <c:pt idx="3385">
                  <c:v>-25.062999999999999</c:v>
                </c:pt>
                <c:pt idx="3386">
                  <c:v>-24.893999999999998</c:v>
                </c:pt>
                <c:pt idx="3387">
                  <c:v>-24.859000000000002</c:v>
                </c:pt>
                <c:pt idx="3388">
                  <c:v>-24.966999999999999</c:v>
                </c:pt>
                <c:pt idx="3389">
                  <c:v>-25.050999999999998</c:v>
                </c:pt>
                <c:pt idx="3390">
                  <c:v>-24.631</c:v>
                </c:pt>
                <c:pt idx="3391">
                  <c:v>-24.768999999999998</c:v>
                </c:pt>
                <c:pt idx="3392">
                  <c:v>-25.047000000000001</c:v>
                </c:pt>
                <c:pt idx="3393">
                  <c:v>-24.81</c:v>
                </c:pt>
                <c:pt idx="3394">
                  <c:v>-24.902999999999999</c:v>
                </c:pt>
                <c:pt idx="3395">
                  <c:v>-24.815999999999999</c:v>
                </c:pt>
                <c:pt idx="3396">
                  <c:v>-24.88</c:v>
                </c:pt>
                <c:pt idx="3397">
                  <c:v>-24.783999999999999</c:v>
                </c:pt>
                <c:pt idx="3398">
                  <c:v>-24.91</c:v>
                </c:pt>
                <c:pt idx="3399">
                  <c:v>-25.030999999999999</c:v>
                </c:pt>
                <c:pt idx="3400">
                  <c:v>-24.838000000000001</c:v>
                </c:pt>
                <c:pt idx="3401">
                  <c:v>-25.004000000000001</c:v>
                </c:pt>
                <c:pt idx="3402">
                  <c:v>-25.242999999999999</c:v>
                </c:pt>
                <c:pt idx="3403">
                  <c:v>-25.073</c:v>
                </c:pt>
                <c:pt idx="3404">
                  <c:v>-25.262</c:v>
                </c:pt>
                <c:pt idx="3405">
                  <c:v>-24.786000000000001</c:v>
                </c:pt>
                <c:pt idx="3406">
                  <c:v>-24.835999999999999</c:v>
                </c:pt>
                <c:pt idx="3407">
                  <c:v>-24.988</c:v>
                </c:pt>
                <c:pt idx="3408">
                  <c:v>-25.055</c:v>
                </c:pt>
                <c:pt idx="3409">
                  <c:v>-24.986999999999998</c:v>
                </c:pt>
                <c:pt idx="3410">
                  <c:v>-25.35</c:v>
                </c:pt>
                <c:pt idx="3411">
                  <c:v>-25.321000000000002</c:v>
                </c:pt>
                <c:pt idx="3412">
                  <c:v>-25.053000000000001</c:v>
                </c:pt>
                <c:pt idx="3413">
                  <c:v>-25.210999999999999</c:v>
                </c:pt>
                <c:pt idx="3414">
                  <c:v>-25.260999999999999</c:v>
                </c:pt>
                <c:pt idx="3415">
                  <c:v>-24.948</c:v>
                </c:pt>
                <c:pt idx="3416">
                  <c:v>-25.027999999999999</c:v>
                </c:pt>
                <c:pt idx="3417">
                  <c:v>-24.927</c:v>
                </c:pt>
                <c:pt idx="3418">
                  <c:v>-24.931000000000001</c:v>
                </c:pt>
                <c:pt idx="3419">
                  <c:v>-25.206</c:v>
                </c:pt>
                <c:pt idx="3420">
                  <c:v>-25.111999999999998</c:v>
                </c:pt>
                <c:pt idx="3421">
                  <c:v>-25.259</c:v>
                </c:pt>
                <c:pt idx="3422">
                  <c:v>-25.103000000000002</c:v>
                </c:pt>
                <c:pt idx="3423">
                  <c:v>-25.175000000000001</c:v>
                </c:pt>
                <c:pt idx="3424">
                  <c:v>-25.263000000000002</c:v>
                </c:pt>
                <c:pt idx="3425">
                  <c:v>-25.231999999999999</c:v>
                </c:pt>
                <c:pt idx="3426">
                  <c:v>-25.337</c:v>
                </c:pt>
                <c:pt idx="3427">
                  <c:v>-25.32</c:v>
                </c:pt>
                <c:pt idx="3428">
                  <c:v>-25.169</c:v>
                </c:pt>
                <c:pt idx="3429">
                  <c:v>-24.759</c:v>
                </c:pt>
                <c:pt idx="3430">
                  <c:v>-25.108000000000001</c:v>
                </c:pt>
                <c:pt idx="3431">
                  <c:v>-25.193000000000001</c:v>
                </c:pt>
                <c:pt idx="3432">
                  <c:v>-25.138000000000002</c:v>
                </c:pt>
                <c:pt idx="3433">
                  <c:v>-25.169</c:v>
                </c:pt>
                <c:pt idx="3434">
                  <c:v>-25.222999999999999</c:v>
                </c:pt>
                <c:pt idx="3435">
                  <c:v>-25.231999999999999</c:v>
                </c:pt>
                <c:pt idx="3436">
                  <c:v>-25.207999999999998</c:v>
                </c:pt>
                <c:pt idx="3437">
                  <c:v>-25.231000000000002</c:v>
                </c:pt>
                <c:pt idx="3438">
                  <c:v>-25.17</c:v>
                </c:pt>
                <c:pt idx="3439">
                  <c:v>-25.123999999999999</c:v>
                </c:pt>
                <c:pt idx="3440">
                  <c:v>-25.081</c:v>
                </c:pt>
                <c:pt idx="3441">
                  <c:v>-25.007999999999999</c:v>
                </c:pt>
                <c:pt idx="3442">
                  <c:v>-24.613</c:v>
                </c:pt>
                <c:pt idx="3443">
                  <c:v>-24.826000000000001</c:v>
                </c:pt>
                <c:pt idx="3444">
                  <c:v>-25.190999999999999</c:v>
                </c:pt>
                <c:pt idx="3445">
                  <c:v>-25.044</c:v>
                </c:pt>
                <c:pt idx="3446">
                  <c:v>-25.013999999999999</c:v>
                </c:pt>
                <c:pt idx="3447">
                  <c:v>-25.004999999999999</c:v>
                </c:pt>
                <c:pt idx="3448">
                  <c:v>-25.091000000000001</c:v>
                </c:pt>
                <c:pt idx="3449">
                  <c:v>-25.045000000000002</c:v>
                </c:pt>
                <c:pt idx="3450">
                  <c:v>-24.936</c:v>
                </c:pt>
                <c:pt idx="3451">
                  <c:v>-25.113</c:v>
                </c:pt>
                <c:pt idx="3452">
                  <c:v>-25.175999999999998</c:v>
                </c:pt>
                <c:pt idx="3453">
                  <c:v>-25.039000000000001</c:v>
                </c:pt>
                <c:pt idx="3454">
                  <c:v>-25.280999999999999</c:v>
                </c:pt>
                <c:pt idx="3455">
                  <c:v>-25.29</c:v>
                </c:pt>
                <c:pt idx="3456">
                  <c:v>-25.265999999999998</c:v>
                </c:pt>
                <c:pt idx="3457">
                  <c:v>-25.161000000000001</c:v>
                </c:pt>
                <c:pt idx="3458">
                  <c:v>-25.149000000000001</c:v>
                </c:pt>
                <c:pt idx="3459">
                  <c:v>-25.175000000000001</c:v>
                </c:pt>
                <c:pt idx="3460">
                  <c:v>-25.28</c:v>
                </c:pt>
                <c:pt idx="3461">
                  <c:v>-25.26</c:v>
                </c:pt>
                <c:pt idx="3462">
                  <c:v>-25.315999999999999</c:v>
                </c:pt>
                <c:pt idx="3463">
                  <c:v>-25.164999999999999</c:v>
                </c:pt>
                <c:pt idx="3464">
                  <c:v>-25.283000000000001</c:v>
                </c:pt>
                <c:pt idx="3465">
                  <c:v>-25.192</c:v>
                </c:pt>
                <c:pt idx="3466">
                  <c:v>-25.221</c:v>
                </c:pt>
                <c:pt idx="3467">
                  <c:v>-25.146000000000001</c:v>
                </c:pt>
                <c:pt idx="3468">
                  <c:v>-25.132000000000001</c:v>
                </c:pt>
                <c:pt idx="3469">
                  <c:v>-25.097000000000001</c:v>
                </c:pt>
                <c:pt idx="3470">
                  <c:v>-25.079000000000001</c:v>
                </c:pt>
                <c:pt idx="3471">
                  <c:v>-24.901</c:v>
                </c:pt>
                <c:pt idx="3472">
                  <c:v>-25.1</c:v>
                </c:pt>
                <c:pt idx="3473">
                  <c:v>-25.178000000000001</c:v>
                </c:pt>
                <c:pt idx="3474">
                  <c:v>-25.129000000000001</c:v>
                </c:pt>
                <c:pt idx="3475">
                  <c:v>-25.158000000000001</c:v>
                </c:pt>
                <c:pt idx="3476">
                  <c:v>-25.097000000000001</c:v>
                </c:pt>
                <c:pt idx="3477">
                  <c:v>-25.117000000000001</c:v>
                </c:pt>
                <c:pt idx="3478">
                  <c:v>-25.07</c:v>
                </c:pt>
                <c:pt idx="3479">
                  <c:v>-25.193000000000001</c:v>
                </c:pt>
                <c:pt idx="3480">
                  <c:v>-25.050999999999998</c:v>
                </c:pt>
                <c:pt idx="3481">
                  <c:v>-25.094999999999999</c:v>
                </c:pt>
                <c:pt idx="3482">
                  <c:v>-25.14</c:v>
                </c:pt>
                <c:pt idx="3483">
                  <c:v>-25.146000000000001</c:v>
                </c:pt>
                <c:pt idx="3484">
                  <c:v>-25.193999999999999</c:v>
                </c:pt>
                <c:pt idx="3485">
                  <c:v>-25.169</c:v>
                </c:pt>
                <c:pt idx="3486">
                  <c:v>-25.140999999999998</c:v>
                </c:pt>
                <c:pt idx="3487">
                  <c:v>-25.09</c:v>
                </c:pt>
                <c:pt idx="3488">
                  <c:v>-24.902000000000001</c:v>
                </c:pt>
                <c:pt idx="3489">
                  <c:v>-25.021999999999998</c:v>
                </c:pt>
                <c:pt idx="3490">
                  <c:v>-25.036000000000001</c:v>
                </c:pt>
                <c:pt idx="3491">
                  <c:v>-25.247</c:v>
                </c:pt>
                <c:pt idx="3492">
                  <c:v>-25.041</c:v>
                </c:pt>
                <c:pt idx="3493">
                  <c:v>-25.068000000000001</c:v>
                </c:pt>
                <c:pt idx="3494">
                  <c:v>-25.042999999999999</c:v>
                </c:pt>
                <c:pt idx="3495">
                  <c:v>-25.021000000000001</c:v>
                </c:pt>
                <c:pt idx="3496">
                  <c:v>-25.050999999999998</c:v>
                </c:pt>
                <c:pt idx="3497">
                  <c:v>-24.986000000000001</c:v>
                </c:pt>
                <c:pt idx="3498">
                  <c:v>-25.004000000000001</c:v>
                </c:pt>
                <c:pt idx="3499">
                  <c:v>-25.064</c:v>
                </c:pt>
                <c:pt idx="3500">
                  <c:v>-25.199000000000002</c:v>
                </c:pt>
                <c:pt idx="3501">
                  <c:v>-24.994</c:v>
                </c:pt>
                <c:pt idx="3502">
                  <c:v>-25.038</c:v>
                </c:pt>
                <c:pt idx="3503">
                  <c:v>-25.071000000000002</c:v>
                </c:pt>
                <c:pt idx="3504">
                  <c:v>-25.103000000000002</c:v>
                </c:pt>
                <c:pt idx="3505">
                  <c:v>-24.927</c:v>
                </c:pt>
                <c:pt idx="3506">
                  <c:v>-25.027000000000001</c:v>
                </c:pt>
                <c:pt idx="3507">
                  <c:v>-25.201000000000001</c:v>
                </c:pt>
                <c:pt idx="3508">
                  <c:v>-24.919</c:v>
                </c:pt>
                <c:pt idx="3509">
                  <c:v>-25.213000000000001</c:v>
                </c:pt>
                <c:pt idx="3510">
                  <c:v>-25.088999999999999</c:v>
                </c:pt>
                <c:pt idx="3511">
                  <c:v>-25.074999999999999</c:v>
                </c:pt>
                <c:pt idx="3512">
                  <c:v>-24.914999999999999</c:v>
                </c:pt>
                <c:pt idx="3513">
                  <c:v>-24.965</c:v>
                </c:pt>
                <c:pt idx="3514">
                  <c:v>-25.292000000000002</c:v>
                </c:pt>
                <c:pt idx="3515">
                  <c:v>-24.896000000000001</c:v>
                </c:pt>
                <c:pt idx="3516">
                  <c:v>-25</c:v>
                </c:pt>
                <c:pt idx="3517">
                  <c:v>-25.013999999999999</c:v>
                </c:pt>
                <c:pt idx="3518">
                  <c:v>-25.074999999999999</c:v>
                </c:pt>
                <c:pt idx="3519">
                  <c:v>-24.896999999999998</c:v>
                </c:pt>
                <c:pt idx="3520">
                  <c:v>-24.966999999999999</c:v>
                </c:pt>
                <c:pt idx="3521">
                  <c:v>-24.815000000000001</c:v>
                </c:pt>
                <c:pt idx="3522">
                  <c:v>-24.855</c:v>
                </c:pt>
                <c:pt idx="3523">
                  <c:v>-25.271000000000001</c:v>
                </c:pt>
                <c:pt idx="3524">
                  <c:v>-24.995999999999999</c:v>
                </c:pt>
                <c:pt idx="3525">
                  <c:v>-25.207000000000001</c:v>
                </c:pt>
                <c:pt idx="3526">
                  <c:v>-25.157</c:v>
                </c:pt>
                <c:pt idx="3527">
                  <c:v>-24.802</c:v>
                </c:pt>
                <c:pt idx="3528">
                  <c:v>-24.757999999999999</c:v>
                </c:pt>
                <c:pt idx="3529">
                  <c:v>-24.81</c:v>
                </c:pt>
                <c:pt idx="3530">
                  <c:v>-25.158999999999999</c:v>
                </c:pt>
                <c:pt idx="3531">
                  <c:v>-25.178000000000001</c:v>
                </c:pt>
                <c:pt idx="3532">
                  <c:v>-25.183</c:v>
                </c:pt>
                <c:pt idx="3533">
                  <c:v>-25.015999999999998</c:v>
                </c:pt>
                <c:pt idx="3534">
                  <c:v>-25.13</c:v>
                </c:pt>
                <c:pt idx="3535">
                  <c:v>-25.013000000000002</c:v>
                </c:pt>
                <c:pt idx="3536">
                  <c:v>-25.103000000000002</c:v>
                </c:pt>
                <c:pt idx="3537">
                  <c:v>-24.962</c:v>
                </c:pt>
                <c:pt idx="3538">
                  <c:v>-25.001000000000001</c:v>
                </c:pt>
                <c:pt idx="3539">
                  <c:v>-25.03</c:v>
                </c:pt>
                <c:pt idx="3540">
                  <c:v>-25.193000000000001</c:v>
                </c:pt>
                <c:pt idx="3541">
                  <c:v>-25.085000000000001</c:v>
                </c:pt>
                <c:pt idx="3542">
                  <c:v>-25.027999999999999</c:v>
                </c:pt>
                <c:pt idx="3543">
                  <c:v>-25.213999999999999</c:v>
                </c:pt>
                <c:pt idx="3544">
                  <c:v>-25.212</c:v>
                </c:pt>
                <c:pt idx="3545">
                  <c:v>-25.003</c:v>
                </c:pt>
                <c:pt idx="3546">
                  <c:v>-25.106000000000002</c:v>
                </c:pt>
                <c:pt idx="3547">
                  <c:v>-24.998999999999999</c:v>
                </c:pt>
                <c:pt idx="3548">
                  <c:v>-24.875</c:v>
                </c:pt>
                <c:pt idx="3549">
                  <c:v>-25.06</c:v>
                </c:pt>
                <c:pt idx="3550">
                  <c:v>-25.015999999999998</c:v>
                </c:pt>
                <c:pt idx="3551">
                  <c:v>-24.994</c:v>
                </c:pt>
                <c:pt idx="3552">
                  <c:v>-25.026</c:v>
                </c:pt>
                <c:pt idx="3553">
                  <c:v>-25.09</c:v>
                </c:pt>
                <c:pt idx="3554">
                  <c:v>-25.262</c:v>
                </c:pt>
                <c:pt idx="3555">
                  <c:v>-25.059000000000001</c:v>
                </c:pt>
                <c:pt idx="3556">
                  <c:v>-24.818000000000001</c:v>
                </c:pt>
                <c:pt idx="3557">
                  <c:v>-25.178999999999998</c:v>
                </c:pt>
                <c:pt idx="3558">
                  <c:v>-25.324000000000002</c:v>
                </c:pt>
                <c:pt idx="3559">
                  <c:v>-25.288</c:v>
                </c:pt>
                <c:pt idx="3560">
                  <c:v>-25.256</c:v>
                </c:pt>
                <c:pt idx="3561">
                  <c:v>-25.23</c:v>
                </c:pt>
                <c:pt idx="3562">
                  <c:v>-25.271999999999998</c:v>
                </c:pt>
                <c:pt idx="3563">
                  <c:v>-25.196000000000002</c:v>
                </c:pt>
                <c:pt idx="3564">
                  <c:v>-25.202000000000002</c:v>
                </c:pt>
                <c:pt idx="3565">
                  <c:v>-25.181999999999999</c:v>
                </c:pt>
                <c:pt idx="3566">
                  <c:v>-25.175999999999998</c:v>
                </c:pt>
                <c:pt idx="3567">
                  <c:v>-25.123000000000001</c:v>
                </c:pt>
                <c:pt idx="3568">
                  <c:v>-25.096</c:v>
                </c:pt>
                <c:pt idx="3569">
                  <c:v>-25.05</c:v>
                </c:pt>
                <c:pt idx="3570">
                  <c:v>-25.141999999999999</c:v>
                </c:pt>
                <c:pt idx="3571">
                  <c:v>-25.077000000000002</c:v>
                </c:pt>
                <c:pt idx="3572">
                  <c:v>-25.108000000000001</c:v>
                </c:pt>
                <c:pt idx="3573">
                  <c:v>-25.178999999999998</c:v>
                </c:pt>
                <c:pt idx="3574">
                  <c:v>-25.036999999999999</c:v>
                </c:pt>
                <c:pt idx="3575">
                  <c:v>-25.271000000000001</c:v>
                </c:pt>
                <c:pt idx="3576">
                  <c:v>-25.167000000000002</c:v>
                </c:pt>
                <c:pt idx="3577">
                  <c:v>-25.143000000000001</c:v>
                </c:pt>
                <c:pt idx="3578">
                  <c:v>-25.027000000000001</c:v>
                </c:pt>
                <c:pt idx="3579">
                  <c:v>-25.047999999999998</c:v>
                </c:pt>
                <c:pt idx="3580">
                  <c:v>-25.123000000000001</c:v>
                </c:pt>
                <c:pt idx="3581">
                  <c:v>-25.277000000000001</c:v>
                </c:pt>
                <c:pt idx="3582">
                  <c:v>-25.195</c:v>
                </c:pt>
                <c:pt idx="3583">
                  <c:v>-24.97</c:v>
                </c:pt>
                <c:pt idx="3584">
                  <c:v>-25.169</c:v>
                </c:pt>
                <c:pt idx="3585">
                  <c:v>-25.053999999999998</c:v>
                </c:pt>
                <c:pt idx="3586">
                  <c:v>-24.952999999999999</c:v>
                </c:pt>
                <c:pt idx="3587">
                  <c:v>-25.047999999999998</c:v>
                </c:pt>
                <c:pt idx="3588">
                  <c:v>-25.131</c:v>
                </c:pt>
                <c:pt idx="3589">
                  <c:v>-25.096</c:v>
                </c:pt>
                <c:pt idx="3590">
                  <c:v>-24.983000000000001</c:v>
                </c:pt>
                <c:pt idx="3591">
                  <c:v>-25.015000000000001</c:v>
                </c:pt>
                <c:pt idx="3592">
                  <c:v>-24.878</c:v>
                </c:pt>
                <c:pt idx="3593">
                  <c:v>-24.99</c:v>
                </c:pt>
                <c:pt idx="3594">
                  <c:v>-24.867999999999999</c:v>
                </c:pt>
                <c:pt idx="3595">
                  <c:v>-24.966999999999999</c:v>
                </c:pt>
                <c:pt idx="3596">
                  <c:v>-24.864000000000001</c:v>
                </c:pt>
                <c:pt idx="3597">
                  <c:v>-24.841999999999999</c:v>
                </c:pt>
                <c:pt idx="3598">
                  <c:v>-24.844999999999999</c:v>
                </c:pt>
                <c:pt idx="3599">
                  <c:v>-24.881</c:v>
                </c:pt>
                <c:pt idx="3600">
                  <c:v>-24.911000000000001</c:v>
                </c:pt>
                <c:pt idx="3601">
                  <c:v>-24.984000000000002</c:v>
                </c:pt>
                <c:pt idx="3602">
                  <c:v>-25.042999999999999</c:v>
                </c:pt>
                <c:pt idx="3603">
                  <c:v>-24.925999999999998</c:v>
                </c:pt>
                <c:pt idx="3604">
                  <c:v>-24.878</c:v>
                </c:pt>
                <c:pt idx="3605">
                  <c:v>-24.907</c:v>
                </c:pt>
                <c:pt idx="3606">
                  <c:v>-24.79</c:v>
                </c:pt>
                <c:pt idx="3607">
                  <c:v>-25.14</c:v>
                </c:pt>
                <c:pt idx="3608">
                  <c:v>-24.888000000000002</c:v>
                </c:pt>
                <c:pt idx="3609">
                  <c:v>-25.236999999999998</c:v>
                </c:pt>
                <c:pt idx="3610">
                  <c:v>-25.047000000000001</c:v>
                </c:pt>
                <c:pt idx="3611">
                  <c:v>-24.774000000000001</c:v>
                </c:pt>
                <c:pt idx="3612">
                  <c:v>-24.762</c:v>
                </c:pt>
                <c:pt idx="3613">
                  <c:v>-25.238</c:v>
                </c:pt>
                <c:pt idx="3614">
                  <c:v>-25.120999999999999</c:v>
                </c:pt>
                <c:pt idx="3615">
                  <c:v>-25.018000000000001</c:v>
                </c:pt>
                <c:pt idx="3616">
                  <c:v>-25.100999999999999</c:v>
                </c:pt>
                <c:pt idx="3617">
                  <c:v>-24.981000000000002</c:v>
                </c:pt>
                <c:pt idx="3618">
                  <c:v>-24.974</c:v>
                </c:pt>
                <c:pt idx="3619">
                  <c:v>-24.978999999999999</c:v>
                </c:pt>
                <c:pt idx="3620">
                  <c:v>-25.055</c:v>
                </c:pt>
                <c:pt idx="3621">
                  <c:v>-24.992000000000001</c:v>
                </c:pt>
                <c:pt idx="3622">
                  <c:v>-24.837</c:v>
                </c:pt>
                <c:pt idx="3623">
                  <c:v>-25.045000000000002</c:v>
                </c:pt>
                <c:pt idx="3624">
                  <c:v>-24.766999999999999</c:v>
                </c:pt>
                <c:pt idx="3625">
                  <c:v>-24.946999999999999</c:v>
                </c:pt>
                <c:pt idx="3626">
                  <c:v>-25.030999999999999</c:v>
                </c:pt>
                <c:pt idx="3627">
                  <c:v>-25.010999999999999</c:v>
                </c:pt>
                <c:pt idx="3628">
                  <c:v>-24.963000000000001</c:v>
                </c:pt>
                <c:pt idx="3629">
                  <c:v>-25.114000000000001</c:v>
                </c:pt>
                <c:pt idx="3630">
                  <c:v>-24.849</c:v>
                </c:pt>
                <c:pt idx="3631">
                  <c:v>-24.997</c:v>
                </c:pt>
                <c:pt idx="3632">
                  <c:v>-24.776</c:v>
                </c:pt>
                <c:pt idx="3633">
                  <c:v>-24.693999999999999</c:v>
                </c:pt>
                <c:pt idx="3634">
                  <c:v>-24.812999999999999</c:v>
                </c:pt>
                <c:pt idx="3635">
                  <c:v>-24.311</c:v>
                </c:pt>
                <c:pt idx="3636">
                  <c:v>-25.218</c:v>
                </c:pt>
                <c:pt idx="3637">
                  <c:v>-25.152000000000001</c:v>
                </c:pt>
                <c:pt idx="3638">
                  <c:v>-25.251999999999999</c:v>
                </c:pt>
                <c:pt idx="3639">
                  <c:v>-24.76</c:v>
                </c:pt>
                <c:pt idx="3640">
                  <c:v>-24.859000000000002</c:v>
                </c:pt>
                <c:pt idx="3641">
                  <c:v>-24.867000000000001</c:v>
                </c:pt>
                <c:pt idx="3642">
                  <c:v>-24.838999999999999</c:v>
                </c:pt>
                <c:pt idx="3643">
                  <c:v>-24.75</c:v>
                </c:pt>
                <c:pt idx="3644">
                  <c:v>-24.725999999999999</c:v>
                </c:pt>
                <c:pt idx="3645">
                  <c:v>-24.853999999999999</c:v>
                </c:pt>
                <c:pt idx="3646">
                  <c:v>-25.22</c:v>
                </c:pt>
                <c:pt idx="3647">
                  <c:v>-24.949000000000002</c:v>
                </c:pt>
                <c:pt idx="3648">
                  <c:v>-24.815000000000001</c:v>
                </c:pt>
                <c:pt idx="3649">
                  <c:v>-24.968</c:v>
                </c:pt>
                <c:pt idx="3650">
                  <c:v>-24.689</c:v>
                </c:pt>
                <c:pt idx="3651">
                  <c:v>-24.98</c:v>
                </c:pt>
                <c:pt idx="3652">
                  <c:v>-24.914000000000001</c:v>
                </c:pt>
                <c:pt idx="3653">
                  <c:v>-24.864000000000001</c:v>
                </c:pt>
                <c:pt idx="3654">
                  <c:v>-24.79</c:v>
                </c:pt>
                <c:pt idx="3655">
                  <c:v>-25.129000000000001</c:v>
                </c:pt>
                <c:pt idx="3656">
                  <c:v>-24.99</c:v>
                </c:pt>
                <c:pt idx="3657">
                  <c:v>-24.963000000000001</c:v>
                </c:pt>
                <c:pt idx="3658">
                  <c:v>-24.76</c:v>
                </c:pt>
                <c:pt idx="3659">
                  <c:v>-24.786999999999999</c:v>
                </c:pt>
                <c:pt idx="3660">
                  <c:v>-25.062000000000001</c:v>
                </c:pt>
                <c:pt idx="3661">
                  <c:v>-24.934000000000001</c:v>
                </c:pt>
                <c:pt idx="3662">
                  <c:v>-24.952000000000002</c:v>
                </c:pt>
                <c:pt idx="3663">
                  <c:v>-24.975000000000001</c:v>
                </c:pt>
                <c:pt idx="3664">
                  <c:v>-25.213000000000001</c:v>
                </c:pt>
                <c:pt idx="3665">
                  <c:v>-24.791</c:v>
                </c:pt>
                <c:pt idx="3666">
                  <c:v>-25.052</c:v>
                </c:pt>
                <c:pt idx="3667">
                  <c:v>-25.067</c:v>
                </c:pt>
                <c:pt idx="3668">
                  <c:v>-24.963999999999999</c:v>
                </c:pt>
                <c:pt idx="3669">
                  <c:v>-25.306000000000001</c:v>
                </c:pt>
                <c:pt idx="3670">
                  <c:v>-25.09</c:v>
                </c:pt>
                <c:pt idx="3671">
                  <c:v>-24.878</c:v>
                </c:pt>
                <c:pt idx="3672">
                  <c:v>-24.917000000000002</c:v>
                </c:pt>
                <c:pt idx="3673">
                  <c:v>-24.904</c:v>
                </c:pt>
                <c:pt idx="3674">
                  <c:v>-24.881</c:v>
                </c:pt>
                <c:pt idx="3675">
                  <c:v>-25.088999999999999</c:v>
                </c:pt>
                <c:pt idx="3676">
                  <c:v>-25.065000000000001</c:v>
                </c:pt>
                <c:pt idx="3677">
                  <c:v>-24.763000000000002</c:v>
                </c:pt>
                <c:pt idx="3678">
                  <c:v>-24.74</c:v>
                </c:pt>
                <c:pt idx="3679">
                  <c:v>-24.815000000000001</c:v>
                </c:pt>
                <c:pt idx="3680">
                  <c:v>-24.873000000000001</c:v>
                </c:pt>
                <c:pt idx="3681">
                  <c:v>-24.946000000000002</c:v>
                </c:pt>
                <c:pt idx="3682">
                  <c:v>-25.038</c:v>
                </c:pt>
                <c:pt idx="3683">
                  <c:v>-24.827999999999999</c:v>
                </c:pt>
                <c:pt idx="3684">
                  <c:v>-24.834</c:v>
                </c:pt>
                <c:pt idx="3685">
                  <c:v>-24.686</c:v>
                </c:pt>
                <c:pt idx="3686">
                  <c:v>-24.91</c:v>
                </c:pt>
                <c:pt idx="3687">
                  <c:v>-24.977</c:v>
                </c:pt>
                <c:pt idx="3688">
                  <c:v>-24.888999999999999</c:v>
                </c:pt>
                <c:pt idx="3689">
                  <c:v>-24.899000000000001</c:v>
                </c:pt>
                <c:pt idx="3690">
                  <c:v>-24.998999999999999</c:v>
                </c:pt>
                <c:pt idx="3691">
                  <c:v>-24.977</c:v>
                </c:pt>
                <c:pt idx="3692">
                  <c:v>-25.213999999999999</c:v>
                </c:pt>
                <c:pt idx="3693">
                  <c:v>-25.065000000000001</c:v>
                </c:pt>
                <c:pt idx="3694">
                  <c:v>-24.831</c:v>
                </c:pt>
                <c:pt idx="3695">
                  <c:v>-24.904</c:v>
                </c:pt>
                <c:pt idx="3696">
                  <c:v>-25.052</c:v>
                </c:pt>
                <c:pt idx="3697">
                  <c:v>-25.111000000000001</c:v>
                </c:pt>
                <c:pt idx="3698">
                  <c:v>-24.934000000000001</c:v>
                </c:pt>
                <c:pt idx="3699">
                  <c:v>-25.077000000000002</c:v>
                </c:pt>
                <c:pt idx="3700">
                  <c:v>-25.085999999999999</c:v>
                </c:pt>
                <c:pt idx="3701">
                  <c:v>-24.812999999999999</c:v>
                </c:pt>
                <c:pt idx="3702">
                  <c:v>-24.808</c:v>
                </c:pt>
                <c:pt idx="3703">
                  <c:v>-24.797999999999998</c:v>
                </c:pt>
                <c:pt idx="3704">
                  <c:v>-24.8</c:v>
                </c:pt>
                <c:pt idx="3705">
                  <c:v>-25.026</c:v>
                </c:pt>
                <c:pt idx="3706">
                  <c:v>-24.956</c:v>
                </c:pt>
                <c:pt idx="3707">
                  <c:v>-24.861999999999998</c:v>
                </c:pt>
                <c:pt idx="3708">
                  <c:v>-24.888000000000002</c:v>
                </c:pt>
                <c:pt idx="3709">
                  <c:v>-24.698</c:v>
                </c:pt>
                <c:pt idx="3710">
                  <c:v>-24.815000000000001</c:v>
                </c:pt>
                <c:pt idx="3711">
                  <c:v>-24.803000000000001</c:v>
                </c:pt>
                <c:pt idx="3712">
                  <c:v>-24.898</c:v>
                </c:pt>
                <c:pt idx="3713">
                  <c:v>-25.192</c:v>
                </c:pt>
                <c:pt idx="3714">
                  <c:v>-25.05</c:v>
                </c:pt>
                <c:pt idx="3715">
                  <c:v>-25.129000000000001</c:v>
                </c:pt>
                <c:pt idx="3716">
                  <c:v>-25.251999999999999</c:v>
                </c:pt>
                <c:pt idx="3717">
                  <c:v>-24.922999999999998</c:v>
                </c:pt>
                <c:pt idx="3718">
                  <c:v>-25.189</c:v>
                </c:pt>
                <c:pt idx="3719">
                  <c:v>-24.875</c:v>
                </c:pt>
                <c:pt idx="3720">
                  <c:v>-25.053000000000001</c:v>
                </c:pt>
                <c:pt idx="3721">
                  <c:v>-24.966999999999999</c:v>
                </c:pt>
                <c:pt idx="3722">
                  <c:v>-25.157</c:v>
                </c:pt>
                <c:pt idx="3723">
                  <c:v>-25.062999999999999</c:v>
                </c:pt>
                <c:pt idx="3724">
                  <c:v>-24.963999999999999</c:v>
                </c:pt>
                <c:pt idx="3725">
                  <c:v>-25.062000000000001</c:v>
                </c:pt>
                <c:pt idx="3726">
                  <c:v>-24.923999999999999</c:v>
                </c:pt>
                <c:pt idx="3727">
                  <c:v>-25.058</c:v>
                </c:pt>
                <c:pt idx="3728">
                  <c:v>-24.850999999999999</c:v>
                </c:pt>
                <c:pt idx="3729">
                  <c:v>-25.253</c:v>
                </c:pt>
                <c:pt idx="3730">
                  <c:v>-24.957000000000001</c:v>
                </c:pt>
                <c:pt idx="3731">
                  <c:v>-25.100999999999999</c:v>
                </c:pt>
                <c:pt idx="3732">
                  <c:v>-24.902000000000001</c:v>
                </c:pt>
                <c:pt idx="3733">
                  <c:v>-24.914000000000001</c:v>
                </c:pt>
                <c:pt idx="3734">
                  <c:v>-24.911000000000001</c:v>
                </c:pt>
                <c:pt idx="3735">
                  <c:v>-24.88</c:v>
                </c:pt>
                <c:pt idx="3736">
                  <c:v>-25.027000000000001</c:v>
                </c:pt>
                <c:pt idx="3737">
                  <c:v>-24.834</c:v>
                </c:pt>
                <c:pt idx="3738">
                  <c:v>-25.004999999999999</c:v>
                </c:pt>
                <c:pt idx="3739">
                  <c:v>-24.927</c:v>
                </c:pt>
                <c:pt idx="3740">
                  <c:v>-25.109000000000002</c:v>
                </c:pt>
                <c:pt idx="3741">
                  <c:v>-25.088000000000001</c:v>
                </c:pt>
                <c:pt idx="3742">
                  <c:v>-25.113</c:v>
                </c:pt>
                <c:pt idx="3743">
                  <c:v>-25.106000000000002</c:v>
                </c:pt>
                <c:pt idx="3744">
                  <c:v>-24.861999999999998</c:v>
                </c:pt>
                <c:pt idx="3745">
                  <c:v>-25.047000000000001</c:v>
                </c:pt>
                <c:pt idx="3746">
                  <c:v>-24.920999999999999</c:v>
                </c:pt>
                <c:pt idx="3747">
                  <c:v>-25.056999999999999</c:v>
                </c:pt>
                <c:pt idx="3748">
                  <c:v>-25.126999999999999</c:v>
                </c:pt>
                <c:pt idx="3749">
                  <c:v>-24.837</c:v>
                </c:pt>
                <c:pt idx="3750">
                  <c:v>-25.117000000000001</c:v>
                </c:pt>
                <c:pt idx="3751">
                  <c:v>-24.875</c:v>
                </c:pt>
                <c:pt idx="3752">
                  <c:v>-25.155999999999999</c:v>
                </c:pt>
                <c:pt idx="3753">
                  <c:v>-25.055</c:v>
                </c:pt>
                <c:pt idx="3754">
                  <c:v>-25.151</c:v>
                </c:pt>
                <c:pt idx="3755">
                  <c:v>-25.105</c:v>
                </c:pt>
                <c:pt idx="3756">
                  <c:v>-24.968</c:v>
                </c:pt>
                <c:pt idx="3757">
                  <c:v>-25.106000000000002</c:v>
                </c:pt>
                <c:pt idx="3758">
                  <c:v>-25.113</c:v>
                </c:pt>
                <c:pt idx="3759">
                  <c:v>-25.102</c:v>
                </c:pt>
                <c:pt idx="3760">
                  <c:v>-24.934000000000001</c:v>
                </c:pt>
                <c:pt idx="3761">
                  <c:v>-24.821999999999999</c:v>
                </c:pt>
                <c:pt idx="3762">
                  <c:v>-25.091000000000001</c:v>
                </c:pt>
                <c:pt idx="3763">
                  <c:v>-25.192</c:v>
                </c:pt>
                <c:pt idx="3764">
                  <c:v>-25.003</c:v>
                </c:pt>
                <c:pt idx="3765">
                  <c:v>-25.059000000000001</c:v>
                </c:pt>
                <c:pt idx="3766">
                  <c:v>-24.937000000000001</c:v>
                </c:pt>
                <c:pt idx="3767">
                  <c:v>-25.094000000000001</c:v>
                </c:pt>
                <c:pt idx="3768">
                  <c:v>-24.945</c:v>
                </c:pt>
                <c:pt idx="3769">
                  <c:v>-24.965</c:v>
                </c:pt>
                <c:pt idx="3770">
                  <c:v>-24.966000000000001</c:v>
                </c:pt>
                <c:pt idx="3771">
                  <c:v>-24.962</c:v>
                </c:pt>
                <c:pt idx="3772">
                  <c:v>-25.059000000000001</c:v>
                </c:pt>
                <c:pt idx="3773">
                  <c:v>-25.001999999999999</c:v>
                </c:pt>
                <c:pt idx="3774">
                  <c:v>-25.045000000000002</c:v>
                </c:pt>
                <c:pt idx="3775">
                  <c:v>-25.041</c:v>
                </c:pt>
                <c:pt idx="3776">
                  <c:v>-25.184000000000001</c:v>
                </c:pt>
                <c:pt idx="3777">
                  <c:v>-25.094000000000001</c:v>
                </c:pt>
                <c:pt idx="3778">
                  <c:v>-25.204000000000001</c:v>
                </c:pt>
                <c:pt idx="3779">
                  <c:v>-25.207999999999998</c:v>
                </c:pt>
                <c:pt idx="3780">
                  <c:v>-25.158999999999999</c:v>
                </c:pt>
                <c:pt idx="3781">
                  <c:v>-25.300999999999998</c:v>
                </c:pt>
                <c:pt idx="3782">
                  <c:v>-25.253</c:v>
                </c:pt>
                <c:pt idx="3783">
                  <c:v>-25.263000000000002</c:v>
                </c:pt>
                <c:pt idx="3784">
                  <c:v>-25.189</c:v>
                </c:pt>
                <c:pt idx="3785">
                  <c:v>-25.143000000000001</c:v>
                </c:pt>
                <c:pt idx="3786">
                  <c:v>-25.327999999999999</c:v>
                </c:pt>
                <c:pt idx="3787">
                  <c:v>-25.052</c:v>
                </c:pt>
                <c:pt idx="3788">
                  <c:v>-25.125</c:v>
                </c:pt>
                <c:pt idx="3789">
                  <c:v>-25.251000000000001</c:v>
                </c:pt>
                <c:pt idx="3790">
                  <c:v>-25.004999999999999</c:v>
                </c:pt>
                <c:pt idx="3791">
                  <c:v>-25.096</c:v>
                </c:pt>
                <c:pt idx="3792">
                  <c:v>-24.954999999999998</c:v>
                </c:pt>
                <c:pt idx="3793">
                  <c:v>-25.036000000000001</c:v>
                </c:pt>
                <c:pt idx="3794">
                  <c:v>-25.175999999999998</c:v>
                </c:pt>
                <c:pt idx="3795">
                  <c:v>-25.068000000000001</c:v>
                </c:pt>
                <c:pt idx="3796">
                  <c:v>-25.193999999999999</c:v>
                </c:pt>
                <c:pt idx="3797">
                  <c:v>-25.047999999999998</c:v>
                </c:pt>
                <c:pt idx="3798">
                  <c:v>-24.96</c:v>
                </c:pt>
                <c:pt idx="3799">
                  <c:v>-24.878</c:v>
                </c:pt>
                <c:pt idx="3800">
                  <c:v>-25.065999999999999</c:v>
                </c:pt>
                <c:pt idx="3801">
                  <c:v>-25.02</c:v>
                </c:pt>
                <c:pt idx="3802">
                  <c:v>-25.05</c:v>
                </c:pt>
                <c:pt idx="3803">
                  <c:v>-24.994</c:v>
                </c:pt>
                <c:pt idx="3804">
                  <c:v>-25.08</c:v>
                </c:pt>
                <c:pt idx="3805">
                  <c:v>-24.975999999999999</c:v>
                </c:pt>
                <c:pt idx="3806">
                  <c:v>-25.209</c:v>
                </c:pt>
                <c:pt idx="3807">
                  <c:v>-25.24</c:v>
                </c:pt>
                <c:pt idx="3808">
                  <c:v>-25.018000000000001</c:v>
                </c:pt>
                <c:pt idx="3809">
                  <c:v>-24.966000000000001</c:v>
                </c:pt>
                <c:pt idx="3810">
                  <c:v>-24.896999999999998</c:v>
                </c:pt>
                <c:pt idx="3811">
                  <c:v>-25.010999999999999</c:v>
                </c:pt>
                <c:pt idx="3812">
                  <c:v>-24.962</c:v>
                </c:pt>
                <c:pt idx="3813">
                  <c:v>-25.079000000000001</c:v>
                </c:pt>
                <c:pt idx="3814">
                  <c:v>-24.981000000000002</c:v>
                </c:pt>
                <c:pt idx="3815">
                  <c:v>-25.119</c:v>
                </c:pt>
                <c:pt idx="3816">
                  <c:v>-25.039000000000001</c:v>
                </c:pt>
                <c:pt idx="3817">
                  <c:v>-25.048999999999999</c:v>
                </c:pt>
                <c:pt idx="3818">
                  <c:v>-25.206</c:v>
                </c:pt>
                <c:pt idx="3819">
                  <c:v>-25.218</c:v>
                </c:pt>
                <c:pt idx="3820">
                  <c:v>-24.841000000000001</c:v>
                </c:pt>
                <c:pt idx="3821">
                  <c:v>-24.937999999999999</c:v>
                </c:pt>
                <c:pt idx="3822">
                  <c:v>-24.965</c:v>
                </c:pt>
                <c:pt idx="3823">
                  <c:v>-24.975999999999999</c:v>
                </c:pt>
                <c:pt idx="3824">
                  <c:v>-24.838000000000001</c:v>
                </c:pt>
                <c:pt idx="3825">
                  <c:v>-24.998999999999999</c:v>
                </c:pt>
                <c:pt idx="3826">
                  <c:v>-25.04</c:v>
                </c:pt>
                <c:pt idx="3827">
                  <c:v>-24.936</c:v>
                </c:pt>
                <c:pt idx="3828">
                  <c:v>-24.864000000000001</c:v>
                </c:pt>
                <c:pt idx="3829">
                  <c:v>-25.125</c:v>
                </c:pt>
                <c:pt idx="3830">
                  <c:v>-25.242999999999999</c:v>
                </c:pt>
                <c:pt idx="3831">
                  <c:v>-25.158999999999999</c:v>
                </c:pt>
                <c:pt idx="3832">
                  <c:v>-24.9</c:v>
                </c:pt>
                <c:pt idx="3833">
                  <c:v>-24.951000000000001</c:v>
                </c:pt>
                <c:pt idx="3834">
                  <c:v>-25.123000000000001</c:v>
                </c:pt>
                <c:pt idx="3835">
                  <c:v>-25.215</c:v>
                </c:pt>
                <c:pt idx="3836">
                  <c:v>-25.113</c:v>
                </c:pt>
                <c:pt idx="3837">
                  <c:v>-24.802</c:v>
                </c:pt>
                <c:pt idx="3838">
                  <c:v>-24.878</c:v>
                </c:pt>
                <c:pt idx="3839">
                  <c:v>-24.919</c:v>
                </c:pt>
                <c:pt idx="3840">
                  <c:v>-24.853999999999999</c:v>
                </c:pt>
                <c:pt idx="3841">
                  <c:v>-24.911999999999999</c:v>
                </c:pt>
                <c:pt idx="3842">
                  <c:v>-24.776</c:v>
                </c:pt>
                <c:pt idx="3843">
                  <c:v>-24.902000000000001</c:v>
                </c:pt>
                <c:pt idx="3844">
                  <c:v>-25.183</c:v>
                </c:pt>
                <c:pt idx="3845">
                  <c:v>-25.21</c:v>
                </c:pt>
                <c:pt idx="3846">
                  <c:v>-25.044</c:v>
                </c:pt>
                <c:pt idx="3847">
                  <c:v>-25.114000000000001</c:v>
                </c:pt>
                <c:pt idx="3848">
                  <c:v>-25.07</c:v>
                </c:pt>
                <c:pt idx="3849">
                  <c:v>-25.257999999999999</c:v>
                </c:pt>
                <c:pt idx="3850">
                  <c:v>-25.207000000000001</c:v>
                </c:pt>
                <c:pt idx="3851">
                  <c:v>-25.07</c:v>
                </c:pt>
                <c:pt idx="3852">
                  <c:v>-25.123000000000001</c:v>
                </c:pt>
                <c:pt idx="3853">
                  <c:v>-24.975999999999999</c:v>
                </c:pt>
                <c:pt idx="3854">
                  <c:v>-24.898</c:v>
                </c:pt>
                <c:pt idx="3855">
                  <c:v>-24.867000000000001</c:v>
                </c:pt>
                <c:pt idx="3856">
                  <c:v>-24.838000000000001</c:v>
                </c:pt>
                <c:pt idx="3857">
                  <c:v>-24.911999999999999</c:v>
                </c:pt>
                <c:pt idx="3858">
                  <c:v>-24.899000000000001</c:v>
                </c:pt>
                <c:pt idx="3859">
                  <c:v>-25.047000000000001</c:v>
                </c:pt>
                <c:pt idx="3860">
                  <c:v>-24.986999999999998</c:v>
                </c:pt>
                <c:pt idx="3861">
                  <c:v>-25.047999999999998</c:v>
                </c:pt>
                <c:pt idx="3862">
                  <c:v>-25.163</c:v>
                </c:pt>
                <c:pt idx="3863">
                  <c:v>-25.114000000000001</c:v>
                </c:pt>
                <c:pt idx="3864">
                  <c:v>-25.04</c:v>
                </c:pt>
                <c:pt idx="3865">
                  <c:v>-25.184999999999999</c:v>
                </c:pt>
                <c:pt idx="3866">
                  <c:v>-25.178000000000001</c:v>
                </c:pt>
                <c:pt idx="3867">
                  <c:v>-25.358000000000001</c:v>
                </c:pt>
                <c:pt idx="3868">
                  <c:v>-25.265999999999998</c:v>
                </c:pt>
                <c:pt idx="3869">
                  <c:v>-25.285</c:v>
                </c:pt>
                <c:pt idx="3870">
                  <c:v>-25.234999999999999</c:v>
                </c:pt>
                <c:pt idx="3871">
                  <c:v>-25.2</c:v>
                </c:pt>
                <c:pt idx="3872">
                  <c:v>-25.07</c:v>
                </c:pt>
                <c:pt idx="3873">
                  <c:v>-25.08</c:v>
                </c:pt>
                <c:pt idx="3874">
                  <c:v>-24.957999999999998</c:v>
                </c:pt>
                <c:pt idx="3875">
                  <c:v>-25.187000000000001</c:v>
                </c:pt>
                <c:pt idx="3876">
                  <c:v>-25.007000000000001</c:v>
                </c:pt>
                <c:pt idx="3877">
                  <c:v>-25.08</c:v>
                </c:pt>
                <c:pt idx="3878">
                  <c:v>-25.128</c:v>
                </c:pt>
                <c:pt idx="3879">
                  <c:v>-24.99</c:v>
                </c:pt>
                <c:pt idx="3880">
                  <c:v>-25.073</c:v>
                </c:pt>
                <c:pt idx="3881">
                  <c:v>-24.949000000000002</c:v>
                </c:pt>
                <c:pt idx="3882">
                  <c:v>-25.119</c:v>
                </c:pt>
                <c:pt idx="3883">
                  <c:v>-25.266999999999999</c:v>
                </c:pt>
                <c:pt idx="3884">
                  <c:v>-25.254000000000001</c:v>
                </c:pt>
                <c:pt idx="3885">
                  <c:v>-24.984000000000002</c:v>
                </c:pt>
                <c:pt idx="3886">
                  <c:v>-24.934000000000001</c:v>
                </c:pt>
                <c:pt idx="3887">
                  <c:v>-24.934000000000001</c:v>
                </c:pt>
                <c:pt idx="3888">
                  <c:v>-25.024000000000001</c:v>
                </c:pt>
                <c:pt idx="3889">
                  <c:v>-25.274999999999999</c:v>
                </c:pt>
                <c:pt idx="3890">
                  <c:v>-24.888000000000002</c:v>
                </c:pt>
                <c:pt idx="3891">
                  <c:v>-25.12</c:v>
                </c:pt>
                <c:pt idx="3892">
                  <c:v>-25.027000000000001</c:v>
                </c:pt>
                <c:pt idx="3893">
                  <c:v>-24.902000000000001</c:v>
                </c:pt>
                <c:pt idx="3894">
                  <c:v>-25.19</c:v>
                </c:pt>
                <c:pt idx="3895">
                  <c:v>-24.968</c:v>
                </c:pt>
                <c:pt idx="3896">
                  <c:v>-25.044</c:v>
                </c:pt>
                <c:pt idx="3897">
                  <c:v>-25.273</c:v>
                </c:pt>
                <c:pt idx="3898">
                  <c:v>-25.22</c:v>
                </c:pt>
                <c:pt idx="3899">
                  <c:v>-25.317</c:v>
                </c:pt>
                <c:pt idx="3900">
                  <c:v>-25.224</c:v>
                </c:pt>
                <c:pt idx="3901">
                  <c:v>-25.193000000000001</c:v>
                </c:pt>
                <c:pt idx="3902">
                  <c:v>-25.082000000000001</c:v>
                </c:pt>
                <c:pt idx="3903">
                  <c:v>-25.071999999999999</c:v>
                </c:pt>
                <c:pt idx="3904">
                  <c:v>-24.922000000000001</c:v>
                </c:pt>
                <c:pt idx="3905">
                  <c:v>-25.018999999999998</c:v>
                </c:pt>
                <c:pt idx="3906">
                  <c:v>-25.071999999999999</c:v>
                </c:pt>
                <c:pt idx="3907">
                  <c:v>-24.794</c:v>
                </c:pt>
                <c:pt idx="3908">
                  <c:v>-24.873000000000001</c:v>
                </c:pt>
                <c:pt idx="3909">
                  <c:v>-25.111000000000001</c:v>
                </c:pt>
                <c:pt idx="3910">
                  <c:v>-24.835999999999999</c:v>
                </c:pt>
                <c:pt idx="3911">
                  <c:v>-25.263000000000002</c:v>
                </c:pt>
                <c:pt idx="3912">
                  <c:v>-25.062000000000001</c:v>
                </c:pt>
                <c:pt idx="3913">
                  <c:v>-25.023</c:v>
                </c:pt>
                <c:pt idx="3914">
                  <c:v>-24.811</c:v>
                </c:pt>
                <c:pt idx="3915">
                  <c:v>-24.864999999999998</c:v>
                </c:pt>
                <c:pt idx="3916">
                  <c:v>-24.79</c:v>
                </c:pt>
                <c:pt idx="3917">
                  <c:v>-24.812000000000001</c:v>
                </c:pt>
                <c:pt idx="3918">
                  <c:v>-25.024000000000001</c:v>
                </c:pt>
                <c:pt idx="3919">
                  <c:v>-25.091999999999999</c:v>
                </c:pt>
                <c:pt idx="3920">
                  <c:v>-25.152000000000001</c:v>
                </c:pt>
                <c:pt idx="3921">
                  <c:v>-25.094999999999999</c:v>
                </c:pt>
                <c:pt idx="3922">
                  <c:v>-25.1</c:v>
                </c:pt>
                <c:pt idx="3923">
                  <c:v>-25.17</c:v>
                </c:pt>
                <c:pt idx="3924">
                  <c:v>-24.911000000000001</c:v>
                </c:pt>
                <c:pt idx="3925">
                  <c:v>-24.972000000000001</c:v>
                </c:pt>
                <c:pt idx="3926">
                  <c:v>-25.279</c:v>
                </c:pt>
                <c:pt idx="3927">
                  <c:v>-25.245000000000001</c:v>
                </c:pt>
                <c:pt idx="3928">
                  <c:v>-25.067</c:v>
                </c:pt>
                <c:pt idx="3929">
                  <c:v>-24.847999999999999</c:v>
                </c:pt>
                <c:pt idx="3930">
                  <c:v>-24.800999999999998</c:v>
                </c:pt>
                <c:pt idx="3931">
                  <c:v>-24.931000000000001</c:v>
                </c:pt>
                <c:pt idx="3932">
                  <c:v>-24.791</c:v>
                </c:pt>
                <c:pt idx="3933">
                  <c:v>-24.971</c:v>
                </c:pt>
                <c:pt idx="3934">
                  <c:v>-25.07</c:v>
                </c:pt>
                <c:pt idx="3935">
                  <c:v>-25.245999999999999</c:v>
                </c:pt>
                <c:pt idx="3936">
                  <c:v>-25.045999999999999</c:v>
                </c:pt>
                <c:pt idx="3937">
                  <c:v>-24.861999999999998</c:v>
                </c:pt>
                <c:pt idx="3938">
                  <c:v>-24.963000000000001</c:v>
                </c:pt>
                <c:pt idx="3939">
                  <c:v>-25.021999999999998</c:v>
                </c:pt>
                <c:pt idx="3940">
                  <c:v>-25.100999999999999</c:v>
                </c:pt>
                <c:pt idx="3941">
                  <c:v>-25.065000000000001</c:v>
                </c:pt>
                <c:pt idx="3942">
                  <c:v>-25.077000000000002</c:v>
                </c:pt>
                <c:pt idx="3943">
                  <c:v>-25.036000000000001</c:v>
                </c:pt>
                <c:pt idx="3944">
                  <c:v>-25.161000000000001</c:v>
                </c:pt>
                <c:pt idx="3945">
                  <c:v>-25.178999999999998</c:v>
                </c:pt>
                <c:pt idx="3946">
                  <c:v>-25.125</c:v>
                </c:pt>
                <c:pt idx="3947">
                  <c:v>-25.062000000000001</c:v>
                </c:pt>
                <c:pt idx="3948">
                  <c:v>-25.125</c:v>
                </c:pt>
                <c:pt idx="3949">
                  <c:v>-24.911999999999999</c:v>
                </c:pt>
                <c:pt idx="3950">
                  <c:v>-25.175000000000001</c:v>
                </c:pt>
                <c:pt idx="3951">
                  <c:v>-25.004000000000001</c:v>
                </c:pt>
                <c:pt idx="3952">
                  <c:v>-25.17</c:v>
                </c:pt>
                <c:pt idx="3953">
                  <c:v>-25.11</c:v>
                </c:pt>
                <c:pt idx="3954">
                  <c:v>-25.067</c:v>
                </c:pt>
                <c:pt idx="3955">
                  <c:v>-25.026</c:v>
                </c:pt>
                <c:pt idx="3956">
                  <c:v>-25.123000000000001</c:v>
                </c:pt>
                <c:pt idx="3957">
                  <c:v>-25.303000000000001</c:v>
                </c:pt>
                <c:pt idx="3958">
                  <c:v>-25.14</c:v>
                </c:pt>
                <c:pt idx="3959">
                  <c:v>-25.154</c:v>
                </c:pt>
                <c:pt idx="3960">
                  <c:v>-24.887</c:v>
                </c:pt>
                <c:pt idx="3961">
                  <c:v>-24.963999999999999</c:v>
                </c:pt>
                <c:pt idx="3962">
                  <c:v>-25.056000000000001</c:v>
                </c:pt>
                <c:pt idx="3963">
                  <c:v>-25.023</c:v>
                </c:pt>
                <c:pt idx="3964">
                  <c:v>-25.183</c:v>
                </c:pt>
                <c:pt idx="3965">
                  <c:v>-24.937999999999999</c:v>
                </c:pt>
                <c:pt idx="3966">
                  <c:v>-25.204999999999998</c:v>
                </c:pt>
                <c:pt idx="3967">
                  <c:v>-25.138000000000002</c:v>
                </c:pt>
                <c:pt idx="3968">
                  <c:v>-25.044</c:v>
                </c:pt>
                <c:pt idx="3969">
                  <c:v>-24.934000000000001</c:v>
                </c:pt>
                <c:pt idx="3970">
                  <c:v>-24.827000000000002</c:v>
                </c:pt>
                <c:pt idx="3971">
                  <c:v>-25.033000000000001</c:v>
                </c:pt>
                <c:pt idx="3972">
                  <c:v>-25.177</c:v>
                </c:pt>
                <c:pt idx="3973">
                  <c:v>-25.140999999999998</c:v>
                </c:pt>
                <c:pt idx="3974">
                  <c:v>-25.088000000000001</c:v>
                </c:pt>
                <c:pt idx="3975">
                  <c:v>-25.045000000000002</c:v>
                </c:pt>
                <c:pt idx="3976">
                  <c:v>-25.045999999999999</c:v>
                </c:pt>
                <c:pt idx="3977">
                  <c:v>-24.975999999999999</c:v>
                </c:pt>
                <c:pt idx="3978">
                  <c:v>-24.864999999999998</c:v>
                </c:pt>
                <c:pt idx="3979">
                  <c:v>-24.870999999999999</c:v>
                </c:pt>
                <c:pt idx="3980">
                  <c:v>-25.009</c:v>
                </c:pt>
                <c:pt idx="3981">
                  <c:v>-25.053999999999998</c:v>
                </c:pt>
                <c:pt idx="3982">
                  <c:v>-24.763999999999999</c:v>
                </c:pt>
                <c:pt idx="3983">
                  <c:v>-25.189</c:v>
                </c:pt>
                <c:pt idx="3984">
                  <c:v>-25.016999999999999</c:v>
                </c:pt>
                <c:pt idx="3985">
                  <c:v>-24.957000000000001</c:v>
                </c:pt>
                <c:pt idx="3986">
                  <c:v>-24.881</c:v>
                </c:pt>
                <c:pt idx="3987">
                  <c:v>-25.05</c:v>
                </c:pt>
                <c:pt idx="3988">
                  <c:v>-24.931999999999999</c:v>
                </c:pt>
                <c:pt idx="3989">
                  <c:v>-25.042000000000002</c:v>
                </c:pt>
                <c:pt idx="3990">
                  <c:v>-25.062000000000001</c:v>
                </c:pt>
                <c:pt idx="3991">
                  <c:v>-25.1</c:v>
                </c:pt>
                <c:pt idx="3992">
                  <c:v>-25.077999999999999</c:v>
                </c:pt>
                <c:pt idx="3993">
                  <c:v>-25.157</c:v>
                </c:pt>
                <c:pt idx="3994">
                  <c:v>-25.119</c:v>
                </c:pt>
                <c:pt idx="3995">
                  <c:v>-25.273</c:v>
                </c:pt>
                <c:pt idx="3996">
                  <c:v>-25.062999999999999</c:v>
                </c:pt>
                <c:pt idx="3997">
                  <c:v>-25.088999999999999</c:v>
                </c:pt>
                <c:pt idx="3998">
                  <c:v>-24.946000000000002</c:v>
                </c:pt>
                <c:pt idx="3999">
                  <c:v>-24.954999999999998</c:v>
                </c:pt>
                <c:pt idx="4000">
                  <c:v>-25.189</c:v>
                </c:pt>
                <c:pt idx="4001">
                  <c:v>-25.248000000000001</c:v>
                </c:pt>
                <c:pt idx="4002">
                  <c:v>-25.189</c:v>
                </c:pt>
                <c:pt idx="4003">
                  <c:v>-24.978999999999999</c:v>
                </c:pt>
                <c:pt idx="4004">
                  <c:v>-25.321000000000002</c:v>
                </c:pt>
                <c:pt idx="4005">
                  <c:v>-25.251999999999999</c:v>
                </c:pt>
                <c:pt idx="4006">
                  <c:v>-24.942</c:v>
                </c:pt>
                <c:pt idx="4007">
                  <c:v>-25.074999999999999</c:v>
                </c:pt>
                <c:pt idx="4008">
                  <c:v>-25.013000000000002</c:v>
                </c:pt>
                <c:pt idx="4009">
                  <c:v>-25.042999999999999</c:v>
                </c:pt>
                <c:pt idx="4010">
                  <c:v>-25.151</c:v>
                </c:pt>
                <c:pt idx="4011">
                  <c:v>-25.248000000000001</c:v>
                </c:pt>
                <c:pt idx="4012">
                  <c:v>-25.105</c:v>
                </c:pt>
                <c:pt idx="4013">
                  <c:v>-25.1</c:v>
                </c:pt>
                <c:pt idx="4014">
                  <c:v>-25.071000000000002</c:v>
                </c:pt>
                <c:pt idx="4015">
                  <c:v>-25.166</c:v>
                </c:pt>
                <c:pt idx="4016">
                  <c:v>-25.048999999999999</c:v>
                </c:pt>
                <c:pt idx="4017">
                  <c:v>-25.041</c:v>
                </c:pt>
                <c:pt idx="4018">
                  <c:v>-25.216000000000001</c:v>
                </c:pt>
                <c:pt idx="4019">
                  <c:v>-25.236000000000001</c:v>
                </c:pt>
                <c:pt idx="4020">
                  <c:v>-25.106999999999999</c:v>
                </c:pt>
                <c:pt idx="4021">
                  <c:v>-25.27</c:v>
                </c:pt>
                <c:pt idx="4022">
                  <c:v>-25.234000000000002</c:v>
                </c:pt>
                <c:pt idx="4023">
                  <c:v>-25.199000000000002</c:v>
                </c:pt>
                <c:pt idx="4024">
                  <c:v>-25.047999999999998</c:v>
                </c:pt>
                <c:pt idx="4025">
                  <c:v>-25.157</c:v>
                </c:pt>
                <c:pt idx="4026">
                  <c:v>-25.215</c:v>
                </c:pt>
                <c:pt idx="4027">
                  <c:v>-25.109000000000002</c:v>
                </c:pt>
                <c:pt idx="4028">
                  <c:v>-25.132999999999999</c:v>
                </c:pt>
                <c:pt idx="4029">
                  <c:v>-25.064</c:v>
                </c:pt>
                <c:pt idx="4030">
                  <c:v>-25.010999999999999</c:v>
                </c:pt>
                <c:pt idx="4031">
                  <c:v>-25.140999999999998</c:v>
                </c:pt>
                <c:pt idx="4032">
                  <c:v>-25.079000000000001</c:v>
                </c:pt>
                <c:pt idx="4033">
                  <c:v>-24.922999999999998</c:v>
                </c:pt>
                <c:pt idx="4034">
                  <c:v>-24.97</c:v>
                </c:pt>
                <c:pt idx="4035">
                  <c:v>-24.893000000000001</c:v>
                </c:pt>
                <c:pt idx="4036">
                  <c:v>-24.861000000000001</c:v>
                </c:pt>
                <c:pt idx="4037">
                  <c:v>-24.975999999999999</c:v>
                </c:pt>
                <c:pt idx="4038">
                  <c:v>-25.058</c:v>
                </c:pt>
                <c:pt idx="4039">
                  <c:v>-25.289000000000001</c:v>
                </c:pt>
                <c:pt idx="4040">
                  <c:v>-25.317</c:v>
                </c:pt>
                <c:pt idx="4041">
                  <c:v>-25.062999999999999</c:v>
                </c:pt>
                <c:pt idx="4042">
                  <c:v>-25.170999999999999</c:v>
                </c:pt>
                <c:pt idx="4043">
                  <c:v>-25.311</c:v>
                </c:pt>
                <c:pt idx="4044">
                  <c:v>-25.021000000000001</c:v>
                </c:pt>
                <c:pt idx="4045">
                  <c:v>-25.091000000000001</c:v>
                </c:pt>
                <c:pt idx="4046">
                  <c:v>-25.138000000000002</c:v>
                </c:pt>
                <c:pt idx="4047">
                  <c:v>-24.995999999999999</c:v>
                </c:pt>
                <c:pt idx="4048">
                  <c:v>-24.945</c:v>
                </c:pt>
                <c:pt idx="4049">
                  <c:v>-24.88</c:v>
                </c:pt>
                <c:pt idx="4050">
                  <c:v>-24.922999999999998</c:v>
                </c:pt>
                <c:pt idx="4051">
                  <c:v>-24.855</c:v>
                </c:pt>
                <c:pt idx="4052">
                  <c:v>-25.061</c:v>
                </c:pt>
                <c:pt idx="4053">
                  <c:v>-24.925999999999998</c:v>
                </c:pt>
                <c:pt idx="4054">
                  <c:v>-24.806999999999999</c:v>
                </c:pt>
                <c:pt idx="4055">
                  <c:v>-24.803000000000001</c:v>
                </c:pt>
                <c:pt idx="4056">
                  <c:v>-24.991</c:v>
                </c:pt>
                <c:pt idx="4057">
                  <c:v>-25.015000000000001</c:v>
                </c:pt>
                <c:pt idx="4058">
                  <c:v>-25.001999999999999</c:v>
                </c:pt>
                <c:pt idx="4059">
                  <c:v>-24.978999999999999</c:v>
                </c:pt>
                <c:pt idx="4060">
                  <c:v>-24.768000000000001</c:v>
                </c:pt>
                <c:pt idx="4061">
                  <c:v>-24.92</c:v>
                </c:pt>
                <c:pt idx="4062">
                  <c:v>-25.103999999999999</c:v>
                </c:pt>
                <c:pt idx="4063">
                  <c:v>-24.859000000000002</c:v>
                </c:pt>
                <c:pt idx="4064">
                  <c:v>-24.831</c:v>
                </c:pt>
                <c:pt idx="4065">
                  <c:v>-24.928000000000001</c:v>
                </c:pt>
                <c:pt idx="4066">
                  <c:v>-24.971</c:v>
                </c:pt>
                <c:pt idx="4067">
                  <c:v>-24.893999999999998</c:v>
                </c:pt>
                <c:pt idx="4068">
                  <c:v>-25.016999999999999</c:v>
                </c:pt>
                <c:pt idx="4069">
                  <c:v>-24.908999999999999</c:v>
                </c:pt>
                <c:pt idx="4070">
                  <c:v>-25.187000000000001</c:v>
                </c:pt>
                <c:pt idx="4071">
                  <c:v>-24.821999999999999</c:v>
                </c:pt>
                <c:pt idx="4072">
                  <c:v>-25.053999999999998</c:v>
                </c:pt>
                <c:pt idx="4073">
                  <c:v>-25.05</c:v>
                </c:pt>
                <c:pt idx="4074">
                  <c:v>-25.102</c:v>
                </c:pt>
                <c:pt idx="4075">
                  <c:v>-25.137</c:v>
                </c:pt>
                <c:pt idx="4076">
                  <c:v>-24.992000000000001</c:v>
                </c:pt>
                <c:pt idx="4077">
                  <c:v>-24.861000000000001</c:v>
                </c:pt>
                <c:pt idx="4078">
                  <c:v>-25.047999999999998</c:v>
                </c:pt>
                <c:pt idx="4079">
                  <c:v>-24.995999999999999</c:v>
                </c:pt>
                <c:pt idx="4080">
                  <c:v>-24.95</c:v>
                </c:pt>
                <c:pt idx="4081">
                  <c:v>-24.896999999999998</c:v>
                </c:pt>
                <c:pt idx="4082">
                  <c:v>-24.991</c:v>
                </c:pt>
                <c:pt idx="4083">
                  <c:v>-24.904</c:v>
                </c:pt>
                <c:pt idx="4084">
                  <c:v>-25.033000000000001</c:v>
                </c:pt>
                <c:pt idx="4085">
                  <c:v>-24.911999999999999</c:v>
                </c:pt>
                <c:pt idx="4086">
                  <c:v>-25.094999999999999</c:v>
                </c:pt>
                <c:pt idx="4087">
                  <c:v>-24.887</c:v>
                </c:pt>
                <c:pt idx="4088">
                  <c:v>-25.062000000000001</c:v>
                </c:pt>
                <c:pt idx="4089">
                  <c:v>-24.945</c:v>
                </c:pt>
                <c:pt idx="4090">
                  <c:v>-24.952000000000002</c:v>
                </c:pt>
                <c:pt idx="4091">
                  <c:v>-25.1</c:v>
                </c:pt>
                <c:pt idx="4092">
                  <c:v>-24.893999999999998</c:v>
                </c:pt>
                <c:pt idx="4093">
                  <c:v>-24.902000000000001</c:v>
                </c:pt>
                <c:pt idx="4094">
                  <c:v>-25.024999999999999</c:v>
                </c:pt>
                <c:pt idx="4095">
                  <c:v>-25.052</c:v>
                </c:pt>
                <c:pt idx="4096">
                  <c:v>-25.09</c:v>
                </c:pt>
                <c:pt idx="4097">
                  <c:v>-25.048999999999999</c:v>
                </c:pt>
                <c:pt idx="4098">
                  <c:v>-24.957000000000001</c:v>
                </c:pt>
                <c:pt idx="4099">
                  <c:v>-25.003</c:v>
                </c:pt>
                <c:pt idx="4100">
                  <c:v>-24.922999999999998</c:v>
                </c:pt>
                <c:pt idx="4101">
                  <c:v>-25.186</c:v>
                </c:pt>
                <c:pt idx="4102">
                  <c:v>-25.001999999999999</c:v>
                </c:pt>
                <c:pt idx="4103">
                  <c:v>-24.991</c:v>
                </c:pt>
                <c:pt idx="4104">
                  <c:v>-25.023</c:v>
                </c:pt>
                <c:pt idx="4105">
                  <c:v>-24.952000000000002</c:v>
                </c:pt>
                <c:pt idx="4106">
                  <c:v>-25.047999999999998</c:v>
                </c:pt>
                <c:pt idx="4107">
                  <c:v>-24.95</c:v>
                </c:pt>
                <c:pt idx="4108">
                  <c:v>-24.82</c:v>
                </c:pt>
                <c:pt idx="4109">
                  <c:v>-24.773</c:v>
                </c:pt>
                <c:pt idx="4110">
                  <c:v>-24.774000000000001</c:v>
                </c:pt>
                <c:pt idx="4111">
                  <c:v>-24.933</c:v>
                </c:pt>
                <c:pt idx="4112">
                  <c:v>-24.884</c:v>
                </c:pt>
                <c:pt idx="4113">
                  <c:v>-24.913</c:v>
                </c:pt>
                <c:pt idx="4114">
                  <c:v>-25.044</c:v>
                </c:pt>
                <c:pt idx="4115">
                  <c:v>-25.015000000000001</c:v>
                </c:pt>
                <c:pt idx="4116">
                  <c:v>-25.12</c:v>
                </c:pt>
                <c:pt idx="4117">
                  <c:v>-25.122</c:v>
                </c:pt>
                <c:pt idx="4118">
                  <c:v>-25.065000000000001</c:v>
                </c:pt>
                <c:pt idx="4119">
                  <c:v>-25.056999999999999</c:v>
                </c:pt>
                <c:pt idx="4120">
                  <c:v>-25.077999999999999</c:v>
                </c:pt>
                <c:pt idx="4121">
                  <c:v>-25.204000000000001</c:v>
                </c:pt>
                <c:pt idx="4122">
                  <c:v>-25.213999999999999</c:v>
                </c:pt>
                <c:pt idx="4123">
                  <c:v>-25.068000000000001</c:v>
                </c:pt>
                <c:pt idx="4124">
                  <c:v>-25.116</c:v>
                </c:pt>
                <c:pt idx="4125">
                  <c:v>-25.187000000000001</c:v>
                </c:pt>
                <c:pt idx="4126">
                  <c:v>-25.143000000000001</c:v>
                </c:pt>
                <c:pt idx="4127">
                  <c:v>-25.222999999999999</c:v>
                </c:pt>
                <c:pt idx="4128">
                  <c:v>-25.123999999999999</c:v>
                </c:pt>
                <c:pt idx="4129">
                  <c:v>-25.175000000000001</c:v>
                </c:pt>
                <c:pt idx="4130">
                  <c:v>-25.088999999999999</c:v>
                </c:pt>
                <c:pt idx="4131">
                  <c:v>-24.905999999999999</c:v>
                </c:pt>
                <c:pt idx="4132">
                  <c:v>-25.042999999999999</c:v>
                </c:pt>
                <c:pt idx="4133">
                  <c:v>-25.029</c:v>
                </c:pt>
                <c:pt idx="4134">
                  <c:v>-25.074000000000002</c:v>
                </c:pt>
                <c:pt idx="4135">
                  <c:v>-25.052</c:v>
                </c:pt>
                <c:pt idx="4136">
                  <c:v>-25.084</c:v>
                </c:pt>
                <c:pt idx="4137">
                  <c:v>-25.103000000000002</c:v>
                </c:pt>
                <c:pt idx="4138">
                  <c:v>-25.248000000000001</c:v>
                </c:pt>
                <c:pt idx="4139">
                  <c:v>-25.166</c:v>
                </c:pt>
                <c:pt idx="4140">
                  <c:v>-25.155000000000001</c:v>
                </c:pt>
                <c:pt idx="4141">
                  <c:v>-25.085000000000001</c:v>
                </c:pt>
                <c:pt idx="4142">
                  <c:v>-25.17</c:v>
                </c:pt>
                <c:pt idx="4143">
                  <c:v>-25.216000000000001</c:v>
                </c:pt>
                <c:pt idx="4144">
                  <c:v>-25.190999999999999</c:v>
                </c:pt>
                <c:pt idx="4145">
                  <c:v>-25.190999999999999</c:v>
                </c:pt>
                <c:pt idx="4146">
                  <c:v>-25.21</c:v>
                </c:pt>
                <c:pt idx="4147">
                  <c:v>-25.276</c:v>
                </c:pt>
                <c:pt idx="4148">
                  <c:v>-25.09</c:v>
                </c:pt>
                <c:pt idx="4149">
                  <c:v>-25.116</c:v>
                </c:pt>
                <c:pt idx="4150">
                  <c:v>-25.084</c:v>
                </c:pt>
                <c:pt idx="4151">
                  <c:v>-25.033999999999999</c:v>
                </c:pt>
                <c:pt idx="4152">
                  <c:v>-25.09</c:v>
                </c:pt>
                <c:pt idx="4153">
                  <c:v>-25.19</c:v>
                </c:pt>
                <c:pt idx="4154">
                  <c:v>-25.327999999999999</c:v>
                </c:pt>
                <c:pt idx="4155">
                  <c:v>-25</c:v>
                </c:pt>
                <c:pt idx="4156">
                  <c:v>-24.876000000000001</c:v>
                </c:pt>
                <c:pt idx="4157">
                  <c:v>-25.143999999999998</c:v>
                </c:pt>
                <c:pt idx="4158">
                  <c:v>-25.029</c:v>
                </c:pt>
                <c:pt idx="4159">
                  <c:v>-25.032</c:v>
                </c:pt>
                <c:pt idx="4160">
                  <c:v>-25.056999999999999</c:v>
                </c:pt>
                <c:pt idx="4161">
                  <c:v>-24.798999999999999</c:v>
                </c:pt>
                <c:pt idx="4162">
                  <c:v>-24.977</c:v>
                </c:pt>
                <c:pt idx="4163">
                  <c:v>-24.852</c:v>
                </c:pt>
                <c:pt idx="4164">
                  <c:v>-24.89</c:v>
                </c:pt>
                <c:pt idx="4165">
                  <c:v>-25.081</c:v>
                </c:pt>
                <c:pt idx="4166">
                  <c:v>-25.003</c:v>
                </c:pt>
                <c:pt idx="4167">
                  <c:v>-25.119</c:v>
                </c:pt>
                <c:pt idx="4168">
                  <c:v>-24.984999999999999</c:v>
                </c:pt>
                <c:pt idx="4169">
                  <c:v>-25.010999999999999</c:v>
                </c:pt>
                <c:pt idx="4170">
                  <c:v>-25.186</c:v>
                </c:pt>
                <c:pt idx="4171">
                  <c:v>-25.282</c:v>
                </c:pt>
                <c:pt idx="4172">
                  <c:v>-25.193000000000001</c:v>
                </c:pt>
                <c:pt idx="4173">
                  <c:v>-25.15</c:v>
                </c:pt>
                <c:pt idx="4174">
                  <c:v>-25.076000000000001</c:v>
                </c:pt>
                <c:pt idx="4175">
                  <c:v>-25.097000000000001</c:v>
                </c:pt>
                <c:pt idx="4176">
                  <c:v>-25.295999999999999</c:v>
                </c:pt>
                <c:pt idx="4177">
                  <c:v>-25.177</c:v>
                </c:pt>
                <c:pt idx="4178">
                  <c:v>-25.016999999999999</c:v>
                </c:pt>
                <c:pt idx="4179">
                  <c:v>-25.032</c:v>
                </c:pt>
                <c:pt idx="4180">
                  <c:v>-25.103999999999999</c:v>
                </c:pt>
                <c:pt idx="4181">
                  <c:v>-25.207000000000001</c:v>
                </c:pt>
                <c:pt idx="4182">
                  <c:v>-25.047000000000001</c:v>
                </c:pt>
                <c:pt idx="4183">
                  <c:v>-24.998000000000001</c:v>
                </c:pt>
                <c:pt idx="4184">
                  <c:v>-24.984000000000002</c:v>
                </c:pt>
                <c:pt idx="4185">
                  <c:v>-24.991</c:v>
                </c:pt>
                <c:pt idx="4186">
                  <c:v>-24.904</c:v>
                </c:pt>
                <c:pt idx="4187">
                  <c:v>-24.948</c:v>
                </c:pt>
                <c:pt idx="4188">
                  <c:v>-24.933</c:v>
                </c:pt>
                <c:pt idx="4189">
                  <c:v>-25.088999999999999</c:v>
                </c:pt>
                <c:pt idx="4190">
                  <c:v>-25.202999999999999</c:v>
                </c:pt>
                <c:pt idx="4191">
                  <c:v>-25.302</c:v>
                </c:pt>
                <c:pt idx="4192">
                  <c:v>-25.007000000000001</c:v>
                </c:pt>
                <c:pt idx="4193">
                  <c:v>-24.995999999999999</c:v>
                </c:pt>
                <c:pt idx="4194">
                  <c:v>-24.95</c:v>
                </c:pt>
                <c:pt idx="4195">
                  <c:v>-25.024999999999999</c:v>
                </c:pt>
                <c:pt idx="4196">
                  <c:v>-24.812999999999999</c:v>
                </c:pt>
                <c:pt idx="4197">
                  <c:v>-25.055</c:v>
                </c:pt>
                <c:pt idx="4198">
                  <c:v>-25.125</c:v>
                </c:pt>
                <c:pt idx="4199">
                  <c:v>-24.756</c:v>
                </c:pt>
                <c:pt idx="4200">
                  <c:v>-24.945</c:v>
                </c:pt>
                <c:pt idx="4201">
                  <c:v>-24.87</c:v>
                </c:pt>
                <c:pt idx="4202">
                  <c:v>-24.927</c:v>
                </c:pt>
                <c:pt idx="4203">
                  <c:v>-24.768000000000001</c:v>
                </c:pt>
                <c:pt idx="4204">
                  <c:v>-24.939</c:v>
                </c:pt>
                <c:pt idx="4205">
                  <c:v>-25.067</c:v>
                </c:pt>
                <c:pt idx="4206">
                  <c:v>-24.756</c:v>
                </c:pt>
                <c:pt idx="4207">
                  <c:v>-24.904</c:v>
                </c:pt>
                <c:pt idx="4208">
                  <c:v>-25.161000000000001</c:v>
                </c:pt>
                <c:pt idx="4209">
                  <c:v>-24.768999999999998</c:v>
                </c:pt>
                <c:pt idx="4210">
                  <c:v>-24.870999999999999</c:v>
                </c:pt>
                <c:pt idx="4211">
                  <c:v>-25.065999999999999</c:v>
                </c:pt>
                <c:pt idx="4212">
                  <c:v>-25.068999999999999</c:v>
                </c:pt>
                <c:pt idx="4213">
                  <c:v>-24.890999999999998</c:v>
                </c:pt>
                <c:pt idx="4214">
                  <c:v>-25.02</c:v>
                </c:pt>
                <c:pt idx="4215">
                  <c:v>-25.212</c:v>
                </c:pt>
                <c:pt idx="4216">
                  <c:v>-25.06</c:v>
                </c:pt>
                <c:pt idx="4217">
                  <c:v>-24.904</c:v>
                </c:pt>
                <c:pt idx="4218">
                  <c:v>-24.946999999999999</c:v>
                </c:pt>
                <c:pt idx="4219">
                  <c:v>-25.155000000000001</c:v>
                </c:pt>
                <c:pt idx="4220">
                  <c:v>-25.087</c:v>
                </c:pt>
                <c:pt idx="4221">
                  <c:v>-25.032</c:v>
                </c:pt>
                <c:pt idx="4222">
                  <c:v>-25.006</c:v>
                </c:pt>
                <c:pt idx="4223">
                  <c:v>-24.853999999999999</c:v>
                </c:pt>
                <c:pt idx="4224">
                  <c:v>-24.914999999999999</c:v>
                </c:pt>
                <c:pt idx="4225">
                  <c:v>-24.811</c:v>
                </c:pt>
                <c:pt idx="4226">
                  <c:v>-24.896000000000001</c:v>
                </c:pt>
                <c:pt idx="4227">
                  <c:v>-24.771999999999998</c:v>
                </c:pt>
                <c:pt idx="4228">
                  <c:v>-24.663</c:v>
                </c:pt>
                <c:pt idx="4229">
                  <c:v>-24.878</c:v>
                </c:pt>
                <c:pt idx="4230">
                  <c:v>-24.881</c:v>
                </c:pt>
                <c:pt idx="4231">
                  <c:v>-24.736000000000001</c:v>
                </c:pt>
                <c:pt idx="4232">
                  <c:v>-24.79</c:v>
                </c:pt>
                <c:pt idx="4233">
                  <c:v>-24.792000000000002</c:v>
                </c:pt>
                <c:pt idx="4234">
                  <c:v>-24.885999999999999</c:v>
                </c:pt>
                <c:pt idx="4235">
                  <c:v>-25.039000000000001</c:v>
                </c:pt>
                <c:pt idx="4236">
                  <c:v>-25.141999999999999</c:v>
                </c:pt>
                <c:pt idx="4237">
                  <c:v>-25.007999999999999</c:v>
                </c:pt>
                <c:pt idx="4238">
                  <c:v>-24.968</c:v>
                </c:pt>
                <c:pt idx="4239">
                  <c:v>-25.053999999999998</c:v>
                </c:pt>
                <c:pt idx="4240">
                  <c:v>-25.189</c:v>
                </c:pt>
                <c:pt idx="4241">
                  <c:v>-25.013000000000002</c:v>
                </c:pt>
                <c:pt idx="4242">
                  <c:v>-24.99</c:v>
                </c:pt>
                <c:pt idx="4243">
                  <c:v>-25.175999999999998</c:v>
                </c:pt>
                <c:pt idx="4244">
                  <c:v>-24.997</c:v>
                </c:pt>
                <c:pt idx="4245">
                  <c:v>-25.009</c:v>
                </c:pt>
                <c:pt idx="4246">
                  <c:v>-25.077999999999999</c:v>
                </c:pt>
                <c:pt idx="4247">
                  <c:v>-24.992000000000001</c:v>
                </c:pt>
                <c:pt idx="4248">
                  <c:v>-24.968</c:v>
                </c:pt>
                <c:pt idx="4249">
                  <c:v>-25.053000000000001</c:v>
                </c:pt>
                <c:pt idx="4250">
                  <c:v>-25.155999999999999</c:v>
                </c:pt>
                <c:pt idx="4251">
                  <c:v>-25.2</c:v>
                </c:pt>
                <c:pt idx="4252">
                  <c:v>-25.041</c:v>
                </c:pt>
                <c:pt idx="4253">
                  <c:v>-24.858000000000001</c:v>
                </c:pt>
                <c:pt idx="4254">
                  <c:v>-24.872</c:v>
                </c:pt>
                <c:pt idx="4255">
                  <c:v>-24.896000000000001</c:v>
                </c:pt>
                <c:pt idx="4256">
                  <c:v>-24.853000000000002</c:v>
                </c:pt>
                <c:pt idx="4257">
                  <c:v>-24.82</c:v>
                </c:pt>
                <c:pt idx="4258">
                  <c:v>-24.908999999999999</c:v>
                </c:pt>
                <c:pt idx="4259">
                  <c:v>-24.803999999999998</c:v>
                </c:pt>
                <c:pt idx="4260">
                  <c:v>-24.905999999999999</c:v>
                </c:pt>
                <c:pt idx="4261">
                  <c:v>-25.05</c:v>
                </c:pt>
                <c:pt idx="4262">
                  <c:v>-25.067</c:v>
                </c:pt>
                <c:pt idx="4263">
                  <c:v>-24.946000000000002</c:v>
                </c:pt>
                <c:pt idx="4264">
                  <c:v>-25.16</c:v>
                </c:pt>
                <c:pt idx="4265">
                  <c:v>-25.096</c:v>
                </c:pt>
                <c:pt idx="4266">
                  <c:v>-25.091000000000001</c:v>
                </c:pt>
                <c:pt idx="4267">
                  <c:v>-25.033999999999999</c:v>
                </c:pt>
                <c:pt idx="4268">
                  <c:v>-24.966000000000001</c:v>
                </c:pt>
                <c:pt idx="4269">
                  <c:v>-25.184999999999999</c:v>
                </c:pt>
                <c:pt idx="4270">
                  <c:v>-24.949000000000002</c:v>
                </c:pt>
                <c:pt idx="4271">
                  <c:v>-24.943999999999999</c:v>
                </c:pt>
                <c:pt idx="4272">
                  <c:v>-25.030999999999999</c:v>
                </c:pt>
                <c:pt idx="4273">
                  <c:v>-24.984999999999999</c:v>
                </c:pt>
                <c:pt idx="4274">
                  <c:v>-24.812000000000001</c:v>
                </c:pt>
                <c:pt idx="4275">
                  <c:v>-25.044</c:v>
                </c:pt>
                <c:pt idx="4276">
                  <c:v>-25.058</c:v>
                </c:pt>
                <c:pt idx="4277">
                  <c:v>-24.888999999999999</c:v>
                </c:pt>
                <c:pt idx="4278">
                  <c:v>-25.234999999999999</c:v>
                </c:pt>
                <c:pt idx="4279">
                  <c:v>-24.853000000000002</c:v>
                </c:pt>
                <c:pt idx="4280">
                  <c:v>-24.942</c:v>
                </c:pt>
                <c:pt idx="4281">
                  <c:v>-24.8</c:v>
                </c:pt>
                <c:pt idx="4282">
                  <c:v>-24.85</c:v>
                </c:pt>
                <c:pt idx="4283">
                  <c:v>-25.068999999999999</c:v>
                </c:pt>
                <c:pt idx="4284">
                  <c:v>-25.265000000000001</c:v>
                </c:pt>
                <c:pt idx="4285">
                  <c:v>-24.9</c:v>
                </c:pt>
                <c:pt idx="4286">
                  <c:v>-25.126000000000001</c:v>
                </c:pt>
                <c:pt idx="4287">
                  <c:v>-24.995999999999999</c:v>
                </c:pt>
                <c:pt idx="4288">
                  <c:v>-25.064</c:v>
                </c:pt>
                <c:pt idx="4289">
                  <c:v>-25.126000000000001</c:v>
                </c:pt>
                <c:pt idx="4290">
                  <c:v>-24.966999999999999</c:v>
                </c:pt>
                <c:pt idx="4291">
                  <c:v>-24.984000000000002</c:v>
                </c:pt>
                <c:pt idx="4292">
                  <c:v>-25.231999999999999</c:v>
                </c:pt>
                <c:pt idx="4293">
                  <c:v>-24.978000000000002</c:v>
                </c:pt>
                <c:pt idx="4294">
                  <c:v>-25.234999999999999</c:v>
                </c:pt>
                <c:pt idx="4295">
                  <c:v>-25.04</c:v>
                </c:pt>
                <c:pt idx="4296">
                  <c:v>-25.123999999999999</c:v>
                </c:pt>
                <c:pt idx="4297">
                  <c:v>-25.064</c:v>
                </c:pt>
                <c:pt idx="4298">
                  <c:v>-25.193999999999999</c:v>
                </c:pt>
                <c:pt idx="4299">
                  <c:v>-25.052</c:v>
                </c:pt>
                <c:pt idx="4300">
                  <c:v>-25.056000000000001</c:v>
                </c:pt>
                <c:pt idx="4301">
                  <c:v>-25.073</c:v>
                </c:pt>
                <c:pt idx="4302">
                  <c:v>-24.971</c:v>
                </c:pt>
                <c:pt idx="4303">
                  <c:v>-24.91</c:v>
                </c:pt>
                <c:pt idx="4304">
                  <c:v>-25.088000000000001</c:v>
                </c:pt>
                <c:pt idx="4305">
                  <c:v>-24.821000000000002</c:v>
                </c:pt>
                <c:pt idx="4306">
                  <c:v>-25.251000000000001</c:v>
                </c:pt>
                <c:pt idx="4307">
                  <c:v>-25.026</c:v>
                </c:pt>
                <c:pt idx="4308">
                  <c:v>-25.012</c:v>
                </c:pt>
                <c:pt idx="4309">
                  <c:v>-24.975000000000001</c:v>
                </c:pt>
                <c:pt idx="4310">
                  <c:v>-25.015999999999998</c:v>
                </c:pt>
                <c:pt idx="4311">
                  <c:v>-24.939</c:v>
                </c:pt>
                <c:pt idx="4312">
                  <c:v>-25.113</c:v>
                </c:pt>
                <c:pt idx="4313">
                  <c:v>-25.1</c:v>
                </c:pt>
                <c:pt idx="4314">
                  <c:v>-24.981000000000002</c:v>
                </c:pt>
                <c:pt idx="4315">
                  <c:v>-24.934000000000001</c:v>
                </c:pt>
                <c:pt idx="4316">
                  <c:v>-25.094999999999999</c:v>
                </c:pt>
                <c:pt idx="4317">
                  <c:v>-25.295999999999999</c:v>
                </c:pt>
                <c:pt idx="4318">
                  <c:v>-25.009</c:v>
                </c:pt>
                <c:pt idx="4319">
                  <c:v>-24.913</c:v>
                </c:pt>
                <c:pt idx="4320">
                  <c:v>-24.991</c:v>
                </c:pt>
                <c:pt idx="4321">
                  <c:v>-25.048999999999999</c:v>
                </c:pt>
                <c:pt idx="4322">
                  <c:v>-24.826000000000001</c:v>
                </c:pt>
                <c:pt idx="4323">
                  <c:v>-24.881</c:v>
                </c:pt>
                <c:pt idx="4324">
                  <c:v>-24.943000000000001</c:v>
                </c:pt>
                <c:pt idx="4325">
                  <c:v>-25.021999999999998</c:v>
                </c:pt>
                <c:pt idx="4326">
                  <c:v>-25.106000000000002</c:v>
                </c:pt>
                <c:pt idx="4327">
                  <c:v>-25.094000000000001</c:v>
                </c:pt>
                <c:pt idx="4328">
                  <c:v>-25.218</c:v>
                </c:pt>
                <c:pt idx="4329">
                  <c:v>-25.067</c:v>
                </c:pt>
                <c:pt idx="4330">
                  <c:v>-25.038</c:v>
                </c:pt>
                <c:pt idx="4331">
                  <c:v>-25.167999999999999</c:v>
                </c:pt>
                <c:pt idx="4332">
                  <c:v>-25.08</c:v>
                </c:pt>
                <c:pt idx="4333">
                  <c:v>-25.268999999999998</c:v>
                </c:pt>
                <c:pt idx="4334">
                  <c:v>-25.253</c:v>
                </c:pt>
                <c:pt idx="4335">
                  <c:v>-25.161000000000001</c:v>
                </c:pt>
                <c:pt idx="4336">
                  <c:v>-25.297000000000001</c:v>
                </c:pt>
                <c:pt idx="4337">
                  <c:v>-25.242999999999999</c:v>
                </c:pt>
                <c:pt idx="4338">
                  <c:v>-25.17</c:v>
                </c:pt>
                <c:pt idx="4339">
                  <c:v>-25.177</c:v>
                </c:pt>
                <c:pt idx="4340">
                  <c:v>-25.242999999999999</c:v>
                </c:pt>
                <c:pt idx="4341">
                  <c:v>-25.212</c:v>
                </c:pt>
                <c:pt idx="4342">
                  <c:v>-25.181999999999999</c:v>
                </c:pt>
                <c:pt idx="4343">
                  <c:v>-25.271000000000001</c:v>
                </c:pt>
                <c:pt idx="4344">
                  <c:v>-25.274000000000001</c:v>
                </c:pt>
                <c:pt idx="4345">
                  <c:v>-25.305</c:v>
                </c:pt>
                <c:pt idx="4346">
                  <c:v>-25.312000000000001</c:v>
                </c:pt>
                <c:pt idx="4347">
                  <c:v>-25.167999999999999</c:v>
                </c:pt>
                <c:pt idx="4348">
                  <c:v>-25.201000000000001</c:v>
                </c:pt>
                <c:pt idx="4349">
                  <c:v>-25.242000000000001</c:v>
                </c:pt>
                <c:pt idx="4350">
                  <c:v>-25.262</c:v>
                </c:pt>
                <c:pt idx="4351">
                  <c:v>-25.219000000000001</c:v>
                </c:pt>
                <c:pt idx="4352">
                  <c:v>-25.193000000000001</c:v>
                </c:pt>
                <c:pt idx="4353">
                  <c:v>-25.155999999999999</c:v>
                </c:pt>
                <c:pt idx="4354">
                  <c:v>-25.190999999999999</c:v>
                </c:pt>
                <c:pt idx="4355">
                  <c:v>-25.184000000000001</c:v>
                </c:pt>
                <c:pt idx="4356">
                  <c:v>-25.141999999999999</c:v>
                </c:pt>
                <c:pt idx="4357">
                  <c:v>-25.207000000000001</c:v>
                </c:pt>
                <c:pt idx="4358">
                  <c:v>-25.216999999999999</c:v>
                </c:pt>
                <c:pt idx="4359">
                  <c:v>-25.202000000000002</c:v>
                </c:pt>
                <c:pt idx="4360">
                  <c:v>-25.190999999999999</c:v>
                </c:pt>
                <c:pt idx="4361">
                  <c:v>-25.193999999999999</c:v>
                </c:pt>
                <c:pt idx="4362">
                  <c:v>-25.259</c:v>
                </c:pt>
                <c:pt idx="4363">
                  <c:v>-25.184999999999999</c:v>
                </c:pt>
                <c:pt idx="4364">
                  <c:v>-25.152999999999999</c:v>
                </c:pt>
                <c:pt idx="4365">
                  <c:v>-25.222000000000001</c:v>
                </c:pt>
                <c:pt idx="4366">
                  <c:v>-25.212</c:v>
                </c:pt>
                <c:pt idx="4367">
                  <c:v>-25.093</c:v>
                </c:pt>
                <c:pt idx="4368">
                  <c:v>-25.206</c:v>
                </c:pt>
                <c:pt idx="4369">
                  <c:v>-25.181000000000001</c:v>
                </c:pt>
                <c:pt idx="4370">
                  <c:v>-25.213000000000001</c:v>
                </c:pt>
                <c:pt idx="4371">
                  <c:v>-25.03</c:v>
                </c:pt>
                <c:pt idx="4372">
                  <c:v>-25.004999999999999</c:v>
                </c:pt>
                <c:pt idx="4373">
                  <c:v>-25.193999999999999</c:v>
                </c:pt>
                <c:pt idx="4374">
                  <c:v>-25.207000000000001</c:v>
                </c:pt>
                <c:pt idx="4375">
                  <c:v>-25.134</c:v>
                </c:pt>
                <c:pt idx="4376">
                  <c:v>-25.056999999999999</c:v>
                </c:pt>
                <c:pt idx="4377">
                  <c:v>-25.085000000000001</c:v>
                </c:pt>
                <c:pt idx="4378">
                  <c:v>-24.989000000000001</c:v>
                </c:pt>
                <c:pt idx="4379">
                  <c:v>-25.216999999999999</c:v>
                </c:pt>
                <c:pt idx="4380">
                  <c:v>-25.234999999999999</c:v>
                </c:pt>
                <c:pt idx="4381">
                  <c:v>-25.077999999999999</c:v>
                </c:pt>
                <c:pt idx="4382">
                  <c:v>-25.132000000000001</c:v>
                </c:pt>
                <c:pt idx="4383">
                  <c:v>-25.244</c:v>
                </c:pt>
                <c:pt idx="4384">
                  <c:v>-25.353000000000002</c:v>
                </c:pt>
                <c:pt idx="4385">
                  <c:v>-25.228000000000002</c:v>
                </c:pt>
                <c:pt idx="4386">
                  <c:v>-25.189</c:v>
                </c:pt>
                <c:pt idx="4387">
                  <c:v>-25.050999999999998</c:v>
                </c:pt>
                <c:pt idx="4388">
                  <c:v>-25.19</c:v>
                </c:pt>
                <c:pt idx="4389">
                  <c:v>-25.154</c:v>
                </c:pt>
                <c:pt idx="4390">
                  <c:v>-25.113</c:v>
                </c:pt>
                <c:pt idx="4391">
                  <c:v>-25.257000000000001</c:v>
                </c:pt>
                <c:pt idx="4392">
                  <c:v>-25.306000000000001</c:v>
                </c:pt>
                <c:pt idx="4393">
                  <c:v>-25.202000000000002</c:v>
                </c:pt>
                <c:pt idx="4394">
                  <c:v>-25.038</c:v>
                </c:pt>
                <c:pt idx="4395">
                  <c:v>-25.137</c:v>
                </c:pt>
                <c:pt idx="4396">
                  <c:v>-25.013000000000002</c:v>
                </c:pt>
                <c:pt idx="4397">
                  <c:v>-25.149000000000001</c:v>
                </c:pt>
                <c:pt idx="4398">
                  <c:v>-25.128</c:v>
                </c:pt>
                <c:pt idx="4399">
                  <c:v>-25.132000000000001</c:v>
                </c:pt>
                <c:pt idx="4400">
                  <c:v>-25.26</c:v>
                </c:pt>
                <c:pt idx="4401">
                  <c:v>-25.209</c:v>
                </c:pt>
                <c:pt idx="4402">
                  <c:v>-25.166</c:v>
                </c:pt>
                <c:pt idx="4403">
                  <c:v>-25.132000000000001</c:v>
                </c:pt>
                <c:pt idx="4404">
                  <c:v>-25.173999999999999</c:v>
                </c:pt>
                <c:pt idx="4405">
                  <c:v>-25.058</c:v>
                </c:pt>
                <c:pt idx="4406">
                  <c:v>-25.007999999999999</c:v>
                </c:pt>
                <c:pt idx="4407">
                  <c:v>-25.146999999999998</c:v>
                </c:pt>
                <c:pt idx="4408">
                  <c:v>-25.093</c:v>
                </c:pt>
                <c:pt idx="4409">
                  <c:v>-25.132000000000001</c:v>
                </c:pt>
                <c:pt idx="4410">
                  <c:v>-24.981000000000002</c:v>
                </c:pt>
                <c:pt idx="4411">
                  <c:v>-25.213000000000001</c:v>
                </c:pt>
                <c:pt idx="4412">
                  <c:v>-25.256</c:v>
                </c:pt>
                <c:pt idx="4413">
                  <c:v>-25.170999999999999</c:v>
                </c:pt>
                <c:pt idx="4414">
                  <c:v>-25.04</c:v>
                </c:pt>
                <c:pt idx="4415">
                  <c:v>-24.957000000000001</c:v>
                </c:pt>
                <c:pt idx="4416">
                  <c:v>-25.041</c:v>
                </c:pt>
                <c:pt idx="4417">
                  <c:v>-25.094000000000001</c:v>
                </c:pt>
                <c:pt idx="4418">
                  <c:v>-25.027000000000001</c:v>
                </c:pt>
                <c:pt idx="4419">
                  <c:v>-25.099</c:v>
                </c:pt>
                <c:pt idx="4420">
                  <c:v>-25.074000000000002</c:v>
                </c:pt>
                <c:pt idx="4421">
                  <c:v>-25.207999999999998</c:v>
                </c:pt>
                <c:pt idx="4422">
                  <c:v>-25.094000000000001</c:v>
                </c:pt>
                <c:pt idx="4423">
                  <c:v>-25.044</c:v>
                </c:pt>
                <c:pt idx="4424">
                  <c:v>-25.204999999999998</c:v>
                </c:pt>
                <c:pt idx="4425">
                  <c:v>-24.940999999999999</c:v>
                </c:pt>
                <c:pt idx="4426">
                  <c:v>-25.216999999999999</c:v>
                </c:pt>
                <c:pt idx="4427">
                  <c:v>-25.082000000000001</c:v>
                </c:pt>
                <c:pt idx="4428">
                  <c:v>-25.2</c:v>
                </c:pt>
                <c:pt idx="4429">
                  <c:v>-25.094000000000001</c:v>
                </c:pt>
                <c:pt idx="4430">
                  <c:v>-25.12</c:v>
                </c:pt>
                <c:pt idx="4431">
                  <c:v>-25.181999999999999</c:v>
                </c:pt>
                <c:pt idx="4432">
                  <c:v>-25.122</c:v>
                </c:pt>
                <c:pt idx="4433">
                  <c:v>-25.151</c:v>
                </c:pt>
                <c:pt idx="4434">
                  <c:v>-25.24</c:v>
                </c:pt>
                <c:pt idx="4435">
                  <c:v>-25.231000000000002</c:v>
                </c:pt>
                <c:pt idx="4436">
                  <c:v>-25.193999999999999</c:v>
                </c:pt>
                <c:pt idx="4437">
                  <c:v>-25.189</c:v>
                </c:pt>
                <c:pt idx="4438">
                  <c:v>-25.210999999999999</c:v>
                </c:pt>
                <c:pt idx="4439">
                  <c:v>-25.266999999999999</c:v>
                </c:pt>
                <c:pt idx="4440">
                  <c:v>-25.123000000000001</c:v>
                </c:pt>
                <c:pt idx="4441">
                  <c:v>-25.256</c:v>
                </c:pt>
                <c:pt idx="4442">
                  <c:v>-25.173999999999999</c:v>
                </c:pt>
                <c:pt idx="4443">
                  <c:v>-25.146000000000001</c:v>
                </c:pt>
                <c:pt idx="4444">
                  <c:v>-25.206</c:v>
                </c:pt>
                <c:pt idx="4445">
                  <c:v>-25.244</c:v>
                </c:pt>
                <c:pt idx="4446">
                  <c:v>-25.082000000000001</c:v>
                </c:pt>
                <c:pt idx="4447">
                  <c:v>-25.271000000000001</c:v>
                </c:pt>
                <c:pt idx="4448">
                  <c:v>-25.178999999999998</c:v>
                </c:pt>
                <c:pt idx="4449">
                  <c:v>-25.184999999999999</c:v>
                </c:pt>
                <c:pt idx="4450">
                  <c:v>-25.129000000000001</c:v>
                </c:pt>
                <c:pt idx="4451">
                  <c:v>-25.251000000000001</c:v>
                </c:pt>
                <c:pt idx="4452">
                  <c:v>-25.141999999999999</c:v>
                </c:pt>
                <c:pt idx="4453">
                  <c:v>-25.254999999999999</c:v>
                </c:pt>
                <c:pt idx="4454">
                  <c:v>-25.248000000000001</c:v>
                </c:pt>
                <c:pt idx="4455">
                  <c:v>-25.244</c:v>
                </c:pt>
                <c:pt idx="4456">
                  <c:v>-25.298999999999999</c:v>
                </c:pt>
                <c:pt idx="4457">
                  <c:v>-25.283999999999999</c:v>
                </c:pt>
                <c:pt idx="4458">
                  <c:v>-25.303000000000001</c:v>
                </c:pt>
                <c:pt idx="4459">
                  <c:v>-25.108000000000001</c:v>
                </c:pt>
                <c:pt idx="4460">
                  <c:v>-24.988</c:v>
                </c:pt>
                <c:pt idx="4461">
                  <c:v>-25.204000000000001</c:v>
                </c:pt>
                <c:pt idx="4462">
                  <c:v>-25.056999999999999</c:v>
                </c:pt>
                <c:pt idx="4463">
                  <c:v>-25.099</c:v>
                </c:pt>
                <c:pt idx="4464">
                  <c:v>-25.081</c:v>
                </c:pt>
                <c:pt idx="4465">
                  <c:v>-25.161000000000001</c:v>
                </c:pt>
                <c:pt idx="4466">
                  <c:v>-25.16</c:v>
                </c:pt>
                <c:pt idx="4467">
                  <c:v>-25.177</c:v>
                </c:pt>
                <c:pt idx="4468">
                  <c:v>-25.213999999999999</c:v>
                </c:pt>
                <c:pt idx="4469">
                  <c:v>-25.155999999999999</c:v>
                </c:pt>
                <c:pt idx="4470">
                  <c:v>-25.058</c:v>
                </c:pt>
                <c:pt idx="4471">
                  <c:v>-24.99</c:v>
                </c:pt>
                <c:pt idx="4472">
                  <c:v>-24.951000000000001</c:v>
                </c:pt>
                <c:pt idx="4473">
                  <c:v>-25.03</c:v>
                </c:pt>
                <c:pt idx="4474">
                  <c:v>-25.195</c:v>
                </c:pt>
                <c:pt idx="4475">
                  <c:v>-25.222000000000001</c:v>
                </c:pt>
                <c:pt idx="4476">
                  <c:v>-25.004000000000001</c:v>
                </c:pt>
                <c:pt idx="4477">
                  <c:v>-25.093</c:v>
                </c:pt>
                <c:pt idx="4478">
                  <c:v>-25.071000000000002</c:v>
                </c:pt>
                <c:pt idx="4479">
                  <c:v>-25.169</c:v>
                </c:pt>
                <c:pt idx="4480">
                  <c:v>-25.206</c:v>
                </c:pt>
                <c:pt idx="4481">
                  <c:v>-24.943000000000001</c:v>
                </c:pt>
                <c:pt idx="4482">
                  <c:v>-24.776</c:v>
                </c:pt>
                <c:pt idx="4483">
                  <c:v>-25.081</c:v>
                </c:pt>
                <c:pt idx="4484">
                  <c:v>-25.07</c:v>
                </c:pt>
                <c:pt idx="4485">
                  <c:v>-25.247</c:v>
                </c:pt>
                <c:pt idx="4486">
                  <c:v>-25.091000000000001</c:v>
                </c:pt>
                <c:pt idx="4487">
                  <c:v>-25.29</c:v>
                </c:pt>
                <c:pt idx="4488">
                  <c:v>-25.265999999999998</c:v>
                </c:pt>
                <c:pt idx="4489">
                  <c:v>-25.154</c:v>
                </c:pt>
                <c:pt idx="4490">
                  <c:v>-25.100999999999999</c:v>
                </c:pt>
                <c:pt idx="4491">
                  <c:v>-25.271000000000001</c:v>
                </c:pt>
                <c:pt idx="4492">
                  <c:v>-25.097999999999999</c:v>
                </c:pt>
                <c:pt idx="4493">
                  <c:v>-25.242999999999999</c:v>
                </c:pt>
                <c:pt idx="4494">
                  <c:v>-25.202999999999999</c:v>
                </c:pt>
                <c:pt idx="4495">
                  <c:v>-25.015999999999998</c:v>
                </c:pt>
                <c:pt idx="4496">
                  <c:v>-25.163</c:v>
                </c:pt>
                <c:pt idx="4497">
                  <c:v>-25.152000000000001</c:v>
                </c:pt>
                <c:pt idx="4498">
                  <c:v>-25.132999999999999</c:v>
                </c:pt>
                <c:pt idx="4499">
                  <c:v>-25.161000000000001</c:v>
                </c:pt>
                <c:pt idx="4500">
                  <c:v>-25.015000000000001</c:v>
                </c:pt>
                <c:pt idx="4501">
                  <c:v>-25.084</c:v>
                </c:pt>
                <c:pt idx="4502">
                  <c:v>-25.23</c:v>
                </c:pt>
                <c:pt idx="4503">
                  <c:v>-25.114000000000001</c:v>
                </c:pt>
                <c:pt idx="4504">
                  <c:v>-25.009</c:v>
                </c:pt>
                <c:pt idx="4505">
                  <c:v>-25.28</c:v>
                </c:pt>
                <c:pt idx="4506">
                  <c:v>-25.187000000000001</c:v>
                </c:pt>
                <c:pt idx="4507">
                  <c:v>-25.186</c:v>
                </c:pt>
                <c:pt idx="4508">
                  <c:v>-25.251999999999999</c:v>
                </c:pt>
                <c:pt idx="4509">
                  <c:v>-25.152999999999999</c:v>
                </c:pt>
                <c:pt idx="4510">
                  <c:v>-25.27</c:v>
                </c:pt>
                <c:pt idx="4511">
                  <c:v>-25.204999999999998</c:v>
                </c:pt>
                <c:pt idx="4512">
                  <c:v>-25.076000000000001</c:v>
                </c:pt>
                <c:pt idx="4513">
                  <c:v>-25.047999999999998</c:v>
                </c:pt>
                <c:pt idx="4514">
                  <c:v>-25.14</c:v>
                </c:pt>
                <c:pt idx="4515">
                  <c:v>-25.228999999999999</c:v>
                </c:pt>
                <c:pt idx="4516">
                  <c:v>-25.202999999999999</c:v>
                </c:pt>
                <c:pt idx="4517">
                  <c:v>-25.248999999999999</c:v>
                </c:pt>
                <c:pt idx="4518">
                  <c:v>-25.234999999999999</c:v>
                </c:pt>
                <c:pt idx="4519">
                  <c:v>-25.006</c:v>
                </c:pt>
                <c:pt idx="4520">
                  <c:v>-25.19</c:v>
                </c:pt>
                <c:pt idx="4521">
                  <c:v>-25.161999999999999</c:v>
                </c:pt>
                <c:pt idx="4522">
                  <c:v>-24.984000000000002</c:v>
                </c:pt>
                <c:pt idx="4523">
                  <c:v>-25.222999999999999</c:v>
                </c:pt>
                <c:pt idx="4524">
                  <c:v>-25.231000000000002</c:v>
                </c:pt>
                <c:pt idx="4525">
                  <c:v>-25.158000000000001</c:v>
                </c:pt>
                <c:pt idx="4526">
                  <c:v>-25.202000000000002</c:v>
                </c:pt>
                <c:pt idx="4527">
                  <c:v>-25.202000000000002</c:v>
                </c:pt>
                <c:pt idx="4528">
                  <c:v>-25.082999999999998</c:v>
                </c:pt>
                <c:pt idx="4529">
                  <c:v>-24.917999999999999</c:v>
                </c:pt>
                <c:pt idx="4530">
                  <c:v>-25.120999999999999</c:v>
                </c:pt>
                <c:pt idx="4531">
                  <c:v>-25.103999999999999</c:v>
                </c:pt>
                <c:pt idx="4532">
                  <c:v>-25.059000000000001</c:v>
                </c:pt>
                <c:pt idx="4533">
                  <c:v>-25.184999999999999</c:v>
                </c:pt>
                <c:pt idx="4534">
                  <c:v>-25.268999999999998</c:v>
                </c:pt>
                <c:pt idx="4535">
                  <c:v>-25.129000000000001</c:v>
                </c:pt>
                <c:pt idx="4536">
                  <c:v>-25.145</c:v>
                </c:pt>
                <c:pt idx="4537">
                  <c:v>-24.975000000000001</c:v>
                </c:pt>
                <c:pt idx="4538">
                  <c:v>-25.202000000000002</c:v>
                </c:pt>
                <c:pt idx="4539">
                  <c:v>-25.228999999999999</c:v>
                </c:pt>
                <c:pt idx="4540">
                  <c:v>-25.218</c:v>
                </c:pt>
                <c:pt idx="4541">
                  <c:v>-25.175000000000001</c:v>
                </c:pt>
                <c:pt idx="4542">
                  <c:v>-25.190999999999999</c:v>
                </c:pt>
                <c:pt idx="4543">
                  <c:v>-25.152999999999999</c:v>
                </c:pt>
                <c:pt idx="4544">
                  <c:v>-25.181999999999999</c:v>
                </c:pt>
                <c:pt idx="4545">
                  <c:v>-25.187000000000001</c:v>
                </c:pt>
                <c:pt idx="4546">
                  <c:v>-25.164999999999999</c:v>
                </c:pt>
                <c:pt idx="4547">
                  <c:v>-25.161999999999999</c:v>
                </c:pt>
                <c:pt idx="4548">
                  <c:v>-25.292000000000002</c:v>
                </c:pt>
                <c:pt idx="4549">
                  <c:v>-25.07</c:v>
                </c:pt>
                <c:pt idx="4550">
                  <c:v>-25.109000000000002</c:v>
                </c:pt>
                <c:pt idx="4551">
                  <c:v>-25.114999999999998</c:v>
                </c:pt>
                <c:pt idx="4552">
                  <c:v>-25.17</c:v>
                </c:pt>
                <c:pt idx="4553">
                  <c:v>-24.998999999999999</c:v>
                </c:pt>
                <c:pt idx="4554">
                  <c:v>-25.196999999999999</c:v>
                </c:pt>
                <c:pt idx="4555">
                  <c:v>-25.210999999999999</c:v>
                </c:pt>
                <c:pt idx="4556">
                  <c:v>-25.26</c:v>
                </c:pt>
                <c:pt idx="4557">
                  <c:v>-25.047000000000001</c:v>
                </c:pt>
                <c:pt idx="4558">
                  <c:v>-24.957999999999998</c:v>
                </c:pt>
                <c:pt idx="4559">
                  <c:v>-25.172000000000001</c:v>
                </c:pt>
                <c:pt idx="4560">
                  <c:v>-24.956</c:v>
                </c:pt>
                <c:pt idx="4561">
                  <c:v>-25.074999999999999</c:v>
                </c:pt>
                <c:pt idx="4562">
                  <c:v>-25.268999999999998</c:v>
                </c:pt>
                <c:pt idx="4563">
                  <c:v>-25.082999999999998</c:v>
                </c:pt>
                <c:pt idx="4564">
                  <c:v>-25.216000000000001</c:v>
                </c:pt>
                <c:pt idx="4565">
                  <c:v>-24.783000000000001</c:v>
                </c:pt>
                <c:pt idx="4566">
                  <c:v>-25.032</c:v>
                </c:pt>
                <c:pt idx="4567">
                  <c:v>-25.047000000000001</c:v>
                </c:pt>
                <c:pt idx="4568">
                  <c:v>-25.164999999999999</c:v>
                </c:pt>
                <c:pt idx="4569">
                  <c:v>-25.254000000000001</c:v>
                </c:pt>
                <c:pt idx="4570">
                  <c:v>-25.096</c:v>
                </c:pt>
                <c:pt idx="4571">
                  <c:v>-25.145</c:v>
                </c:pt>
                <c:pt idx="4572">
                  <c:v>-25.04</c:v>
                </c:pt>
                <c:pt idx="4573">
                  <c:v>-25.05</c:v>
                </c:pt>
                <c:pt idx="4574">
                  <c:v>-25.103000000000002</c:v>
                </c:pt>
                <c:pt idx="4575">
                  <c:v>-25.212</c:v>
                </c:pt>
                <c:pt idx="4576">
                  <c:v>-24.992999999999999</c:v>
                </c:pt>
                <c:pt idx="4577">
                  <c:v>-25.161999999999999</c:v>
                </c:pt>
                <c:pt idx="4578">
                  <c:v>-24.998999999999999</c:v>
                </c:pt>
                <c:pt idx="4579">
                  <c:v>-25.097999999999999</c:v>
                </c:pt>
                <c:pt idx="4580">
                  <c:v>-25.219000000000001</c:v>
                </c:pt>
                <c:pt idx="4581">
                  <c:v>-25.145</c:v>
                </c:pt>
                <c:pt idx="4582">
                  <c:v>-25.178000000000001</c:v>
                </c:pt>
                <c:pt idx="4583">
                  <c:v>-25.257000000000001</c:v>
                </c:pt>
                <c:pt idx="4584">
                  <c:v>-25.225000000000001</c:v>
                </c:pt>
                <c:pt idx="4585">
                  <c:v>-25.262</c:v>
                </c:pt>
                <c:pt idx="4586">
                  <c:v>-25.285</c:v>
                </c:pt>
                <c:pt idx="4587">
                  <c:v>-25.129000000000001</c:v>
                </c:pt>
                <c:pt idx="4588">
                  <c:v>-25.157</c:v>
                </c:pt>
                <c:pt idx="4589">
                  <c:v>-25.068000000000001</c:v>
                </c:pt>
                <c:pt idx="4590">
                  <c:v>-25.138000000000002</c:v>
                </c:pt>
                <c:pt idx="4591">
                  <c:v>-25.135999999999999</c:v>
                </c:pt>
                <c:pt idx="4592">
                  <c:v>-24.873999999999999</c:v>
                </c:pt>
                <c:pt idx="4593">
                  <c:v>-25.236000000000001</c:v>
                </c:pt>
                <c:pt idx="4594">
                  <c:v>-25.253</c:v>
                </c:pt>
                <c:pt idx="4595">
                  <c:v>-25.227</c:v>
                </c:pt>
                <c:pt idx="4596">
                  <c:v>-25.225000000000001</c:v>
                </c:pt>
                <c:pt idx="4597">
                  <c:v>-24.992000000000001</c:v>
                </c:pt>
                <c:pt idx="4598">
                  <c:v>-25.126000000000001</c:v>
                </c:pt>
                <c:pt idx="4599">
                  <c:v>-25.279</c:v>
                </c:pt>
                <c:pt idx="4600">
                  <c:v>-25.148</c:v>
                </c:pt>
                <c:pt idx="4601">
                  <c:v>-25.091999999999999</c:v>
                </c:pt>
                <c:pt idx="4602">
                  <c:v>-25.268000000000001</c:v>
                </c:pt>
                <c:pt idx="4603">
                  <c:v>-25.234000000000002</c:v>
                </c:pt>
                <c:pt idx="4604">
                  <c:v>-25.204000000000001</c:v>
                </c:pt>
                <c:pt idx="4605">
                  <c:v>-25.212</c:v>
                </c:pt>
                <c:pt idx="4606">
                  <c:v>-25.254999999999999</c:v>
                </c:pt>
                <c:pt idx="4607">
                  <c:v>-25.109000000000002</c:v>
                </c:pt>
                <c:pt idx="4608">
                  <c:v>-25.167999999999999</c:v>
                </c:pt>
                <c:pt idx="4609">
                  <c:v>-25.113</c:v>
                </c:pt>
                <c:pt idx="4610">
                  <c:v>-25.276</c:v>
                </c:pt>
                <c:pt idx="4611">
                  <c:v>-24.94</c:v>
                </c:pt>
                <c:pt idx="4612">
                  <c:v>-24.928999999999998</c:v>
                </c:pt>
                <c:pt idx="4613">
                  <c:v>-25.148</c:v>
                </c:pt>
                <c:pt idx="4614">
                  <c:v>-25.321000000000002</c:v>
                </c:pt>
                <c:pt idx="4615">
                  <c:v>-25.068999999999999</c:v>
                </c:pt>
                <c:pt idx="4616">
                  <c:v>-25.027999999999999</c:v>
                </c:pt>
                <c:pt idx="4617">
                  <c:v>-25.03</c:v>
                </c:pt>
                <c:pt idx="4618">
                  <c:v>-24.975000000000001</c:v>
                </c:pt>
                <c:pt idx="4619">
                  <c:v>-25.164000000000001</c:v>
                </c:pt>
                <c:pt idx="4620">
                  <c:v>-25.105</c:v>
                </c:pt>
                <c:pt idx="4621">
                  <c:v>-25.138000000000002</c:v>
                </c:pt>
                <c:pt idx="4622">
                  <c:v>-25.143000000000001</c:v>
                </c:pt>
                <c:pt idx="4623">
                  <c:v>-25.231000000000002</c:v>
                </c:pt>
                <c:pt idx="4624">
                  <c:v>-25.22</c:v>
                </c:pt>
                <c:pt idx="4625">
                  <c:v>-25.13</c:v>
                </c:pt>
                <c:pt idx="4626">
                  <c:v>-25.126999999999999</c:v>
                </c:pt>
                <c:pt idx="4627">
                  <c:v>-25.157</c:v>
                </c:pt>
                <c:pt idx="4628">
                  <c:v>-25.167999999999999</c:v>
                </c:pt>
                <c:pt idx="4629">
                  <c:v>-25.195</c:v>
                </c:pt>
                <c:pt idx="4630">
                  <c:v>-25.222999999999999</c:v>
                </c:pt>
                <c:pt idx="4631">
                  <c:v>-25.045000000000002</c:v>
                </c:pt>
                <c:pt idx="4632">
                  <c:v>-25.01</c:v>
                </c:pt>
                <c:pt idx="4633">
                  <c:v>-25.056999999999999</c:v>
                </c:pt>
                <c:pt idx="4634">
                  <c:v>-25.053999999999998</c:v>
                </c:pt>
                <c:pt idx="4635">
                  <c:v>-25.268000000000001</c:v>
                </c:pt>
                <c:pt idx="4636">
                  <c:v>-24.917000000000002</c:v>
                </c:pt>
                <c:pt idx="4637">
                  <c:v>-25.231999999999999</c:v>
                </c:pt>
                <c:pt idx="4638">
                  <c:v>-25.254000000000001</c:v>
                </c:pt>
                <c:pt idx="4639">
                  <c:v>-25.312000000000001</c:v>
                </c:pt>
                <c:pt idx="4640">
                  <c:v>-25.215</c:v>
                </c:pt>
                <c:pt idx="4641">
                  <c:v>-24.983000000000001</c:v>
                </c:pt>
                <c:pt idx="4642">
                  <c:v>-25.257000000000001</c:v>
                </c:pt>
                <c:pt idx="4643">
                  <c:v>-25.166</c:v>
                </c:pt>
                <c:pt idx="4644">
                  <c:v>-25.213999999999999</c:v>
                </c:pt>
                <c:pt idx="4645">
                  <c:v>-25.225000000000001</c:v>
                </c:pt>
                <c:pt idx="4646">
                  <c:v>-25.242000000000001</c:v>
                </c:pt>
                <c:pt idx="4647">
                  <c:v>-25.047000000000001</c:v>
                </c:pt>
                <c:pt idx="4648">
                  <c:v>-25.071999999999999</c:v>
                </c:pt>
                <c:pt idx="4649">
                  <c:v>-25.094999999999999</c:v>
                </c:pt>
                <c:pt idx="4650">
                  <c:v>-25.052</c:v>
                </c:pt>
                <c:pt idx="4651">
                  <c:v>-25.181999999999999</c:v>
                </c:pt>
                <c:pt idx="4652">
                  <c:v>-25.177</c:v>
                </c:pt>
                <c:pt idx="4653">
                  <c:v>-25.219000000000001</c:v>
                </c:pt>
                <c:pt idx="4654">
                  <c:v>-25.2</c:v>
                </c:pt>
                <c:pt idx="4655">
                  <c:v>-25.048999999999999</c:v>
                </c:pt>
                <c:pt idx="4656">
                  <c:v>-25.029</c:v>
                </c:pt>
                <c:pt idx="4657">
                  <c:v>-25.135000000000002</c:v>
                </c:pt>
                <c:pt idx="4658">
                  <c:v>-25.202000000000002</c:v>
                </c:pt>
                <c:pt idx="4659">
                  <c:v>-25.111999999999998</c:v>
                </c:pt>
                <c:pt idx="4660">
                  <c:v>-25.052</c:v>
                </c:pt>
                <c:pt idx="4661">
                  <c:v>-24.928000000000001</c:v>
                </c:pt>
                <c:pt idx="4662">
                  <c:v>-25.093</c:v>
                </c:pt>
                <c:pt idx="4663">
                  <c:v>-24.943999999999999</c:v>
                </c:pt>
                <c:pt idx="4664">
                  <c:v>-24.991</c:v>
                </c:pt>
                <c:pt idx="4665">
                  <c:v>-24.992999999999999</c:v>
                </c:pt>
                <c:pt idx="4666">
                  <c:v>-25.184999999999999</c:v>
                </c:pt>
                <c:pt idx="4667">
                  <c:v>-25.114999999999998</c:v>
                </c:pt>
                <c:pt idx="4668">
                  <c:v>-25.148</c:v>
                </c:pt>
                <c:pt idx="4669">
                  <c:v>-25.103000000000002</c:v>
                </c:pt>
                <c:pt idx="4670">
                  <c:v>-25.053000000000001</c:v>
                </c:pt>
                <c:pt idx="4671">
                  <c:v>-25.16</c:v>
                </c:pt>
                <c:pt idx="4672">
                  <c:v>-25.08</c:v>
                </c:pt>
                <c:pt idx="4673">
                  <c:v>-25.065000000000001</c:v>
                </c:pt>
                <c:pt idx="4674">
                  <c:v>-25.111000000000001</c:v>
                </c:pt>
                <c:pt idx="4675">
                  <c:v>-25.143000000000001</c:v>
                </c:pt>
                <c:pt idx="4676">
                  <c:v>-25.114000000000001</c:v>
                </c:pt>
                <c:pt idx="4677">
                  <c:v>-25.167000000000002</c:v>
                </c:pt>
                <c:pt idx="4678">
                  <c:v>-25.16</c:v>
                </c:pt>
                <c:pt idx="4679">
                  <c:v>-25.103000000000002</c:v>
                </c:pt>
                <c:pt idx="4680">
                  <c:v>-25.16</c:v>
                </c:pt>
                <c:pt idx="4681">
                  <c:v>-25.292000000000002</c:v>
                </c:pt>
                <c:pt idx="4682">
                  <c:v>-25.23</c:v>
                </c:pt>
                <c:pt idx="4683">
                  <c:v>-25.15</c:v>
                </c:pt>
                <c:pt idx="4684">
                  <c:v>-25.138000000000002</c:v>
                </c:pt>
                <c:pt idx="4685">
                  <c:v>-25.129000000000001</c:v>
                </c:pt>
                <c:pt idx="4686">
                  <c:v>-24.972000000000001</c:v>
                </c:pt>
                <c:pt idx="4687">
                  <c:v>-25.181999999999999</c:v>
                </c:pt>
                <c:pt idx="4688">
                  <c:v>-25.181000000000001</c:v>
                </c:pt>
                <c:pt idx="4689">
                  <c:v>-25.137</c:v>
                </c:pt>
                <c:pt idx="4690">
                  <c:v>-25.262</c:v>
                </c:pt>
                <c:pt idx="4691">
                  <c:v>-25.161999999999999</c:v>
                </c:pt>
                <c:pt idx="4692">
                  <c:v>-25.187000000000001</c:v>
                </c:pt>
                <c:pt idx="4693">
                  <c:v>-25.277999999999999</c:v>
                </c:pt>
                <c:pt idx="4694">
                  <c:v>-25.323</c:v>
                </c:pt>
                <c:pt idx="4695">
                  <c:v>-25.297999999999998</c:v>
                </c:pt>
                <c:pt idx="4696">
                  <c:v>-25.106000000000002</c:v>
                </c:pt>
                <c:pt idx="4697">
                  <c:v>-25.016999999999999</c:v>
                </c:pt>
                <c:pt idx="4698">
                  <c:v>-25.010999999999999</c:v>
                </c:pt>
                <c:pt idx="4699">
                  <c:v>-25.141999999999999</c:v>
                </c:pt>
                <c:pt idx="4700">
                  <c:v>-25.152000000000001</c:v>
                </c:pt>
                <c:pt idx="4701">
                  <c:v>-25.19</c:v>
                </c:pt>
                <c:pt idx="4702">
                  <c:v>-25.143000000000001</c:v>
                </c:pt>
                <c:pt idx="4703">
                  <c:v>-25.184999999999999</c:v>
                </c:pt>
                <c:pt idx="4704">
                  <c:v>-25.213999999999999</c:v>
                </c:pt>
                <c:pt idx="4705">
                  <c:v>-25.068000000000001</c:v>
                </c:pt>
                <c:pt idx="4706">
                  <c:v>-24.963999999999999</c:v>
                </c:pt>
                <c:pt idx="4707">
                  <c:v>-25.17</c:v>
                </c:pt>
                <c:pt idx="4708">
                  <c:v>-25.21</c:v>
                </c:pt>
                <c:pt idx="4709">
                  <c:v>-25.201000000000001</c:v>
                </c:pt>
                <c:pt idx="4710">
                  <c:v>-25.178999999999998</c:v>
                </c:pt>
                <c:pt idx="4711">
                  <c:v>-24.946000000000002</c:v>
                </c:pt>
                <c:pt idx="4712">
                  <c:v>-25.120999999999999</c:v>
                </c:pt>
                <c:pt idx="4713">
                  <c:v>-24.937999999999999</c:v>
                </c:pt>
                <c:pt idx="4714">
                  <c:v>-24.867000000000001</c:v>
                </c:pt>
                <c:pt idx="4715">
                  <c:v>-25.08</c:v>
                </c:pt>
                <c:pt idx="4716">
                  <c:v>-25.138000000000002</c:v>
                </c:pt>
                <c:pt idx="4717">
                  <c:v>-25.135000000000002</c:v>
                </c:pt>
                <c:pt idx="4718">
                  <c:v>-25.029</c:v>
                </c:pt>
                <c:pt idx="4719">
                  <c:v>-25.117000000000001</c:v>
                </c:pt>
                <c:pt idx="4720">
                  <c:v>-25.178000000000001</c:v>
                </c:pt>
                <c:pt idx="4721">
                  <c:v>-25.161000000000001</c:v>
                </c:pt>
                <c:pt idx="4722">
                  <c:v>-25.135999999999999</c:v>
                </c:pt>
                <c:pt idx="4723">
                  <c:v>-25.247</c:v>
                </c:pt>
                <c:pt idx="4724">
                  <c:v>-25.318999999999999</c:v>
                </c:pt>
                <c:pt idx="4725">
                  <c:v>-25.283000000000001</c:v>
                </c:pt>
                <c:pt idx="4726">
                  <c:v>-25.257000000000001</c:v>
                </c:pt>
                <c:pt idx="4727">
                  <c:v>-25.132999999999999</c:v>
                </c:pt>
                <c:pt idx="4728">
                  <c:v>-25.143999999999998</c:v>
                </c:pt>
                <c:pt idx="4729">
                  <c:v>-25.257000000000001</c:v>
                </c:pt>
                <c:pt idx="4730">
                  <c:v>-24.957000000000001</c:v>
                </c:pt>
                <c:pt idx="4731">
                  <c:v>-24.992999999999999</c:v>
                </c:pt>
                <c:pt idx="4732">
                  <c:v>-25.113</c:v>
                </c:pt>
                <c:pt idx="4733">
                  <c:v>-25.31</c:v>
                </c:pt>
                <c:pt idx="4734">
                  <c:v>-25.23</c:v>
                </c:pt>
                <c:pt idx="4735">
                  <c:v>-25.292999999999999</c:v>
                </c:pt>
                <c:pt idx="4736">
                  <c:v>-25.02</c:v>
                </c:pt>
                <c:pt idx="4737">
                  <c:v>-24.988</c:v>
                </c:pt>
                <c:pt idx="4738">
                  <c:v>-25.177</c:v>
                </c:pt>
                <c:pt idx="4739">
                  <c:v>-25.085000000000001</c:v>
                </c:pt>
                <c:pt idx="4740">
                  <c:v>-25.074000000000002</c:v>
                </c:pt>
                <c:pt idx="4741">
                  <c:v>-24.91</c:v>
                </c:pt>
                <c:pt idx="4742">
                  <c:v>-24.94</c:v>
                </c:pt>
                <c:pt idx="4743">
                  <c:v>-24.844999999999999</c:v>
                </c:pt>
                <c:pt idx="4744">
                  <c:v>-24.937000000000001</c:v>
                </c:pt>
                <c:pt idx="4745">
                  <c:v>-24.97</c:v>
                </c:pt>
                <c:pt idx="4746">
                  <c:v>-24.847000000000001</c:v>
                </c:pt>
                <c:pt idx="4747">
                  <c:v>-24.696999999999999</c:v>
                </c:pt>
                <c:pt idx="4748">
                  <c:v>-24.806999999999999</c:v>
                </c:pt>
                <c:pt idx="4749">
                  <c:v>-24.834</c:v>
                </c:pt>
                <c:pt idx="4750">
                  <c:v>-24.934999999999999</c:v>
                </c:pt>
                <c:pt idx="4751">
                  <c:v>-25.077000000000002</c:v>
                </c:pt>
                <c:pt idx="4752">
                  <c:v>-24.969000000000001</c:v>
                </c:pt>
                <c:pt idx="4753">
                  <c:v>-24.824000000000002</c:v>
                </c:pt>
                <c:pt idx="4754">
                  <c:v>-24.844000000000001</c:v>
                </c:pt>
                <c:pt idx="4755">
                  <c:v>-24.882999999999999</c:v>
                </c:pt>
                <c:pt idx="4756">
                  <c:v>-24.686</c:v>
                </c:pt>
                <c:pt idx="4757">
                  <c:v>-24.803999999999998</c:v>
                </c:pt>
                <c:pt idx="4758">
                  <c:v>-24.878</c:v>
                </c:pt>
                <c:pt idx="4759">
                  <c:v>-24.809000000000001</c:v>
                </c:pt>
                <c:pt idx="4760">
                  <c:v>-24.899000000000001</c:v>
                </c:pt>
                <c:pt idx="4761">
                  <c:v>-25.190999999999999</c:v>
                </c:pt>
                <c:pt idx="4762">
                  <c:v>-24.812999999999999</c:v>
                </c:pt>
                <c:pt idx="4763">
                  <c:v>-25.045999999999999</c:v>
                </c:pt>
                <c:pt idx="4764">
                  <c:v>-24.975999999999999</c:v>
                </c:pt>
                <c:pt idx="4765">
                  <c:v>-24.84</c:v>
                </c:pt>
                <c:pt idx="4766">
                  <c:v>-25.106999999999999</c:v>
                </c:pt>
                <c:pt idx="4767">
                  <c:v>-24.887</c:v>
                </c:pt>
                <c:pt idx="4768">
                  <c:v>-24.905999999999999</c:v>
                </c:pt>
                <c:pt idx="4769">
                  <c:v>-25.137</c:v>
                </c:pt>
                <c:pt idx="4770">
                  <c:v>-24.962</c:v>
                </c:pt>
                <c:pt idx="4771">
                  <c:v>-25.106999999999999</c:v>
                </c:pt>
                <c:pt idx="4772">
                  <c:v>-25.071000000000002</c:v>
                </c:pt>
                <c:pt idx="4773">
                  <c:v>-25.059000000000001</c:v>
                </c:pt>
                <c:pt idx="4774">
                  <c:v>-25.038</c:v>
                </c:pt>
                <c:pt idx="4775">
                  <c:v>-25.067</c:v>
                </c:pt>
                <c:pt idx="4776">
                  <c:v>-25.091000000000001</c:v>
                </c:pt>
                <c:pt idx="4777">
                  <c:v>-25.103000000000002</c:v>
                </c:pt>
                <c:pt idx="4778">
                  <c:v>-24.858000000000001</c:v>
                </c:pt>
                <c:pt idx="4779">
                  <c:v>-25.094999999999999</c:v>
                </c:pt>
                <c:pt idx="4780">
                  <c:v>-25.038</c:v>
                </c:pt>
                <c:pt idx="4781">
                  <c:v>-24.992999999999999</c:v>
                </c:pt>
                <c:pt idx="4782">
                  <c:v>-25.079000000000001</c:v>
                </c:pt>
                <c:pt idx="4783">
                  <c:v>-24.89</c:v>
                </c:pt>
                <c:pt idx="4784">
                  <c:v>-24.957999999999998</c:v>
                </c:pt>
                <c:pt idx="4785">
                  <c:v>-24.975000000000001</c:v>
                </c:pt>
                <c:pt idx="4786">
                  <c:v>-25.018999999999998</c:v>
                </c:pt>
                <c:pt idx="4787">
                  <c:v>-24.902999999999999</c:v>
                </c:pt>
                <c:pt idx="4788">
                  <c:v>-25.016999999999999</c:v>
                </c:pt>
                <c:pt idx="4789">
                  <c:v>-24.803000000000001</c:v>
                </c:pt>
                <c:pt idx="4790">
                  <c:v>-24.768999999999998</c:v>
                </c:pt>
                <c:pt idx="4791">
                  <c:v>-24.853000000000002</c:v>
                </c:pt>
                <c:pt idx="4792">
                  <c:v>-24.986999999999998</c:v>
                </c:pt>
                <c:pt idx="4793">
                  <c:v>-25.085999999999999</c:v>
                </c:pt>
                <c:pt idx="4794">
                  <c:v>-25.062000000000001</c:v>
                </c:pt>
                <c:pt idx="4795">
                  <c:v>-24.94</c:v>
                </c:pt>
                <c:pt idx="4796">
                  <c:v>-24.885000000000002</c:v>
                </c:pt>
                <c:pt idx="4797">
                  <c:v>-24.946000000000002</c:v>
                </c:pt>
                <c:pt idx="4798">
                  <c:v>-24.823</c:v>
                </c:pt>
                <c:pt idx="4799">
                  <c:v>-25.033999999999999</c:v>
                </c:pt>
                <c:pt idx="4800">
                  <c:v>-24.882999999999999</c:v>
                </c:pt>
                <c:pt idx="4801">
                  <c:v>-24.876000000000001</c:v>
                </c:pt>
                <c:pt idx="4802">
                  <c:v>-25.004999999999999</c:v>
                </c:pt>
                <c:pt idx="4803">
                  <c:v>-25.206</c:v>
                </c:pt>
                <c:pt idx="4804">
                  <c:v>-24.867999999999999</c:v>
                </c:pt>
                <c:pt idx="4805">
                  <c:v>-25.035</c:v>
                </c:pt>
                <c:pt idx="4806">
                  <c:v>-24.808</c:v>
                </c:pt>
                <c:pt idx="4807">
                  <c:v>-25.055</c:v>
                </c:pt>
                <c:pt idx="4808">
                  <c:v>-24.974</c:v>
                </c:pt>
                <c:pt idx="4809">
                  <c:v>-25.122</c:v>
                </c:pt>
                <c:pt idx="4810">
                  <c:v>-24.940999999999999</c:v>
                </c:pt>
                <c:pt idx="4811">
                  <c:v>-24.992999999999999</c:v>
                </c:pt>
                <c:pt idx="4812">
                  <c:v>-24.89</c:v>
                </c:pt>
                <c:pt idx="4813">
                  <c:v>-24.716000000000001</c:v>
                </c:pt>
                <c:pt idx="4814">
                  <c:v>-24.975999999999999</c:v>
                </c:pt>
                <c:pt idx="4815">
                  <c:v>-24.952999999999999</c:v>
                </c:pt>
                <c:pt idx="4816">
                  <c:v>-24.978000000000002</c:v>
                </c:pt>
                <c:pt idx="4817">
                  <c:v>-24.907</c:v>
                </c:pt>
                <c:pt idx="4818">
                  <c:v>-24.82</c:v>
                </c:pt>
                <c:pt idx="4819">
                  <c:v>-24.815999999999999</c:v>
                </c:pt>
                <c:pt idx="4820">
                  <c:v>-24.902000000000001</c:v>
                </c:pt>
                <c:pt idx="4821">
                  <c:v>-24.931000000000001</c:v>
                </c:pt>
                <c:pt idx="4822">
                  <c:v>-24.826000000000001</c:v>
                </c:pt>
                <c:pt idx="4823">
                  <c:v>-24.696999999999999</c:v>
                </c:pt>
                <c:pt idx="4824">
                  <c:v>-24.821000000000002</c:v>
                </c:pt>
                <c:pt idx="4825">
                  <c:v>-24.916</c:v>
                </c:pt>
                <c:pt idx="4826">
                  <c:v>-24.788</c:v>
                </c:pt>
                <c:pt idx="4827">
                  <c:v>-24.779</c:v>
                </c:pt>
                <c:pt idx="4828">
                  <c:v>-24.785</c:v>
                </c:pt>
                <c:pt idx="4829">
                  <c:v>-24.75</c:v>
                </c:pt>
                <c:pt idx="4830">
                  <c:v>-24.995000000000001</c:v>
                </c:pt>
                <c:pt idx="4831">
                  <c:v>-25.163</c:v>
                </c:pt>
                <c:pt idx="4832">
                  <c:v>-25.084</c:v>
                </c:pt>
                <c:pt idx="4833">
                  <c:v>-24.919</c:v>
                </c:pt>
                <c:pt idx="4834">
                  <c:v>-24.757999999999999</c:v>
                </c:pt>
                <c:pt idx="4835">
                  <c:v>-24.853000000000002</c:v>
                </c:pt>
                <c:pt idx="4836">
                  <c:v>-24.818999999999999</c:v>
                </c:pt>
                <c:pt idx="4837">
                  <c:v>-25.007999999999999</c:v>
                </c:pt>
                <c:pt idx="4838">
                  <c:v>-24.757000000000001</c:v>
                </c:pt>
                <c:pt idx="4839">
                  <c:v>-24.786000000000001</c:v>
                </c:pt>
                <c:pt idx="4840">
                  <c:v>-25.015000000000001</c:v>
                </c:pt>
                <c:pt idx="4841">
                  <c:v>-24.725999999999999</c:v>
                </c:pt>
                <c:pt idx="4842">
                  <c:v>-24.898</c:v>
                </c:pt>
                <c:pt idx="4843">
                  <c:v>-25.12</c:v>
                </c:pt>
                <c:pt idx="4844">
                  <c:v>-25.271999999999998</c:v>
                </c:pt>
                <c:pt idx="4845">
                  <c:v>-24.699000000000002</c:v>
                </c:pt>
                <c:pt idx="4846">
                  <c:v>-24.681999999999999</c:v>
                </c:pt>
                <c:pt idx="4847">
                  <c:v>-24.847999999999999</c:v>
                </c:pt>
                <c:pt idx="4848">
                  <c:v>-25.084</c:v>
                </c:pt>
                <c:pt idx="4849">
                  <c:v>-25.116</c:v>
                </c:pt>
                <c:pt idx="4850">
                  <c:v>-24.927</c:v>
                </c:pt>
                <c:pt idx="4851">
                  <c:v>-24.920999999999999</c:v>
                </c:pt>
                <c:pt idx="4852">
                  <c:v>-25.010999999999999</c:v>
                </c:pt>
                <c:pt idx="4853">
                  <c:v>-24.888000000000002</c:v>
                </c:pt>
                <c:pt idx="4854">
                  <c:v>-25.218</c:v>
                </c:pt>
                <c:pt idx="4855">
                  <c:v>-24.952000000000002</c:v>
                </c:pt>
                <c:pt idx="4856">
                  <c:v>-25.015000000000001</c:v>
                </c:pt>
                <c:pt idx="4857">
                  <c:v>-24.954000000000001</c:v>
                </c:pt>
                <c:pt idx="4858">
                  <c:v>-24.673999999999999</c:v>
                </c:pt>
                <c:pt idx="4859">
                  <c:v>-24.856000000000002</c:v>
                </c:pt>
                <c:pt idx="4860">
                  <c:v>-24.85</c:v>
                </c:pt>
                <c:pt idx="4861">
                  <c:v>-24.971</c:v>
                </c:pt>
                <c:pt idx="4862">
                  <c:v>-24.779</c:v>
                </c:pt>
                <c:pt idx="4863">
                  <c:v>-24.693999999999999</c:v>
                </c:pt>
                <c:pt idx="4864">
                  <c:v>-24.65</c:v>
                </c:pt>
                <c:pt idx="4865">
                  <c:v>-25.106999999999999</c:v>
                </c:pt>
                <c:pt idx="4866">
                  <c:v>-24.690999999999999</c:v>
                </c:pt>
                <c:pt idx="4867">
                  <c:v>-24.829000000000001</c:v>
                </c:pt>
                <c:pt idx="4868">
                  <c:v>-24.893999999999998</c:v>
                </c:pt>
                <c:pt idx="4869">
                  <c:v>-24.672999999999998</c:v>
                </c:pt>
                <c:pt idx="4870">
                  <c:v>-24.783000000000001</c:v>
                </c:pt>
                <c:pt idx="4871">
                  <c:v>-24.937000000000001</c:v>
                </c:pt>
                <c:pt idx="4872">
                  <c:v>-24.92</c:v>
                </c:pt>
                <c:pt idx="4873">
                  <c:v>-24.902999999999999</c:v>
                </c:pt>
                <c:pt idx="4874">
                  <c:v>-24.981000000000002</c:v>
                </c:pt>
                <c:pt idx="4875">
                  <c:v>-24.745999999999999</c:v>
                </c:pt>
                <c:pt idx="4876">
                  <c:v>-24.756</c:v>
                </c:pt>
                <c:pt idx="4877">
                  <c:v>-25.082999999999998</c:v>
                </c:pt>
                <c:pt idx="4878">
                  <c:v>-24.748999999999999</c:v>
                </c:pt>
                <c:pt idx="4879">
                  <c:v>-24.661000000000001</c:v>
                </c:pt>
                <c:pt idx="4880">
                  <c:v>-24.751000000000001</c:v>
                </c:pt>
                <c:pt idx="4881">
                  <c:v>-24.972999999999999</c:v>
                </c:pt>
                <c:pt idx="4882">
                  <c:v>-25.106999999999999</c:v>
                </c:pt>
                <c:pt idx="4883">
                  <c:v>-24.852</c:v>
                </c:pt>
                <c:pt idx="4884">
                  <c:v>-24.876999999999999</c:v>
                </c:pt>
                <c:pt idx="4885">
                  <c:v>-24.855</c:v>
                </c:pt>
                <c:pt idx="4886">
                  <c:v>-25.143999999999998</c:v>
                </c:pt>
                <c:pt idx="4887">
                  <c:v>-24.946000000000002</c:v>
                </c:pt>
                <c:pt idx="4888">
                  <c:v>-24.806000000000001</c:v>
                </c:pt>
                <c:pt idx="4889">
                  <c:v>-24.742000000000001</c:v>
                </c:pt>
                <c:pt idx="4890">
                  <c:v>-24.847000000000001</c:v>
                </c:pt>
                <c:pt idx="4891">
                  <c:v>-24.852</c:v>
                </c:pt>
                <c:pt idx="4892">
                  <c:v>-24.7</c:v>
                </c:pt>
                <c:pt idx="4893">
                  <c:v>-24.870999999999999</c:v>
                </c:pt>
                <c:pt idx="4894">
                  <c:v>-24.687000000000001</c:v>
                </c:pt>
                <c:pt idx="4895">
                  <c:v>-24.914999999999999</c:v>
                </c:pt>
                <c:pt idx="4896">
                  <c:v>-25.076000000000001</c:v>
                </c:pt>
                <c:pt idx="4897">
                  <c:v>-25.062000000000001</c:v>
                </c:pt>
                <c:pt idx="4898">
                  <c:v>-24.754999999999999</c:v>
                </c:pt>
                <c:pt idx="4899">
                  <c:v>-25.045999999999999</c:v>
                </c:pt>
                <c:pt idx="4900">
                  <c:v>-24.989000000000001</c:v>
                </c:pt>
                <c:pt idx="4901">
                  <c:v>-25.081</c:v>
                </c:pt>
                <c:pt idx="4902">
                  <c:v>-25.03</c:v>
                </c:pt>
                <c:pt idx="4903">
                  <c:v>-24.945</c:v>
                </c:pt>
                <c:pt idx="4904">
                  <c:v>-25.015999999999998</c:v>
                </c:pt>
                <c:pt idx="4905">
                  <c:v>-24.997</c:v>
                </c:pt>
                <c:pt idx="4906">
                  <c:v>-25.041</c:v>
                </c:pt>
                <c:pt idx="4907">
                  <c:v>-24.956</c:v>
                </c:pt>
                <c:pt idx="4908">
                  <c:v>-25.033999999999999</c:v>
                </c:pt>
                <c:pt idx="4909">
                  <c:v>-24.995000000000001</c:v>
                </c:pt>
                <c:pt idx="4910">
                  <c:v>-25.013000000000002</c:v>
                </c:pt>
                <c:pt idx="4911">
                  <c:v>-25.106000000000002</c:v>
                </c:pt>
                <c:pt idx="4912">
                  <c:v>-25.109000000000002</c:v>
                </c:pt>
                <c:pt idx="4913">
                  <c:v>-24.905000000000001</c:v>
                </c:pt>
                <c:pt idx="4914">
                  <c:v>-24.997</c:v>
                </c:pt>
                <c:pt idx="4915">
                  <c:v>-25.123999999999999</c:v>
                </c:pt>
                <c:pt idx="4916">
                  <c:v>-25.213999999999999</c:v>
                </c:pt>
                <c:pt idx="4917">
                  <c:v>-25.216999999999999</c:v>
                </c:pt>
                <c:pt idx="4918">
                  <c:v>-25.003</c:v>
                </c:pt>
                <c:pt idx="4919">
                  <c:v>-25.158000000000001</c:v>
                </c:pt>
                <c:pt idx="4920">
                  <c:v>-25.09</c:v>
                </c:pt>
                <c:pt idx="4921">
                  <c:v>-25.106999999999999</c:v>
                </c:pt>
                <c:pt idx="4922">
                  <c:v>-24.927</c:v>
                </c:pt>
                <c:pt idx="4923">
                  <c:v>-24.972999999999999</c:v>
                </c:pt>
                <c:pt idx="4924">
                  <c:v>-25.117000000000001</c:v>
                </c:pt>
                <c:pt idx="4925">
                  <c:v>-25.044</c:v>
                </c:pt>
                <c:pt idx="4926">
                  <c:v>-24.928999999999998</c:v>
                </c:pt>
                <c:pt idx="4927">
                  <c:v>-24.899000000000001</c:v>
                </c:pt>
                <c:pt idx="4928">
                  <c:v>-25.065000000000001</c:v>
                </c:pt>
                <c:pt idx="4929">
                  <c:v>-25.045000000000002</c:v>
                </c:pt>
                <c:pt idx="4930">
                  <c:v>-25.048999999999999</c:v>
                </c:pt>
                <c:pt idx="4931">
                  <c:v>-25.08</c:v>
                </c:pt>
                <c:pt idx="4932">
                  <c:v>-25.164999999999999</c:v>
                </c:pt>
                <c:pt idx="4933">
                  <c:v>-25.140999999999998</c:v>
                </c:pt>
                <c:pt idx="4934">
                  <c:v>-25.097000000000001</c:v>
                </c:pt>
                <c:pt idx="4935">
                  <c:v>-25.035</c:v>
                </c:pt>
                <c:pt idx="4936">
                  <c:v>-25.128</c:v>
                </c:pt>
                <c:pt idx="4937">
                  <c:v>-25.117999999999999</c:v>
                </c:pt>
                <c:pt idx="4938">
                  <c:v>-25.105</c:v>
                </c:pt>
                <c:pt idx="4939">
                  <c:v>-24.920999999999999</c:v>
                </c:pt>
                <c:pt idx="4940">
                  <c:v>-24.975000000000001</c:v>
                </c:pt>
                <c:pt idx="4941">
                  <c:v>-24.957999999999998</c:v>
                </c:pt>
                <c:pt idx="4942">
                  <c:v>-24.878</c:v>
                </c:pt>
                <c:pt idx="4943">
                  <c:v>-25.103999999999999</c:v>
                </c:pt>
                <c:pt idx="4944">
                  <c:v>-25.032</c:v>
                </c:pt>
                <c:pt idx="4945">
                  <c:v>-25.196000000000002</c:v>
                </c:pt>
                <c:pt idx="4946">
                  <c:v>-25.055</c:v>
                </c:pt>
                <c:pt idx="4947">
                  <c:v>-24.966000000000001</c:v>
                </c:pt>
                <c:pt idx="4948">
                  <c:v>-25.085999999999999</c:v>
                </c:pt>
                <c:pt idx="4949">
                  <c:v>-25.109000000000002</c:v>
                </c:pt>
                <c:pt idx="4950">
                  <c:v>-24.8</c:v>
                </c:pt>
                <c:pt idx="4951">
                  <c:v>-25.097999999999999</c:v>
                </c:pt>
                <c:pt idx="4952">
                  <c:v>-25.085999999999999</c:v>
                </c:pt>
                <c:pt idx="4953">
                  <c:v>-25.007000000000001</c:v>
                </c:pt>
                <c:pt idx="4954">
                  <c:v>-25.062999999999999</c:v>
                </c:pt>
                <c:pt idx="4955">
                  <c:v>-25.09</c:v>
                </c:pt>
                <c:pt idx="4956">
                  <c:v>-25.015999999999998</c:v>
                </c:pt>
                <c:pt idx="4957">
                  <c:v>-24.914000000000001</c:v>
                </c:pt>
                <c:pt idx="4958">
                  <c:v>-25.123000000000001</c:v>
                </c:pt>
                <c:pt idx="4959">
                  <c:v>-25.079000000000001</c:v>
                </c:pt>
                <c:pt idx="4960">
                  <c:v>-25.097000000000001</c:v>
                </c:pt>
                <c:pt idx="4961">
                  <c:v>-24.957999999999998</c:v>
                </c:pt>
                <c:pt idx="4962">
                  <c:v>-25.068999999999999</c:v>
                </c:pt>
                <c:pt idx="4963">
                  <c:v>-25.209</c:v>
                </c:pt>
                <c:pt idx="4964">
                  <c:v>-25.109000000000002</c:v>
                </c:pt>
                <c:pt idx="4965">
                  <c:v>-25.068000000000001</c:v>
                </c:pt>
                <c:pt idx="4966">
                  <c:v>-24.856000000000002</c:v>
                </c:pt>
                <c:pt idx="4967">
                  <c:v>-24.984999999999999</c:v>
                </c:pt>
                <c:pt idx="4968">
                  <c:v>-24.984000000000002</c:v>
                </c:pt>
                <c:pt idx="4969">
                  <c:v>-24.995999999999999</c:v>
                </c:pt>
                <c:pt idx="4970">
                  <c:v>-25.196999999999999</c:v>
                </c:pt>
                <c:pt idx="4971">
                  <c:v>-25.021999999999998</c:v>
                </c:pt>
                <c:pt idx="4972">
                  <c:v>-24.977</c:v>
                </c:pt>
                <c:pt idx="4973">
                  <c:v>-25.030999999999999</c:v>
                </c:pt>
                <c:pt idx="4974">
                  <c:v>-25.091000000000001</c:v>
                </c:pt>
                <c:pt idx="4975">
                  <c:v>-25.055</c:v>
                </c:pt>
                <c:pt idx="4976">
                  <c:v>-25.184000000000001</c:v>
                </c:pt>
                <c:pt idx="4977">
                  <c:v>-24.966999999999999</c:v>
                </c:pt>
                <c:pt idx="4978">
                  <c:v>-25.166</c:v>
                </c:pt>
                <c:pt idx="4979">
                  <c:v>-24.989000000000001</c:v>
                </c:pt>
                <c:pt idx="4980">
                  <c:v>-25.1</c:v>
                </c:pt>
                <c:pt idx="4981">
                  <c:v>-24.911000000000001</c:v>
                </c:pt>
                <c:pt idx="4982">
                  <c:v>-24.821999999999999</c:v>
                </c:pt>
                <c:pt idx="4983">
                  <c:v>-24.919</c:v>
                </c:pt>
                <c:pt idx="4984">
                  <c:v>-25.039000000000001</c:v>
                </c:pt>
                <c:pt idx="4985">
                  <c:v>-24.812000000000001</c:v>
                </c:pt>
                <c:pt idx="4986">
                  <c:v>-25.016999999999999</c:v>
                </c:pt>
                <c:pt idx="4987">
                  <c:v>-25.074999999999999</c:v>
                </c:pt>
                <c:pt idx="4988">
                  <c:v>-25.151</c:v>
                </c:pt>
                <c:pt idx="4989">
                  <c:v>-25.125</c:v>
                </c:pt>
                <c:pt idx="4990">
                  <c:v>-25.045999999999999</c:v>
                </c:pt>
                <c:pt idx="4991">
                  <c:v>-25.004999999999999</c:v>
                </c:pt>
                <c:pt idx="4992">
                  <c:v>-24.998000000000001</c:v>
                </c:pt>
                <c:pt idx="4993">
                  <c:v>-25.039000000000001</c:v>
                </c:pt>
                <c:pt idx="4994">
                  <c:v>-24.995000000000001</c:v>
                </c:pt>
                <c:pt idx="4995">
                  <c:v>-25.085000000000001</c:v>
                </c:pt>
                <c:pt idx="4996">
                  <c:v>-25.018999999999998</c:v>
                </c:pt>
                <c:pt idx="4997">
                  <c:v>-25.099</c:v>
                </c:pt>
                <c:pt idx="4998">
                  <c:v>-24.977</c:v>
                </c:pt>
                <c:pt idx="4999">
                  <c:v>-24.873999999999999</c:v>
                </c:pt>
                <c:pt idx="5000">
                  <c:v>-24.945</c:v>
                </c:pt>
                <c:pt idx="5001">
                  <c:v>-25.009</c:v>
                </c:pt>
                <c:pt idx="5002">
                  <c:v>-25.184000000000001</c:v>
                </c:pt>
                <c:pt idx="5003">
                  <c:v>-24.923999999999999</c:v>
                </c:pt>
                <c:pt idx="5004">
                  <c:v>-25.167999999999999</c:v>
                </c:pt>
                <c:pt idx="5005">
                  <c:v>-25.062000000000001</c:v>
                </c:pt>
                <c:pt idx="5006">
                  <c:v>-24.861000000000001</c:v>
                </c:pt>
                <c:pt idx="5007">
                  <c:v>-25.16</c:v>
                </c:pt>
                <c:pt idx="5008">
                  <c:v>-25.096</c:v>
                </c:pt>
                <c:pt idx="5009">
                  <c:v>-24.977</c:v>
                </c:pt>
                <c:pt idx="5010">
                  <c:v>-24.824000000000002</c:v>
                </c:pt>
                <c:pt idx="5011">
                  <c:v>-25.140999999999998</c:v>
                </c:pt>
                <c:pt idx="5012">
                  <c:v>-25.172000000000001</c:v>
                </c:pt>
                <c:pt idx="5013">
                  <c:v>-25.163</c:v>
                </c:pt>
                <c:pt idx="5014">
                  <c:v>-25.084</c:v>
                </c:pt>
                <c:pt idx="5015">
                  <c:v>-25.009</c:v>
                </c:pt>
                <c:pt idx="5016">
                  <c:v>-24.827000000000002</c:v>
                </c:pt>
                <c:pt idx="5017">
                  <c:v>-24.978000000000002</c:v>
                </c:pt>
                <c:pt idx="5018">
                  <c:v>-25.135000000000002</c:v>
                </c:pt>
                <c:pt idx="5019">
                  <c:v>-25.128</c:v>
                </c:pt>
                <c:pt idx="5020">
                  <c:v>-25.151</c:v>
                </c:pt>
                <c:pt idx="5021">
                  <c:v>-25.055</c:v>
                </c:pt>
                <c:pt idx="5022">
                  <c:v>-24.986000000000001</c:v>
                </c:pt>
                <c:pt idx="5023">
                  <c:v>-25.03</c:v>
                </c:pt>
                <c:pt idx="5024">
                  <c:v>-25.010999999999999</c:v>
                </c:pt>
                <c:pt idx="5025">
                  <c:v>-25.076000000000001</c:v>
                </c:pt>
                <c:pt idx="5026">
                  <c:v>-25.024000000000001</c:v>
                </c:pt>
                <c:pt idx="5027">
                  <c:v>-25.064</c:v>
                </c:pt>
                <c:pt idx="5028">
                  <c:v>-25.175999999999998</c:v>
                </c:pt>
                <c:pt idx="5029">
                  <c:v>-25.123000000000001</c:v>
                </c:pt>
                <c:pt idx="5030">
                  <c:v>-25.073</c:v>
                </c:pt>
                <c:pt idx="5031">
                  <c:v>-25.157</c:v>
                </c:pt>
                <c:pt idx="5032">
                  <c:v>-25.123000000000001</c:v>
                </c:pt>
                <c:pt idx="5033">
                  <c:v>-24.945</c:v>
                </c:pt>
                <c:pt idx="5034">
                  <c:v>-25.332000000000001</c:v>
                </c:pt>
                <c:pt idx="5035">
                  <c:v>-25.062000000000001</c:v>
                </c:pt>
                <c:pt idx="5036">
                  <c:v>-25.087</c:v>
                </c:pt>
                <c:pt idx="5037">
                  <c:v>-24.803000000000001</c:v>
                </c:pt>
                <c:pt idx="5038">
                  <c:v>-25.16</c:v>
                </c:pt>
                <c:pt idx="5039">
                  <c:v>-24.925999999999998</c:v>
                </c:pt>
                <c:pt idx="5040">
                  <c:v>-24.794</c:v>
                </c:pt>
                <c:pt idx="5041">
                  <c:v>-24.864000000000001</c:v>
                </c:pt>
                <c:pt idx="5042">
                  <c:v>-24.838000000000001</c:v>
                </c:pt>
                <c:pt idx="5043">
                  <c:v>-24.917000000000002</c:v>
                </c:pt>
                <c:pt idx="5044">
                  <c:v>-24.829000000000001</c:v>
                </c:pt>
                <c:pt idx="5045">
                  <c:v>-24.951000000000001</c:v>
                </c:pt>
                <c:pt idx="5046">
                  <c:v>-24.899000000000001</c:v>
                </c:pt>
                <c:pt idx="5047">
                  <c:v>-24.855</c:v>
                </c:pt>
                <c:pt idx="5048">
                  <c:v>-24.834</c:v>
                </c:pt>
                <c:pt idx="5049">
                  <c:v>-24.599</c:v>
                </c:pt>
                <c:pt idx="5050">
                  <c:v>-24.731000000000002</c:v>
                </c:pt>
                <c:pt idx="5051">
                  <c:v>-24.916</c:v>
                </c:pt>
                <c:pt idx="5052">
                  <c:v>-25.204999999999998</c:v>
                </c:pt>
                <c:pt idx="5053">
                  <c:v>-24.786999999999999</c:v>
                </c:pt>
                <c:pt idx="5054">
                  <c:v>-24.725000000000001</c:v>
                </c:pt>
                <c:pt idx="5055">
                  <c:v>-24.666</c:v>
                </c:pt>
                <c:pt idx="5056">
                  <c:v>-24.759</c:v>
                </c:pt>
                <c:pt idx="5057">
                  <c:v>-24.77</c:v>
                </c:pt>
                <c:pt idx="5058">
                  <c:v>-24.846</c:v>
                </c:pt>
                <c:pt idx="5059">
                  <c:v>-24.745999999999999</c:v>
                </c:pt>
                <c:pt idx="5060">
                  <c:v>-24.791</c:v>
                </c:pt>
                <c:pt idx="5061">
                  <c:v>-25.003</c:v>
                </c:pt>
                <c:pt idx="5062">
                  <c:v>-25.03</c:v>
                </c:pt>
                <c:pt idx="5063">
                  <c:v>-24.911999999999999</c:v>
                </c:pt>
                <c:pt idx="5064">
                  <c:v>-24.901</c:v>
                </c:pt>
                <c:pt idx="5065">
                  <c:v>-25.001000000000001</c:v>
                </c:pt>
                <c:pt idx="5066">
                  <c:v>-25.048999999999999</c:v>
                </c:pt>
                <c:pt idx="5067">
                  <c:v>-24.911999999999999</c:v>
                </c:pt>
                <c:pt idx="5068">
                  <c:v>-24.919</c:v>
                </c:pt>
                <c:pt idx="5069">
                  <c:v>-24.904</c:v>
                </c:pt>
                <c:pt idx="5070">
                  <c:v>-25.077000000000002</c:v>
                </c:pt>
                <c:pt idx="5071">
                  <c:v>-24.988</c:v>
                </c:pt>
                <c:pt idx="5072">
                  <c:v>-24.855</c:v>
                </c:pt>
                <c:pt idx="5073">
                  <c:v>-25.068000000000001</c:v>
                </c:pt>
                <c:pt idx="5074">
                  <c:v>-24.931000000000001</c:v>
                </c:pt>
                <c:pt idx="5075">
                  <c:v>-24.965</c:v>
                </c:pt>
                <c:pt idx="5076">
                  <c:v>-24.850999999999999</c:v>
                </c:pt>
                <c:pt idx="5077">
                  <c:v>-24.901</c:v>
                </c:pt>
                <c:pt idx="5078">
                  <c:v>-24.885999999999999</c:v>
                </c:pt>
                <c:pt idx="5079">
                  <c:v>-24.75</c:v>
                </c:pt>
                <c:pt idx="5080">
                  <c:v>-24.780999999999999</c:v>
                </c:pt>
                <c:pt idx="5081">
                  <c:v>-24.87</c:v>
                </c:pt>
                <c:pt idx="5082">
                  <c:v>-24.939</c:v>
                </c:pt>
                <c:pt idx="5083">
                  <c:v>-25.038</c:v>
                </c:pt>
                <c:pt idx="5084">
                  <c:v>-24.85</c:v>
                </c:pt>
                <c:pt idx="5085">
                  <c:v>-24.95</c:v>
                </c:pt>
                <c:pt idx="5086">
                  <c:v>-24.895</c:v>
                </c:pt>
                <c:pt idx="5087">
                  <c:v>-24.954000000000001</c:v>
                </c:pt>
                <c:pt idx="5088">
                  <c:v>-24.838999999999999</c:v>
                </c:pt>
                <c:pt idx="5089">
                  <c:v>-24.632000000000001</c:v>
                </c:pt>
                <c:pt idx="5090">
                  <c:v>-24.89</c:v>
                </c:pt>
                <c:pt idx="5091">
                  <c:v>-24.977</c:v>
                </c:pt>
                <c:pt idx="5092">
                  <c:v>-24.927</c:v>
                </c:pt>
                <c:pt idx="5093">
                  <c:v>-24.887</c:v>
                </c:pt>
                <c:pt idx="5094">
                  <c:v>-24.811</c:v>
                </c:pt>
                <c:pt idx="5095">
                  <c:v>-24.887</c:v>
                </c:pt>
                <c:pt idx="5096">
                  <c:v>-25.132999999999999</c:v>
                </c:pt>
                <c:pt idx="5097">
                  <c:v>-24.995000000000001</c:v>
                </c:pt>
                <c:pt idx="5098">
                  <c:v>-24.837</c:v>
                </c:pt>
                <c:pt idx="5099">
                  <c:v>-24.942</c:v>
                </c:pt>
                <c:pt idx="5100">
                  <c:v>-25.018999999999998</c:v>
                </c:pt>
                <c:pt idx="5101">
                  <c:v>-24.994</c:v>
                </c:pt>
                <c:pt idx="5102">
                  <c:v>-24.974</c:v>
                </c:pt>
                <c:pt idx="5103">
                  <c:v>-24.963999999999999</c:v>
                </c:pt>
                <c:pt idx="5104">
                  <c:v>-25.039000000000001</c:v>
                </c:pt>
                <c:pt idx="5105">
                  <c:v>-24.957000000000001</c:v>
                </c:pt>
                <c:pt idx="5106">
                  <c:v>-24.989000000000001</c:v>
                </c:pt>
                <c:pt idx="5107">
                  <c:v>-24.908999999999999</c:v>
                </c:pt>
                <c:pt idx="5108">
                  <c:v>-24.757000000000001</c:v>
                </c:pt>
                <c:pt idx="5109">
                  <c:v>-24.821999999999999</c:v>
                </c:pt>
                <c:pt idx="5110">
                  <c:v>-24.952999999999999</c:v>
                </c:pt>
                <c:pt idx="5111">
                  <c:v>-24.934000000000001</c:v>
                </c:pt>
                <c:pt idx="5112">
                  <c:v>-25.055</c:v>
                </c:pt>
                <c:pt idx="5113">
                  <c:v>-24.847999999999999</c:v>
                </c:pt>
                <c:pt idx="5114">
                  <c:v>-24.968</c:v>
                </c:pt>
                <c:pt idx="5115">
                  <c:v>-24.736999999999998</c:v>
                </c:pt>
                <c:pt idx="5116">
                  <c:v>-24.809000000000001</c:v>
                </c:pt>
                <c:pt idx="5117">
                  <c:v>-24.754999999999999</c:v>
                </c:pt>
                <c:pt idx="5118">
                  <c:v>-24.620999999999999</c:v>
                </c:pt>
                <c:pt idx="5119">
                  <c:v>-25.016999999999999</c:v>
                </c:pt>
                <c:pt idx="5120">
                  <c:v>-24.756</c:v>
                </c:pt>
                <c:pt idx="5121">
                  <c:v>-24.472999999999999</c:v>
                </c:pt>
                <c:pt idx="5122">
                  <c:v>-24.963999999999999</c:v>
                </c:pt>
                <c:pt idx="5123">
                  <c:v>-25.018000000000001</c:v>
                </c:pt>
                <c:pt idx="5124">
                  <c:v>-24.98</c:v>
                </c:pt>
                <c:pt idx="5125">
                  <c:v>-25.216999999999999</c:v>
                </c:pt>
                <c:pt idx="5126">
                  <c:v>-24.936</c:v>
                </c:pt>
                <c:pt idx="5127">
                  <c:v>-24.899000000000001</c:v>
                </c:pt>
                <c:pt idx="5128">
                  <c:v>-24.800999999999998</c:v>
                </c:pt>
                <c:pt idx="5129">
                  <c:v>-24.940999999999999</c:v>
                </c:pt>
                <c:pt idx="5130">
                  <c:v>-24.789000000000001</c:v>
                </c:pt>
                <c:pt idx="5131">
                  <c:v>-24.873000000000001</c:v>
                </c:pt>
                <c:pt idx="5132">
                  <c:v>-24.794</c:v>
                </c:pt>
                <c:pt idx="5133">
                  <c:v>-24.831</c:v>
                </c:pt>
                <c:pt idx="5134">
                  <c:v>-24.861999999999998</c:v>
                </c:pt>
                <c:pt idx="5135">
                  <c:v>-24.844999999999999</c:v>
                </c:pt>
                <c:pt idx="5136">
                  <c:v>-24.864999999999998</c:v>
                </c:pt>
                <c:pt idx="5137">
                  <c:v>-24.939</c:v>
                </c:pt>
                <c:pt idx="5138">
                  <c:v>-25.048999999999999</c:v>
                </c:pt>
                <c:pt idx="5139">
                  <c:v>-24.946000000000002</c:v>
                </c:pt>
                <c:pt idx="5140">
                  <c:v>-24.995999999999999</c:v>
                </c:pt>
                <c:pt idx="5141">
                  <c:v>-25.048999999999999</c:v>
                </c:pt>
                <c:pt idx="5142">
                  <c:v>-25.158000000000001</c:v>
                </c:pt>
                <c:pt idx="5143">
                  <c:v>-25.045000000000002</c:v>
                </c:pt>
                <c:pt idx="5144">
                  <c:v>-25.242999999999999</c:v>
                </c:pt>
                <c:pt idx="5145">
                  <c:v>-24.885999999999999</c:v>
                </c:pt>
                <c:pt idx="5146">
                  <c:v>-24.927</c:v>
                </c:pt>
                <c:pt idx="5147">
                  <c:v>-24.82</c:v>
                </c:pt>
                <c:pt idx="5148">
                  <c:v>-24.913</c:v>
                </c:pt>
                <c:pt idx="5149">
                  <c:v>-24.919</c:v>
                </c:pt>
                <c:pt idx="5150">
                  <c:v>-24.882999999999999</c:v>
                </c:pt>
                <c:pt idx="5151">
                  <c:v>-24.87</c:v>
                </c:pt>
                <c:pt idx="5152">
                  <c:v>-24.887</c:v>
                </c:pt>
                <c:pt idx="5153">
                  <c:v>-24.965</c:v>
                </c:pt>
                <c:pt idx="5154">
                  <c:v>-24.972999999999999</c:v>
                </c:pt>
                <c:pt idx="5155">
                  <c:v>-24.974</c:v>
                </c:pt>
                <c:pt idx="5156">
                  <c:v>-25.010999999999999</c:v>
                </c:pt>
                <c:pt idx="5157">
                  <c:v>-24.928000000000001</c:v>
                </c:pt>
                <c:pt idx="5158">
                  <c:v>-24.971</c:v>
                </c:pt>
                <c:pt idx="5159">
                  <c:v>-25.02</c:v>
                </c:pt>
                <c:pt idx="5160">
                  <c:v>-24.934000000000001</c:v>
                </c:pt>
                <c:pt idx="5161">
                  <c:v>-24.925999999999998</c:v>
                </c:pt>
                <c:pt idx="5162">
                  <c:v>-24.919</c:v>
                </c:pt>
                <c:pt idx="5163">
                  <c:v>-24.943000000000001</c:v>
                </c:pt>
                <c:pt idx="5164">
                  <c:v>-24.864000000000001</c:v>
                </c:pt>
                <c:pt idx="5165">
                  <c:v>-24.728999999999999</c:v>
                </c:pt>
                <c:pt idx="5166">
                  <c:v>-24.721</c:v>
                </c:pt>
                <c:pt idx="5167">
                  <c:v>-24.863</c:v>
                </c:pt>
                <c:pt idx="5168">
                  <c:v>-24.925000000000001</c:v>
                </c:pt>
                <c:pt idx="5169">
                  <c:v>-24.936</c:v>
                </c:pt>
                <c:pt idx="5170">
                  <c:v>-24.821999999999999</c:v>
                </c:pt>
                <c:pt idx="5171">
                  <c:v>-25.204000000000001</c:v>
                </c:pt>
                <c:pt idx="5172">
                  <c:v>-24.925999999999998</c:v>
                </c:pt>
                <c:pt idx="5173">
                  <c:v>-24.727</c:v>
                </c:pt>
                <c:pt idx="5174">
                  <c:v>-24.808</c:v>
                </c:pt>
                <c:pt idx="5175">
                  <c:v>-24.913</c:v>
                </c:pt>
                <c:pt idx="5176">
                  <c:v>-24.991</c:v>
                </c:pt>
                <c:pt idx="5177">
                  <c:v>-25.047000000000001</c:v>
                </c:pt>
                <c:pt idx="5178">
                  <c:v>-24.841999999999999</c:v>
                </c:pt>
                <c:pt idx="5179">
                  <c:v>-24.77</c:v>
                </c:pt>
                <c:pt idx="5180">
                  <c:v>-24.84</c:v>
                </c:pt>
                <c:pt idx="5181">
                  <c:v>-24.702999999999999</c:v>
                </c:pt>
                <c:pt idx="5182">
                  <c:v>-24.997</c:v>
                </c:pt>
                <c:pt idx="5183">
                  <c:v>-24.95</c:v>
                </c:pt>
                <c:pt idx="5184">
                  <c:v>-25.033000000000001</c:v>
                </c:pt>
                <c:pt idx="5185">
                  <c:v>-25.026</c:v>
                </c:pt>
                <c:pt idx="5186">
                  <c:v>-25.004999999999999</c:v>
                </c:pt>
                <c:pt idx="5187">
                  <c:v>-24.861000000000001</c:v>
                </c:pt>
                <c:pt idx="5188">
                  <c:v>-24.805</c:v>
                </c:pt>
                <c:pt idx="5189">
                  <c:v>-25.032</c:v>
                </c:pt>
                <c:pt idx="5190">
                  <c:v>-25.13</c:v>
                </c:pt>
                <c:pt idx="5191">
                  <c:v>-24.869</c:v>
                </c:pt>
                <c:pt idx="5192">
                  <c:v>-25.077999999999999</c:v>
                </c:pt>
                <c:pt idx="5193">
                  <c:v>-24.81</c:v>
                </c:pt>
                <c:pt idx="5194">
                  <c:v>-25.048999999999999</c:v>
                </c:pt>
                <c:pt idx="5195">
                  <c:v>-25.039000000000001</c:v>
                </c:pt>
                <c:pt idx="5196">
                  <c:v>-25.24</c:v>
                </c:pt>
                <c:pt idx="5197">
                  <c:v>-25.021000000000001</c:v>
                </c:pt>
                <c:pt idx="5198">
                  <c:v>-25.071000000000002</c:v>
                </c:pt>
                <c:pt idx="5199">
                  <c:v>-25.184000000000001</c:v>
                </c:pt>
                <c:pt idx="5200">
                  <c:v>-24.870999999999999</c:v>
                </c:pt>
                <c:pt idx="5201">
                  <c:v>-25.016999999999999</c:v>
                </c:pt>
                <c:pt idx="5202">
                  <c:v>-25.018999999999998</c:v>
                </c:pt>
                <c:pt idx="5203">
                  <c:v>-24.82</c:v>
                </c:pt>
                <c:pt idx="5204">
                  <c:v>-24.898</c:v>
                </c:pt>
                <c:pt idx="5205">
                  <c:v>-25.216000000000001</c:v>
                </c:pt>
                <c:pt idx="5206">
                  <c:v>-24.847999999999999</c:v>
                </c:pt>
                <c:pt idx="5207">
                  <c:v>-24.867000000000001</c:v>
                </c:pt>
                <c:pt idx="5208">
                  <c:v>-24.846</c:v>
                </c:pt>
                <c:pt idx="5209">
                  <c:v>-24.913</c:v>
                </c:pt>
                <c:pt idx="5210">
                  <c:v>-24.867000000000001</c:v>
                </c:pt>
                <c:pt idx="5211">
                  <c:v>-25.196000000000002</c:v>
                </c:pt>
                <c:pt idx="5212">
                  <c:v>-24.96</c:v>
                </c:pt>
                <c:pt idx="5213">
                  <c:v>-24.738</c:v>
                </c:pt>
                <c:pt idx="5214">
                  <c:v>-24.914999999999999</c:v>
                </c:pt>
                <c:pt idx="5215">
                  <c:v>-24.872</c:v>
                </c:pt>
                <c:pt idx="5216">
                  <c:v>-24.879000000000001</c:v>
                </c:pt>
                <c:pt idx="5217">
                  <c:v>-24.876000000000001</c:v>
                </c:pt>
                <c:pt idx="5218">
                  <c:v>-25.105</c:v>
                </c:pt>
                <c:pt idx="5219">
                  <c:v>-25</c:v>
                </c:pt>
                <c:pt idx="5220">
                  <c:v>-24.934999999999999</c:v>
                </c:pt>
                <c:pt idx="5221">
                  <c:v>-24.957000000000001</c:v>
                </c:pt>
                <c:pt idx="5222">
                  <c:v>-24.815999999999999</c:v>
                </c:pt>
                <c:pt idx="5223">
                  <c:v>-25.181000000000001</c:v>
                </c:pt>
                <c:pt idx="5224">
                  <c:v>-24.885000000000002</c:v>
                </c:pt>
                <c:pt idx="5225">
                  <c:v>-24.751000000000001</c:v>
                </c:pt>
                <c:pt idx="5226">
                  <c:v>-24.696999999999999</c:v>
                </c:pt>
                <c:pt idx="5227">
                  <c:v>-24.809000000000001</c:v>
                </c:pt>
                <c:pt idx="5228">
                  <c:v>-24.975999999999999</c:v>
                </c:pt>
                <c:pt idx="5229">
                  <c:v>-24.873999999999999</c:v>
                </c:pt>
                <c:pt idx="5230">
                  <c:v>-25.241</c:v>
                </c:pt>
                <c:pt idx="5231">
                  <c:v>-24.690999999999999</c:v>
                </c:pt>
                <c:pt idx="5232">
                  <c:v>-24.812999999999999</c:v>
                </c:pt>
                <c:pt idx="5233">
                  <c:v>-24.672999999999998</c:v>
                </c:pt>
                <c:pt idx="5234">
                  <c:v>-24.984000000000002</c:v>
                </c:pt>
                <c:pt idx="5235">
                  <c:v>-24.74</c:v>
                </c:pt>
                <c:pt idx="5236">
                  <c:v>-24.84</c:v>
                </c:pt>
                <c:pt idx="5237">
                  <c:v>-25.018999999999998</c:v>
                </c:pt>
                <c:pt idx="5238">
                  <c:v>-24.64</c:v>
                </c:pt>
                <c:pt idx="5239">
                  <c:v>-24.65</c:v>
                </c:pt>
                <c:pt idx="5240">
                  <c:v>-24.824999999999999</c:v>
                </c:pt>
                <c:pt idx="5241">
                  <c:v>-24.779</c:v>
                </c:pt>
                <c:pt idx="5242">
                  <c:v>-25.018000000000001</c:v>
                </c:pt>
                <c:pt idx="5243">
                  <c:v>-24.934999999999999</c:v>
                </c:pt>
                <c:pt idx="5244">
                  <c:v>-24.6</c:v>
                </c:pt>
                <c:pt idx="5245">
                  <c:v>-24.832000000000001</c:v>
                </c:pt>
                <c:pt idx="5246">
                  <c:v>-24.791</c:v>
                </c:pt>
                <c:pt idx="5247">
                  <c:v>-24.861000000000001</c:v>
                </c:pt>
                <c:pt idx="5248">
                  <c:v>-24.684000000000001</c:v>
                </c:pt>
                <c:pt idx="5249">
                  <c:v>-24.876000000000001</c:v>
                </c:pt>
                <c:pt idx="5250">
                  <c:v>-24.824999999999999</c:v>
                </c:pt>
                <c:pt idx="5251">
                  <c:v>-24.914000000000001</c:v>
                </c:pt>
                <c:pt idx="5252">
                  <c:v>-24.741</c:v>
                </c:pt>
                <c:pt idx="5253">
                  <c:v>-24.745000000000001</c:v>
                </c:pt>
                <c:pt idx="5254">
                  <c:v>-24.748000000000001</c:v>
                </c:pt>
                <c:pt idx="5255">
                  <c:v>-24.898</c:v>
                </c:pt>
                <c:pt idx="5256">
                  <c:v>-24.834</c:v>
                </c:pt>
                <c:pt idx="5257">
                  <c:v>-24.718</c:v>
                </c:pt>
                <c:pt idx="5258">
                  <c:v>-24.777000000000001</c:v>
                </c:pt>
                <c:pt idx="5259">
                  <c:v>-24.797000000000001</c:v>
                </c:pt>
                <c:pt idx="5260">
                  <c:v>-24.859000000000002</c:v>
                </c:pt>
                <c:pt idx="5261">
                  <c:v>-25.041</c:v>
                </c:pt>
                <c:pt idx="5262">
                  <c:v>-24.869</c:v>
                </c:pt>
                <c:pt idx="5263">
                  <c:v>-24.788</c:v>
                </c:pt>
                <c:pt idx="5264">
                  <c:v>-24.867000000000001</c:v>
                </c:pt>
                <c:pt idx="5265">
                  <c:v>-24.855</c:v>
                </c:pt>
                <c:pt idx="5266">
                  <c:v>-24.736000000000001</c:v>
                </c:pt>
                <c:pt idx="5267">
                  <c:v>-24.853000000000002</c:v>
                </c:pt>
                <c:pt idx="5268">
                  <c:v>-24.946000000000002</c:v>
                </c:pt>
                <c:pt idx="5269">
                  <c:v>-24.907</c:v>
                </c:pt>
                <c:pt idx="5270">
                  <c:v>-24.763000000000002</c:v>
                </c:pt>
                <c:pt idx="5271">
                  <c:v>-25.024999999999999</c:v>
                </c:pt>
                <c:pt idx="5272">
                  <c:v>-25.071000000000002</c:v>
                </c:pt>
                <c:pt idx="5273">
                  <c:v>-24.937999999999999</c:v>
                </c:pt>
                <c:pt idx="5274">
                  <c:v>-24.905000000000001</c:v>
                </c:pt>
                <c:pt idx="5275">
                  <c:v>-24.896000000000001</c:v>
                </c:pt>
                <c:pt idx="5276">
                  <c:v>-24.841999999999999</c:v>
                </c:pt>
                <c:pt idx="5277">
                  <c:v>-24.800999999999998</c:v>
                </c:pt>
                <c:pt idx="5278">
                  <c:v>-24.846</c:v>
                </c:pt>
                <c:pt idx="5279">
                  <c:v>-24.957000000000001</c:v>
                </c:pt>
                <c:pt idx="5280">
                  <c:v>-24.911999999999999</c:v>
                </c:pt>
                <c:pt idx="5281">
                  <c:v>-25.02</c:v>
                </c:pt>
                <c:pt idx="5282">
                  <c:v>-24.945</c:v>
                </c:pt>
                <c:pt idx="5283">
                  <c:v>-24.945</c:v>
                </c:pt>
                <c:pt idx="5284">
                  <c:v>-24.91</c:v>
                </c:pt>
                <c:pt idx="5285">
                  <c:v>-24.834</c:v>
                </c:pt>
                <c:pt idx="5286">
                  <c:v>-25.013000000000002</c:v>
                </c:pt>
                <c:pt idx="5287">
                  <c:v>-24.876999999999999</c:v>
                </c:pt>
                <c:pt idx="5288">
                  <c:v>-24.831</c:v>
                </c:pt>
                <c:pt idx="5289">
                  <c:v>-24.786999999999999</c:v>
                </c:pt>
                <c:pt idx="5290">
                  <c:v>-24.587</c:v>
                </c:pt>
                <c:pt idx="5291">
                  <c:v>-24.721</c:v>
                </c:pt>
                <c:pt idx="5292">
                  <c:v>-24.96</c:v>
                </c:pt>
                <c:pt idx="5293">
                  <c:v>-24.981000000000002</c:v>
                </c:pt>
                <c:pt idx="5294">
                  <c:v>-24.7</c:v>
                </c:pt>
                <c:pt idx="5295">
                  <c:v>-24.864999999999998</c:v>
                </c:pt>
                <c:pt idx="5296">
                  <c:v>-24.939</c:v>
                </c:pt>
                <c:pt idx="5297">
                  <c:v>-24.559000000000001</c:v>
                </c:pt>
                <c:pt idx="5298">
                  <c:v>-24.792000000000002</c:v>
                </c:pt>
                <c:pt idx="5299">
                  <c:v>-24.69</c:v>
                </c:pt>
                <c:pt idx="5300">
                  <c:v>-24.959</c:v>
                </c:pt>
                <c:pt idx="5301">
                  <c:v>-24.771000000000001</c:v>
                </c:pt>
                <c:pt idx="5302">
                  <c:v>-24.763000000000002</c:v>
                </c:pt>
                <c:pt idx="5303">
                  <c:v>-24.577000000000002</c:v>
                </c:pt>
                <c:pt idx="5304">
                  <c:v>-24.66</c:v>
                </c:pt>
                <c:pt idx="5305">
                  <c:v>-24.652999999999999</c:v>
                </c:pt>
                <c:pt idx="5306">
                  <c:v>-24.846</c:v>
                </c:pt>
                <c:pt idx="5307">
                  <c:v>-24.977</c:v>
                </c:pt>
                <c:pt idx="5308">
                  <c:v>-25.04</c:v>
                </c:pt>
                <c:pt idx="5309">
                  <c:v>-25.088999999999999</c:v>
                </c:pt>
                <c:pt idx="5310">
                  <c:v>-25.087</c:v>
                </c:pt>
                <c:pt idx="5311">
                  <c:v>-25.14</c:v>
                </c:pt>
                <c:pt idx="5312">
                  <c:v>-24.718</c:v>
                </c:pt>
                <c:pt idx="5313">
                  <c:v>-25.003</c:v>
                </c:pt>
                <c:pt idx="5314">
                  <c:v>-24.800999999999998</c:v>
                </c:pt>
                <c:pt idx="5315">
                  <c:v>-24.878</c:v>
                </c:pt>
                <c:pt idx="5316">
                  <c:v>-24.867000000000001</c:v>
                </c:pt>
                <c:pt idx="5317">
                  <c:v>-24.975999999999999</c:v>
                </c:pt>
                <c:pt idx="5318">
                  <c:v>-24.731000000000002</c:v>
                </c:pt>
                <c:pt idx="5319">
                  <c:v>-25.033000000000001</c:v>
                </c:pt>
                <c:pt idx="5320">
                  <c:v>-25.099</c:v>
                </c:pt>
                <c:pt idx="5321">
                  <c:v>-24.995999999999999</c:v>
                </c:pt>
                <c:pt idx="5322">
                  <c:v>-24.698</c:v>
                </c:pt>
                <c:pt idx="5323">
                  <c:v>-24.827999999999999</c:v>
                </c:pt>
                <c:pt idx="5324">
                  <c:v>-24.878</c:v>
                </c:pt>
                <c:pt idx="5325">
                  <c:v>-24.853999999999999</c:v>
                </c:pt>
                <c:pt idx="5326">
                  <c:v>-24.802</c:v>
                </c:pt>
                <c:pt idx="5327">
                  <c:v>-24.710999999999999</c:v>
                </c:pt>
                <c:pt idx="5328">
                  <c:v>-24.738</c:v>
                </c:pt>
                <c:pt idx="5329">
                  <c:v>-24.989000000000001</c:v>
                </c:pt>
                <c:pt idx="5330">
                  <c:v>-24.850999999999999</c:v>
                </c:pt>
                <c:pt idx="5331">
                  <c:v>-24.791</c:v>
                </c:pt>
                <c:pt idx="5332">
                  <c:v>-24.905999999999999</c:v>
                </c:pt>
                <c:pt idx="5333">
                  <c:v>-25.016999999999999</c:v>
                </c:pt>
                <c:pt idx="5334">
                  <c:v>-24.891999999999999</c:v>
                </c:pt>
                <c:pt idx="5335">
                  <c:v>-24.984999999999999</c:v>
                </c:pt>
                <c:pt idx="5336">
                  <c:v>-25.03</c:v>
                </c:pt>
                <c:pt idx="5337">
                  <c:v>-25.074000000000002</c:v>
                </c:pt>
                <c:pt idx="5338">
                  <c:v>-24.972999999999999</c:v>
                </c:pt>
                <c:pt idx="5339">
                  <c:v>-24.94</c:v>
                </c:pt>
                <c:pt idx="5340">
                  <c:v>-24.888999999999999</c:v>
                </c:pt>
                <c:pt idx="5341">
                  <c:v>-25.07</c:v>
                </c:pt>
                <c:pt idx="5342">
                  <c:v>-24.727</c:v>
                </c:pt>
                <c:pt idx="5343">
                  <c:v>-25.167999999999999</c:v>
                </c:pt>
                <c:pt idx="5344">
                  <c:v>-24.988</c:v>
                </c:pt>
                <c:pt idx="5345">
                  <c:v>-24.925000000000001</c:v>
                </c:pt>
                <c:pt idx="5346">
                  <c:v>-24.928000000000001</c:v>
                </c:pt>
                <c:pt idx="5347">
                  <c:v>-25.042000000000002</c:v>
                </c:pt>
                <c:pt idx="5348">
                  <c:v>-24.838000000000001</c:v>
                </c:pt>
                <c:pt idx="5349">
                  <c:v>-25.026</c:v>
                </c:pt>
                <c:pt idx="5350">
                  <c:v>-25.053999999999998</c:v>
                </c:pt>
                <c:pt idx="5351">
                  <c:v>-24.827999999999999</c:v>
                </c:pt>
                <c:pt idx="5352">
                  <c:v>-24.91</c:v>
                </c:pt>
                <c:pt idx="5353">
                  <c:v>-24.934999999999999</c:v>
                </c:pt>
                <c:pt idx="5354">
                  <c:v>-25.056000000000001</c:v>
                </c:pt>
                <c:pt idx="5355">
                  <c:v>-25.039000000000001</c:v>
                </c:pt>
                <c:pt idx="5356">
                  <c:v>-25.114999999999998</c:v>
                </c:pt>
                <c:pt idx="5357">
                  <c:v>-24.934000000000001</c:v>
                </c:pt>
                <c:pt idx="5358">
                  <c:v>-25.044</c:v>
                </c:pt>
                <c:pt idx="5359">
                  <c:v>-25.003</c:v>
                </c:pt>
                <c:pt idx="5360">
                  <c:v>-25.074000000000002</c:v>
                </c:pt>
                <c:pt idx="5361">
                  <c:v>-25.198</c:v>
                </c:pt>
                <c:pt idx="5362">
                  <c:v>-24.975999999999999</c:v>
                </c:pt>
                <c:pt idx="5363">
                  <c:v>-25.08</c:v>
                </c:pt>
                <c:pt idx="5364">
                  <c:v>-25.068999999999999</c:v>
                </c:pt>
                <c:pt idx="5365">
                  <c:v>-24.994</c:v>
                </c:pt>
                <c:pt idx="5366">
                  <c:v>-24.937999999999999</c:v>
                </c:pt>
                <c:pt idx="5367">
                  <c:v>-25.154</c:v>
                </c:pt>
                <c:pt idx="5368">
                  <c:v>-24.797999999999998</c:v>
                </c:pt>
                <c:pt idx="5369">
                  <c:v>-25.03</c:v>
                </c:pt>
                <c:pt idx="5370">
                  <c:v>-25.097000000000001</c:v>
                </c:pt>
                <c:pt idx="5371">
                  <c:v>-25.204999999999998</c:v>
                </c:pt>
                <c:pt idx="5372">
                  <c:v>-25.138000000000002</c:v>
                </c:pt>
                <c:pt idx="5373">
                  <c:v>-24.978000000000002</c:v>
                </c:pt>
                <c:pt idx="5374">
                  <c:v>-24.777000000000001</c:v>
                </c:pt>
                <c:pt idx="5375">
                  <c:v>-24.802</c:v>
                </c:pt>
                <c:pt idx="5376">
                  <c:v>-25.082999999999998</c:v>
                </c:pt>
                <c:pt idx="5377">
                  <c:v>-25.059000000000001</c:v>
                </c:pt>
                <c:pt idx="5378">
                  <c:v>-24.75</c:v>
                </c:pt>
                <c:pt idx="5379">
                  <c:v>-25.02</c:v>
                </c:pt>
                <c:pt idx="5380">
                  <c:v>-25.004999999999999</c:v>
                </c:pt>
                <c:pt idx="5381">
                  <c:v>-24.940999999999999</c:v>
                </c:pt>
                <c:pt idx="5382">
                  <c:v>-24.902000000000001</c:v>
                </c:pt>
                <c:pt idx="5383">
                  <c:v>-24.914999999999999</c:v>
                </c:pt>
                <c:pt idx="5384">
                  <c:v>-25.010999999999999</c:v>
                </c:pt>
                <c:pt idx="5385">
                  <c:v>-25.241</c:v>
                </c:pt>
                <c:pt idx="5386">
                  <c:v>-24.975999999999999</c:v>
                </c:pt>
                <c:pt idx="5387">
                  <c:v>-25.041</c:v>
                </c:pt>
                <c:pt idx="5388">
                  <c:v>-25.032</c:v>
                </c:pt>
                <c:pt idx="5389">
                  <c:v>-24.951000000000001</c:v>
                </c:pt>
                <c:pt idx="5390">
                  <c:v>-24.927</c:v>
                </c:pt>
                <c:pt idx="5391">
                  <c:v>-24.91</c:v>
                </c:pt>
                <c:pt idx="5392">
                  <c:v>-24.666</c:v>
                </c:pt>
                <c:pt idx="5393">
                  <c:v>-24.89</c:v>
                </c:pt>
                <c:pt idx="5394">
                  <c:v>-24.818000000000001</c:v>
                </c:pt>
                <c:pt idx="5395">
                  <c:v>-25.021000000000001</c:v>
                </c:pt>
                <c:pt idx="5396">
                  <c:v>-25.01</c:v>
                </c:pt>
                <c:pt idx="5397">
                  <c:v>-24.885999999999999</c:v>
                </c:pt>
                <c:pt idx="5398">
                  <c:v>-24.968</c:v>
                </c:pt>
                <c:pt idx="5399">
                  <c:v>-25.102</c:v>
                </c:pt>
                <c:pt idx="5400">
                  <c:v>-25.132999999999999</c:v>
                </c:pt>
                <c:pt idx="5401">
                  <c:v>-25.007000000000001</c:v>
                </c:pt>
                <c:pt idx="5402">
                  <c:v>-25.206</c:v>
                </c:pt>
                <c:pt idx="5403">
                  <c:v>-24.937999999999999</c:v>
                </c:pt>
                <c:pt idx="5404">
                  <c:v>-25.169</c:v>
                </c:pt>
                <c:pt idx="5405">
                  <c:v>-25.099</c:v>
                </c:pt>
                <c:pt idx="5406">
                  <c:v>-25.033999999999999</c:v>
                </c:pt>
                <c:pt idx="5407">
                  <c:v>-25.042000000000002</c:v>
                </c:pt>
                <c:pt idx="5408">
                  <c:v>-25.108000000000001</c:v>
                </c:pt>
                <c:pt idx="5409">
                  <c:v>-25.016999999999999</c:v>
                </c:pt>
                <c:pt idx="5410">
                  <c:v>-24.867000000000001</c:v>
                </c:pt>
                <c:pt idx="5411">
                  <c:v>-25.169</c:v>
                </c:pt>
                <c:pt idx="5412">
                  <c:v>-24.981999999999999</c:v>
                </c:pt>
                <c:pt idx="5413">
                  <c:v>-25.027999999999999</c:v>
                </c:pt>
                <c:pt idx="5414">
                  <c:v>-24.954999999999998</c:v>
                </c:pt>
                <c:pt idx="5415">
                  <c:v>-25.204999999999998</c:v>
                </c:pt>
                <c:pt idx="5416">
                  <c:v>-24.885000000000002</c:v>
                </c:pt>
                <c:pt idx="5417">
                  <c:v>-24.902999999999999</c:v>
                </c:pt>
                <c:pt idx="5418">
                  <c:v>-25.143000000000001</c:v>
                </c:pt>
                <c:pt idx="5419">
                  <c:v>-24.960999999999999</c:v>
                </c:pt>
                <c:pt idx="5420">
                  <c:v>-25.023</c:v>
                </c:pt>
                <c:pt idx="5421">
                  <c:v>-25.016999999999999</c:v>
                </c:pt>
                <c:pt idx="5422">
                  <c:v>-25.181000000000001</c:v>
                </c:pt>
                <c:pt idx="5423">
                  <c:v>-25.059000000000001</c:v>
                </c:pt>
                <c:pt idx="5424">
                  <c:v>-25.08</c:v>
                </c:pt>
                <c:pt idx="5425">
                  <c:v>-24.925999999999998</c:v>
                </c:pt>
                <c:pt idx="5426">
                  <c:v>-25.128</c:v>
                </c:pt>
                <c:pt idx="5427">
                  <c:v>-25.25</c:v>
                </c:pt>
                <c:pt idx="5428">
                  <c:v>-24.832999999999998</c:v>
                </c:pt>
                <c:pt idx="5429">
                  <c:v>-25.192</c:v>
                </c:pt>
                <c:pt idx="5430">
                  <c:v>-24.965</c:v>
                </c:pt>
                <c:pt idx="5431">
                  <c:v>-24.971</c:v>
                </c:pt>
                <c:pt idx="5432">
                  <c:v>-24.983000000000001</c:v>
                </c:pt>
                <c:pt idx="5433">
                  <c:v>-24.966999999999999</c:v>
                </c:pt>
                <c:pt idx="5434">
                  <c:v>-25.091000000000001</c:v>
                </c:pt>
                <c:pt idx="5435">
                  <c:v>-25.004000000000001</c:v>
                </c:pt>
                <c:pt idx="5436">
                  <c:v>-25.088000000000001</c:v>
                </c:pt>
                <c:pt idx="5437">
                  <c:v>-24.881</c:v>
                </c:pt>
                <c:pt idx="5438">
                  <c:v>-24.917000000000002</c:v>
                </c:pt>
                <c:pt idx="5439">
                  <c:v>-24.866</c:v>
                </c:pt>
                <c:pt idx="5440">
                  <c:v>-24.986999999999998</c:v>
                </c:pt>
                <c:pt idx="5441">
                  <c:v>-24.984000000000002</c:v>
                </c:pt>
                <c:pt idx="5442">
                  <c:v>-25.032</c:v>
                </c:pt>
                <c:pt idx="5443">
                  <c:v>-25.126999999999999</c:v>
                </c:pt>
                <c:pt idx="5444">
                  <c:v>-25.061</c:v>
                </c:pt>
                <c:pt idx="5445">
                  <c:v>-24.907</c:v>
                </c:pt>
                <c:pt idx="5446">
                  <c:v>-25.16</c:v>
                </c:pt>
                <c:pt idx="5447">
                  <c:v>-25.018999999999998</c:v>
                </c:pt>
                <c:pt idx="5448">
                  <c:v>-24.864000000000001</c:v>
                </c:pt>
                <c:pt idx="5449">
                  <c:v>-25.140999999999998</c:v>
                </c:pt>
                <c:pt idx="5450">
                  <c:v>-24.827000000000002</c:v>
                </c:pt>
                <c:pt idx="5451">
                  <c:v>-24.963000000000001</c:v>
                </c:pt>
                <c:pt idx="5452">
                  <c:v>-24.91</c:v>
                </c:pt>
                <c:pt idx="5453">
                  <c:v>-25.145</c:v>
                </c:pt>
                <c:pt idx="5454">
                  <c:v>-25.106000000000002</c:v>
                </c:pt>
                <c:pt idx="5455">
                  <c:v>-24.821000000000002</c:v>
                </c:pt>
                <c:pt idx="5456">
                  <c:v>-25.026</c:v>
                </c:pt>
                <c:pt idx="5457">
                  <c:v>-24.972000000000001</c:v>
                </c:pt>
                <c:pt idx="5458">
                  <c:v>-24.808</c:v>
                </c:pt>
                <c:pt idx="5459">
                  <c:v>-24.893000000000001</c:v>
                </c:pt>
                <c:pt idx="5460">
                  <c:v>-24.85</c:v>
                </c:pt>
                <c:pt idx="5461">
                  <c:v>-24.867999999999999</c:v>
                </c:pt>
                <c:pt idx="5462">
                  <c:v>-25.024999999999999</c:v>
                </c:pt>
                <c:pt idx="5463">
                  <c:v>-25.091000000000001</c:v>
                </c:pt>
                <c:pt idx="5464">
                  <c:v>-24.837</c:v>
                </c:pt>
                <c:pt idx="5465">
                  <c:v>-25.030999999999999</c:v>
                </c:pt>
                <c:pt idx="5466">
                  <c:v>-24.975999999999999</c:v>
                </c:pt>
                <c:pt idx="5467">
                  <c:v>-25.027000000000001</c:v>
                </c:pt>
                <c:pt idx="5468">
                  <c:v>-24.898</c:v>
                </c:pt>
                <c:pt idx="5469">
                  <c:v>-24.861999999999998</c:v>
                </c:pt>
                <c:pt idx="5470">
                  <c:v>-24.943999999999999</c:v>
                </c:pt>
                <c:pt idx="5471">
                  <c:v>-25.064</c:v>
                </c:pt>
                <c:pt idx="5472">
                  <c:v>-24.951000000000001</c:v>
                </c:pt>
                <c:pt idx="5473">
                  <c:v>-24.914000000000001</c:v>
                </c:pt>
                <c:pt idx="5474">
                  <c:v>-25.055</c:v>
                </c:pt>
                <c:pt idx="5475">
                  <c:v>-24.783999999999999</c:v>
                </c:pt>
                <c:pt idx="5476">
                  <c:v>-24.876000000000001</c:v>
                </c:pt>
                <c:pt idx="5477">
                  <c:v>-24.928000000000001</c:v>
                </c:pt>
                <c:pt idx="5478">
                  <c:v>-25.081</c:v>
                </c:pt>
                <c:pt idx="5479">
                  <c:v>-24.773</c:v>
                </c:pt>
                <c:pt idx="5480">
                  <c:v>-24.655999999999999</c:v>
                </c:pt>
                <c:pt idx="5481">
                  <c:v>-25.001999999999999</c:v>
                </c:pt>
                <c:pt idx="5482">
                  <c:v>-24.904</c:v>
                </c:pt>
                <c:pt idx="5483">
                  <c:v>-24.934999999999999</c:v>
                </c:pt>
                <c:pt idx="5484">
                  <c:v>-24.753</c:v>
                </c:pt>
                <c:pt idx="5485">
                  <c:v>-24.77</c:v>
                </c:pt>
                <c:pt idx="5486">
                  <c:v>-24.844000000000001</c:v>
                </c:pt>
                <c:pt idx="5487">
                  <c:v>-24.984000000000002</c:v>
                </c:pt>
                <c:pt idx="5488">
                  <c:v>-24.806999999999999</c:v>
                </c:pt>
                <c:pt idx="5489">
                  <c:v>-24.885000000000002</c:v>
                </c:pt>
                <c:pt idx="5490">
                  <c:v>-24.853000000000002</c:v>
                </c:pt>
                <c:pt idx="5491">
                  <c:v>-25.225000000000001</c:v>
                </c:pt>
                <c:pt idx="5492">
                  <c:v>-25.085000000000001</c:v>
                </c:pt>
                <c:pt idx="5493">
                  <c:v>-24.951000000000001</c:v>
                </c:pt>
                <c:pt idx="5494">
                  <c:v>-24.916</c:v>
                </c:pt>
                <c:pt idx="5495">
                  <c:v>-25.081</c:v>
                </c:pt>
                <c:pt idx="5496">
                  <c:v>-25.210999999999999</c:v>
                </c:pt>
                <c:pt idx="5497">
                  <c:v>-24.88</c:v>
                </c:pt>
                <c:pt idx="5498">
                  <c:v>-24.92</c:v>
                </c:pt>
                <c:pt idx="5499">
                  <c:v>-24.79</c:v>
                </c:pt>
                <c:pt idx="5500">
                  <c:v>-24.863</c:v>
                </c:pt>
                <c:pt idx="5501">
                  <c:v>-24.859000000000002</c:v>
                </c:pt>
                <c:pt idx="5502">
                  <c:v>-24.818999999999999</c:v>
                </c:pt>
                <c:pt idx="5503">
                  <c:v>-25.12</c:v>
                </c:pt>
                <c:pt idx="5504">
                  <c:v>-24.763999999999999</c:v>
                </c:pt>
                <c:pt idx="5505">
                  <c:v>-24.87</c:v>
                </c:pt>
                <c:pt idx="5506">
                  <c:v>-24.719000000000001</c:v>
                </c:pt>
                <c:pt idx="5507">
                  <c:v>-24.986000000000001</c:v>
                </c:pt>
                <c:pt idx="5508">
                  <c:v>-24.898</c:v>
                </c:pt>
                <c:pt idx="5509">
                  <c:v>-24.821000000000002</c:v>
                </c:pt>
                <c:pt idx="5510">
                  <c:v>-24.888000000000002</c:v>
                </c:pt>
                <c:pt idx="5511">
                  <c:v>-24.791</c:v>
                </c:pt>
                <c:pt idx="5512">
                  <c:v>-24.742999999999999</c:v>
                </c:pt>
                <c:pt idx="5513">
                  <c:v>-24.667000000000002</c:v>
                </c:pt>
                <c:pt idx="5514">
                  <c:v>-24.681999999999999</c:v>
                </c:pt>
                <c:pt idx="5515">
                  <c:v>-24.818000000000001</c:v>
                </c:pt>
                <c:pt idx="5516">
                  <c:v>-24.946999999999999</c:v>
                </c:pt>
                <c:pt idx="5517">
                  <c:v>-24.696999999999999</c:v>
                </c:pt>
                <c:pt idx="5518">
                  <c:v>-24.58</c:v>
                </c:pt>
                <c:pt idx="5519">
                  <c:v>-24.582000000000001</c:v>
                </c:pt>
                <c:pt idx="5520">
                  <c:v>-24.736000000000001</c:v>
                </c:pt>
                <c:pt idx="5521">
                  <c:v>-25.17</c:v>
                </c:pt>
                <c:pt idx="5522">
                  <c:v>-24.702000000000002</c:v>
                </c:pt>
                <c:pt idx="5523">
                  <c:v>-24.763999999999999</c:v>
                </c:pt>
                <c:pt idx="5524">
                  <c:v>-24.745000000000001</c:v>
                </c:pt>
                <c:pt idx="5525">
                  <c:v>-24.782</c:v>
                </c:pt>
                <c:pt idx="5526">
                  <c:v>-24.625</c:v>
                </c:pt>
                <c:pt idx="5527">
                  <c:v>-24.771999999999998</c:v>
                </c:pt>
                <c:pt idx="5528">
                  <c:v>-24.785</c:v>
                </c:pt>
                <c:pt idx="5529">
                  <c:v>-24.689</c:v>
                </c:pt>
                <c:pt idx="5530">
                  <c:v>-24.693000000000001</c:v>
                </c:pt>
                <c:pt idx="5531">
                  <c:v>-24.555</c:v>
                </c:pt>
                <c:pt idx="5532">
                  <c:v>-24.832999999999998</c:v>
                </c:pt>
                <c:pt idx="5533">
                  <c:v>-24.677</c:v>
                </c:pt>
                <c:pt idx="5534">
                  <c:v>-24.657</c:v>
                </c:pt>
                <c:pt idx="5535">
                  <c:v>-24.956</c:v>
                </c:pt>
                <c:pt idx="5536">
                  <c:v>-24.786999999999999</c:v>
                </c:pt>
                <c:pt idx="5537">
                  <c:v>-24.655000000000001</c:v>
                </c:pt>
                <c:pt idx="5538">
                  <c:v>-24.876000000000001</c:v>
                </c:pt>
                <c:pt idx="5539">
                  <c:v>-24.811</c:v>
                </c:pt>
                <c:pt idx="5540">
                  <c:v>-24.716999999999999</c:v>
                </c:pt>
                <c:pt idx="5541">
                  <c:v>-24.603000000000002</c:v>
                </c:pt>
                <c:pt idx="5542">
                  <c:v>-24.597999999999999</c:v>
                </c:pt>
                <c:pt idx="5543">
                  <c:v>-24.585999999999999</c:v>
                </c:pt>
                <c:pt idx="5544">
                  <c:v>-24.585000000000001</c:v>
                </c:pt>
                <c:pt idx="5545">
                  <c:v>-24.771999999999998</c:v>
                </c:pt>
                <c:pt idx="5546">
                  <c:v>-24.759</c:v>
                </c:pt>
                <c:pt idx="5547">
                  <c:v>-24.902999999999999</c:v>
                </c:pt>
                <c:pt idx="5548">
                  <c:v>-24.870999999999999</c:v>
                </c:pt>
                <c:pt idx="5549">
                  <c:v>-24.637</c:v>
                </c:pt>
                <c:pt idx="5550">
                  <c:v>-24.843</c:v>
                </c:pt>
                <c:pt idx="5551">
                  <c:v>-24.856999999999999</c:v>
                </c:pt>
                <c:pt idx="5552">
                  <c:v>-24.635999999999999</c:v>
                </c:pt>
                <c:pt idx="5553">
                  <c:v>-24.571999999999999</c:v>
                </c:pt>
                <c:pt idx="5554">
                  <c:v>-24.791</c:v>
                </c:pt>
                <c:pt idx="5555">
                  <c:v>-24.96</c:v>
                </c:pt>
                <c:pt idx="5556">
                  <c:v>-24.736999999999998</c:v>
                </c:pt>
                <c:pt idx="5557">
                  <c:v>-24.75</c:v>
                </c:pt>
                <c:pt idx="5558">
                  <c:v>-24.928999999999998</c:v>
                </c:pt>
                <c:pt idx="5559">
                  <c:v>-24.869</c:v>
                </c:pt>
                <c:pt idx="5560">
                  <c:v>-24.728000000000002</c:v>
                </c:pt>
                <c:pt idx="5561">
                  <c:v>-24.489000000000001</c:v>
                </c:pt>
                <c:pt idx="5562">
                  <c:v>-24.745000000000001</c:v>
                </c:pt>
                <c:pt idx="5563">
                  <c:v>-24.821999999999999</c:v>
                </c:pt>
                <c:pt idx="5564">
                  <c:v>-24.815999999999999</c:v>
                </c:pt>
                <c:pt idx="5565">
                  <c:v>-24.702000000000002</c:v>
                </c:pt>
                <c:pt idx="5566">
                  <c:v>-24.46</c:v>
                </c:pt>
                <c:pt idx="5567">
                  <c:v>-24.725999999999999</c:v>
                </c:pt>
                <c:pt idx="5568">
                  <c:v>-24.83</c:v>
                </c:pt>
                <c:pt idx="5569">
                  <c:v>-24.879000000000001</c:v>
                </c:pt>
                <c:pt idx="5570">
                  <c:v>-24.832000000000001</c:v>
                </c:pt>
                <c:pt idx="5571">
                  <c:v>-24.782</c:v>
                </c:pt>
                <c:pt idx="5572">
                  <c:v>-24.913</c:v>
                </c:pt>
                <c:pt idx="5573">
                  <c:v>-24.734999999999999</c:v>
                </c:pt>
                <c:pt idx="5574">
                  <c:v>-24.780999999999999</c:v>
                </c:pt>
                <c:pt idx="5575">
                  <c:v>-24.73</c:v>
                </c:pt>
                <c:pt idx="5576">
                  <c:v>-24.716000000000001</c:v>
                </c:pt>
                <c:pt idx="5577">
                  <c:v>-24.712</c:v>
                </c:pt>
                <c:pt idx="5578">
                  <c:v>-24.786000000000001</c:v>
                </c:pt>
                <c:pt idx="5579">
                  <c:v>-24.701000000000001</c:v>
                </c:pt>
                <c:pt idx="5580">
                  <c:v>-24.847000000000001</c:v>
                </c:pt>
                <c:pt idx="5581">
                  <c:v>-24.684999999999999</c:v>
                </c:pt>
                <c:pt idx="5582">
                  <c:v>-24.846</c:v>
                </c:pt>
                <c:pt idx="5583">
                  <c:v>-24.667000000000002</c:v>
                </c:pt>
                <c:pt idx="5584">
                  <c:v>-24.742999999999999</c:v>
                </c:pt>
                <c:pt idx="5585">
                  <c:v>-25.068000000000001</c:v>
                </c:pt>
                <c:pt idx="5586">
                  <c:v>-24.626000000000001</c:v>
                </c:pt>
                <c:pt idx="5587">
                  <c:v>-25.030999999999999</c:v>
                </c:pt>
                <c:pt idx="5588">
                  <c:v>-24.66</c:v>
                </c:pt>
                <c:pt idx="5589">
                  <c:v>-24.832999999999998</c:v>
                </c:pt>
                <c:pt idx="5590">
                  <c:v>-25.023</c:v>
                </c:pt>
                <c:pt idx="5591">
                  <c:v>-24.881</c:v>
                </c:pt>
                <c:pt idx="5592">
                  <c:v>-24.870999999999999</c:v>
                </c:pt>
                <c:pt idx="5593">
                  <c:v>-25.024999999999999</c:v>
                </c:pt>
                <c:pt idx="5594">
                  <c:v>-24.952999999999999</c:v>
                </c:pt>
                <c:pt idx="5595">
                  <c:v>-24.948</c:v>
                </c:pt>
                <c:pt idx="5596">
                  <c:v>-24.963999999999999</c:v>
                </c:pt>
                <c:pt idx="5597">
                  <c:v>-24.927</c:v>
                </c:pt>
                <c:pt idx="5598">
                  <c:v>-25.067</c:v>
                </c:pt>
                <c:pt idx="5599">
                  <c:v>-25.093</c:v>
                </c:pt>
                <c:pt idx="5600">
                  <c:v>-24.914999999999999</c:v>
                </c:pt>
                <c:pt idx="5601">
                  <c:v>-25.126000000000001</c:v>
                </c:pt>
                <c:pt idx="5602">
                  <c:v>-24.824000000000002</c:v>
                </c:pt>
                <c:pt idx="5603">
                  <c:v>-24.792999999999999</c:v>
                </c:pt>
                <c:pt idx="5604">
                  <c:v>-24.974</c:v>
                </c:pt>
                <c:pt idx="5605">
                  <c:v>-25.122</c:v>
                </c:pt>
                <c:pt idx="5606">
                  <c:v>-24.859000000000002</c:v>
                </c:pt>
                <c:pt idx="5607">
                  <c:v>-24.850999999999999</c:v>
                </c:pt>
                <c:pt idx="5608">
                  <c:v>-24.672000000000001</c:v>
                </c:pt>
                <c:pt idx="5609">
                  <c:v>-25.036999999999999</c:v>
                </c:pt>
                <c:pt idx="5610">
                  <c:v>-24.861999999999998</c:v>
                </c:pt>
                <c:pt idx="5611">
                  <c:v>-25.07</c:v>
                </c:pt>
                <c:pt idx="5612">
                  <c:v>-25.024000000000001</c:v>
                </c:pt>
                <c:pt idx="5613">
                  <c:v>-25.045000000000002</c:v>
                </c:pt>
                <c:pt idx="5614">
                  <c:v>-24.713000000000001</c:v>
                </c:pt>
                <c:pt idx="5615">
                  <c:v>-24.744</c:v>
                </c:pt>
                <c:pt idx="5616">
                  <c:v>-24.905000000000001</c:v>
                </c:pt>
                <c:pt idx="5617">
                  <c:v>-24.818000000000001</c:v>
                </c:pt>
                <c:pt idx="5618">
                  <c:v>-24.965</c:v>
                </c:pt>
                <c:pt idx="5619">
                  <c:v>-24.945</c:v>
                </c:pt>
                <c:pt idx="5620">
                  <c:v>-24.792999999999999</c:v>
                </c:pt>
                <c:pt idx="5621">
                  <c:v>-24.911000000000001</c:v>
                </c:pt>
                <c:pt idx="5622">
                  <c:v>-24.821999999999999</c:v>
                </c:pt>
                <c:pt idx="5623">
                  <c:v>-25.015000000000001</c:v>
                </c:pt>
                <c:pt idx="5624">
                  <c:v>-24.539000000000001</c:v>
                </c:pt>
                <c:pt idx="5625">
                  <c:v>-24.744</c:v>
                </c:pt>
                <c:pt idx="5626">
                  <c:v>-24.798999999999999</c:v>
                </c:pt>
                <c:pt idx="5627">
                  <c:v>-24.875</c:v>
                </c:pt>
                <c:pt idx="5628">
                  <c:v>-24.780999999999999</c:v>
                </c:pt>
                <c:pt idx="5629">
                  <c:v>-24.963000000000001</c:v>
                </c:pt>
                <c:pt idx="5630">
                  <c:v>-24.806999999999999</c:v>
                </c:pt>
                <c:pt idx="5631">
                  <c:v>-24.876999999999999</c:v>
                </c:pt>
                <c:pt idx="5632">
                  <c:v>-24.954000000000001</c:v>
                </c:pt>
                <c:pt idx="5633">
                  <c:v>-25.079000000000001</c:v>
                </c:pt>
                <c:pt idx="5634">
                  <c:v>-24.648</c:v>
                </c:pt>
                <c:pt idx="5635">
                  <c:v>-24.792999999999999</c:v>
                </c:pt>
                <c:pt idx="5636">
                  <c:v>-24.826000000000001</c:v>
                </c:pt>
                <c:pt idx="5637">
                  <c:v>-24.948</c:v>
                </c:pt>
                <c:pt idx="5638">
                  <c:v>-24.911000000000001</c:v>
                </c:pt>
                <c:pt idx="5639">
                  <c:v>-24.969000000000001</c:v>
                </c:pt>
                <c:pt idx="5640">
                  <c:v>-25.117000000000001</c:v>
                </c:pt>
                <c:pt idx="5641">
                  <c:v>-25.170999999999999</c:v>
                </c:pt>
                <c:pt idx="5642">
                  <c:v>-24.968</c:v>
                </c:pt>
                <c:pt idx="5643">
                  <c:v>-24.74</c:v>
                </c:pt>
                <c:pt idx="5644">
                  <c:v>-24.896999999999998</c:v>
                </c:pt>
                <c:pt idx="5645">
                  <c:v>-24.785</c:v>
                </c:pt>
                <c:pt idx="5646">
                  <c:v>-24.815000000000001</c:v>
                </c:pt>
                <c:pt idx="5647">
                  <c:v>-24.870999999999999</c:v>
                </c:pt>
                <c:pt idx="5648">
                  <c:v>-24.943999999999999</c:v>
                </c:pt>
                <c:pt idx="5649">
                  <c:v>-24.763999999999999</c:v>
                </c:pt>
                <c:pt idx="5650">
                  <c:v>-25.18</c:v>
                </c:pt>
                <c:pt idx="5651">
                  <c:v>-25.030999999999999</c:v>
                </c:pt>
                <c:pt idx="5652">
                  <c:v>-24.988</c:v>
                </c:pt>
                <c:pt idx="5653">
                  <c:v>-24.942</c:v>
                </c:pt>
                <c:pt idx="5654">
                  <c:v>-24.978000000000002</c:v>
                </c:pt>
                <c:pt idx="5655">
                  <c:v>-24.637</c:v>
                </c:pt>
                <c:pt idx="5656">
                  <c:v>-25.062999999999999</c:v>
                </c:pt>
                <c:pt idx="5657">
                  <c:v>-24.975000000000001</c:v>
                </c:pt>
                <c:pt idx="5658">
                  <c:v>-24.824000000000002</c:v>
                </c:pt>
                <c:pt idx="5659">
                  <c:v>-24.757999999999999</c:v>
                </c:pt>
                <c:pt idx="5660">
                  <c:v>-24.716999999999999</c:v>
                </c:pt>
                <c:pt idx="5661">
                  <c:v>-24.667999999999999</c:v>
                </c:pt>
                <c:pt idx="5662">
                  <c:v>-24.957000000000001</c:v>
                </c:pt>
                <c:pt idx="5663">
                  <c:v>-24.797000000000001</c:v>
                </c:pt>
                <c:pt idx="5664">
                  <c:v>-24.855</c:v>
                </c:pt>
                <c:pt idx="5665">
                  <c:v>-24.832000000000001</c:v>
                </c:pt>
                <c:pt idx="5666">
                  <c:v>-24.873999999999999</c:v>
                </c:pt>
                <c:pt idx="5667">
                  <c:v>-24.684000000000001</c:v>
                </c:pt>
                <c:pt idx="5668">
                  <c:v>-24.675999999999998</c:v>
                </c:pt>
                <c:pt idx="5669">
                  <c:v>-24.542999999999999</c:v>
                </c:pt>
                <c:pt idx="5670">
                  <c:v>-24.74</c:v>
                </c:pt>
                <c:pt idx="5671">
                  <c:v>-25.033000000000001</c:v>
                </c:pt>
                <c:pt idx="5672">
                  <c:v>-24.664000000000001</c:v>
                </c:pt>
                <c:pt idx="5673">
                  <c:v>-24.805</c:v>
                </c:pt>
                <c:pt idx="5674">
                  <c:v>-24.815999999999999</c:v>
                </c:pt>
                <c:pt idx="5675">
                  <c:v>-24.771999999999998</c:v>
                </c:pt>
                <c:pt idx="5676">
                  <c:v>-24.574999999999999</c:v>
                </c:pt>
                <c:pt idx="5677">
                  <c:v>-24.661999999999999</c:v>
                </c:pt>
                <c:pt idx="5678">
                  <c:v>-24.991</c:v>
                </c:pt>
                <c:pt idx="5679">
                  <c:v>-25.094000000000001</c:v>
                </c:pt>
                <c:pt idx="5680">
                  <c:v>-24.821000000000002</c:v>
                </c:pt>
                <c:pt idx="5681">
                  <c:v>-24.898</c:v>
                </c:pt>
                <c:pt idx="5682">
                  <c:v>-24.73</c:v>
                </c:pt>
                <c:pt idx="5683">
                  <c:v>-25.056999999999999</c:v>
                </c:pt>
                <c:pt idx="5684">
                  <c:v>-24.606999999999999</c:v>
                </c:pt>
                <c:pt idx="5685">
                  <c:v>-24.843</c:v>
                </c:pt>
                <c:pt idx="5686">
                  <c:v>-24.841999999999999</c:v>
                </c:pt>
                <c:pt idx="5687">
                  <c:v>-24.721</c:v>
                </c:pt>
                <c:pt idx="5688">
                  <c:v>-24.606000000000002</c:v>
                </c:pt>
                <c:pt idx="5689">
                  <c:v>-24.881</c:v>
                </c:pt>
                <c:pt idx="5690">
                  <c:v>-24.678000000000001</c:v>
                </c:pt>
                <c:pt idx="5691">
                  <c:v>-24.954999999999998</c:v>
                </c:pt>
                <c:pt idx="5692">
                  <c:v>-24.553999999999998</c:v>
                </c:pt>
                <c:pt idx="5693">
                  <c:v>-24.762</c:v>
                </c:pt>
                <c:pt idx="5694">
                  <c:v>-24.768999999999998</c:v>
                </c:pt>
                <c:pt idx="5695">
                  <c:v>-24.917000000000002</c:v>
                </c:pt>
                <c:pt idx="5696">
                  <c:v>-24.821999999999999</c:v>
                </c:pt>
                <c:pt idx="5697">
                  <c:v>-24.811</c:v>
                </c:pt>
                <c:pt idx="5698">
                  <c:v>-24.715</c:v>
                </c:pt>
                <c:pt idx="5699">
                  <c:v>-24.875</c:v>
                </c:pt>
                <c:pt idx="5700">
                  <c:v>-24.632000000000001</c:v>
                </c:pt>
                <c:pt idx="5701">
                  <c:v>-24.704999999999998</c:v>
                </c:pt>
                <c:pt idx="5702">
                  <c:v>-24.873999999999999</c:v>
                </c:pt>
                <c:pt idx="5703">
                  <c:v>-25.082000000000001</c:v>
                </c:pt>
                <c:pt idx="5704">
                  <c:v>-24.855</c:v>
                </c:pt>
                <c:pt idx="5705">
                  <c:v>-24.914000000000001</c:v>
                </c:pt>
                <c:pt idx="5706">
                  <c:v>-25.013000000000002</c:v>
                </c:pt>
                <c:pt idx="5707">
                  <c:v>-25.015000000000001</c:v>
                </c:pt>
                <c:pt idx="5708">
                  <c:v>-24.823</c:v>
                </c:pt>
                <c:pt idx="5709">
                  <c:v>-24.739000000000001</c:v>
                </c:pt>
                <c:pt idx="5710">
                  <c:v>-24.864999999999998</c:v>
                </c:pt>
                <c:pt idx="5711">
                  <c:v>-24.789000000000001</c:v>
                </c:pt>
                <c:pt idx="5712">
                  <c:v>-24.939</c:v>
                </c:pt>
                <c:pt idx="5713">
                  <c:v>-25.042999999999999</c:v>
                </c:pt>
                <c:pt idx="5714">
                  <c:v>-25.045000000000002</c:v>
                </c:pt>
                <c:pt idx="5715">
                  <c:v>-25.106000000000002</c:v>
                </c:pt>
                <c:pt idx="5716">
                  <c:v>-24.766999999999999</c:v>
                </c:pt>
                <c:pt idx="5717">
                  <c:v>-25.096</c:v>
                </c:pt>
                <c:pt idx="5718">
                  <c:v>-24.87</c:v>
                </c:pt>
                <c:pt idx="5719">
                  <c:v>-25.030999999999999</c:v>
                </c:pt>
                <c:pt idx="5720">
                  <c:v>-25.062999999999999</c:v>
                </c:pt>
                <c:pt idx="5721">
                  <c:v>-24.686</c:v>
                </c:pt>
                <c:pt idx="5722">
                  <c:v>-24.991</c:v>
                </c:pt>
                <c:pt idx="5723">
                  <c:v>-24.888999999999999</c:v>
                </c:pt>
                <c:pt idx="5724">
                  <c:v>-24.745000000000001</c:v>
                </c:pt>
                <c:pt idx="5725">
                  <c:v>-24.827999999999999</c:v>
                </c:pt>
                <c:pt idx="5726">
                  <c:v>-24.882999999999999</c:v>
                </c:pt>
                <c:pt idx="5727">
                  <c:v>-24.696999999999999</c:v>
                </c:pt>
                <c:pt idx="5728">
                  <c:v>-24.638000000000002</c:v>
                </c:pt>
                <c:pt idx="5729">
                  <c:v>-24.827999999999999</c:v>
                </c:pt>
                <c:pt idx="5730">
                  <c:v>-24.798999999999999</c:v>
                </c:pt>
                <c:pt idx="5731">
                  <c:v>-24.978999999999999</c:v>
                </c:pt>
                <c:pt idx="5732">
                  <c:v>-24.978999999999999</c:v>
                </c:pt>
                <c:pt idx="5733">
                  <c:v>-24.893000000000001</c:v>
                </c:pt>
                <c:pt idx="5734">
                  <c:v>-24.835999999999999</c:v>
                </c:pt>
                <c:pt idx="5735">
                  <c:v>-25.151</c:v>
                </c:pt>
                <c:pt idx="5736">
                  <c:v>-25.081</c:v>
                </c:pt>
                <c:pt idx="5737">
                  <c:v>-24.821000000000002</c:v>
                </c:pt>
                <c:pt idx="5738">
                  <c:v>-24.920999999999999</c:v>
                </c:pt>
                <c:pt idx="5739">
                  <c:v>-24.866</c:v>
                </c:pt>
                <c:pt idx="5740">
                  <c:v>-24.75</c:v>
                </c:pt>
                <c:pt idx="5741">
                  <c:v>-24.956</c:v>
                </c:pt>
                <c:pt idx="5742">
                  <c:v>-24.895</c:v>
                </c:pt>
                <c:pt idx="5743">
                  <c:v>-25.087</c:v>
                </c:pt>
                <c:pt idx="5744">
                  <c:v>-24.78</c:v>
                </c:pt>
                <c:pt idx="5745">
                  <c:v>-24.756</c:v>
                </c:pt>
                <c:pt idx="5746">
                  <c:v>-24.78</c:v>
                </c:pt>
                <c:pt idx="5747">
                  <c:v>-25.010999999999999</c:v>
                </c:pt>
                <c:pt idx="5748">
                  <c:v>-24.963999999999999</c:v>
                </c:pt>
                <c:pt idx="5749">
                  <c:v>-24.742999999999999</c:v>
                </c:pt>
                <c:pt idx="5750">
                  <c:v>-24.759</c:v>
                </c:pt>
                <c:pt idx="5751">
                  <c:v>-24.847000000000001</c:v>
                </c:pt>
                <c:pt idx="5752">
                  <c:v>-24.791</c:v>
                </c:pt>
                <c:pt idx="5753">
                  <c:v>-24.911999999999999</c:v>
                </c:pt>
                <c:pt idx="5754">
                  <c:v>-24.692</c:v>
                </c:pt>
                <c:pt idx="5755">
                  <c:v>-24.64</c:v>
                </c:pt>
                <c:pt idx="5756">
                  <c:v>-25.268000000000001</c:v>
                </c:pt>
                <c:pt idx="5757">
                  <c:v>-24.914000000000001</c:v>
                </c:pt>
                <c:pt idx="5758">
                  <c:v>-24.798999999999999</c:v>
                </c:pt>
                <c:pt idx="5759">
                  <c:v>-24.795000000000002</c:v>
                </c:pt>
                <c:pt idx="5760">
                  <c:v>-24.969000000000001</c:v>
                </c:pt>
                <c:pt idx="5761">
                  <c:v>-24.94</c:v>
                </c:pt>
                <c:pt idx="5762">
                  <c:v>-24.873999999999999</c:v>
                </c:pt>
                <c:pt idx="5763">
                  <c:v>-24.853999999999999</c:v>
                </c:pt>
                <c:pt idx="5764">
                  <c:v>-24.713000000000001</c:v>
                </c:pt>
                <c:pt idx="5765">
                  <c:v>-24.707999999999998</c:v>
                </c:pt>
                <c:pt idx="5766">
                  <c:v>-24.863</c:v>
                </c:pt>
                <c:pt idx="5767">
                  <c:v>-24.725000000000001</c:v>
                </c:pt>
                <c:pt idx="5768">
                  <c:v>-24.815000000000001</c:v>
                </c:pt>
                <c:pt idx="5769">
                  <c:v>-24.763999999999999</c:v>
                </c:pt>
                <c:pt idx="5770">
                  <c:v>-24.760999999999999</c:v>
                </c:pt>
                <c:pt idx="5771">
                  <c:v>-24.968</c:v>
                </c:pt>
                <c:pt idx="5772">
                  <c:v>-24.795000000000002</c:v>
                </c:pt>
                <c:pt idx="5773">
                  <c:v>-24.847000000000001</c:v>
                </c:pt>
                <c:pt idx="5774">
                  <c:v>-24.765000000000001</c:v>
                </c:pt>
                <c:pt idx="5775">
                  <c:v>-24.754999999999999</c:v>
                </c:pt>
                <c:pt idx="5776">
                  <c:v>-24.855</c:v>
                </c:pt>
                <c:pt idx="5777">
                  <c:v>-24.638999999999999</c:v>
                </c:pt>
                <c:pt idx="5778">
                  <c:v>-24.97</c:v>
                </c:pt>
                <c:pt idx="5779">
                  <c:v>-24.687999999999999</c:v>
                </c:pt>
                <c:pt idx="5780">
                  <c:v>-24.686</c:v>
                </c:pt>
                <c:pt idx="5781">
                  <c:v>-25.041</c:v>
                </c:pt>
                <c:pt idx="5782">
                  <c:v>-24.795000000000002</c:v>
                </c:pt>
                <c:pt idx="5783">
                  <c:v>-24.706</c:v>
                </c:pt>
                <c:pt idx="5784">
                  <c:v>-24.978000000000002</c:v>
                </c:pt>
                <c:pt idx="5785">
                  <c:v>-24.759</c:v>
                </c:pt>
                <c:pt idx="5786">
                  <c:v>-25.045999999999999</c:v>
                </c:pt>
                <c:pt idx="5787">
                  <c:v>-24.952999999999999</c:v>
                </c:pt>
                <c:pt idx="5788">
                  <c:v>-24.733000000000001</c:v>
                </c:pt>
                <c:pt idx="5789">
                  <c:v>-24.823</c:v>
                </c:pt>
                <c:pt idx="5790">
                  <c:v>-24.704999999999998</c:v>
                </c:pt>
                <c:pt idx="5791">
                  <c:v>-24.802</c:v>
                </c:pt>
                <c:pt idx="5792">
                  <c:v>-24.907</c:v>
                </c:pt>
                <c:pt idx="5793">
                  <c:v>-24.802</c:v>
                </c:pt>
                <c:pt idx="5794">
                  <c:v>-24.71</c:v>
                </c:pt>
                <c:pt idx="5795">
                  <c:v>-24.786000000000001</c:v>
                </c:pt>
                <c:pt idx="5796">
                  <c:v>-24.911999999999999</c:v>
                </c:pt>
                <c:pt idx="5797">
                  <c:v>-24.954999999999998</c:v>
                </c:pt>
                <c:pt idx="5798">
                  <c:v>-25.024999999999999</c:v>
                </c:pt>
                <c:pt idx="5799">
                  <c:v>-24.83</c:v>
                </c:pt>
                <c:pt idx="5800">
                  <c:v>-24.907</c:v>
                </c:pt>
                <c:pt idx="5801">
                  <c:v>-24.850999999999999</c:v>
                </c:pt>
                <c:pt idx="5802">
                  <c:v>-24.74</c:v>
                </c:pt>
                <c:pt idx="5803">
                  <c:v>-24.856000000000002</c:v>
                </c:pt>
                <c:pt idx="5804">
                  <c:v>-24.629000000000001</c:v>
                </c:pt>
                <c:pt idx="5805">
                  <c:v>-24.513000000000002</c:v>
                </c:pt>
                <c:pt idx="5806">
                  <c:v>-24.571999999999999</c:v>
                </c:pt>
                <c:pt idx="5807">
                  <c:v>-24.504999999999999</c:v>
                </c:pt>
                <c:pt idx="5808">
                  <c:v>-24.79</c:v>
                </c:pt>
                <c:pt idx="5809">
                  <c:v>-24.936</c:v>
                </c:pt>
                <c:pt idx="5810">
                  <c:v>-24.87</c:v>
                </c:pt>
                <c:pt idx="5811">
                  <c:v>-24.774000000000001</c:v>
                </c:pt>
                <c:pt idx="5812">
                  <c:v>-24.731999999999999</c:v>
                </c:pt>
                <c:pt idx="5813">
                  <c:v>-24.841000000000001</c:v>
                </c:pt>
                <c:pt idx="5814">
                  <c:v>-24.529</c:v>
                </c:pt>
                <c:pt idx="5815">
                  <c:v>-24.908000000000001</c:v>
                </c:pt>
                <c:pt idx="5816">
                  <c:v>-24.992999999999999</c:v>
                </c:pt>
                <c:pt idx="5817">
                  <c:v>-24.658999999999999</c:v>
                </c:pt>
                <c:pt idx="5818">
                  <c:v>-24.741</c:v>
                </c:pt>
                <c:pt idx="5819">
                  <c:v>-24.831</c:v>
                </c:pt>
                <c:pt idx="5820">
                  <c:v>-24.704000000000001</c:v>
                </c:pt>
                <c:pt idx="5821">
                  <c:v>-24.896999999999998</c:v>
                </c:pt>
                <c:pt idx="5822">
                  <c:v>-24.856000000000002</c:v>
                </c:pt>
                <c:pt idx="5823">
                  <c:v>-25.111000000000001</c:v>
                </c:pt>
                <c:pt idx="5824">
                  <c:v>-24.835999999999999</c:v>
                </c:pt>
                <c:pt idx="5825">
                  <c:v>-25.152999999999999</c:v>
                </c:pt>
                <c:pt idx="5826">
                  <c:v>-25.196000000000002</c:v>
                </c:pt>
                <c:pt idx="5827">
                  <c:v>-24.805</c:v>
                </c:pt>
                <c:pt idx="5828">
                  <c:v>-24.986000000000001</c:v>
                </c:pt>
                <c:pt idx="5829">
                  <c:v>-25.047999999999998</c:v>
                </c:pt>
                <c:pt idx="5830">
                  <c:v>-24.911000000000001</c:v>
                </c:pt>
                <c:pt idx="5831">
                  <c:v>-24.856999999999999</c:v>
                </c:pt>
                <c:pt idx="5832">
                  <c:v>-24.974</c:v>
                </c:pt>
                <c:pt idx="5833">
                  <c:v>-24.975999999999999</c:v>
                </c:pt>
                <c:pt idx="5834">
                  <c:v>-24.899000000000001</c:v>
                </c:pt>
                <c:pt idx="5835">
                  <c:v>-24.971</c:v>
                </c:pt>
                <c:pt idx="5836">
                  <c:v>-24.957999999999998</c:v>
                </c:pt>
                <c:pt idx="5837">
                  <c:v>-24.89</c:v>
                </c:pt>
                <c:pt idx="5838">
                  <c:v>-24.835000000000001</c:v>
                </c:pt>
                <c:pt idx="5839">
                  <c:v>-24.934999999999999</c:v>
                </c:pt>
                <c:pt idx="5840">
                  <c:v>-24.766999999999999</c:v>
                </c:pt>
                <c:pt idx="5841">
                  <c:v>-24.812999999999999</c:v>
                </c:pt>
                <c:pt idx="5842">
                  <c:v>-24.913</c:v>
                </c:pt>
                <c:pt idx="5843">
                  <c:v>-24.808</c:v>
                </c:pt>
                <c:pt idx="5844">
                  <c:v>-24.971</c:v>
                </c:pt>
                <c:pt idx="5845">
                  <c:v>-24.704000000000001</c:v>
                </c:pt>
                <c:pt idx="5846">
                  <c:v>-24.859000000000002</c:v>
                </c:pt>
                <c:pt idx="5847">
                  <c:v>-24.812999999999999</c:v>
                </c:pt>
                <c:pt idx="5848">
                  <c:v>-24.867999999999999</c:v>
                </c:pt>
                <c:pt idx="5849">
                  <c:v>-24.949000000000002</c:v>
                </c:pt>
                <c:pt idx="5850">
                  <c:v>-24.837</c:v>
                </c:pt>
                <c:pt idx="5851">
                  <c:v>-24.93</c:v>
                </c:pt>
                <c:pt idx="5852">
                  <c:v>-25.023</c:v>
                </c:pt>
                <c:pt idx="5853">
                  <c:v>-24.873000000000001</c:v>
                </c:pt>
                <c:pt idx="5854">
                  <c:v>-24.917000000000002</c:v>
                </c:pt>
                <c:pt idx="5855">
                  <c:v>-24.968</c:v>
                </c:pt>
                <c:pt idx="5856">
                  <c:v>-25.018999999999998</c:v>
                </c:pt>
                <c:pt idx="5857">
                  <c:v>-25.056000000000001</c:v>
                </c:pt>
                <c:pt idx="5858">
                  <c:v>-24.951000000000001</c:v>
                </c:pt>
                <c:pt idx="5859">
                  <c:v>-25.062000000000001</c:v>
                </c:pt>
                <c:pt idx="5860">
                  <c:v>-24.925000000000001</c:v>
                </c:pt>
                <c:pt idx="5861">
                  <c:v>-24.954000000000001</c:v>
                </c:pt>
                <c:pt idx="5862">
                  <c:v>-25.015000000000001</c:v>
                </c:pt>
                <c:pt idx="5863">
                  <c:v>-24.702000000000002</c:v>
                </c:pt>
                <c:pt idx="5864">
                  <c:v>-24.888000000000002</c:v>
                </c:pt>
                <c:pt idx="5865">
                  <c:v>-25.120999999999999</c:v>
                </c:pt>
                <c:pt idx="5866">
                  <c:v>-24.803000000000001</c:v>
                </c:pt>
                <c:pt idx="5867">
                  <c:v>-24.838000000000001</c:v>
                </c:pt>
                <c:pt idx="5868">
                  <c:v>-24.983000000000001</c:v>
                </c:pt>
                <c:pt idx="5869">
                  <c:v>-24.931999999999999</c:v>
                </c:pt>
                <c:pt idx="5870">
                  <c:v>-24.928000000000001</c:v>
                </c:pt>
                <c:pt idx="5871">
                  <c:v>-24.895</c:v>
                </c:pt>
                <c:pt idx="5872">
                  <c:v>-24.706</c:v>
                </c:pt>
                <c:pt idx="5873">
                  <c:v>-24.895</c:v>
                </c:pt>
                <c:pt idx="5874">
                  <c:v>-24.742000000000001</c:v>
                </c:pt>
                <c:pt idx="5875">
                  <c:v>-24.890999999999998</c:v>
                </c:pt>
                <c:pt idx="5876">
                  <c:v>-24.736000000000001</c:v>
                </c:pt>
                <c:pt idx="5877">
                  <c:v>-24.722999999999999</c:v>
                </c:pt>
                <c:pt idx="5878">
                  <c:v>-24.925000000000001</c:v>
                </c:pt>
                <c:pt idx="5879">
                  <c:v>-24.795999999999999</c:v>
                </c:pt>
                <c:pt idx="5880">
                  <c:v>-25.015000000000001</c:v>
                </c:pt>
                <c:pt idx="5881">
                  <c:v>-24.600999999999999</c:v>
                </c:pt>
                <c:pt idx="5882">
                  <c:v>-24.518999999999998</c:v>
                </c:pt>
                <c:pt idx="5883">
                  <c:v>-24.391999999999999</c:v>
                </c:pt>
                <c:pt idx="5884">
                  <c:v>-24.611999999999998</c:v>
                </c:pt>
                <c:pt idx="5885">
                  <c:v>-24.68</c:v>
                </c:pt>
                <c:pt idx="5886">
                  <c:v>-24.507999999999999</c:v>
                </c:pt>
                <c:pt idx="5887">
                  <c:v>-24.841999999999999</c:v>
                </c:pt>
                <c:pt idx="5888">
                  <c:v>-24.782</c:v>
                </c:pt>
                <c:pt idx="5889">
                  <c:v>-24.687999999999999</c:v>
                </c:pt>
                <c:pt idx="5890">
                  <c:v>-24.745999999999999</c:v>
                </c:pt>
                <c:pt idx="5891">
                  <c:v>-24.588999999999999</c:v>
                </c:pt>
                <c:pt idx="5892">
                  <c:v>-24.710999999999999</c:v>
                </c:pt>
                <c:pt idx="5893">
                  <c:v>-24.576000000000001</c:v>
                </c:pt>
                <c:pt idx="5894">
                  <c:v>-24.920999999999999</c:v>
                </c:pt>
                <c:pt idx="5895">
                  <c:v>-24.823</c:v>
                </c:pt>
                <c:pt idx="5896">
                  <c:v>-24.855</c:v>
                </c:pt>
                <c:pt idx="5897">
                  <c:v>-24.756</c:v>
                </c:pt>
                <c:pt idx="5898">
                  <c:v>-24.850999999999999</c:v>
                </c:pt>
                <c:pt idx="5899">
                  <c:v>-24.792000000000002</c:v>
                </c:pt>
                <c:pt idx="5900">
                  <c:v>-24.757999999999999</c:v>
                </c:pt>
                <c:pt idx="5901">
                  <c:v>-24.795999999999999</c:v>
                </c:pt>
                <c:pt idx="5902">
                  <c:v>-24.81</c:v>
                </c:pt>
                <c:pt idx="5903">
                  <c:v>-24.91</c:v>
                </c:pt>
                <c:pt idx="5904">
                  <c:v>-24.672999999999998</c:v>
                </c:pt>
                <c:pt idx="5905">
                  <c:v>-25.102</c:v>
                </c:pt>
                <c:pt idx="5906">
                  <c:v>-25.135999999999999</c:v>
                </c:pt>
                <c:pt idx="5907">
                  <c:v>-24.96</c:v>
                </c:pt>
                <c:pt idx="5908">
                  <c:v>-24.808</c:v>
                </c:pt>
                <c:pt idx="5909">
                  <c:v>-24.873000000000001</c:v>
                </c:pt>
                <c:pt idx="5910">
                  <c:v>-24.995000000000001</c:v>
                </c:pt>
                <c:pt idx="5911">
                  <c:v>-24.983000000000001</c:v>
                </c:pt>
                <c:pt idx="5912">
                  <c:v>-25.033999999999999</c:v>
                </c:pt>
                <c:pt idx="5913">
                  <c:v>-24.919</c:v>
                </c:pt>
                <c:pt idx="5914">
                  <c:v>-24.95</c:v>
                </c:pt>
                <c:pt idx="5915">
                  <c:v>-24.974</c:v>
                </c:pt>
                <c:pt idx="5916">
                  <c:v>-24.864000000000001</c:v>
                </c:pt>
                <c:pt idx="5917">
                  <c:v>-25.24</c:v>
                </c:pt>
                <c:pt idx="5918">
                  <c:v>-25.128</c:v>
                </c:pt>
                <c:pt idx="5919">
                  <c:v>-25.055</c:v>
                </c:pt>
                <c:pt idx="5920">
                  <c:v>-25.039000000000001</c:v>
                </c:pt>
                <c:pt idx="5921">
                  <c:v>-24.818000000000001</c:v>
                </c:pt>
                <c:pt idx="5922">
                  <c:v>-24.933</c:v>
                </c:pt>
                <c:pt idx="5923">
                  <c:v>-24.873999999999999</c:v>
                </c:pt>
                <c:pt idx="5924">
                  <c:v>-25.018999999999998</c:v>
                </c:pt>
                <c:pt idx="5925">
                  <c:v>-24.9</c:v>
                </c:pt>
                <c:pt idx="5926">
                  <c:v>-25.038</c:v>
                </c:pt>
                <c:pt idx="5927">
                  <c:v>-25.079000000000001</c:v>
                </c:pt>
                <c:pt idx="5928">
                  <c:v>-24.882000000000001</c:v>
                </c:pt>
                <c:pt idx="5929">
                  <c:v>-25.148</c:v>
                </c:pt>
                <c:pt idx="5930">
                  <c:v>-24.783999999999999</c:v>
                </c:pt>
                <c:pt idx="5931">
                  <c:v>-24.841000000000001</c:v>
                </c:pt>
                <c:pt idx="5932">
                  <c:v>-24.939</c:v>
                </c:pt>
                <c:pt idx="5933">
                  <c:v>-25.09</c:v>
                </c:pt>
                <c:pt idx="5934">
                  <c:v>-24.683</c:v>
                </c:pt>
                <c:pt idx="5935">
                  <c:v>-24.745999999999999</c:v>
                </c:pt>
                <c:pt idx="5936">
                  <c:v>-24.696000000000002</c:v>
                </c:pt>
                <c:pt idx="5937">
                  <c:v>-24.766999999999999</c:v>
                </c:pt>
                <c:pt idx="5938">
                  <c:v>-24.824000000000002</c:v>
                </c:pt>
                <c:pt idx="5939">
                  <c:v>-24.905000000000001</c:v>
                </c:pt>
                <c:pt idx="5940">
                  <c:v>-24.962</c:v>
                </c:pt>
                <c:pt idx="5941">
                  <c:v>-25.074000000000002</c:v>
                </c:pt>
                <c:pt idx="5942">
                  <c:v>-25.074000000000002</c:v>
                </c:pt>
                <c:pt idx="5943">
                  <c:v>-25.085000000000001</c:v>
                </c:pt>
                <c:pt idx="5944">
                  <c:v>-24.582000000000001</c:v>
                </c:pt>
                <c:pt idx="5945">
                  <c:v>-24.917999999999999</c:v>
                </c:pt>
                <c:pt idx="5946">
                  <c:v>-25.207000000000001</c:v>
                </c:pt>
                <c:pt idx="5947">
                  <c:v>-24.73</c:v>
                </c:pt>
                <c:pt idx="5948">
                  <c:v>-24.97</c:v>
                </c:pt>
                <c:pt idx="5949">
                  <c:v>-25.11</c:v>
                </c:pt>
                <c:pt idx="5950">
                  <c:v>-25.010999999999999</c:v>
                </c:pt>
                <c:pt idx="5951">
                  <c:v>-24.800999999999998</c:v>
                </c:pt>
                <c:pt idx="5952">
                  <c:v>-25.19</c:v>
                </c:pt>
                <c:pt idx="5953">
                  <c:v>-25.036000000000001</c:v>
                </c:pt>
                <c:pt idx="5954">
                  <c:v>-24.9</c:v>
                </c:pt>
                <c:pt idx="5955">
                  <c:v>-24.75</c:v>
                </c:pt>
                <c:pt idx="5956">
                  <c:v>-24.928999999999998</c:v>
                </c:pt>
                <c:pt idx="5957">
                  <c:v>-24.837</c:v>
                </c:pt>
                <c:pt idx="5958">
                  <c:v>-24.843</c:v>
                </c:pt>
                <c:pt idx="5959">
                  <c:v>-25.024999999999999</c:v>
                </c:pt>
                <c:pt idx="5960">
                  <c:v>-24.797999999999998</c:v>
                </c:pt>
                <c:pt idx="5961">
                  <c:v>-24.739000000000001</c:v>
                </c:pt>
                <c:pt idx="5962">
                  <c:v>-24.695</c:v>
                </c:pt>
                <c:pt idx="5963">
                  <c:v>-24.841999999999999</c:v>
                </c:pt>
                <c:pt idx="5964">
                  <c:v>-24.841999999999999</c:v>
                </c:pt>
                <c:pt idx="5965">
                  <c:v>-25.077000000000002</c:v>
                </c:pt>
                <c:pt idx="5966">
                  <c:v>-24.920999999999999</c:v>
                </c:pt>
                <c:pt idx="5967">
                  <c:v>-24.824999999999999</c:v>
                </c:pt>
                <c:pt idx="5968">
                  <c:v>-24.861999999999998</c:v>
                </c:pt>
                <c:pt idx="5969">
                  <c:v>-24.771000000000001</c:v>
                </c:pt>
                <c:pt idx="5970">
                  <c:v>-24.792000000000002</c:v>
                </c:pt>
                <c:pt idx="5971">
                  <c:v>-24.811</c:v>
                </c:pt>
                <c:pt idx="5972">
                  <c:v>-24.809000000000001</c:v>
                </c:pt>
                <c:pt idx="5973">
                  <c:v>-24.672000000000001</c:v>
                </c:pt>
                <c:pt idx="5974">
                  <c:v>-24.727</c:v>
                </c:pt>
                <c:pt idx="5975">
                  <c:v>-24.978000000000002</c:v>
                </c:pt>
                <c:pt idx="5976">
                  <c:v>-25.061</c:v>
                </c:pt>
                <c:pt idx="5977">
                  <c:v>-24.91</c:v>
                </c:pt>
                <c:pt idx="5978">
                  <c:v>-24.875</c:v>
                </c:pt>
                <c:pt idx="5979">
                  <c:v>-24.672999999999998</c:v>
                </c:pt>
                <c:pt idx="5980">
                  <c:v>-24.881</c:v>
                </c:pt>
                <c:pt idx="5981">
                  <c:v>-24.643000000000001</c:v>
                </c:pt>
                <c:pt idx="5982">
                  <c:v>-24.754000000000001</c:v>
                </c:pt>
                <c:pt idx="5983">
                  <c:v>-25.097999999999999</c:v>
                </c:pt>
                <c:pt idx="5984">
                  <c:v>-24.863</c:v>
                </c:pt>
                <c:pt idx="5985">
                  <c:v>-24.879000000000001</c:v>
                </c:pt>
                <c:pt idx="5986">
                  <c:v>-24.800999999999998</c:v>
                </c:pt>
                <c:pt idx="5987">
                  <c:v>-24.795000000000002</c:v>
                </c:pt>
                <c:pt idx="5988">
                  <c:v>-24.847000000000001</c:v>
                </c:pt>
                <c:pt idx="5989">
                  <c:v>-25.045000000000002</c:v>
                </c:pt>
                <c:pt idx="5990">
                  <c:v>-24.878</c:v>
                </c:pt>
                <c:pt idx="5991">
                  <c:v>-25.036000000000001</c:v>
                </c:pt>
                <c:pt idx="5992">
                  <c:v>-24.818000000000001</c:v>
                </c:pt>
                <c:pt idx="5993">
                  <c:v>-24.88</c:v>
                </c:pt>
                <c:pt idx="5994">
                  <c:v>-25.085999999999999</c:v>
                </c:pt>
                <c:pt idx="5995">
                  <c:v>-24.867999999999999</c:v>
                </c:pt>
                <c:pt idx="5996">
                  <c:v>-24.989000000000001</c:v>
                </c:pt>
                <c:pt idx="5997">
                  <c:v>-25.137</c:v>
                </c:pt>
                <c:pt idx="5998">
                  <c:v>-25.154</c:v>
                </c:pt>
                <c:pt idx="5999">
                  <c:v>-25.062000000000001</c:v>
                </c:pt>
                <c:pt idx="6000">
                  <c:v>-25.033999999999999</c:v>
                </c:pt>
                <c:pt idx="6001">
                  <c:v>-25.003</c:v>
                </c:pt>
                <c:pt idx="6002">
                  <c:v>-25.140999999999998</c:v>
                </c:pt>
                <c:pt idx="6003">
                  <c:v>-24.91</c:v>
                </c:pt>
                <c:pt idx="6004">
                  <c:v>-24.954000000000001</c:v>
                </c:pt>
                <c:pt idx="6005">
                  <c:v>-24.832999999999998</c:v>
                </c:pt>
                <c:pt idx="6006">
                  <c:v>-25.082999999999998</c:v>
                </c:pt>
                <c:pt idx="6007">
                  <c:v>-24.683</c:v>
                </c:pt>
                <c:pt idx="6008">
                  <c:v>-24.873000000000001</c:v>
                </c:pt>
                <c:pt idx="6009">
                  <c:v>-24.826000000000001</c:v>
                </c:pt>
                <c:pt idx="6010">
                  <c:v>-24.702999999999999</c:v>
                </c:pt>
                <c:pt idx="6011">
                  <c:v>-25.009</c:v>
                </c:pt>
                <c:pt idx="6012">
                  <c:v>-24.902999999999999</c:v>
                </c:pt>
                <c:pt idx="6013">
                  <c:v>-24.701000000000001</c:v>
                </c:pt>
                <c:pt idx="6014">
                  <c:v>-25.018999999999998</c:v>
                </c:pt>
                <c:pt idx="6015">
                  <c:v>-24.93</c:v>
                </c:pt>
                <c:pt idx="6016">
                  <c:v>-24.989000000000001</c:v>
                </c:pt>
                <c:pt idx="6017">
                  <c:v>-24.948</c:v>
                </c:pt>
                <c:pt idx="6018">
                  <c:v>-24.981999999999999</c:v>
                </c:pt>
                <c:pt idx="6019">
                  <c:v>-24.908000000000001</c:v>
                </c:pt>
                <c:pt idx="6020">
                  <c:v>-24.747</c:v>
                </c:pt>
                <c:pt idx="6021">
                  <c:v>-25.1</c:v>
                </c:pt>
                <c:pt idx="6022">
                  <c:v>-24.872</c:v>
                </c:pt>
                <c:pt idx="6023">
                  <c:v>-24.91</c:v>
                </c:pt>
                <c:pt idx="6024">
                  <c:v>-24.951000000000001</c:v>
                </c:pt>
                <c:pt idx="6025">
                  <c:v>-25.131</c:v>
                </c:pt>
                <c:pt idx="6026">
                  <c:v>-24.831</c:v>
                </c:pt>
                <c:pt idx="6027">
                  <c:v>-24.925999999999998</c:v>
                </c:pt>
                <c:pt idx="6028">
                  <c:v>-24.812000000000001</c:v>
                </c:pt>
                <c:pt idx="6029">
                  <c:v>-24.774000000000001</c:v>
                </c:pt>
                <c:pt idx="6030">
                  <c:v>-24.873000000000001</c:v>
                </c:pt>
                <c:pt idx="6031">
                  <c:v>-24.888000000000002</c:v>
                </c:pt>
                <c:pt idx="6032">
                  <c:v>-25.04</c:v>
                </c:pt>
                <c:pt idx="6033">
                  <c:v>-24.824000000000002</c:v>
                </c:pt>
                <c:pt idx="6034">
                  <c:v>-25.03</c:v>
                </c:pt>
                <c:pt idx="6035">
                  <c:v>-24.829000000000001</c:v>
                </c:pt>
                <c:pt idx="6036">
                  <c:v>-25.303000000000001</c:v>
                </c:pt>
                <c:pt idx="6037">
                  <c:v>-25.321999999999999</c:v>
                </c:pt>
                <c:pt idx="6038">
                  <c:v>-24.843</c:v>
                </c:pt>
                <c:pt idx="6039">
                  <c:v>-24.596</c:v>
                </c:pt>
                <c:pt idx="6040">
                  <c:v>-24.687000000000001</c:v>
                </c:pt>
                <c:pt idx="6041">
                  <c:v>-24.780999999999999</c:v>
                </c:pt>
                <c:pt idx="6042">
                  <c:v>-24.581</c:v>
                </c:pt>
                <c:pt idx="6043">
                  <c:v>-24.771000000000001</c:v>
                </c:pt>
                <c:pt idx="6044">
                  <c:v>-24.742999999999999</c:v>
                </c:pt>
                <c:pt idx="6045">
                  <c:v>-24.988</c:v>
                </c:pt>
                <c:pt idx="6046">
                  <c:v>-24.591000000000001</c:v>
                </c:pt>
                <c:pt idx="6047">
                  <c:v>-24.79</c:v>
                </c:pt>
                <c:pt idx="6048">
                  <c:v>-24.83</c:v>
                </c:pt>
                <c:pt idx="6049">
                  <c:v>-24.741</c:v>
                </c:pt>
                <c:pt idx="6050">
                  <c:v>-24.689</c:v>
                </c:pt>
                <c:pt idx="6051">
                  <c:v>-24.956</c:v>
                </c:pt>
                <c:pt idx="6052">
                  <c:v>-24.818999999999999</c:v>
                </c:pt>
                <c:pt idx="6053">
                  <c:v>-24.832000000000001</c:v>
                </c:pt>
                <c:pt idx="6054">
                  <c:v>-24.690999999999999</c:v>
                </c:pt>
                <c:pt idx="6055">
                  <c:v>-24.617999999999999</c:v>
                </c:pt>
                <c:pt idx="6056">
                  <c:v>-24.687999999999999</c:v>
                </c:pt>
                <c:pt idx="6057">
                  <c:v>-24.928000000000001</c:v>
                </c:pt>
                <c:pt idx="6058">
                  <c:v>-25.044</c:v>
                </c:pt>
                <c:pt idx="6059">
                  <c:v>-24.954999999999998</c:v>
                </c:pt>
                <c:pt idx="6060">
                  <c:v>-24.786000000000001</c:v>
                </c:pt>
                <c:pt idx="6061">
                  <c:v>-24.847999999999999</c:v>
                </c:pt>
                <c:pt idx="6062">
                  <c:v>-24.99</c:v>
                </c:pt>
                <c:pt idx="6063">
                  <c:v>-24.792999999999999</c:v>
                </c:pt>
                <c:pt idx="6064">
                  <c:v>-24.797999999999998</c:v>
                </c:pt>
                <c:pt idx="6065">
                  <c:v>-24.739000000000001</c:v>
                </c:pt>
                <c:pt idx="6066">
                  <c:v>-24.702000000000002</c:v>
                </c:pt>
                <c:pt idx="6067">
                  <c:v>-24.888999999999999</c:v>
                </c:pt>
                <c:pt idx="6068">
                  <c:v>-24.815000000000001</c:v>
                </c:pt>
                <c:pt idx="6069">
                  <c:v>-24.849</c:v>
                </c:pt>
                <c:pt idx="6070">
                  <c:v>-25.282</c:v>
                </c:pt>
                <c:pt idx="6071">
                  <c:v>-25.003</c:v>
                </c:pt>
                <c:pt idx="6072">
                  <c:v>-24.861999999999998</c:v>
                </c:pt>
                <c:pt idx="6073">
                  <c:v>-24.777999999999999</c:v>
                </c:pt>
                <c:pt idx="6074">
                  <c:v>-24.812000000000001</c:v>
                </c:pt>
                <c:pt idx="6075">
                  <c:v>-24.861000000000001</c:v>
                </c:pt>
                <c:pt idx="6076">
                  <c:v>-25.003</c:v>
                </c:pt>
                <c:pt idx="6077">
                  <c:v>-24.826000000000001</c:v>
                </c:pt>
                <c:pt idx="6078">
                  <c:v>-24.428000000000001</c:v>
                </c:pt>
                <c:pt idx="6079">
                  <c:v>-25.056999999999999</c:v>
                </c:pt>
                <c:pt idx="6080">
                  <c:v>-24.734999999999999</c:v>
                </c:pt>
                <c:pt idx="6081">
                  <c:v>-24.834</c:v>
                </c:pt>
                <c:pt idx="6082">
                  <c:v>-24.637</c:v>
                </c:pt>
                <c:pt idx="6083">
                  <c:v>-24.632000000000001</c:v>
                </c:pt>
                <c:pt idx="6084">
                  <c:v>-24.763000000000002</c:v>
                </c:pt>
                <c:pt idx="6085">
                  <c:v>-24.972999999999999</c:v>
                </c:pt>
                <c:pt idx="6086">
                  <c:v>-25.199000000000002</c:v>
                </c:pt>
                <c:pt idx="6087">
                  <c:v>-25.062000000000001</c:v>
                </c:pt>
                <c:pt idx="6088">
                  <c:v>-24.948</c:v>
                </c:pt>
                <c:pt idx="6089">
                  <c:v>-24.986999999999998</c:v>
                </c:pt>
                <c:pt idx="6090">
                  <c:v>-25.143999999999998</c:v>
                </c:pt>
                <c:pt idx="6091">
                  <c:v>-24.853000000000002</c:v>
                </c:pt>
                <c:pt idx="6092">
                  <c:v>-24.972000000000001</c:v>
                </c:pt>
                <c:pt idx="6093">
                  <c:v>-24.913</c:v>
                </c:pt>
                <c:pt idx="6094">
                  <c:v>-25.053000000000001</c:v>
                </c:pt>
                <c:pt idx="6095">
                  <c:v>-24.821999999999999</c:v>
                </c:pt>
                <c:pt idx="6096">
                  <c:v>-24.943999999999999</c:v>
                </c:pt>
                <c:pt idx="6097">
                  <c:v>-25.155000000000001</c:v>
                </c:pt>
                <c:pt idx="6098">
                  <c:v>-24.835999999999999</c:v>
                </c:pt>
                <c:pt idx="6099">
                  <c:v>-24.890999999999998</c:v>
                </c:pt>
                <c:pt idx="6100">
                  <c:v>-24.884</c:v>
                </c:pt>
                <c:pt idx="6101">
                  <c:v>-24.818000000000001</c:v>
                </c:pt>
                <c:pt idx="6102">
                  <c:v>-24.812000000000001</c:v>
                </c:pt>
                <c:pt idx="6103">
                  <c:v>-25.21</c:v>
                </c:pt>
                <c:pt idx="6104">
                  <c:v>-24.904</c:v>
                </c:pt>
                <c:pt idx="6105">
                  <c:v>-24.989000000000001</c:v>
                </c:pt>
                <c:pt idx="6106">
                  <c:v>-25.042000000000002</c:v>
                </c:pt>
                <c:pt idx="6107">
                  <c:v>-24.922999999999998</c:v>
                </c:pt>
                <c:pt idx="6108">
                  <c:v>-24.82</c:v>
                </c:pt>
                <c:pt idx="6109">
                  <c:v>-24.76</c:v>
                </c:pt>
                <c:pt idx="6110">
                  <c:v>-24.896999999999998</c:v>
                </c:pt>
                <c:pt idx="6111">
                  <c:v>-24.684000000000001</c:v>
                </c:pt>
                <c:pt idx="6112">
                  <c:v>-25.042000000000002</c:v>
                </c:pt>
                <c:pt idx="6113">
                  <c:v>-24.96</c:v>
                </c:pt>
                <c:pt idx="6114">
                  <c:v>-25.01</c:v>
                </c:pt>
                <c:pt idx="6115">
                  <c:v>-25.263000000000002</c:v>
                </c:pt>
                <c:pt idx="6116">
                  <c:v>-24.635000000000002</c:v>
                </c:pt>
                <c:pt idx="6117">
                  <c:v>-25.047999999999998</c:v>
                </c:pt>
                <c:pt idx="6118">
                  <c:v>-24.870999999999999</c:v>
                </c:pt>
                <c:pt idx="6119">
                  <c:v>-25.033000000000001</c:v>
                </c:pt>
                <c:pt idx="6120">
                  <c:v>-24.773</c:v>
                </c:pt>
                <c:pt idx="6121">
                  <c:v>-24.911000000000001</c:v>
                </c:pt>
                <c:pt idx="6122">
                  <c:v>-25.062000000000001</c:v>
                </c:pt>
                <c:pt idx="6123">
                  <c:v>-24.847000000000001</c:v>
                </c:pt>
                <c:pt idx="6124">
                  <c:v>-24.942</c:v>
                </c:pt>
                <c:pt idx="6125">
                  <c:v>-24.652999999999999</c:v>
                </c:pt>
                <c:pt idx="6126">
                  <c:v>-24.975000000000001</c:v>
                </c:pt>
                <c:pt idx="6127">
                  <c:v>-25.177</c:v>
                </c:pt>
                <c:pt idx="6128">
                  <c:v>-25.14</c:v>
                </c:pt>
                <c:pt idx="6129">
                  <c:v>-24.873999999999999</c:v>
                </c:pt>
                <c:pt idx="6130">
                  <c:v>-24.901</c:v>
                </c:pt>
                <c:pt idx="6131">
                  <c:v>-24.795000000000002</c:v>
                </c:pt>
                <c:pt idx="6132">
                  <c:v>-24.858000000000001</c:v>
                </c:pt>
                <c:pt idx="6133">
                  <c:v>-24.899000000000001</c:v>
                </c:pt>
                <c:pt idx="6134">
                  <c:v>-25.050999999999998</c:v>
                </c:pt>
                <c:pt idx="6135">
                  <c:v>-25.065000000000001</c:v>
                </c:pt>
                <c:pt idx="6136">
                  <c:v>-25.018999999999998</c:v>
                </c:pt>
                <c:pt idx="6137">
                  <c:v>-24.943000000000001</c:v>
                </c:pt>
                <c:pt idx="6138">
                  <c:v>-24.948</c:v>
                </c:pt>
                <c:pt idx="6139">
                  <c:v>-25.146000000000001</c:v>
                </c:pt>
                <c:pt idx="6140">
                  <c:v>-25.11</c:v>
                </c:pt>
                <c:pt idx="6141">
                  <c:v>-25.087</c:v>
                </c:pt>
                <c:pt idx="6142">
                  <c:v>-25.006</c:v>
                </c:pt>
                <c:pt idx="6143">
                  <c:v>-25.109000000000002</c:v>
                </c:pt>
                <c:pt idx="6144">
                  <c:v>-24.959</c:v>
                </c:pt>
                <c:pt idx="6145">
                  <c:v>-24.896999999999998</c:v>
                </c:pt>
                <c:pt idx="6146">
                  <c:v>-25.045999999999999</c:v>
                </c:pt>
                <c:pt idx="6147">
                  <c:v>-25.111000000000001</c:v>
                </c:pt>
                <c:pt idx="6148">
                  <c:v>-24.887</c:v>
                </c:pt>
                <c:pt idx="6149">
                  <c:v>-24.736000000000001</c:v>
                </c:pt>
                <c:pt idx="6150">
                  <c:v>-24.966999999999999</c:v>
                </c:pt>
                <c:pt idx="6151">
                  <c:v>-24.722000000000001</c:v>
                </c:pt>
                <c:pt idx="6152">
                  <c:v>-24.968</c:v>
                </c:pt>
                <c:pt idx="6153">
                  <c:v>-24.835999999999999</c:v>
                </c:pt>
                <c:pt idx="6154">
                  <c:v>-24.707000000000001</c:v>
                </c:pt>
                <c:pt idx="6155">
                  <c:v>-24.861000000000001</c:v>
                </c:pt>
                <c:pt idx="6156">
                  <c:v>-25.004999999999999</c:v>
                </c:pt>
                <c:pt idx="6157">
                  <c:v>-25.047999999999998</c:v>
                </c:pt>
                <c:pt idx="6158">
                  <c:v>-25.007999999999999</c:v>
                </c:pt>
                <c:pt idx="6159">
                  <c:v>-24.966999999999999</c:v>
                </c:pt>
                <c:pt idx="6160">
                  <c:v>-25.064</c:v>
                </c:pt>
                <c:pt idx="6161">
                  <c:v>-24.888000000000002</c:v>
                </c:pt>
                <c:pt idx="6162">
                  <c:v>-24.731000000000002</c:v>
                </c:pt>
                <c:pt idx="6163">
                  <c:v>-24.600999999999999</c:v>
                </c:pt>
                <c:pt idx="6164">
                  <c:v>-24.777999999999999</c:v>
                </c:pt>
                <c:pt idx="6165">
                  <c:v>-24.806000000000001</c:v>
                </c:pt>
                <c:pt idx="6166">
                  <c:v>-24.925999999999998</c:v>
                </c:pt>
                <c:pt idx="6167">
                  <c:v>-25.088999999999999</c:v>
                </c:pt>
                <c:pt idx="6168">
                  <c:v>-24.975000000000001</c:v>
                </c:pt>
                <c:pt idx="6169">
                  <c:v>-24.885000000000002</c:v>
                </c:pt>
                <c:pt idx="6170">
                  <c:v>-25.184000000000001</c:v>
                </c:pt>
                <c:pt idx="6171">
                  <c:v>-25.096</c:v>
                </c:pt>
                <c:pt idx="6172">
                  <c:v>-25.007000000000001</c:v>
                </c:pt>
                <c:pt idx="6173">
                  <c:v>-25.103999999999999</c:v>
                </c:pt>
                <c:pt idx="6174">
                  <c:v>-25.148</c:v>
                </c:pt>
                <c:pt idx="6175">
                  <c:v>-25.260999999999999</c:v>
                </c:pt>
                <c:pt idx="6176">
                  <c:v>-25.094999999999999</c:v>
                </c:pt>
                <c:pt idx="6177">
                  <c:v>-25.097000000000001</c:v>
                </c:pt>
                <c:pt idx="6178">
                  <c:v>-24.922000000000001</c:v>
                </c:pt>
                <c:pt idx="6179">
                  <c:v>-25.061</c:v>
                </c:pt>
                <c:pt idx="6180">
                  <c:v>-25.056000000000001</c:v>
                </c:pt>
                <c:pt idx="6181">
                  <c:v>-25.048999999999999</c:v>
                </c:pt>
                <c:pt idx="6182">
                  <c:v>-25.239000000000001</c:v>
                </c:pt>
                <c:pt idx="6183">
                  <c:v>-25.279</c:v>
                </c:pt>
                <c:pt idx="6184">
                  <c:v>-25.04</c:v>
                </c:pt>
                <c:pt idx="6185">
                  <c:v>-24.908999999999999</c:v>
                </c:pt>
                <c:pt idx="6186">
                  <c:v>-24.931999999999999</c:v>
                </c:pt>
                <c:pt idx="6187">
                  <c:v>-24.960999999999999</c:v>
                </c:pt>
                <c:pt idx="6188">
                  <c:v>-25.003</c:v>
                </c:pt>
                <c:pt idx="6189">
                  <c:v>-25.148</c:v>
                </c:pt>
                <c:pt idx="6190">
                  <c:v>-25.254999999999999</c:v>
                </c:pt>
                <c:pt idx="6191">
                  <c:v>-25.172000000000001</c:v>
                </c:pt>
                <c:pt idx="6192">
                  <c:v>-24.975999999999999</c:v>
                </c:pt>
                <c:pt idx="6193">
                  <c:v>-25.164000000000001</c:v>
                </c:pt>
                <c:pt idx="6194">
                  <c:v>-25.273</c:v>
                </c:pt>
                <c:pt idx="6195">
                  <c:v>-25.071000000000002</c:v>
                </c:pt>
                <c:pt idx="6196">
                  <c:v>-25.202999999999999</c:v>
                </c:pt>
                <c:pt idx="6197">
                  <c:v>-25.126000000000001</c:v>
                </c:pt>
                <c:pt idx="6198">
                  <c:v>-25.068000000000001</c:v>
                </c:pt>
                <c:pt idx="6199">
                  <c:v>-25.114999999999998</c:v>
                </c:pt>
                <c:pt idx="6200">
                  <c:v>-25.152000000000001</c:v>
                </c:pt>
                <c:pt idx="6201">
                  <c:v>-25.245000000000001</c:v>
                </c:pt>
                <c:pt idx="6202">
                  <c:v>-25.199000000000002</c:v>
                </c:pt>
                <c:pt idx="6203">
                  <c:v>-25.045000000000002</c:v>
                </c:pt>
                <c:pt idx="6204">
                  <c:v>-24.994</c:v>
                </c:pt>
                <c:pt idx="6205">
                  <c:v>-25.161999999999999</c:v>
                </c:pt>
                <c:pt idx="6206">
                  <c:v>-25.190999999999999</c:v>
                </c:pt>
                <c:pt idx="6207">
                  <c:v>-25.067</c:v>
                </c:pt>
                <c:pt idx="6208">
                  <c:v>-25.213999999999999</c:v>
                </c:pt>
                <c:pt idx="6209">
                  <c:v>-25.225999999999999</c:v>
                </c:pt>
                <c:pt idx="6210">
                  <c:v>-25.018000000000001</c:v>
                </c:pt>
                <c:pt idx="6211">
                  <c:v>-25.141999999999999</c:v>
                </c:pt>
                <c:pt idx="6212">
                  <c:v>-25.244</c:v>
                </c:pt>
                <c:pt idx="6213">
                  <c:v>-25.314</c:v>
                </c:pt>
                <c:pt idx="6214">
                  <c:v>-25.2</c:v>
                </c:pt>
                <c:pt idx="6215">
                  <c:v>-25.251000000000001</c:v>
                </c:pt>
                <c:pt idx="6216">
                  <c:v>-24.936</c:v>
                </c:pt>
                <c:pt idx="6217">
                  <c:v>-25.055</c:v>
                </c:pt>
                <c:pt idx="6218">
                  <c:v>-24.9</c:v>
                </c:pt>
                <c:pt idx="6219">
                  <c:v>-25.059000000000001</c:v>
                </c:pt>
                <c:pt idx="6220">
                  <c:v>-25.206</c:v>
                </c:pt>
                <c:pt idx="6221">
                  <c:v>-24.954999999999998</c:v>
                </c:pt>
                <c:pt idx="6222">
                  <c:v>-25.013000000000002</c:v>
                </c:pt>
                <c:pt idx="6223">
                  <c:v>-25.009</c:v>
                </c:pt>
                <c:pt idx="6224">
                  <c:v>-25.251999999999999</c:v>
                </c:pt>
                <c:pt idx="6225">
                  <c:v>-25.143000000000001</c:v>
                </c:pt>
                <c:pt idx="6226">
                  <c:v>-24.998999999999999</c:v>
                </c:pt>
                <c:pt idx="6227">
                  <c:v>-25.154</c:v>
                </c:pt>
                <c:pt idx="6228">
                  <c:v>-25.006</c:v>
                </c:pt>
                <c:pt idx="6229">
                  <c:v>-25.158999999999999</c:v>
                </c:pt>
                <c:pt idx="6230">
                  <c:v>-25.277999999999999</c:v>
                </c:pt>
                <c:pt idx="6231">
                  <c:v>-25.209</c:v>
                </c:pt>
                <c:pt idx="6232">
                  <c:v>-25.082000000000001</c:v>
                </c:pt>
                <c:pt idx="6233">
                  <c:v>-25.192</c:v>
                </c:pt>
                <c:pt idx="6234">
                  <c:v>-25.145</c:v>
                </c:pt>
                <c:pt idx="6235">
                  <c:v>-25.13</c:v>
                </c:pt>
                <c:pt idx="6236">
                  <c:v>-25.170999999999999</c:v>
                </c:pt>
                <c:pt idx="6237">
                  <c:v>-24.956</c:v>
                </c:pt>
                <c:pt idx="6238">
                  <c:v>-25.175999999999998</c:v>
                </c:pt>
                <c:pt idx="6239">
                  <c:v>-25.010999999999999</c:v>
                </c:pt>
                <c:pt idx="6240">
                  <c:v>-25.067</c:v>
                </c:pt>
                <c:pt idx="6241">
                  <c:v>-25.061</c:v>
                </c:pt>
                <c:pt idx="6242">
                  <c:v>-24.867999999999999</c:v>
                </c:pt>
                <c:pt idx="6243">
                  <c:v>-24.831</c:v>
                </c:pt>
                <c:pt idx="6244">
                  <c:v>-25.048999999999999</c:v>
                </c:pt>
                <c:pt idx="6245">
                  <c:v>-24.849</c:v>
                </c:pt>
                <c:pt idx="6246">
                  <c:v>-25.141999999999999</c:v>
                </c:pt>
                <c:pt idx="6247">
                  <c:v>-25.042000000000002</c:v>
                </c:pt>
                <c:pt idx="6248">
                  <c:v>-24.888999999999999</c:v>
                </c:pt>
                <c:pt idx="6249">
                  <c:v>-25.181000000000001</c:v>
                </c:pt>
                <c:pt idx="6250">
                  <c:v>-25.16</c:v>
                </c:pt>
                <c:pt idx="6251">
                  <c:v>-25.189</c:v>
                </c:pt>
                <c:pt idx="6252">
                  <c:v>-25.184000000000001</c:v>
                </c:pt>
                <c:pt idx="6253">
                  <c:v>-25.053000000000001</c:v>
                </c:pt>
                <c:pt idx="6254">
                  <c:v>-25.084</c:v>
                </c:pt>
                <c:pt idx="6255">
                  <c:v>-25.285</c:v>
                </c:pt>
                <c:pt idx="6256">
                  <c:v>-25.062000000000001</c:v>
                </c:pt>
                <c:pt idx="6257">
                  <c:v>-25.18</c:v>
                </c:pt>
                <c:pt idx="6258">
                  <c:v>-25.157</c:v>
                </c:pt>
                <c:pt idx="6259">
                  <c:v>-25.254999999999999</c:v>
                </c:pt>
                <c:pt idx="6260">
                  <c:v>-25.096</c:v>
                </c:pt>
                <c:pt idx="6261">
                  <c:v>-25.061</c:v>
                </c:pt>
                <c:pt idx="6262">
                  <c:v>-25.071999999999999</c:v>
                </c:pt>
                <c:pt idx="6263">
                  <c:v>-25.067</c:v>
                </c:pt>
                <c:pt idx="6264">
                  <c:v>-25.036999999999999</c:v>
                </c:pt>
                <c:pt idx="6265">
                  <c:v>-25.17</c:v>
                </c:pt>
                <c:pt idx="6266">
                  <c:v>-24.867000000000001</c:v>
                </c:pt>
                <c:pt idx="6267">
                  <c:v>-25.183</c:v>
                </c:pt>
                <c:pt idx="6268">
                  <c:v>-25.213000000000001</c:v>
                </c:pt>
                <c:pt idx="6269">
                  <c:v>-24.89</c:v>
                </c:pt>
                <c:pt idx="6270">
                  <c:v>-25.077999999999999</c:v>
                </c:pt>
                <c:pt idx="6271">
                  <c:v>-25.242999999999999</c:v>
                </c:pt>
                <c:pt idx="6272">
                  <c:v>-25.126000000000001</c:v>
                </c:pt>
                <c:pt idx="6273">
                  <c:v>-25.155999999999999</c:v>
                </c:pt>
                <c:pt idx="6274">
                  <c:v>-25.2</c:v>
                </c:pt>
                <c:pt idx="6275">
                  <c:v>-25.172000000000001</c:v>
                </c:pt>
                <c:pt idx="6276">
                  <c:v>-25.119</c:v>
                </c:pt>
                <c:pt idx="6277">
                  <c:v>-24.882999999999999</c:v>
                </c:pt>
                <c:pt idx="6278">
                  <c:v>-24.96</c:v>
                </c:pt>
                <c:pt idx="6279">
                  <c:v>-24.821999999999999</c:v>
                </c:pt>
                <c:pt idx="6280">
                  <c:v>-24.841000000000001</c:v>
                </c:pt>
                <c:pt idx="6281">
                  <c:v>-24.95</c:v>
                </c:pt>
                <c:pt idx="6282">
                  <c:v>-25.088000000000001</c:v>
                </c:pt>
                <c:pt idx="6283">
                  <c:v>-25.103999999999999</c:v>
                </c:pt>
                <c:pt idx="6284">
                  <c:v>-25.108000000000001</c:v>
                </c:pt>
                <c:pt idx="6285">
                  <c:v>-25.041</c:v>
                </c:pt>
                <c:pt idx="6286">
                  <c:v>-25.390999999999998</c:v>
                </c:pt>
                <c:pt idx="6287">
                  <c:v>-24.925000000000001</c:v>
                </c:pt>
                <c:pt idx="6288">
                  <c:v>-25.163</c:v>
                </c:pt>
                <c:pt idx="6289">
                  <c:v>-24.882000000000001</c:v>
                </c:pt>
                <c:pt idx="6290">
                  <c:v>-25.119</c:v>
                </c:pt>
                <c:pt idx="6291">
                  <c:v>-25.158000000000001</c:v>
                </c:pt>
                <c:pt idx="6292">
                  <c:v>-25.193999999999999</c:v>
                </c:pt>
                <c:pt idx="6293">
                  <c:v>-25.213999999999999</c:v>
                </c:pt>
                <c:pt idx="6294">
                  <c:v>-25.244</c:v>
                </c:pt>
                <c:pt idx="6295">
                  <c:v>-25.149000000000001</c:v>
                </c:pt>
                <c:pt idx="6296">
                  <c:v>-25.26</c:v>
                </c:pt>
                <c:pt idx="6297">
                  <c:v>-24.966000000000001</c:v>
                </c:pt>
                <c:pt idx="6298">
                  <c:v>-25.047000000000001</c:v>
                </c:pt>
                <c:pt idx="6299">
                  <c:v>-25.19</c:v>
                </c:pt>
                <c:pt idx="6300">
                  <c:v>-24.988</c:v>
                </c:pt>
                <c:pt idx="6301">
                  <c:v>-24.844000000000001</c:v>
                </c:pt>
                <c:pt idx="6302">
                  <c:v>-24.937000000000001</c:v>
                </c:pt>
                <c:pt idx="6303">
                  <c:v>-25.11</c:v>
                </c:pt>
                <c:pt idx="6304">
                  <c:v>-25.265999999999998</c:v>
                </c:pt>
                <c:pt idx="6305">
                  <c:v>-25.084</c:v>
                </c:pt>
                <c:pt idx="6306">
                  <c:v>-25.391999999999999</c:v>
                </c:pt>
                <c:pt idx="6307">
                  <c:v>-25.23</c:v>
                </c:pt>
                <c:pt idx="6308">
                  <c:v>-25.064</c:v>
                </c:pt>
                <c:pt idx="6309">
                  <c:v>-25.093</c:v>
                </c:pt>
                <c:pt idx="6310">
                  <c:v>-25.093</c:v>
                </c:pt>
                <c:pt idx="6311">
                  <c:v>-24.957999999999998</c:v>
                </c:pt>
                <c:pt idx="6312">
                  <c:v>-24.939</c:v>
                </c:pt>
                <c:pt idx="6313">
                  <c:v>-25.079000000000001</c:v>
                </c:pt>
                <c:pt idx="6314">
                  <c:v>-24.904</c:v>
                </c:pt>
                <c:pt idx="6315">
                  <c:v>-24.733000000000001</c:v>
                </c:pt>
                <c:pt idx="6316">
                  <c:v>-25.161000000000001</c:v>
                </c:pt>
                <c:pt idx="6317">
                  <c:v>-25.018000000000001</c:v>
                </c:pt>
                <c:pt idx="6318">
                  <c:v>-24.893000000000001</c:v>
                </c:pt>
                <c:pt idx="6319">
                  <c:v>-24.83</c:v>
                </c:pt>
                <c:pt idx="6320">
                  <c:v>-24.936</c:v>
                </c:pt>
                <c:pt idx="6321">
                  <c:v>-24.917999999999999</c:v>
                </c:pt>
                <c:pt idx="6322">
                  <c:v>-24.832999999999998</c:v>
                </c:pt>
                <c:pt idx="6323">
                  <c:v>-25.129000000000001</c:v>
                </c:pt>
                <c:pt idx="6324">
                  <c:v>-25.001999999999999</c:v>
                </c:pt>
                <c:pt idx="6325">
                  <c:v>-24.902000000000001</c:v>
                </c:pt>
                <c:pt idx="6326">
                  <c:v>-24.788</c:v>
                </c:pt>
                <c:pt idx="6327">
                  <c:v>-25.04</c:v>
                </c:pt>
                <c:pt idx="6328">
                  <c:v>-24.923999999999999</c:v>
                </c:pt>
                <c:pt idx="6329">
                  <c:v>-25.018000000000001</c:v>
                </c:pt>
                <c:pt idx="6330">
                  <c:v>-25.032</c:v>
                </c:pt>
                <c:pt idx="6331">
                  <c:v>-25.024999999999999</c:v>
                </c:pt>
                <c:pt idx="6332">
                  <c:v>-24.861999999999998</c:v>
                </c:pt>
                <c:pt idx="6333">
                  <c:v>-24.992999999999999</c:v>
                </c:pt>
                <c:pt idx="6334">
                  <c:v>-24.824999999999999</c:v>
                </c:pt>
                <c:pt idx="6335">
                  <c:v>-25.16</c:v>
                </c:pt>
                <c:pt idx="6336">
                  <c:v>-24.945</c:v>
                </c:pt>
                <c:pt idx="6337">
                  <c:v>-24.827999999999999</c:v>
                </c:pt>
                <c:pt idx="6338">
                  <c:v>-25.048999999999999</c:v>
                </c:pt>
                <c:pt idx="6339">
                  <c:v>-25.029</c:v>
                </c:pt>
                <c:pt idx="6340">
                  <c:v>-24.995999999999999</c:v>
                </c:pt>
                <c:pt idx="6341">
                  <c:v>-25.068999999999999</c:v>
                </c:pt>
                <c:pt idx="6342">
                  <c:v>-24.943000000000001</c:v>
                </c:pt>
                <c:pt idx="6343">
                  <c:v>-24.91</c:v>
                </c:pt>
                <c:pt idx="6344">
                  <c:v>-25.062999999999999</c:v>
                </c:pt>
                <c:pt idx="6345">
                  <c:v>-24.835999999999999</c:v>
                </c:pt>
                <c:pt idx="6346">
                  <c:v>-24.731999999999999</c:v>
                </c:pt>
                <c:pt idx="6347">
                  <c:v>-24.946999999999999</c:v>
                </c:pt>
                <c:pt idx="6348">
                  <c:v>-24.98</c:v>
                </c:pt>
                <c:pt idx="6349">
                  <c:v>-24.757999999999999</c:v>
                </c:pt>
                <c:pt idx="6350">
                  <c:v>-24.859000000000002</c:v>
                </c:pt>
                <c:pt idx="6351">
                  <c:v>-24.722000000000001</c:v>
                </c:pt>
                <c:pt idx="6352">
                  <c:v>-24.986000000000001</c:v>
                </c:pt>
                <c:pt idx="6353">
                  <c:v>-24.876000000000001</c:v>
                </c:pt>
                <c:pt idx="6354">
                  <c:v>-24.777000000000001</c:v>
                </c:pt>
                <c:pt idx="6355">
                  <c:v>-24.893999999999998</c:v>
                </c:pt>
                <c:pt idx="6356">
                  <c:v>-24.713999999999999</c:v>
                </c:pt>
                <c:pt idx="6357">
                  <c:v>-24.914999999999999</c:v>
                </c:pt>
                <c:pt idx="6358">
                  <c:v>-24.81</c:v>
                </c:pt>
                <c:pt idx="6359">
                  <c:v>-24.962</c:v>
                </c:pt>
                <c:pt idx="6360">
                  <c:v>-24.768000000000001</c:v>
                </c:pt>
                <c:pt idx="6361">
                  <c:v>-24.75</c:v>
                </c:pt>
                <c:pt idx="6362">
                  <c:v>-24.684000000000001</c:v>
                </c:pt>
                <c:pt idx="6363">
                  <c:v>-24.856999999999999</c:v>
                </c:pt>
                <c:pt idx="6364">
                  <c:v>-25.138000000000002</c:v>
                </c:pt>
                <c:pt idx="6365">
                  <c:v>-24.891999999999999</c:v>
                </c:pt>
                <c:pt idx="6366">
                  <c:v>-25.065999999999999</c:v>
                </c:pt>
                <c:pt idx="6367">
                  <c:v>-24.975000000000001</c:v>
                </c:pt>
                <c:pt idx="6368">
                  <c:v>-24.64</c:v>
                </c:pt>
                <c:pt idx="6369">
                  <c:v>-24.687999999999999</c:v>
                </c:pt>
                <c:pt idx="6370">
                  <c:v>-24.814</c:v>
                </c:pt>
                <c:pt idx="6371">
                  <c:v>-24.96</c:v>
                </c:pt>
                <c:pt idx="6372">
                  <c:v>-25.145</c:v>
                </c:pt>
                <c:pt idx="6373">
                  <c:v>-24.946999999999999</c:v>
                </c:pt>
                <c:pt idx="6374">
                  <c:v>-25.231000000000002</c:v>
                </c:pt>
                <c:pt idx="6375">
                  <c:v>-24.904</c:v>
                </c:pt>
                <c:pt idx="6376">
                  <c:v>-24.792999999999999</c:v>
                </c:pt>
                <c:pt idx="6377">
                  <c:v>-24.84</c:v>
                </c:pt>
                <c:pt idx="6378">
                  <c:v>-24.760999999999999</c:v>
                </c:pt>
                <c:pt idx="6379">
                  <c:v>-24.847999999999999</c:v>
                </c:pt>
                <c:pt idx="6380">
                  <c:v>-24.8</c:v>
                </c:pt>
                <c:pt idx="6381">
                  <c:v>-25.012</c:v>
                </c:pt>
                <c:pt idx="6382">
                  <c:v>-24.859000000000002</c:v>
                </c:pt>
                <c:pt idx="6383">
                  <c:v>-24.96</c:v>
                </c:pt>
                <c:pt idx="6384">
                  <c:v>-25.012</c:v>
                </c:pt>
                <c:pt idx="6385">
                  <c:v>-25.007000000000001</c:v>
                </c:pt>
                <c:pt idx="6386">
                  <c:v>-24.855</c:v>
                </c:pt>
                <c:pt idx="6387">
                  <c:v>-24.864000000000001</c:v>
                </c:pt>
                <c:pt idx="6388">
                  <c:v>-24.864000000000001</c:v>
                </c:pt>
                <c:pt idx="6389">
                  <c:v>-24.809000000000001</c:v>
                </c:pt>
                <c:pt idx="6390">
                  <c:v>-24.721</c:v>
                </c:pt>
                <c:pt idx="6391">
                  <c:v>-24.946000000000002</c:v>
                </c:pt>
                <c:pt idx="6392">
                  <c:v>-25.084</c:v>
                </c:pt>
                <c:pt idx="6393">
                  <c:v>-25.021000000000001</c:v>
                </c:pt>
                <c:pt idx="6394">
                  <c:v>-24.87</c:v>
                </c:pt>
                <c:pt idx="6395">
                  <c:v>-25.201000000000001</c:v>
                </c:pt>
                <c:pt idx="6396">
                  <c:v>-24.536000000000001</c:v>
                </c:pt>
                <c:pt idx="6397">
                  <c:v>-24.76</c:v>
                </c:pt>
                <c:pt idx="6398">
                  <c:v>-24.719000000000001</c:v>
                </c:pt>
                <c:pt idx="6399">
                  <c:v>-24.998999999999999</c:v>
                </c:pt>
                <c:pt idx="6400">
                  <c:v>-24.795999999999999</c:v>
                </c:pt>
                <c:pt idx="6401">
                  <c:v>-24.712</c:v>
                </c:pt>
                <c:pt idx="6402">
                  <c:v>-24.795999999999999</c:v>
                </c:pt>
                <c:pt idx="6403">
                  <c:v>-24.899000000000001</c:v>
                </c:pt>
                <c:pt idx="6404">
                  <c:v>-24.914999999999999</c:v>
                </c:pt>
                <c:pt idx="6405">
                  <c:v>-24.765999999999998</c:v>
                </c:pt>
                <c:pt idx="6406">
                  <c:v>-24.725999999999999</c:v>
                </c:pt>
                <c:pt idx="6407">
                  <c:v>-24.638999999999999</c:v>
                </c:pt>
                <c:pt idx="6408">
                  <c:v>-24.797999999999998</c:v>
                </c:pt>
                <c:pt idx="6409">
                  <c:v>-24.919</c:v>
                </c:pt>
                <c:pt idx="6410">
                  <c:v>-25.065999999999999</c:v>
                </c:pt>
                <c:pt idx="6411">
                  <c:v>-25.15</c:v>
                </c:pt>
                <c:pt idx="6412">
                  <c:v>-24.96</c:v>
                </c:pt>
                <c:pt idx="6413">
                  <c:v>-24.977</c:v>
                </c:pt>
                <c:pt idx="6414">
                  <c:v>-25.388999999999999</c:v>
                </c:pt>
                <c:pt idx="6415">
                  <c:v>-24.913</c:v>
                </c:pt>
                <c:pt idx="6416">
                  <c:v>-25.032</c:v>
                </c:pt>
                <c:pt idx="6417">
                  <c:v>-24.829000000000001</c:v>
                </c:pt>
                <c:pt idx="6418">
                  <c:v>-24.904</c:v>
                </c:pt>
                <c:pt idx="6419">
                  <c:v>-25.094999999999999</c:v>
                </c:pt>
                <c:pt idx="6420">
                  <c:v>-25.032</c:v>
                </c:pt>
                <c:pt idx="6421">
                  <c:v>-25.062999999999999</c:v>
                </c:pt>
                <c:pt idx="6422">
                  <c:v>-24.896000000000001</c:v>
                </c:pt>
                <c:pt idx="6423">
                  <c:v>-24.937000000000001</c:v>
                </c:pt>
                <c:pt idx="6424">
                  <c:v>-25.056000000000001</c:v>
                </c:pt>
                <c:pt idx="6425">
                  <c:v>-25.102</c:v>
                </c:pt>
                <c:pt idx="6426">
                  <c:v>-25.207000000000001</c:v>
                </c:pt>
                <c:pt idx="6427">
                  <c:v>-24.974</c:v>
                </c:pt>
                <c:pt idx="6428">
                  <c:v>-24.986000000000001</c:v>
                </c:pt>
                <c:pt idx="6429">
                  <c:v>-24.902000000000001</c:v>
                </c:pt>
                <c:pt idx="6430">
                  <c:v>-25.010999999999999</c:v>
                </c:pt>
                <c:pt idx="6431">
                  <c:v>-24.901</c:v>
                </c:pt>
                <c:pt idx="6432">
                  <c:v>-25.085000000000001</c:v>
                </c:pt>
                <c:pt idx="6433">
                  <c:v>-24.716000000000001</c:v>
                </c:pt>
                <c:pt idx="6434">
                  <c:v>-24.952999999999999</c:v>
                </c:pt>
                <c:pt idx="6435">
                  <c:v>-24.7</c:v>
                </c:pt>
                <c:pt idx="6436">
                  <c:v>-25.030999999999999</c:v>
                </c:pt>
                <c:pt idx="6437">
                  <c:v>-24.986999999999998</c:v>
                </c:pt>
                <c:pt idx="6438">
                  <c:v>-24.9</c:v>
                </c:pt>
                <c:pt idx="6439">
                  <c:v>-24.82</c:v>
                </c:pt>
                <c:pt idx="6440">
                  <c:v>-25.102</c:v>
                </c:pt>
                <c:pt idx="6441">
                  <c:v>-25.015999999999998</c:v>
                </c:pt>
                <c:pt idx="6442">
                  <c:v>-24.946999999999999</c:v>
                </c:pt>
                <c:pt idx="6443">
                  <c:v>-25.065000000000001</c:v>
                </c:pt>
                <c:pt idx="6444">
                  <c:v>-24.759</c:v>
                </c:pt>
                <c:pt idx="6445">
                  <c:v>-24.82</c:v>
                </c:pt>
                <c:pt idx="6446">
                  <c:v>-25.073</c:v>
                </c:pt>
                <c:pt idx="6447">
                  <c:v>-24.821000000000002</c:v>
                </c:pt>
                <c:pt idx="6448">
                  <c:v>-25.048999999999999</c:v>
                </c:pt>
                <c:pt idx="6449">
                  <c:v>-24.832999999999998</c:v>
                </c:pt>
                <c:pt idx="6450">
                  <c:v>-24.888999999999999</c:v>
                </c:pt>
                <c:pt idx="6451">
                  <c:v>-25.009</c:v>
                </c:pt>
                <c:pt idx="6452">
                  <c:v>-24.936</c:v>
                </c:pt>
                <c:pt idx="6453">
                  <c:v>-24.858000000000001</c:v>
                </c:pt>
                <c:pt idx="6454">
                  <c:v>-25.091999999999999</c:v>
                </c:pt>
                <c:pt idx="6455">
                  <c:v>-24.984999999999999</c:v>
                </c:pt>
                <c:pt idx="6456">
                  <c:v>-24.844999999999999</c:v>
                </c:pt>
                <c:pt idx="6457">
                  <c:v>-25.048999999999999</c:v>
                </c:pt>
                <c:pt idx="6458">
                  <c:v>-25.016999999999999</c:v>
                </c:pt>
                <c:pt idx="6459">
                  <c:v>-24.992000000000001</c:v>
                </c:pt>
                <c:pt idx="6460">
                  <c:v>-24.890999999999998</c:v>
                </c:pt>
                <c:pt idx="6461">
                  <c:v>-25.015999999999998</c:v>
                </c:pt>
                <c:pt idx="6462">
                  <c:v>-24.824000000000002</c:v>
                </c:pt>
                <c:pt idx="6463">
                  <c:v>-24.951000000000001</c:v>
                </c:pt>
                <c:pt idx="6464">
                  <c:v>-24.859000000000002</c:v>
                </c:pt>
                <c:pt idx="6465">
                  <c:v>-24.966000000000001</c:v>
                </c:pt>
                <c:pt idx="6466">
                  <c:v>-25.042000000000002</c:v>
                </c:pt>
                <c:pt idx="6467">
                  <c:v>-24.949000000000002</c:v>
                </c:pt>
                <c:pt idx="6468">
                  <c:v>-25.056999999999999</c:v>
                </c:pt>
                <c:pt idx="6469">
                  <c:v>-24.893999999999998</c:v>
                </c:pt>
                <c:pt idx="6470">
                  <c:v>-25.149000000000001</c:v>
                </c:pt>
                <c:pt idx="6471">
                  <c:v>-25.163</c:v>
                </c:pt>
                <c:pt idx="6472">
                  <c:v>-25.027000000000001</c:v>
                </c:pt>
                <c:pt idx="6473">
                  <c:v>-24.867000000000001</c:v>
                </c:pt>
                <c:pt idx="6474">
                  <c:v>-25.047000000000001</c:v>
                </c:pt>
                <c:pt idx="6475">
                  <c:v>-25.045999999999999</c:v>
                </c:pt>
                <c:pt idx="6476">
                  <c:v>-25.184000000000001</c:v>
                </c:pt>
                <c:pt idx="6477">
                  <c:v>-24.968</c:v>
                </c:pt>
                <c:pt idx="6478">
                  <c:v>-25.067</c:v>
                </c:pt>
                <c:pt idx="6479">
                  <c:v>-25.091000000000001</c:v>
                </c:pt>
                <c:pt idx="6480">
                  <c:v>-25.076000000000001</c:v>
                </c:pt>
                <c:pt idx="6481">
                  <c:v>-24.87</c:v>
                </c:pt>
                <c:pt idx="6482">
                  <c:v>-24.937000000000001</c:v>
                </c:pt>
                <c:pt idx="6483">
                  <c:v>-24.965</c:v>
                </c:pt>
                <c:pt idx="6484">
                  <c:v>-24.975999999999999</c:v>
                </c:pt>
                <c:pt idx="6485">
                  <c:v>-25.004000000000001</c:v>
                </c:pt>
                <c:pt idx="6486">
                  <c:v>-25.225000000000001</c:v>
                </c:pt>
                <c:pt idx="6487">
                  <c:v>-25.242999999999999</c:v>
                </c:pt>
                <c:pt idx="6488">
                  <c:v>-24.92</c:v>
                </c:pt>
                <c:pt idx="6489">
                  <c:v>-25.209</c:v>
                </c:pt>
                <c:pt idx="6490">
                  <c:v>-25.161999999999999</c:v>
                </c:pt>
                <c:pt idx="6491">
                  <c:v>-25.088000000000001</c:v>
                </c:pt>
                <c:pt idx="6492">
                  <c:v>-24.940999999999999</c:v>
                </c:pt>
                <c:pt idx="6493">
                  <c:v>-25.033999999999999</c:v>
                </c:pt>
                <c:pt idx="6494">
                  <c:v>-24.913</c:v>
                </c:pt>
                <c:pt idx="6495">
                  <c:v>-25.166</c:v>
                </c:pt>
                <c:pt idx="6496">
                  <c:v>-25.088000000000001</c:v>
                </c:pt>
                <c:pt idx="6497">
                  <c:v>-25.132999999999999</c:v>
                </c:pt>
                <c:pt idx="6498">
                  <c:v>-25.088000000000001</c:v>
                </c:pt>
                <c:pt idx="6499">
                  <c:v>-24.943999999999999</c:v>
                </c:pt>
                <c:pt idx="6500">
                  <c:v>-25.02</c:v>
                </c:pt>
                <c:pt idx="6501">
                  <c:v>-24.956</c:v>
                </c:pt>
                <c:pt idx="6502">
                  <c:v>-25.001000000000001</c:v>
                </c:pt>
                <c:pt idx="6503">
                  <c:v>-24.847999999999999</c:v>
                </c:pt>
                <c:pt idx="6504">
                  <c:v>-24.963999999999999</c:v>
                </c:pt>
                <c:pt idx="6505">
                  <c:v>-25.106999999999999</c:v>
                </c:pt>
                <c:pt idx="6506">
                  <c:v>-25.242999999999999</c:v>
                </c:pt>
                <c:pt idx="6507">
                  <c:v>-24.948</c:v>
                </c:pt>
                <c:pt idx="6508">
                  <c:v>-25.036999999999999</c:v>
                </c:pt>
                <c:pt idx="6509">
                  <c:v>-25.233000000000001</c:v>
                </c:pt>
                <c:pt idx="6510">
                  <c:v>-25.044</c:v>
                </c:pt>
                <c:pt idx="6511">
                  <c:v>-25.012</c:v>
                </c:pt>
                <c:pt idx="6512">
                  <c:v>-25.177</c:v>
                </c:pt>
                <c:pt idx="6513">
                  <c:v>-24.91</c:v>
                </c:pt>
                <c:pt idx="6514">
                  <c:v>-25.04</c:v>
                </c:pt>
                <c:pt idx="6515">
                  <c:v>-25.07</c:v>
                </c:pt>
                <c:pt idx="6516">
                  <c:v>-24.914999999999999</c:v>
                </c:pt>
                <c:pt idx="6517">
                  <c:v>-25.056000000000001</c:v>
                </c:pt>
                <c:pt idx="6518">
                  <c:v>-24.890999999999998</c:v>
                </c:pt>
                <c:pt idx="6519">
                  <c:v>-24.869</c:v>
                </c:pt>
                <c:pt idx="6520">
                  <c:v>-25.263999999999999</c:v>
                </c:pt>
                <c:pt idx="6521">
                  <c:v>-25.097000000000001</c:v>
                </c:pt>
                <c:pt idx="6522">
                  <c:v>-24.972000000000001</c:v>
                </c:pt>
                <c:pt idx="6523">
                  <c:v>-25.084</c:v>
                </c:pt>
                <c:pt idx="6524">
                  <c:v>-25.167000000000002</c:v>
                </c:pt>
                <c:pt idx="6525">
                  <c:v>-25.192</c:v>
                </c:pt>
                <c:pt idx="6526">
                  <c:v>-24.998000000000001</c:v>
                </c:pt>
                <c:pt idx="6527">
                  <c:v>-25.081</c:v>
                </c:pt>
                <c:pt idx="6528">
                  <c:v>-24.97</c:v>
                </c:pt>
                <c:pt idx="6529">
                  <c:v>-25.015999999999998</c:v>
                </c:pt>
                <c:pt idx="6530">
                  <c:v>-24.881</c:v>
                </c:pt>
                <c:pt idx="6531">
                  <c:v>-25.308</c:v>
                </c:pt>
                <c:pt idx="6532">
                  <c:v>-25.076000000000001</c:v>
                </c:pt>
                <c:pt idx="6533">
                  <c:v>-25.192</c:v>
                </c:pt>
                <c:pt idx="6534">
                  <c:v>-24.806000000000001</c:v>
                </c:pt>
                <c:pt idx="6535">
                  <c:v>-24.931999999999999</c:v>
                </c:pt>
                <c:pt idx="6536">
                  <c:v>-24.882000000000001</c:v>
                </c:pt>
                <c:pt idx="6537">
                  <c:v>-25.161999999999999</c:v>
                </c:pt>
                <c:pt idx="6538">
                  <c:v>-24.853000000000002</c:v>
                </c:pt>
                <c:pt idx="6539">
                  <c:v>-24.84</c:v>
                </c:pt>
                <c:pt idx="6540">
                  <c:v>-24.995999999999999</c:v>
                </c:pt>
                <c:pt idx="6541">
                  <c:v>-24.94</c:v>
                </c:pt>
                <c:pt idx="6542">
                  <c:v>-24.709</c:v>
                </c:pt>
                <c:pt idx="6543">
                  <c:v>-24.937000000000001</c:v>
                </c:pt>
                <c:pt idx="6544">
                  <c:v>-25.201000000000001</c:v>
                </c:pt>
                <c:pt idx="6545">
                  <c:v>-25.056999999999999</c:v>
                </c:pt>
                <c:pt idx="6546">
                  <c:v>-25.042000000000002</c:v>
                </c:pt>
                <c:pt idx="6547">
                  <c:v>-25.27</c:v>
                </c:pt>
                <c:pt idx="6548">
                  <c:v>-24.911000000000001</c:v>
                </c:pt>
                <c:pt idx="6549">
                  <c:v>-24.959</c:v>
                </c:pt>
                <c:pt idx="6550">
                  <c:v>-25.125</c:v>
                </c:pt>
                <c:pt idx="6551">
                  <c:v>-25.221</c:v>
                </c:pt>
                <c:pt idx="6552">
                  <c:v>-25.134</c:v>
                </c:pt>
                <c:pt idx="6553">
                  <c:v>-25.274000000000001</c:v>
                </c:pt>
                <c:pt idx="6554">
                  <c:v>-24.972000000000001</c:v>
                </c:pt>
                <c:pt idx="6555">
                  <c:v>-24.984999999999999</c:v>
                </c:pt>
                <c:pt idx="6556">
                  <c:v>-25.081</c:v>
                </c:pt>
                <c:pt idx="6557">
                  <c:v>-25.11</c:v>
                </c:pt>
                <c:pt idx="6558">
                  <c:v>-25.166</c:v>
                </c:pt>
                <c:pt idx="6559">
                  <c:v>-24.81</c:v>
                </c:pt>
                <c:pt idx="6560">
                  <c:v>-24.928999999999998</c:v>
                </c:pt>
                <c:pt idx="6561">
                  <c:v>-24.83</c:v>
                </c:pt>
                <c:pt idx="6562">
                  <c:v>-25.08</c:v>
                </c:pt>
                <c:pt idx="6563">
                  <c:v>-25.225999999999999</c:v>
                </c:pt>
                <c:pt idx="6564">
                  <c:v>-25.327999999999999</c:v>
                </c:pt>
                <c:pt idx="6565">
                  <c:v>-25.289000000000001</c:v>
                </c:pt>
                <c:pt idx="6566">
                  <c:v>-25.033000000000001</c:v>
                </c:pt>
                <c:pt idx="6567">
                  <c:v>-25.117000000000001</c:v>
                </c:pt>
                <c:pt idx="6568">
                  <c:v>-25.193000000000001</c:v>
                </c:pt>
                <c:pt idx="6569">
                  <c:v>-24.847999999999999</c:v>
                </c:pt>
                <c:pt idx="6570">
                  <c:v>-25.018999999999998</c:v>
                </c:pt>
                <c:pt idx="6571">
                  <c:v>-24.969000000000001</c:v>
                </c:pt>
                <c:pt idx="6572">
                  <c:v>-25.062000000000001</c:v>
                </c:pt>
                <c:pt idx="6573">
                  <c:v>-24.83</c:v>
                </c:pt>
                <c:pt idx="6574">
                  <c:v>-24.878</c:v>
                </c:pt>
                <c:pt idx="6575">
                  <c:v>-24.745999999999999</c:v>
                </c:pt>
                <c:pt idx="6576">
                  <c:v>-24.917999999999999</c:v>
                </c:pt>
                <c:pt idx="6577">
                  <c:v>-24.984999999999999</c:v>
                </c:pt>
                <c:pt idx="6578">
                  <c:v>-25.236999999999998</c:v>
                </c:pt>
                <c:pt idx="6579">
                  <c:v>-24.887</c:v>
                </c:pt>
                <c:pt idx="6580">
                  <c:v>-25.059000000000001</c:v>
                </c:pt>
                <c:pt idx="6581">
                  <c:v>-25.088999999999999</c:v>
                </c:pt>
                <c:pt idx="6582">
                  <c:v>-25.27</c:v>
                </c:pt>
                <c:pt idx="6583">
                  <c:v>-25.035</c:v>
                </c:pt>
                <c:pt idx="6584">
                  <c:v>-24.843</c:v>
                </c:pt>
                <c:pt idx="6585">
                  <c:v>-24.844000000000001</c:v>
                </c:pt>
                <c:pt idx="6586">
                  <c:v>-24.995999999999999</c:v>
                </c:pt>
                <c:pt idx="6587">
                  <c:v>-25.11</c:v>
                </c:pt>
                <c:pt idx="6588">
                  <c:v>-24.998000000000001</c:v>
                </c:pt>
                <c:pt idx="6589">
                  <c:v>-25.062000000000001</c:v>
                </c:pt>
                <c:pt idx="6590">
                  <c:v>-25.172000000000001</c:v>
                </c:pt>
                <c:pt idx="6591">
                  <c:v>-25.201000000000001</c:v>
                </c:pt>
                <c:pt idx="6592">
                  <c:v>-25.062999999999999</c:v>
                </c:pt>
                <c:pt idx="6593">
                  <c:v>-25.03</c:v>
                </c:pt>
                <c:pt idx="6594">
                  <c:v>-25.082000000000001</c:v>
                </c:pt>
                <c:pt idx="6595">
                  <c:v>-24.995000000000001</c:v>
                </c:pt>
                <c:pt idx="6596">
                  <c:v>-25.183</c:v>
                </c:pt>
                <c:pt idx="6597">
                  <c:v>-25.262</c:v>
                </c:pt>
                <c:pt idx="6598">
                  <c:v>-25.015999999999998</c:v>
                </c:pt>
                <c:pt idx="6599">
                  <c:v>-24.891999999999999</c:v>
                </c:pt>
                <c:pt idx="6600">
                  <c:v>-25.132000000000001</c:v>
                </c:pt>
                <c:pt idx="6601">
                  <c:v>-25.120999999999999</c:v>
                </c:pt>
                <c:pt idx="6602">
                  <c:v>-25.024999999999999</c:v>
                </c:pt>
                <c:pt idx="6603">
                  <c:v>-24.972000000000001</c:v>
                </c:pt>
                <c:pt idx="6604">
                  <c:v>-25.013000000000002</c:v>
                </c:pt>
                <c:pt idx="6605">
                  <c:v>-25.053000000000001</c:v>
                </c:pt>
                <c:pt idx="6606">
                  <c:v>-25.004999999999999</c:v>
                </c:pt>
                <c:pt idx="6607">
                  <c:v>-25.167000000000002</c:v>
                </c:pt>
                <c:pt idx="6608">
                  <c:v>-25.116</c:v>
                </c:pt>
                <c:pt idx="6609">
                  <c:v>-25.138000000000002</c:v>
                </c:pt>
                <c:pt idx="6610">
                  <c:v>-25.033000000000001</c:v>
                </c:pt>
                <c:pt idx="6611">
                  <c:v>-25.241</c:v>
                </c:pt>
                <c:pt idx="6612">
                  <c:v>-25.135000000000002</c:v>
                </c:pt>
                <c:pt idx="6613">
                  <c:v>-25.029</c:v>
                </c:pt>
                <c:pt idx="6614">
                  <c:v>-25.19</c:v>
                </c:pt>
                <c:pt idx="6615">
                  <c:v>-24.984999999999999</c:v>
                </c:pt>
                <c:pt idx="6616">
                  <c:v>-24.901</c:v>
                </c:pt>
                <c:pt idx="6617">
                  <c:v>-25.143000000000001</c:v>
                </c:pt>
                <c:pt idx="6618">
                  <c:v>-25.103000000000002</c:v>
                </c:pt>
                <c:pt idx="6619">
                  <c:v>-24.917000000000002</c:v>
                </c:pt>
                <c:pt idx="6620">
                  <c:v>-25.276</c:v>
                </c:pt>
                <c:pt idx="6621">
                  <c:v>-25.117000000000001</c:v>
                </c:pt>
                <c:pt idx="6622">
                  <c:v>-25.071999999999999</c:v>
                </c:pt>
                <c:pt idx="6623">
                  <c:v>-25.346</c:v>
                </c:pt>
                <c:pt idx="6624">
                  <c:v>-24.899000000000001</c:v>
                </c:pt>
                <c:pt idx="6625">
                  <c:v>-25.023</c:v>
                </c:pt>
                <c:pt idx="6626">
                  <c:v>-25.026</c:v>
                </c:pt>
                <c:pt idx="6627">
                  <c:v>-25.03</c:v>
                </c:pt>
                <c:pt idx="6628">
                  <c:v>-25.152999999999999</c:v>
                </c:pt>
                <c:pt idx="6629">
                  <c:v>-25.251999999999999</c:v>
                </c:pt>
                <c:pt idx="6630">
                  <c:v>-25.25</c:v>
                </c:pt>
                <c:pt idx="6631">
                  <c:v>-25.239000000000001</c:v>
                </c:pt>
                <c:pt idx="6632">
                  <c:v>-25.077000000000002</c:v>
                </c:pt>
                <c:pt idx="6633">
                  <c:v>-25.067</c:v>
                </c:pt>
                <c:pt idx="6634">
                  <c:v>-25.23</c:v>
                </c:pt>
                <c:pt idx="6635">
                  <c:v>-25.042000000000002</c:v>
                </c:pt>
                <c:pt idx="6636">
                  <c:v>-25.024000000000001</c:v>
                </c:pt>
                <c:pt idx="6637">
                  <c:v>-24.91</c:v>
                </c:pt>
                <c:pt idx="6638">
                  <c:v>-24.920999999999999</c:v>
                </c:pt>
                <c:pt idx="6639">
                  <c:v>-24.978999999999999</c:v>
                </c:pt>
                <c:pt idx="6640">
                  <c:v>-25.091000000000001</c:v>
                </c:pt>
                <c:pt idx="6641">
                  <c:v>-24.861000000000001</c:v>
                </c:pt>
                <c:pt idx="6642">
                  <c:v>-24.952999999999999</c:v>
                </c:pt>
                <c:pt idx="6643">
                  <c:v>-24.863</c:v>
                </c:pt>
                <c:pt idx="6644">
                  <c:v>-25.132999999999999</c:v>
                </c:pt>
                <c:pt idx="6645">
                  <c:v>-24.954000000000001</c:v>
                </c:pt>
                <c:pt idx="6646">
                  <c:v>-24.946999999999999</c:v>
                </c:pt>
                <c:pt idx="6647">
                  <c:v>-25.04</c:v>
                </c:pt>
                <c:pt idx="6648">
                  <c:v>-24.931999999999999</c:v>
                </c:pt>
                <c:pt idx="6649">
                  <c:v>-24.969000000000001</c:v>
                </c:pt>
                <c:pt idx="6650">
                  <c:v>-25.274999999999999</c:v>
                </c:pt>
                <c:pt idx="6651">
                  <c:v>-25.228999999999999</c:v>
                </c:pt>
                <c:pt idx="6652">
                  <c:v>-25.242000000000001</c:v>
                </c:pt>
                <c:pt idx="6653">
                  <c:v>-25.302</c:v>
                </c:pt>
                <c:pt idx="6654">
                  <c:v>-25.167999999999999</c:v>
                </c:pt>
                <c:pt idx="6655">
                  <c:v>-25.158000000000001</c:v>
                </c:pt>
                <c:pt idx="6656">
                  <c:v>-25.236999999999998</c:v>
                </c:pt>
                <c:pt idx="6657">
                  <c:v>-24.989000000000001</c:v>
                </c:pt>
                <c:pt idx="6658">
                  <c:v>-25.004999999999999</c:v>
                </c:pt>
                <c:pt idx="6659">
                  <c:v>-25.106999999999999</c:v>
                </c:pt>
                <c:pt idx="6660">
                  <c:v>-25.021999999999998</c:v>
                </c:pt>
                <c:pt idx="6661">
                  <c:v>-25.15</c:v>
                </c:pt>
                <c:pt idx="6662">
                  <c:v>-25.215</c:v>
                </c:pt>
                <c:pt idx="6663">
                  <c:v>-25.018000000000001</c:v>
                </c:pt>
                <c:pt idx="6664">
                  <c:v>-25.004000000000001</c:v>
                </c:pt>
                <c:pt idx="6665">
                  <c:v>-25.204999999999998</c:v>
                </c:pt>
                <c:pt idx="6666">
                  <c:v>-25.206</c:v>
                </c:pt>
                <c:pt idx="6667">
                  <c:v>-24.933</c:v>
                </c:pt>
                <c:pt idx="6668">
                  <c:v>-25.058</c:v>
                </c:pt>
                <c:pt idx="6669">
                  <c:v>-25.015000000000001</c:v>
                </c:pt>
                <c:pt idx="6670">
                  <c:v>-25.175000000000001</c:v>
                </c:pt>
                <c:pt idx="6671">
                  <c:v>-25.341000000000001</c:v>
                </c:pt>
                <c:pt idx="6672">
                  <c:v>-25.023</c:v>
                </c:pt>
                <c:pt idx="6673">
                  <c:v>-25.102</c:v>
                </c:pt>
                <c:pt idx="6674">
                  <c:v>-24.995000000000001</c:v>
                </c:pt>
                <c:pt idx="6675">
                  <c:v>-25.042000000000002</c:v>
                </c:pt>
                <c:pt idx="6676">
                  <c:v>-24.937000000000001</c:v>
                </c:pt>
                <c:pt idx="6677">
                  <c:v>-24.881</c:v>
                </c:pt>
                <c:pt idx="6678">
                  <c:v>-25.184999999999999</c:v>
                </c:pt>
                <c:pt idx="6679">
                  <c:v>-25.12</c:v>
                </c:pt>
                <c:pt idx="6680">
                  <c:v>-24.869</c:v>
                </c:pt>
                <c:pt idx="6681">
                  <c:v>-25.018000000000001</c:v>
                </c:pt>
                <c:pt idx="6682">
                  <c:v>-24.974</c:v>
                </c:pt>
                <c:pt idx="6683">
                  <c:v>-25.166</c:v>
                </c:pt>
                <c:pt idx="6684">
                  <c:v>-25.1</c:v>
                </c:pt>
                <c:pt idx="6685">
                  <c:v>-24.905000000000001</c:v>
                </c:pt>
                <c:pt idx="6686">
                  <c:v>-25.282</c:v>
                </c:pt>
                <c:pt idx="6687">
                  <c:v>-25.006</c:v>
                </c:pt>
                <c:pt idx="6688">
                  <c:v>-25.29</c:v>
                </c:pt>
                <c:pt idx="6689">
                  <c:v>-25.117999999999999</c:v>
                </c:pt>
                <c:pt idx="6690">
                  <c:v>-25.222000000000001</c:v>
                </c:pt>
                <c:pt idx="6691">
                  <c:v>-24.838999999999999</c:v>
                </c:pt>
                <c:pt idx="6692">
                  <c:v>-25.167000000000002</c:v>
                </c:pt>
                <c:pt idx="6693">
                  <c:v>-25.19</c:v>
                </c:pt>
                <c:pt idx="6694">
                  <c:v>-25.068000000000001</c:v>
                </c:pt>
                <c:pt idx="6695">
                  <c:v>-24.881</c:v>
                </c:pt>
                <c:pt idx="6696">
                  <c:v>-25.3</c:v>
                </c:pt>
                <c:pt idx="6697">
                  <c:v>-24.847000000000001</c:v>
                </c:pt>
                <c:pt idx="6698">
                  <c:v>-25.25</c:v>
                </c:pt>
                <c:pt idx="6699">
                  <c:v>-25.131</c:v>
                </c:pt>
                <c:pt idx="6700">
                  <c:v>-25.012</c:v>
                </c:pt>
                <c:pt idx="6701">
                  <c:v>-25.131</c:v>
                </c:pt>
                <c:pt idx="6702">
                  <c:v>-25.091999999999999</c:v>
                </c:pt>
                <c:pt idx="6703">
                  <c:v>-25.204999999999998</c:v>
                </c:pt>
                <c:pt idx="6704">
                  <c:v>-24.884</c:v>
                </c:pt>
                <c:pt idx="6705">
                  <c:v>-25.07</c:v>
                </c:pt>
                <c:pt idx="6706">
                  <c:v>-25.120999999999999</c:v>
                </c:pt>
                <c:pt idx="6707">
                  <c:v>-25.154</c:v>
                </c:pt>
                <c:pt idx="6708">
                  <c:v>-24.885999999999999</c:v>
                </c:pt>
                <c:pt idx="6709">
                  <c:v>-25.088000000000001</c:v>
                </c:pt>
                <c:pt idx="6710">
                  <c:v>-25.06</c:v>
                </c:pt>
                <c:pt idx="6711">
                  <c:v>-25.129000000000001</c:v>
                </c:pt>
                <c:pt idx="6712">
                  <c:v>-25.187000000000001</c:v>
                </c:pt>
                <c:pt idx="6713">
                  <c:v>-25.003</c:v>
                </c:pt>
                <c:pt idx="6714">
                  <c:v>-24.832999999999998</c:v>
                </c:pt>
                <c:pt idx="6715">
                  <c:v>-24.858000000000001</c:v>
                </c:pt>
                <c:pt idx="6716">
                  <c:v>-25.001000000000001</c:v>
                </c:pt>
                <c:pt idx="6717">
                  <c:v>-24.934000000000001</c:v>
                </c:pt>
                <c:pt idx="6718">
                  <c:v>-24.856999999999999</c:v>
                </c:pt>
                <c:pt idx="6719">
                  <c:v>-24.913</c:v>
                </c:pt>
                <c:pt idx="6720">
                  <c:v>-25.105</c:v>
                </c:pt>
                <c:pt idx="6721">
                  <c:v>-25.31</c:v>
                </c:pt>
                <c:pt idx="6722">
                  <c:v>-25.128</c:v>
                </c:pt>
                <c:pt idx="6723">
                  <c:v>-25.123000000000001</c:v>
                </c:pt>
                <c:pt idx="6724">
                  <c:v>-25.140999999999998</c:v>
                </c:pt>
                <c:pt idx="6725">
                  <c:v>-25.004999999999999</c:v>
                </c:pt>
                <c:pt idx="6726">
                  <c:v>-25.206</c:v>
                </c:pt>
                <c:pt idx="6727">
                  <c:v>-25.053999999999998</c:v>
                </c:pt>
                <c:pt idx="6728">
                  <c:v>-25.126000000000001</c:v>
                </c:pt>
                <c:pt idx="6729">
                  <c:v>-25.082000000000001</c:v>
                </c:pt>
                <c:pt idx="6730">
                  <c:v>-25.245000000000001</c:v>
                </c:pt>
                <c:pt idx="6731">
                  <c:v>-25.071999999999999</c:v>
                </c:pt>
                <c:pt idx="6732">
                  <c:v>-25.056000000000001</c:v>
                </c:pt>
                <c:pt idx="6733">
                  <c:v>-25.170999999999999</c:v>
                </c:pt>
                <c:pt idx="6734">
                  <c:v>-25.029</c:v>
                </c:pt>
                <c:pt idx="6735">
                  <c:v>-25.085000000000001</c:v>
                </c:pt>
                <c:pt idx="6736">
                  <c:v>-25.186</c:v>
                </c:pt>
                <c:pt idx="6737">
                  <c:v>-25.088999999999999</c:v>
                </c:pt>
                <c:pt idx="6738">
                  <c:v>-25.189</c:v>
                </c:pt>
                <c:pt idx="6739">
                  <c:v>-25.175999999999998</c:v>
                </c:pt>
                <c:pt idx="6740">
                  <c:v>-25.120999999999999</c:v>
                </c:pt>
                <c:pt idx="6741">
                  <c:v>-25.085999999999999</c:v>
                </c:pt>
                <c:pt idx="6742">
                  <c:v>-25.039000000000001</c:v>
                </c:pt>
                <c:pt idx="6743">
                  <c:v>-25.192</c:v>
                </c:pt>
                <c:pt idx="6744">
                  <c:v>-25.166</c:v>
                </c:pt>
                <c:pt idx="6745">
                  <c:v>-25.33</c:v>
                </c:pt>
                <c:pt idx="6746">
                  <c:v>-25.082999999999998</c:v>
                </c:pt>
                <c:pt idx="6747">
                  <c:v>-25.184999999999999</c:v>
                </c:pt>
                <c:pt idx="6748">
                  <c:v>-24.867999999999999</c:v>
                </c:pt>
                <c:pt idx="6749">
                  <c:v>-24.846</c:v>
                </c:pt>
                <c:pt idx="6750">
                  <c:v>-24.966999999999999</c:v>
                </c:pt>
                <c:pt idx="6751">
                  <c:v>-24.773</c:v>
                </c:pt>
                <c:pt idx="6752">
                  <c:v>-24.882000000000001</c:v>
                </c:pt>
                <c:pt idx="6753">
                  <c:v>-24.858000000000001</c:v>
                </c:pt>
                <c:pt idx="6754">
                  <c:v>-24.795000000000002</c:v>
                </c:pt>
                <c:pt idx="6755">
                  <c:v>-24.841000000000001</c:v>
                </c:pt>
                <c:pt idx="6756">
                  <c:v>-24.859000000000002</c:v>
                </c:pt>
                <c:pt idx="6757">
                  <c:v>-25.13</c:v>
                </c:pt>
                <c:pt idx="6758">
                  <c:v>-25.029</c:v>
                </c:pt>
                <c:pt idx="6759">
                  <c:v>-24.547999999999998</c:v>
                </c:pt>
                <c:pt idx="6760">
                  <c:v>-24.742000000000001</c:v>
                </c:pt>
                <c:pt idx="6761">
                  <c:v>-24.952999999999999</c:v>
                </c:pt>
                <c:pt idx="6762">
                  <c:v>-24.864999999999998</c:v>
                </c:pt>
                <c:pt idx="6763">
                  <c:v>-24.841000000000001</c:v>
                </c:pt>
                <c:pt idx="6764">
                  <c:v>-24.626999999999999</c:v>
                </c:pt>
                <c:pt idx="6765">
                  <c:v>-24.946999999999999</c:v>
                </c:pt>
                <c:pt idx="6766">
                  <c:v>-24.872</c:v>
                </c:pt>
                <c:pt idx="6767">
                  <c:v>-25.146999999999998</c:v>
                </c:pt>
                <c:pt idx="6768">
                  <c:v>-24.276</c:v>
                </c:pt>
                <c:pt idx="6769">
                  <c:v>-24.082000000000001</c:v>
                </c:pt>
                <c:pt idx="6770">
                  <c:v>-24.971</c:v>
                </c:pt>
                <c:pt idx="6771">
                  <c:v>-24.565999999999999</c:v>
                </c:pt>
                <c:pt idx="6772">
                  <c:v>-25.109000000000002</c:v>
                </c:pt>
                <c:pt idx="6773">
                  <c:v>-24.620999999999999</c:v>
                </c:pt>
                <c:pt idx="6774">
                  <c:v>-24.902000000000001</c:v>
                </c:pt>
                <c:pt idx="6775">
                  <c:v>-24.786999999999999</c:v>
                </c:pt>
                <c:pt idx="6776">
                  <c:v>-24.747</c:v>
                </c:pt>
                <c:pt idx="6777">
                  <c:v>-24.882999999999999</c:v>
                </c:pt>
                <c:pt idx="6778">
                  <c:v>-24.798999999999999</c:v>
                </c:pt>
                <c:pt idx="6779">
                  <c:v>-24.846</c:v>
                </c:pt>
                <c:pt idx="6780">
                  <c:v>-24.853000000000002</c:v>
                </c:pt>
                <c:pt idx="6781">
                  <c:v>-24.548999999999999</c:v>
                </c:pt>
                <c:pt idx="6782">
                  <c:v>-24.97</c:v>
                </c:pt>
                <c:pt idx="6783">
                  <c:v>-24.634</c:v>
                </c:pt>
                <c:pt idx="6784">
                  <c:v>-24.779</c:v>
                </c:pt>
                <c:pt idx="6785">
                  <c:v>-24.689</c:v>
                </c:pt>
                <c:pt idx="6786">
                  <c:v>-24.773</c:v>
                </c:pt>
                <c:pt idx="6787">
                  <c:v>-24.814</c:v>
                </c:pt>
                <c:pt idx="6788">
                  <c:v>-24.856000000000002</c:v>
                </c:pt>
                <c:pt idx="6789">
                  <c:v>-24.716000000000001</c:v>
                </c:pt>
                <c:pt idx="6790">
                  <c:v>-24.428000000000001</c:v>
                </c:pt>
                <c:pt idx="6791">
                  <c:v>-25.001000000000001</c:v>
                </c:pt>
                <c:pt idx="6792">
                  <c:v>-24.492999999999999</c:v>
                </c:pt>
                <c:pt idx="6793">
                  <c:v>-25.027999999999999</c:v>
                </c:pt>
                <c:pt idx="6794">
                  <c:v>-24.783000000000001</c:v>
                </c:pt>
                <c:pt idx="6795">
                  <c:v>-25.12</c:v>
                </c:pt>
                <c:pt idx="6796">
                  <c:v>-25.152000000000001</c:v>
                </c:pt>
                <c:pt idx="6797">
                  <c:v>-25.013999999999999</c:v>
                </c:pt>
                <c:pt idx="6798">
                  <c:v>-25.009</c:v>
                </c:pt>
                <c:pt idx="6799">
                  <c:v>-24.931000000000001</c:v>
                </c:pt>
                <c:pt idx="6800">
                  <c:v>-25.228000000000002</c:v>
                </c:pt>
                <c:pt idx="6801">
                  <c:v>-24.887</c:v>
                </c:pt>
                <c:pt idx="6802">
                  <c:v>-25.114000000000001</c:v>
                </c:pt>
                <c:pt idx="6803">
                  <c:v>-24.905000000000001</c:v>
                </c:pt>
                <c:pt idx="6804">
                  <c:v>-24.97</c:v>
                </c:pt>
                <c:pt idx="6805">
                  <c:v>-24.978999999999999</c:v>
                </c:pt>
                <c:pt idx="6806">
                  <c:v>-25.102</c:v>
                </c:pt>
                <c:pt idx="6807">
                  <c:v>-24.966000000000001</c:v>
                </c:pt>
                <c:pt idx="6808">
                  <c:v>-25.021000000000001</c:v>
                </c:pt>
                <c:pt idx="6809">
                  <c:v>-24.785</c:v>
                </c:pt>
                <c:pt idx="6810">
                  <c:v>-25.155000000000001</c:v>
                </c:pt>
                <c:pt idx="6811">
                  <c:v>-24.835000000000001</c:v>
                </c:pt>
                <c:pt idx="6812">
                  <c:v>-24.977</c:v>
                </c:pt>
                <c:pt idx="6813">
                  <c:v>-25.196000000000002</c:v>
                </c:pt>
                <c:pt idx="6814">
                  <c:v>-24.704000000000001</c:v>
                </c:pt>
                <c:pt idx="6815">
                  <c:v>-24.911999999999999</c:v>
                </c:pt>
                <c:pt idx="6816">
                  <c:v>-24.768000000000001</c:v>
                </c:pt>
                <c:pt idx="6817">
                  <c:v>-24.863</c:v>
                </c:pt>
                <c:pt idx="6818">
                  <c:v>-25.04</c:v>
                </c:pt>
                <c:pt idx="6819">
                  <c:v>-24.821000000000002</c:v>
                </c:pt>
                <c:pt idx="6820">
                  <c:v>-25.058</c:v>
                </c:pt>
                <c:pt idx="6821">
                  <c:v>-24.841000000000001</c:v>
                </c:pt>
                <c:pt idx="6822">
                  <c:v>-25.105</c:v>
                </c:pt>
                <c:pt idx="6823">
                  <c:v>-25.062000000000001</c:v>
                </c:pt>
                <c:pt idx="6824">
                  <c:v>-24.952000000000002</c:v>
                </c:pt>
                <c:pt idx="6825">
                  <c:v>-24.891999999999999</c:v>
                </c:pt>
                <c:pt idx="6826">
                  <c:v>-24.94</c:v>
                </c:pt>
                <c:pt idx="6827">
                  <c:v>-25.018000000000001</c:v>
                </c:pt>
                <c:pt idx="6828">
                  <c:v>-24.878</c:v>
                </c:pt>
                <c:pt idx="6829">
                  <c:v>-25.209</c:v>
                </c:pt>
                <c:pt idx="6830">
                  <c:v>-24.724</c:v>
                </c:pt>
                <c:pt idx="6831">
                  <c:v>-24.908999999999999</c:v>
                </c:pt>
                <c:pt idx="6832">
                  <c:v>-24.742000000000001</c:v>
                </c:pt>
                <c:pt idx="6833">
                  <c:v>-24.972000000000001</c:v>
                </c:pt>
                <c:pt idx="6834">
                  <c:v>-24.815999999999999</c:v>
                </c:pt>
                <c:pt idx="6835">
                  <c:v>-25.048999999999999</c:v>
                </c:pt>
                <c:pt idx="6836">
                  <c:v>-24.925000000000001</c:v>
                </c:pt>
                <c:pt idx="6837">
                  <c:v>-24.966000000000001</c:v>
                </c:pt>
                <c:pt idx="6838">
                  <c:v>-25.015000000000001</c:v>
                </c:pt>
                <c:pt idx="6839">
                  <c:v>-24.826000000000001</c:v>
                </c:pt>
                <c:pt idx="6840">
                  <c:v>-24.963000000000001</c:v>
                </c:pt>
                <c:pt idx="6841">
                  <c:v>-24.864999999999998</c:v>
                </c:pt>
                <c:pt idx="6842">
                  <c:v>-24.936</c:v>
                </c:pt>
                <c:pt idx="6843">
                  <c:v>-25.007999999999999</c:v>
                </c:pt>
                <c:pt idx="6844">
                  <c:v>-24.911000000000001</c:v>
                </c:pt>
                <c:pt idx="6845">
                  <c:v>-25.254000000000001</c:v>
                </c:pt>
                <c:pt idx="6846">
                  <c:v>-25.178999999999998</c:v>
                </c:pt>
                <c:pt idx="6847">
                  <c:v>-25.303999999999998</c:v>
                </c:pt>
                <c:pt idx="6848">
                  <c:v>-24.992999999999999</c:v>
                </c:pt>
                <c:pt idx="6849">
                  <c:v>-25.097000000000001</c:v>
                </c:pt>
                <c:pt idx="6850">
                  <c:v>-24.952999999999999</c:v>
                </c:pt>
                <c:pt idx="6851">
                  <c:v>-24.988</c:v>
                </c:pt>
                <c:pt idx="6852">
                  <c:v>-25.125</c:v>
                </c:pt>
                <c:pt idx="6853">
                  <c:v>-25.036000000000001</c:v>
                </c:pt>
                <c:pt idx="6854">
                  <c:v>-24.920999999999999</c:v>
                </c:pt>
                <c:pt idx="6855">
                  <c:v>-25.323</c:v>
                </c:pt>
                <c:pt idx="6856">
                  <c:v>-25.018000000000001</c:v>
                </c:pt>
                <c:pt idx="6857">
                  <c:v>-24.818000000000001</c:v>
                </c:pt>
                <c:pt idx="6858">
                  <c:v>-24.838999999999999</c:v>
                </c:pt>
                <c:pt idx="6859">
                  <c:v>-25.126999999999999</c:v>
                </c:pt>
                <c:pt idx="6860">
                  <c:v>-24.882999999999999</c:v>
                </c:pt>
                <c:pt idx="6861">
                  <c:v>-24.831</c:v>
                </c:pt>
                <c:pt idx="6862">
                  <c:v>-24.875</c:v>
                </c:pt>
                <c:pt idx="6863">
                  <c:v>-24.933</c:v>
                </c:pt>
                <c:pt idx="6864">
                  <c:v>-24.806999999999999</c:v>
                </c:pt>
                <c:pt idx="6865">
                  <c:v>-25.117000000000001</c:v>
                </c:pt>
                <c:pt idx="6866">
                  <c:v>-25.125</c:v>
                </c:pt>
                <c:pt idx="6867">
                  <c:v>-25.189</c:v>
                </c:pt>
                <c:pt idx="6868">
                  <c:v>-25.106999999999999</c:v>
                </c:pt>
                <c:pt idx="6869">
                  <c:v>-24.948</c:v>
                </c:pt>
                <c:pt idx="6870">
                  <c:v>-24.827999999999999</c:v>
                </c:pt>
                <c:pt idx="6871">
                  <c:v>-24.898</c:v>
                </c:pt>
                <c:pt idx="6872">
                  <c:v>-24.869</c:v>
                </c:pt>
                <c:pt idx="6873">
                  <c:v>-24.946000000000002</c:v>
                </c:pt>
                <c:pt idx="6874">
                  <c:v>-24.843</c:v>
                </c:pt>
                <c:pt idx="6875">
                  <c:v>-24.776</c:v>
                </c:pt>
                <c:pt idx="6876">
                  <c:v>-24.888999999999999</c:v>
                </c:pt>
                <c:pt idx="6877">
                  <c:v>-24.975000000000001</c:v>
                </c:pt>
                <c:pt idx="6878">
                  <c:v>-25.152999999999999</c:v>
                </c:pt>
                <c:pt idx="6879">
                  <c:v>-24.861000000000001</c:v>
                </c:pt>
                <c:pt idx="6880">
                  <c:v>-25.021000000000001</c:v>
                </c:pt>
                <c:pt idx="6881">
                  <c:v>-25.006</c:v>
                </c:pt>
                <c:pt idx="6882">
                  <c:v>-25.032</c:v>
                </c:pt>
                <c:pt idx="6883">
                  <c:v>-25.018000000000001</c:v>
                </c:pt>
                <c:pt idx="6884">
                  <c:v>-25.038</c:v>
                </c:pt>
                <c:pt idx="6885">
                  <c:v>-25.116</c:v>
                </c:pt>
                <c:pt idx="6886">
                  <c:v>-25.242000000000001</c:v>
                </c:pt>
                <c:pt idx="6887">
                  <c:v>-25.119</c:v>
                </c:pt>
                <c:pt idx="6888">
                  <c:v>-24.881</c:v>
                </c:pt>
                <c:pt idx="6889">
                  <c:v>-24.812000000000001</c:v>
                </c:pt>
                <c:pt idx="6890">
                  <c:v>-24.896000000000001</c:v>
                </c:pt>
                <c:pt idx="6891">
                  <c:v>-24.927</c:v>
                </c:pt>
                <c:pt idx="6892">
                  <c:v>-24.83</c:v>
                </c:pt>
                <c:pt idx="6893">
                  <c:v>-25.087</c:v>
                </c:pt>
                <c:pt idx="6894">
                  <c:v>-24.869</c:v>
                </c:pt>
                <c:pt idx="6895">
                  <c:v>-25.216000000000001</c:v>
                </c:pt>
                <c:pt idx="6896">
                  <c:v>-25.16</c:v>
                </c:pt>
                <c:pt idx="6897">
                  <c:v>-24.97</c:v>
                </c:pt>
                <c:pt idx="6898">
                  <c:v>-24.920999999999999</c:v>
                </c:pt>
                <c:pt idx="6899">
                  <c:v>-24.971</c:v>
                </c:pt>
                <c:pt idx="6900">
                  <c:v>-25.02</c:v>
                </c:pt>
                <c:pt idx="6901">
                  <c:v>-25.219000000000001</c:v>
                </c:pt>
                <c:pt idx="6902">
                  <c:v>-24.943000000000001</c:v>
                </c:pt>
                <c:pt idx="6903">
                  <c:v>-25.044</c:v>
                </c:pt>
                <c:pt idx="6904">
                  <c:v>-24.957000000000001</c:v>
                </c:pt>
                <c:pt idx="6905">
                  <c:v>-25.044</c:v>
                </c:pt>
                <c:pt idx="6906">
                  <c:v>-25.228999999999999</c:v>
                </c:pt>
                <c:pt idx="6907">
                  <c:v>-24.795000000000002</c:v>
                </c:pt>
                <c:pt idx="6908">
                  <c:v>-24.907</c:v>
                </c:pt>
                <c:pt idx="6909">
                  <c:v>-25.088999999999999</c:v>
                </c:pt>
                <c:pt idx="6910">
                  <c:v>-24.902000000000001</c:v>
                </c:pt>
                <c:pt idx="6911">
                  <c:v>-24.812999999999999</c:v>
                </c:pt>
                <c:pt idx="6912">
                  <c:v>-24.943999999999999</c:v>
                </c:pt>
                <c:pt idx="6913">
                  <c:v>-25.170999999999999</c:v>
                </c:pt>
                <c:pt idx="6914">
                  <c:v>-25.210999999999999</c:v>
                </c:pt>
                <c:pt idx="6915">
                  <c:v>-25.123000000000001</c:v>
                </c:pt>
                <c:pt idx="6916">
                  <c:v>-24.914000000000001</c:v>
                </c:pt>
                <c:pt idx="6917">
                  <c:v>-25.015999999999998</c:v>
                </c:pt>
                <c:pt idx="6918">
                  <c:v>-25.213999999999999</c:v>
                </c:pt>
                <c:pt idx="6919">
                  <c:v>-25.010999999999999</c:v>
                </c:pt>
                <c:pt idx="6920">
                  <c:v>-25.033999999999999</c:v>
                </c:pt>
                <c:pt idx="6921">
                  <c:v>-24.949000000000002</c:v>
                </c:pt>
                <c:pt idx="6922">
                  <c:v>-25.036999999999999</c:v>
                </c:pt>
                <c:pt idx="6923">
                  <c:v>-25.091999999999999</c:v>
                </c:pt>
                <c:pt idx="6924">
                  <c:v>-25.123000000000001</c:v>
                </c:pt>
                <c:pt idx="6925">
                  <c:v>-25.114999999999998</c:v>
                </c:pt>
                <c:pt idx="6926">
                  <c:v>-24.916</c:v>
                </c:pt>
                <c:pt idx="6927">
                  <c:v>-24.870999999999999</c:v>
                </c:pt>
                <c:pt idx="6928">
                  <c:v>-24.986000000000001</c:v>
                </c:pt>
                <c:pt idx="6929">
                  <c:v>-24.954999999999998</c:v>
                </c:pt>
                <c:pt idx="6930">
                  <c:v>-24.86</c:v>
                </c:pt>
                <c:pt idx="6931">
                  <c:v>-24.878</c:v>
                </c:pt>
                <c:pt idx="6932">
                  <c:v>-25.166</c:v>
                </c:pt>
                <c:pt idx="6933">
                  <c:v>-24.815000000000001</c:v>
                </c:pt>
                <c:pt idx="6934">
                  <c:v>-25.04</c:v>
                </c:pt>
                <c:pt idx="6935">
                  <c:v>-24.989000000000001</c:v>
                </c:pt>
                <c:pt idx="6936">
                  <c:v>-25.309000000000001</c:v>
                </c:pt>
                <c:pt idx="6937">
                  <c:v>-25.259</c:v>
                </c:pt>
                <c:pt idx="6938">
                  <c:v>-25.01</c:v>
                </c:pt>
                <c:pt idx="6939">
                  <c:v>-25.11</c:v>
                </c:pt>
                <c:pt idx="6940">
                  <c:v>-24.79</c:v>
                </c:pt>
                <c:pt idx="6941">
                  <c:v>-25.003</c:v>
                </c:pt>
                <c:pt idx="6942">
                  <c:v>-25.021000000000001</c:v>
                </c:pt>
                <c:pt idx="6943">
                  <c:v>-24.888999999999999</c:v>
                </c:pt>
                <c:pt idx="6944">
                  <c:v>-24.934000000000001</c:v>
                </c:pt>
                <c:pt idx="6945">
                  <c:v>-24.917999999999999</c:v>
                </c:pt>
                <c:pt idx="6946">
                  <c:v>-24.916</c:v>
                </c:pt>
                <c:pt idx="6947">
                  <c:v>-24.885999999999999</c:v>
                </c:pt>
                <c:pt idx="6948">
                  <c:v>-24.908000000000001</c:v>
                </c:pt>
                <c:pt idx="6949">
                  <c:v>-25.166</c:v>
                </c:pt>
                <c:pt idx="6950">
                  <c:v>-24.859000000000002</c:v>
                </c:pt>
                <c:pt idx="6951">
                  <c:v>-24.969000000000001</c:v>
                </c:pt>
                <c:pt idx="6952">
                  <c:v>-25.129000000000001</c:v>
                </c:pt>
                <c:pt idx="6953">
                  <c:v>-25.172000000000001</c:v>
                </c:pt>
                <c:pt idx="6954">
                  <c:v>-25.036999999999999</c:v>
                </c:pt>
                <c:pt idx="6955">
                  <c:v>-24.954000000000001</c:v>
                </c:pt>
                <c:pt idx="6956">
                  <c:v>-24.893000000000001</c:v>
                </c:pt>
                <c:pt idx="6957">
                  <c:v>-24.952999999999999</c:v>
                </c:pt>
                <c:pt idx="6958">
                  <c:v>-25.125</c:v>
                </c:pt>
                <c:pt idx="6959">
                  <c:v>-24.937000000000001</c:v>
                </c:pt>
                <c:pt idx="6960">
                  <c:v>-25.119</c:v>
                </c:pt>
                <c:pt idx="6961">
                  <c:v>-24.949000000000002</c:v>
                </c:pt>
                <c:pt idx="6962">
                  <c:v>-24.690999999999999</c:v>
                </c:pt>
                <c:pt idx="6963">
                  <c:v>-24.887</c:v>
                </c:pt>
                <c:pt idx="6964">
                  <c:v>-25.03</c:v>
                </c:pt>
                <c:pt idx="6965">
                  <c:v>-24.952999999999999</c:v>
                </c:pt>
                <c:pt idx="6966">
                  <c:v>-24.809000000000001</c:v>
                </c:pt>
                <c:pt idx="6967">
                  <c:v>-24.763999999999999</c:v>
                </c:pt>
                <c:pt idx="6968">
                  <c:v>-24.920999999999999</c:v>
                </c:pt>
                <c:pt idx="6969">
                  <c:v>-25.155999999999999</c:v>
                </c:pt>
                <c:pt idx="6970">
                  <c:v>-24.952000000000002</c:v>
                </c:pt>
                <c:pt idx="6971">
                  <c:v>-24.783999999999999</c:v>
                </c:pt>
                <c:pt idx="6972">
                  <c:v>-24.734999999999999</c:v>
                </c:pt>
                <c:pt idx="6973">
                  <c:v>-25.023</c:v>
                </c:pt>
                <c:pt idx="6974">
                  <c:v>-25.077999999999999</c:v>
                </c:pt>
                <c:pt idx="6975">
                  <c:v>-24.946000000000002</c:v>
                </c:pt>
                <c:pt idx="6976">
                  <c:v>-25.084</c:v>
                </c:pt>
                <c:pt idx="6977">
                  <c:v>-25.114999999999998</c:v>
                </c:pt>
                <c:pt idx="6978">
                  <c:v>-24.864999999999998</c:v>
                </c:pt>
                <c:pt idx="6979">
                  <c:v>-25.07</c:v>
                </c:pt>
                <c:pt idx="6980">
                  <c:v>-24.876000000000001</c:v>
                </c:pt>
                <c:pt idx="6981">
                  <c:v>-24.971</c:v>
                </c:pt>
                <c:pt idx="6982">
                  <c:v>-24.812999999999999</c:v>
                </c:pt>
                <c:pt idx="6983">
                  <c:v>-24.942</c:v>
                </c:pt>
                <c:pt idx="6984">
                  <c:v>-24.774999999999999</c:v>
                </c:pt>
                <c:pt idx="6985">
                  <c:v>-24.940999999999999</c:v>
                </c:pt>
                <c:pt idx="6986">
                  <c:v>-24.920999999999999</c:v>
                </c:pt>
                <c:pt idx="6987">
                  <c:v>-24.734999999999999</c:v>
                </c:pt>
                <c:pt idx="6988">
                  <c:v>-24.943000000000001</c:v>
                </c:pt>
                <c:pt idx="6989">
                  <c:v>-25.012</c:v>
                </c:pt>
                <c:pt idx="6990">
                  <c:v>-25.172000000000001</c:v>
                </c:pt>
                <c:pt idx="6991">
                  <c:v>-24.951000000000001</c:v>
                </c:pt>
                <c:pt idx="6992">
                  <c:v>-24.948</c:v>
                </c:pt>
                <c:pt idx="6993">
                  <c:v>-24.997</c:v>
                </c:pt>
                <c:pt idx="6994">
                  <c:v>-24.812000000000001</c:v>
                </c:pt>
                <c:pt idx="6995">
                  <c:v>-25.216000000000001</c:v>
                </c:pt>
                <c:pt idx="6996">
                  <c:v>-25.175999999999998</c:v>
                </c:pt>
                <c:pt idx="6997">
                  <c:v>-25.097000000000001</c:v>
                </c:pt>
                <c:pt idx="6998">
                  <c:v>-25.172000000000001</c:v>
                </c:pt>
                <c:pt idx="6999">
                  <c:v>-24.995999999999999</c:v>
                </c:pt>
                <c:pt idx="7000">
                  <c:v>-25.1</c:v>
                </c:pt>
                <c:pt idx="7001">
                  <c:v>-24.835999999999999</c:v>
                </c:pt>
                <c:pt idx="7002">
                  <c:v>-24.952999999999999</c:v>
                </c:pt>
                <c:pt idx="7003">
                  <c:v>-25.076000000000001</c:v>
                </c:pt>
                <c:pt idx="7004">
                  <c:v>-25.027999999999999</c:v>
                </c:pt>
                <c:pt idx="7005">
                  <c:v>-25.03</c:v>
                </c:pt>
                <c:pt idx="7006">
                  <c:v>-24.849</c:v>
                </c:pt>
                <c:pt idx="7007">
                  <c:v>-24.966000000000001</c:v>
                </c:pt>
                <c:pt idx="7008">
                  <c:v>-25.035</c:v>
                </c:pt>
                <c:pt idx="7009">
                  <c:v>-24.914999999999999</c:v>
                </c:pt>
                <c:pt idx="7010">
                  <c:v>-24.925000000000001</c:v>
                </c:pt>
                <c:pt idx="7011">
                  <c:v>-25.021999999999998</c:v>
                </c:pt>
                <c:pt idx="7012">
                  <c:v>-24.882999999999999</c:v>
                </c:pt>
                <c:pt idx="7013">
                  <c:v>-25.085999999999999</c:v>
                </c:pt>
                <c:pt idx="7014">
                  <c:v>-24.826000000000001</c:v>
                </c:pt>
                <c:pt idx="7015">
                  <c:v>-24.898</c:v>
                </c:pt>
                <c:pt idx="7016">
                  <c:v>-25.08</c:v>
                </c:pt>
                <c:pt idx="7017">
                  <c:v>-25.004000000000001</c:v>
                </c:pt>
                <c:pt idx="7018">
                  <c:v>-25.030999999999999</c:v>
                </c:pt>
                <c:pt idx="7019">
                  <c:v>-24.896999999999998</c:v>
                </c:pt>
                <c:pt idx="7020">
                  <c:v>-24.984000000000002</c:v>
                </c:pt>
                <c:pt idx="7021">
                  <c:v>-24.878</c:v>
                </c:pt>
                <c:pt idx="7022">
                  <c:v>-25.087</c:v>
                </c:pt>
                <c:pt idx="7023">
                  <c:v>-25.047000000000001</c:v>
                </c:pt>
                <c:pt idx="7024">
                  <c:v>-25.263999999999999</c:v>
                </c:pt>
                <c:pt idx="7025">
                  <c:v>-25.033000000000001</c:v>
                </c:pt>
                <c:pt idx="7026">
                  <c:v>-25.015999999999998</c:v>
                </c:pt>
                <c:pt idx="7027">
                  <c:v>-25.027999999999999</c:v>
                </c:pt>
                <c:pt idx="7028">
                  <c:v>-25.157</c:v>
                </c:pt>
                <c:pt idx="7029">
                  <c:v>-24.875</c:v>
                </c:pt>
                <c:pt idx="7030">
                  <c:v>-24.905999999999999</c:v>
                </c:pt>
                <c:pt idx="7031">
                  <c:v>-24.949000000000002</c:v>
                </c:pt>
                <c:pt idx="7032">
                  <c:v>-24.928000000000001</c:v>
                </c:pt>
                <c:pt idx="7033">
                  <c:v>-24.898</c:v>
                </c:pt>
                <c:pt idx="7034">
                  <c:v>-25</c:v>
                </c:pt>
                <c:pt idx="7035">
                  <c:v>-24.873000000000001</c:v>
                </c:pt>
                <c:pt idx="7036">
                  <c:v>-24.856999999999999</c:v>
                </c:pt>
                <c:pt idx="7037">
                  <c:v>-25.167999999999999</c:v>
                </c:pt>
                <c:pt idx="7038">
                  <c:v>-24.936</c:v>
                </c:pt>
                <c:pt idx="7039">
                  <c:v>-24.978999999999999</c:v>
                </c:pt>
                <c:pt idx="7040">
                  <c:v>-24.721</c:v>
                </c:pt>
                <c:pt idx="7041">
                  <c:v>-24.936</c:v>
                </c:pt>
                <c:pt idx="7042">
                  <c:v>-24.940999999999999</c:v>
                </c:pt>
                <c:pt idx="7043">
                  <c:v>-25.04</c:v>
                </c:pt>
                <c:pt idx="7044">
                  <c:v>-24.937999999999999</c:v>
                </c:pt>
                <c:pt idx="7045">
                  <c:v>-24.992999999999999</c:v>
                </c:pt>
                <c:pt idx="7046">
                  <c:v>-24.872</c:v>
                </c:pt>
                <c:pt idx="7047">
                  <c:v>-25.164999999999999</c:v>
                </c:pt>
                <c:pt idx="7048">
                  <c:v>-24.992000000000001</c:v>
                </c:pt>
                <c:pt idx="7049">
                  <c:v>-24.943000000000001</c:v>
                </c:pt>
                <c:pt idx="7050">
                  <c:v>-25.119</c:v>
                </c:pt>
                <c:pt idx="7051">
                  <c:v>-24.963999999999999</c:v>
                </c:pt>
                <c:pt idx="7052">
                  <c:v>-24.984999999999999</c:v>
                </c:pt>
                <c:pt idx="7053">
                  <c:v>-24.908000000000001</c:v>
                </c:pt>
                <c:pt idx="7054">
                  <c:v>-24.745999999999999</c:v>
                </c:pt>
                <c:pt idx="7055">
                  <c:v>-24.873999999999999</c:v>
                </c:pt>
                <c:pt idx="7056">
                  <c:v>-24.879000000000001</c:v>
                </c:pt>
                <c:pt idx="7057">
                  <c:v>-24.988</c:v>
                </c:pt>
                <c:pt idx="7058">
                  <c:v>-24.738</c:v>
                </c:pt>
                <c:pt idx="7059">
                  <c:v>-24.898</c:v>
                </c:pt>
                <c:pt idx="7060">
                  <c:v>-24.882000000000001</c:v>
                </c:pt>
                <c:pt idx="7061">
                  <c:v>-24.861999999999998</c:v>
                </c:pt>
                <c:pt idx="7062">
                  <c:v>-25.135999999999999</c:v>
                </c:pt>
                <c:pt idx="7063">
                  <c:v>-24.843</c:v>
                </c:pt>
                <c:pt idx="7064">
                  <c:v>-25.177</c:v>
                </c:pt>
                <c:pt idx="7065">
                  <c:v>-25.157</c:v>
                </c:pt>
                <c:pt idx="7066">
                  <c:v>-25.120999999999999</c:v>
                </c:pt>
                <c:pt idx="7067">
                  <c:v>-24.934999999999999</c:v>
                </c:pt>
                <c:pt idx="7068">
                  <c:v>-24.585999999999999</c:v>
                </c:pt>
                <c:pt idx="7069">
                  <c:v>-24.818000000000001</c:v>
                </c:pt>
                <c:pt idx="7070">
                  <c:v>-24.846</c:v>
                </c:pt>
                <c:pt idx="7071">
                  <c:v>-24.995000000000001</c:v>
                </c:pt>
                <c:pt idx="7072">
                  <c:v>-24.734999999999999</c:v>
                </c:pt>
                <c:pt idx="7073">
                  <c:v>-24.626000000000001</c:v>
                </c:pt>
                <c:pt idx="7074">
                  <c:v>-24.891999999999999</c:v>
                </c:pt>
                <c:pt idx="7075">
                  <c:v>-25.07</c:v>
                </c:pt>
                <c:pt idx="7076">
                  <c:v>-25.1</c:v>
                </c:pt>
                <c:pt idx="7077">
                  <c:v>-25.308</c:v>
                </c:pt>
                <c:pt idx="7078">
                  <c:v>-24.975000000000001</c:v>
                </c:pt>
                <c:pt idx="7079">
                  <c:v>-25.19</c:v>
                </c:pt>
                <c:pt idx="7080">
                  <c:v>-25.096</c:v>
                </c:pt>
                <c:pt idx="7081">
                  <c:v>-25.007000000000001</c:v>
                </c:pt>
                <c:pt idx="7082">
                  <c:v>-24.957000000000001</c:v>
                </c:pt>
                <c:pt idx="7083">
                  <c:v>-24.89</c:v>
                </c:pt>
                <c:pt idx="7084">
                  <c:v>-25.087</c:v>
                </c:pt>
                <c:pt idx="7085">
                  <c:v>-25.106000000000002</c:v>
                </c:pt>
                <c:pt idx="7086">
                  <c:v>-25.068000000000001</c:v>
                </c:pt>
                <c:pt idx="7087">
                  <c:v>-24.988</c:v>
                </c:pt>
                <c:pt idx="7088">
                  <c:v>-25.091000000000001</c:v>
                </c:pt>
                <c:pt idx="7089">
                  <c:v>-25.036000000000001</c:v>
                </c:pt>
                <c:pt idx="7090">
                  <c:v>-25.029</c:v>
                </c:pt>
                <c:pt idx="7091">
                  <c:v>-25.177</c:v>
                </c:pt>
                <c:pt idx="7092">
                  <c:v>-24.844000000000001</c:v>
                </c:pt>
                <c:pt idx="7093">
                  <c:v>-25.19</c:v>
                </c:pt>
                <c:pt idx="7094">
                  <c:v>-25.189</c:v>
                </c:pt>
                <c:pt idx="7095">
                  <c:v>-25.193000000000001</c:v>
                </c:pt>
                <c:pt idx="7096">
                  <c:v>-25.251000000000001</c:v>
                </c:pt>
                <c:pt idx="7097">
                  <c:v>-25.207000000000001</c:v>
                </c:pt>
                <c:pt idx="7098">
                  <c:v>-25.201000000000001</c:v>
                </c:pt>
                <c:pt idx="7099">
                  <c:v>-24.992999999999999</c:v>
                </c:pt>
                <c:pt idx="7100">
                  <c:v>-25.065000000000001</c:v>
                </c:pt>
                <c:pt idx="7101">
                  <c:v>-25.202999999999999</c:v>
                </c:pt>
                <c:pt idx="7102">
                  <c:v>-25.198</c:v>
                </c:pt>
                <c:pt idx="7103">
                  <c:v>-25.033999999999999</c:v>
                </c:pt>
                <c:pt idx="7104">
                  <c:v>-25.228000000000002</c:v>
                </c:pt>
                <c:pt idx="7105">
                  <c:v>-25.148</c:v>
                </c:pt>
                <c:pt idx="7106">
                  <c:v>-25.181999999999999</c:v>
                </c:pt>
                <c:pt idx="7107">
                  <c:v>-25.242000000000001</c:v>
                </c:pt>
                <c:pt idx="7108">
                  <c:v>-25.219000000000001</c:v>
                </c:pt>
                <c:pt idx="7109">
                  <c:v>-25.248999999999999</c:v>
                </c:pt>
                <c:pt idx="7110">
                  <c:v>-25.053000000000001</c:v>
                </c:pt>
                <c:pt idx="7111">
                  <c:v>-25.146999999999998</c:v>
                </c:pt>
                <c:pt idx="7112">
                  <c:v>-25.109000000000002</c:v>
                </c:pt>
                <c:pt idx="7113">
                  <c:v>-25.245999999999999</c:v>
                </c:pt>
                <c:pt idx="7114">
                  <c:v>-25.106999999999999</c:v>
                </c:pt>
                <c:pt idx="7115">
                  <c:v>-25.103999999999999</c:v>
                </c:pt>
                <c:pt idx="7116">
                  <c:v>-25.081</c:v>
                </c:pt>
                <c:pt idx="7117">
                  <c:v>-24.92</c:v>
                </c:pt>
                <c:pt idx="7118">
                  <c:v>-25.082000000000001</c:v>
                </c:pt>
                <c:pt idx="7119">
                  <c:v>-24.995000000000001</c:v>
                </c:pt>
                <c:pt idx="7120">
                  <c:v>-25.094999999999999</c:v>
                </c:pt>
                <c:pt idx="7121">
                  <c:v>-25.353000000000002</c:v>
                </c:pt>
                <c:pt idx="7122">
                  <c:v>-24.966000000000001</c:v>
                </c:pt>
                <c:pt idx="7123">
                  <c:v>-24.966000000000001</c:v>
                </c:pt>
                <c:pt idx="7124">
                  <c:v>-25.245999999999999</c:v>
                </c:pt>
                <c:pt idx="7125">
                  <c:v>-25.206</c:v>
                </c:pt>
                <c:pt idx="7126">
                  <c:v>-25.17</c:v>
                </c:pt>
                <c:pt idx="7127">
                  <c:v>-25.16</c:v>
                </c:pt>
                <c:pt idx="7128">
                  <c:v>-25.248999999999999</c:v>
                </c:pt>
                <c:pt idx="7129">
                  <c:v>-25.228999999999999</c:v>
                </c:pt>
                <c:pt idx="7130">
                  <c:v>-25.14</c:v>
                </c:pt>
                <c:pt idx="7131">
                  <c:v>-25.155999999999999</c:v>
                </c:pt>
                <c:pt idx="7132">
                  <c:v>-24.99</c:v>
                </c:pt>
                <c:pt idx="7133">
                  <c:v>-25.155999999999999</c:v>
                </c:pt>
                <c:pt idx="7134">
                  <c:v>-24.823</c:v>
                </c:pt>
                <c:pt idx="7135">
                  <c:v>-25.097000000000001</c:v>
                </c:pt>
                <c:pt idx="7136">
                  <c:v>-24.876000000000001</c:v>
                </c:pt>
                <c:pt idx="7137">
                  <c:v>-24.943999999999999</c:v>
                </c:pt>
                <c:pt idx="7138">
                  <c:v>-24.962</c:v>
                </c:pt>
                <c:pt idx="7139">
                  <c:v>-25.033999999999999</c:v>
                </c:pt>
                <c:pt idx="7140">
                  <c:v>-25.088999999999999</c:v>
                </c:pt>
                <c:pt idx="7141">
                  <c:v>-25.085000000000001</c:v>
                </c:pt>
                <c:pt idx="7142">
                  <c:v>-25.17</c:v>
                </c:pt>
                <c:pt idx="7143">
                  <c:v>-25.305</c:v>
                </c:pt>
                <c:pt idx="7144">
                  <c:v>-25.12</c:v>
                </c:pt>
                <c:pt idx="7145">
                  <c:v>-25.068000000000001</c:v>
                </c:pt>
                <c:pt idx="7146">
                  <c:v>-24.923999999999999</c:v>
                </c:pt>
                <c:pt idx="7147">
                  <c:v>-25.106999999999999</c:v>
                </c:pt>
                <c:pt idx="7148">
                  <c:v>-24.95</c:v>
                </c:pt>
                <c:pt idx="7149">
                  <c:v>-25.035</c:v>
                </c:pt>
                <c:pt idx="7150">
                  <c:v>-25.233000000000001</c:v>
                </c:pt>
                <c:pt idx="7151">
                  <c:v>-25.225999999999999</c:v>
                </c:pt>
                <c:pt idx="7152">
                  <c:v>-25.033000000000001</c:v>
                </c:pt>
                <c:pt idx="7153">
                  <c:v>-24.931000000000001</c:v>
                </c:pt>
                <c:pt idx="7154">
                  <c:v>-25.088000000000001</c:v>
                </c:pt>
                <c:pt idx="7155">
                  <c:v>-24.960999999999999</c:v>
                </c:pt>
                <c:pt idx="7156">
                  <c:v>-25.062000000000001</c:v>
                </c:pt>
                <c:pt idx="7157">
                  <c:v>-25.195</c:v>
                </c:pt>
                <c:pt idx="7158">
                  <c:v>-25.225000000000001</c:v>
                </c:pt>
                <c:pt idx="7159">
                  <c:v>-25.219000000000001</c:v>
                </c:pt>
                <c:pt idx="7160">
                  <c:v>-25.116</c:v>
                </c:pt>
                <c:pt idx="7161">
                  <c:v>-25.283999999999999</c:v>
                </c:pt>
                <c:pt idx="7162">
                  <c:v>-25.213000000000001</c:v>
                </c:pt>
                <c:pt idx="7163">
                  <c:v>-25.126999999999999</c:v>
                </c:pt>
                <c:pt idx="7164">
                  <c:v>-25.184999999999999</c:v>
                </c:pt>
                <c:pt idx="7165">
                  <c:v>-25.193999999999999</c:v>
                </c:pt>
                <c:pt idx="7166">
                  <c:v>-25.279</c:v>
                </c:pt>
                <c:pt idx="7167">
                  <c:v>-25.138999999999999</c:v>
                </c:pt>
                <c:pt idx="7168">
                  <c:v>-25.146999999999998</c:v>
                </c:pt>
                <c:pt idx="7169">
                  <c:v>-25.236999999999998</c:v>
                </c:pt>
                <c:pt idx="7170">
                  <c:v>-25.29</c:v>
                </c:pt>
                <c:pt idx="7171">
                  <c:v>-24.905000000000001</c:v>
                </c:pt>
                <c:pt idx="7172">
                  <c:v>-25.097999999999999</c:v>
                </c:pt>
                <c:pt idx="7173">
                  <c:v>-25.228999999999999</c:v>
                </c:pt>
                <c:pt idx="7174">
                  <c:v>-25.28</c:v>
                </c:pt>
                <c:pt idx="7175">
                  <c:v>-25.18</c:v>
                </c:pt>
                <c:pt idx="7176">
                  <c:v>-25.021000000000001</c:v>
                </c:pt>
                <c:pt idx="7177">
                  <c:v>-25.181000000000001</c:v>
                </c:pt>
                <c:pt idx="7178">
                  <c:v>-25.065999999999999</c:v>
                </c:pt>
                <c:pt idx="7179">
                  <c:v>-24.963000000000001</c:v>
                </c:pt>
                <c:pt idx="7180">
                  <c:v>-25.013999999999999</c:v>
                </c:pt>
                <c:pt idx="7181">
                  <c:v>-25.135999999999999</c:v>
                </c:pt>
                <c:pt idx="7182">
                  <c:v>-25.081</c:v>
                </c:pt>
                <c:pt idx="7183">
                  <c:v>-25.215</c:v>
                </c:pt>
                <c:pt idx="7184">
                  <c:v>-25.138999999999999</c:v>
                </c:pt>
                <c:pt idx="7185">
                  <c:v>-25.158000000000001</c:v>
                </c:pt>
                <c:pt idx="7186">
                  <c:v>-25.184999999999999</c:v>
                </c:pt>
                <c:pt idx="7187">
                  <c:v>-24.966999999999999</c:v>
                </c:pt>
                <c:pt idx="7188">
                  <c:v>-25.062999999999999</c:v>
                </c:pt>
                <c:pt idx="7189">
                  <c:v>-25.055</c:v>
                </c:pt>
                <c:pt idx="7190">
                  <c:v>-25.100999999999999</c:v>
                </c:pt>
                <c:pt idx="7191">
                  <c:v>-25.073</c:v>
                </c:pt>
                <c:pt idx="7192">
                  <c:v>-25.245000000000001</c:v>
                </c:pt>
                <c:pt idx="7193">
                  <c:v>-25.007000000000001</c:v>
                </c:pt>
                <c:pt idx="7194">
                  <c:v>-24.913</c:v>
                </c:pt>
                <c:pt idx="7195">
                  <c:v>-24.992000000000001</c:v>
                </c:pt>
                <c:pt idx="7196">
                  <c:v>-24.832999999999998</c:v>
                </c:pt>
                <c:pt idx="7197">
                  <c:v>-25.206</c:v>
                </c:pt>
                <c:pt idx="7198">
                  <c:v>-25.033000000000001</c:v>
                </c:pt>
                <c:pt idx="7199">
                  <c:v>-25.021999999999998</c:v>
                </c:pt>
                <c:pt idx="7200">
                  <c:v>-24.934999999999999</c:v>
                </c:pt>
                <c:pt idx="7201">
                  <c:v>-25.181999999999999</c:v>
                </c:pt>
                <c:pt idx="7202">
                  <c:v>-25.071000000000002</c:v>
                </c:pt>
                <c:pt idx="7203">
                  <c:v>-25.02</c:v>
                </c:pt>
                <c:pt idx="7204">
                  <c:v>-25.071999999999999</c:v>
                </c:pt>
                <c:pt idx="7205">
                  <c:v>-24.908000000000001</c:v>
                </c:pt>
                <c:pt idx="7206">
                  <c:v>-25.02</c:v>
                </c:pt>
                <c:pt idx="7207">
                  <c:v>-25.047999999999998</c:v>
                </c:pt>
                <c:pt idx="7208">
                  <c:v>-25.11</c:v>
                </c:pt>
                <c:pt idx="7209">
                  <c:v>-24.978000000000002</c:v>
                </c:pt>
                <c:pt idx="7210">
                  <c:v>-24.978999999999999</c:v>
                </c:pt>
                <c:pt idx="7211">
                  <c:v>-25.085999999999999</c:v>
                </c:pt>
                <c:pt idx="7212">
                  <c:v>-24.916</c:v>
                </c:pt>
                <c:pt idx="7213">
                  <c:v>-25.277000000000001</c:v>
                </c:pt>
                <c:pt idx="7214">
                  <c:v>-25.02</c:v>
                </c:pt>
                <c:pt idx="7215">
                  <c:v>-25.125</c:v>
                </c:pt>
                <c:pt idx="7216">
                  <c:v>-24.939</c:v>
                </c:pt>
                <c:pt idx="7217">
                  <c:v>-25.091000000000001</c:v>
                </c:pt>
                <c:pt idx="7218">
                  <c:v>-25.001000000000001</c:v>
                </c:pt>
                <c:pt idx="7219">
                  <c:v>-25.044</c:v>
                </c:pt>
                <c:pt idx="7220">
                  <c:v>-24.963000000000001</c:v>
                </c:pt>
                <c:pt idx="7221">
                  <c:v>-24.992999999999999</c:v>
                </c:pt>
                <c:pt idx="7222">
                  <c:v>-25.209</c:v>
                </c:pt>
                <c:pt idx="7223">
                  <c:v>-25.29</c:v>
                </c:pt>
                <c:pt idx="7224">
                  <c:v>-25.300999999999998</c:v>
                </c:pt>
                <c:pt idx="7225">
                  <c:v>-25.021999999999998</c:v>
                </c:pt>
                <c:pt idx="7226">
                  <c:v>-24.975999999999999</c:v>
                </c:pt>
                <c:pt idx="7227">
                  <c:v>-25.08</c:v>
                </c:pt>
                <c:pt idx="7228">
                  <c:v>-24.821999999999999</c:v>
                </c:pt>
                <c:pt idx="7229">
                  <c:v>-24.777999999999999</c:v>
                </c:pt>
                <c:pt idx="7230">
                  <c:v>-24.783000000000001</c:v>
                </c:pt>
                <c:pt idx="7231">
                  <c:v>-25.032</c:v>
                </c:pt>
                <c:pt idx="7232">
                  <c:v>-24.922999999999998</c:v>
                </c:pt>
                <c:pt idx="7233">
                  <c:v>-24.981000000000002</c:v>
                </c:pt>
                <c:pt idx="7234">
                  <c:v>-24.93</c:v>
                </c:pt>
                <c:pt idx="7235">
                  <c:v>-24.888000000000002</c:v>
                </c:pt>
                <c:pt idx="7236">
                  <c:v>-25.140999999999998</c:v>
                </c:pt>
                <c:pt idx="7237">
                  <c:v>-24.934999999999999</c:v>
                </c:pt>
                <c:pt idx="7238">
                  <c:v>-25.167000000000002</c:v>
                </c:pt>
                <c:pt idx="7239">
                  <c:v>-24.922000000000001</c:v>
                </c:pt>
                <c:pt idx="7240">
                  <c:v>-25.06</c:v>
                </c:pt>
                <c:pt idx="7241">
                  <c:v>-25.154</c:v>
                </c:pt>
                <c:pt idx="7242">
                  <c:v>-25.026</c:v>
                </c:pt>
                <c:pt idx="7243">
                  <c:v>-25.143999999999998</c:v>
                </c:pt>
                <c:pt idx="7244">
                  <c:v>-25.033000000000001</c:v>
                </c:pt>
                <c:pt idx="7245">
                  <c:v>-24.954999999999998</c:v>
                </c:pt>
                <c:pt idx="7246">
                  <c:v>-24.911000000000001</c:v>
                </c:pt>
                <c:pt idx="7247">
                  <c:v>-25.151</c:v>
                </c:pt>
                <c:pt idx="7248">
                  <c:v>-25.06</c:v>
                </c:pt>
                <c:pt idx="7249">
                  <c:v>-24.925000000000001</c:v>
                </c:pt>
                <c:pt idx="7250">
                  <c:v>-25.08</c:v>
                </c:pt>
                <c:pt idx="7251">
                  <c:v>-24.856999999999999</c:v>
                </c:pt>
                <c:pt idx="7252">
                  <c:v>-25.026</c:v>
                </c:pt>
                <c:pt idx="7253">
                  <c:v>-25.251000000000001</c:v>
                </c:pt>
                <c:pt idx="7254">
                  <c:v>-25.007999999999999</c:v>
                </c:pt>
                <c:pt idx="7255">
                  <c:v>-25.039000000000001</c:v>
                </c:pt>
                <c:pt idx="7256">
                  <c:v>-25.193000000000001</c:v>
                </c:pt>
                <c:pt idx="7257">
                  <c:v>-25.14</c:v>
                </c:pt>
                <c:pt idx="7258">
                  <c:v>-25.109000000000002</c:v>
                </c:pt>
                <c:pt idx="7259">
                  <c:v>-25.073</c:v>
                </c:pt>
                <c:pt idx="7260">
                  <c:v>-25.05</c:v>
                </c:pt>
                <c:pt idx="7261">
                  <c:v>-25.05</c:v>
                </c:pt>
                <c:pt idx="7262">
                  <c:v>-24.88</c:v>
                </c:pt>
                <c:pt idx="7263">
                  <c:v>-25.204999999999998</c:v>
                </c:pt>
                <c:pt idx="7264">
                  <c:v>-25.02</c:v>
                </c:pt>
                <c:pt idx="7265">
                  <c:v>-24.974</c:v>
                </c:pt>
                <c:pt idx="7266">
                  <c:v>-25.241</c:v>
                </c:pt>
                <c:pt idx="7267">
                  <c:v>-25.041</c:v>
                </c:pt>
                <c:pt idx="7268">
                  <c:v>-25.129000000000001</c:v>
                </c:pt>
                <c:pt idx="7269">
                  <c:v>-25.099</c:v>
                </c:pt>
                <c:pt idx="7270">
                  <c:v>-25.099</c:v>
                </c:pt>
                <c:pt idx="7271">
                  <c:v>-25.021999999999998</c:v>
                </c:pt>
                <c:pt idx="7272">
                  <c:v>-24.81</c:v>
                </c:pt>
                <c:pt idx="7273">
                  <c:v>-24.905999999999999</c:v>
                </c:pt>
                <c:pt idx="7274">
                  <c:v>-24.919</c:v>
                </c:pt>
                <c:pt idx="7275">
                  <c:v>-25.016999999999999</c:v>
                </c:pt>
                <c:pt idx="7276">
                  <c:v>-25.045999999999999</c:v>
                </c:pt>
                <c:pt idx="7277">
                  <c:v>-25.024999999999999</c:v>
                </c:pt>
                <c:pt idx="7278">
                  <c:v>-25.044</c:v>
                </c:pt>
                <c:pt idx="7279">
                  <c:v>-25.038</c:v>
                </c:pt>
                <c:pt idx="7280">
                  <c:v>-25.111999999999998</c:v>
                </c:pt>
                <c:pt idx="7281">
                  <c:v>-25.157</c:v>
                </c:pt>
                <c:pt idx="7282">
                  <c:v>-24.933</c:v>
                </c:pt>
                <c:pt idx="7283">
                  <c:v>-25.186</c:v>
                </c:pt>
                <c:pt idx="7284">
                  <c:v>-24.911000000000001</c:v>
                </c:pt>
                <c:pt idx="7285">
                  <c:v>-24.914999999999999</c:v>
                </c:pt>
                <c:pt idx="7286">
                  <c:v>-25.015999999999998</c:v>
                </c:pt>
                <c:pt idx="7287">
                  <c:v>-24.911000000000001</c:v>
                </c:pt>
                <c:pt idx="7288">
                  <c:v>-24.934999999999999</c:v>
                </c:pt>
                <c:pt idx="7289">
                  <c:v>-24.818999999999999</c:v>
                </c:pt>
                <c:pt idx="7290">
                  <c:v>-24.815000000000001</c:v>
                </c:pt>
                <c:pt idx="7291">
                  <c:v>-24.98</c:v>
                </c:pt>
                <c:pt idx="7292">
                  <c:v>-24.873000000000001</c:v>
                </c:pt>
                <c:pt idx="7293">
                  <c:v>-25.198</c:v>
                </c:pt>
                <c:pt idx="7294">
                  <c:v>-24.895</c:v>
                </c:pt>
                <c:pt idx="7295">
                  <c:v>-25.161999999999999</c:v>
                </c:pt>
                <c:pt idx="7296">
                  <c:v>-25.027999999999999</c:v>
                </c:pt>
                <c:pt idx="7297">
                  <c:v>-24.943000000000001</c:v>
                </c:pt>
                <c:pt idx="7298">
                  <c:v>-24.815000000000001</c:v>
                </c:pt>
                <c:pt idx="7299">
                  <c:v>-24.908000000000001</c:v>
                </c:pt>
                <c:pt idx="7300">
                  <c:v>-24.905999999999999</c:v>
                </c:pt>
                <c:pt idx="7301">
                  <c:v>-24.779</c:v>
                </c:pt>
                <c:pt idx="7302">
                  <c:v>-24.89</c:v>
                </c:pt>
                <c:pt idx="7303">
                  <c:v>-24.966000000000001</c:v>
                </c:pt>
                <c:pt idx="7304">
                  <c:v>-24.913</c:v>
                </c:pt>
                <c:pt idx="7305">
                  <c:v>-25.120999999999999</c:v>
                </c:pt>
                <c:pt idx="7306">
                  <c:v>-24.97</c:v>
                </c:pt>
                <c:pt idx="7307">
                  <c:v>-24.888000000000002</c:v>
                </c:pt>
                <c:pt idx="7308">
                  <c:v>-24.983000000000001</c:v>
                </c:pt>
                <c:pt idx="7309">
                  <c:v>-24.98</c:v>
                </c:pt>
                <c:pt idx="7310">
                  <c:v>-24.952999999999999</c:v>
                </c:pt>
                <c:pt idx="7311">
                  <c:v>-24.971</c:v>
                </c:pt>
                <c:pt idx="7312">
                  <c:v>-25.001999999999999</c:v>
                </c:pt>
                <c:pt idx="7313">
                  <c:v>-24.917999999999999</c:v>
                </c:pt>
                <c:pt idx="7314">
                  <c:v>-24.928999999999998</c:v>
                </c:pt>
                <c:pt idx="7315">
                  <c:v>-24.908999999999999</c:v>
                </c:pt>
                <c:pt idx="7316">
                  <c:v>-25.065999999999999</c:v>
                </c:pt>
                <c:pt idx="7317">
                  <c:v>-24.83</c:v>
                </c:pt>
                <c:pt idx="7318">
                  <c:v>-24.995999999999999</c:v>
                </c:pt>
                <c:pt idx="7319">
                  <c:v>-24.812000000000001</c:v>
                </c:pt>
                <c:pt idx="7320">
                  <c:v>-25.268000000000001</c:v>
                </c:pt>
                <c:pt idx="7321">
                  <c:v>-24.824999999999999</c:v>
                </c:pt>
                <c:pt idx="7322">
                  <c:v>-24.916</c:v>
                </c:pt>
                <c:pt idx="7323">
                  <c:v>-24.940999999999999</c:v>
                </c:pt>
                <c:pt idx="7324">
                  <c:v>-24.995999999999999</c:v>
                </c:pt>
                <c:pt idx="7325">
                  <c:v>-25.07</c:v>
                </c:pt>
                <c:pt idx="7326">
                  <c:v>-24.969000000000001</c:v>
                </c:pt>
                <c:pt idx="7327">
                  <c:v>-24.785</c:v>
                </c:pt>
                <c:pt idx="7328">
                  <c:v>-24.757000000000001</c:v>
                </c:pt>
                <c:pt idx="7329">
                  <c:v>-24.969000000000001</c:v>
                </c:pt>
                <c:pt idx="7330">
                  <c:v>-25.206</c:v>
                </c:pt>
                <c:pt idx="7331">
                  <c:v>-25.059000000000001</c:v>
                </c:pt>
                <c:pt idx="7332">
                  <c:v>-25.236000000000001</c:v>
                </c:pt>
                <c:pt idx="7333">
                  <c:v>-25.047999999999998</c:v>
                </c:pt>
                <c:pt idx="7334">
                  <c:v>-25.209</c:v>
                </c:pt>
                <c:pt idx="7335">
                  <c:v>-25.138000000000002</c:v>
                </c:pt>
                <c:pt idx="7336">
                  <c:v>-25.285</c:v>
                </c:pt>
                <c:pt idx="7337">
                  <c:v>-24.959</c:v>
                </c:pt>
                <c:pt idx="7338">
                  <c:v>-25.141999999999999</c:v>
                </c:pt>
                <c:pt idx="7339">
                  <c:v>-24.981000000000002</c:v>
                </c:pt>
                <c:pt idx="7340">
                  <c:v>-25.04</c:v>
                </c:pt>
                <c:pt idx="7341">
                  <c:v>-25.033000000000001</c:v>
                </c:pt>
                <c:pt idx="7342">
                  <c:v>-25.154</c:v>
                </c:pt>
                <c:pt idx="7343">
                  <c:v>-24.95</c:v>
                </c:pt>
                <c:pt idx="7344">
                  <c:v>-24.956</c:v>
                </c:pt>
                <c:pt idx="7345">
                  <c:v>-24.943999999999999</c:v>
                </c:pt>
                <c:pt idx="7346">
                  <c:v>-25.12</c:v>
                </c:pt>
                <c:pt idx="7347">
                  <c:v>-24.995000000000001</c:v>
                </c:pt>
                <c:pt idx="7348">
                  <c:v>-25.151</c:v>
                </c:pt>
                <c:pt idx="7349">
                  <c:v>-25.265999999999998</c:v>
                </c:pt>
                <c:pt idx="7350">
                  <c:v>-24.975000000000001</c:v>
                </c:pt>
                <c:pt idx="7351">
                  <c:v>-25.126999999999999</c:v>
                </c:pt>
                <c:pt idx="7352">
                  <c:v>-25.010999999999999</c:v>
                </c:pt>
                <c:pt idx="7353">
                  <c:v>-24.818999999999999</c:v>
                </c:pt>
                <c:pt idx="7354">
                  <c:v>-25.164000000000001</c:v>
                </c:pt>
                <c:pt idx="7355">
                  <c:v>-24.981000000000002</c:v>
                </c:pt>
                <c:pt idx="7356">
                  <c:v>-25.245999999999999</c:v>
                </c:pt>
                <c:pt idx="7357">
                  <c:v>-24.962</c:v>
                </c:pt>
                <c:pt idx="7358">
                  <c:v>-25.123000000000001</c:v>
                </c:pt>
                <c:pt idx="7359">
                  <c:v>-25.004000000000001</c:v>
                </c:pt>
                <c:pt idx="7360">
                  <c:v>-25.151</c:v>
                </c:pt>
                <c:pt idx="7361">
                  <c:v>-25.219000000000001</c:v>
                </c:pt>
                <c:pt idx="7362">
                  <c:v>-24.815000000000001</c:v>
                </c:pt>
                <c:pt idx="7363">
                  <c:v>-24.728000000000002</c:v>
                </c:pt>
                <c:pt idx="7364">
                  <c:v>-25.082000000000001</c:v>
                </c:pt>
                <c:pt idx="7365">
                  <c:v>-24.981999999999999</c:v>
                </c:pt>
                <c:pt idx="7366">
                  <c:v>-24.895</c:v>
                </c:pt>
                <c:pt idx="7367">
                  <c:v>-24.960999999999999</c:v>
                </c:pt>
                <c:pt idx="7368">
                  <c:v>-24.692</c:v>
                </c:pt>
                <c:pt idx="7369">
                  <c:v>-24.914000000000001</c:v>
                </c:pt>
                <c:pt idx="7370">
                  <c:v>-25.013999999999999</c:v>
                </c:pt>
                <c:pt idx="7371">
                  <c:v>-24.904</c:v>
                </c:pt>
                <c:pt idx="7372">
                  <c:v>-24.81</c:v>
                </c:pt>
                <c:pt idx="7373">
                  <c:v>-25.202000000000002</c:v>
                </c:pt>
                <c:pt idx="7374">
                  <c:v>-24.916</c:v>
                </c:pt>
                <c:pt idx="7375">
                  <c:v>-24.798999999999999</c:v>
                </c:pt>
                <c:pt idx="7376">
                  <c:v>-25.006</c:v>
                </c:pt>
                <c:pt idx="7377">
                  <c:v>-24.902000000000001</c:v>
                </c:pt>
                <c:pt idx="7378">
                  <c:v>-24.922999999999998</c:v>
                </c:pt>
                <c:pt idx="7379">
                  <c:v>-24.934000000000001</c:v>
                </c:pt>
                <c:pt idx="7380">
                  <c:v>-25.041</c:v>
                </c:pt>
                <c:pt idx="7381">
                  <c:v>-24.928000000000001</c:v>
                </c:pt>
                <c:pt idx="7382">
                  <c:v>-25.085999999999999</c:v>
                </c:pt>
                <c:pt idx="7383">
                  <c:v>-24.937999999999999</c:v>
                </c:pt>
                <c:pt idx="7384">
                  <c:v>-24.834</c:v>
                </c:pt>
                <c:pt idx="7385">
                  <c:v>-24.797000000000001</c:v>
                </c:pt>
                <c:pt idx="7386">
                  <c:v>-24.797000000000001</c:v>
                </c:pt>
                <c:pt idx="7387">
                  <c:v>-25.085999999999999</c:v>
                </c:pt>
                <c:pt idx="7388">
                  <c:v>-24.884</c:v>
                </c:pt>
                <c:pt idx="7389">
                  <c:v>-24.606999999999999</c:v>
                </c:pt>
                <c:pt idx="7390">
                  <c:v>-24.727</c:v>
                </c:pt>
                <c:pt idx="7391">
                  <c:v>-24.942</c:v>
                </c:pt>
                <c:pt idx="7392">
                  <c:v>-24.643000000000001</c:v>
                </c:pt>
                <c:pt idx="7393">
                  <c:v>-24.884</c:v>
                </c:pt>
                <c:pt idx="7394">
                  <c:v>-24.942</c:v>
                </c:pt>
                <c:pt idx="7395">
                  <c:v>-24.975000000000001</c:v>
                </c:pt>
                <c:pt idx="7396">
                  <c:v>-24.817</c:v>
                </c:pt>
                <c:pt idx="7397">
                  <c:v>-24.768000000000001</c:v>
                </c:pt>
                <c:pt idx="7398">
                  <c:v>-24.859000000000002</c:v>
                </c:pt>
                <c:pt idx="7399">
                  <c:v>-24.832000000000001</c:v>
                </c:pt>
                <c:pt idx="7400">
                  <c:v>-25.077999999999999</c:v>
                </c:pt>
                <c:pt idx="7401">
                  <c:v>-24.998999999999999</c:v>
                </c:pt>
                <c:pt idx="7402">
                  <c:v>-25.047999999999998</c:v>
                </c:pt>
                <c:pt idx="7403">
                  <c:v>-25.183</c:v>
                </c:pt>
                <c:pt idx="7404">
                  <c:v>-25.077999999999999</c:v>
                </c:pt>
                <c:pt idx="7405">
                  <c:v>-24.963999999999999</c:v>
                </c:pt>
                <c:pt idx="7406">
                  <c:v>-24.934999999999999</c:v>
                </c:pt>
                <c:pt idx="7407">
                  <c:v>-24.817</c:v>
                </c:pt>
                <c:pt idx="7408">
                  <c:v>-25.085999999999999</c:v>
                </c:pt>
                <c:pt idx="7409">
                  <c:v>-24.936</c:v>
                </c:pt>
                <c:pt idx="7410">
                  <c:v>-24.916</c:v>
                </c:pt>
                <c:pt idx="7411">
                  <c:v>-24.835000000000001</c:v>
                </c:pt>
                <c:pt idx="7412">
                  <c:v>-24.684999999999999</c:v>
                </c:pt>
                <c:pt idx="7413">
                  <c:v>-24.78</c:v>
                </c:pt>
                <c:pt idx="7414">
                  <c:v>-24.934000000000001</c:v>
                </c:pt>
                <c:pt idx="7415">
                  <c:v>-24.975999999999999</c:v>
                </c:pt>
                <c:pt idx="7416">
                  <c:v>-25.076000000000001</c:v>
                </c:pt>
                <c:pt idx="7417">
                  <c:v>-24.981999999999999</c:v>
                </c:pt>
                <c:pt idx="7418">
                  <c:v>-24.97</c:v>
                </c:pt>
                <c:pt idx="7419">
                  <c:v>-24.74</c:v>
                </c:pt>
                <c:pt idx="7420">
                  <c:v>-25.077999999999999</c:v>
                </c:pt>
                <c:pt idx="7421">
                  <c:v>-25.126999999999999</c:v>
                </c:pt>
                <c:pt idx="7422">
                  <c:v>-25.169</c:v>
                </c:pt>
                <c:pt idx="7423">
                  <c:v>-25.085999999999999</c:v>
                </c:pt>
                <c:pt idx="7424">
                  <c:v>-25.042999999999999</c:v>
                </c:pt>
                <c:pt idx="7425">
                  <c:v>-25.053000000000001</c:v>
                </c:pt>
                <c:pt idx="7426">
                  <c:v>-24.957999999999998</c:v>
                </c:pt>
                <c:pt idx="7427">
                  <c:v>-25.048999999999999</c:v>
                </c:pt>
                <c:pt idx="7428">
                  <c:v>-25.305</c:v>
                </c:pt>
                <c:pt idx="7429">
                  <c:v>-24.902999999999999</c:v>
                </c:pt>
                <c:pt idx="7430">
                  <c:v>-24.922999999999998</c:v>
                </c:pt>
                <c:pt idx="7431">
                  <c:v>-24.852</c:v>
                </c:pt>
                <c:pt idx="7432">
                  <c:v>-24.896999999999998</c:v>
                </c:pt>
                <c:pt idx="7433">
                  <c:v>-24.821999999999999</c:v>
                </c:pt>
                <c:pt idx="7434">
                  <c:v>-25.007999999999999</c:v>
                </c:pt>
                <c:pt idx="7435">
                  <c:v>-25.132999999999999</c:v>
                </c:pt>
                <c:pt idx="7436">
                  <c:v>-25.173999999999999</c:v>
                </c:pt>
                <c:pt idx="7437">
                  <c:v>-24.875</c:v>
                </c:pt>
                <c:pt idx="7438">
                  <c:v>-24.963000000000001</c:v>
                </c:pt>
                <c:pt idx="7439">
                  <c:v>-24.789000000000001</c:v>
                </c:pt>
                <c:pt idx="7440">
                  <c:v>-24.989000000000001</c:v>
                </c:pt>
                <c:pt idx="7441">
                  <c:v>-25.077000000000002</c:v>
                </c:pt>
                <c:pt idx="7442">
                  <c:v>-24.966999999999999</c:v>
                </c:pt>
                <c:pt idx="7443">
                  <c:v>-24.8</c:v>
                </c:pt>
                <c:pt idx="7444">
                  <c:v>-24.815000000000001</c:v>
                </c:pt>
                <c:pt idx="7445">
                  <c:v>-24.765000000000001</c:v>
                </c:pt>
                <c:pt idx="7446">
                  <c:v>-24.965</c:v>
                </c:pt>
                <c:pt idx="7447">
                  <c:v>-24.841000000000001</c:v>
                </c:pt>
                <c:pt idx="7448">
                  <c:v>-25.038</c:v>
                </c:pt>
                <c:pt idx="7449">
                  <c:v>-24.998999999999999</c:v>
                </c:pt>
                <c:pt idx="7450">
                  <c:v>-25.175999999999998</c:v>
                </c:pt>
                <c:pt idx="7451">
                  <c:v>-24.966000000000001</c:v>
                </c:pt>
                <c:pt idx="7452">
                  <c:v>-24.951000000000001</c:v>
                </c:pt>
                <c:pt idx="7453">
                  <c:v>-25.018000000000001</c:v>
                </c:pt>
                <c:pt idx="7454">
                  <c:v>-25.242999999999999</c:v>
                </c:pt>
                <c:pt idx="7455">
                  <c:v>-25.085000000000001</c:v>
                </c:pt>
                <c:pt idx="7456">
                  <c:v>-24.988</c:v>
                </c:pt>
                <c:pt idx="7457">
                  <c:v>-25.134</c:v>
                </c:pt>
                <c:pt idx="7458">
                  <c:v>-24.754000000000001</c:v>
                </c:pt>
                <c:pt idx="7459">
                  <c:v>-24.846</c:v>
                </c:pt>
                <c:pt idx="7460">
                  <c:v>-24.989000000000001</c:v>
                </c:pt>
                <c:pt idx="7461">
                  <c:v>-24.971</c:v>
                </c:pt>
                <c:pt idx="7462">
                  <c:v>-25.064</c:v>
                </c:pt>
                <c:pt idx="7463">
                  <c:v>-25.126999999999999</c:v>
                </c:pt>
                <c:pt idx="7464">
                  <c:v>-25.155999999999999</c:v>
                </c:pt>
                <c:pt idx="7465">
                  <c:v>-24.95</c:v>
                </c:pt>
                <c:pt idx="7466">
                  <c:v>-25.154</c:v>
                </c:pt>
                <c:pt idx="7467">
                  <c:v>-25.143999999999998</c:v>
                </c:pt>
                <c:pt idx="7468">
                  <c:v>-25.123000000000001</c:v>
                </c:pt>
                <c:pt idx="7469">
                  <c:v>-25.183</c:v>
                </c:pt>
                <c:pt idx="7470">
                  <c:v>-24.809000000000001</c:v>
                </c:pt>
                <c:pt idx="7471">
                  <c:v>-24.937999999999999</c:v>
                </c:pt>
                <c:pt idx="7472">
                  <c:v>-25.111999999999998</c:v>
                </c:pt>
                <c:pt idx="7473">
                  <c:v>-24.771999999999998</c:v>
                </c:pt>
                <c:pt idx="7474">
                  <c:v>-24.789000000000001</c:v>
                </c:pt>
                <c:pt idx="7475">
                  <c:v>-24.812000000000001</c:v>
                </c:pt>
                <c:pt idx="7476">
                  <c:v>-24.832999999999998</c:v>
                </c:pt>
                <c:pt idx="7477">
                  <c:v>-24.829000000000001</c:v>
                </c:pt>
                <c:pt idx="7478">
                  <c:v>-24.721</c:v>
                </c:pt>
                <c:pt idx="7479">
                  <c:v>-24.937000000000001</c:v>
                </c:pt>
                <c:pt idx="7480">
                  <c:v>-24.957999999999998</c:v>
                </c:pt>
                <c:pt idx="7481">
                  <c:v>-25.117000000000001</c:v>
                </c:pt>
                <c:pt idx="7482">
                  <c:v>-25.11</c:v>
                </c:pt>
                <c:pt idx="7483">
                  <c:v>-25.187000000000001</c:v>
                </c:pt>
                <c:pt idx="7484">
                  <c:v>-25.004000000000001</c:v>
                </c:pt>
                <c:pt idx="7485">
                  <c:v>-25.067</c:v>
                </c:pt>
                <c:pt idx="7486">
                  <c:v>-24.861000000000001</c:v>
                </c:pt>
                <c:pt idx="7487">
                  <c:v>-25.047000000000001</c:v>
                </c:pt>
                <c:pt idx="7488">
                  <c:v>-25.030999999999999</c:v>
                </c:pt>
                <c:pt idx="7489">
                  <c:v>-25.036000000000001</c:v>
                </c:pt>
                <c:pt idx="7490">
                  <c:v>-25.143000000000001</c:v>
                </c:pt>
                <c:pt idx="7491">
                  <c:v>-25.08</c:v>
                </c:pt>
                <c:pt idx="7492">
                  <c:v>-24.853999999999999</c:v>
                </c:pt>
                <c:pt idx="7493">
                  <c:v>-24.844999999999999</c:v>
                </c:pt>
                <c:pt idx="7494">
                  <c:v>-24.677</c:v>
                </c:pt>
                <c:pt idx="7495">
                  <c:v>-24.792999999999999</c:v>
                </c:pt>
                <c:pt idx="7496">
                  <c:v>-24.853999999999999</c:v>
                </c:pt>
                <c:pt idx="7497">
                  <c:v>-24.866</c:v>
                </c:pt>
                <c:pt idx="7498">
                  <c:v>-24.821000000000002</c:v>
                </c:pt>
                <c:pt idx="7499">
                  <c:v>-24.762</c:v>
                </c:pt>
                <c:pt idx="7500">
                  <c:v>-24.867999999999999</c:v>
                </c:pt>
                <c:pt idx="7501">
                  <c:v>-24.864000000000001</c:v>
                </c:pt>
                <c:pt idx="7502">
                  <c:v>-24.937999999999999</c:v>
                </c:pt>
                <c:pt idx="7503">
                  <c:v>-24.896000000000001</c:v>
                </c:pt>
                <c:pt idx="7504">
                  <c:v>-25.187000000000001</c:v>
                </c:pt>
                <c:pt idx="7505">
                  <c:v>-24.995000000000001</c:v>
                </c:pt>
                <c:pt idx="7506">
                  <c:v>-25.202000000000002</c:v>
                </c:pt>
                <c:pt idx="7507">
                  <c:v>-25.207000000000001</c:v>
                </c:pt>
                <c:pt idx="7508">
                  <c:v>-25.047000000000001</c:v>
                </c:pt>
                <c:pt idx="7509">
                  <c:v>-25.05</c:v>
                </c:pt>
                <c:pt idx="7510">
                  <c:v>-25.119</c:v>
                </c:pt>
                <c:pt idx="7511">
                  <c:v>-24.866</c:v>
                </c:pt>
                <c:pt idx="7512">
                  <c:v>-24.805</c:v>
                </c:pt>
                <c:pt idx="7513">
                  <c:v>-25.201000000000001</c:v>
                </c:pt>
                <c:pt idx="7514">
                  <c:v>-25.148</c:v>
                </c:pt>
                <c:pt idx="7515">
                  <c:v>-24.957999999999998</c:v>
                </c:pt>
                <c:pt idx="7516">
                  <c:v>-24.791</c:v>
                </c:pt>
                <c:pt idx="7517">
                  <c:v>-24.994</c:v>
                </c:pt>
                <c:pt idx="7518">
                  <c:v>-24.969000000000001</c:v>
                </c:pt>
                <c:pt idx="7519">
                  <c:v>-25.234000000000002</c:v>
                </c:pt>
                <c:pt idx="7520">
                  <c:v>-25.053999999999998</c:v>
                </c:pt>
                <c:pt idx="7521">
                  <c:v>-24.995999999999999</c:v>
                </c:pt>
                <c:pt idx="7522">
                  <c:v>-25.238</c:v>
                </c:pt>
                <c:pt idx="7523">
                  <c:v>-25.059000000000001</c:v>
                </c:pt>
                <c:pt idx="7524">
                  <c:v>-25.081</c:v>
                </c:pt>
                <c:pt idx="7525">
                  <c:v>-24.984000000000002</c:v>
                </c:pt>
                <c:pt idx="7526">
                  <c:v>-25.196999999999999</c:v>
                </c:pt>
                <c:pt idx="7527">
                  <c:v>-24.94</c:v>
                </c:pt>
                <c:pt idx="7528">
                  <c:v>-25.084</c:v>
                </c:pt>
                <c:pt idx="7529">
                  <c:v>-25.032</c:v>
                </c:pt>
                <c:pt idx="7530">
                  <c:v>-25.161999999999999</c:v>
                </c:pt>
                <c:pt idx="7531">
                  <c:v>-25.2</c:v>
                </c:pt>
                <c:pt idx="7532">
                  <c:v>-25.111000000000001</c:v>
                </c:pt>
                <c:pt idx="7533">
                  <c:v>-25.247</c:v>
                </c:pt>
                <c:pt idx="7534">
                  <c:v>-25.24</c:v>
                </c:pt>
                <c:pt idx="7535">
                  <c:v>-25.213999999999999</c:v>
                </c:pt>
                <c:pt idx="7536">
                  <c:v>-25.079000000000001</c:v>
                </c:pt>
                <c:pt idx="7537">
                  <c:v>-25.030999999999999</c:v>
                </c:pt>
                <c:pt idx="7538">
                  <c:v>-24.864999999999998</c:v>
                </c:pt>
                <c:pt idx="7539">
                  <c:v>-24.959</c:v>
                </c:pt>
                <c:pt idx="7540">
                  <c:v>-25.207999999999998</c:v>
                </c:pt>
                <c:pt idx="7541">
                  <c:v>-25.216000000000001</c:v>
                </c:pt>
                <c:pt idx="7542">
                  <c:v>-25.114000000000001</c:v>
                </c:pt>
                <c:pt idx="7543">
                  <c:v>-25.163</c:v>
                </c:pt>
                <c:pt idx="7544">
                  <c:v>-25.06</c:v>
                </c:pt>
                <c:pt idx="7545">
                  <c:v>-24.872</c:v>
                </c:pt>
                <c:pt idx="7546">
                  <c:v>-25.097999999999999</c:v>
                </c:pt>
                <c:pt idx="7547">
                  <c:v>-25.128</c:v>
                </c:pt>
                <c:pt idx="7548">
                  <c:v>-25.007000000000001</c:v>
                </c:pt>
                <c:pt idx="7549">
                  <c:v>-24.753</c:v>
                </c:pt>
                <c:pt idx="7550">
                  <c:v>-25.048999999999999</c:v>
                </c:pt>
                <c:pt idx="7551">
                  <c:v>-24.867000000000001</c:v>
                </c:pt>
                <c:pt idx="7552">
                  <c:v>-25.068999999999999</c:v>
                </c:pt>
                <c:pt idx="7553">
                  <c:v>-25.053999999999998</c:v>
                </c:pt>
                <c:pt idx="7554">
                  <c:v>-25.129000000000001</c:v>
                </c:pt>
                <c:pt idx="7555">
                  <c:v>-25.047999999999998</c:v>
                </c:pt>
                <c:pt idx="7556">
                  <c:v>-25.259</c:v>
                </c:pt>
                <c:pt idx="7557">
                  <c:v>-25.132000000000001</c:v>
                </c:pt>
                <c:pt idx="7558">
                  <c:v>-25.036000000000001</c:v>
                </c:pt>
                <c:pt idx="7559">
                  <c:v>-25.329000000000001</c:v>
                </c:pt>
                <c:pt idx="7560">
                  <c:v>-24.994</c:v>
                </c:pt>
                <c:pt idx="7561">
                  <c:v>-24.86</c:v>
                </c:pt>
                <c:pt idx="7562">
                  <c:v>-25.055</c:v>
                </c:pt>
                <c:pt idx="7563">
                  <c:v>-25.177</c:v>
                </c:pt>
                <c:pt idx="7564">
                  <c:v>-25.132000000000001</c:v>
                </c:pt>
                <c:pt idx="7565">
                  <c:v>-25.042000000000002</c:v>
                </c:pt>
                <c:pt idx="7566">
                  <c:v>-25.062999999999999</c:v>
                </c:pt>
                <c:pt idx="7567">
                  <c:v>-25.215</c:v>
                </c:pt>
                <c:pt idx="7568">
                  <c:v>-24.966000000000001</c:v>
                </c:pt>
                <c:pt idx="7569">
                  <c:v>-25.018000000000001</c:v>
                </c:pt>
                <c:pt idx="7570">
                  <c:v>-25.285</c:v>
                </c:pt>
                <c:pt idx="7571">
                  <c:v>-25.236999999999998</c:v>
                </c:pt>
                <c:pt idx="7572">
                  <c:v>-25.265999999999998</c:v>
                </c:pt>
                <c:pt idx="7573">
                  <c:v>-25.251000000000001</c:v>
                </c:pt>
                <c:pt idx="7574">
                  <c:v>-25.206</c:v>
                </c:pt>
                <c:pt idx="7575">
                  <c:v>-25.167999999999999</c:v>
                </c:pt>
                <c:pt idx="7576">
                  <c:v>-24.882999999999999</c:v>
                </c:pt>
                <c:pt idx="7577">
                  <c:v>-25.065999999999999</c:v>
                </c:pt>
                <c:pt idx="7578">
                  <c:v>-25.204000000000001</c:v>
                </c:pt>
                <c:pt idx="7579">
                  <c:v>-25.184999999999999</c:v>
                </c:pt>
                <c:pt idx="7580">
                  <c:v>-25.295000000000002</c:v>
                </c:pt>
                <c:pt idx="7581">
                  <c:v>-25.172999999999998</c:v>
                </c:pt>
                <c:pt idx="7582">
                  <c:v>-25.181000000000001</c:v>
                </c:pt>
                <c:pt idx="7583">
                  <c:v>-25.245000000000001</c:v>
                </c:pt>
                <c:pt idx="7584">
                  <c:v>-25.238</c:v>
                </c:pt>
                <c:pt idx="7585">
                  <c:v>-25.190999999999999</c:v>
                </c:pt>
                <c:pt idx="7586">
                  <c:v>-25.096</c:v>
                </c:pt>
                <c:pt idx="7587">
                  <c:v>-25.215</c:v>
                </c:pt>
                <c:pt idx="7588">
                  <c:v>-25.184000000000001</c:v>
                </c:pt>
                <c:pt idx="7589">
                  <c:v>-25.285</c:v>
                </c:pt>
                <c:pt idx="7590">
                  <c:v>-25.21</c:v>
                </c:pt>
                <c:pt idx="7591">
                  <c:v>-25.253</c:v>
                </c:pt>
                <c:pt idx="7592">
                  <c:v>-25.268999999999998</c:v>
                </c:pt>
                <c:pt idx="7593">
                  <c:v>-25.283000000000001</c:v>
                </c:pt>
                <c:pt idx="7594">
                  <c:v>-25.167999999999999</c:v>
                </c:pt>
                <c:pt idx="7595">
                  <c:v>-25.068999999999999</c:v>
                </c:pt>
                <c:pt idx="7596">
                  <c:v>-25.292000000000002</c:v>
                </c:pt>
                <c:pt idx="7597">
                  <c:v>-25.274999999999999</c:v>
                </c:pt>
                <c:pt idx="7598">
                  <c:v>-25.254999999999999</c:v>
                </c:pt>
                <c:pt idx="7599">
                  <c:v>-25.221</c:v>
                </c:pt>
                <c:pt idx="7600">
                  <c:v>-25.2</c:v>
                </c:pt>
                <c:pt idx="7601">
                  <c:v>-25.024999999999999</c:v>
                </c:pt>
                <c:pt idx="7602">
                  <c:v>-25.2</c:v>
                </c:pt>
                <c:pt idx="7603">
                  <c:v>-25.167000000000002</c:v>
                </c:pt>
                <c:pt idx="7604">
                  <c:v>-25.225000000000001</c:v>
                </c:pt>
                <c:pt idx="7605">
                  <c:v>-25.233000000000001</c:v>
                </c:pt>
                <c:pt idx="7606">
                  <c:v>-25.256</c:v>
                </c:pt>
                <c:pt idx="7607">
                  <c:v>-25.209</c:v>
                </c:pt>
                <c:pt idx="7608">
                  <c:v>-25.132000000000001</c:v>
                </c:pt>
                <c:pt idx="7609">
                  <c:v>-25.241</c:v>
                </c:pt>
                <c:pt idx="7610">
                  <c:v>-25.222000000000001</c:v>
                </c:pt>
                <c:pt idx="7611">
                  <c:v>-25.213000000000001</c:v>
                </c:pt>
                <c:pt idx="7612">
                  <c:v>-25.175999999999998</c:v>
                </c:pt>
                <c:pt idx="7613">
                  <c:v>-25.2</c:v>
                </c:pt>
                <c:pt idx="7614">
                  <c:v>-25.227</c:v>
                </c:pt>
                <c:pt idx="7615">
                  <c:v>-25.207999999999998</c:v>
                </c:pt>
                <c:pt idx="7616">
                  <c:v>-25.155999999999999</c:v>
                </c:pt>
                <c:pt idx="7617">
                  <c:v>-25.184000000000001</c:v>
                </c:pt>
                <c:pt idx="7618">
                  <c:v>-25.07</c:v>
                </c:pt>
                <c:pt idx="7619">
                  <c:v>-25.257999999999999</c:v>
                </c:pt>
                <c:pt idx="7620">
                  <c:v>-25.263999999999999</c:v>
                </c:pt>
                <c:pt idx="7621">
                  <c:v>-25.059000000000001</c:v>
                </c:pt>
                <c:pt idx="7622">
                  <c:v>-25.280999999999999</c:v>
                </c:pt>
                <c:pt idx="7623">
                  <c:v>-25.19</c:v>
                </c:pt>
                <c:pt idx="7624">
                  <c:v>-25.088000000000001</c:v>
                </c:pt>
                <c:pt idx="7625">
                  <c:v>-25.245000000000001</c:v>
                </c:pt>
                <c:pt idx="7626">
                  <c:v>-25.178999999999998</c:v>
                </c:pt>
                <c:pt idx="7627">
                  <c:v>-25.248000000000001</c:v>
                </c:pt>
                <c:pt idx="7628">
                  <c:v>-25.137</c:v>
                </c:pt>
                <c:pt idx="7629">
                  <c:v>-25.23</c:v>
                </c:pt>
                <c:pt idx="7630">
                  <c:v>-24.972999999999999</c:v>
                </c:pt>
                <c:pt idx="7631">
                  <c:v>-25.184999999999999</c:v>
                </c:pt>
                <c:pt idx="7632">
                  <c:v>-25.111999999999998</c:v>
                </c:pt>
                <c:pt idx="7633">
                  <c:v>-25.238</c:v>
                </c:pt>
                <c:pt idx="7634">
                  <c:v>-25.221</c:v>
                </c:pt>
                <c:pt idx="7635">
                  <c:v>-25.07</c:v>
                </c:pt>
                <c:pt idx="7636">
                  <c:v>-25</c:v>
                </c:pt>
                <c:pt idx="7637">
                  <c:v>-25.126000000000001</c:v>
                </c:pt>
                <c:pt idx="7638">
                  <c:v>-25.295999999999999</c:v>
                </c:pt>
                <c:pt idx="7639">
                  <c:v>-25.184000000000001</c:v>
                </c:pt>
                <c:pt idx="7640">
                  <c:v>-25.08</c:v>
                </c:pt>
                <c:pt idx="7641">
                  <c:v>-25.117999999999999</c:v>
                </c:pt>
                <c:pt idx="7642">
                  <c:v>-25.073</c:v>
                </c:pt>
                <c:pt idx="7643">
                  <c:v>-25.245000000000001</c:v>
                </c:pt>
                <c:pt idx="7644">
                  <c:v>-25.167999999999999</c:v>
                </c:pt>
                <c:pt idx="7645">
                  <c:v>-24.997</c:v>
                </c:pt>
                <c:pt idx="7646">
                  <c:v>-25.103999999999999</c:v>
                </c:pt>
                <c:pt idx="7647">
                  <c:v>-25.262</c:v>
                </c:pt>
                <c:pt idx="7648">
                  <c:v>-25.298999999999999</c:v>
                </c:pt>
                <c:pt idx="7649">
                  <c:v>-25.25</c:v>
                </c:pt>
                <c:pt idx="7650">
                  <c:v>-25.219000000000001</c:v>
                </c:pt>
                <c:pt idx="7651">
                  <c:v>-25.27</c:v>
                </c:pt>
                <c:pt idx="7652">
                  <c:v>-25.061</c:v>
                </c:pt>
                <c:pt idx="7653">
                  <c:v>-25.088999999999999</c:v>
                </c:pt>
                <c:pt idx="7654">
                  <c:v>-25.154</c:v>
                </c:pt>
                <c:pt idx="7655">
                  <c:v>-25.126999999999999</c:v>
                </c:pt>
                <c:pt idx="7656">
                  <c:v>-25.128</c:v>
                </c:pt>
                <c:pt idx="7657">
                  <c:v>-25.184000000000001</c:v>
                </c:pt>
                <c:pt idx="7658">
                  <c:v>-25.245000000000001</c:v>
                </c:pt>
                <c:pt idx="7659">
                  <c:v>-25.184000000000001</c:v>
                </c:pt>
                <c:pt idx="7660">
                  <c:v>-25.245999999999999</c:v>
                </c:pt>
                <c:pt idx="7661">
                  <c:v>-25.047000000000001</c:v>
                </c:pt>
                <c:pt idx="7662">
                  <c:v>-25.2</c:v>
                </c:pt>
                <c:pt idx="7663">
                  <c:v>-25.164999999999999</c:v>
                </c:pt>
                <c:pt idx="7664">
                  <c:v>-24.972000000000001</c:v>
                </c:pt>
                <c:pt idx="7665">
                  <c:v>-25.236000000000001</c:v>
                </c:pt>
                <c:pt idx="7666">
                  <c:v>-25.106999999999999</c:v>
                </c:pt>
                <c:pt idx="7667">
                  <c:v>-25.141999999999999</c:v>
                </c:pt>
                <c:pt idx="7668">
                  <c:v>-25.102</c:v>
                </c:pt>
                <c:pt idx="7669">
                  <c:v>-25.209</c:v>
                </c:pt>
                <c:pt idx="7670">
                  <c:v>-25.071999999999999</c:v>
                </c:pt>
                <c:pt idx="7671">
                  <c:v>-25.262</c:v>
                </c:pt>
                <c:pt idx="7672">
                  <c:v>-25.212</c:v>
                </c:pt>
                <c:pt idx="7673">
                  <c:v>-25.087</c:v>
                </c:pt>
                <c:pt idx="7674">
                  <c:v>-25.341999999999999</c:v>
                </c:pt>
                <c:pt idx="7675">
                  <c:v>-25.163</c:v>
                </c:pt>
                <c:pt idx="7676">
                  <c:v>-25.216999999999999</c:v>
                </c:pt>
                <c:pt idx="7677">
                  <c:v>-25.22</c:v>
                </c:pt>
                <c:pt idx="7678">
                  <c:v>-25.271000000000001</c:v>
                </c:pt>
                <c:pt idx="7679">
                  <c:v>-25.254000000000001</c:v>
                </c:pt>
                <c:pt idx="7680">
                  <c:v>-25.097999999999999</c:v>
                </c:pt>
                <c:pt idx="7681">
                  <c:v>-25.222999999999999</c:v>
                </c:pt>
                <c:pt idx="7682">
                  <c:v>-25.216999999999999</c:v>
                </c:pt>
                <c:pt idx="7683">
                  <c:v>-25.242000000000001</c:v>
                </c:pt>
                <c:pt idx="7684">
                  <c:v>-25.209</c:v>
                </c:pt>
                <c:pt idx="7685">
                  <c:v>-25.052</c:v>
                </c:pt>
                <c:pt idx="7686">
                  <c:v>-25.076000000000001</c:v>
                </c:pt>
                <c:pt idx="7687">
                  <c:v>-25.094999999999999</c:v>
                </c:pt>
                <c:pt idx="7688">
                  <c:v>-25.265000000000001</c:v>
                </c:pt>
                <c:pt idx="7689">
                  <c:v>-25.215</c:v>
                </c:pt>
                <c:pt idx="7690">
                  <c:v>-25.138000000000002</c:v>
                </c:pt>
                <c:pt idx="7691">
                  <c:v>-25.274999999999999</c:v>
                </c:pt>
                <c:pt idx="7692">
                  <c:v>-25.282</c:v>
                </c:pt>
                <c:pt idx="7693">
                  <c:v>-25.276</c:v>
                </c:pt>
                <c:pt idx="7694">
                  <c:v>-25.285</c:v>
                </c:pt>
                <c:pt idx="7695">
                  <c:v>-25.164999999999999</c:v>
                </c:pt>
                <c:pt idx="7696">
                  <c:v>-25.132000000000001</c:v>
                </c:pt>
                <c:pt idx="7697">
                  <c:v>-25.145</c:v>
                </c:pt>
                <c:pt idx="7698">
                  <c:v>-25.262</c:v>
                </c:pt>
                <c:pt idx="7699">
                  <c:v>-25.181000000000001</c:v>
                </c:pt>
                <c:pt idx="7700">
                  <c:v>-25.181999999999999</c:v>
                </c:pt>
                <c:pt idx="7701">
                  <c:v>-25.262</c:v>
                </c:pt>
                <c:pt idx="7702">
                  <c:v>-25.077000000000002</c:v>
                </c:pt>
                <c:pt idx="7703">
                  <c:v>-25.079000000000001</c:v>
                </c:pt>
                <c:pt idx="7704">
                  <c:v>-25.178000000000001</c:v>
                </c:pt>
                <c:pt idx="7705">
                  <c:v>-25.105</c:v>
                </c:pt>
                <c:pt idx="7706">
                  <c:v>-25.295999999999999</c:v>
                </c:pt>
                <c:pt idx="7707">
                  <c:v>-25.221</c:v>
                </c:pt>
                <c:pt idx="7708">
                  <c:v>-25.03</c:v>
                </c:pt>
                <c:pt idx="7709">
                  <c:v>-25.201000000000001</c:v>
                </c:pt>
                <c:pt idx="7710">
                  <c:v>-25.245999999999999</c:v>
                </c:pt>
                <c:pt idx="7711">
                  <c:v>-25.292999999999999</c:v>
                </c:pt>
                <c:pt idx="7712">
                  <c:v>-25.251000000000001</c:v>
                </c:pt>
                <c:pt idx="7713">
                  <c:v>-25.114999999999998</c:v>
                </c:pt>
                <c:pt idx="7714">
                  <c:v>-25.3</c:v>
                </c:pt>
                <c:pt idx="7715">
                  <c:v>-25.175999999999998</c:v>
                </c:pt>
                <c:pt idx="7716">
                  <c:v>-25.055</c:v>
                </c:pt>
                <c:pt idx="7717">
                  <c:v>-25.126999999999999</c:v>
                </c:pt>
                <c:pt idx="7718">
                  <c:v>-25.222000000000001</c:v>
                </c:pt>
                <c:pt idx="7719">
                  <c:v>-25.036999999999999</c:v>
                </c:pt>
                <c:pt idx="7720">
                  <c:v>-25.207000000000001</c:v>
                </c:pt>
                <c:pt idx="7721">
                  <c:v>-25.295999999999999</c:v>
                </c:pt>
                <c:pt idx="7722">
                  <c:v>-25.23</c:v>
                </c:pt>
                <c:pt idx="7723">
                  <c:v>-25.099</c:v>
                </c:pt>
                <c:pt idx="7724">
                  <c:v>-25.123000000000001</c:v>
                </c:pt>
                <c:pt idx="7725">
                  <c:v>-25.186</c:v>
                </c:pt>
                <c:pt idx="7726">
                  <c:v>-25.257999999999999</c:v>
                </c:pt>
                <c:pt idx="7727">
                  <c:v>-25.222999999999999</c:v>
                </c:pt>
                <c:pt idx="7728">
                  <c:v>-24.975000000000001</c:v>
                </c:pt>
                <c:pt idx="7729">
                  <c:v>-25.173999999999999</c:v>
                </c:pt>
                <c:pt idx="7730">
                  <c:v>-25.143000000000001</c:v>
                </c:pt>
                <c:pt idx="7731">
                  <c:v>-25.097000000000001</c:v>
                </c:pt>
                <c:pt idx="7732">
                  <c:v>-25.187999999999999</c:v>
                </c:pt>
                <c:pt idx="7733">
                  <c:v>-25.044</c:v>
                </c:pt>
                <c:pt idx="7734">
                  <c:v>-25.125</c:v>
                </c:pt>
                <c:pt idx="7735">
                  <c:v>-25.047000000000001</c:v>
                </c:pt>
                <c:pt idx="7736">
                  <c:v>-25.25</c:v>
                </c:pt>
                <c:pt idx="7737">
                  <c:v>-25.099</c:v>
                </c:pt>
                <c:pt idx="7738">
                  <c:v>-24.908999999999999</c:v>
                </c:pt>
                <c:pt idx="7739">
                  <c:v>-25.123000000000001</c:v>
                </c:pt>
                <c:pt idx="7740">
                  <c:v>-24.981000000000002</c:v>
                </c:pt>
                <c:pt idx="7741">
                  <c:v>-24.942</c:v>
                </c:pt>
                <c:pt idx="7742">
                  <c:v>-24.891999999999999</c:v>
                </c:pt>
                <c:pt idx="7743">
                  <c:v>-24.853999999999999</c:v>
                </c:pt>
                <c:pt idx="7744">
                  <c:v>-25.071999999999999</c:v>
                </c:pt>
                <c:pt idx="7745">
                  <c:v>-24.783999999999999</c:v>
                </c:pt>
                <c:pt idx="7746">
                  <c:v>-25.010999999999999</c:v>
                </c:pt>
                <c:pt idx="7747">
                  <c:v>-25.018000000000001</c:v>
                </c:pt>
                <c:pt idx="7748">
                  <c:v>-24.905999999999999</c:v>
                </c:pt>
                <c:pt idx="7749">
                  <c:v>-25.027999999999999</c:v>
                </c:pt>
                <c:pt idx="7750">
                  <c:v>-25.045000000000002</c:v>
                </c:pt>
                <c:pt idx="7751">
                  <c:v>-24.954999999999998</c:v>
                </c:pt>
                <c:pt idx="7752">
                  <c:v>-24.949000000000002</c:v>
                </c:pt>
                <c:pt idx="7753">
                  <c:v>-25.181999999999999</c:v>
                </c:pt>
                <c:pt idx="7754">
                  <c:v>-25.064</c:v>
                </c:pt>
                <c:pt idx="7755">
                  <c:v>-25.132999999999999</c:v>
                </c:pt>
                <c:pt idx="7756">
                  <c:v>-24.975000000000001</c:v>
                </c:pt>
                <c:pt idx="7757">
                  <c:v>-24.986999999999998</c:v>
                </c:pt>
                <c:pt idx="7758">
                  <c:v>-24.928999999999998</c:v>
                </c:pt>
                <c:pt idx="7759">
                  <c:v>-24.890999999999998</c:v>
                </c:pt>
                <c:pt idx="7760">
                  <c:v>-25.041</c:v>
                </c:pt>
                <c:pt idx="7761">
                  <c:v>-25.085999999999999</c:v>
                </c:pt>
                <c:pt idx="7762">
                  <c:v>-24.823</c:v>
                </c:pt>
                <c:pt idx="7763">
                  <c:v>-24.890999999999998</c:v>
                </c:pt>
                <c:pt idx="7764">
                  <c:v>-25.064</c:v>
                </c:pt>
                <c:pt idx="7765">
                  <c:v>-25.224</c:v>
                </c:pt>
                <c:pt idx="7766">
                  <c:v>-25.065000000000001</c:v>
                </c:pt>
                <c:pt idx="7767">
                  <c:v>-25.077999999999999</c:v>
                </c:pt>
                <c:pt idx="7768">
                  <c:v>-25.084</c:v>
                </c:pt>
                <c:pt idx="7769">
                  <c:v>-25.091000000000001</c:v>
                </c:pt>
                <c:pt idx="7770">
                  <c:v>-25.094999999999999</c:v>
                </c:pt>
                <c:pt idx="7771">
                  <c:v>-25.138999999999999</c:v>
                </c:pt>
                <c:pt idx="7772">
                  <c:v>-25.129000000000001</c:v>
                </c:pt>
                <c:pt idx="7773">
                  <c:v>-25.266999999999999</c:v>
                </c:pt>
                <c:pt idx="7774">
                  <c:v>-25.231999999999999</c:v>
                </c:pt>
                <c:pt idx="7775">
                  <c:v>-25.001000000000001</c:v>
                </c:pt>
                <c:pt idx="7776">
                  <c:v>-25.12</c:v>
                </c:pt>
                <c:pt idx="7777">
                  <c:v>-25.239000000000001</c:v>
                </c:pt>
                <c:pt idx="7778">
                  <c:v>-25.23</c:v>
                </c:pt>
                <c:pt idx="7779">
                  <c:v>-25.138000000000002</c:v>
                </c:pt>
                <c:pt idx="7780">
                  <c:v>-25.143999999999998</c:v>
                </c:pt>
                <c:pt idx="7781">
                  <c:v>-25.085000000000001</c:v>
                </c:pt>
                <c:pt idx="7782">
                  <c:v>-25.059000000000001</c:v>
                </c:pt>
                <c:pt idx="7783">
                  <c:v>-25.172999999999998</c:v>
                </c:pt>
                <c:pt idx="7784">
                  <c:v>-25.228999999999999</c:v>
                </c:pt>
                <c:pt idx="7785">
                  <c:v>-25.047999999999998</c:v>
                </c:pt>
                <c:pt idx="7786">
                  <c:v>-25.021000000000001</c:v>
                </c:pt>
                <c:pt idx="7787">
                  <c:v>-25.036999999999999</c:v>
                </c:pt>
                <c:pt idx="7788">
                  <c:v>-25.248000000000001</c:v>
                </c:pt>
                <c:pt idx="7789">
                  <c:v>-25.093</c:v>
                </c:pt>
                <c:pt idx="7790">
                  <c:v>-25.045000000000002</c:v>
                </c:pt>
                <c:pt idx="7791">
                  <c:v>-25.172000000000001</c:v>
                </c:pt>
                <c:pt idx="7792">
                  <c:v>-25.263000000000002</c:v>
                </c:pt>
                <c:pt idx="7793">
                  <c:v>-25.175000000000001</c:v>
                </c:pt>
                <c:pt idx="7794">
                  <c:v>-25.132999999999999</c:v>
                </c:pt>
                <c:pt idx="7795">
                  <c:v>-25.042000000000002</c:v>
                </c:pt>
                <c:pt idx="7796">
                  <c:v>-25.169</c:v>
                </c:pt>
                <c:pt idx="7797">
                  <c:v>-25.260999999999999</c:v>
                </c:pt>
                <c:pt idx="7798">
                  <c:v>-24.893999999999998</c:v>
                </c:pt>
                <c:pt idx="7799">
                  <c:v>-25.1</c:v>
                </c:pt>
                <c:pt idx="7800">
                  <c:v>-25.091000000000001</c:v>
                </c:pt>
                <c:pt idx="7801">
                  <c:v>-24.931999999999999</c:v>
                </c:pt>
                <c:pt idx="7802">
                  <c:v>-25.141999999999999</c:v>
                </c:pt>
                <c:pt idx="7803">
                  <c:v>-25.053000000000001</c:v>
                </c:pt>
                <c:pt idx="7804">
                  <c:v>-24.940999999999999</c:v>
                </c:pt>
                <c:pt idx="7805">
                  <c:v>-25.164000000000001</c:v>
                </c:pt>
                <c:pt idx="7806">
                  <c:v>-25.138999999999999</c:v>
                </c:pt>
                <c:pt idx="7807">
                  <c:v>-24.978000000000002</c:v>
                </c:pt>
                <c:pt idx="7808">
                  <c:v>-25.251999999999999</c:v>
                </c:pt>
                <c:pt idx="7809">
                  <c:v>-24.934000000000001</c:v>
                </c:pt>
                <c:pt idx="7810">
                  <c:v>-24.920999999999999</c:v>
                </c:pt>
                <c:pt idx="7811">
                  <c:v>-24.846</c:v>
                </c:pt>
                <c:pt idx="7812">
                  <c:v>-24.882999999999999</c:v>
                </c:pt>
                <c:pt idx="7813">
                  <c:v>-25.184000000000001</c:v>
                </c:pt>
                <c:pt idx="7814">
                  <c:v>-24.992999999999999</c:v>
                </c:pt>
                <c:pt idx="7815">
                  <c:v>-24.864000000000001</c:v>
                </c:pt>
                <c:pt idx="7816">
                  <c:v>-24.873999999999999</c:v>
                </c:pt>
                <c:pt idx="7817">
                  <c:v>-24.986999999999998</c:v>
                </c:pt>
                <c:pt idx="7818">
                  <c:v>-25.053000000000001</c:v>
                </c:pt>
                <c:pt idx="7819">
                  <c:v>-24.939</c:v>
                </c:pt>
                <c:pt idx="7820">
                  <c:v>-25.175999999999998</c:v>
                </c:pt>
                <c:pt idx="7821">
                  <c:v>-24.792000000000002</c:v>
                </c:pt>
                <c:pt idx="7822">
                  <c:v>-24.956</c:v>
                </c:pt>
                <c:pt idx="7823">
                  <c:v>-24.846</c:v>
                </c:pt>
                <c:pt idx="7824">
                  <c:v>-25.116</c:v>
                </c:pt>
                <c:pt idx="7825">
                  <c:v>-25.044</c:v>
                </c:pt>
                <c:pt idx="7826">
                  <c:v>-25.077000000000002</c:v>
                </c:pt>
                <c:pt idx="7827">
                  <c:v>-25.082999999999998</c:v>
                </c:pt>
                <c:pt idx="7828">
                  <c:v>-25.221</c:v>
                </c:pt>
                <c:pt idx="7829">
                  <c:v>-25.189</c:v>
                </c:pt>
                <c:pt idx="7830">
                  <c:v>-25.11</c:v>
                </c:pt>
                <c:pt idx="7831">
                  <c:v>-25.225000000000001</c:v>
                </c:pt>
                <c:pt idx="7832">
                  <c:v>-25.032</c:v>
                </c:pt>
                <c:pt idx="7833">
                  <c:v>-25.204999999999998</c:v>
                </c:pt>
                <c:pt idx="7834">
                  <c:v>-25.140999999999998</c:v>
                </c:pt>
                <c:pt idx="7835">
                  <c:v>-25.113</c:v>
                </c:pt>
                <c:pt idx="7836">
                  <c:v>-25.058</c:v>
                </c:pt>
                <c:pt idx="7837">
                  <c:v>-25.178000000000001</c:v>
                </c:pt>
                <c:pt idx="7838">
                  <c:v>-25.225000000000001</c:v>
                </c:pt>
                <c:pt idx="7839">
                  <c:v>-25.190999999999999</c:v>
                </c:pt>
                <c:pt idx="7840">
                  <c:v>-25.006</c:v>
                </c:pt>
                <c:pt idx="7841">
                  <c:v>-25.004000000000001</c:v>
                </c:pt>
                <c:pt idx="7842">
                  <c:v>-24.87</c:v>
                </c:pt>
                <c:pt idx="7843">
                  <c:v>-24.965</c:v>
                </c:pt>
                <c:pt idx="7844">
                  <c:v>-25.03</c:v>
                </c:pt>
                <c:pt idx="7845">
                  <c:v>-25.073</c:v>
                </c:pt>
                <c:pt idx="7846">
                  <c:v>-25.341000000000001</c:v>
                </c:pt>
                <c:pt idx="7847">
                  <c:v>-25.192</c:v>
                </c:pt>
                <c:pt idx="7848">
                  <c:v>-25.222999999999999</c:v>
                </c:pt>
                <c:pt idx="7849">
                  <c:v>-25.213999999999999</c:v>
                </c:pt>
                <c:pt idx="7850">
                  <c:v>-25.209</c:v>
                </c:pt>
                <c:pt idx="7851">
                  <c:v>-24.989000000000001</c:v>
                </c:pt>
                <c:pt idx="7852">
                  <c:v>-25.068999999999999</c:v>
                </c:pt>
                <c:pt idx="7853">
                  <c:v>-24.997</c:v>
                </c:pt>
                <c:pt idx="7854">
                  <c:v>-25.024000000000001</c:v>
                </c:pt>
                <c:pt idx="7855">
                  <c:v>-25.164999999999999</c:v>
                </c:pt>
                <c:pt idx="7856">
                  <c:v>-25.024000000000001</c:v>
                </c:pt>
                <c:pt idx="7857">
                  <c:v>-25.196999999999999</c:v>
                </c:pt>
                <c:pt idx="7858">
                  <c:v>-25.273</c:v>
                </c:pt>
                <c:pt idx="7859">
                  <c:v>-25.05</c:v>
                </c:pt>
                <c:pt idx="7860">
                  <c:v>-25.065000000000001</c:v>
                </c:pt>
                <c:pt idx="7861">
                  <c:v>-24.978999999999999</c:v>
                </c:pt>
                <c:pt idx="7862">
                  <c:v>-24.902999999999999</c:v>
                </c:pt>
                <c:pt idx="7863">
                  <c:v>-25.148</c:v>
                </c:pt>
                <c:pt idx="7864">
                  <c:v>-25.207000000000001</c:v>
                </c:pt>
                <c:pt idx="7865">
                  <c:v>-25.233000000000001</c:v>
                </c:pt>
                <c:pt idx="7866">
                  <c:v>-25.030999999999999</c:v>
                </c:pt>
                <c:pt idx="7867">
                  <c:v>-24.98</c:v>
                </c:pt>
                <c:pt idx="7868">
                  <c:v>-24.890999999999998</c:v>
                </c:pt>
                <c:pt idx="7869">
                  <c:v>-24.837</c:v>
                </c:pt>
                <c:pt idx="7870">
                  <c:v>-24.984999999999999</c:v>
                </c:pt>
                <c:pt idx="7871">
                  <c:v>-24.957000000000001</c:v>
                </c:pt>
                <c:pt idx="7872">
                  <c:v>-25.016999999999999</c:v>
                </c:pt>
                <c:pt idx="7873">
                  <c:v>-24.986000000000001</c:v>
                </c:pt>
                <c:pt idx="7874">
                  <c:v>-25.059000000000001</c:v>
                </c:pt>
                <c:pt idx="7875">
                  <c:v>-24.873000000000001</c:v>
                </c:pt>
                <c:pt idx="7876">
                  <c:v>-24.998999999999999</c:v>
                </c:pt>
                <c:pt idx="7877">
                  <c:v>-24.91</c:v>
                </c:pt>
                <c:pt idx="7878">
                  <c:v>-25.052</c:v>
                </c:pt>
                <c:pt idx="7879">
                  <c:v>-24.829000000000001</c:v>
                </c:pt>
                <c:pt idx="7880">
                  <c:v>-25.146000000000001</c:v>
                </c:pt>
                <c:pt idx="7881">
                  <c:v>-24.86</c:v>
                </c:pt>
                <c:pt idx="7882">
                  <c:v>-24.896000000000001</c:v>
                </c:pt>
                <c:pt idx="7883">
                  <c:v>-24.93</c:v>
                </c:pt>
                <c:pt idx="7884">
                  <c:v>-24.887</c:v>
                </c:pt>
                <c:pt idx="7885">
                  <c:v>-25.106000000000002</c:v>
                </c:pt>
                <c:pt idx="7886">
                  <c:v>-24.991</c:v>
                </c:pt>
                <c:pt idx="7887">
                  <c:v>-25.048999999999999</c:v>
                </c:pt>
                <c:pt idx="7888">
                  <c:v>-25.016999999999999</c:v>
                </c:pt>
                <c:pt idx="7889">
                  <c:v>-24.963999999999999</c:v>
                </c:pt>
                <c:pt idx="7890">
                  <c:v>-24.786999999999999</c:v>
                </c:pt>
                <c:pt idx="7891">
                  <c:v>-24.838000000000001</c:v>
                </c:pt>
                <c:pt idx="7892">
                  <c:v>-24.811</c:v>
                </c:pt>
                <c:pt idx="7893">
                  <c:v>-24.893000000000001</c:v>
                </c:pt>
                <c:pt idx="7894">
                  <c:v>-25.007999999999999</c:v>
                </c:pt>
                <c:pt idx="7895">
                  <c:v>-25.013000000000002</c:v>
                </c:pt>
                <c:pt idx="7896">
                  <c:v>-24.920999999999999</c:v>
                </c:pt>
                <c:pt idx="7897">
                  <c:v>-25.038</c:v>
                </c:pt>
                <c:pt idx="7898">
                  <c:v>-24.986000000000001</c:v>
                </c:pt>
                <c:pt idx="7899">
                  <c:v>-25.053000000000001</c:v>
                </c:pt>
                <c:pt idx="7900">
                  <c:v>-25.056999999999999</c:v>
                </c:pt>
                <c:pt idx="7901">
                  <c:v>-24.782</c:v>
                </c:pt>
                <c:pt idx="7902">
                  <c:v>-24.977</c:v>
                </c:pt>
                <c:pt idx="7903">
                  <c:v>-24.992000000000001</c:v>
                </c:pt>
                <c:pt idx="7904">
                  <c:v>-25.120999999999999</c:v>
                </c:pt>
                <c:pt idx="7905">
                  <c:v>-24.911999999999999</c:v>
                </c:pt>
                <c:pt idx="7906">
                  <c:v>-24.896000000000001</c:v>
                </c:pt>
                <c:pt idx="7907">
                  <c:v>-24.800999999999998</c:v>
                </c:pt>
                <c:pt idx="7908">
                  <c:v>-24.815999999999999</c:v>
                </c:pt>
                <c:pt idx="7909">
                  <c:v>-24.852</c:v>
                </c:pt>
                <c:pt idx="7910">
                  <c:v>-24.87</c:v>
                </c:pt>
                <c:pt idx="7911">
                  <c:v>-24.914000000000001</c:v>
                </c:pt>
                <c:pt idx="7912">
                  <c:v>-24.97</c:v>
                </c:pt>
                <c:pt idx="7913">
                  <c:v>-24.94</c:v>
                </c:pt>
                <c:pt idx="7914">
                  <c:v>-24.981999999999999</c:v>
                </c:pt>
                <c:pt idx="7915">
                  <c:v>-24.795000000000002</c:v>
                </c:pt>
                <c:pt idx="7916">
                  <c:v>-24.917999999999999</c:v>
                </c:pt>
                <c:pt idx="7917">
                  <c:v>-24.841000000000001</c:v>
                </c:pt>
                <c:pt idx="7918">
                  <c:v>-24.920999999999999</c:v>
                </c:pt>
                <c:pt idx="7919">
                  <c:v>-24.974</c:v>
                </c:pt>
                <c:pt idx="7920">
                  <c:v>-25.16</c:v>
                </c:pt>
                <c:pt idx="7921">
                  <c:v>-24.856000000000002</c:v>
                </c:pt>
                <c:pt idx="7922">
                  <c:v>-24.773</c:v>
                </c:pt>
                <c:pt idx="7923">
                  <c:v>-24.699000000000002</c:v>
                </c:pt>
                <c:pt idx="7924">
                  <c:v>-24.972999999999999</c:v>
                </c:pt>
                <c:pt idx="7925">
                  <c:v>-24.866</c:v>
                </c:pt>
                <c:pt idx="7926">
                  <c:v>-25.047000000000001</c:v>
                </c:pt>
                <c:pt idx="7927">
                  <c:v>-25.018999999999998</c:v>
                </c:pt>
                <c:pt idx="7928">
                  <c:v>-25.097999999999999</c:v>
                </c:pt>
                <c:pt idx="7929">
                  <c:v>-25.050999999999998</c:v>
                </c:pt>
                <c:pt idx="7930">
                  <c:v>-24.844999999999999</c:v>
                </c:pt>
                <c:pt idx="7931">
                  <c:v>-25.085999999999999</c:v>
                </c:pt>
                <c:pt idx="7932">
                  <c:v>-24.861999999999998</c:v>
                </c:pt>
                <c:pt idx="7933">
                  <c:v>-24.715</c:v>
                </c:pt>
                <c:pt idx="7934">
                  <c:v>-24.617999999999999</c:v>
                </c:pt>
                <c:pt idx="7935">
                  <c:v>-24.812000000000001</c:v>
                </c:pt>
                <c:pt idx="7936">
                  <c:v>-24.922000000000001</c:v>
                </c:pt>
                <c:pt idx="7937">
                  <c:v>-24.853999999999999</c:v>
                </c:pt>
                <c:pt idx="7938">
                  <c:v>-24.818000000000001</c:v>
                </c:pt>
                <c:pt idx="7939">
                  <c:v>-24.76</c:v>
                </c:pt>
                <c:pt idx="7940">
                  <c:v>-25.001000000000001</c:v>
                </c:pt>
                <c:pt idx="7941">
                  <c:v>-24.888999999999999</c:v>
                </c:pt>
                <c:pt idx="7942">
                  <c:v>-24.747</c:v>
                </c:pt>
                <c:pt idx="7943">
                  <c:v>-24.747</c:v>
                </c:pt>
                <c:pt idx="7944">
                  <c:v>-24.666</c:v>
                </c:pt>
                <c:pt idx="7945">
                  <c:v>-24.911000000000001</c:v>
                </c:pt>
                <c:pt idx="7946">
                  <c:v>-24.984000000000002</c:v>
                </c:pt>
                <c:pt idx="7947">
                  <c:v>-23.670999999999999</c:v>
                </c:pt>
                <c:pt idx="7948">
                  <c:v>-25.05</c:v>
                </c:pt>
                <c:pt idx="7949">
                  <c:v>-24.966000000000001</c:v>
                </c:pt>
                <c:pt idx="7950">
                  <c:v>-24.591999999999999</c:v>
                </c:pt>
                <c:pt idx="7951">
                  <c:v>-24.675000000000001</c:v>
                </c:pt>
                <c:pt idx="7952">
                  <c:v>-24.777999999999999</c:v>
                </c:pt>
                <c:pt idx="7953">
                  <c:v>-24.965</c:v>
                </c:pt>
                <c:pt idx="7954">
                  <c:v>-24.568999999999999</c:v>
                </c:pt>
                <c:pt idx="7955">
                  <c:v>-25.001000000000001</c:v>
                </c:pt>
                <c:pt idx="7956">
                  <c:v>-24.803999999999998</c:v>
                </c:pt>
                <c:pt idx="7957">
                  <c:v>-24.837</c:v>
                </c:pt>
                <c:pt idx="7958">
                  <c:v>-24.925999999999998</c:v>
                </c:pt>
                <c:pt idx="7959">
                  <c:v>-24.898</c:v>
                </c:pt>
                <c:pt idx="7960">
                  <c:v>-24.84</c:v>
                </c:pt>
                <c:pt idx="7961">
                  <c:v>-24.875</c:v>
                </c:pt>
                <c:pt idx="7962">
                  <c:v>-24.791</c:v>
                </c:pt>
                <c:pt idx="7963">
                  <c:v>-24.731000000000002</c:v>
                </c:pt>
                <c:pt idx="7964">
                  <c:v>-24.751999999999999</c:v>
                </c:pt>
                <c:pt idx="7965">
                  <c:v>-24.867000000000001</c:v>
                </c:pt>
                <c:pt idx="7966">
                  <c:v>-24.766999999999999</c:v>
                </c:pt>
                <c:pt idx="7967">
                  <c:v>-25.076000000000001</c:v>
                </c:pt>
                <c:pt idx="7968">
                  <c:v>-24.911000000000001</c:v>
                </c:pt>
                <c:pt idx="7969">
                  <c:v>-24.85</c:v>
                </c:pt>
                <c:pt idx="7970">
                  <c:v>-24.861000000000001</c:v>
                </c:pt>
                <c:pt idx="7971">
                  <c:v>-25.199000000000002</c:v>
                </c:pt>
                <c:pt idx="7972">
                  <c:v>-24.914000000000001</c:v>
                </c:pt>
                <c:pt idx="7973">
                  <c:v>-25.061</c:v>
                </c:pt>
                <c:pt idx="7974">
                  <c:v>-24.981000000000002</c:v>
                </c:pt>
                <c:pt idx="7975">
                  <c:v>-25.218</c:v>
                </c:pt>
                <c:pt idx="7976">
                  <c:v>-25.114999999999998</c:v>
                </c:pt>
                <c:pt idx="7977">
                  <c:v>-25.126000000000001</c:v>
                </c:pt>
                <c:pt idx="7978">
                  <c:v>-25.053000000000001</c:v>
                </c:pt>
                <c:pt idx="7979">
                  <c:v>-25.210999999999999</c:v>
                </c:pt>
                <c:pt idx="7980">
                  <c:v>-25.12</c:v>
                </c:pt>
                <c:pt idx="7981">
                  <c:v>-25.15</c:v>
                </c:pt>
                <c:pt idx="7982">
                  <c:v>-25.062999999999999</c:v>
                </c:pt>
                <c:pt idx="7983">
                  <c:v>-25.007999999999999</c:v>
                </c:pt>
                <c:pt idx="7984">
                  <c:v>-24.975999999999999</c:v>
                </c:pt>
                <c:pt idx="7985">
                  <c:v>-25.067</c:v>
                </c:pt>
                <c:pt idx="7986">
                  <c:v>-25.099</c:v>
                </c:pt>
                <c:pt idx="7987">
                  <c:v>-25.024999999999999</c:v>
                </c:pt>
                <c:pt idx="7988">
                  <c:v>-24.971</c:v>
                </c:pt>
                <c:pt idx="7989">
                  <c:v>-25.096</c:v>
                </c:pt>
                <c:pt idx="7990">
                  <c:v>-25.192</c:v>
                </c:pt>
                <c:pt idx="7991">
                  <c:v>-25.19</c:v>
                </c:pt>
                <c:pt idx="7992">
                  <c:v>-25.109000000000002</c:v>
                </c:pt>
                <c:pt idx="7993">
                  <c:v>-25.036999999999999</c:v>
                </c:pt>
                <c:pt idx="7994">
                  <c:v>-25.248999999999999</c:v>
                </c:pt>
                <c:pt idx="7995">
                  <c:v>-25.292999999999999</c:v>
                </c:pt>
                <c:pt idx="7996">
                  <c:v>-24.923999999999999</c:v>
                </c:pt>
                <c:pt idx="7997">
                  <c:v>-24.93</c:v>
                </c:pt>
                <c:pt idx="7998">
                  <c:v>-24.952999999999999</c:v>
                </c:pt>
                <c:pt idx="7999">
                  <c:v>-24.99</c:v>
                </c:pt>
                <c:pt idx="8000">
                  <c:v>-25.047000000000001</c:v>
                </c:pt>
                <c:pt idx="8001">
                  <c:v>-25.158999999999999</c:v>
                </c:pt>
                <c:pt idx="8002">
                  <c:v>-25.024999999999999</c:v>
                </c:pt>
                <c:pt idx="8003">
                  <c:v>-25.08</c:v>
                </c:pt>
                <c:pt idx="8004">
                  <c:v>-25</c:v>
                </c:pt>
                <c:pt idx="8005">
                  <c:v>-25.135000000000002</c:v>
                </c:pt>
                <c:pt idx="8006">
                  <c:v>-25.248000000000001</c:v>
                </c:pt>
                <c:pt idx="8007">
                  <c:v>-25.263000000000002</c:v>
                </c:pt>
                <c:pt idx="8008">
                  <c:v>-25.288</c:v>
                </c:pt>
                <c:pt idx="8009">
                  <c:v>-25.074999999999999</c:v>
                </c:pt>
                <c:pt idx="8010">
                  <c:v>-25.164000000000001</c:v>
                </c:pt>
                <c:pt idx="8011">
                  <c:v>-25.01</c:v>
                </c:pt>
                <c:pt idx="8012">
                  <c:v>-25.149000000000001</c:v>
                </c:pt>
                <c:pt idx="8013">
                  <c:v>-25.108000000000001</c:v>
                </c:pt>
                <c:pt idx="8014">
                  <c:v>-25.207999999999998</c:v>
                </c:pt>
                <c:pt idx="8015">
                  <c:v>-25.24</c:v>
                </c:pt>
                <c:pt idx="8016">
                  <c:v>-25.082000000000001</c:v>
                </c:pt>
                <c:pt idx="8017">
                  <c:v>-25.042999999999999</c:v>
                </c:pt>
                <c:pt idx="8018">
                  <c:v>-25.01</c:v>
                </c:pt>
                <c:pt idx="8019">
                  <c:v>-24.972999999999999</c:v>
                </c:pt>
                <c:pt idx="8020">
                  <c:v>-25.062999999999999</c:v>
                </c:pt>
                <c:pt idx="8021">
                  <c:v>-25.073</c:v>
                </c:pt>
                <c:pt idx="8022">
                  <c:v>-25.082000000000001</c:v>
                </c:pt>
                <c:pt idx="8023">
                  <c:v>-24.972000000000001</c:v>
                </c:pt>
                <c:pt idx="8024">
                  <c:v>-24.957000000000001</c:v>
                </c:pt>
                <c:pt idx="8025">
                  <c:v>-24.942</c:v>
                </c:pt>
                <c:pt idx="8026">
                  <c:v>-24.974</c:v>
                </c:pt>
                <c:pt idx="8027">
                  <c:v>-25.045000000000002</c:v>
                </c:pt>
                <c:pt idx="8028">
                  <c:v>-25.016999999999999</c:v>
                </c:pt>
                <c:pt idx="8029">
                  <c:v>-24.864999999999998</c:v>
                </c:pt>
                <c:pt idx="8030">
                  <c:v>-24.806000000000001</c:v>
                </c:pt>
                <c:pt idx="8031">
                  <c:v>-25.003</c:v>
                </c:pt>
                <c:pt idx="8032">
                  <c:v>-24.885000000000002</c:v>
                </c:pt>
                <c:pt idx="8033">
                  <c:v>-24.783000000000001</c:v>
                </c:pt>
                <c:pt idx="8034">
                  <c:v>-25.294</c:v>
                </c:pt>
                <c:pt idx="8035">
                  <c:v>-25.042999999999999</c:v>
                </c:pt>
                <c:pt idx="8036">
                  <c:v>-25.178000000000001</c:v>
                </c:pt>
                <c:pt idx="8037">
                  <c:v>-25.123000000000001</c:v>
                </c:pt>
                <c:pt idx="8038">
                  <c:v>-25.158000000000001</c:v>
                </c:pt>
                <c:pt idx="8039">
                  <c:v>-25.187000000000001</c:v>
                </c:pt>
                <c:pt idx="8040">
                  <c:v>-25.07</c:v>
                </c:pt>
                <c:pt idx="8041">
                  <c:v>-25.167000000000002</c:v>
                </c:pt>
                <c:pt idx="8042">
                  <c:v>-25.117999999999999</c:v>
                </c:pt>
                <c:pt idx="8043">
                  <c:v>-25.253</c:v>
                </c:pt>
                <c:pt idx="8044">
                  <c:v>-25.087</c:v>
                </c:pt>
                <c:pt idx="8045">
                  <c:v>-24.959</c:v>
                </c:pt>
                <c:pt idx="8046">
                  <c:v>-25.02</c:v>
                </c:pt>
                <c:pt idx="8047">
                  <c:v>-25.027000000000001</c:v>
                </c:pt>
                <c:pt idx="8048">
                  <c:v>-25.062000000000001</c:v>
                </c:pt>
                <c:pt idx="8049">
                  <c:v>-24.927</c:v>
                </c:pt>
                <c:pt idx="8050">
                  <c:v>-24.902999999999999</c:v>
                </c:pt>
                <c:pt idx="8051">
                  <c:v>-25.024999999999999</c:v>
                </c:pt>
                <c:pt idx="8052">
                  <c:v>-25.001999999999999</c:v>
                </c:pt>
                <c:pt idx="8053">
                  <c:v>-25.161000000000001</c:v>
                </c:pt>
                <c:pt idx="8054">
                  <c:v>-25.125</c:v>
                </c:pt>
                <c:pt idx="8055">
                  <c:v>-25.177</c:v>
                </c:pt>
                <c:pt idx="8056">
                  <c:v>-25.216000000000001</c:v>
                </c:pt>
                <c:pt idx="8057">
                  <c:v>-25.169</c:v>
                </c:pt>
                <c:pt idx="8058">
                  <c:v>-25.298999999999999</c:v>
                </c:pt>
                <c:pt idx="8059">
                  <c:v>-25.213999999999999</c:v>
                </c:pt>
                <c:pt idx="8060">
                  <c:v>-25.047999999999998</c:v>
                </c:pt>
                <c:pt idx="8061">
                  <c:v>-25.138999999999999</c:v>
                </c:pt>
                <c:pt idx="8062">
                  <c:v>-25.228999999999999</c:v>
                </c:pt>
                <c:pt idx="8063">
                  <c:v>-25.135000000000002</c:v>
                </c:pt>
                <c:pt idx="8064">
                  <c:v>-25.088000000000001</c:v>
                </c:pt>
                <c:pt idx="8065">
                  <c:v>-25.12</c:v>
                </c:pt>
                <c:pt idx="8066">
                  <c:v>-25.141999999999999</c:v>
                </c:pt>
                <c:pt idx="8067">
                  <c:v>-25.152000000000001</c:v>
                </c:pt>
                <c:pt idx="8068">
                  <c:v>-25.209</c:v>
                </c:pt>
                <c:pt idx="8069">
                  <c:v>-25.149000000000001</c:v>
                </c:pt>
                <c:pt idx="8070">
                  <c:v>-25.114999999999998</c:v>
                </c:pt>
                <c:pt idx="8071">
                  <c:v>-25.106999999999999</c:v>
                </c:pt>
                <c:pt idx="8072">
                  <c:v>-24.940999999999999</c:v>
                </c:pt>
                <c:pt idx="8073">
                  <c:v>-24.943000000000001</c:v>
                </c:pt>
                <c:pt idx="8074">
                  <c:v>-24.97</c:v>
                </c:pt>
                <c:pt idx="8075">
                  <c:v>-24.992000000000001</c:v>
                </c:pt>
                <c:pt idx="8076">
                  <c:v>-25.039000000000001</c:v>
                </c:pt>
                <c:pt idx="8077">
                  <c:v>-25.146999999999998</c:v>
                </c:pt>
                <c:pt idx="8078">
                  <c:v>-25.009</c:v>
                </c:pt>
                <c:pt idx="8079">
                  <c:v>-24.905000000000001</c:v>
                </c:pt>
                <c:pt idx="8080">
                  <c:v>-25.183</c:v>
                </c:pt>
                <c:pt idx="8081">
                  <c:v>-24.898</c:v>
                </c:pt>
                <c:pt idx="8082">
                  <c:v>-24.975999999999999</c:v>
                </c:pt>
                <c:pt idx="8083">
                  <c:v>-24.943999999999999</c:v>
                </c:pt>
                <c:pt idx="8084">
                  <c:v>-24.981000000000002</c:v>
                </c:pt>
                <c:pt idx="8085">
                  <c:v>-25.126999999999999</c:v>
                </c:pt>
                <c:pt idx="8086">
                  <c:v>-25.050999999999998</c:v>
                </c:pt>
                <c:pt idx="8087">
                  <c:v>-25.111000000000001</c:v>
                </c:pt>
                <c:pt idx="8088">
                  <c:v>-24.995999999999999</c:v>
                </c:pt>
                <c:pt idx="8089">
                  <c:v>-25.030999999999999</c:v>
                </c:pt>
                <c:pt idx="8090">
                  <c:v>-24.959</c:v>
                </c:pt>
                <c:pt idx="8091">
                  <c:v>-25.103999999999999</c:v>
                </c:pt>
                <c:pt idx="8092">
                  <c:v>-25.012</c:v>
                </c:pt>
                <c:pt idx="8093">
                  <c:v>-25.071999999999999</c:v>
                </c:pt>
                <c:pt idx="8094">
                  <c:v>-25.202000000000002</c:v>
                </c:pt>
                <c:pt idx="8095">
                  <c:v>-25.248000000000001</c:v>
                </c:pt>
                <c:pt idx="8096">
                  <c:v>-25.222999999999999</c:v>
                </c:pt>
                <c:pt idx="8097">
                  <c:v>-25.146000000000001</c:v>
                </c:pt>
                <c:pt idx="8098">
                  <c:v>-25.132000000000001</c:v>
                </c:pt>
                <c:pt idx="8099">
                  <c:v>-24.939</c:v>
                </c:pt>
                <c:pt idx="8100">
                  <c:v>-24.859000000000002</c:v>
                </c:pt>
                <c:pt idx="8101">
                  <c:v>-24.687999999999999</c:v>
                </c:pt>
                <c:pt idx="8102">
                  <c:v>-24.619</c:v>
                </c:pt>
                <c:pt idx="8103">
                  <c:v>-24.797999999999998</c:v>
                </c:pt>
                <c:pt idx="8104">
                  <c:v>-24.818999999999999</c:v>
                </c:pt>
                <c:pt idx="8105">
                  <c:v>-24.739000000000001</c:v>
                </c:pt>
                <c:pt idx="8106">
                  <c:v>-24.954000000000001</c:v>
                </c:pt>
                <c:pt idx="8107">
                  <c:v>-24.902000000000001</c:v>
                </c:pt>
                <c:pt idx="8108">
                  <c:v>-25.001000000000001</c:v>
                </c:pt>
                <c:pt idx="8109">
                  <c:v>-25.166</c:v>
                </c:pt>
                <c:pt idx="8110">
                  <c:v>-25.099</c:v>
                </c:pt>
                <c:pt idx="8111">
                  <c:v>-25.212</c:v>
                </c:pt>
                <c:pt idx="8112">
                  <c:v>-25.012</c:v>
                </c:pt>
                <c:pt idx="8113">
                  <c:v>-24.965</c:v>
                </c:pt>
                <c:pt idx="8114">
                  <c:v>-25.18</c:v>
                </c:pt>
                <c:pt idx="8115">
                  <c:v>-25.245000000000001</c:v>
                </c:pt>
                <c:pt idx="8116">
                  <c:v>-24.917999999999999</c:v>
                </c:pt>
                <c:pt idx="8117">
                  <c:v>-25.225999999999999</c:v>
                </c:pt>
                <c:pt idx="8118">
                  <c:v>-25.099</c:v>
                </c:pt>
                <c:pt idx="8119">
                  <c:v>-25.245000000000001</c:v>
                </c:pt>
                <c:pt idx="8120">
                  <c:v>-25.167999999999999</c:v>
                </c:pt>
                <c:pt idx="8121">
                  <c:v>-25.195</c:v>
                </c:pt>
                <c:pt idx="8122">
                  <c:v>-25.08</c:v>
                </c:pt>
                <c:pt idx="8123">
                  <c:v>-25.015999999999998</c:v>
                </c:pt>
                <c:pt idx="8124">
                  <c:v>-25.06</c:v>
                </c:pt>
                <c:pt idx="8125">
                  <c:v>-25.166</c:v>
                </c:pt>
                <c:pt idx="8126">
                  <c:v>-25.17</c:v>
                </c:pt>
                <c:pt idx="8127">
                  <c:v>-24.978999999999999</c:v>
                </c:pt>
                <c:pt idx="8128">
                  <c:v>-25.244</c:v>
                </c:pt>
                <c:pt idx="8129">
                  <c:v>-24.983000000000001</c:v>
                </c:pt>
                <c:pt idx="8130">
                  <c:v>-25.167000000000002</c:v>
                </c:pt>
                <c:pt idx="8131">
                  <c:v>-24.858000000000001</c:v>
                </c:pt>
                <c:pt idx="8132">
                  <c:v>-24.844000000000001</c:v>
                </c:pt>
                <c:pt idx="8133">
                  <c:v>-25.035</c:v>
                </c:pt>
                <c:pt idx="8134">
                  <c:v>-24.937000000000001</c:v>
                </c:pt>
                <c:pt idx="8135">
                  <c:v>-24.87</c:v>
                </c:pt>
                <c:pt idx="8136">
                  <c:v>-24.891999999999999</c:v>
                </c:pt>
                <c:pt idx="8137">
                  <c:v>-24.93</c:v>
                </c:pt>
                <c:pt idx="8138">
                  <c:v>-24.873000000000001</c:v>
                </c:pt>
                <c:pt idx="8139">
                  <c:v>-25.077999999999999</c:v>
                </c:pt>
                <c:pt idx="8140">
                  <c:v>-24.74</c:v>
                </c:pt>
                <c:pt idx="8141">
                  <c:v>-24.962</c:v>
                </c:pt>
                <c:pt idx="8142">
                  <c:v>-25.085000000000001</c:v>
                </c:pt>
                <c:pt idx="8143">
                  <c:v>-24.872</c:v>
                </c:pt>
                <c:pt idx="8144">
                  <c:v>-25.004999999999999</c:v>
                </c:pt>
                <c:pt idx="8145">
                  <c:v>-25.151</c:v>
                </c:pt>
                <c:pt idx="8146">
                  <c:v>-24.994</c:v>
                </c:pt>
                <c:pt idx="8147">
                  <c:v>-25.033000000000001</c:v>
                </c:pt>
                <c:pt idx="8148">
                  <c:v>-24.992999999999999</c:v>
                </c:pt>
                <c:pt idx="8149">
                  <c:v>-25.065000000000001</c:v>
                </c:pt>
                <c:pt idx="8150">
                  <c:v>-25.207999999999998</c:v>
                </c:pt>
                <c:pt idx="8151">
                  <c:v>-25.09</c:v>
                </c:pt>
                <c:pt idx="8152">
                  <c:v>-25.204999999999998</c:v>
                </c:pt>
                <c:pt idx="8153">
                  <c:v>-25.123999999999999</c:v>
                </c:pt>
                <c:pt idx="8154">
                  <c:v>-25.126000000000001</c:v>
                </c:pt>
                <c:pt idx="8155">
                  <c:v>-25.190999999999999</c:v>
                </c:pt>
                <c:pt idx="8156">
                  <c:v>-25.15</c:v>
                </c:pt>
                <c:pt idx="8157">
                  <c:v>-25.207000000000001</c:v>
                </c:pt>
                <c:pt idx="8158">
                  <c:v>-25.215</c:v>
                </c:pt>
                <c:pt idx="8159">
                  <c:v>-25.184999999999999</c:v>
                </c:pt>
                <c:pt idx="8160">
                  <c:v>-25.074000000000002</c:v>
                </c:pt>
                <c:pt idx="8161">
                  <c:v>-25.013000000000002</c:v>
                </c:pt>
                <c:pt idx="8162">
                  <c:v>-25.12</c:v>
                </c:pt>
                <c:pt idx="8163">
                  <c:v>-24.952000000000002</c:v>
                </c:pt>
                <c:pt idx="8164">
                  <c:v>-24.776</c:v>
                </c:pt>
                <c:pt idx="8165">
                  <c:v>-25.202999999999999</c:v>
                </c:pt>
                <c:pt idx="8166">
                  <c:v>-25.141999999999999</c:v>
                </c:pt>
                <c:pt idx="8167">
                  <c:v>-25.015999999999998</c:v>
                </c:pt>
                <c:pt idx="8168">
                  <c:v>-25.126999999999999</c:v>
                </c:pt>
                <c:pt idx="8169">
                  <c:v>-24.925999999999998</c:v>
                </c:pt>
                <c:pt idx="8170">
                  <c:v>-25.079000000000001</c:v>
                </c:pt>
                <c:pt idx="8171">
                  <c:v>-25.05</c:v>
                </c:pt>
                <c:pt idx="8172">
                  <c:v>-25.189</c:v>
                </c:pt>
                <c:pt idx="8173">
                  <c:v>-25.079000000000001</c:v>
                </c:pt>
                <c:pt idx="8174">
                  <c:v>-25.137</c:v>
                </c:pt>
                <c:pt idx="8175">
                  <c:v>-24.995000000000001</c:v>
                </c:pt>
                <c:pt idx="8176">
                  <c:v>-25.024000000000001</c:v>
                </c:pt>
                <c:pt idx="8177">
                  <c:v>-24.978000000000002</c:v>
                </c:pt>
                <c:pt idx="8178">
                  <c:v>-24.885000000000002</c:v>
                </c:pt>
                <c:pt idx="8179">
                  <c:v>-24.837</c:v>
                </c:pt>
                <c:pt idx="8180">
                  <c:v>-24.939</c:v>
                </c:pt>
                <c:pt idx="8181">
                  <c:v>-24.832000000000001</c:v>
                </c:pt>
                <c:pt idx="8182">
                  <c:v>-24.986999999999998</c:v>
                </c:pt>
                <c:pt idx="8183">
                  <c:v>-24.888000000000002</c:v>
                </c:pt>
                <c:pt idx="8184">
                  <c:v>-24.983000000000001</c:v>
                </c:pt>
                <c:pt idx="8185">
                  <c:v>-25.131</c:v>
                </c:pt>
                <c:pt idx="8186">
                  <c:v>-25.117999999999999</c:v>
                </c:pt>
                <c:pt idx="8187">
                  <c:v>-25.041</c:v>
                </c:pt>
                <c:pt idx="8188">
                  <c:v>-24.946000000000002</c:v>
                </c:pt>
                <c:pt idx="8189">
                  <c:v>-24.847999999999999</c:v>
                </c:pt>
                <c:pt idx="8190">
                  <c:v>-24.925000000000001</c:v>
                </c:pt>
                <c:pt idx="8191">
                  <c:v>-24.998999999999999</c:v>
                </c:pt>
                <c:pt idx="8192">
                  <c:v>-25.033000000000001</c:v>
                </c:pt>
                <c:pt idx="8193">
                  <c:v>-25.03</c:v>
                </c:pt>
                <c:pt idx="8194">
                  <c:v>-24.986999999999998</c:v>
                </c:pt>
                <c:pt idx="8195">
                  <c:v>-24.809000000000001</c:v>
                </c:pt>
                <c:pt idx="8196">
                  <c:v>-25.077000000000002</c:v>
                </c:pt>
                <c:pt idx="8197">
                  <c:v>-25.044</c:v>
                </c:pt>
                <c:pt idx="8198">
                  <c:v>-25.045999999999999</c:v>
                </c:pt>
                <c:pt idx="8199">
                  <c:v>-25.015000000000001</c:v>
                </c:pt>
                <c:pt idx="8200">
                  <c:v>-25.122</c:v>
                </c:pt>
                <c:pt idx="8201">
                  <c:v>-24.957999999999998</c:v>
                </c:pt>
                <c:pt idx="8202">
                  <c:v>-25.277999999999999</c:v>
                </c:pt>
                <c:pt idx="8203">
                  <c:v>-25.013999999999999</c:v>
                </c:pt>
                <c:pt idx="8204">
                  <c:v>-25.2</c:v>
                </c:pt>
                <c:pt idx="8205">
                  <c:v>-24.888999999999999</c:v>
                </c:pt>
                <c:pt idx="8206">
                  <c:v>-24.939</c:v>
                </c:pt>
                <c:pt idx="8207">
                  <c:v>-24.728999999999999</c:v>
                </c:pt>
                <c:pt idx="8208">
                  <c:v>-24.959</c:v>
                </c:pt>
                <c:pt idx="8209">
                  <c:v>-25.035</c:v>
                </c:pt>
                <c:pt idx="8210">
                  <c:v>-24.975000000000001</c:v>
                </c:pt>
                <c:pt idx="8211">
                  <c:v>-24.925000000000001</c:v>
                </c:pt>
                <c:pt idx="8212">
                  <c:v>-25.039000000000001</c:v>
                </c:pt>
                <c:pt idx="8213">
                  <c:v>-24.968</c:v>
                </c:pt>
                <c:pt idx="8214">
                  <c:v>-24.933</c:v>
                </c:pt>
                <c:pt idx="8215">
                  <c:v>-25.02</c:v>
                </c:pt>
                <c:pt idx="8216">
                  <c:v>-24.946999999999999</c:v>
                </c:pt>
                <c:pt idx="8217">
                  <c:v>-25.033999999999999</c:v>
                </c:pt>
                <c:pt idx="8218">
                  <c:v>-24.885000000000002</c:v>
                </c:pt>
                <c:pt idx="8219">
                  <c:v>-24.952000000000002</c:v>
                </c:pt>
                <c:pt idx="8220">
                  <c:v>-24.75</c:v>
                </c:pt>
                <c:pt idx="8221">
                  <c:v>-24.795999999999999</c:v>
                </c:pt>
                <c:pt idx="8222">
                  <c:v>-24.945</c:v>
                </c:pt>
                <c:pt idx="8223">
                  <c:v>-24.934000000000001</c:v>
                </c:pt>
                <c:pt idx="8224">
                  <c:v>-25.169</c:v>
                </c:pt>
                <c:pt idx="8225">
                  <c:v>-24.963999999999999</c:v>
                </c:pt>
                <c:pt idx="8226">
                  <c:v>-24.957999999999998</c:v>
                </c:pt>
                <c:pt idx="8227">
                  <c:v>-24.823</c:v>
                </c:pt>
                <c:pt idx="8228">
                  <c:v>-25.058</c:v>
                </c:pt>
                <c:pt idx="8229">
                  <c:v>-25.109000000000002</c:v>
                </c:pt>
                <c:pt idx="8230">
                  <c:v>-24.992000000000001</c:v>
                </c:pt>
                <c:pt idx="8231">
                  <c:v>-25.045999999999999</c:v>
                </c:pt>
                <c:pt idx="8232">
                  <c:v>-24.873999999999999</c:v>
                </c:pt>
                <c:pt idx="8233">
                  <c:v>-24.94</c:v>
                </c:pt>
                <c:pt idx="8234">
                  <c:v>-24.981000000000002</c:v>
                </c:pt>
                <c:pt idx="8235">
                  <c:v>-24.992999999999999</c:v>
                </c:pt>
                <c:pt idx="8236">
                  <c:v>-24.812000000000001</c:v>
                </c:pt>
                <c:pt idx="8237">
                  <c:v>-24.93</c:v>
                </c:pt>
                <c:pt idx="8238">
                  <c:v>-25.151</c:v>
                </c:pt>
                <c:pt idx="8239">
                  <c:v>-24.933</c:v>
                </c:pt>
                <c:pt idx="8240">
                  <c:v>-24.904</c:v>
                </c:pt>
                <c:pt idx="8241">
                  <c:v>-25.05</c:v>
                </c:pt>
                <c:pt idx="8242">
                  <c:v>-24.986999999999998</c:v>
                </c:pt>
                <c:pt idx="8243">
                  <c:v>-24.969000000000001</c:v>
                </c:pt>
                <c:pt idx="8244">
                  <c:v>-24.843</c:v>
                </c:pt>
                <c:pt idx="8245">
                  <c:v>-25.224</c:v>
                </c:pt>
                <c:pt idx="8246">
                  <c:v>-25.242999999999999</c:v>
                </c:pt>
                <c:pt idx="8247">
                  <c:v>-25.306000000000001</c:v>
                </c:pt>
                <c:pt idx="8248">
                  <c:v>-24.986000000000001</c:v>
                </c:pt>
                <c:pt idx="8249">
                  <c:v>-25.2</c:v>
                </c:pt>
                <c:pt idx="8250">
                  <c:v>-24.818000000000001</c:v>
                </c:pt>
                <c:pt idx="8251">
                  <c:v>-25.122</c:v>
                </c:pt>
                <c:pt idx="8252">
                  <c:v>-24.907</c:v>
                </c:pt>
                <c:pt idx="8253">
                  <c:v>-24.882000000000001</c:v>
                </c:pt>
                <c:pt idx="8254">
                  <c:v>-24.806000000000001</c:v>
                </c:pt>
                <c:pt idx="8255">
                  <c:v>-24.88</c:v>
                </c:pt>
                <c:pt idx="8256">
                  <c:v>-25.05</c:v>
                </c:pt>
                <c:pt idx="8257">
                  <c:v>-24.957000000000001</c:v>
                </c:pt>
                <c:pt idx="8258">
                  <c:v>-25.18</c:v>
                </c:pt>
                <c:pt idx="8259">
                  <c:v>-24.981999999999999</c:v>
                </c:pt>
                <c:pt idx="8260">
                  <c:v>-25.047000000000001</c:v>
                </c:pt>
                <c:pt idx="8261">
                  <c:v>-25.026</c:v>
                </c:pt>
                <c:pt idx="8262">
                  <c:v>-25.143999999999998</c:v>
                </c:pt>
                <c:pt idx="8263">
                  <c:v>-25.055</c:v>
                </c:pt>
                <c:pt idx="8264">
                  <c:v>-25.196000000000002</c:v>
                </c:pt>
                <c:pt idx="8265">
                  <c:v>-25.184999999999999</c:v>
                </c:pt>
                <c:pt idx="8266">
                  <c:v>-24.914000000000001</c:v>
                </c:pt>
                <c:pt idx="8267">
                  <c:v>-24.943000000000001</c:v>
                </c:pt>
                <c:pt idx="8268">
                  <c:v>-24.978000000000002</c:v>
                </c:pt>
                <c:pt idx="8269">
                  <c:v>-24.962</c:v>
                </c:pt>
                <c:pt idx="8270">
                  <c:v>-24.85</c:v>
                </c:pt>
                <c:pt idx="8271">
                  <c:v>-25.164999999999999</c:v>
                </c:pt>
                <c:pt idx="8272">
                  <c:v>-24.995000000000001</c:v>
                </c:pt>
                <c:pt idx="8273">
                  <c:v>-25.009</c:v>
                </c:pt>
                <c:pt idx="8274">
                  <c:v>-25.035</c:v>
                </c:pt>
                <c:pt idx="8275">
                  <c:v>-24.87</c:v>
                </c:pt>
                <c:pt idx="8276">
                  <c:v>-25.062000000000001</c:v>
                </c:pt>
                <c:pt idx="8277">
                  <c:v>-24.954999999999998</c:v>
                </c:pt>
                <c:pt idx="8278">
                  <c:v>-24.951000000000001</c:v>
                </c:pt>
                <c:pt idx="8279">
                  <c:v>-25.053000000000001</c:v>
                </c:pt>
                <c:pt idx="8280">
                  <c:v>-25.234000000000002</c:v>
                </c:pt>
                <c:pt idx="8281">
                  <c:v>-24.794</c:v>
                </c:pt>
                <c:pt idx="8282">
                  <c:v>-24.931999999999999</c:v>
                </c:pt>
                <c:pt idx="8283">
                  <c:v>-25.053999999999998</c:v>
                </c:pt>
                <c:pt idx="8284">
                  <c:v>-25.053000000000001</c:v>
                </c:pt>
                <c:pt idx="8285">
                  <c:v>-25.096</c:v>
                </c:pt>
                <c:pt idx="8286">
                  <c:v>-25.186</c:v>
                </c:pt>
                <c:pt idx="8287">
                  <c:v>-25.012</c:v>
                </c:pt>
                <c:pt idx="8288">
                  <c:v>-25.047999999999998</c:v>
                </c:pt>
                <c:pt idx="8289">
                  <c:v>-25.05</c:v>
                </c:pt>
                <c:pt idx="8290">
                  <c:v>-25.14</c:v>
                </c:pt>
                <c:pt idx="8291">
                  <c:v>-25.085999999999999</c:v>
                </c:pt>
                <c:pt idx="8292">
                  <c:v>-25.042000000000002</c:v>
                </c:pt>
                <c:pt idx="8293">
                  <c:v>-25.074000000000002</c:v>
                </c:pt>
                <c:pt idx="8294">
                  <c:v>-24.933</c:v>
                </c:pt>
                <c:pt idx="8295">
                  <c:v>-25.084</c:v>
                </c:pt>
                <c:pt idx="8296">
                  <c:v>-25.206</c:v>
                </c:pt>
                <c:pt idx="8297">
                  <c:v>-25.155999999999999</c:v>
                </c:pt>
                <c:pt idx="8298">
                  <c:v>-25.11</c:v>
                </c:pt>
                <c:pt idx="8299">
                  <c:v>-25.071999999999999</c:v>
                </c:pt>
                <c:pt idx="8300">
                  <c:v>-25.094999999999999</c:v>
                </c:pt>
                <c:pt idx="8301">
                  <c:v>-25.184000000000001</c:v>
                </c:pt>
                <c:pt idx="8302">
                  <c:v>-25.042999999999999</c:v>
                </c:pt>
                <c:pt idx="8303">
                  <c:v>-25.09</c:v>
                </c:pt>
                <c:pt idx="8304">
                  <c:v>-25.128</c:v>
                </c:pt>
                <c:pt idx="8305">
                  <c:v>-24.943000000000001</c:v>
                </c:pt>
                <c:pt idx="8306">
                  <c:v>-25.108000000000001</c:v>
                </c:pt>
                <c:pt idx="8307">
                  <c:v>-25.024000000000001</c:v>
                </c:pt>
                <c:pt idx="8308">
                  <c:v>-24.943000000000001</c:v>
                </c:pt>
                <c:pt idx="8309">
                  <c:v>-24.946000000000002</c:v>
                </c:pt>
                <c:pt idx="8310">
                  <c:v>-24.835000000000001</c:v>
                </c:pt>
                <c:pt idx="8311">
                  <c:v>-24.974</c:v>
                </c:pt>
                <c:pt idx="8312">
                  <c:v>-25.329000000000001</c:v>
                </c:pt>
                <c:pt idx="8313">
                  <c:v>-25.126000000000001</c:v>
                </c:pt>
                <c:pt idx="8314">
                  <c:v>-24.978999999999999</c:v>
                </c:pt>
                <c:pt idx="8315">
                  <c:v>-25.120999999999999</c:v>
                </c:pt>
                <c:pt idx="8316">
                  <c:v>-25.018000000000001</c:v>
                </c:pt>
                <c:pt idx="8317">
                  <c:v>-24.989000000000001</c:v>
                </c:pt>
                <c:pt idx="8318">
                  <c:v>-25.026</c:v>
                </c:pt>
                <c:pt idx="8319">
                  <c:v>-25.091999999999999</c:v>
                </c:pt>
                <c:pt idx="8320">
                  <c:v>-25.268999999999998</c:v>
                </c:pt>
                <c:pt idx="8321">
                  <c:v>-25.224</c:v>
                </c:pt>
                <c:pt idx="8322">
                  <c:v>-25.143000000000001</c:v>
                </c:pt>
                <c:pt idx="8323">
                  <c:v>-25.242999999999999</c:v>
                </c:pt>
                <c:pt idx="8324">
                  <c:v>-25.021000000000001</c:v>
                </c:pt>
                <c:pt idx="8325">
                  <c:v>-25.062000000000001</c:v>
                </c:pt>
                <c:pt idx="8326">
                  <c:v>-25.167999999999999</c:v>
                </c:pt>
                <c:pt idx="8327">
                  <c:v>-25.3</c:v>
                </c:pt>
                <c:pt idx="8328">
                  <c:v>-25.178000000000001</c:v>
                </c:pt>
                <c:pt idx="8329">
                  <c:v>-25.227</c:v>
                </c:pt>
                <c:pt idx="8330">
                  <c:v>-25.143999999999998</c:v>
                </c:pt>
                <c:pt idx="8331">
                  <c:v>-25.218</c:v>
                </c:pt>
                <c:pt idx="8332">
                  <c:v>-25.256</c:v>
                </c:pt>
                <c:pt idx="8333">
                  <c:v>-25.077999999999999</c:v>
                </c:pt>
                <c:pt idx="8334">
                  <c:v>-25.077999999999999</c:v>
                </c:pt>
                <c:pt idx="8335">
                  <c:v>-25.094000000000001</c:v>
                </c:pt>
                <c:pt idx="8336">
                  <c:v>-25.108000000000001</c:v>
                </c:pt>
                <c:pt idx="8337">
                  <c:v>-25.126999999999999</c:v>
                </c:pt>
                <c:pt idx="8338">
                  <c:v>-25.184000000000001</c:v>
                </c:pt>
                <c:pt idx="8339">
                  <c:v>-25.236000000000001</c:v>
                </c:pt>
                <c:pt idx="8340">
                  <c:v>-25.242999999999999</c:v>
                </c:pt>
                <c:pt idx="8341">
                  <c:v>-25.248000000000001</c:v>
                </c:pt>
                <c:pt idx="8342">
                  <c:v>-25.094000000000001</c:v>
                </c:pt>
                <c:pt idx="8343">
                  <c:v>-25.248999999999999</c:v>
                </c:pt>
                <c:pt idx="8344">
                  <c:v>-25.045000000000002</c:v>
                </c:pt>
                <c:pt idx="8345">
                  <c:v>-25.359000000000002</c:v>
                </c:pt>
                <c:pt idx="8346">
                  <c:v>-25.187999999999999</c:v>
                </c:pt>
                <c:pt idx="8347">
                  <c:v>-25.143999999999998</c:v>
                </c:pt>
                <c:pt idx="8348">
                  <c:v>-25.298999999999999</c:v>
                </c:pt>
                <c:pt idx="8349">
                  <c:v>-25.224</c:v>
                </c:pt>
                <c:pt idx="8350">
                  <c:v>-25.327999999999999</c:v>
                </c:pt>
                <c:pt idx="8351">
                  <c:v>-25.276</c:v>
                </c:pt>
                <c:pt idx="8352">
                  <c:v>-25.103000000000002</c:v>
                </c:pt>
                <c:pt idx="8353">
                  <c:v>-25.042000000000002</c:v>
                </c:pt>
                <c:pt idx="8354">
                  <c:v>-24.893999999999998</c:v>
                </c:pt>
                <c:pt idx="8355">
                  <c:v>-25.161000000000001</c:v>
                </c:pt>
                <c:pt idx="8356">
                  <c:v>-25.094999999999999</c:v>
                </c:pt>
                <c:pt idx="8357">
                  <c:v>-25.116</c:v>
                </c:pt>
                <c:pt idx="8358">
                  <c:v>-25.3</c:v>
                </c:pt>
                <c:pt idx="8359">
                  <c:v>-25.131</c:v>
                </c:pt>
                <c:pt idx="8360">
                  <c:v>-25.187999999999999</c:v>
                </c:pt>
                <c:pt idx="8361">
                  <c:v>-25.210999999999999</c:v>
                </c:pt>
                <c:pt idx="8362">
                  <c:v>-25.138000000000002</c:v>
                </c:pt>
                <c:pt idx="8363">
                  <c:v>-25.169</c:v>
                </c:pt>
                <c:pt idx="8364">
                  <c:v>-25.204999999999998</c:v>
                </c:pt>
                <c:pt idx="8365">
                  <c:v>-25.286000000000001</c:v>
                </c:pt>
                <c:pt idx="8366">
                  <c:v>-25.274000000000001</c:v>
                </c:pt>
                <c:pt idx="8367">
                  <c:v>-25.207999999999998</c:v>
                </c:pt>
                <c:pt idx="8368">
                  <c:v>-25.285</c:v>
                </c:pt>
                <c:pt idx="8369">
                  <c:v>-25.242999999999999</c:v>
                </c:pt>
                <c:pt idx="8370">
                  <c:v>-25.16</c:v>
                </c:pt>
                <c:pt idx="8371">
                  <c:v>-25.059000000000001</c:v>
                </c:pt>
                <c:pt idx="8372">
                  <c:v>-25.140999999999998</c:v>
                </c:pt>
                <c:pt idx="8373">
                  <c:v>-25.152000000000001</c:v>
                </c:pt>
                <c:pt idx="8374">
                  <c:v>-25.186</c:v>
                </c:pt>
                <c:pt idx="8375">
                  <c:v>-25.300999999999998</c:v>
                </c:pt>
                <c:pt idx="8376">
                  <c:v>-25.283999999999999</c:v>
                </c:pt>
                <c:pt idx="8377">
                  <c:v>-25.265999999999998</c:v>
                </c:pt>
                <c:pt idx="8378">
                  <c:v>-25.109000000000002</c:v>
                </c:pt>
                <c:pt idx="8379">
                  <c:v>-25.163</c:v>
                </c:pt>
                <c:pt idx="8380">
                  <c:v>-25.123999999999999</c:v>
                </c:pt>
                <c:pt idx="8381">
                  <c:v>-25.041</c:v>
                </c:pt>
                <c:pt idx="8382">
                  <c:v>-25.12</c:v>
                </c:pt>
                <c:pt idx="8383">
                  <c:v>-25.265999999999998</c:v>
                </c:pt>
                <c:pt idx="8384">
                  <c:v>-25.231999999999999</c:v>
                </c:pt>
                <c:pt idx="8385">
                  <c:v>-25.172000000000001</c:v>
                </c:pt>
                <c:pt idx="8386">
                  <c:v>-25.074999999999999</c:v>
                </c:pt>
                <c:pt idx="8387">
                  <c:v>-25.218</c:v>
                </c:pt>
                <c:pt idx="8388">
                  <c:v>-25.097000000000001</c:v>
                </c:pt>
                <c:pt idx="8389">
                  <c:v>-25.184000000000001</c:v>
                </c:pt>
                <c:pt idx="8390">
                  <c:v>-25.062000000000001</c:v>
                </c:pt>
                <c:pt idx="8391">
                  <c:v>-25.158000000000001</c:v>
                </c:pt>
                <c:pt idx="8392">
                  <c:v>-25.26</c:v>
                </c:pt>
                <c:pt idx="8393">
                  <c:v>-24.986000000000001</c:v>
                </c:pt>
                <c:pt idx="8394">
                  <c:v>-25.004000000000001</c:v>
                </c:pt>
                <c:pt idx="8395">
                  <c:v>-25.027999999999999</c:v>
                </c:pt>
                <c:pt idx="8396">
                  <c:v>-25.018999999999998</c:v>
                </c:pt>
                <c:pt idx="8397">
                  <c:v>-25.106000000000002</c:v>
                </c:pt>
                <c:pt idx="8398">
                  <c:v>-25.241</c:v>
                </c:pt>
                <c:pt idx="8399">
                  <c:v>-25.265000000000001</c:v>
                </c:pt>
                <c:pt idx="8400">
                  <c:v>-25.244</c:v>
                </c:pt>
                <c:pt idx="8401">
                  <c:v>-25.263000000000002</c:v>
                </c:pt>
                <c:pt idx="8402">
                  <c:v>-25.265000000000001</c:v>
                </c:pt>
                <c:pt idx="8403">
                  <c:v>-25.024000000000001</c:v>
                </c:pt>
                <c:pt idx="8404">
                  <c:v>-25.059000000000001</c:v>
                </c:pt>
                <c:pt idx="8405">
                  <c:v>-25.074000000000002</c:v>
                </c:pt>
                <c:pt idx="8406">
                  <c:v>-25.088999999999999</c:v>
                </c:pt>
                <c:pt idx="8407">
                  <c:v>-25.198</c:v>
                </c:pt>
                <c:pt idx="8408">
                  <c:v>-25.193999999999999</c:v>
                </c:pt>
                <c:pt idx="8409">
                  <c:v>-25.084</c:v>
                </c:pt>
                <c:pt idx="8410">
                  <c:v>-25.231000000000002</c:v>
                </c:pt>
                <c:pt idx="8411">
                  <c:v>-25.161000000000001</c:v>
                </c:pt>
                <c:pt idx="8412">
                  <c:v>-25.242000000000001</c:v>
                </c:pt>
                <c:pt idx="8413">
                  <c:v>-25.22</c:v>
                </c:pt>
                <c:pt idx="8414">
                  <c:v>-25.308</c:v>
                </c:pt>
                <c:pt idx="8415">
                  <c:v>-25.177</c:v>
                </c:pt>
                <c:pt idx="8416">
                  <c:v>-24.998000000000001</c:v>
                </c:pt>
                <c:pt idx="8417">
                  <c:v>-25.068000000000001</c:v>
                </c:pt>
                <c:pt idx="8418">
                  <c:v>-25.167999999999999</c:v>
                </c:pt>
                <c:pt idx="8419">
                  <c:v>-25.164999999999999</c:v>
                </c:pt>
                <c:pt idx="8420">
                  <c:v>-25.199000000000002</c:v>
                </c:pt>
                <c:pt idx="8421">
                  <c:v>-25.045000000000002</c:v>
                </c:pt>
                <c:pt idx="8422">
                  <c:v>-25.228999999999999</c:v>
                </c:pt>
                <c:pt idx="8423">
                  <c:v>-25.138000000000002</c:v>
                </c:pt>
                <c:pt idx="8424">
                  <c:v>-25.088000000000001</c:v>
                </c:pt>
                <c:pt idx="8425">
                  <c:v>-24.914999999999999</c:v>
                </c:pt>
                <c:pt idx="8426">
                  <c:v>-24.914000000000001</c:v>
                </c:pt>
                <c:pt idx="8427">
                  <c:v>-25.052</c:v>
                </c:pt>
                <c:pt idx="8428">
                  <c:v>-24.913</c:v>
                </c:pt>
                <c:pt idx="8429">
                  <c:v>-24.963999999999999</c:v>
                </c:pt>
                <c:pt idx="8430">
                  <c:v>-24.991</c:v>
                </c:pt>
                <c:pt idx="8431">
                  <c:v>-25.123999999999999</c:v>
                </c:pt>
                <c:pt idx="8432">
                  <c:v>-24.914000000000001</c:v>
                </c:pt>
                <c:pt idx="8433">
                  <c:v>-25.173999999999999</c:v>
                </c:pt>
                <c:pt idx="8434">
                  <c:v>-24.934000000000001</c:v>
                </c:pt>
                <c:pt idx="8435">
                  <c:v>-25.113</c:v>
                </c:pt>
                <c:pt idx="8436">
                  <c:v>-25.116</c:v>
                </c:pt>
                <c:pt idx="8437">
                  <c:v>-24.963000000000001</c:v>
                </c:pt>
                <c:pt idx="8438">
                  <c:v>-25.07</c:v>
                </c:pt>
                <c:pt idx="8439">
                  <c:v>-25.177</c:v>
                </c:pt>
                <c:pt idx="8440">
                  <c:v>-25.097999999999999</c:v>
                </c:pt>
                <c:pt idx="8441">
                  <c:v>-25.074000000000002</c:v>
                </c:pt>
                <c:pt idx="8442">
                  <c:v>-25.126999999999999</c:v>
                </c:pt>
                <c:pt idx="8443">
                  <c:v>-25.082000000000001</c:v>
                </c:pt>
                <c:pt idx="8444">
                  <c:v>-25.076000000000001</c:v>
                </c:pt>
                <c:pt idx="8445">
                  <c:v>-25.170999999999999</c:v>
                </c:pt>
                <c:pt idx="8446">
                  <c:v>-25.117000000000001</c:v>
                </c:pt>
                <c:pt idx="8447">
                  <c:v>-25.125</c:v>
                </c:pt>
                <c:pt idx="8448">
                  <c:v>-25.085999999999999</c:v>
                </c:pt>
                <c:pt idx="8449">
                  <c:v>-25.155999999999999</c:v>
                </c:pt>
                <c:pt idx="8450">
                  <c:v>-25.190999999999999</c:v>
                </c:pt>
                <c:pt idx="8451">
                  <c:v>-25.227</c:v>
                </c:pt>
                <c:pt idx="8452">
                  <c:v>-25.17</c:v>
                </c:pt>
                <c:pt idx="8453">
                  <c:v>-25.143999999999998</c:v>
                </c:pt>
                <c:pt idx="8454">
                  <c:v>-25.21</c:v>
                </c:pt>
                <c:pt idx="8455">
                  <c:v>-25.204000000000001</c:v>
                </c:pt>
                <c:pt idx="8456">
                  <c:v>-25.260999999999999</c:v>
                </c:pt>
                <c:pt idx="8457">
                  <c:v>-25.181000000000001</c:v>
                </c:pt>
                <c:pt idx="8458">
                  <c:v>-24.928000000000001</c:v>
                </c:pt>
                <c:pt idx="8459">
                  <c:v>-25.251999999999999</c:v>
                </c:pt>
                <c:pt idx="8460">
                  <c:v>-25.280999999999999</c:v>
                </c:pt>
                <c:pt idx="8461">
                  <c:v>-25.23</c:v>
                </c:pt>
                <c:pt idx="8462">
                  <c:v>-25.167999999999999</c:v>
                </c:pt>
                <c:pt idx="8463">
                  <c:v>-24.974</c:v>
                </c:pt>
                <c:pt idx="8464">
                  <c:v>-25.077000000000002</c:v>
                </c:pt>
                <c:pt idx="8465">
                  <c:v>-25.263000000000002</c:v>
                </c:pt>
                <c:pt idx="8466">
                  <c:v>-25.149000000000001</c:v>
                </c:pt>
                <c:pt idx="8467">
                  <c:v>-25.198</c:v>
                </c:pt>
                <c:pt idx="8468">
                  <c:v>-25.189</c:v>
                </c:pt>
                <c:pt idx="8469">
                  <c:v>-25.123000000000001</c:v>
                </c:pt>
                <c:pt idx="8470">
                  <c:v>-25.021999999999998</c:v>
                </c:pt>
                <c:pt idx="8471">
                  <c:v>-24.943999999999999</c:v>
                </c:pt>
                <c:pt idx="8472">
                  <c:v>-24.946000000000002</c:v>
                </c:pt>
                <c:pt idx="8473">
                  <c:v>-24.946999999999999</c:v>
                </c:pt>
                <c:pt idx="8474">
                  <c:v>-24.91</c:v>
                </c:pt>
                <c:pt idx="8475">
                  <c:v>-25.030999999999999</c:v>
                </c:pt>
                <c:pt idx="8476">
                  <c:v>-25.164999999999999</c:v>
                </c:pt>
                <c:pt idx="8477">
                  <c:v>-25.056999999999999</c:v>
                </c:pt>
                <c:pt idx="8478">
                  <c:v>-25.186</c:v>
                </c:pt>
                <c:pt idx="8479">
                  <c:v>-25.053000000000001</c:v>
                </c:pt>
                <c:pt idx="8480">
                  <c:v>-25.077999999999999</c:v>
                </c:pt>
                <c:pt idx="8481">
                  <c:v>-25.135999999999999</c:v>
                </c:pt>
                <c:pt idx="8482">
                  <c:v>-24.95</c:v>
                </c:pt>
                <c:pt idx="8483">
                  <c:v>-25.117000000000001</c:v>
                </c:pt>
                <c:pt idx="8484">
                  <c:v>-25.178000000000001</c:v>
                </c:pt>
                <c:pt idx="8485">
                  <c:v>-24.998999999999999</c:v>
                </c:pt>
                <c:pt idx="8486">
                  <c:v>-25.106000000000002</c:v>
                </c:pt>
                <c:pt idx="8487">
                  <c:v>-25.029</c:v>
                </c:pt>
                <c:pt idx="8488">
                  <c:v>-25.277999999999999</c:v>
                </c:pt>
                <c:pt idx="8489">
                  <c:v>-25.091999999999999</c:v>
                </c:pt>
                <c:pt idx="8490">
                  <c:v>-25.161999999999999</c:v>
                </c:pt>
                <c:pt idx="8491">
                  <c:v>-25.123999999999999</c:v>
                </c:pt>
                <c:pt idx="8492">
                  <c:v>-25.088000000000001</c:v>
                </c:pt>
                <c:pt idx="8493">
                  <c:v>-25.04</c:v>
                </c:pt>
                <c:pt idx="8494">
                  <c:v>-25.158999999999999</c:v>
                </c:pt>
                <c:pt idx="8495">
                  <c:v>-25.123000000000001</c:v>
                </c:pt>
                <c:pt idx="8496">
                  <c:v>-25.204000000000001</c:v>
                </c:pt>
                <c:pt idx="8497">
                  <c:v>-25.288</c:v>
                </c:pt>
                <c:pt idx="8498">
                  <c:v>-25.129000000000001</c:v>
                </c:pt>
                <c:pt idx="8499">
                  <c:v>-25.137</c:v>
                </c:pt>
                <c:pt idx="8500">
                  <c:v>-25.318000000000001</c:v>
                </c:pt>
                <c:pt idx="8501">
                  <c:v>-25.178999999999998</c:v>
                </c:pt>
                <c:pt idx="8502">
                  <c:v>-25.061</c:v>
                </c:pt>
                <c:pt idx="8503">
                  <c:v>-25.08</c:v>
                </c:pt>
                <c:pt idx="8504">
                  <c:v>-25.248000000000001</c:v>
                </c:pt>
                <c:pt idx="8505">
                  <c:v>-25.218</c:v>
                </c:pt>
                <c:pt idx="8506">
                  <c:v>-25.064</c:v>
                </c:pt>
                <c:pt idx="8507">
                  <c:v>-25.135999999999999</c:v>
                </c:pt>
                <c:pt idx="8508">
                  <c:v>-25.016999999999999</c:v>
                </c:pt>
                <c:pt idx="8509">
                  <c:v>-25.082999999999998</c:v>
                </c:pt>
                <c:pt idx="8510">
                  <c:v>-25.173999999999999</c:v>
                </c:pt>
                <c:pt idx="8511">
                  <c:v>-25.07</c:v>
                </c:pt>
                <c:pt idx="8512">
                  <c:v>-25.308</c:v>
                </c:pt>
                <c:pt idx="8513">
                  <c:v>-25.263000000000002</c:v>
                </c:pt>
                <c:pt idx="8514">
                  <c:v>-25.062000000000001</c:v>
                </c:pt>
                <c:pt idx="8515">
                  <c:v>-25.291</c:v>
                </c:pt>
                <c:pt idx="8516">
                  <c:v>-24.988</c:v>
                </c:pt>
                <c:pt idx="8517">
                  <c:v>-25.167999999999999</c:v>
                </c:pt>
                <c:pt idx="8518">
                  <c:v>-25.198</c:v>
                </c:pt>
                <c:pt idx="8519">
                  <c:v>-25.111999999999998</c:v>
                </c:pt>
                <c:pt idx="8520">
                  <c:v>-25.29</c:v>
                </c:pt>
                <c:pt idx="8521">
                  <c:v>-25.161999999999999</c:v>
                </c:pt>
                <c:pt idx="8522">
                  <c:v>-25.24</c:v>
                </c:pt>
                <c:pt idx="8523">
                  <c:v>-25.241</c:v>
                </c:pt>
                <c:pt idx="8524">
                  <c:v>-25.233000000000001</c:v>
                </c:pt>
                <c:pt idx="8525">
                  <c:v>-25.234999999999999</c:v>
                </c:pt>
                <c:pt idx="8526">
                  <c:v>-25.166</c:v>
                </c:pt>
                <c:pt idx="8527">
                  <c:v>-25.158000000000001</c:v>
                </c:pt>
                <c:pt idx="8528">
                  <c:v>-25.244</c:v>
                </c:pt>
                <c:pt idx="8529">
                  <c:v>-25.215</c:v>
                </c:pt>
                <c:pt idx="8530">
                  <c:v>-25.280999999999999</c:v>
                </c:pt>
                <c:pt idx="8531">
                  <c:v>-25.28</c:v>
                </c:pt>
                <c:pt idx="8532">
                  <c:v>-25.273</c:v>
                </c:pt>
                <c:pt idx="8533">
                  <c:v>-25.215</c:v>
                </c:pt>
                <c:pt idx="8534">
                  <c:v>-25.282</c:v>
                </c:pt>
                <c:pt idx="8535">
                  <c:v>-25.297999999999998</c:v>
                </c:pt>
                <c:pt idx="8536">
                  <c:v>-25.135000000000002</c:v>
                </c:pt>
                <c:pt idx="8537">
                  <c:v>-25.295000000000002</c:v>
                </c:pt>
                <c:pt idx="8538">
                  <c:v>-25.103999999999999</c:v>
                </c:pt>
                <c:pt idx="8539">
                  <c:v>-25.213000000000001</c:v>
                </c:pt>
                <c:pt idx="8540">
                  <c:v>-25.169</c:v>
                </c:pt>
                <c:pt idx="8541">
                  <c:v>-25.199000000000002</c:v>
                </c:pt>
                <c:pt idx="8542">
                  <c:v>-25.189</c:v>
                </c:pt>
                <c:pt idx="8543">
                  <c:v>-25.306999999999999</c:v>
                </c:pt>
                <c:pt idx="8544">
                  <c:v>-25.196000000000002</c:v>
                </c:pt>
                <c:pt idx="8545">
                  <c:v>-25.178000000000001</c:v>
                </c:pt>
                <c:pt idx="8546">
                  <c:v>-24.588000000000001</c:v>
                </c:pt>
                <c:pt idx="8547">
                  <c:v>-25.212</c:v>
                </c:pt>
                <c:pt idx="8548">
                  <c:v>-25.286000000000001</c:v>
                </c:pt>
                <c:pt idx="8549">
                  <c:v>-25.212</c:v>
                </c:pt>
                <c:pt idx="8550">
                  <c:v>-25.28</c:v>
                </c:pt>
                <c:pt idx="8551">
                  <c:v>-25.195</c:v>
                </c:pt>
                <c:pt idx="8552">
                  <c:v>-24.954000000000001</c:v>
                </c:pt>
                <c:pt idx="8553">
                  <c:v>-25.201000000000001</c:v>
                </c:pt>
                <c:pt idx="8554">
                  <c:v>-25.067</c:v>
                </c:pt>
                <c:pt idx="8555">
                  <c:v>-25.094000000000001</c:v>
                </c:pt>
                <c:pt idx="8556">
                  <c:v>-25.108000000000001</c:v>
                </c:pt>
                <c:pt idx="8557">
                  <c:v>-25.036999999999999</c:v>
                </c:pt>
                <c:pt idx="8558">
                  <c:v>-25.042999999999999</c:v>
                </c:pt>
                <c:pt idx="8559">
                  <c:v>-24.998000000000001</c:v>
                </c:pt>
                <c:pt idx="8560">
                  <c:v>-25.123999999999999</c:v>
                </c:pt>
                <c:pt idx="8561">
                  <c:v>-25.129000000000001</c:v>
                </c:pt>
                <c:pt idx="8562">
                  <c:v>-24.962</c:v>
                </c:pt>
                <c:pt idx="8563">
                  <c:v>-25.138000000000002</c:v>
                </c:pt>
                <c:pt idx="8564">
                  <c:v>-24.863</c:v>
                </c:pt>
                <c:pt idx="8565">
                  <c:v>-24.989000000000001</c:v>
                </c:pt>
                <c:pt idx="8566">
                  <c:v>-25.102</c:v>
                </c:pt>
                <c:pt idx="8567">
                  <c:v>-25.143000000000001</c:v>
                </c:pt>
                <c:pt idx="8568">
                  <c:v>-25.283999999999999</c:v>
                </c:pt>
                <c:pt idx="8569">
                  <c:v>-25.228000000000002</c:v>
                </c:pt>
                <c:pt idx="8570">
                  <c:v>-25.196000000000002</c:v>
                </c:pt>
                <c:pt idx="8571">
                  <c:v>-25.114000000000001</c:v>
                </c:pt>
                <c:pt idx="8572">
                  <c:v>-25.228999999999999</c:v>
                </c:pt>
                <c:pt idx="8573">
                  <c:v>-25.242999999999999</c:v>
                </c:pt>
                <c:pt idx="8574">
                  <c:v>-25.158000000000001</c:v>
                </c:pt>
                <c:pt idx="8575">
                  <c:v>-25.251000000000001</c:v>
                </c:pt>
                <c:pt idx="8576">
                  <c:v>-25.167000000000002</c:v>
                </c:pt>
                <c:pt idx="8577">
                  <c:v>-25.125</c:v>
                </c:pt>
                <c:pt idx="8578">
                  <c:v>-25.268000000000001</c:v>
                </c:pt>
                <c:pt idx="8579">
                  <c:v>-25.204999999999998</c:v>
                </c:pt>
                <c:pt idx="8580">
                  <c:v>-25.253</c:v>
                </c:pt>
                <c:pt idx="8581">
                  <c:v>-25.283000000000001</c:v>
                </c:pt>
                <c:pt idx="8582">
                  <c:v>-25.241</c:v>
                </c:pt>
                <c:pt idx="8583">
                  <c:v>-25.343</c:v>
                </c:pt>
                <c:pt idx="8584">
                  <c:v>-25.202000000000002</c:v>
                </c:pt>
                <c:pt idx="8585">
                  <c:v>-25.253</c:v>
                </c:pt>
                <c:pt idx="8586">
                  <c:v>-25.254000000000001</c:v>
                </c:pt>
                <c:pt idx="8587">
                  <c:v>-25.306000000000001</c:v>
                </c:pt>
                <c:pt idx="8588">
                  <c:v>-25.236000000000001</c:v>
                </c:pt>
                <c:pt idx="8589">
                  <c:v>-25.266999999999999</c:v>
                </c:pt>
                <c:pt idx="8590">
                  <c:v>-25.289000000000001</c:v>
                </c:pt>
                <c:pt idx="8591">
                  <c:v>-25.132999999999999</c:v>
                </c:pt>
                <c:pt idx="8592">
                  <c:v>-25.228999999999999</c:v>
                </c:pt>
                <c:pt idx="8593">
                  <c:v>-25.283999999999999</c:v>
                </c:pt>
                <c:pt idx="8594">
                  <c:v>-25.201000000000001</c:v>
                </c:pt>
                <c:pt idx="8595">
                  <c:v>-25.113</c:v>
                </c:pt>
                <c:pt idx="8596">
                  <c:v>-25.172000000000001</c:v>
                </c:pt>
                <c:pt idx="8597">
                  <c:v>-25.096</c:v>
                </c:pt>
                <c:pt idx="8598">
                  <c:v>-25.190999999999999</c:v>
                </c:pt>
                <c:pt idx="8599">
                  <c:v>-25.103000000000002</c:v>
                </c:pt>
                <c:pt idx="8600">
                  <c:v>-25.033999999999999</c:v>
                </c:pt>
                <c:pt idx="8601">
                  <c:v>-25.204999999999998</c:v>
                </c:pt>
                <c:pt idx="8602">
                  <c:v>-25.190999999999999</c:v>
                </c:pt>
                <c:pt idx="8603">
                  <c:v>-25.196999999999999</c:v>
                </c:pt>
                <c:pt idx="8604">
                  <c:v>-25.210999999999999</c:v>
                </c:pt>
                <c:pt idx="8605">
                  <c:v>-25.109000000000002</c:v>
                </c:pt>
                <c:pt idx="8606">
                  <c:v>-25.196000000000002</c:v>
                </c:pt>
                <c:pt idx="8607">
                  <c:v>-25.192</c:v>
                </c:pt>
                <c:pt idx="8608">
                  <c:v>-24.715</c:v>
                </c:pt>
                <c:pt idx="8609">
                  <c:v>-25.03</c:v>
                </c:pt>
                <c:pt idx="8610">
                  <c:v>-25.126000000000001</c:v>
                </c:pt>
                <c:pt idx="8611">
                  <c:v>-25.045000000000002</c:v>
                </c:pt>
                <c:pt idx="8612">
                  <c:v>-25.053999999999998</c:v>
                </c:pt>
                <c:pt idx="8613">
                  <c:v>-24.984000000000002</c:v>
                </c:pt>
                <c:pt idx="8614">
                  <c:v>-25.018000000000001</c:v>
                </c:pt>
                <c:pt idx="8615">
                  <c:v>-24.492000000000001</c:v>
                </c:pt>
                <c:pt idx="8616">
                  <c:v>-25.048999999999999</c:v>
                </c:pt>
                <c:pt idx="8617">
                  <c:v>-25.059000000000001</c:v>
                </c:pt>
                <c:pt idx="8618">
                  <c:v>-25.094999999999999</c:v>
                </c:pt>
                <c:pt idx="8619">
                  <c:v>-25.030999999999999</c:v>
                </c:pt>
                <c:pt idx="8620">
                  <c:v>-25.091000000000001</c:v>
                </c:pt>
                <c:pt idx="8621">
                  <c:v>-24.994</c:v>
                </c:pt>
                <c:pt idx="8622">
                  <c:v>-25.193999999999999</c:v>
                </c:pt>
                <c:pt idx="8623">
                  <c:v>-25.042999999999999</c:v>
                </c:pt>
                <c:pt idx="8624">
                  <c:v>-24.888999999999999</c:v>
                </c:pt>
                <c:pt idx="8625">
                  <c:v>-25.135999999999999</c:v>
                </c:pt>
                <c:pt idx="8626">
                  <c:v>-25.001000000000001</c:v>
                </c:pt>
                <c:pt idx="8627">
                  <c:v>-24.995000000000001</c:v>
                </c:pt>
                <c:pt idx="8628">
                  <c:v>-25.123000000000001</c:v>
                </c:pt>
                <c:pt idx="8629">
                  <c:v>-24.946999999999999</c:v>
                </c:pt>
                <c:pt idx="8630">
                  <c:v>-25.135999999999999</c:v>
                </c:pt>
                <c:pt idx="8631">
                  <c:v>-25.248999999999999</c:v>
                </c:pt>
                <c:pt idx="8632">
                  <c:v>-25.088999999999999</c:v>
                </c:pt>
                <c:pt idx="8633">
                  <c:v>-25.038</c:v>
                </c:pt>
                <c:pt idx="8634">
                  <c:v>-25.157</c:v>
                </c:pt>
                <c:pt idx="8635">
                  <c:v>-25.216000000000001</c:v>
                </c:pt>
                <c:pt idx="8636">
                  <c:v>-25.068999999999999</c:v>
                </c:pt>
                <c:pt idx="8637">
                  <c:v>-25.236000000000001</c:v>
                </c:pt>
                <c:pt idx="8638">
                  <c:v>-25.29</c:v>
                </c:pt>
                <c:pt idx="8639">
                  <c:v>-25.181999999999999</c:v>
                </c:pt>
                <c:pt idx="8640">
                  <c:v>-25.050999999999998</c:v>
                </c:pt>
                <c:pt idx="8641">
                  <c:v>-25.152000000000001</c:v>
                </c:pt>
                <c:pt idx="8642">
                  <c:v>-25.202000000000002</c:v>
                </c:pt>
                <c:pt idx="8643">
                  <c:v>-25.041</c:v>
                </c:pt>
                <c:pt idx="8644">
                  <c:v>-25.167000000000002</c:v>
                </c:pt>
                <c:pt idx="8645">
                  <c:v>-25.175000000000001</c:v>
                </c:pt>
                <c:pt idx="8646">
                  <c:v>-25.263000000000002</c:v>
                </c:pt>
                <c:pt idx="8647">
                  <c:v>-25.111000000000001</c:v>
                </c:pt>
                <c:pt idx="8648">
                  <c:v>-25.114999999999998</c:v>
                </c:pt>
                <c:pt idx="8649">
                  <c:v>-25.245999999999999</c:v>
                </c:pt>
                <c:pt idx="8650">
                  <c:v>-25.225999999999999</c:v>
                </c:pt>
                <c:pt idx="8651">
                  <c:v>-25.172999999999998</c:v>
                </c:pt>
                <c:pt idx="8652">
                  <c:v>-25.161999999999999</c:v>
                </c:pt>
                <c:pt idx="8653">
                  <c:v>-25.170999999999999</c:v>
                </c:pt>
                <c:pt idx="8654">
                  <c:v>-25.117999999999999</c:v>
                </c:pt>
                <c:pt idx="8655">
                  <c:v>-25.148</c:v>
                </c:pt>
                <c:pt idx="8656">
                  <c:v>-25.161999999999999</c:v>
                </c:pt>
                <c:pt idx="8657">
                  <c:v>-25.155000000000001</c:v>
                </c:pt>
                <c:pt idx="8658">
                  <c:v>-25.266999999999999</c:v>
                </c:pt>
                <c:pt idx="8659">
                  <c:v>-25.117000000000001</c:v>
                </c:pt>
                <c:pt idx="8660">
                  <c:v>-25.122</c:v>
                </c:pt>
                <c:pt idx="8661">
                  <c:v>-24.952000000000002</c:v>
                </c:pt>
                <c:pt idx="8662">
                  <c:v>-25.23</c:v>
                </c:pt>
                <c:pt idx="8663">
                  <c:v>-25.263999999999999</c:v>
                </c:pt>
                <c:pt idx="8664">
                  <c:v>-25.103999999999999</c:v>
                </c:pt>
                <c:pt idx="8665">
                  <c:v>-25.123000000000001</c:v>
                </c:pt>
                <c:pt idx="8666">
                  <c:v>-25.257999999999999</c:v>
                </c:pt>
                <c:pt idx="8667">
                  <c:v>-25.19</c:v>
                </c:pt>
                <c:pt idx="8668">
                  <c:v>-25.006</c:v>
                </c:pt>
                <c:pt idx="8669">
                  <c:v>-25.181999999999999</c:v>
                </c:pt>
                <c:pt idx="8670">
                  <c:v>-25.190999999999999</c:v>
                </c:pt>
                <c:pt idx="8671">
                  <c:v>-25.202999999999999</c:v>
                </c:pt>
                <c:pt idx="8672">
                  <c:v>-25.202000000000002</c:v>
                </c:pt>
                <c:pt idx="8673">
                  <c:v>-25.282</c:v>
                </c:pt>
                <c:pt idx="8674">
                  <c:v>-25.231999999999999</c:v>
                </c:pt>
                <c:pt idx="8675">
                  <c:v>-25.178000000000001</c:v>
                </c:pt>
                <c:pt idx="8676">
                  <c:v>-25.158000000000001</c:v>
                </c:pt>
                <c:pt idx="8677">
                  <c:v>-25.215</c:v>
                </c:pt>
                <c:pt idx="8678">
                  <c:v>-25.196999999999999</c:v>
                </c:pt>
                <c:pt idx="8679">
                  <c:v>-25.198</c:v>
                </c:pt>
                <c:pt idx="8680">
                  <c:v>-25.236999999999998</c:v>
                </c:pt>
                <c:pt idx="8681">
                  <c:v>-25.027999999999999</c:v>
                </c:pt>
                <c:pt idx="8682">
                  <c:v>-25.302</c:v>
                </c:pt>
                <c:pt idx="8683">
                  <c:v>-25.234000000000002</c:v>
                </c:pt>
                <c:pt idx="8684">
                  <c:v>-25.198</c:v>
                </c:pt>
                <c:pt idx="8685">
                  <c:v>-25.251000000000001</c:v>
                </c:pt>
                <c:pt idx="8686">
                  <c:v>-25.221</c:v>
                </c:pt>
                <c:pt idx="8687">
                  <c:v>-25.184000000000001</c:v>
                </c:pt>
                <c:pt idx="8688">
                  <c:v>-25.231000000000002</c:v>
                </c:pt>
                <c:pt idx="8689">
                  <c:v>-25.166</c:v>
                </c:pt>
                <c:pt idx="8690">
                  <c:v>-25.18</c:v>
                </c:pt>
                <c:pt idx="8691">
                  <c:v>-25.111000000000001</c:v>
                </c:pt>
                <c:pt idx="8692">
                  <c:v>-25.215</c:v>
                </c:pt>
                <c:pt idx="8693">
                  <c:v>-25.207000000000001</c:v>
                </c:pt>
                <c:pt idx="8694">
                  <c:v>-25.204999999999998</c:v>
                </c:pt>
                <c:pt idx="8695">
                  <c:v>-25.204999999999998</c:v>
                </c:pt>
                <c:pt idx="8696">
                  <c:v>-25.199000000000002</c:v>
                </c:pt>
                <c:pt idx="8697">
                  <c:v>-25.298999999999999</c:v>
                </c:pt>
                <c:pt idx="8698">
                  <c:v>-25.117999999999999</c:v>
                </c:pt>
                <c:pt idx="8699">
                  <c:v>-25.172000000000001</c:v>
                </c:pt>
                <c:pt idx="8700">
                  <c:v>-25.164000000000001</c:v>
                </c:pt>
                <c:pt idx="8701">
                  <c:v>-25.137</c:v>
                </c:pt>
                <c:pt idx="8702">
                  <c:v>-25.155000000000001</c:v>
                </c:pt>
                <c:pt idx="8703">
                  <c:v>-25.265999999999998</c:v>
                </c:pt>
                <c:pt idx="8704">
                  <c:v>-25.187000000000001</c:v>
                </c:pt>
                <c:pt idx="8705">
                  <c:v>-25.248999999999999</c:v>
                </c:pt>
                <c:pt idx="8706">
                  <c:v>-25.276</c:v>
                </c:pt>
                <c:pt idx="8707">
                  <c:v>-25.222999999999999</c:v>
                </c:pt>
                <c:pt idx="8708">
                  <c:v>-25.216000000000001</c:v>
                </c:pt>
                <c:pt idx="8709">
                  <c:v>-25.151</c:v>
                </c:pt>
                <c:pt idx="8710">
                  <c:v>-25.227</c:v>
                </c:pt>
                <c:pt idx="8711">
                  <c:v>-25.216000000000001</c:v>
                </c:pt>
                <c:pt idx="8712">
                  <c:v>-25.242999999999999</c:v>
                </c:pt>
                <c:pt idx="8713">
                  <c:v>-24.997</c:v>
                </c:pt>
                <c:pt idx="8714">
                  <c:v>-25.173999999999999</c:v>
                </c:pt>
                <c:pt idx="8715">
                  <c:v>-25.228000000000002</c:v>
                </c:pt>
                <c:pt idx="8716">
                  <c:v>-25.24</c:v>
                </c:pt>
                <c:pt idx="8717">
                  <c:v>-25.161000000000001</c:v>
                </c:pt>
                <c:pt idx="8718">
                  <c:v>-25.216999999999999</c:v>
                </c:pt>
                <c:pt idx="8719">
                  <c:v>-25.193000000000001</c:v>
                </c:pt>
                <c:pt idx="8720">
                  <c:v>-25.029</c:v>
                </c:pt>
                <c:pt idx="8721">
                  <c:v>-25.154</c:v>
                </c:pt>
                <c:pt idx="8722">
                  <c:v>-25.08</c:v>
                </c:pt>
                <c:pt idx="8723">
                  <c:v>-25.135000000000002</c:v>
                </c:pt>
                <c:pt idx="8724">
                  <c:v>-25.175000000000001</c:v>
                </c:pt>
                <c:pt idx="8725">
                  <c:v>-25.24</c:v>
                </c:pt>
                <c:pt idx="8726">
                  <c:v>-25.21</c:v>
                </c:pt>
                <c:pt idx="8727">
                  <c:v>-25.248000000000001</c:v>
                </c:pt>
                <c:pt idx="8728">
                  <c:v>-25.222999999999999</c:v>
                </c:pt>
                <c:pt idx="8729">
                  <c:v>-25.245999999999999</c:v>
                </c:pt>
                <c:pt idx="8730">
                  <c:v>-25.074000000000002</c:v>
                </c:pt>
                <c:pt idx="8731">
                  <c:v>-25.209</c:v>
                </c:pt>
                <c:pt idx="8732">
                  <c:v>-25.146999999999998</c:v>
                </c:pt>
                <c:pt idx="8733">
                  <c:v>-25.215</c:v>
                </c:pt>
                <c:pt idx="8734">
                  <c:v>-25.206</c:v>
                </c:pt>
                <c:pt idx="8735">
                  <c:v>-25.091999999999999</c:v>
                </c:pt>
                <c:pt idx="8736">
                  <c:v>-25.303999999999998</c:v>
                </c:pt>
                <c:pt idx="8737">
                  <c:v>-25.143000000000001</c:v>
                </c:pt>
                <c:pt idx="8738">
                  <c:v>-25.187000000000001</c:v>
                </c:pt>
                <c:pt idx="8739">
                  <c:v>-25.222999999999999</c:v>
                </c:pt>
                <c:pt idx="8740">
                  <c:v>-25.21</c:v>
                </c:pt>
                <c:pt idx="8741">
                  <c:v>-25.283999999999999</c:v>
                </c:pt>
                <c:pt idx="8742">
                  <c:v>-25.212</c:v>
                </c:pt>
                <c:pt idx="8743">
                  <c:v>-25.227</c:v>
                </c:pt>
                <c:pt idx="8744">
                  <c:v>-25.151</c:v>
                </c:pt>
                <c:pt idx="8745">
                  <c:v>-25.228999999999999</c:v>
                </c:pt>
                <c:pt idx="8746">
                  <c:v>-25.177</c:v>
                </c:pt>
                <c:pt idx="8747">
                  <c:v>-25.221</c:v>
                </c:pt>
                <c:pt idx="8748">
                  <c:v>-25.209</c:v>
                </c:pt>
                <c:pt idx="8749">
                  <c:v>-25.146999999999998</c:v>
                </c:pt>
                <c:pt idx="8750">
                  <c:v>-25.311</c:v>
                </c:pt>
                <c:pt idx="8751">
                  <c:v>-25.242999999999999</c:v>
                </c:pt>
                <c:pt idx="8752">
                  <c:v>-25.201000000000001</c:v>
                </c:pt>
                <c:pt idx="8753">
                  <c:v>-25.262</c:v>
                </c:pt>
                <c:pt idx="8754">
                  <c:v>-25.292000000000002</c:v>
                </c:pt>
                <c:pt idx="8755">
                  <c:v>-25.292000000000002</c:v>
                </c:pt>
                <c:pt idx="8756">
                  <c:v>-25.222999999999999</c:v>
                </c:pt>
                <c:pt idx="8757">
                  <c:v>-25.276</c:v>
                </c:pt>
                <c:pt idx="8758">
                  <c:v>-25.202999999999999</c:v>
                </c:pt>
                <c:pt idx="8759">
                  <c:v>-25.225999999999999</c:v>
                </c:pt>
                <c:pt idx="8760">
                  <c:v>-25.175000000000001</c:v>
                </c:pt>
                <c:pt idx="8761">
                  <c:v>-25.067</c:v>
                </c:pt>
                <c:pt idx="8762">
                  <c:v>-25.254000000000001</c:v>
                </c:pt>
                <c:pt idx="8763">
                  <c:v>-25.236999999999998</c:v>
                </c:pt>
                <c:pt idx="8764">
                  <c:v>-25.259</c:v>
                </c:pt>
                <c:pt idx="8765">
                  <c:v>-25.353999999999999</c:v>
                </c:pt>
                <c:pt idx="8766">
                  <c:v>-25.292000000000002</c:v>
                </c:pt>
                <c:pt idx="8767">
                  <c:v>-25.303999999999998</c:v>
                </c:pt>
                <c:pt idx="8768">
                  <c:v>-25.332999999999998</c:v>
                </c:pt>
                <c:pt idx="8769">
                  <c:v>-25.387</c:v>
                </c:pt>
                <c:pt idx="8770">
                  <c:v>-25.266999999999999</c:v>
                </c:pt>
                <c:pt idx="8771">
                  <c:v>-25.038</c:v>
                </c:pt>
                <c:pt idx="8772">
                  <c:v>-25.163</c:v>
                </c:pt>
                <c:pt idx="8773">
                  <c:v>-25.273</c:v>
                </c:pt>
                <c:pt idx="8774">
                  <c:v>-25.224</c:v>
                </c:pt>
                <c:pt idx="8775">
                  <c:v>-25.225999999999999</c:v>
                </c:pt>
                <c:pt idx="8776">
                  <c:v>-25.166</c:v>
                </c:pt>
                <c:pt idx="8777">
                  <c:v>-25.202999999999999</c:v>
                </c:pt>
                <c:pt idx="8778">
                  <c:v>-25.286000000000001</c:v>
                </c:pt>
                <c:pt idx="8779">
                  <c:v>-25.236000000000001</c:v>
                </c:pt>
                <c:pt idx="8780">
                  <c:v>-25.266999999999999</c:v>
                </c:pt>
                <c:pt idx="8781">
                  <c:v>-25.2</c:v>
                </c:pt>
                <c:pt idx="8782">
                  <c:v>-25.263000000000002</c:v>
                </c:pt>
                <c:pt idx="8783">
                  <c:v>-25.219000000000001</c:v>
                </c:pt>
                <c:pt idx="8784">
                  <c:v>-25.212</c:v>
                </c:pt>
                <c:pt idx="8785">
                  <c:v>-25.227</c:v>
                </c:pt>
                <c:pt idx="8786">
                  <c:v>-25.245000000000001</c:v>
                </c:pt>
                <c:pt idx="8787">
                  <c:v>-25.206</c:v>
                </c:pt>
                <c:pt idx="8788">
                  <c:v>-25.22</c:v>
                </c:pt>
                <c:pt idx="8789">
                  <c:v>-25.236999999999998</c:v>
                </c:pt>
                <c:pt idx="8790">
                  <c:v>-25.234000000000002</c:v>
                </c:pt>
                <c:pt idx="8791">
                  <c:v>-25.181000000000001</c:v>
                </c:pt>
                <c:pt idx="8792">
                  <c:v>-25.193999999999999</c:v>
                </c:pt>
                <c:pt idx="8793">
                  <c:v>-25.202000000000002</c:v>
                </c:pt>
                <c:pt idx="8794">
                  <c:v>-25.213999999999999</c:v>
                </c:pt>
                <c:pt idx="8795">
                  <c:v>-25.146999999999998</c:v>
                </c:pt>
                <c:pt idx="8796">
                  <c:v>-25.164999999999999</c:v>
                </c:pt>
                <c:pt idx="8797">
                  <c:v>-25.172000000000001</c:v>
                </c:pt>
                <c:pt idx="8798">
                  <c:v>-25.053999999999998</c:v>
                </c:pt>
                <c:pt idx="8799">
                  <c:v>-25.198</c:v>
                </c:pt>
                <c:pt idx="8800">
                  <c:v>-25.236000000000001</c:v>
                </c:pt>
                <c:pt idx="8801">
                  <c:v>-25.222999999999999</c:v>
                </c:pt>
                <c:pt idx="8802">
                  <c:v>-25.137</c:v>
                </c:pt>
                <c:pt idx="8803">
                  <c:v>-25.16</c:v>
                </c:pt>
                <c:pt idx="8804">
                  <c:v>-25.24</c:v>
                </c:pt>
                <c:pt idx="8805">
                  <c:v>-25.210999999999999</c:v>
                </c:pt>
                <c:pt idx="8806">
                  <c:v>-25.29</c:v>
                </c:pt>
                <c:pt idx="8807">
                  <c:v>-25.062000000000001</c:v>
                </c:pt>
                <c:pt idx="8808">
                  <c:v>-25.091999999999999</c:v>
                </c:pt>
                <c:pt idx="8809">
                  <c:v>-25.210999999999999</c:v>
                </c:pt>
                <c:pt idx="8810">
                  <c:v>-25.233000000000001</c:v>
                </c:pt>
                <c:pt idx="8811">
                  <c:v>-25.167999999999999</c:v>
                </c:pt>
                <c:pt idx="8812">
                  <c:v>-25.213000000000001</c:v>
                </c:pt>
                <c:pt idx="8813">
                  <c:v>-25.213000000000001</c:v>
                </c:pt>
                <c:pt idx="8814">
                  <c:v>-25.276</c:v>
                </c:pt>
                <c:pt idx="8815">
                  <c:v>-25.152000000000001</c:v>
                </c:pt>
                <c:pt idx="8816">
                  <c:v>-25.167000000000002</c:v>
                </c:pt>
                <c:pt idx="8817">
                  <c:v>-25.126000000000001</c:v>
                </c:pt>
                <c:pt idx="8818">
                  <c:v>-25.175000000000001</c:v>
                </c:pt>
                <c:pt idx="8819">
                  <c:v>-25.283000000000001</c:v>
                </c:pt>
                <c:pt idx="8820">
                  <c:v>-25.181999999999999</c:v>
                </c:pt>
                <c:pt idx="8821">
                  <c:v>-25.141999999999999</c:v>
                </c:pt>
                <c:pt idx="8822">
                  <c:v>-25.067</c:v>
                </c:pt>
                <c:pt idx="8823">
                  <c:v>-25.045999999999999</c:v>
                </c:pt>
                <c:pt idx="8824">
                  <c:v>-25.213000000000001</c:v>
                </c:pt>
                <c:pt idx="8825">
                  <c:v>-25.036999999999999</c:v>
                </c:pt>
                <c:pt idx="8826">
                  <c:v>-25.181999999999999</c:v>
                </c:pt>
                <c:pt idx="8827">
                  <c:v>-24.975000000000001</c:v>
                </c:pt>
                <c:pt idx="8828">
                  <c:v>-25.071000000000002</c:v>
                </c:pt>
                <c:pt idx="8829">
                  <c:v>-25.151</c:v>
                </c:pt>
                <c:pt idx="8830">
                  <c:v>-25.253</c:v>
                </c:pt>
                <c:pt idx="8831">
                  <c:v>-24.989000000000001</c:v>
                </c:pt>
                <c:pt idx="8832">
                  <c:v>-25.228000000000002</c:v>
                </c:pt>
                <c:pt idx="8833">
                  <c:v>-25.079000000000001</c:v>
                </c:pt>
                <c:pt idx="8834">
                  <c:v>-25.167000000000002</c:v>
                </c:pt>
                <c:pt idx="8835">
                  <c:v>-25.045999999999999</c:v>
                </c:pt>
                <c:pt idx="8836">
                  <c:v>-25.190999999999999</c:v>
                </c:pt>
                <c:pt idx="8837">
                  <c:v>-25.010999999999999</c:v>
                </c:pt>
                <c:pt idx="8838">
                  <c:v>-25.207000000000001</c:v>
                </c:pt>
                <c:pt idx="8839">
                  <c:v>-25.096</c:v>
                </c:pt>
                <c:pt idx="8840">
                  <c:v>-25.016999999999999</c:v>
                </c:pt>
                <c:pt idx="8841">
                  <c:v>-25.053999999999998</c:v>
                </c:pt>
                <c:pt idx="8842">
                  <c:v>-25.044</c:v>
                </c:pt>
                <c:pt idx="8843">
                  <c:v>-24.998000000000001</c:v>
                </c:pt>
                <c:pt idx="8844">
                  <c:v>-25.113</c:v>
                </c:pt>
                <c:pt idx="8845">
                  <c:v>-25.024000000000001</c:v>
                </c:pt>
                <c:pt idx="8846">
                  <c:v>-25.1</c:v>
                </c:pt>
                <c:pt idx="8847">
                  <c:v>-25.084</c:v>
                </c:pt>
                <c:pt idx="8848">
                  <c:v>-25.245999999999999</c:v>
                </c:pt>
                <c:pt idx="8849">
                  <c:v>-25.305</c:v>
                </c:pt>
                <c:pt idx="8850">
                  <c:v>-25.21</c:v>
                </c:pt>
                <c:pt idx="8851">
                  <c:v>-25.189</c:v>
                </c:pt>
                <c:pt idx="8852">
                  <c:v>-25.241</c:v>
                </c:pt>
                <c:pt idx="8853">
                  <c:v>-25.283000000000001</c:v>
                </c:pt>
                <c:pt idx="8854">
                  <c:v>-25.29</c:v>
                </c:pt>
                <c:pt idx="8855">
                  <c:v>-25.268000000000001</c:v>
                </c:pt>
                <c:pt idx="8856">
                  <c:v>-25.231999999999999</c:v>
                </c:pt>
                <c:pt idx="8857">
                  <c:v>-25.274000000000001</c:v>
                </c:pt>
                <c:pt idx="8858">
                  <c:v>-25.143999999999998</c:v>
                </c:pt>
                <c:pt idx="8859">
                  <c:v>-25.181000000000001</c:v>
                </c:pt>
                <c:pt idx="8860">
                  <c:v>-25.138000000000002</c:v>
                </c:pt>
                <c:pt idx="8861">
                  <c:v>-25.206</c:v>
                </c:pt>
                <c:pt idx="8862">
                  <c:v>-25.192</c:v>
                </c:pt>
                <c:pt idx="8863">
                  <c:v>-25.068999999999999</c:v>
                </c:pt>
                <c:pt idx="8864">
                  <c:v>-25.04</c:v>
                </c:pt>
                <c:pt idx="8865">
                  <c:v>-25.021999999999998</c:v>
                </c:pt>
                <c:pt idx="8866">
                  <c:v>-25.068999999999999</c:v>
                </c:pt>
                <c:pt idx="8867">
                  <c:v>-25.295999999999999</c:v>
                </c:pt>
                <c:pt idx="8868">
                  <c:v>-25.164999999999999</c:v>
                </c:pt>
                <c:pt idx="8869">
                  <c:v>-24.972999999999999</c:v>
                </c:pt>
                <c:pt idx="8870">
                  <c:v>-25.206</c:v>
                </c:pt>
                <c:pt idx="8871">
                  <c:v>-25.213999999999999</c:v>
                </c:pt>
                <c:pt idx="8872">
                  <c:v>-25.242000000000001</c:v>
                </c:pt>
                <c:pt idx="8873">
                  <c:v>-25.207999999999998</c:v>
                </c:pt>
                <c:pt idx="8874">
                  <c:v>-24.995000000000001</c:v>
                </c:pt>
                <c:pt idx="8875">
                  <c:v>-25.077000000000002</c:v>
                </c:pt>
                <c:pt idx="8876">
                  <c:v>-25.125</c:v>
                </c:pt>
                <c:pt idx="8877">
                  <c:v>-25.242999999999999</c:v>
                </c:pt>
                <c:pt idx="8878">
                  <c:v>-25.247</c:v>
                </c:pt>
                <c:pt idx="8879">
                  <c:v>-25.209</c:v>
                </c:pt>
                <c:pt idx="8880">
                  <c:v>-24.975000000000001</c:v>
                </c:pt>
                <c:pt idx="8881">
                  <c:v>-25.044</c:v>
                </c:pt>
                <c:pt idx="8882">
                  <c:v>-25.062000000000001</c:v>
                </c:pt>
                <c:pt idx="8883">
                  <c:v>-24.988</c:v>
                </c:pt>
                <c:pt idx="8884">
                  <c:v>-25.224</c:v>
                </c:pt>
                <c:pt idx="8885">
                  <c:v>-25.22</c:v>
                </c:pt>
                <c:pt idx="8886">
                  <c:v>-25.076000000000001</c:v>
                </c:pt>
                <c:pt idx="8887">
                  <c:v>-25.238</c:v>
                </c:pt>
                <c:pt idx="8888">
                  <c:v>-25.225000000000001</c:v>
                </c:pt>
                <c:pt idx="8889">
                  <c:v>-25.201000000000001</c:v>
                </c:pt>
                <c:pt idx="8890">
                  <c:v>-24.946000000000002</c:v>
                </c:pt>
                <c:pt idx="8891">
                  <c:v>-24.995999999999999</c:v>
                </c:pt>
                <c:pt idx="8892">
                  <c:v>-25.026</c:v>
                </c:pt>
                <c:pt idx="8893">
                  <c:v>-25.148</c:v>
                </c:pt>
                <c:pt idx="8894">
                  <c:v>-25.164999999999999</c:v>
                </c:pt>
                <c:pt idx="8895">
                  <c:v>-25.190999999999999</c:v>
                </c:pt>
                <c:pt idx="8896">
                  <c:v>-24.925999999999998</c:v>
                </c:pt>
                <c:pt idx="8897">
                  <c:v>-25.108000000000001</c:v>
                </c:pt>
                <c:pt idx="8898">
                  <c:v>-25.148</c:v>
                </c:pt>
                <c:pt idx="8899">
                  <c:v>-25.210999999999999</c:v>
                </c:pt>
                <c:pt idx="8900">
                  <c:v>-25.221</c:v>
                </c:pt>
                <c:pt idx="8901">
                  <c:v>-25.100999999999999</c:v>
                </c:pt>
                <c:pt idx="8902">
                  <c:v>-25.163</c:v>
                </c:pt>
                <c:pt idx="8903">
                  <c:v>-25.254000000000001</c:v>
                </c:pt>
                <c:pt idx="8904">
                  <c:v>-25.123999999999999</c:v>
                </c:pt>
                <c:pt idx="8905">
                  <c:v>-25.187999999999999</c:v>
                </c:pt>
                <c:pt idx="8906">
                  <c:v>-25.152999999999999</c:v>
                </c:pt>
                <c:pt idx="8907">
                  <c:v>-25.259</c:v>
                </c:pt>
                <c:pt idx="8908">
                  <c:v>-25.241</c:v>
                </c:pt>
                <c:pt idx="8909">
                  <c:v>-25.187000000000001</c:v>
                </c:pt>
                <c:pt idx="8910">
                  <c:v>-25.03</c:v>
                </c:pt>
                <c:pt idx="8911">
                  <c:v>-25.149000000000001</c:v>
                </c:pt>
                <c:pt idx="8912">
                  <c:v>-25.123000000000001</c:v>
                </c:pt>
                <c:pt idx="8913">
                  <c:v>-25.164000000000001</c:v>
                </c:pt>
                <c:pt idx="8914">
                  <c:v>-25.042000000000002</c:v>
                </c:pt>
                <c:pt idx="8915">
                  <c:v>-24.949000000000002</c:v>
                </c:pt>
                <c:pt idx="8916">
                  <c:v>-24.957999999999998</c:v>
                </c:pt>
                <c:pt idx="8917">
                  <c:v>-25.122</c:v>
                </c:pt>
                <c:pt idx="8918">
                  <c:v>-25.2</c:v>
                </c:pt>
                <c:pt idx="8919">
                  <c:v>-24.998000000000001</c:v>
                </c:pt>
                <c:pt idx="8920">
                  <c:v>-25.1</c:v>
                </c:pt>
                <c:pt idx="8921">
                  <c:v>-24.992000000000001</c:v>
                </c:pt>
                <c:pt idx="8922">
                  <c:v>-24.968</c:v>
                </c:pt>
                <c:pt idx="8923">
                  <c:v>-24.902999999999999</c:v>
                </c:pt>
                <c:pt idx="8924">
                  <c:v>-25.015999999999998</c:v>
                </c:pt>
                <c:pt idx="8925">
                  <c:v>-25.030999999999999</c:v>
                </c:pt>
                <c:pt idx="8926">
                  <c:v>-24.942</c:v>
                </c:pt>
                <c:pt idx="8927">
                  <c:v>-24.832000000000001</c:v>
                </c:pt>
                <c:pt idx="8928">
                  <c:v>-24.962</c:v>
                </c:pt>
                <c:pt idx="8929">
                  <c:v>-24.850999999999999</c:v>
                </c:pt>
                <c:pt idx="8930">
                  <c:v>-24.952999999999999</c:v>
                </c:pt>
                <c:pt idx="8931">
                  <c:v>-24.995000000000001</c:v>
                </c:pt>
                <c:pt idx="8932">
                  <c:v>-25.19</c:v>
                </c:pt>
                <c:pt idx="8933">
                  <c:v>-24.802</c:v>
                </c:pt>
                <c:pt idx="8934">
                  <c:v>-25.024999999999999</c:v>
                </c:pt>
                <c:pt idx="8935">
                  <c:v>-25.141999999999999</c:v>
                </c:pt>
                <c:pt idx="8936">
                  <c:v>-25.103000000000002</c:v>
                </c:pt>
                <c:pt idx="8937">
                  <c:v>-25.149000000000001</c:v>
                </c:pt>
                <c:pt idx="8938">
                  <c:v>-25.006</c:v>
                </c:pt>
                <c:pt idx="8939">
                  <c:v>-24.937000000000001</c:v>
                </c:pt>
                <c:pt idx="8940">
                  <c:v>-25.123999999999999</c:v>
                </c:pt>
                <c:pt idx="8941">
                  <c:v>-25.231999999999999</c:v>
                </c:pt>
                <c:pt idx="8942">
                  <c:v>-25.065000000000001</c:v>
                </c:pt>
                <c:pt idx="8943">
                  <c:v>-25.192</c:v>
                </c:pt>
                <c:pt idx="8944">
                  <c:v>-25.114000000000001</c:v>
                </c:pt>
                <c:pt idx="8945">
                  <c:v>-25.114999999999998</c:v>
                </c:pt>
                <c:pt idx="8946">
                  <c:v>-25.113</c:v>
                </c:pt>
                <c:pt idx="8947">
                  <c:v>-25.213000000000001</c:v>
                </c:pt>
                <c:pt idx="8948">
                  <c:v>-25.234000000000002</c:v>
                </c:pt>
                <c:pt idx="8949">
                  <c:v>-25.228999999999999</c:v>
                </c:pt>
                <c:pt idx="8950">
                  <c:v>-25.286999999999999</c:v>
                </c:pt>
                <c:pt idx="8951">
                  <c:v>-25.184999999999999</c:v>
                </c:pt>
                <c:pt idx="8952">
                  <c:v>-25.224</c:v>
                </c:pt>
                <c:pt idx="8953">
                  <c:v>-25.196999999999999</c:v>
                </c:pt>
                <c:pt idx="8954">
                  <c:v>-25.004999999999999</c:v>
                </c:pt>
                <c:pt idx="8955">
                  <c:v>-25.303999999999998</c:v>
                </c:pt>
                <c:pt idx="8956">
                  <c:v>-25.303999999999998</c:v>
                </c:pt>
                <c:pt idx="8957">
                  <c:v>-25.256</c:v>
                </c:pt>
                <c:pt idx="8958">
                  <c:v>-25.106999999999999</c:v>
                </c:pt>
                <c:pt idx="8959">
                  <c:v>-25.11</c:v>
                </c:pt>
                <c:pt idx="8960">
                  <c:v>-25.082000000000001</c:v>
                </c:pt>
                <c:pt idx="8961">
                  <c:v>-25.038</c:v>
                </c:pt>
                <c:pt idx="8962">
                  <c:v>-25.126000000000001</c:v>
                </c:pt>
                <c:pt idx="8963">
                  <c:v>-25.154</c:v>
                </c:pt>
                <c:pt idx="8964">
                  <c:v>-25.103000000000002</c:v>
                </c:pt>
                <c:pt idx="8965">
                  <c:v>-25.061</c:v>
                </c:pt>
                <c:pt idx="8966">
                  <c:v>-25.128</c:v>
                </c:pt>
                <c:pt idx="8967">
                  <c:v>-24.971</c:v>
                </c:pt>
                <c:pt idx="8968">
                  <c:v>-25.084</c:v>
                </c:pt>
                <c:pt idx="8969">
                  <c:v>-24.893000000000001</c:v>
                </c:pt>
                <c:pt idx="8970">
                  <c:v>-24.951000000000001</c:v>
                </c:pt>
                <c:pt idx="8971">
                  <c:v>-25.062999999999999</c:v>
                </c:pt>
                <c:pt idx="8972">
                  <c:v>-25.023</c:v>
                </c:pt>
                <c:pt idx="8973">
                  <c:v>-25.108000000000001</c:v>
                </c:pt>
                <c:pt idx="8974">
                  <c:v>-25.032</c:v>
                </c:pt>
                <c:pt idx="8975">
                  <c:v>-25.16</c:v>
                </c:pt>
                <c:pt idx="8976">
                  <c:v>-25.175999999999998</c:v>
                </c:pt>
                <c:pt idx="8977">
                  <c:v>-24.969000000000001</c:v>
                </c:pt>
                <c:pt idx="8978">
                  <c:v>-25.047999999999998</c:v>
                </c:pt>
                <c:pt idx="8979">
                  <c:v>-25.158999999999999</c:v>
                </c:pt>
                <c:pt idx="8980">
                  <c:v>-25.131</c:v>
                </c:pt>
                <c:pt idx="8981">
                  <c:v>-25.11</c:v>
                </c:pt>
                <c:pt idx="8982">
                  <c:v>-25.280999999999999</c:v>
                </c:pt>
                <c:pt idx="8983">
                  <c:v>-25.109000000000002</c:v>
                </c:pt>
                <c:pt idx="8984">
                  <c:v>-24.966000000000001</c:v>
                </c:pt>
                <c:pt idx="8985">
                  <c:v>-25.004999999999999</c:v>
                </c:pt>
                <c:pt idx="8986">
                  <c:v>-25.224</c:v>
                </c:pt>
                <c:pt idx="8987">
                  <c:v>-25.082000000000001</c:v>
                </c:pt>
                <c:pt idx="8988">
                  <c:v>-25.138000000000002</c:v>
                </c:pt>
                <c:pt idx="8989">
                  <c:v>-25.311</c:v>
                </c:pt>
                <c:pt idx="8990">
                  <c:v>-25.204000000000001</c:v>
                </c:pt>
                <c:pt idx="8991">
                  <c:v>-25.117000000000001</c:v>
                </c:pt>
                <c:pt idx="8992">
                  <c:v>-24.931000000000001</c:v>
                </c:pt>
                <c:pt idx="8993">
                  <c:v>-25.056999999999999</c:v>
                </c:pt>
                <c:pt idx="8994">
                  <c:v>-25.135999999999999</c:v>
                </c:pt>
                <c:pt idx="8995">
                  <c:v>-25.141999999999999</c:v>
                </c:pt>
                <c:pt idx="8996">
                  <c:v>-25.088000000000001</c:v>
                </c:pt>
                <c:pt idx="8997">
                  <c:v>-25.068999999999999</c:v>
                </c:pt>
                <c:pt idx="8998">
                  <c:v>-25.088000000000001</c:v>
                </c:pt>
                <c:pt idx="8999">
                  <c:v>-25.100999999999999</c:v>
                </c:pt>
                <c:pt idx="9000">
                  <c:v>-24.96</c:v>
                </c:pt>
                <c:pt idx="9001">
                  <c:v>-25.103000000000002</c:v>
                </c:pt>
                <c:pt idx="9002">
                  <c:v>-25.015999999999998</c:v>
                </c:pt>
                <c:pt idx="9003">
                  <c:v>-25.001000000000001</c:v>
                </c:pt>
                <c:pt idx="9004">
                  <c:v>-25.061</c:v>
                </c:pt>
                <c:pt idx="9005">
                  <c:v>-25.222000000000001</c:v>
                </c:pt>
                <c:pt idx="9006">
                  <c:v>-25.195</c:v>
                </c:pt>
                <c:pt idx="9007">
                  <c:v>-25.093</c:v>
                </c:pt>
                <c:pt idx="9008">
                  <c:v>-25.077999999999999</c:v>
                </c:pt>
                <c:pt idx="9009">
                  <c:v>-24.966000000000001</c:v>
                </c:pt>
                <c:pt idx="9010">
                  <c:v>-24.812000000000001</c:v>
                </c:pt>
                <c:pt idx="9011">
                  <c:v>-24.843</c:v>
                </c:pt>
                <c:pt idx="9012">
                  <c:v>-25.062999999999999</c:v>
                </c:pt>
                <c:pt idx="9013">
                  <c:v>-25.091999999999999</c:v>
                </c:pt>
                <c:pt idx="9014">
                  <c:v>-25.129000000000001</c:v>
                </c:pt>
                <c:pt idx="9015">
                  <c:v>-25.175999999999998</c:v>
                </c:pt>
                <c:pt idx="9016">
                  <c:v>-25.202999999999999</c:v>
                </c:pt>
                <c:pt idx="9017">
                  <c:v>-24.98</c:v>
                </c:pt>
                <c:pt idx="9018">
                  <c:v>-25.125</c:v>
                </c:pt>
                <c:pt idx="9019">
                  <c:v>-25.116</c:v>
                </c:pt>
                <c:pt idx="9020">
                  <c:v>-25.141999999999999</c:v>
                </c:pt>
                <c:pt idx="9021">
                  <c:v>-25.239000000000001</c:v>
                </c:pt>
                <c:pt idx="9022">
                  <c:v>-25.163</c:v>
                </c:pt>
                <c:pt idx="9023">
                  <c:v>-25.241</c:v>
                </c:pt>
                <c:pt idx="9024">
                  <c:v>-25.277000000000001</c:v>
                </c:pt>
                <c:pt idx="9025">
                  <c:v>-25.193000000000001</c:v>
                </c:pt>
                <c:pt idx="9026">
                  <c:v>-25.199000000000002</c:v>
                </c:pt>
                <c:pt idx="9027">
                  <c:v>-25.148</c:v>
                </c:pt>
                <c:pt idx="9028">
                  <c:v>-25.164999999999999</c:v>
                </c:pt>
                <c:pt idx="9029">
                  <c:v>-25.158999999999999</c:v>
                </c:pt>
                <c:pt idx="9030">
                  <c:v>-25.138999999999999</c:v>
                </c:pt>
                <c:pt idx="9031">
                  <c:v>-25.023</c:v>
                </c:pt>
                <c:pt idx="9032">
                  <c:v>-25.154</c:v>
                </c:pt>
                <c:pt idx="9033">
                  <c:v>-25.231000000000002</c:v>
                </c:pt>
                <c:pt idx="9034">
                  <c:v>-25.204999999999998</c:v>
                </c:pt>
                <c:pt idx="9035">
                  <c:v>-25.198</c:v>
                </c:pt>
                <c:pt idx="9036">
                  <c:v>-25.082000000000001</c:v>
                </c:pt>
                <c:pt idx="9037">
                  <c:v>-25.178999999999998</c:v>
                </c:pt>
                <c:pt idx="9038">
                  <c:v>-25.189</c:v>
                </c:pt>
                <c:pt idx="9039">
                  <c:v>-25.105</c:v>
                </c:pt>
                <c:pt idx="9040">
                  <c:v>-25.204999999999998</c:v>
                </c:pt>
                <c:pt idx="9041">
                  <c:v>-24.867999999999999</c:v>
                </c:pt>
                <c:pt idx="9042">
                  <c:v>-25.134</c:v>
                </c:pt>
                <c:pt idx="9043">
                  <c:v>-25.173999999999999</c:v>
                </c:pt>
                <c:pt idx="9044">
                  <c:v>-25.071999999999999</c:v>
                </c:pt>
                <c:pt idx="9045">
                  <c:v>-25.152000000000001</c:v>
                </c:pt>
                <c:pt idx="9046">
                  <c:v>-25.105</c:v>
                </c:pt>
                <c:pt idx="9047">
                  <c:v>-25.032</c:v>
                </c:pt>
                <c:pt idx="9048">
                  <c:v>-25.126999999999999</c:v>
                </c:pt>
                <c:pt idx="9049">
                  <c:v>-25.106000000000002</c:v>
                </c:pt>
                <c:pt idx="9050">
                  <c:v>-25.013000000000002</c:v>
                </c:pt>
                <c:pt idx="9051">
                  <c:v>-25.134</c:v>
                </c:pt>
                <c:pt idx="9052">
                  <c:v>-24.922999999999998</c:v>
                </c:pt>
                <c:pt idx="9053">
                  <c:v>-25.122</c:v>
                </c:pt>
                <c:pt idx="9054">
                  <c:v>-24.992999999999999</c:v>
                </c:pt>
                <c:pt idx="9055">
                  <c:v>-25.076000000000001</c:v>
                </c:pt>
                <c:pt idx="9056">
                  <c:v>-25.052</c:v>
                </c:pt>
                <c:pt idx="9057">
                  <c:v>-25.056999999999999</c:v>
                </c:pt>
                <c:pt idx="9058">
                  <c:v>-24.917000000000002</c:v>
                </c:pt>
                <c:pt idx="9059">
                  <c:v>-25.093</c:v>
                </c:pt>
                <c:pt idx="9060">
                  <c:v>-25.228000000000002</c:v>
                </c:pt>
                <c:pt idx="9061">
                  <c:v>-25.027999999999999</c:v>
                </c:pt>
                <c:pt idx="9062">
                  <c:v>-24.946999999999999</c:v>
                </c:pt>
                <c:pt idx="9063">
                  <c:v>-25.039000000000001</c:v>
                </c:pt>
                <c:pt idx="9064">
                  <c:v>-25.189</c:v>
                </c:pt>
                <c:pt idx="9065">
                  <c:v>-25.039000000000001</c:v>
                </c:pt>
                <c:pt idx="9066">
                  <c:v>-25.08</c:v>
                </c:pt>
                <c:pt idx="9067">
                  <c:v>-25.039000000000001</c:v>
                </c:pt>
                <c:pt idx="9068">
                  <c:v>-25.021000000000001</c:v>
                </c:pt>
                <c:pt idx="9069">
                  <c:v>-25.248000000000001</c:v>
                </c:pt>
                <c:pt idx="9070">
                  <c:v>-25.207999999999998</c:v>
                </c:pt>
                <c:pt idx="9071">
                  <c:v>-25.035</c:v>
                </c:pt>
                <c:pt idx="9072">
                  <c:v>-25.052</c:v>
                </c:pt>
                <c:pt idx="9073">
                  <c:v>-24.96</c:v>
                </c:pt>
                <c:pt idx="9074">
                  <c:v>-24.963000000000001</c:v>
                </c:pt>
                <c:pt idx="9075">
                  <c:v>-25.145</c:v>
                </c:pt>
                <c:pt idx="9076">
                  <c:v>-24.992999999999999</c:v>
                </c:pt>
                <c:pt idx="9077">
                  <c:v>-24.962</c:v>
                </c:pt>
                <c:pt idx="9078">
                  <c:v>-24.991</c:v>
                </c:pt>
                <c:pt idx="9079">
                  <c:v>-25.132000000000001</c:v>
                </c:pt>
                <c:pt idx="9080">
                  <c:v>-25.009</c:v>
                </c:pt>
                <c:pt idx="9081">
                  <c:v>-25.196000000000002</c:v>
                </c:pt>
                <c:pt idx="9082">
                  <c:v>-25.225999999999999</c:v>
                </c:pt>
                <c:pt idx="9083">
                  <c:v>-25.123000000000001</c:v>
                </c:pt>
                <c:pt idx="9084">
                  <c:v>-25.178000000000001</c:v>
                </c:pt>
                <c:pt idx="9085">
                  <c:v>-25.11</c:v>
                </c:pt>
                <c:pt idx="9086">
                  <c:v>-25.094000000000001</c:v>
                </c:pt>
                <c:pt idx="9087">
                  <c:v>-25.134</c:v>
                </c:pt>
                <c:pt idx="9088">
                  <c:v>-25.119</c:v>
                </c:pt>
                <c:pt idx="9089">
                  <c:v>-25.033999999999999</c:v>
                </c:pt>
                <c:pt idx="9090">
                  <c:v>-25.023</c:v>
                </c:pt>
                <c:pt idx="9091">
                  <c:v>-24.968</c:v>
                </c:pt>
                <c:pt idx="9092">
                  <c:v>-25.033999999999999</c:v>
                </c:pt>
                <c:pt idx="9093">
                  <c:v>-24.945</c:v>
                </c:pt>
                <c:pt idx="9094">
                  <c:v>-25.132000000000001</c:v>
                </c:pt>
                <c:pt idx="9095">
                  <c:v>-25.216000000000001</c:v>
                </c:pt>
                <c:pt idx="9096">
                  <c:v>-25.077000000000002</c:v>
                </c:pt>
                <c:pt idx="9097">
                  <c:v>-24.992000000000001</c:v>
                </c:pt>
                <c:pt idx="9098">
                  <c:v>-25.027000000000001</c:v>
                </c:pt>
                <c:pt idx="9099">
                  <c:v>-25.077000000000002</c:v>
                </c:pt>
                <c:pt idx="9100">
                  <c:v>-25.213000000000001</c:v>
                </c:pt>
                <c:pt idx="9101">
                  <c:v>-25.253</c:v>
                </c:pt>
                <c:pt idx="9102">
                  <c:v>-25.178999999999998</c:v>
                </c:pt>
                <c:pt idx="9103">
                  <c:v>-25.058</c:v>
                </c:pt>
                <c:pt idx="9104">
                  <c:v>-24.870999999999999</c:v>
                </c:pt>
                <c:pt idx="9105">
                  <c:v>-25.029</c:v>
                </c:pt>
                <c:pt idx="9106">
                  <c:v>-24.904</c:v>
                </c:pt>
                <c:pt idx="9107">
                  <c:v>-25.015999999999998</c:v>
                </c:pt>
                <c:pt idx="9108">
                  <c:v>-25.018999999999998</c:v>
                </c:pt>
                <c:pt idx="9109">
                  <c:v>-25.114000000000001</c:v>
                </c:pt>
                <c:pt idx="9110">
                  <c:v>-25.08</c:v>
                </c:pt>
                <c:pt idx="9111">
                  <c:v>-25.145</c:v>
                </c:pt>
                <c:pt idx="9112">
                  <c:v>-25.116</c:v>
                </c:pt>
                <c:pt idx="9113">
                  <c:v>-25.027000000000001</c:v>
                </c:pt>
                <c:pt idx="9114">
                  <c:v>-25.093</c:v>
                </c:pt>
                <c:pt idx="9115">
                  <c:v>-25.030999999999999</c:v>
                </c:pt>
                <c:pt idx="9116">
                  <c:v>-24.957000000000001</c:v>
                </c:pt>
                <c:pt idx="9117">
                  <c:v>-25.074999999999999</c:v>
                </c:pt>
                <c:pt idx="9118">
                  <c:v>-25.125</c:v>
                </c:pt>
                <c:pt idx="9119">
                  <c:v>-25.14</c:v>
                </c:pt>
                <c:pt idx="9120">
                  <c:v>-25.097000000000001</c:v>
                </c:pt>
                <c:pt idx="9121">
                  <c:v>-25.215</c:v>
                </c:pt>
                <c:pt idx="9122">
                  <c:v>-25.247</c:v>
                </c:pt>
                <c:pt idx="9123">
                  <c:v>-25.218</c:v>
                </c:pt>
                <c:pt idx="9124">
                  <c:v>-25.221</c:v>
                </c:pt>
                <c:pt idx="9125">
                  <c:v>-25.238</c:v>
                </c:pt>
                <c:pt idx="9126">
                  <c:v>-25.202999999999999</c:v>
                </c:pt>
                <c:pt idx="9127">
                  <c:v>-25.18</c:v>
                </c:pt>
                <c:pt idx="9128">
                  <c:v>-25.155000000000001</c:v>
                </c:pt>
                <c:pt idx="9129">
                  <c:v>-25.260999999999999</c:v>
                </c:pt>
                <c:pt idx="9130">
                  <c:v>-25.248000000000001</c:v>
                </c:pt>
                <c:pt idx="9131">
                  <c:v>-25.231000000000002</c:v>
                </c:pt>
                <c:pt idx="9132">
                  <c:v>-25.262</c:v>
                </c:pt>
                <c:pt idx="9133">
                  <c:v>-25.157</c:v>
                </c:pt>
                <c:pt idx="9134">
                  <c:v>-24.96</c:v>
                </c:pt>
                <c:pt idx="9135">
                  <c:v>-25.152999999999999</c:v>
                </c:pt>
                <c:pt idx="9136">
                  <c:v>-25.097999999999999</c:v>
                </c:pt>
                <c:pt idx="9137">
                  <c:v>-25.126999999999999</c:v>
                </c:pt>
                <c:pt idx="9138">
                  <c:v>-25.097999999999999</c:v>
                </c:pt>
                <c:pt idx="9139">
                  <c:v>-25.196999999999999</c:v>
                </c:pt>
                <c:pt idx="9140">
                  <c:v>-25.071000000000002</c:v>
                </c:pt>
                <c:pt idx="9141">
                  <c:v>-25.036999999999999</c:v>
                </c:pt>
                <c:pt idx="9142">
                  <c:v>-25.155999999999999</c:v>
                </c:pt>
                <c:pt idx="9143">
                  <c:v>-25.202000000000002</c:v>
                </c:pt>
                <c:pt idx="9144">
                  <c:v>-24.963000000000001</c:v>
                </c:pt>
                <c:pt idx="9145">
                  <c:v>-25.117999999999999</c:v>
                </c:pt>
                <c:pt idx="9146">
                  <c:v>-25.265999999999998</c:v>
                </c:pt>
                <c:pt idx="9147">
                  <c:v>-25.233000000000001</c:v>
                </c:pt>
                <c:pt idx="9148">
                  <c:v>-25.274999999999999</c:v>
                </c:pt>
                <c:pt idx="9149">
                  <c:v>-25.209</c:v>
                </c:pt>
                <c:pt idx="9150">
                  <c:v>-25.161000000000001</c:v>
                </c:pt>
                <c:pt idx="9151">
                  <c:v>-25.242000000000001</c:v>
                </c:pt>
                <c:pt idx="9152">
                  <c:v>-25.116</c:v>
                </c:pt>
                <c:pt idx="9153">
                  <c:v>-25.018999999999998</c:v>
                </c:pt>
                <c:pt idx="9154">
                  <c:v>-25.177</c:v>
                </c:pt>
                <c:pt idx="9155">
                  <c:v>-24.972000000000001</c:v>
                </c:pt>
                <c:pt idx="9156">
                  <c:v>-25.27</c:v>
                </c:pt>
                <c:pt idx="9157">
                  <c:v>-25.210999999999999</c:v>
                </c:pt>
                <c:pt idx="9158">
                  <c:v>-25.178999999999998</c:v>
                </c:pt>
                <c:pt idx="9159">
                  <c:v>-25.004999999999999</c:v>
                </c:pt>
                <c:pt idx="9160">
                  <c:v>-25.202000000000002</c:v>
                </c:pt>
                <c:pt idx="9161">
                  <c:v>-25.152000000000001</c:v>
                </c:pt>
                <c:pt idx="9162">
                  <c:v>-25.106999999999999</c:v>
                </c:pt>
                <c:pt idx="9163">
                  <c:v>-25.18</c:v>
                </c:pt>
                <c:pt idx="9164">
                  <c:v>-25.21</c:v>
                </c:pt>
                <c:pt idx="9165">
                  <c:v>-25.03</c:v>
                </c:pt>
                <c:pt idx="9166">
                  <c:v>-25.201000000000001</c:v>
                </c:pt>
                <c:pt idx="9167">
                  <c:v>-24.975999999999999</c:v>
                </c:pt>
                <c:pt idx="9168">
                  <c:v>-25.084</c:v>
                </c:pt>
                <c:pt idx="9169">
                  <c:v>-25.190999999999999</c:v>
                </c:pt>
                <c:pt idx="9170">
                  <c:v>-25.163</c:v>
                </c:pt>
                <c:pt idx="9171">
                  <c:v>-25.239000000000001</c:v>
                </c:pt>
                <c:pt idx="9172">
                  <c:v>-25.091999999999999</c:v>
                </c:pt>
                <c:pt idx="9173">
                  <c:v>-25.123999999999999</c:v>
                </c:pt>
                <c:pt idx="9174">
                  <c:v>-25.155000000000001</c:v>
                </c:pt>
                <c:pt idx="9175">
                  <c:v>-25.263999999999999</c:v>
                </c:pt>
                <c:pt idx="9176">
                  <c:v>-25.268000000000001</c:v>
                </c:pt>
                <c:pt idx="9177">
                  <c:v>-25.137</c:v>
                </c:pt>
                <c:pt idx="9178">
                  <c:v>-25.273</c:v>
                </c:pt>
                <c:pt idx="9179">
                  <c:v>-25.238</c:v>
                </c:pt>
                <c:pt idx="9180">
                  <c:v>-25.164999999999999</c:v>
                </c:pt>
                <c:pt idx="9181">
                  <c:v>-25.271999999999998</c:v>
                </c:pt>
                <c:pt idx="9182">
                  <c:v>-25.245999999999999</c:v>
                </c:pt>
                <c:pt idx="9183">
                  <c:v>-25.177</c:v>
                </c:pt>
                <c:pt idx="9184">
                  <c:v>-25.23</c:v>
                </c:pt>
                <c:pt idx="9185">
                  <c:v>-25.253</c:v>
                </c:pt>
                <c:pt idx="9186">
                  <c:v>-25.25</c:v>
                </c:pt>
                <c:pt idx="9187">
                  <c:v>-25.245000000000001</c:v>
                </c:pt>
                <c:pt idx="9188">
                  <c:v>-25.218</c:v>
                </c:pt>
                <c:pt idx="9189">
                  <c:v>-25.24</c:v>
                </c:pt>
                <c:pt idx="9190">
                  <c:v>-25.137</c:v>
                </c:pt>
                <c:pt idx="9191">
                  <c:v>-25.13</c:v>
                </c:pt>
                <c:pt idx="9192">
                  <c:v>-25.187000000000001</c:v>
                </c:pt>
                <c:pt idx="9193">
                  <c:v>-25.085000000000001</c:v>
                </c:pt>
                <c:pt idx="9194">
                  <c:v>-25.257000000000001</c:v>
                </c:pt>
                <c:pt idx="9195">
                  <c:v>-25.303000000000001</c:v>
                </c:pt>
                <c:pt idx="9196">
                  <c:v>-25.21</c:v>
                </c:pt>
                <c:pt idx="9197">
                  <c:v>-25.193999999999999</c:v>
                </c:pt>
                <c:pt idx="9198">
                  <c:v>-25.228999999999999</c:v>
                </c:pt>
                <c:pt idx="9199">
                  <c:v>-25.190999999999999</c:v>
                </c:pt>
                <c:pt idx="9200">
                  <c:v>-25.207999999999998</c:v>
                </c:pt>
                <c:pt idx="9201">
                  <c:v>-25.202000000000002</c:v>
                </c:pt>
                <c:pt idx="9202">
                  <c:v>-25.242000000000001</c:v>
                </c:pt>
                <c:pt idx="9203">
                  <c:v>-25.111000000000001</c:v>
                </c:pt>
                <c:pt idx="9204">
                  <c:v>-25.105</c:v>
                </c:pt>
                <c:pt idx="9205">
                  <c:v>-25.291</c:v>
                </c:pt>
                <c:pt idx="9206">
                  <c:v>-25.123000000000001</c:v>
                </c:pt>
                <c:pt idx="9207">
                  <c:v>-25.207999999999998</c:v>
                </c:pt>
                <c:pt idx="9208">
                  <c:v>-25.085999999999999</c:v>
                </c:pt>
                <c:pt idx="9209">
                  <c:v>-25.257999999999999</c:v>
                </c:pt>
                <c:pt idx="9210">
                  <c:v>-25.141999999999999</c:v>
                </c:pt>
                <c:pt idx="9211">
                  <c:v>-24.968</c:v>
                </c:pt>
                <c:pt idx="9212">
                  <c:v>-25.042999999999999</c:v>
                </c:pt>
                <c:pt idx="9213">
                  <c:v>-25.202999999999999</c:v>
                </c:pt>
                <c:pt idx="9214">
                  <c:v>-24.866</c:v>
                </c:pt>
                <c:pt idx="9215">
                  <c:v>-24.968</c:v>
                </c:pt>
                <c:pt idx="9216">
                  <c:v>-25.088999999999999</c:v>
                </c:pt>
                <c:pt idx="9217">
                  <c:v>-25.094999999999999</c:v>
                </c:pt>
                <c:pt idx="9218">
                  <c:v>-24.949000000000002</c:v>
                </c:pt>
                <c:pt idx="9219">
                  <c:v>-24.963000000000001</c:v>
                </c:pt>
                <c:pt idx="9220">
                  <c:v>-25.071000000000002</c:v>
                </c:pt>
                <c:pt idx="9221">
                  <c:v>-25.013000000000002</c:v>
                </c:pt>
                <c:pt idx="9222">
                  <c:v>-25.175000000000001</c:v>
                </c:pt>
                <c:pt idx="9223">
                  <c:v>-25.111000000000001</c:v>
                </c:pt>
                <c:pt idx="9224">
                  <c:v>-25.204000000000001</c:v>
                </c:pt>
                <c:pt idx="9225">
                  <c:v>-25.177</c:v>
                </c:pt>
                <c:pt idx="9226">
                  <c:v>-25.167999999999999</c:v>
                </c:pt>
                <c:pt idx="9227">
                  <c:v>-25.19</c:v>
                </c:pt>
                <c:pt idx="9228">
                  <c:v>-25.202999999999999</c:v>
                </c:pt>
                <c:pt idx="9229">
                  <c:v>-25.222000000000001</c:v>
                </c:pt>
                <c:pt idx="9230">
                  <c:v>-25.173999999999999</c:v>
                </c:pt>
                <c:pt idx="9231">
                  <c:v>-25.202000000000002</c:v>
                </c:pt>
                <c:pt idx="9232">
                  <c:v>-25.038</c:v>
                </c:pt>
                <c:pt idx="9233">
                  <c:v>-25.114999999999998</c:v>
                </c:pt>
                <c:pt idx="9234">
                  <c:v>-25.018000000000001</c:v>
                </c:pt>
                <c:pt idx="9235">
                  <c:v>-25.091999999999999</c:v>
                </c:pt>
                <c:pt idx="9236">
                  <c:v>-25.120999999999999</c:v>
                </c:pt>
                <c:pt idx="9237">
                  <c:v>-24.939</c:v>
                </c:pt>
                <c:pt idx="9238">
                  <c:v>-25.155000000000001</c:v>
                </c:pt>
                <c:pt idx="9239">
                  <c:v>-24.981999999999999</c:v>
                </c:pt>
                <c:pt idx="9240">
                  <c:v>-24.771000000000001</c:v>
                </c:pt>
                <c:pt idx="9241">
                  <c:v>-24.834</c:v>
                </c:pt>
                <c:pt idx="9242">
                  <c:v>-24.96</c:v>
                </c:pt>
                <c:pt idx="9243">
                  <c:v>-24.878</c:v>
                </c:pt>
                <c:pt idx="9244">
                  <c:v>-25.120999999999999</c:v>
                </c:pt>
                <c:pt idx="9245">
                  <c:v>-24.795000000000002</c:v>
                </c:pt>
                <c:pt idx="9246">
                  <c:v>-25.117000000000001</c:v>
                </c:pt>
                <c:pt idx="9247">
                  <c:v>-25.215</c:v>
                </c:pt>
                <c:pt idx="9248">
                  <c:v>-25.116</c:v>
                </c:pt>
                <c:pt idx="9249">
                  <c:v>-24.972999999999999</c:v>
                </c:pt>
                <c:pt idx="9250">
                  <c:v>-25.062000000000001</c:v>
                </c:pt>
                <c:pt idx="9251">
                  <c:v>-25.132000000000001</c:v>
                </c:pt>
                <c:pt idx="9252">
                  <c:v>-25.123999999999999</c:v>
                </c:pt>
                <c:pt idx="9253">
                  <c:v>-25.091000000000001</c:v>
                </c:pt>
                <c:pt idx="9254">
                  <c:v>-25.021000000000001</c:v>
                </c:pt>
                <c:pt idx="9255">
                  <c:v>-25.161999999999999</c:v>
                </c:pt>
                <c:pt idx="9256">
                  <c:v>-25.187000000000001</c:v>
                </c:pt>
                <c:pt idx="9257">
                  <c:v>-25.221</c:v>
                </c:pt>
                <c:pt idx="9258">
                  <c:v>-24.925999999999998</c:v>
                </c:pt>
                <c:pt idx="9259">
                  <c:v>-24.997</c:v>
                </c:pt>
                <c:pt idx="9260">
                  <c:v>-25.213000000000001</c:v>
                </c:pt>
                <c:pt idx="9261">
                  <c:v>-25.119</c:v>
                </c:pt>
                <c:pt idx="9262">
                  <c:v>-25.228999999999999</c:v>
                </c:pt>
                <c:pt idx="9263">
                  <c:v>-24.983000000000001</c:v>
                </c:pt>
                <c:pt idx="9264">
                  <c:v>-25.213999999999999</c:v>
                </c:pt>
                <c:pt idx="9265">
                  <c:v>-25.056000000000001</c:v>
                </c:pt>
                <c:pt idx="9266">
                  <c:v>-25.114999999999998</c:v>
                </c:pt>
                <c:pt idx="9267">
                  <c:v>-25.02</c:v>
                </c:pt>
                <c:pt idx="9268">
                  <c:v>-25.12</c:v>
                </c:pt>
                <c:pt idx="9269">
                  <c:v>-25.036000000000001</c:v>
                </c:pt>
                <c:pt idx="9270">
                  <c:v>-25.17</c:v>
                </c:pt>
                <c:pt idx="9271">
                  <c:v>-25.253</c:v>
                </c:pt>
                <c:pt idx="9272">
                  <c:v>-24.962</c:v>
                </c:pt>
                <c:pt idx="9273">
                  <c:v>-24.837</c:v>
                </c:pt>
                <c:pt idx="9274">
                  <c:v>-25.093</c:v>
                </c:pt>
                <c:pt idx="9275">
                  <c:v>-24.946999999999999</c:v>
                </c:pt>
                <c:pt idx="9276">
                  <c:v>-25.128</c:v>
                </c:pt>
                <c:pt idx="9277">
                  <c:v>-24.99</c:v>
                </c:pt>
                <c:pt idx="9278">
                  <c:v>-24.991</c:v>
                </c:pt>
                <c:pt idx="9279">
                  <c:v>-25.061</c:v>
                </c:pt>
                <c:pt idx="9280">
                  <c:v>-24.914999999999999</c:v>
                </c:pt>
                <c:pt idx="9281">
                  <c:v>-24.98</c:v>
                </c:pt>
                <c:pt idx="9282">
                  <c:v>-24.908000000000001</c:v>
                </c:pt>
                <c:pt idx="9283">
                  <c:v>-24.937999999999999</c:v>
                </c:pt>
                <c:pt idx="9284">
                  <c:v>-24.991</c:v>
                </c:pt>
                <c:pt idx="9285">
                  <c:v>-24.968</c:v>
                </c:pt>
                <c:pt idx="9286">
                  <c:v>-24.977</c:v>
                </c:pt>
                <c:pt idx="9287">
                  <c:v>-24.96</c:v>
                </c:pt>
                <c:pt idx="9288">
                  <c:v>-24.963999999999999</c:v>
                </c:pt>
                <c:pt idx="9289">
                  <c:v>-25.242000000000001</c:v>
                </c:pt>
                <c:pt idx="9290">
                  <c:v>-24.978999999999999</c:v>
                </c:pt>
                <c:pt idx="9291">
                  <c:v>-24.992000000000001</c:v>
                </c:pt>
                <c:pt idx="9292">
                  <c:v>-24.861000000000001</c:v>
                </c:pt>
                <c:pt idx="9293">
                  <c:v>-25.14</c:v>
                </c:pt>
                <c:pt idx="9294">
                  <c:v>-25.100999999999999</c:v>
                </c:pt>
                <c:pt idx="9295">
                  <c:v>-25.148</c:v>
                </c:pt>
                <c:pt idx="9296">
                  <c:v>-25.248000000000001</c:v>
                </c:pt>
                <c:pt idx="9297">
                  <c:v>-25.187999999999999</c:v>
                </c:pt>
                <c:pt idx="9298">
                  <c:v>-24.954000000000001</c:v>
                </c:pt>
                <c:pt idx="9299">
                  <c:v>-24.93</c:v>
                </c:pt>
                <c:pt idx="9300">
                  <c:v>-25.010999999999999</c:v>
                </c:pt>
                <c:pt idx="9301">
                  <c:v>-25.135000000000002</c:v>
                </c:pt>
                <c:pt idx="9302">
                  <c:v>-25.145</c:v>
                </c:pt>
                <c:pt idx="9303">
                  <c:v>-25.256</c:v>
                </c:pt>
                <c:pt idx="9304">
                  <c:v>-24.927</c:v>
                </c:pt>
                <c:pt idx="9305">
                  <c:v>-24.992000000000001</c:v>
                </c:pt>
                <c:pt idx="9306">
                  <c:v>-25.297000000000001</c:v>
                </c:pt>
                <c:pt idx="9307">
                  <c:v>-24.931999999999999</c:v>
                </c:pt>
                <c:pt idx="9308">
                  <c:v>-25.312999999999999</c:v>
                </c:pt>
                <c:pt idx="9309">
                  <c:v>-25.206</c:v>
                </c:pt>
                <c:pt idx="9310">
                  <c:v>-25.08</c:v>
                </c:pt>
                <c:pt idx="9311">
                  <c:v>-25.251000000000001</c:v>
                </c:pt>
                <c:pt idx="9312">
                  <c:v>-24.974</c:v>
                </c:pt>
                <c:pt idx="9313">
                  <c:v>-25.073</c:v>
                </c:pt>
                <c:pt idx="9314">
                  <c:v>-25.244</c:v>
                </c:pt>
                <c:pt idx="9315">
                  <c:v>-25.102</c:v>
                </c:pt>
                <c:pt idx="9316">
                  <c:v>-25.143999999999998</c:v>
                </c:pt>
                <c:pt idx="9317">
                  <c:v>-25.213999999999999</c:v>
                </c:pt>
                <c:pt idx="9318">
                  <c:v>-25.032</c:v>
                </c:pt>
                <c:pt idx="9319">
                  <c:v>-25.15</c:v>
                </c:pt>
                <c:pt idx="9320">
                  <c:v>-24.968</c:v>
                </c:pt>
                <c:pt idx="9321">
                  <c:v>-25.148</c:v>
                </c:pt>
                <c:pt idx="9322">
                  <c:v>-25.012</c:v>
                </c:pt>
                <c:pt idx="9323">
                  <c:v>-25.062000000000001</c:v>
                </c:pt>
                <c:pt idx="9324">
                  <c:v>-25.067</c:v>
                </c:pt>
                <c:pt idx="9325">
                  <c:v>-25.058</c:v>
                </c:pt>
                <c:pt idx="9326">
                  <c:v>-25.067</c:v>
                </c:pt>
                <c:pt idx="9327">
                  <c:v>-25.202000000000002</c:v>
                </c:pt>
                <c:pt idx="9328">
                  <c:v>-24.995999999999999</c:v>
                </c:pt>
                <c:pt idx="9329">
                  <c:v>-25.21</c:v>
                </c:pt>
                <c:pt idx="9330">
                  <c:v>-25.039000000000001</c:v>
                </c:pt>
                <c:pt idx="9331">
                  <c:v>-24.981999999999999</c:v>
                </c:pt>
                <c:pt idx="9332">
                  <c:v>-25.111000000000001</c:v>
                </c:pt>
                <c:pt idx="9333">
                  <c:v>-25.082999999999998</c:v>
                </c:pt>
                <c:pt idx="9334">
                  <c:v>-25.254999999999999</c:v>
                </c:pt>
                <c:pt idx="9335">
                  <c:v>-25.274000000000001</c:v>
                </c:pt>
                <c:pt idx="9336">
                  <c:v>-25.184000000000001</c:v>
                </c:pt>
                <c:pt idx="9337">
                  <c:v>-25.145</c:v>
                </c:pt>
                <c:pt idx="9338">
                  <c:v>-25.004999999999999</c:v>
                </c:pt>
                <c:pt idx="9339">
                  <c:v>-25.263999999999999</c:v>
                </c:pt>
                <c:pt idx="9340">
                  <c:v>-25.202000000000002</c:v>
                </c:pt>
                <c:pt idx="9341">
                  <c:v>-25.123999999999999</c:v>
                </c:pt>
                <c:pt idx="9342">
                  <c:v>-25.154</c:v>
                </c:pt>
                <c:pt idx="9343">
                  <c:v>-25.259</c:v>
                </c:pt>
                <c:pt idx="9344">
                  <c:v>-25.233000000000001</c:v>
                </c:pt>
                <c:pt idx="9345">
                  <c:v>-25.245999999999999</c:v>
                </c:pt>
                <c:pt idx="9346">
                  <c:v>-25.184999999999999</c:v>
                </c:pt>
                <c:pt idx="9347">
                  <c:v>-24.981999999999999</c:v>
                </c:pt>
                <c:pt idx="9348">
                  <c:v>-25.16</c:v>
                </c:pt>
                <c:pt idx="9349">
                  <c:v>-25.117000000000001</c:v>
                </c:pt>
                <c:pt idx="9350">
                  <c:v>-25.155999999999999</c:v>
                </c:pt>
                <c:pt idx="9351">
                  <c:v>-25.106000000000002</c:v>
                </c:pt>
                <c:pt idx="9352">
                  <c:v>-25.183</c:v>
                </c:pt>
                <c:pt idx="9353">
                  <c:v>-25.170999999999999</c:v>
                </c:pt>
                <c:pt idx="9354">
                  <c:v>-25.19</c:v>
                </c:pt>
                <c:pt idx="9355">
                  <c:v>-25.289000000000001</c:v>
                </c:pt>
                <c:pt idx="9356">
                  <c:v>-25.167000000000002</c:v>
                </c:pt>
                <c:pt idx="9357">
                  <c:v>-25.283999999999999</c:v>
                </c:pt>
                <c:pt idx="9358">
                  <c:v>-25.181999999999999</c:v>
                </c:pt>
                <c:pt idx="9359">
                  <c:v>-25.172000000000001</c:v>
                </c:pt>
                <c:pt idx="9360">
                  <c:v>-25.13</c:v>
                </c:pt>
                <c:pt idx="9361">
                  <c:v>-25.169</c:v>
                </c:pt>
                <c:pt idx="9362">
                  <c:v>-25.23</c:v>
                </c:pt>
                <c:pt idx="9363">
                  <c:v>-25.183</c:v>
                </c:pt>
                <c:pt idx="9364">
                  <c:v>-25.367999999999999</c:v>
                </c:pt>
                <c:pt idx="9365">
                  <c:v>-25.268000000000001</c:v>
                </c:pt>
                <c:pt idx="9366">
                  <c:v>-25.248999999999999</c:v>
                </c:pt>
                <c:pt idx="9367">
                  <c:v>-25.277000000000001</c:v>
                </c:pt>
                <c:pt idx="9368">
                  <c:v>-25.242000000000001</c:v>
                </c:pt>
                <c:pt idx="9369">
                  <c:v>-25.286000000000001</c:v>
                </c:pt>
                <c:pt idx="9370">
                  <c:v>-25.190999999999999</c:v>
                </c:pt>
                <c:pt idx="9371">
                  <c:v>-25.221</c:v>
                </c:pt>
                <c:pt idx="9372">
                  <c:v>-25.029</c:v>
                </c:pt>
                <c:pt idx="9373">
                  <c:v>-25.209</c:v>
                </c:pt>
                <c:pt idx="9374">
                  <c:v>-25.254000000000001</c:v>
                </c:pt>
                <c:pt idx="9375">
                  <c:v>-25.175000000000001</c:v>
                </c:pt>
                <c:pt idx="9376">
                  <c:v>-25.22</c:v>
                </c:pt>
                <c:pt idx="9377">
                  <c:v>-25.085999999999999</c:v>
                </c:pt>
                <c:pt idx="9378">
                  <c:v>-25.152000000000001</c:v>
                </c:pt>
                <c:pt idx="9379">
                  <c:v>-25.07</c:v>
                </c:pt>
                <c:pt idx="9380">
                  <c:v>-25.212</c:v>
                </c:pt>
                <c:pt idx="9381">
                  <c:v>-25.152999999999999</c:v>
                </c:pt>
                <c:pt idx="9382">
                  <c:v>-25.068999999999999</c:v>
                </c:pt>
                <c:pt idx="9383">
                  <c:v>-25.167999999999999</c:v>
                </c:pt>
                <c:pt idx="9384">
                  <c:v>-25.123000000000001</c:v>
                </c:pt>
                <c:pt idx="9385">
                  <c:v>-25.305</c:v>
                </c:pt>
                <c:pt idx="9386">
                  <c:v>-25.053000000000001</c:v>
                </c:pt>
                <c:pt idx="9387">
                  <c:v>-25.247</c:v>
                </c:pt>
                <c:pt idx="9388">
                  <c:v>-25.25</c:v>
                </c:pt>
                <c:pt idx="9389">
                  <c:v>-25.123000000000001</c:v>
                </c:pt>
                <c:pt idx="9390">
                  <c:v>-25.175999999999998</c:v>
                </c:pt>
                <c:pt idx="9391">
                  <c:v>-25.145</c:v>
                </c:pt>
                <c:pt idx="9392">
                  <c:v>-25.15</c:v>
                </c:pt>
                <c:pt idx="9393">
                  <c:v>-25.247</c:v>
                </c:pt>
                <c:pt idx="9394">
                  <c:v>-25.28</c:v>
                </c:pt>
                <c:pt idx="9395">
                  <c:v>-25.257999999999999</c:v>
                </c:pt>
                <c:pt idx="9396">
                  <c:v>-25.222000000000001</c:v>
                </c:pt>
                <c:pt idx="9397">
                  <c:v>-25.041</c:v>
                </c:pt>
                <c:pt idx="9398">
                  <c:v>-25.222000000000001</c:v>
                </c:pt>
                <c:pt idx="9399">
                  <c:v>-25.209</c:v>
                </c:pt>
                <c:pt idx="9400">
                  <c:v>-25.19</c:v>
                </c:pt>
                <c:pt idx="9401">
                  <c:v>-25.276</c:v>
                </c:pt>
                <c:pt idx="9402">
                  <c:v>-25.122</c:v>
                </c:pt>
                <c:pt idx="9403">
                  <c:v>-24.965</c:v>
                </c:pt>
                <c:pt idx="9404">
                  <c:v>-24.984999999999999</c:v>
                </c:pt>
                <c:pt idx="9405">
                  <c:v>-25.021000000000001</c:v>
                </c:pt>
                <c:pt idx="9406">
                  <c:v>-25.076000000000001</c:v>
                </c:pt>
                <c:pt idx="9407">
                  <c:v>-25.077000000000002</c:v>
                </c:pt>
                <c:pt idx="9408">
                  <c:v>-25.045000000000002</c:v>
                </c:pt>
                <c:pt idx="9409">
                  <c:v>-25.048999999999999</c:v>
                </c:pt>
                <c:pt idx="9410">
                  <c:v>-25.055</c:v>
                </c:pt>
                <c:pt idx="9411">
                  <c:v>-25.094999999999999</c:v>
                </c:pt>
                <c:pt idx="9412">
                  <c:v>-24.998000000000001</c:v>
                </c:pt>
                <c:pt idx="9413">
                  <c:v>-24.914999999999999</c:v>
                </c:pt>
                <c:pt idx="9414">
                  <c:v>-24.963999999999999</c:v>
                </c:pt>
                <c:pt idx="9415">
                  <c:v>-25.087</c:v>
                </c:pt>
                <c:pt idx="9416">
                  <c:v>-25.242999999999999</c:v>
                </c:pt>
                <c:pt idx="9417">
                  <c:v>-25.137</c:v>
                </c:pt>
                <c:pt idx="9418">
                  <c:v>-25.288</c:v>
                </c:pt>
                <c:pt idx="9419">
                  <c:v>-25.209</c:v>
                </c:pt>
                <c:pt idx="9420">
                  <c:v>-25.123999999999999</c:v>
                </c:pt>
                <c:pt idx="9421">
                  <c:v>-25.016999999999999</c:v>
                </c:pt>
                <c:pt idx="9422">
                  <c:v>-25.207999999999998</c:v>
                </c:pt>
                <c:pt idx="9423">
                  <c:v>-25.17</c:v>
                </c:pt>
                <c:pt idx="9424">
                  <c:v>-24.939</c:v>
                </c:pt>
                <c:pt idx="9425">
                  <c:v>-25.082999999999998</c:v>
                </c:pt>
                <c:pt idx="9426">
                  <c:v>-25.151</c:v>
                </c:pt>
                <c:pt idx="9427">
                  <c:v>-25.048999999999999</c:v>
                </c:pt>
                <c:pt idx="9428">
                  <c:v>-25.096</c:v>
                </c:pt>
                <c:pt idx="9429">
                  <c:v>-25.145</c:v>
                </c:pt>
                <c:pt idx="9430">
                  <c:v>-25.068000000000001</c:v>
                </c:pt>
                <c:pt idx="9431">
                  <c:v>-25.058</c:v>
                </c:pt>
                <c:pt idx="9432">
                  <c:v>-25.233000000000001</c:v>
                </c:pt>
                <c:pt idx="9433">
                  <c:v>-25.131</c:v>
                </c:pt>
                <c:pt idx="9434">
                  <c:v>-25.135999999999999</c:v>
                </c:pt>
                <c:pt idx="9435">
                  <c:v>-25.225999999999999</c:v>
                </c:pt>
                <c:pt idx="9436">
                  <c:v>-25.172000000000001</c:v>
                </c:pt>
                <c:pt idx="9437">
                  <c:v>-25.236999999999998</c:v>
                </c:pt>
                <c:pt idx="9438">
                  <c:v>-25.184999999999999</c:v>
                </c:pt>
                <c:pt idx="9439">
                  <c:v>-25.192</c:v>
                </c:pt>
                <c:pt idx="9440">
                  <c:v>-25.204000000000001</c:v>
                </c:pt>
                <c:pt idx="9441">
                  <c:v>-25.292999999999999</c:v>
                </c:pt>
                <c:pt idx="9442">
                  <c:v>-25.181999999999999</c:v>
                </c:pt>
                <c:pt idx="9443">
                  <c:v>-25.15</c:v>
                </c:pt>
                <c:pt idx="9444">
                  <c:v>-25.015000000000001</c:v>
                </c:pt>
                <c:pt idx="9445">
                  <c:v>-25.216999999999999</c:v>
                </c:pt>
                <c:pt idx="9446">
                  <c:v>-25.113</c:v>
                </c:pt>
                <c:pt idx="9447">
                  <c:v>-25.152000000000001</c:v>
                </c:pt>
                <c:pt idx="9448">
                  <c:v>-25.19</c:v>
                </c:pt>
                <c:pt idx="9449">
                  <c:v>-24.927</c:v>
                </c:pt>
                <c:pt idx="9450">
                  <c:v>-25.193999999999999</c:v>
                </c:pt>
                <c:pt idx="9451">
                  <c:v>-24.965</c:v>
                </c:pt>
                <c:pt idx="9452">
                  <c:v>-25.117999999999999</c:v>
                </c:pt>
                <c:pt idx="9453">
                  <c:v>-25.138999999999999</c:v>
                </c:pt>
                <c:pt idx="9454">
                  <c:v>-25.221</c:v>
                </c:pt>
                <c:pt idx="9455">
                  <c:v>-25.17</c:v>
                </c:pt>
                <c:pt idx="9456">
                  <c:v>-25.081</c:v>
                </c:pt>
                <c:pt idx="9457">
                  <c:v>-25.199000000000002</c:v>
                </c:pt>
                <c:pt idx="9458">
                  <c:v>-25.23</c:v>
                </c:pt>
                <c:pt idx="9459">
                  <c:v>-25.111000000000001</c:v>
                </c:pt>
                <c:pt idx="9460">
                  <c:v>-25.213000000000001</c:v>
                </c:pt>
                <c:pt idx="9461">
                  <c:v>-25.114000000000001</c:v>
                </c:pt>
                <c:pt idx="9462">
                  <c:v>-25.106000000000002</c:v>
                </c:pt>
                <c:pt idx="9463">
                  <c:v>-25.16</c:v>
                </c:pt>
                <c:pt idx="9464">
                  <c:v>-25.148</c:v>
                </c:pt>
                <c:pt idx="9465">
                  <c:v>-24.984000000000002</c:v>
                </c:pt>
                <c:pt idx="9466">
                  <c:v>-25.172999999999998</c:v>
                </c:pt>
                <c:pt idx="9467">
                  <c:v>-25.132999999999999</c:v>
                </c:pt>
                <c:pt idx="9468">
                  <c:v>-25.088999999999999</c:v>
                </c:pt>
                <c:pt idx="9469">
                  <c:v>-25.215</c:v>
                </c:pt>
                <c:pt idx="9470">
                  <c:v>-25.202999999999999</c:v>
                </c:pt>
                <c:pt idx="9471">
                  <c:v>-25.24</c:v>
                </c:pt>
                <c:pt idx="9472">
                  <c:v>-25.058</c:v>
                </c:pt>
                <c:pt idx="9473">
                  <c:v>-25.059000000000001</c:v>
                </c:pt>
                <c:pt idx="9474">
                  <c:v>-25.143999999999998</c:v>
                </c:pt>
                <c:pt idx="9475">
                  <c:v>-25.177</c:v>
                </c:pt>
                <c:pt idx="9476">
                  <c:v>-25.138000000000002</c:v>
                </c:pt>
                <c:pt idx="9477">
                  <c:v>-25.218</c:v>
                </c:pt>
                <c:pt idx="9478">
                  <c:v>-25.071000000000002</c:v>
                </c:pt>
                <c:pt idx="9479">
                  <c:v>-25.12</c:v>
                </c:pt>
                <c:pt idx="9480">
                  <c:v>-25.157</c:v>
                </c:pt>
                <c:pt idx="9481">
                  <c:v>-25.242000000000001</c:v>
                </c:pt>
                <c:pt idx="9482">
                  <c:v>-25.106000000000002</c:v>
                </c:pt>
                <c:pt idx="9483">
                  <c:v>-25.190999999999999</c:v>
                </c:pt>
                <c:pt idx="9484">
                  <c:v>-25.172000000000001</c:v>
                </c:pt>
                <c:pt idx="9485">
                  <c:v>-25.233000000000001</c:v>
                </c:pt>
                <c:pt idx="9486">
                  <c:v>-25.231000000000002</c:v>
                </c:pt>
                <c:pt idx="9487">
                  <c:v>-25.152999999999999</c:v>
                </c:pt>
                <c:pt idx="9488">
                  <c:v>-25.128</c:v>
                </c:pt>
                <c:pt idx="9489">
                  <c:v>-25.093</c:v>
                </c:pt>
                <c:pt idx="9490">
                  <c:v>-25.210999999999999</c:v>
                </c:pt>
                <c:pt idx="9491">
                  <c:v>-25.173999999999999</c:v>
                </c:pt>
                <c:pt idx="9492">
                  <c:v>-25.306000000000001</c:v>
                </c:pt>
                <c:pt idx="9493">
                  <c:v>-25.242999999999999</c:v>
                </c:pt>
                <c:pt idx="9494">
                  <c:v>-25.172999999999998</c:v>
                </c:pt>
                <c:pt idx="9495">
                  <c:v>-25.292000000000002</c:v>
                </c:pt>
                <c:pt idx="9496">
                  <c:v>-25.25</c:v>
                </c:pt>
                <c:pt idx="9497">
                  <c:v>-25.245000000000001</c:v>
                </c:pt>
                <c:pt idx="9498">
                  <c:v>-25.242999999999999</c:v>
                </c:pt>
                <c:pt idx="9499">
                  <c:v>-25.253</c:v>
                </c:pt>
                <c:pt idx="9500">
                  <c:v>-25.202999999999999</c:v>
                </c:pt>
                <c:pt idx="9501">
                  <c:v>-25.266999999999999</c:v>
                </c:pt>
                <c:pt idx="9502">
                  <c:v>-25.224</c:v>
                </c:pt>
                <c:pt idx="9503">
                  <c:v>-25.138000000000002</c:v>
                </c:pt>
                <c:pt idx="9504">
                  <c:v>-25.187000000000001</c:v>
                </c:pt>
                <c:pt idx="9505">
                  <c:v>-24.992999999999999</c:v>
                </c:pt>
                <c:pt idx="9506">
                  <c:v>-25.027999999999999</c:v>
                </c:pt>
                <c:pt idx="9507">
                  <c:v>-25.081</c:v>
                </c:pt>
                <c:pt idx="9508">
                  <c:v>-25.146999999999998</c:v>
                </c:pt>
                <c:pt idx="9509">
                  <c:v>-25.146000000000001</c:v>
                </c:pt>
                <c:pt idx="9510">
                  <c:v>-25.09</c:v>
                </c:pt>
                <c:pt idx="9511">
                  <c:v>-25.196999999999999</c:v>
                </c:pt>
                <c:pt idx="9512">
                  <c:v>-25.181999999999999</c:v>
                </c:pt>
                <c:pt idx="9513">
                  <c:v>-25.143999999999998</c:v>
                </c:pt>
                <c:pt idx="9514">
                  <c:v>-25.204000000000001</c:v>
                </c:pt>
                <c:pt idx="9515">
                  <c:v>-25.091999999999999</c:v>
                </c:pt>
                <c:pt idx="9516">
                  <c:v>-25.181000000000001</c:v>
                </c:pt>
                <c:pt idx="9517">
                  <c:v>-25.145</c:v>
                </c:pt>
                <c:pt idx="9518">
                  <c:v>-25.277000000000001</c:v>
                </c:pt>
                <c:pt idx="9519">
                  <c:v>-25.155000000000001</c:v>
                </c:pt>
                <c:pt idx="9520">
                  <c:v>-24.943000000000001</c:v>
                </c:pt>
                <c:pt idx="9521">
                  <c:v>-25.190999999999999</c:v>
                </c:pt>
                <c:pt idx="9522">
                  <c:v>-25.073</c:v>
                </c:pt>
                <c:pt idx="9523">
                  <c:v>-25.035</c:v>
                </c:pt>
                <c:pt idx="9524">
                  <c:v>-25.050999999999998</c:v>
                </c:pt>
                <c:pt idx="9525">
                  <c:v>-25.216999999999999</c:v>
                </c:pt>
                <c:pt idx="9526">
                  <c:v>-25.241</c:v>
                </c:pt>
                <c:pt idx="9527">
                  <c:v>-25.018999999999998</c:v>
                </c:pt>
                <c:pt idx="9528">
                  <c:v>-25.161000000000001</c:v>
                </c:pt>
                <c:pt idx="9529">
                  <c:v>-25.145</c:v>
                </c:pt>
                <c:pt idx="9530">
                  <c:v>-25.234000000000002</c:v>
                </c:pt>
                <c:pt idx="9531">
                  <c:v>-25.141999999999999</c:v>
                </c:pt>
                <c:pt idx="9532">
                  <c:v>-25.186</c:v>
                </c:pt>
                <c:pt idx="9533">
                  <c:v>-25.143000000000001</c:v>
                </c:pt>
                <c:pt idx="9534">
                  <c:v>-25.231999999999999</c:v>
                </c:pt>
                <c:pt idx="9535">
                  <c:v>-25.204999999999998</c:v>
                </c:pt>
                <c:pt idx="9536">
                  <c:v>-25.161000000000001</c:v>
                </c:pt>
                <c:pt idx="9537">
                  <c:v>-25.231000000000002</c:v>
                </c:pt>
                <c:pt idx="9538">
                  <c:v>-25.155000000000001</c:v>
                </c:pt>
                <c:pt idx="9539">
                  <c:v>-25.202000000000002</c:v>
                </c:pt>
                <c:pt idx="9540">
                  <c:v>-25.212</c:v>
                </c:pt>
                <c:pt idx="9541">
                  <c:v>-25.094000000000001</c:v>
                </c:pt>
                <c:pt idx="9542">
                  <c:v>-25.143000000000001</c:v>
                </c:pt>
                <c:pt idx="9543">
                  <c:v>-25.276</c:v>
                </c:pt>
                <c:pt idx="9544">
                  <c:v>-25.231999999999999</c:v>
                </c:pt>
                <c:pt idx="9545">
                  <c:v>-25.254999999999999</c:v>
                </c:pt>
                <c:pt idx="9546">
                  <c:v>-25.132999999999999</c:v>
                </c:pt>
                <c:pt idx="9547">
                  <c:v>-25.268000000000001</c:v>
                </c:pt>
                <c:pt idx="9548">
                  <c:v>-25.26</c:v>
                </c:pt>
                <c:pt idx="9549">
                  <c:v>-25.221</c:v>
                </c:pt>
                <c:pt idx="9550">
                  <c:v>-25</c:v>
                </c:pt>
                <c:pt idx="9551">
                  <c:v>-25.097999999999999</c:v>
                </c:pt>
                <c:pt idx="9552">
                  <c:v>-25.224</c:v>
                </c:pt>
                <c:pt idx="9553">
                  <c:v>-25.047000000000001</c:v>
                </c:pt>
                <c:pt idx="9554">
                  <c:v>-25.106999999999999</c:v>
                </c:pt>
                <c:pt idx="9555">
                  <c:v>-25.18</c:v>
                </c:pt>
                <c:pt idx="9556">
                  <c:v>-25.190999999999999</c:v>
                </c:pt>
                <c:pt idx="9557">
                  <c:v>-25.257000000000001</c:v>
                </c:pt>
                <c:pt idx="9558">
                  <c:v>-25.213000000000001</c:v>
                </c:pt>
                <c:pt idx="9559">
                  <c:v>-25.213999999999999</c:v>
                </c:pt>
                <c:pt idx="9560">
                  <c:v>-25.135000000000002</c:v>
                </c:pt>
                <c:pt idx="9561">
                  <c:v>-25.236999999999998</c:v>
                </c:pt>
                <c:pt idx="9562">
                  <c:v>-25.084</c:v>
                </c:pt>
                <c:pt idx="9563">
                  <c:v>-25.173999999999999</c:v>
                </c:pt>
                <c:pt idx="9564">
                  <c:v>-25.268999999999998</c:v>
                </c:pt>
                <c:pt idx="9565">
                  <c:v>-25.268000000000001</c:v>
                </c:pt>
                <c:pt idx="9566">
                  <c:v>-25.212</c:v>
                </c:pt>
                <c:pt idx="9567">
                  <c:v>-25.187000000000001</c:v>
                </c:pt>
                <c:pt idx="9568">
                  <c:v>-25.184000000000001</c:v>
                </c:pt>
                <c:pt idx="9569">
                  <c:v>-25.233000000000001</c:v>
                </c:pt>
                <c:pt idx="9570">
                  <c:v>-25.164000000000001</c:v>
                </c:pt>
                <c:pt idx="9571">
                  <c:v>-25.215</c:v>
                </c:pt>
                <c:pt idx="9572">
                  <c:v>-25.242999999999999</c:v>
                </c:pt>
                <c:pt idx="9573">
                  <c:v>-25.28</c:v>
                </c:pt>
                <c:pt idx="9574">
                  <c:v>-25.207999999999998</c:v>
                </c:pt>
                <c:pt idx="9575">
                  <c:v>-25.163</c:v>
                </c:pt>
                <c:pt idx="9576">
                  <c:v>-25.177</c:v>
                </c:pt>
                <c:pt idx="9577">
                  <c:v>-25.193999999999999</c:v>
                </c:pt>
                <c:pt idx="9578">
                  <c:v>-25.132999999999999</c:v>
                </c:pt>
                <c:pt idx="9579">
                  <c:v>-25.097999999999999</c:v>
                </c:pt>
                <c:pt idx="9580">
                  <c:v>-25.256</c:v>
                </c:pt>
                <c:pt idx="9581">
                  <c:v>-25.204999999999998</c:v>
                </c:pt>
                <c:pt idx="9582">
                  <c:v>-25.173999999999999</c:v>
                </c:pt>
                <c:pt idx="9583">
                  <c:v>-25.213999999999999</c:v>
                </c:pt>
                <c:pt idx="9584">
                  <c:v>-25.207999999999998</c:v>
                </c:pt>
                <c:pt idx="9585">
                  <c:v>-25.244</c:v>
                </c:pt>
                <c:pt idx="9586">
                  <c:v>-25.257999999999999</c:v>
                </c:pt>
                <c:pt idx="9587">
                  <c:v>-25.257999999999999</c:v>
                </c:pt>
                <c:pt idx="9588">
                  <c:v>-25.193000000000001</c:v>
                </c:pt>
                <c:pt idx="9589">
                  <c:v>-25.266999999999999</c:v>
                </c:pt>
                <c:pt idx="9590">
                  <c:v>-25.265999999999998</c:v>
                </c:pt>
                <c:pt idx="9591">
                  <c:v>-25.21</c:v>
                </c:pt>
                <c:pt idx="9592">
                  <c:v>-25.216999999999999</c:v>
                </c:pt>
                <c:pt idx="9593">
                  <c:v>-25.227</c:v>
                </c:pt>
                <c:pt idx="9594">
                  <c:v>-25.251000000000001</c:v>
                </c:pt>
                <c:pt idx="9595">
                  <c:v>-24.965</c:v>
                </c:pt>
                <c:pt idx="9596">
                  <c:v>-25.143999999999998</c:v>
                </c:pt>
                <c:pt idx="9597">
                  <c:v>-25.161000000000001</c:v>
                </c:pt>
                <c:pt idx="9598">
                  <c:v>-25.195</c:v>
                </c:pt>
                <c:pt idx="9599">
                  <c:v>-25.145</c:v>
                </c:pt>
                <c:pt idx="9600">
                  <c:v>-25.238</c:v>
                </c:pt>
                <c:pt idx="9601">
                  <c:v>-25.221</c:v>
                </c:pt>
                <c:pt idx="9602">
                  <c:v>-25.228000000000002</c:v>
                </c:pt>
                <c:pt idx="9603">
                  <c:v>-25.084</c:v>
                </c:pt>
                <c:pt idx="9604">
                  <c:v>-25.265999999999998</c:v>
                </c:pt>
                <c:pt idx="9605">
                  <c:v>-25.228000000000002</c:v>
                </c:pt>
                <c:pt idx="9606">
                  <c:v>-25.216000000000001</c:v>
                </c:pt>
                <c:pt idx="9607">
                  <c:v>-25.196999999999999</c:v>
                </c:pt>
                <c:pt idx="9608">
                  <c:v>-25.198</c:v>
                </c:pt>
                <c:pt idx="9609">
                  <c:v>-25.175000000000001</c:v>
                </c:pt>
                <c:pt idx="9610">
                  <c:v>-25.193000000000001</c:v>
                </c:pt>
                <c:pt idx="9611">
                  <c:v>-25.221</c:v>
                </c:pt>
                <c:pt idx="9612">
                  <c:v>-25.202000000000002</c:v>
                </c:pt>
                <c:pt idx="9613">
                  <c:v>-25.292999999999999</c:v>
                </c:pt>
                <c:pt idx="9614">
                  <c:v>-25.108000000000001</c:v>
                </c:pt>
                <c:pt idx="9615">
                  <c:v>-25.175000000000001</c:v>
                </c:pt>
                <c:pt idx="9616">
                  <c:v>-25.166</c:v>
                </c:pt>
                <c:pt idx="9617">
                  <c:v>-25.206</c:v>
                </c:pt>
                <c:pt idx="9618">
                  <c:v>-25.239000000000001</c:v>
                </c:pt>
                <c:pt idx="9619">
                  <c:v>-25.114000000000001</c:v>
                </c:pt>
                <c:pt idx="9620">
                  <c:v>-25.143000000000001</c:v>
                </c:pt>
                <c:pt idx="9621">
                  <c:v>-25.123999999999999</c:v>
                </c:pt>
                <c:pt idx="9622">
                  <c:v>-25.196000000000002</c:v>
                </c:pt>
                <c:pt idx="9623">
                  <c:v>-25.295000000000002</c:v>
                </c:pt>
                <c:pt idx="9624">
                  <c:v>-25.187000000000001</c:v>
                </c:pt>
                <c:pt idx="9625">
                  <c:v>-25.158999999999999</c:v>
                </c:pt>
                <c:pt idx="9626">
                  <c:v>-25.13</c:v>
                </c:pt>
                <c:pt idx="9627">
                  <c:v>-25.295999999999999</c:v>
                </c:pt>
                <c:pt idx="9628">
                  <c:v>-25.111000000000001</c:v>
                </c:pt>
                <c:pt idx="9629">
                  <c:v>-25.238</c:v>
                </c:pt>
                <c:pt idx="9630">
                  <c:v>-25.251000000000001</c:v>
                </c:pt>
                <c:pt idx="9631">
                  <c:v>-25.164999999999999</c:v>
                </c:pt>
                <c:pt idx="9632">
                  <c:v>-25.222999999999999</c:v>
                </c:pt>
                <c:pt idx="9633">
                  <c:v>-25.285</c:v>
                </c:pt>
                <c:pt idx="9634">
                  <c:v>-25.01</c:v>
                </c:pt>
                <c:pt idx="9635">
                  <c:v>-25.27</c:v>
                </c:pt>
                <c:pt idx="9636">
                  <c:v>-25.321000000000002</c:v>
                </c:pt>
                <c:pt idx="9637">
                  <c:v>-25.228000000000002</c:v>
                </c:pt>
                <c:pt idx="9638">
                  <c:v>-25.279</c:v>
                </c:pt>
                <c:pt idx="9639">
                  <c:v>-25.108000000000001</c:v>
                </c:pt>
                <c:pt idx="9640">
                  <c:v>-25.228000000000002</c:v>
                </c:pt>
                <c:pt idx="9641">
                  <c:v>-25.210999999999999</c:v>
                </c:pt>
                <c:pt idx="9642">
                  <c:v>-25.305</c:v>
                </c:pt>
                <c:pt idx="9643">
                  <c:v>-25.111000000000001</c:v>
                </c:pt>
                <c:pt idx="9644">
                  <c:v>-25.145</c:v>
                </c:pt>
                <c:pt idx="9645">
                  <c:v>-25.08</c:v>
                </c:pt>
                <c:pt idx="9646">
                  <c:v>-25.071999999999999</c:v>
                </c:pt>
                <c:pt idx="9647">
                  <c:v>-25.263999999999999</c:v>
                </c:pt>
                <c:pt idx="9648">
                  <c:v>-25.216999999999999</c:v>
                </c:pt>
                <c:pt idx="9649">
                  <c:v>-25.192</c:v>
                </c:pt>
                <c:pt idx="9650">
                  <c:v>-25.308</c:v>
                </c:pt>
                <c:pt idx="9651">
                  <c:v>-25.253</c:v>
                </c:pt>
                <c:pt idx="9652">
                  <c:v>-25.266999999999999</c:v>
                </c:pt>
                <c:pt idx="9653">
                  <c:v>-25.225999999999999</c:v>
                </c:pt>
                <c:pt idx="9654">
                  <c:v>-25.186</c:v>
                </c:pt>
                <c:pt idx="9655">
                  <c:v>-25.181999999999999</c:v>
                </c:pt>
                <c:pt idx="9656">
                  <c:v>-24.986999999999998</c:v>
                </c:pt>
                <c:pt idx="9657">
                  <c:v>-25.093</c:v>
                </c:pt>
                <c:pt idx="9658">
                  <c:v>-24.826000000000001</c:v>
                </c:pt>
                <c:pt idx="9659">
                  <c:v>-25.08</c:v>
                </c:pt>
                <c:pt idx="9660">
                  <c:v>-24.995000000000001</c:v>
                </c:pt>
                <c:pt idx="9661">
                  <c:v>-25.042000000000002</c:v>
                </c:pt>
                <c:pt idx="9662">
                  <c:v>-25.111000000000001</c:v>
                </c:pt>
                <c:pt idx="9663">
                  <c:v>-25.199000000000002</c:v>
                </c:pt>
                <c:pt idx="9664">
                  <c:v>-25.163</c:v>
                </c:pt>
                <c:pt idx="9665">
                  <c:v>-24.968</c:v>
                </c:pt>
                <c:pt idx="9666">
                  <c:v>-25.212</c:v>
                </c:pt>
                <c:pt idx="9667">
                  <c:v>-25.123000000000001</c:v>
                </c:pt>
                <c:pt idx="9668">
                  <c:v>-25.03</c:v>
                </c:pt>
                <c:pt idx="9669">
                  <c:v>-25.016999999999999</c:v>
                </c:pt>
                <c:pt idx="9670">
                  <c:v>-25.26</c:v>
                </c:pt>
                <c:pt idx="9671">
                  <c:v>-25.195</c:v>
                </c:pt>
                <c:pt idx="9672">
                  <c:v>-25.221</c:v>
                </c:pt>
                <c:pt idx="9673">
                  <c:v>-25.24</c:v>
                </c:pt>
                <c:pt idx="9674">
                  <c:v>-25.222999999999999</c:v>
                </c:pt>
                <c:pt idx="9675">
                  <c:v>-25.216999999999999</c:v>
                </c:pt>
                <c:pt idx="9676">
                  <c:v>-25.254999999999999</c:v>
                </c:pt>
                <c:pt idx="9677">
                  <c:v>-25.175999999999998</c:v>
                </c:pt>
                <c:pt idx="9678">
                  <c:v>-25.155000000000001</c:v>
                </c:pt>
                <c:pt idx="9679">
                  <c:v>-25.242000000000001</c:v>
                </c:pt>
                <c:pt idx="9680">
                  <c:v>-25.221</c:v>
                </c:pt>
                <c:pt idx="9681">
                  <c:v>-25.167999999999999</c:v>
                </c:pt>
                <c:pt idx="9682">
                  <c:v>-25.225999999999999</c:v>
                </c:pt>
                <c:pt idx="9683">
                  <c:v>-25.27</c:v>
                </c:pt>
                <c:pt idx="9684">
                  <c:v>-25.206</c:v>
                </c:pt>
                <c:pt idx="9685">
                  <c:v>-25.244</c:v>
                </c:pt>
                <c:pt idx="9686">
                  <c:v>-25.251000000000001</c:v>
                </c:pt>
                <c:pt idx="9687">
                  <c:v>-25.141999999999999</c:v>
                </c:pt>
                <c:pt idx="9688">
                  <c:v>-25.192</c:v>
                </c:pt>
                <c:pt idx="9689">
                  <c:v>-25.186</c:v>
                </c:pt>
                <c:pt idx="9690">
                  <c:v>-25.094999999999999</c:v>
                </c:pt>
                <c:pt idx="9691">
                  <c:v>-25.167000000000002</c:v>
                </c:pt>
                <c:pt idx="9692">
                  <c:v>-25.001000000000001</c:v>
                </c:pt>
                <c:pt idx="9693">
                  <c:v>-24.981999999999999</c:v>
                </c:pt>
                <c:pt idx="9694">
                  <c:v>-25.31</c:v>
                </c:pt>
                <c:pt idx="9695">
                  <c:v>-25.167000000000002</c:v>
                </c:pt>
                <c:pt idx="9696">
                  <c:v>-25.303999999999998</c:v>
                </c:pt>
                <c:pt idx="9697">
                  <c:v>-25.068999999999999</c:v>
                </c:pt>
                <c:pt idx="9698">
                  <c:v>-25.143999999999998</c:v>
                </c:pt>
                <c:pt idx="9699">
                  <c:v>-25.283000000000001</c:v>
                </c:pt>
                <c:pt idx="9700">
                  <c:v>-25.300999999999998</c:v>
                </c:pt>
                <c:pt idx="9701">
                  <c:v>-25.268000000000001</c:v>
                </c:pt>
                <c:pt idx="9702">
                  <c:v>-25.245000000000001</c:v>
                </c:pt>
                <c:pt idx="9703">
                  <c:v>-25.317</c:v>
                </c:pt>
                <c:pt idx="9704">
                  <c:v>-25.233000000000001</c:v>
                </c:pt>
                <c:pt idx="9705">
                  <c:v>-25.219000000000001</c:v>
                </c:pt>
                <c:pt idx="9706">
                  <c:v>-25.241</c:v>
                </c:pt>
                <c:pt idx="9707">
                  <c:v>-25.077000000000002</c:v>
                </c:pt>
                <c:pt idx="9708">
                  <c:v>-25.231999999999999</c:v>
                </c:pt>
                <c:pt idx="9709">
                  <c:v>-25.206</c:v>
                </c:pt>
                <c:pt idx="9710">
                  <c:v>-25.225999999999999</c:v>
                </c:pt>
                <c:pt idx="9711">
                  <c:v>-25.297000000000001</c:v>
                </c:pt>
                <c:pt idx="9712">
                  <c:v>-25.256</c:v>
                </c:pt>
                <c:pt idx="9713">
                  <c:v>-25.231000000000002</c:v>
                </c:pt>
                <c:pt idx="9714">
                  <c:v>-25.228000000000002</c:v>
                </c:pt>
                <c:pt idx="9715">
                  <c:v>-25.231999999999999</c:v>
                </c:pt>
                <c:pt idx="9716">
                  <c:v>-25.259</c:v>
                </c:pt>
                <c:pt idx="9717">
                  <c:v>-25.244</c:v>
                </c:pt>
                <c:pt idx="9718">
                  <c:v>-25.204999999999998</c:v>
                </c:pt>
                <c:pt idx="9719">
                  <c:v>-25.242999999999999</c:v>
                </c:pt>
                <c:pt idx="9720">
                  <c:v>-25.335000000000001</c:v>
                </c:pt>
                <c:pt idx="9721">
                  <c:v>-25.265999999999998</c:v>
                </c:pt>
                <c:pt idx="9722">
                  <c:v>-25.222000000000001</c:v>
                </c:pt>
                <c:pt idx="9723">
                  <c:v>-25.143999999999998</c:v>
                </c:pt>
                <c:pt idx="9724">
                  <c:v>-25.303999999999998</c:v>
                </c:pt>
                <c:pt idx="9725">
                  <c:v>-25.236000000000001</c:v>
                </c:pt>
                <c:pt idx="9726">
                  <c:v>-25.175999999999998</c:v>
                </c:pt>
                <c:pt idx="9727">
                  <c:v>-25.245000000000001</c:v>
                </c:pt>
                <c:pt idx="9728">
                  <c:v>-25.29</c:v>
                </c:pt>
                <c:pt idx="9729">
                  <c:v>-25.263000000000002</c:v>
                </c:pt>
                <c:pt idx="9730">
                  <c:v>-25.183</c:v>
                </c:pt>
                <c:pt idx="9731">
                  <c:v>-25.146999999999998</c:v>
                </c:pt>
                <c:pt idx="9732">
                  <c:v>-25.14</c:v>
                </c:pt>
                <c:pt idx="9733">
                  <c:v>-25.236000000000001</c:v>
                </c:pt>
                <c:pt idx="9734">
                  <c:v>-25.097000000000001</c:v>
                </c:pt>
                <c:pt idx="9735">
                  <c:v>-25.16</c:v>
                </c:pt>
                <c:pt idx="9736">
                  <c:v>-25.141999999999999</c:v>
                </c:pt>
                <c:pt idx="9737">
                  <c:v>-25.076000000000001</c:v>
                </c:pt>
                <c:pt idx="9738">
                  <c:v>-25.213999999999999</c:v>
                </c:pt>
                <c:pt idx="9739">
                  <c:v>-25.241</c:v>
                </c:pt>
                <c:pt idx="9740">
                  <c:v>-25.155000000000001</c:v>
                </c:pt>
                <c:pt idx="9741">
                  <c:v>-25.161999999999999</c:v>
                </c:pt>
                <c:pt idx="9742">
                  <c:v>-25.216999999999999</c:v>
                </c:pt>
                <c:pt idx="9743">
                  <c:v>-25.186</c:v>
                </c:pt>
                <c:pt idx="9744">
                  <c:v>-25.114999999999998</c:v>
                </c:pt>
                <c:pt idx="9745">
                  <c:v>-25.260999999999999</c:v>
                </c:pt>
                <c:pt idx="9746">
                  <c:v>-25.204999999999998</c:v>
                </c:pt>
                <c:pt idx="9747">
                  <c:v>-25.245999999999999</c:v>
                </c:pt>
                <c:pt idx="9748">
                  <c:v>-25.07</c:v>
                </c:pt>
                <c:pt idx="9749">
                  <c:v>-25.234000000000002</c:v>
                </c:pt>
                <c:pt idx="9750">
                  <c:v>-25.245000000000001</c:v>
                </c:pt>
                <c:pt idx="9751">
                  <c:v>-24.757000000000001</c:v>
                </c:pt>
                <c:pt idx="9752">
                  <c:v>-25.225999999999999</c:v>
                </c:pt>
                <c:pt idx="9753">
                  <c:v>-25.145</c:v>
                </c:pt>
                <c:pt idx="9754">
                  <c:v>-25.268000000000001</c:v>
                </c:pt>
                <c:pt idx="9755">
                  <c:v>-25.181000000000001</c:v>
                </c:pt>
                <c:pt idx="9756">
                  <c:v>-25.03</c:v>
                </c:pt>
                <c:pt idx="9757">
                  <c:v>-25.141999999999999</c:v>
                </c:pt>
                <c:pt idx="9758">
                  <c:v>-25.164000000000001</c:v>
                </c:pt>
                <c:pt idx="9759">
                  <c:v>-25.117999999999999</c:v>
                </c:pt>
                <c:pt idx="9760">
                  <c:v>-25.236999999999998</c:v>
                </c:pt>
                <c:pt idx="9761">
                  <c:v>-25.015999999999998</c:v>
                </c:pt>
                <c:pt idx="9762">
                  <c:v>-25.106000000000002</c:v>
                </c:pt>
                <c:pt idx="9763">
                  <c:v>-25.247</c:v>
                </c:pt>
                <c:pt idx="9764">
                  <c:v>-25.245000000000001</c:v>
                </c:pt>
                <c:pt idx="9765">
                  <c:v>-25.219000000000001</c:v>
                </c:pt>
                <c:pt idx="9766">
                  <c:v>-25.256</c:v>
                </c:pt>
                <c:pt idx="9767">
                  <c:v>-25.206</c:v>
                </c:pt>
                <c:pt idx="9768">
                  <c:v>-25.167000000000002</c:v>
                </c:pt>
                <c:pt idx="9769">
                  <c:v>-25.257999999999999</c:v>
                </c:pt>
                <c:pt idx="9770">
                  <c:v>-25.256</c:v>
                </c:pt>
                <c:pt idx="9771">
                  <c:v>-25.199000000000002</c:v>
                </c:pt>
                <c:pt idx="9772">
                  <c:v>-25.2</c:v>
                </c:pt>
                <c:pt idx="9773">
                  <c:v>-25.280999999999999</c:v>
                </c:pt>
                <c:pt idx="9774">
                  <c:v>-25.239000000000001</c:v>
                </c:pt>
                <c:pt idx="9775">
                  <c:v>-25.155000000000001</c:v>
                </c:pt>
                <c:pt idx="9776">
                  <c:v>-25.196000000000002</c:v>
                </c:pt>
                <c:pt idx="9777">
                  <c:v>-25.137</c:v>
                </c:pt>
                <c:pt idx="9778">
                  <c:v>-25.109000000000002</c:v>
                </c:pt>
                <c:pt idx="9779">
                  <c:v>-25.202999999999999</c:v>
                </c:pt>
                <c:pt idx="9780">
                  <c:v>-25.167999999999999</c:v>
                </c:pt>
                <c:pt idx="9781">
                  <c:v>-25.21</c:v>
                </c:pt>
                <c:pt idx="9782">
                  <c:v>-25.145</c:v>
                </c:pt>
                <c:pt idx="9783">
                  <c:v>-25.24</c:v>
                </c:pt>
                <c:pt idx="9784">
                  <c:v>-25.210999999999999</c:v>
                </c:pt>
                <c:pt idx="9785">
                  <c:v>-25.154</c:v>
                </c:pt>
                <c:pt idx="9786">
                  <c:v>-25.135999999999999</c:v>
                </c:pt>
                <c:pt idx="9787">
                  <c:v>-25.155999999999999</c:v>
                </c:pt>
                <c:pt idx="9788">
                  <c:v>-25.1</c:v>
                </c:pt>
                <c:pt idx="9789">
                  <c:v>-25.224</c:v>
                </c:pt>
                <c:pt idx="9790">
                  <c:v>-25.206</c:v>
                </c:pt>
                <c:pt idx="9791">
                  <c:v>-25.283999999999999</c:v>
                </c:pt>
                <c:pt idx="9792">
                  <c:v>-25.242000000000001</c:v>
                </c:pt>
                <c:pt idx="9793">
                  <c:v>-25.265000000000001</c:v>
                </c:pt>
                <c:pt idx="9794">
                  <c:v>-25.193999999999999</c:v>
                </c:pt>
                <c:pt idx="9795">
                  <c:v>-25.138000000000002</c:v>
                </c:pt>
                <c:pt idx="9796">
                  <c:v>-25.222000000000001</c:v>
                </c:pt>
                <c:pt idx="9797">
                  <c:v>-25.259</c:v>
                </c:pt>
                <c:pt idx="9798">
                  <c:v>-25.247</c:v>
                </c:pt>
                <c:pt idx="9799">
                  <c:v>-25.341000000000001</c:v>
                </c:pt>
                <c:pt idx="9800">
                  <c:v>-25.2</c:v>
                </c:pt>
                <c:pt idx="9801">
                  <c:v>-25.161000000000001</c:v>
                </c:pt>
                <c:pt idx="9802">
                  <c:v>-25.242999999999999</c:v>
                </c:pt>
                <c:pt idx="9803">
                  <c:v>-25.170999999999999</c:v>
                </c:pt>
                <c:pt idx="9804">
                  <c:v>-25.116</c:v>
                </c:pt>
                <c:pt idx="9805">
                  <c:v>-25.213999999999999</c:v>
                </c:pt>
                <c:pt idx="9806">
                  <c:v>-25.257000000000001</c:v>
                </c:pt>
                <c:pt idx="9807">
                  <c:v>-25.206</c:v>
                </c:pt>
                <c:pt idx="9808">
                  <c:v>-25.210999999999999</c:v>
                </c:pt>
                <c:pt idx="9809">
                  <c:v>-25.227</c:v>
                </c:pt>
                <c:pt idx="9810">
                  <c:v>-25.221</c:v>
                </c:pt>
                <c:pt idx="9811">
                  <c:v>-25.335000000000001</c:v>
                </c:pt>
                <c:pt idx="9812">
                  <c:v>-25.282</c:v>
                </c:pt>
                <c:pt idx="9813">
                  <c:v>-25.283000000000001</c:v>
                </c:pt>
                <c:pt idx="9814">
                  <c:v>-25.314</c:v>
                </c:pt>
                <c:pt idx="9815">
                  <c:v>-25.134</c:v>
                </c:pt>
                <c:pt idx="9816">
                  <c:v>-25.228000000000002</c:v>
                </c:pt>
                <c:pt idx="9817">
                  <c:v>-25.225999999999999</c:v>
                </c:pt>
                <c:pt idx="9818">
                  <c:v>-25.198</c:v>
                </c:pt>
                <c:pt idx="9819">
                  <c:v>-25.219000000000001</c:v>
                </c:pt>
                <c:pt idx="9820">
                  <c:v>-25.161000000000001</c:v>
                </c:pt>
                <c:pt idx="9821">
                  <c:v>-25.163</c:v>
                </c:pt>
                <c:pt idx="9822">
                  <c:v>-25.173999999999999</c:v>
                </c:pt>
                <c:pt idx="9823">
                  <c:v>-25.065000000000001</c:v>
                </c:pt>
                <c:pt idx="9824">
                  <c:v>-25.234000000000002</c:v>
                </c:pt>
                <c:pt idx="9825">
                  <c:v>-25.242999999999999</c:v>
                </c:pt>
                <c:pt idx="9826">
                  <c:v>-25.225000000000001</c:v>
                </c:pt>
                <c:pt idx="9827">
                  <c:v>-25.236999999999998</c:v>
                </c:pt>
                <c:pt idx="9828">
                  <c:v>-25.291</c:v>
                </c:pt>
                <c:pt idx="9829">
                  <c:v>-25.285</c:v>
                </c:pt>
                <c:pt idx="9830">
                  <c:v>-25.286999999999999</c:v>
                </c:pt>
                <c:pt idx="9831">
                  <c:v>-25.283999999999999</c:v>
                </c:pt>
                <c:pt idx="9832">
                  <c:v>-25.210999999999999</c:v>
                </c:pt>
                <c:pt idx="9833">
                  <c:v>-25.228000000000002</c:v>
                </c:pt>
                <c:pt idx="9834">
                  <c:v>-25.138000000000002</c:v>
                </c:pt>
                <c:pt idx="9835">
                  <c:v>-25.222999999999999</c:v>
                </c:pt>
                <c:pt idx="9836">
                  <c:v>-25.114999999999998</c:v>
                </c:pt>
                <c:pt idx="9837">
                  <c:v>-25.227</c:v>
                </c:pt>
                <c:pt idx="9838">
                  <c:v>-25.210999999999999</c:v>
                </c:pt>
                <c:pt idx="9839">
                  <c:v>-25.207000000000001</c:v>
                </c:pt>
                <c:pt idx="9840">
                  <c:v>-25.2</c:v>
                </c:pt>
                <c:pt idx="9841">
                  <c:v>-25.206</c:v>
                </c:pt>
                <c:pt idx="9842">
                  <c:v>-25.204999999999998</c:v>
                </c:pt>
                <c:pt idx="9843">
                  <c:v>-25.181000000000001</c:v>
                </c:pt>
                <c:pt idx="9844">
                  <c:v>-25.193000000000001</c:v>
                </c:pt>
                <c:pt idx="9845">
                  <c:v>-25.253</c:v>
                </c:pt>
                <c:pt idx="9846">
                  <c:v>-25.265000000000001</c:v>
                </c:pt>
                <c:pt idx="9847">
                  <c:v>-25.189</c:v>
                </c:pt>
                <c:pt idx="9848">
                  <c:v>-25.309000000000001</c:v>
                </c:pt>
                <c:pt idx="9849">
                  <c:v>-25.274999999999999</c:v>
                </c:pt>
                <c:pt idx="9850">
                  <c:v>-25.294</c:v>
                </c:pt>
                <c:pt idx="9851">
                  <c:v>-25.303999999999998</c:v>
                </c:pt>
                <c:pt idx="9852">
                  <c:v>-25.302</c:v>
                </c:pt>
                <c:pt idx="9853">
                  <c:v>-25.27</c:v>
                </c:pt>
                <c:pt idx="9854">
                  <c:v>-25.164000000000001</c:v>
                </c:pt>
                <c:pt idx="9855">
                  <c:v>-25.175000000000001</c:v>
                </c:pt>
                <c:pt idx="9856">
                  <c:v>-25.193999999999999</c:v>
                </c:pt>
                <c:pt idx="9857">
                  <c:v>-25.175999999999998</c:v>
                </c:pt>
                <c:pt idx="9858">
                  <c:v>-25.15</c:v>
                </c:pt>
                <c:pt idx="9859">
                  <c:v>-25.135000000000002</c:v>
                </c:pt>
                <c:pt idx="9860">
                  <c:v>-25.244</c:v>
                </c:pt>
                <c:pt idx="9861">
                  <c:v>-25.256</c:v>
                </c:pt>
                <c:pt idx="9862">
                  <c:v>-25.212</c:v>
                </c:pt>
                <c:pt idx="9863">
                  <c:v>-25.14</c:v>
                </c:pt>
                <c:pt idx="9864">
                  <c:v>-25.16</c:v>
                </c:pt>
                <c:pt idx="9865">
                  <c:v>-25.251000000000001</c:v>
                </c:pt>
                <c:pt idx="9866">
                  <c:v>-25.119</c:v>
                </c:pt>
                <c:pt idx="9867">
                  <c:v>-25.24</c:v>
                </c:pt>
                <c:pt idx="9868">
                  <c:v>-25.234000000000002</c:v>
                </c:pt>
                <c:pt idx="9869">
                  <c:v>-25.274999999999999</c:v>
                </c:pt>
                <c:pt idx="9870">
                  <c:v>-25.317</c:v>
                </c:pt>
                <c:pt idx="9871">
                  <c:v>-25.338000000000001</c:v>
                </c:pt>
                <c:pt idx="9872">
                  <c:v>-25.347000000000001</c:v>
                </c:pt>
                <c:pt idx="9873">
                  <c:v>-25.277999999999999</c:v>
                </c:pt>
                <c:pt idx="9874">
                  <c:v>-25.349</c:v>
                </c:pt>
                <c:pt idx="9875">
                  <c:v>-25.305</c:v>
                </c:pt>
                <c:pt idx="9876">
                  <c:v>-25.161999999999999</c:v>
                </c:pt>
                <c:pt idx="9877">
                  <c:v>-25.234999999999999</c:v>
                </c:pt>
                <c:pt idx="9878">
                  <c:v>-25.241</c:v>
                </c:pt>
                <c:pt idx="9879">
                  <c:v>-25.146999999999998</c:v>
                </c:pt>
                <c:pt idx="9880">
                  <c:v>-25.17</c:v>
                </c:pt>
                <c:pt idx="9881">
                  <c:v>-25.199000000000002</c:v>
                </c:pt>
                <c:pt idx="9882">
                  <c:v>-25.116</c:v>
                </c:pt>
                <c:pt idx="9883">
                  <c:v>-25.260999999999999</c:v>
                </c:pt>
                <c:pt idx="9884">
                  <c:v>-25.13</c:v>
                </c:pt>
                <c:pt idx="9885">
                  <c:v>-25.273</c:v>
                </c:pt>
                <c:pt idx="9886">
                  <c:v>-25.224</c:v>
                </c:pt>
                <c:pt idx="9887">
                  <c:v>-25.161000000000001</c:v>
                </c:pt>
                <c:pt idx="9888">
                  <c:v>-25.297999999999998</c:v>
                </c:pt>
                <c:pt idx="9889">
                  <c:v>-25.234000000000002</c:v>
                </c:pt>
                <c:pt idx="9890">
                  <c:v>-25.213999999999999</c:v>
                </c:pt>
                <c:pt idx="9891">
                  <c:v>-25.245000000000001</c:v>
                </c:pt>
                <c:pt idx="9892">
                  <c:v>-25.277000000000001</c:v>
                </c:pt>
                <c:pt idx="9893">
                  <c:v>-25.370999999999999</c:v>
                </c:pt>
                <c:pt idx="9894">
                  <c:v>-25.327999999999999</c:v>
                </c:pt>
                <c:pt idx="9895">
                  <c:v>-25.248999999999999</c:v>
                </c:pt>
                <c:pt idx="9896">
                  <c:v>-25.154</c:v>
                </c:pt>
                <c:pt idx="9897">
                  <c:v>-25.228999999999999</c:v>
                </c:pt>
                <c:pt idx="9898">
                  <c:v>-25.238</c:v>
                </c:pt>
                <c:pt idx="9899">
                  <c:v>-25.233000000000001</c:v>
                </c:pt>
                <c:pt idx="9900">
                  <c:v>-25.169</c:v>
                </c:pt>
                <c:pt idx="9901">
                  <c:v>-25.280999999999999</c:v>
                </c:pt>
                <c:pt idx="9902">
                  <c:v>-25.216000000000001</c:v>
                </c:pt>
                <c:pt idx="9903">
                  <c:v>-25.279</c:v>
                </c:pt>
                <c:pt idx="9904">
                  <c:v>-25.242999999999999</c:v>
                </c:pt>
                <c:pt idx="9905">
                  <c:v>-25.201000000000001</c:v>
                </c:pt>
                <c:pt idx="9906">
                  <c:v>-25.164000000000001</c:v>
                </c:pt>
                <c:pt idx="9907">
                  <c:v>-25.324000000000002</c:v>
                </c:pt>
                <c:pt idx="9908">
                  <c:v>-25.295000000000002</c:v>
                </c:pt>
                <c:pt idx="9909">
                  <c:v>-25.332999999999998</c:v>
                </c:pt>
                <c:pt idx="9910">
                  <c:v>-25.14</c:v>
                </c:pt>
                <c:pt idx="9911">
                  <c:v>-25.218</c:v>
                </c:pt>
                <c:pt idx="9912">
                  <c:v>-25.175999999999998</c:v>
                </c:pt>
                <c:pt idx="9913">
                  <c:v>-25.103000000000002</c:v>
                </c:pt>
                <c:pt idx="9914">
                  <c:v>-24.986999999999998</c:v>
                </c:pt>
                <c:pt idx="9915">
                  <c:v>-25.282</c:v>
                </c:pt>
                <c:pt idx="9916">
                  <c:v>-25.195</c:v>
                </c:pt>
                <c:pt idx="9917">
                  <c:v>-25.186</c:v>
                </c:pt>
                <c:pt idx="9918">
                  <c:v>-25.303000000000001</c:v>
                </c:pt>
                <c:pt idx="9919">
                  <c:v>-25.283000000000001</c:v>
                </c:pt>
                <c:pt idx="9920">
                  <c:v>-25.231000000000002</c:v>
                </c:pt>
                <c:pt idx="9921">
                  <c:v>-25.082000000000001</c:v>
                </c:pt>
                <c:pt idx="9922">
                  <c:v>-25.117999999999999</c:v>
                </c:pt>
                <c:pt idx="9923">
                  <c:v>-25.254999999999999</c:v>
                </c:pt>
                <c:pt idx="9924">
                  <c:v>-25.21</c:v>
                </c:pt>
                <c:pt idx="9925">
                  <c:v>-25.251999999999999</c:v>
                </c:pt>
                <c:pt idx="9926">
                  <c:v>-25.318999999999999</c:v>
                </c:pt>
                <c:pt idx="9927">
                  <c:v>-25.126000000000001</c:v>
                </c:pt>
                <c:pt idx="9928">
                  <c:v>-25.225000000000001</c:v>
                </c:pt>
                <c:pt idx="9929">
                  <c:v>-25.148</c:v>
                </c:pt>
                <c:pt idx="9930">
                  <c:v>-25.256</c:v>
                </c:pt>
                <c:pt idx="9931">
                  <c:v>-25.234000000000002</c:v>
                </c:pt>
                <c:pt idx="9932">
                  <c:v>-25.228999999999999</c:v>
                </c:pt>
                <c:pt idx="9933">
                  <c:v>-25.236000000000001</c:v>
                </c:pt>
                <c:pt idx="9934">
                  <c:v>-25.128</c:v>
                </c:pt>
                <c:pt idx="9935">
                  <c:v>-25.085999999999999</c:v>
                </c:pt>
                <c:pt idx="9936">
                  <c:v>-25.192</c:v>
                </c:pt>
                <c:pt idx="9937">
                  <c:v>-25.24</c:v>
                </c:pt>
                <c:pt idx="9938">
                  <c:v>-25.052</c:v>
                </c:pt>
                <c:pt idx="9939">
                  <c:v>-25.228000000000002</c:v>
                </c:pt>
                <c:pt idx="9940">
                  <c:v>-25.119</c:v>
                </c:pt>
                <c:pt idx="9941">
                  <c:v>-25.210999999999999</c:v>
                </c:pt>
                <c:pt idx="9942">
                  <c:v>-25.324000000000002</c:v>
                </c:pt>
                <c:pt idx="9943">
                  <c:v>-25.187000000000001</c:v>
                </c:pt>
                <c:pt idx="9944">
                  <c:v>-25.181999999999999</c:v>
                </c:pt>
                <c:pt idx="9945">
                  <c:v>-25.271999999999998</c:v>
                </c:pt>
                <c:pt idx="9946">
                  <c:v>-25.297999999999998</c:v>
                </c:pt>
                <c:pt idx="9947">
                  <c:v>-25.177</c:v>
                </c:pt>
                <c:pt idx="9948">
                  <c:v>-25.260999999999999</c:v>
                </c:pt>
                <c:pt idx="9949">
                  <c:v>-25.279</c:v>
                </c:pt>
                <c:pt idx="9950">
                  <c:v>-25.283999999999999</c:v>
                </c:pt>
                <c:pt idx="9951">
                  <c:v>-25.196999999999999</c:v>
                </c:pt>
                <c:pt idx="9952">
                  <c:v>-25.215</c:v>
                </c:pt>
                <c:pt idx="9953">
                  <c:v>-25.213999999999999</c:v>
                </c:pt>
                <c:pt idx="9954">
                  <c:v>-25.256</c:v>
                </c:pt>
                <c:pt idx="9955">
                  <c:v>-25.21</c:v>
                </c:pt>
                <c:pt idx="9956">
                  <c:v>-25.234000000000002</c:v>
                </c:pt>
                <c:pt idx="9957">
                  <c:v>-25.190999999999999</c:v>
                </c:pt>
                <c:pt idx="9958">
                  <c:v>-25.238</c:v>
                </c:pt>
                <c:pt idx="9959">
                  <c:v>-25.219000000000001</c:v>
                </c:pt>
                <c:pt idx="9960">
                  <c:v>-25.149000000000001</c:v>
                </c:pt>
                <c:pt idx="9961">
                  <c:v>-25.187999999999999</c:v>
                </c:pt>
                <c:pt idx="9962">
                  <c:v>-25.195</c:v>
                </c:pt>
                <c:pt idx="9963">
                  <c:v>-25.003</c:v>
                </c:pt>
                <c:pt idx="9964">
                  <c:v>-25.172999999999998</c:v>
                </c:pt>
                <c:pt idx="9965">
                  <c:v>-25.193000000000001</c:v>
                </c:pt>
                <c:pt idx="9966">
                  <c:v>-25.209</c:v>
                </c:pt>
                <c:pt idx="9967">
                  <c:v>-25.143000000000001</c:v>
                </c:pt>
                <c:pt idx="9968">
                  <c:v>-25.058</c:v>
                </c:pt>
                <c:pt idx="9969">
                  <c:v>-25.225999999999999</c:v>
                </c:pt>
                <c:pt idx="9970">
                  <c:v>-25.282</c:v>
                </c:pt>
                <c:pt idx="9971">
                  <c:v>-24.946999999999999</c:v>
                </c:pt>
                <c:pt idx="9972">
                  <c:v>-25.215</c:v>
                </c:pt>
                <c:pt idx="9973">
                  <c:v>-25.277999999999999</c:v>
                </c:pt>
                <c:pt idx="9974">
                  <c:v>-25.204999999999998</c:v>
                </c:pt>
                <c:pt idx="9975">
                  <c:v>-25.158000000000001</c:v>
                </c:pt>
                <c:pt idx="9976">
                  <c:v>-25.21</c:v>
                </c:pt>
                <c:pt idx="9977">
                  <c:v>-25.263999999999999</c:v>
                </c:pt>
                <c:pt idx="9978">
                  <c:v>-25.262</c:v>
                </c:pt>
                <c:pt idx="9979">
                  <c:v>-25.219000000000001</c:v>
                </c:pt>
                <c:pt idx="9980">
                  <c:v>-25.245999999999999</c:v>
                </c:pt>
                <c:pt idx="9981">
                  <c:v>-25.222000000000001</c:v>
                </c:pt>
                <c:pt idx="9982">
                  <c:v>-25.274999999999999</c:v>
                </c:pt>
                <c:pt idx="9983">
                  <c:v>-25.382000000000001</c:v>
                </c:pt>
                <c:pt idx="9984">
                  <c:v>-25.253</c:v>
                </c:pt>
                <c:pt idx="9985">
                  <c:v>-25.263000000000002</c:v>
                </c:pt>
                <c:pt idx="9986">
                  <c:v>-25.321999999999999</c:v>
                </c:pt>
                <c:pt idx="9987">
                  <c:v>-25.207999999999998</c:v>
                </c:pt>
                <c:pt idx="9988">
                  <c:v>-25.253</c:v>
                </c:pt>
                <c:pt idx="9989">
                  <c:v>-25.231000000000002</c:v>
                </c:pt>
                <c:pt idx="9990">
                  <c:v>-25.227</c:v>
                </c:pt>
                <c:pt idx="9991">
                  <c:v>-25.204000000000001</c:v>
                </c:pt>
                <c:pt idx="9992">
                  <c:v>-25.265000000000001</c:v>
                </c:pt>
                <c:pt idx="9993">
                  <c:v>-25.151</c:v>
                </c:pt>
                <c:pt idx="9994">
                  <c:v>-25.178000000000001</c:v>
                </c:pt>
                <c:pt idx="9995">
                  <c:v>-25.29</c:v>
                </c:pt>
                <c:pt idx="9996">
                  <c:v>-25.327000000000002</c:v>
                </c:pt>
                <c:pt idx="9997">
                  <c:v>-25.044</c:v>
                </c:pt>
                <c:pt idx="9998">
                  <c:v>-25.053999999999998</c:v>
                </c:pt>
                <c:pt idx="9999">
                  <c:v>-25.117999999999999</c:v>
                </c:pt>
                <c:pt idx="10000">
                  <c:v>-25.218</c:v>
                </c:pt>
                <c:pt idx="10001">
                  <c:v>-25.088000000000001</c:v>
                </c:pt>
                <c:pt idx="10002">
                  <c:v>-25.06</c:v>
                </c:pt>
                <c:pt idx="10003">
                  <c:v>-25.158000000000001</c:v>
                </c:pt>
                <c:pt idx="10004">
                  <c:v>-25.093</c:v>
                </c:pt>
                <c:pt idx="10005">
                  <c:v>-25.251000000000001</c:v>
                </c:pt>
                <c:pt idx="10006">
                  <c:v>-25.295000000000002</c:v>
                </c:pt>
                <c:pt idx="10007">
                  <c:v>-25.08</c:v>
                </c:pt>
                <c:pt idx="10008">
                  <c:v>-25.282</c:v>
                </c:pt>
                <c:pt idx="10009">
                  <c:v>-25.102</c:v>
                </c:pt>
                <c:pt idx="10010">
                  <c:v>-25.164000000000001</c:v>
                </c:pt>
                <c:pt idx="10011">
                  <c:v>-25.204000000000001</c:v>
                </c:pt>
                <c:pt idx="10012">
                  <c:v>-25.17</c:v>
                </c:pt>
                <c:pt idx="10013">
                  <c:v>-25.298999999999999</c:v>
                </c:pt>
                <c:pt idx="10014">
                  <c:v>-25.184999999999999</c:v>
                </c:pt>
                <c:pt idx="10015">
                  <c:v>-25.193000000000001</c:v>
                </c:pt>
                <c:pt idx="10016">
                  <c:v>-25.125</c:v>
                </c:pt>
                <c:pt idx="10017">
                  <c:v>-25.141999999999999</c:v>
                </c:pt>
                <c:pt idx="10018">
                  <c:v>-25.064</c:v>
                </c:pt>
                <c:pt idx="10019">
                  <c:v>-25.201000000000001</c:v>
                </c:pt>
                <c:pt idx="10020">
                  <c:v>-25.193999999999999</c:v>
                </c:pt>
                <c:pt idx="10021">
                  <c:v>-25.219000000000001</c:v>
                </c:pt>
                <c:pt idx="10022">
                  <c:v>-25.257000000000001</c:v>
                </c:pt>
                <c:pt idx="10023">
                  <c:v>-25.245999999999999</c:v>
                </c:pt>
                <c:pt idx="10024">
                  <c:v>-25.113</c:v>
                </c:pt>
                <c:pt idx="10025">
                  <c:v>-25.187999999999999</c:v>
                </c:pt>
                <c:pt idx="10026">
                  <c:v>-25.3</c:v>
                </c:pt>
                <c:pt idx="10027">
                  <c:v>-25.239000000000001</c:v>
                </c:pt>
                <c:pt idx="10028">
                  <c:v>-25.213000000000001</c:v>
                </c:pt>
                <c:pt idx="10029">
                  <c:v>-25.263999999999999</c:v>
                </c:pt>
                <c:pt idx="10030">
                  <c:v>-25.189</c:v>
                </c:pt>
                <c:pt idx="10031">
                  <c:v>-25.228999999999999</c:v>
                </c:pt>
                <c:pt idx="10032">
                  <c:v>-25.181000000000001</c:v>
                </c:pt>
                <c:pt idx="10033">
                  <c:v>-25.288</c:v>
                </c:pt>
                <c:pt idx="10034">
                  <c:v>-25.239000000000001</c:v>
                </c:pt>
                <c:pt idx="10035">
                  <c:v>-25.302</c:v>
                </c:pt>
                <c:pt idx="10036">
                  <c:v>-25.207000000000001</c:v>
                </c:pt>
                <c:pt idx="10037">
                  <c:v>-25.18</c:v>
                </c:pt>
                <c:pt idx="10038">
                  <c:v>-25.312999999999999</c:v>
                </c:pt>
                <c:pt idx="10039">
                  <c:v>-25.254000000000001</c:v>
                </c:pt>
                <c:pt idx="10040">
                  <c:v>-25.260999999999999</c:v>
                </c:pt>
                <c:pt idx="10041">
                  <c:v>-25.146999999999998</c:v>
                </c:pt>
                <c:pt idx="10042">
                  <c:v>-25.175000000000001</c:v>
                </c:pt>
                <c:pt idx="10043">
                  <c:v>-25.248000000000001</c:v>
                </c:pt>
                <c:pt idx="10044">
                  <c:v>-25.204000000000001</c:v>
                </c:pt>
                <c:pt idx="10045">
                  <c:v>-25.280999999999999</c:v>
                </c:pt>
                <c:pt idx="10046">
                  <c:v>-25.193999999999999</c:v>
                </c:pt>
                <c:pt idx="10047">
                  <c:v>-25.19</c:v>
                </c:pt>
                <c:pt idx="10048">
                  <c:v>-25.138999999999999</c:v>
                </c:pt>
                <c:pt idx="10049">
                  <c:v>-25.132000000000001</c:v>
                </c:pt>
                <c:pt idx="10050">
                  <c:v>-25.157</c:v>
                </c:pt>
                <c:pt idx="10051">
                  <c:v>-25.181999999999999</c:v>
                </c:pt>
                <c:pt idx="10052">
                  <c:v>-25.172999999999998</c:v>
                </c:pt>
                <c:pt idx="10053">
                  <c:v>-25.114000000000001</c:v>
                </c:pt>
                <c:pt idx="10054">
                  <c:v>-25.169</c:v>
                </c:pt>
                <c:pt idx="10055">
                  <c:v>-25.155999999999999</c:v>
                </c:pt>
                <c:pt idx="10056">
                  <c:v>-25.206</c:v>
                </c:pt>
                <c:pt idx="10057">
                  <c:v>-25.065999999999999</c:v>
                </c:pt>
                <c:pt idx="10058">
                  <c:v>-25.170999999999999</c:v>
                </c:pt>
                <c:pt idx="10059">
                  <c:v>-25.105</c:v>
                </c:pt>
                <c:pt idx="10060">
                  <c:v>-25.114000000000001</c:v>
                </c:pt>
                <c:pt idx="10061">
                  <c:v>-25.17</c:v>
                </c:pt>
                <c:pt idx="10062">
                  <c:v>-25.22</c:v>
                </c:pt>
                <c:pt idx="10063">
                  <c:v>-25.172000000000001</c:v>
                </c:pt>
                <c:pt idx="10064">
                  <c:v>-25.242999999999999</c:v>
                </c:pt>
                <c:pt idx="10065">
                  <c:v>-25.291</c:v>
                </c:pt>
                <c:pt idx="10066">
                  <c:v>-25.265000000000001</c:v>
                </c:pt>
                <c:pt idx="10067">
                  <c:v>-25.26</c:v>
                </c:pt>
                <c:pt idx="10068">
                  <c:v>-25.222999999999999</c:v>
                </c:pt>
                <c:pt idx="10069">
                  <c:v>-25.210999999999999</c:v>
                </c:pt>
                <c:pt idx="10070">
                  <c:v>-25.204999999999998</c:v>
                </c:pt>
                <c:pt idx="10071">
                  <c:v>-25.2</c:v>
                </c:pt>
                <c:pt idx="10072">
                  <c:v>-25.24</c:v>
                </c:pt>
                <c:pt idx="10073">
                  <c:v>-25.242999999999999</c:v>
                </c:pt>
                <c:pt idx="10074">
                  <c:v>-25.206</c:v>
                </c:pt>
                <c:pt idx="10075">
                  <c:v>-25.122</c:v>
                </c:pt>
                <c:pt idx="10076">
                  <c:v>-25.164000000000001</c:v>
                </c:pt>
                <c:pt idx="10077">
                  <c:v>-25.298999999999999</c:v>
                </c:pt>
                <c:pt idx="10078">
                  <c:v>-25.238</c:v>
                </c:pt>
                <c:pt idx="10079">
                  <c:v>-25.251000000000001</c:v>
                </c:pt>
                <c:pt idx="10080">
                  <c:v>-25.26</c:v>
                </c:pt>
                <c:pt idx="10081">
                  <c:v>-25.173999999999999</c:v>
                </c:pt>
                <c:pt idx="10082">
                  <c:v>-25.254000000000001</c:v>
                </c:pt>
                <c:pt idx="10083">
                  <c:v>-25.074999999999999</c:v>
                </c:pt>
                <c:pt idx="10084">
                  <c:v>-25.183</c:v>
                </c:pt>
                <c:pt idx="10085">
                  <c:v>-25.251999999999999</c:v>
                </c:pt>
                <c:pt idx="10086">
                  <c:v>-25.172000000000001</c:v>
                </c:pt>
                <c:pt idx="10087">
                  <c:v>-25.186</c:v>
                </c:pt>
                <c:pt idx="10088">
                  <c:v>-25.216999999999999</c:v>
                </c:pt>
                <c:pt idx="10089">
                  <c:v>-25.248999999999999</c:v>
                </c:pt>
                <c:pt idx="10090">
                  <c:v>-25.263000000000002</c:v>
                </c:pt>
                <c:pt idx="10091">
                  <c:v>-25.100999999999999</c:v>
                </c:pt>
                <c:pt idx="10092">
                  <c:v>-25.11</c:v>
                </c:pt>
                <c:pt idx="10093">
                  <c:v>-25.222999999999999</c:v>
                </c:pt>
                <c:pt idx="10094">
                  <c:v>-25.233000000000001</c:v>
                </c:pt>
                <c:pt idx="10095">
                  <c:v>-25.302</c:v>
                </c:pt>
                <c:pt idx="10096">
                  <c:v>-25.274000000000001</c:v>
                </c:pt>
                <c:pt idx="10097">
                  <c:v>-25.228999999999999</c:v>
                </c:pt>
                <c:pt idx="10098">
                  <c:v>-25.286000000000001</c:v>
                </c:pt>
                <c:pt idx="10099">
                  <c:v>-25.262</c:v>
                </c:pt>
                <c:pt idx="10100">
                  <c:v>-25.047000000000001</c:v>
                </c:pt>
                <c:pt idx="10101">
                  <c:v>-25.22</c:v>
                </c:pt>
                <c:pt idx="10102">
                  <c:v>-25.216999999999999</c:v>
                </c:pt>
                <c:pt idx="10103">
                  <c:v>-25.16</c:v>
                </c:pt>
                <c:pt idx="10104">
                  <c:v>-25.175999999999998</c:v>
                </c:pt>
                <c:pt idx="10105">
                  <c:v>-25.138999999999999</c:v>
                </c:pt>
                <c:pt idx="10106">
                  <c:v>-25.085000000000001</c:v>
                </c:pt>
                <c:pt idx="10107">
                  <c:v>-25.001999999999999</c:v>
                </c:pt>
                <c:pt idx="10108">
                  <c:v>-25.013999999999999</c:v>
                </c:pt>
                <c:pt idx="10109">
                  <c:v>-25.102</c:v>
                </c:pt>
                <c:pt idx="10110">
                  <c:v>-25.280999999999999</c:v>
                </c:pt>
                <c:pt idx="10111">
                  <c:v>-25.152000000000001</c:v>
                </c:pt>
                <c:pt idx="10112">
                  <c:v>-25.067</c:v>
                </c:pt>
                <c:pt idx="10113">
                  <c:v>-25.12</c:v>
                </c:pt>
                <c:pt idx="10114">
                  <c:v>-25.050999999999998</c:v>
                </c:pt>
                <c:pt idx="10115">
                  <c:v>-25.140999999999998</c:v>
                </c:pt>
                <c:pt idx="10116">
                  <c:v>-25.07</c:v>
                </c:pt>
                <c:pt idx="10117">
                  <c:v>-25.158000000000001</c:v>
                </c:pt>
                <c:pt idx="10118">
                  <c:v>-25.219000000000001</c:v>
                </c:pt>
                <c:pt idx="10119">
                  <c:v>-25.311</c:v>
                </c:pt>
                <c:pt idx="10120">
                  <c:v>-25.088000000000001</c:v>
                </c:pt>
                <c:pt idx="10121">
                  <c:v>-25.166</c:v>
                </c:pt>
                <c:pt idx="10122">
                  <c:v>-24.988</c:v>
                </c:pt>
                <c:pt idx="10123">
                  <c:v>-24.951000000000001</c:v>
                </c:pt>
                <c:pt idx="10124">
                  <c:v>-24.962</c:v>
                </c:pt>
                <c:pt idx="10125">
                  <c:v>-25.21</c:v>
                </c:pt>
                <c:pt idx="10126">
                  <c:v>-25.219000000000001</c:v>
                </c:pt>
                <c:pt idx="10127">
                  <c:v>-24.988</c:v>
                </c:pt>
                <c:pt idx="10128">
                  <c:v>-24.908999999999999</c:v>
                </c:pt>
                <c:pt idx="10129">
                  <c:v>-24.873999999999999</c:v>
                </c:pt>
                <c:pt idx="10130">
                  <c:v>-25.053000000000001</c:v>
                </c:pt>
                <c:pt idx="10131">
                  <c:v>-25.065999999999999</c:v>
                </c:pt>
                <c:pt idx="10132">
                  <c:v>-25.009</c:v>
                </c:pt>
                <c:pt idx="10133">
                  <c:v>-25.105</c:v>
                </c:pt>
                <c:pt idx="10134">
                  <c:v>-24.998999999999999</c:v>
                </c:pt>
                <c:pt idx="10135">
                  <c:v>-25.052</c:v>
                </c:pt>
                <c:pt idx="10136">
                  <c:v>-25.231999999999999</c:v>
                </c:pt>
                <c:pt idx="10137">
                  <c:v>-25.146000000000001</c:v>
                </c:pt>
                <c:pt idx="10138">
                  <c:v>-25.138000000000002</c:v>
                </c:pt>
                <c:pt idx="10139">
                  <c:v>-25.166</c:v>
                </c:pt>
                <c:pt idx="10140">
                  <c:v>-25.029</c:v>
                </c:pt>
                <c:pt idx="10141">
                  <c:v>-25.170999999999999</c:v>
                </c:pt>
                <c:pt idx="10142">
                  <c:v>-25.132999999999999</c:v>
                </c:pt>
                <c:pt idx="10143">
                  <c:v>-25.280999999999999</c:v>
                </c:pt>
                <c:pt idx="10144">
                  <c:v>-25.134</c:v>
                </c:pt>
                <c:pt idx="10145">
                  <c:v>-25.257999999999999</c:v>
                </c:pt>
                <c:pt idx="10146">
                  <c:v>-25.27</c:v>
                </c:pt>
                <c:pt idx="10147">
                  <c:v>-25.248000000000001</c:v>
                </c:pt>
                <c:pt idx="10148">
                  <c:v>-25.111000000000001</c:v>
                </c:pt>
                <c:pt idx="10149">
                  <c:v>-25.077000000000002</c:v>
                </c:pt>
                <c:pt idx="10150">
                  <c:v>-25.158000000000001</c:v>
                </c:pt>
                <c:pt idx="10151">
                  <c:v>-25.09</c:v>
                </c:pt>
                <c:pt idx="10152">
                  <c:v>-24.986999999999998</c:v>
                </c:pt>
                <c:pt idx="10153">
                  <c:v>-24.934000000000001</c:v>
                </c:pt>
                <c:pt idx="10154">
                  <c:v>-25.122</c:v>
                </c:pt>
                <c:pt idx="10155">
                  <c:v>-25.222999999999999</c:v>
                </c:pt>
                <c:pt idx="10156">
                  <c:v>-24.946999999999999</c:v>
                </c:pt>
                <c:pt idx="10157">
                  <c:v>-25.148</c:v>
                </c:pt>
                <c:pt idx="10158">
                  <c:v>-25.091000000000001</c:v>
                </c:pt>
                <c:pt idx="10159">
                  <c:v>-24.971</c:v>
                </c:pt>
                <c:pt idx="10160">
                  <c:v>-24.870999999999999</c:v>
                </c:pt>
                <c:pt idx="10161">
                  <c:v>-25.004999999999999</c:v>
                </c:pt>
                <c:pt idx="10162">
                  <c:v>-25.114999999999998</c:v>
                </c:pt>
                <c:pt idx="10163">
                  <c:v>-24.952999999999999</c:v>
                </c:pt>
                <c:pt idx="10164">
                  <c:v>-25.088000000000001</c:v>
                </c:pt>
                <c:pt idx="10165">
                  <c:v>-25.222000000000001</c:v>
                </c:pt>
                <c:pt idx="10166">
                  <c:v>-25.167999999999999</c:v>
                </c:pt>
                <c:pt idx="10167">
                  <c:v>-25.120999999999999</c:v>
                </c:pt>
                <c:pt idx="10168">
                  <c:v>-25.170999999999999</c:v>
                </c:pt>
                <c:pt idx="10169">
                  <c:v>-25.308</c:v>
                </c:pt>
                <c:pt idx="10170">
                  <c:v>-25.077000000000002</c:v>
                </c:pt>
                <c:pt idx="10171">
                  <c:v>-25.241</c:v>
                </c:pt>
                <c:pt idx="10172">
                  <c:v>-25.321999999999999</c:v>
                </c:pt>
                <c:pt idx="10173">
                  <c:v>-25.286999999999999</c:v>
                </c:pt>
                <c:pt idx="10174">
                  <c:v>-25.198</c:v>
                </c:pt>
                <c:pt idx="10175">
                  <c:v>-25.105</c:v>
                </c:pt>
                <c:pt idx="10176">
                  <c:v>-25.274000000000001</c:v>
                </c:pt>
                <c:pt idx="10177">
                  <c:v>-25.256</c:v>
                </c:pt>
                <c:pt idx="10178">
                  <c:v>-25.253</c:v>
                </c:pt>
                <c:pt idx="10179">
                  <c:v>-25.152000000000001</c:v>
                </c:pt>
                <c:pt idx="10180">
                  <c:v>-25.143999999999998</c:v>
                </c:pt>
                <c:pt idx="10181">
                  <c:v>-25.16</c:v>
                </c:pt>
                <c:pt idx="10182">
                  <c:v>-25.138999999999999</c:v>
                </c:pt>
                <c:pt idx="10183">
                  <c:v>-25.167000000000002</c:v>
                </c:pt>
                <c:pt idx="10184">
                  <c:v>-25.076000000000001</c:v>
                </c:pt>
                <c:pt idx="10185">
                  <c:v>-25.231999999999999</c:v>
                </c:pt>
                <c:pt idx="10186">
                  <c:v>-25.218</c:v>
                </c:pt>
                <c:pt idx="10187">
                  <c:v>-25.195</c:v>
                </c:pt>
                <c:pt idx="10188">
                  <c:v>-25.263000000000002</c:v>
                </c:pt>
                <c:pt idx="10189">
                  <c:v>-25.282</c:v>
                </c:pt>
                <c:pt idx="10190">
                  <c:v>-25.219000000000001</c:v>
                </c:pt>
                <c:pt idx="10191">
                  <c:v>-25.254999999999999</c:v>
                </c:pt>
                <c:pt idx="10192">
                  <c:v>-25.257999999999999</c:v>
                </c:pt>
                <c:pt idx="10193">
                  <c:v>-25.338000000000001</c:v>
                </c:pt>
                <c:pt idx="10194">
                  <c:v>-25.35</c:v>
                </c:pt>
                <c:pt idx="10195">
                  <c:v>-25.096</c:v>
                </c:pt>
                <c:pt idx="10196">
                  <c:v>-25.126000000000001</c:v>
                </c:pt>
                <c:pt idx="10197">
                  <c:v>-25.222999999999999</c:v>
                </c:pt>
                <c:pt idx="10198">
                  <c:v>-25.114999999999998</c:v>
                </c:pt>
                <c:pt idx="10199">
                  <c:v>-25.192</c:v>
                </c:pt>
                <c:pt idx="10200">
                  <c:v>-25.227</c:v>
                </c:pt>
                <c:pt idx="10201">
                  <c:v>-25.109000000000002</c:v>
                </c:pt>
                <c:pt idx="10202">
                  <c:v>-25.177</c:v>
                </c:pt>
                <c:pt idx="10203">
                  <c:v>-25.158999999999999</c:v>
                </c:pt>
                <c:pt idx="10204">
                  <c:v>-25.190999999999999</c:v>
                </c:pt>
                <c:pt idx="10205">
                  <c:v>-25.187999999999999</c:v>
                </c:pt>
                <c:pt idx="10206">
                  <c:v>-25.276</c:v>
                </c:pt>
                <c:pt idx="10207">
                  <c:v>-25.178999999999998</c:v>
                </c:pt>
                <c:pt idx="10208">
                  <c:v>-25.173999999999999</c:v>
                </c:pt>
                <c:pt idx="10209">
                  <c:v>-25.164999999999999</c:v>
                </c:pt>
                <c:pt idx="10210">
                  <c:v>-25.074000000000002</c:v>
                </c:pt>
                <c:pt idx="10211">
                  <c:v>-25.332000000000001</c:v>
                </c:pt>
                <c:pt idx="10212">
                  <c:v>-25.055</c:v>
                </c:pt>
                <c:pt idx="10213">
                  <c:v>-25.161000000000001</c:v>
                </c:pt>
                <c:pt idx="10214">
                  <c:v>-25.221</c:v>
                </c:pt>
                <c:pt idx="10215">
                  <c:v>-25.135999999999999</c:v>
                </c:pt>
                <c:pt idx="10216">
                  <c:v>-25.193000000000001</c:v>
                </c:pt>
                <c:pt idx="10217">
                  <c:v>-25.177</c:v>
                </c:pt>
                <c:pt idx="10218">
                  <c:v>-25.113</c:v>
                </c:pt>
                <c:pt idx="10219">
                  <c:v>-25.23</c:v>
                </c:pt>
                <c:pt idx="10220">
                  <c:v>-25.099</c:v>
                </c:pt>
                <c:pt idx="10221">
                  <c:v>-25.135999999999999</c:v>
                </c:pt>
                <c:pt idx="10222">
                  <c:v>-25.061</c:v>
                </c:pt>
                <c:pt idx="10223">
                  <c:v>-25.126000000000001</c:v>
                </c:pt>
                <c:pt idx="10224">
                  <c:v>-25.076000000000001</c:v>
                </c:pt>
                <c:pt idx="10225">
                  <c:v>-25.08</c:v>
                </c:pt>
                <c:pt idx="10226">
                  <c:v>-25.257999999999999</c:v>
                </c:pt>
                <c:pt idx="10227">
                  <c:v>-25.254000000000001</c:v>
                </c:pt>
                <c:pt idx="10228">
                  <c:v>-25.175000000000001</c:v>
                </c:pt>
                <c:pt idx="10229">
                  <c:v>-25.010999999999999</c:v>
                </c:pt>
                <c:pt idx="10230">
                  <c:v>-25.181000000000001</c:v>
                </c:pt>
                <c:pt idx="10231">
                  <c:v>-25.125</c:v>
                </c:pt>
                <c:pt idx="10232">
                  <c:v>-25.137</c:v>
                </c:pt>
                <c:pt idx="10233">
                  <c:v>-25.225999999999999</c:v>
                </c:pt>
                <c:pt idx="10234">
                  <c:v>-25.097000000000001</c:v>
                </c:pt>
                <c:pt idx="10235">
                  <c:v>-25.077000000000002</c:v>
                </c:pt>
                <c:pt idx="10236">
                  <c:v>-25.126000000000001</c:v>
                </c:pt>
                <c:pt idx="10237">
                  <c:v>-25.254999999999999</c:v>
                </c:pt>
                <c:pt idx="10238">
                  <c:v>-25.042999999999999</c:v>
                </c:pt>
                <c:pt idx="10239">
                  <c:v>-25.184000000000001</c:v>
                </c:pt>
                <c:pt idx="10240">
                  <c:v>-25.027000000000001</c:v>
                </c:pt>
                <c:pt idx="10241">
                  <c:v>-25.22</c:v>
                </c:pt>
                <c:pt idx="10242">
                  <c:v>-25.12</c:v>
                </c:pt>
                <c:pt idx="10243">
                  <c:v>-25.065000000000001</c:v>
                </c:pt>
                <c:pt idx="10244">
                  <c:v>-25.181000000000001</c:v>
                </c:pt>
                <c:pt idx="10245">
                  <c:v>-25.120999999999999</c:v>
                </c:pt>
                <c:pt idx="10246">
                  <c:v>-25.151</c:v>
                </c:pt>
                <c:pt idx="10247">
                  <c:v>-25.244</c:v>
                </c:pt>
                <c:pt idx="10248">
                  <c:v>-25.216000000000001</c:v>
                </c:pt>
                <c:pt idx="10249">
                  <c:v>-25.216000000000001</c:v>
                </c:pt>
                <c:pt idx="10250">
                  <c:v>-25.172000000000001</c:v>
                </c:pt>
                <c:pt idx="10251">
                  <c:v>-25.262</c:v>
                </c:pt>
                <c:pt idx="10252">
                  <c:v>-25.260999999999999</c:v>
                </c:pt>
                <c:pt idx="10253">
                  <c:v>-25.271000000000001</c:v>
                </c:pt>
                <c:pt idx="10254">
                  <c:v>-25.273</c:v>
                </c:pt>
                <c:pt idx="10255">
                  <c:v>-25.286999999999999</c:v>
                </c:pt>
                <c:pt idx="10256">
                  <c:v>-25.186</c:v>
                </c:pt>
                <c:pt idx="10257">
                  <c:v>-25.324000000000002</c:v>
                </c:pt>
                <c:pt idx="10258">
                  <c:v>-25.242000000000001</c:v>
                </c:pt>
                <c:pt idx="10259">
                  <c:v>-25.256</c:v>
                </c:pt>
                <c:pt idx="10260">
                  <c:v>-25.158000000000001</c:v>
                </c:pt>
                <c:pt idx="10261">
                  <c:v>-25.193999999999999</c:v>
                </c:pt>
                <c:pt idx="10262">
                  <c:v>-25.286999999999999</c:v>
                </c:pt>
                <c:pt idx="10263">
                  <c:v>-25.177</c:v>
                </c:pt>
                <c:pt idx="10264">
                  <c:v>-25.236999999999998</c:v>
                </c:pt>
                <c:pt idx="10265">
                  <c:v>-25.175000000000001</c:v>
                </c:pt>
                <c:pt idx="10266">
                  <c:v>-25.15</c:v>
                </c:pt>
                <c:pt idx="10267">
                  <c:v>-25.23</c:v>
                </c:pt>
                <c:pt idx="10268">
                  <c:v>-25.251999999999999</c:v>
                </c:pt>
                <c:pt idx="10269">
                  <c:v>-25.190999999999999</c:v>
                </c:pt>
                <c:pt idx="10270">
                  <c:v>-25.222999999999999</c:v>
                </c:pt>
                <c:pt idx="10271">
                  <c:v>-25.233000000000001</c:v>
                </c:pt>
                <c:pt idx="10272">
                  <c:v>-24.998999999999999</c:v>
                </c:pt>
                <c:pt idx="10273">
                  <c:v>-25.138999999999999</c:v>
                </c:pt>
                <c:pt idx="10274">
                  <c:v>-25.277999999999999</c:v>
                </c:pt>
                <c:pt idx="10275">
                  <c:v>-25.228999999999999</c:v>
                </c:pt>
                <c:pt idx="10276">
                  <c:v>-25.22</c:v>
                </c:pt>
                <c:pt idx="10277">
                  <c:v>-25.195</c:v>
                </c:pt>
                <c:pt idx="10278">
                  <c:v>-25.196999999999999</c:v>
                </c:pt>
                <c:pt idx="10279">
                  <c:v>-25.254000000000001</c:v>
                </c:pt>
                <c:pt idx="10280">
                  <c:v>-25.116</c:v>
                </c:pt>
                <c:pt idx="10281">
                  <c:v>-25.327000000000002</c:v>
                </c:pt>
                <c:pt idx="10282">
                  <c:v>-25.225000000000001</c:v>
                </c:pt>
                <c:pt idx="10283">
                  <c:v>-25.216999999999999</c:v>
                </c:pt>
                <c:pt idx="10284">
                  <c:v>-25.202000000000002</c:v>
                </c:pt>
                <c:pt idx="10285">
                  <c:v>-25.297000000000001</c:v>
                </c:pt>
                <c:pt idx="10286">
                  <c:v>-25.300999999999998</c:v>
                </c:pt>
                <c:pt idx="10287">
                  <c:v>-25.204000000000001</c:v>
                </c:pt>
                <c:pt idx="10288">
                  <c:v>-25.268000000000001</c:v>
                </c:pt>
                <c:pt idx="10289">
                  <c:v>-25.268000000000001</c:v>
                </c:pt>
                <c:pt idx="10290">
                  <c:v>-25.228000000000002</c:v>
                </c:pt>
                <c:pt idx="10291">
                  <c:v>-25.21</c:v>
                </c:pt>
                <c:pt idx="10292">
                  <c:v>-25.291</c:v>
                </c:pt>
                <c:pt idx="10293">
                  <c:v>-25.213000000000001</c:v>
                </c:pt>
                <c:pt idx="10294">
                  <c:v>-25.166</c:v>
                </c:pt>
                <c:pt idx="10295">
                  <c:v>-25.161999999999999</c:v>
                </c:pt>
                <c:pt idx="10296">
                  <c:v>-25.259</c:v>
                </c:pt>
                <c:pt idx="10297">
                  <c:v>-25.14</c:v>
                </c:pt>
                <c:pt idx="10298">
                  <c:v>-25.338999999999999</c:v>
                </c:pt>
                <c:pt idx="10299">
                  <c:v>-25.288</c:v>
                </c:pt>
                <c:pt idx="10300">
                  <c:v>-25.245000000000001</c:v>
                </c:pt>
                <c:pt idx="10301">
                  <c:v>-25.234999999999999</c:v>
                </c:pt>
                <c:pt idx="10302">
                  <c:v>-25.172000000000001</c:v>
                </c:pt>
                <c:pt idx="10303">
                  <c:v>-25.178999999999998</c:v>
                </c:pt>
                <c:pt idx="10304">
                  <c:v>-25.228999999999999</c:v>
                </c:pt>
                <c:pt idx="10305">
                  <c:v>-25.155999999999999</c:v>
                </c:pt>
                <c:pt idx="10306">
                  <c:v>-25.149000000000001</c:v>
                </c:pt>
                <c:pt idx="10307">
                  <c:v>-25.231000000000002</c:v>
                </c:pt>
                <c:pt idx="10308">
                  <c:v>-25.238</c:v>
                </c:pt>
                <c:pt idx="10309">
                  <c:v>-25.300999999999998</c:v>
                </c:pt>
                <c:pt idx="10310">
                  <c:v>-25.245000000000001</c:v>
                </c:pt>
                <c:pt idx="10311">
                  <c:v>-25.154</c:v>
                </c:pt>
                <c:pt idx="10312">
                  <c:v>-25.315000000000001</c:v>
                </c:pt>
                <c:pt idx="10313">
                  <c:v>-25.094000000000001</c:v>
                </c:pt>
                <c:pt idx="10314">
                  <c:v>-25.274999999999999</c:v>
                </c:pt>
                <c:pt idx="10315">
                  <c:v>-25.24</c:v>
                </c:pt>
                <c:pt idx="10316">
                  <c:v>-25.238</c:v>
                </c:pt>
                <c:pt idx="10317">
                  <c:v>-25.221</c:v>
                </c:pt>
                <c:pt idx="10318">
                  <c:v>-25.164000000000001</c:v>
                </c:pt>
                <c:pt idx="10319">
                  <c:v>-25.251999999999999</c:v>
                </c:pt>
                <c:pt idx="10320">
                  <c:v>-25.251000000000001</c:v>
                </c:pt>
                <c:pt idx="10321">
                  <c:v>-25.288</c:v>
                </c:pt>
                <c:pt idx="10322">
                  <c:v>-25.192</c:v>
                </c:pt>
                <c:pt idx="10323">
                  <c:v>-25.125</c:v>
                </c:pt>
                <c:pt idx="10324">
                  <c:v>-25.219000000000001</c:v>
                </c:pt>
                <c:pt idx="10325">
                  <c:v>-25.209</c:v>
                </c:pt>
                <c:pt idx="10326">
                  <c:v>-25.283000000000001</c:v>
                </c:pt>
                <c:pt idx="10327">
                  <c:v>-25.305</c:v>
                </c:pt>
                <c:pt idx="10328">
                  <c:v>-25.274999999999999</c:v>
                </c:pt>
                <c:pt idx="10329">
                  <c:v>-25.268000000000001</c:v>
                </c:pt>
                <c:pt idx="10330">
                  <c:v>-25.172999999999998</c:v>
                </c:pt>
                <c:pt idx="10331">
                  <c:v>-25.245000000000001</c:v>
                </c:pt>
                <c:pt idx="10332">
                  <c:v>-25.245000000000001</c:v>
                </c:pt>
                <c:pt idx="10333">
                  <c:v>-25.175999999999998</c:v>
                </c:pt>
                <c:pt idx="10334">
                  <c:v>-25.12</c:v>
                </c:pt>
                <c:pt idx="10335">
                  <c:v>-25.05</c:v>
                </c:pt>
                <c:pt idx="10336">
                  <c:v>-25.202999999999999</c:v>
                </c:pt>
                <c:pt idx="10337">
                  <c:v>-25.199000000000002</c:v>
                </c:pt>
                <c:pt idx="10338">
                  <c:v>-25.292999999999999</c:v>
                </c:pt>
                <c:pt idx="10339">
                  <c:v>-25.184000000000001</c:v>
                </c:pt>
                <c:pt idx="10340">
                  <c:v>-25.280999999999999</c:v>
                </c:pt>
                <c:pt idx="10341">
                  <c:v>-25.198</c:v>
                </c:pt>
                <c:pt idx="10342">
                  <c:v>-25.181000000000001</c:v>
                </c:pt>
                <c:pt idx="10343">
                  <c:v>-25.152999999999999</c:v>
                </c:pt>
                <c:pt idx="10344">
                  <c:v>-25.234000000000002</c:v>
                </c:pt>
                <c:pt idx="10345">
                  <c:v>-25.248000000000001</c:v>
                </c:pt>
                <c:pt idx="10346">
                  <c:v>-25.369</c:v>
                </c:pt>
                <c:pt idx="10347">
                  <c:v>-25.094999999999999</c:v>
                </c:pt>
                <c:pt idx="10348">
                  <c:v>-25.265000000000001</c:v>
                </c:pt>
                <c:pt idx="10349">
                  <c:v>-25.295000000000002</c:v>
                </c:pt>
                <c:pt idx="10350">
                  <c:v>-25.224</c:v>
                </c:pt>
                <c:pt idx="10351">
                  <c:v>-25.181000000000001</c:v>
                </c:pt>
                <c:pt idx="10352">
                  <c:v>-25.172999999999998</c:v>
                </c:pt>
                <c:pt idx="10353">
                  <c:v>-25.202000000000002</c:v>
                </c:pt>
                <c:pt idx="10354">
                  <c:v>-25.228000000000002</c:v>
                </c:pt>
                <c:pt idx="10355">
                  <c:v>-24.977</c:v>
                </c:pt>
                <c:pt idx="10356">
                  <c:v>-25.135999999999999</c:v>
                </c:pt>
                <c:pt idx="10357">
                  <c:v>-25.120999999999999</c:v>
                </c:pt>
                <c:pt idx="10358">
                  <c:v>-25.123000000000001</c:v>
                </c:pt>
                <c:pt idx="10359">
                  <c:v>-24.983000000000001</c:v>
                </c:pt>
                <c:pt idx="10360">
                  <c:v>-25.15</c:v>
                </c:pt>
                <c:pt idx="10361">
                  <c:v>-25.120999999999999</c:v>
                </c:pt>
                <c:pt idx="10362">
                  <c:v>-25.276</c:v>
                </c:pt>
                <c:pt idx="10363">
                  <c:v>-25.09</c:v>
                </c:pt>
                <c:pt idx="10364">
                  <c:v>-25.219000000000001</c:v>
                </c:pt>
                <c:pt idx="10365">
                  <c:v>-25.024000000000001</c:v>
                </c:pt>
                <c:pt idx="10366">
                  <c:v>-25.21</c:v>
                </c:pt>
                <c:pt idx="10367">
                  <c:v>-25.164000000000001</c:v>
                </c:pt>
                <c:pt idx="10368">
                  <c:v>-25.2</c:v>
                </c:pt>
                <c:pt idx="10369">
                  <c:v>-25.21</c:v>
                </c:pt>
                <c:pt idx="10370">
                  <c:v>-25.157</c:v>
                </c:pt>
                <c:pt idx="10371">
                  <c:v>-25.087</c:v>
                </c:pt>
                <c:pt idx="10372">
                  <c:v>-25.021000000000001</c:v>
                </c:pt>
                <c:pt idx="10373">
                  <c:v>-25.119</c:v>
                </c:pt>
                <c:pt idx="10374">
                  <c:v>-25.152000000000001</c:v>
                </c:pt>
                <c:pt idx="10375">
                  <c:v>-24.896999999999998</c:v>
                </c:pt>
                <c:pt idx="10376">
                  <c:v>-25.12</c:v>
                </c:pt>
                <c:pt idx="10377">
                  <c:v>-25.192</c:v>
                </c:pt>
                <c:pt idx="10378">
                  <c:v>-25.1</c:v>
                </c:pt>
                <c:pt idx="10379">
                  <c:v>-25.196999999999999</c:v>
                </c:pt>
                <c:pt idx="10380">
                  <c:v>-25.253</c:v>
                </c:pt>
                <c:pt idx="10381">
                  <c:v>-25.24</c:v>
                </c:pt>
                <c:pt idx="10382">
                  <c:v>-25.201000000000001</c:v>
                </c:pt>
                <c:pt idx="10383">
                  <c:v>-25.318000000000001</c:v>
                </c:pt>
                <c:pt idx="10384">
                  <c:v>-25.288</c:v>
                </c:pt>
                <c:pt idx="10385">
                  <c:v>-25.268999999999998</c:v>
                </c:pt>
                <c:pt idx="10386">
                  <c:v>-25.241</c:v>
                </c:pt>
                <c:pt idx="10387">
                  <c:v>-25.311</c:v>
                </c:pt>
                <c:pt idx="10388">
                  <c:v>-25.167999999999999</c:v>
                </c:pt>
                <c:pt idx="10389">
                  <c:v>-25.094000000000001</c:v>
                </c:pt>
                <c:pt idx="10390">
                  <c:v>-25.052</c:v>
                </c:pt>
                <c:pt idx="10391">
                  <c:v>-25.100999999999999</c:v>
                </c:pt>
                <c:pt idx="10392">
                  <c:v>-25.277000000000001</c:v>
                </c:pt>
                <c:pt idx="10393">
                  <c:v>-25.241</c:v>
                </c:pt>
                <c:pt idx="10394">
                  <c:v>-25.137</c:v>
                </c:pt>
                <c:pt idx="10395">
                  <c:v>-25.151</c:v>
                </c:pt>
                <c:pt idx="10396">
                  <c:v>-25.126000000000001</c:v>
                </c:pt>
                <c:pt idx="10397">
                  <c:v>-25.143000000000001</c:v>
                </c:pt>
                <c:pt idx="10398">
                  <c:v>-25.306999999999999</c:v>
                </c:pt>
                <c:pt idx="10399">
                  <c:v>-25.081</c:v>
                </c:pt>
                <c:pt idx="10400">
                  <c:v>-25.24</c:v>
                </c:pt>
                <c:pt idx="10401">
                  <c:v>-25.100999999999999</c:v>
                </c:pt>
                <c:pt idx="10402">
                  <c:v>-25.213999999999999</c:v>
                </c:pt>
                <c:pt idx="10403">
                  <c:v>-25.177</c:v>
                </c:pt>
                <c:pt idx="10404">
                  <c:v>-25.163</c:v>
                </c:pt>
                <c:pt idx="10405">
                  <c:v>-24.98</c:v>
                </c:pt>
                <c:pt idx="10406">
                  <c:v>-25.198</c:v>
                </c:pt>
                <c:pt idx="10407">
                  <c:v>-25.204000000000001</c:v>
                </c:pt>
                <c:pt idx="10408">
                  <c:v>-25.206</c:v>
                </c:pt>
                <c:pt idx="10409">
                  <c:v>-25.157</c:v>
                </c:pt>
                <c:pt idx="10410">
                  <c:v>-25.207000000000001</c:v>
                </c:pt>
                <c:pt idx="10411">
                  <c:v>-25.294</c:v>
                </c:pt>
                <c:pt idx="10412">
                  <c:v>-25.178999999999998</c:v>
                </c:pt>
                <c:pt idx="10413">
                  <c:v>-25.192</c:v>
                </c:pt>
                <c:pt idx="10414">
                  <c:v>-25.206</c:v>
                </c:pt>
                <c:pt idx="10415">
                  <c:v>-25.242999999999999</c:v>
                </c:pt>
                <c:pt idx="10416">
                  <c:v>-25.283000000000001</c:v>
                </c:pt>
                <c:pt idx="10417">
                  <c:v>-25.202000000000002</c:v>
                </c:pt>
                <c:pt idx="10418">
                  <c:v>-25.224</c:v>
                </c:pt>
                <c:pt idx="10419">
                  <c:v>-25.15</c:v>
                </c:pt>
                <c:pt idx="10420">
                  <c:v>-25.234999999999999</c:v>
                </c:pt>
                <c:pt idx="10421">
                  <c:v>-25.202000000000002</c:v>
                </c:pt>
                <c:pt idx="10422">
                  <c:v>-25.279</c:v>
                </c:pt>
                <c:pt idx="10423">
                  <c:v>-25.256</c:v>
                </c:pt>
                <c:pt idx="10424">
                  <c:v>-25.053000000000001</c:v>
                </c:pt>
                <c:pt idx="10425">
                  <c:v>-25.074000000000002</c:v>
                </c:pt>
                <c:pt idx="10426">
                  <c:v>-25.097999999999999</c:v>
                </c:pt>
                <c:pt idx="10427">
                  <c:v>-25.218</c:v>
                </c:pt>
                <c:pt idx="10428">
                  <c:v>-25.024999999999999</c:v>
                </c:pt>
                <c:pt idx="10429">
                  <c:v>-25.158999999999999</c:v>
                </c:pt>
                <c:pt idx="10430">
                  <c:v>-25.111000000000001</c:v>
                </c:pt>
                <c:pt idx="10431">
                  <c:v>-25.216999999999999</c:v>
                </c:pt>
                <c:pt idx="10432">
                  <c:v>-25.131</c:v>
                </c:pt>
                <c:pt idx="10433">
                  <c:v>-25.137</c:v>
                </c:pt>
                <c:pt idx="10434">
                  <c:v>-25.207000000000001</c:v>
                </c:pt>
                <c:pt idx="10435">
                  <c:v>-25.248000000000001</c:v>
                </c:pt>
                <c:pt idx="10436">
                  <c:v>-25.216999999999999</c:v>
                </c:pt>
                <c:pt idx="10437">
                  <c:v>-25.199000000000002</c:v>
                </c:pt>
                <c:pt idx="10438">
                  <c:v>-25.212</c:v>
                </c:pt>
                <c:pt idx="10439">
                  <c:v>-25.105</c:v>
                </c:pt>
                <c:pt idx="10440">
                  <c:v>-25.170999999999999</c:v>
                </c:pt>
                <c:pt idx="10441">
                  <c:v>-25.146999999999998</c:v>
                </c:pt>
                <c:pt idx="10442">
                  <c:v>-25.158000000000001</c:v>
                </c:pt>
                <c:pt idx="10443">
                  <c:v>-25.219000000000001</c:v>
                </c:pt>
                <c:pt idx="10444">
                  <c:v>-25.172999999999998</c:v>
                </c:pt>
                <c:pt idx="10445">
                  <c:v>-25.213000000000001</c:v>
                </c:pt>
                <c:pt idx="10446">
                  <c:v>-25.334</c:v>
                </c:pt>
                <c:pt idx="10447">
                  <c:v>-25.216000000000001</c:v>
                </c:pt>
                <c:pt idx="10448">
                  <c:v>-25.19</c:v>
                </c:pt>
                <c:pt idx="10449">
                  <c:v>-25.279</c:v>
                </c:pt>
                <c:pt idx="10450">
                  <c:v>-25.225999999999999</c:v>
                </c:pt>
                <c:pt idx="10451">
                  <c:v>-25.29</c:v>
                </c:pt>
                <c:pt idx="10452">
                  <c:v>-25.292000000000002</c:v>
                </c:pt>
                <c:pt idx="10453">
                  <c:v>-25.138999999999999</c:v>
                </c:pt>
                <c:pt idx="10454">
                  <c:v>-25.181999999999999</c:v>
                </c:pt>
                <c:pt idx="10455">
                  <c:v>-25.256</c:v>
                </c:pt>
                <c:pt idx="10456">
                  <c:v>-25.152999999999999</c:v>
                </c:pt>
                <c:pt idx="10457">
                  <c:v>-25.256</c:v>
                </c:pt>
                <c:pt idx="10458">
                  <c:v>-25.207000000000001</c:v>
                </c:pt>
                <c:pt idx="10459">
                  <c:v>-25.094000000000001</c:v>
                </c:pt>
                <c:pt idx="10460">
                  <c:v>-25.207000000000001</c:v>
                </c:pt>
                <c:pt idx="10461">
                  <c:v>-25.067</c:v>
                </c:pt>
                <c:pt idx="10462">
                  <c:v>-25.042000000000002</c:v>
                </c:pt>
                <c:pt idx="10463">
                  <c:v>-25.256</c:v>
                </c:pt>
                <c:pt idx="10464">
                  <c:v>-25.026</c:v>
                </c:pt>
                <c:pt idx="10465">
                  <c:v>-25.085999999999999</c:v>
                </c:pt>
                <c:pt idx="10466">
                  <c:v>-25.341000000000001</c:v>
                </c:pt>
                <c:pt idx="10467">
                  <c:v>-25.135999999999999</c:v>
                </c:pt>
                <c:pt idx="10468">
                  <c:v>-25.260999999999999</c:v>
                </c:pt>
                <c:pt idx="10469">
                  <c:v>-25.177</c:v>
                </c:pt>
                <c:pt idx="10470">
                  <c:v>-25.236999999999998</c:v>
                </c:pt>
                <c:pt idx="10471">
                  <c:v>-24.96</c:v>
                </c:pt>
                <c:pt idx="10472">
                  <c:v>-25.132000000000001</c:v>
                </c:pt>
                <c:pt idx="10473">
                  <c:v>-25.15</c:v>
                </c:pt>
                <c:pt idx="10474">
                  <c:v>-25.234000000000002</c:v>
                </c:pt>
                <c:pt idx="10475">
                  <c:v>-25.184000000000001</c:v>
                </c:pt>
                <c:pt idx="10476">
                  <c:v>-25.143999999999998</c:v>
                </c:pt>
                <c:pt idx="10477">
                  <c:v>-25.231999999999999</c:v>
                </c:pt>
                <c:pt idx="10478">
                  <c:v>-25.233000000000001</c:v>
                </c:pt>
                <c:pt idx="10479">
                  <c:v>-25.204000000000001</c:v>
                </c:pt>
                <c:pt idx="10480">
                  <c:v>-25.184000000000001</c:v>
                </c:pt>
                <c:pt idx="10481">
                  <c:v>-25.108000000000001</c:v>
                </c:pt>
                <c:pt idx="10482">
                  <c:v>-25.047000000000001</c:v>
                </c:pt>
                <c:pt idx="10483">
                  <c:v>-25.295000000000002</c:v>
                </c:pt>
                <c:pt idx="10484">
                  <c:v>-25.13</c:v>
                </c:pt>
                <c:pt idx="10485">
                  <c:v>-25.33</c:v>
                </c:pt>
                <c:pt idx="10486">
                  <c:v>-25.251999999999999</c:v>
                </c:pt>
                <c:pt idx="10487">
                  <c:v>-25.164999999999999</c:v>
                </c:pt>
                <c:pt idx="10488">
                  <c:v>-25.231000000000002</c:v>
                </c:pt>
                <c:pt idx="10489">
                  <c:v>-25.138999999999999</c:v>
                </c:pt>
                <c:pt idx="10490">
                  <c:v>-25.242999999999999</c:v>
                </c:pt>
                <c:pt idx="10491">
                  <c:v>-25.280999999999999</c:v>
                </c:pt>
                <c:pt idx="10492">
                  <c:v>-25.071000000000002</c:v>
                </c:pt>
                <c:pt idx="10493">
                  <c:v>-25.172999999999998</c:v>
                </c:pt>
                <c:pt idx="10494">
                  <c:v>-25.146000000000001</c:v>
                </c:pt>
                <c:pt idx="10495">
                  <c:v>-25.093</c:v>
                </c:pt>
                <c:pt idx="10496">
                  <c:v>-25.097000000000001</c:v>
                </c:pt>
                <c:pt idx="10497">
                  <c:v>-25.146000000000001</c:v>
                </c:pt>
                <c:pt idx="10498">
                  <c:v>-25.207000000000001</c:v>
                </c:pt>
                <c:pt idx="10499">
                  <c:v>-25.209</c:v>
                </c:pt>
                <c:pt idx="10500">
                  <c:v>-25.169</c:v>
                </c:pt>
                <c:pt idx="10501">
                  <c:v>-25.17</c:v>
                </c:pt>
                <c:pt idx="10502">
                  <c:v>-25.146999999999998</c:v>
                </c:pt>
                <c:pt idx="10503">
                  <c:v>-25.216999999999999</c:v>
                </c:pt>
                <c:pt idx="10504">
                  <c:v>-25.297999999999998</c:v>
                </c:pt>
                <c:pt idx="10505">
                  <c:v>-25.254000000000001</c:v>
                </c:pt>
                <c:pt idx="10506">
                  <c:v>-25.260999999999999</c:v>
                </c:pt>
                <c:pt idx="10507">
                  <c:v>-25.056999999999999</c:v>
                </c:pt>
                <c:pt idx="10508">
                  <c:v>-25.234000000000002</c:v>
                </c:pt>
                <c:pt idx="10509">
                  <c:v>-25.181999999999999</c:v>
                </c:pt>
                <c:pt idx="10510">
                  <c:v>-25.167999999999999</c:v>
                </c:pt>
                <c:pt idx="10511">
                  <c:v>-25.221</c:v>
                </c:pt>
                <c:pt idx="10512">
                  <c:v>-25.103999999999999</c:v>
                </c:pt>
                <c:pt idx="10513">
                  <c:v>-25.148</c:v>
                </c:pt>
                <c:pt idx="10514">
                  <c:v>-25.265000000000001</c:v>
                </c:pt>
                <c:pt idx="10515">
                  <c:v>-25.228000000000002</c:v>
                </c:pt>
                <c:pt idx="10516">
                  <c:v>-25.190999999999999</c:v>
                </c:pt>
                <c:pt idx="10517">
                  <c:v>-25.338999999999999</c:v>
                </c:pt>
                <c:pt idx="10518">
                  <c:v>-25.253</c:v>
                </c:pt>
                <c:pt idx="10519">
                  <c:v>-25.052</c:v>
                </c:pt>
                <c:pt idx="10520">
                  <c:v>-25.212</c:v>
                </c:pt>
                <c:pt idx="10521">
                  <c:v>-25.111999999999998</c:v>
                </c:pt>
                <c:pt idx="10522">
                  <c:v>-25.189</c:v>
                </c:pt>
                <c:pt idx="10523">
                  <c:v>-25.122</c:v>
                </c:pt>
                <c:pt idx="10524">
                  <c:v>-25.132999999999999</c:v>
                </c:pt>
                <c:pt idx="10525">
                  <c:v>-25.172000000000001</c:v>
                </c:pt>
                <c:pt idx="10526">
                  <c:v>-24.919</c:v>
                </c:pt>
                <c:pt idx="10527">
                  <c:v>-25.018000000000001</c:v>
                </c:pt>
                <c:pt idx="10528">
                  <c:v>-25.065999999999999</c:v>
                </c:pt>
                <c:pt idx="10529">
                  <c:v>-25.050999999999998</c:v>
                </c:pt>
                <c:pt idx="10530">
                  <c:v>-25.184999999999999</c:v>
                </c:pt>
                <c:pt idx="10531">
                  <c:v>-25.212</c:v>
                </c:pt>
                <c:pt idx="10532">
                  <c:v>-25.245000000000001</c:v>
                </c:pt>
                <c:pt idx="10533">
                  <c:v>-25.015999999999998</c:v>
                </c:pt>
                <c:pt idx="10534">
                  <c:v>-25.216999999999999</c:v>
                </c:pt>
                <c:pt idx="10535">
                  <c:v>-25.039000000000001</c:v>
                </c:pt>
                <c:pt idx="10536">
                  <c:v>-25.030999999999999</c:v>
                </c:pt>
                <c:pt idx="10537">
                  <c:v>-25.175000000000001</c:v>
                </c:pt>
                <c:pt idx="10538">
                  <c:v>-25.114999999999998</c:v>
                </c:pt>
                <c:pt idx="10539">
                  <c:v>-25.146000000000001</c:v>
                </c:pt>
                <c:pt idx="10540">
                  <c:v>-25.218</c:v>
                </c:pt>
                <c:pt idx="10541">
                  <c:v>-25.227</c:v>
                </c:pt>
                <c:pt idx="10542">
                  <c:v>-25.08</c:v>
                </c:pt>
                <c:pt idx="10543">
                  <c:v>-25.172999999999998</c:v>
                </c:pt>
                <c:pt idx="10544">
                  <c:v>-25.224</c:v>
                </c:pt>
                <c:pt idx="10545">
                  <c:v>-25.259</c:v>
                </c:pt>
                <c:pt idx="10546">
                  <c:v>-25.352</c:v>
                </c:pt>
                <c:pt idx="10547">
                  <c:v>-25.308</c:v>
                </c:pt>
                <c:pt idx="10548">
                  <c:v>-25.206</c:v>
                </c:pt>
                <c:pt idx="10549">
                  <c:v>-25.317</c:v>
                </c:pt>
                <c:pt idx="10550">
                  <c:v>-25.411000000000001</c:v>
                </c:pt>
                <c:pt idx="10551">
                  <c:v>-25.245999999999999</c:v>
                </c:pt>
                <c:pt idx="10552">
                  <c:v>-25.323</c:v>
                </c:pt>
                <c:pt idx="10553">
                  <c:v>-25.228999999999999</c:v>
                </c:pt>
                <c:pt idx="10554">
                  <c:v>-25.149000000000001</c:v>
                </c:pt>
                <c:pt idx="10555">
                  <c:v>-25.245000000000001</c:v>
                </c:pt>
                <c:pt idx="10556">
                  <c:v>-25.045000000000002</c:v>
                </c:pt>
                <c:pt idx="10557">
                  <c:v>-25.135999999999999</c:v>
                </c:pt>
                <c:pt idx="10558">
                  <c:v>-25.158000000000001</c:v>
                </c:pt>
                <c:pt idx="10559">
                  <c:v>-25.170999999999999</c:v>
                </c:pt>
                <c:pt idx="10560">
                  <c:v>-25.19</c:v>
                </c:pt>
                <c:pt idx="10561">
                  <c:v>-25.245999999999999</c:v>
                </c:pt>
                <c:pt idx="10562">
                  <c:v>-25.207000000000001</c:v>
                </c:pt>
                <c:pt idx="10563">
                  <c:v>-25.321999999999999</c:v>
                </c:pt>
                <c:pt idx="10564">
                  <c:v>-25.251999999999999</c:v>
                </c:pt>
                <c:pt idx="10565">
                  <c:v>-25.172999999999998</c:v>
                </c:pt>
                <c:pt idx="10566">
                  <c:v>-25.132999999999999</c:v>
                </c:pt>
                <c:pt idx="10567">
                  <c:v>-25.309000000000001</c:v>
                </c:pt>
                <c:pt idx="10568">
                  <c:v>-25.312999999999999</c:v>
                </c:pt>
                <c:pt idx="10569">
                  <c:v>-25.17</c:v>
                </c:pt>
                <c:pt idx="10570">
                  <c:v>-25.032</c:v>
                </c:pt>
                <c:pt idx="10571">
                  <c:v>-25.199000000000002</c:v>
                </c:pt>
                <c:pt idx="10572">
                  <c:v>-25.259</c:v>
                </c:pt>
                <c:pt idx="10573">
                  <c:v>-25.213000000000001</c:v>
                </c:pt>
                <c:pt idx="10574">
                  <c:v>-25.181999999999999</c:v>
                </c:pt>
                <c:pt idx="10575">
                  <c:v>-25.262</c:v>
                </c:pt>
                <c:pt idx="10576">
                  <c:v>-24.966999999999999</c:v>
                </c:pt>
                <c:pt idx="10577">
                  <c:v>-25.021999999999998</c:v>
                </c:pt>
                <c:pt idx="10578">
                  <c:v>-24.890999999999998</c:v>
                </c:pt>
                <c:pt idx="10579">
                  <c:v>-24.925000000000001</c:v>
                </c:pt>
                <c:pt idx="10580">
                  <c:v>-25.094000000000001</c:v>
                </c:pt>
                <c:pt idx="10581">
                  <c:v>-25.196999999999999</c:v>
                </c:pt>
                <c:pt idx="10582">
                  <c:v>-25.003</c:v>
                </c:pt>
                <c:pt idx="10583">
                  <c:v>-25.102</c:v>
                </c:pt>
                <c:pt idx="10584">
                  <c:v>-25.085999999999999</c:v>
                </c:pt>
                <c:pt idx="10585">
                  <c:v>-25.251999999999999</c:v>
                </c:pt>
                <c:pt idx="10586">
                  <c:v>-25.206</c:v>
                </c:pt>
                <c:pt idx="10587">
                  <c:v>-25.065000000000001</c:v>
                </c:pt>
                <c:pt idx="10588">
                  <c:v>-25.106000000000002</c:v>
                </c:pt>
                <c:pt idx="10589">
                  <c:v>-24.971</c:v>
                </c:pt>
                <c:pt idx="10590">
                  <c:v>-25.138999999999999</c:v>
                </c:pt>
                <c:pt idx="10591">
                  <c:v>-25.123000000000001</c:v>
                </c:pt>
                <c:pt idx="10592">
                  <c:v>-25.016999999999999</c:v>
                </c:pt>
                <c:pt idx="10593">
                  <c:v>-25.23</c:v>
                </c:pt>
                <c:pt idx="10594">
                  <c:v>-25.145</c:v>
                </c:pt>
                <c:pt idx="10595">
                  <c:v>-25.196999999999999</c:v>
                </c:pt>
                <c:pt idx="10596">
                  <c:v>-25.15</c:v>
                </c:pt>
                <c:pt idx="10597">
                  <c:v>-25.056000000000001</c:v>
                </c:pt>
                <c:pt idx="10598">
                  <c:v>-25.254999999999999</c:v>
                </c:pt>
                <c:pt idx="10599">
                  <c:v>-25.052</c:v>
                </c:pt>
                <c:pt idx="10600">
                  <c:v>-25.023</c:v>
                </c:pt>
                <c:pt idx="10601">
                  <c:v>-25.187999999999999</c:v>
                </c:pt>
                <c:pt idx="10602">
                  <c:v>-25.257999999999999</c:v>
                </c:pt>
                <c:pt idx="10603">
                  <c:v>-25.021000000000001</c:v>
                </c:pt>
                <c:pt idx="10604">
                  <c:v>-25.129000000000001</c:v>
                </c:pt>
                <c:pt idx="10605">
                  <c:v>-25.24</c:v>
                </c:pt>
                <c:pt idx="10606">
                  <c:v>-25.113</c:v>
                </c:pt>
                <c:pt idx="10607">
                  <c:v>-25.01</c:v>
                </c:pt>
                <c:pt idx="10608">
                  <c:v>-25.187000000000001</c:v>
                </c:pt>
                <c:pt idx="10609">
                  <c:v>-25.172999999999998</c:v>
                </c:pt>
                <c:pt idx="10610">
                  <c:v>-25.312000000000001</c:v>
                </c:pt>
                <c:pt idx="10611">
                  <c:v>-25.315999999999999</c:v>
                </c:pt>
                <c:pt idx="10612">
                  <c:v>-25.326000000000001</c:v>
                </c:pt>
                <c:pt idx="10613">
                  <c:v>-25.335999999999999</c:v>
                </c:pt>
                <c:pt idx="10614">
                  <c:v>-25.279</c:v>
                </c:pt>
                <c:pt idx="10615">
                  <c:v>-25.286999999999999</c:v>
                </c:pt>
                <c:pt idx="10616">
                  <c:v>-25.26</c:v>
                </c:pt>
                <c:pt idx="10617">
                  <c:v>-25.238</c:v>
                </c:pt>
                <c:pt idx="10618">
                  <c:v>-25.324999999999999</c:v>
                </c:pt>
                <c:pt idx="10619">
                  <c:v>-25.212</c:v>
                </c:pt>
                <c:pt idx="10620">
                  <c:v>-25.28</c:v>
                </c:pt>
                <c:pt idx="10621">
                  <c:v>-25.097000000000001</c:v>
                </c:pt>
                <c:pt idx="10622">
                  <c:v>-25.210999999999999</c:v>
                </c:pt>
                <c:pt idx="10623">
                  <c:v>-25.279</c:v>
                </c:pt>
                <c:pt idx="10624">
                  <c:v>-25.169</c:v>
                </c:pt>
                <c:pt idx="10625">
                  <c:v>-25.224</c:v>
                </c:pt>
                <c:pt idx="10626">
                  <c:v>-25.145</c:v>
                </c:pt>
                <c:pt idx="10627">
                  <c:v>-25.135000000000002</c:v>
                </c:pt>
                <c:pt idx="10628">
                  <c:v>-25.14</c:v>
                </c:pt>
                <c:pt idx="10629">
                  <c:v>-25.297000000000001</c:v>
                </c:pt>
                <c:pt idx="10630">
                  <c:v>-25.222999999999999</c:v>
                </c:pt>
                <c:pt idx="10631">
                  <c:v>-25.308</c:v>
                </c:pt>
                <c:pt idx="10632">
                  <c:v>-25.21</c:v>
                </c:pt>
                <c:pt idx="10633">
                  <c:v>-25.245999999999999</c:v>
                </c:pt>
                <c:pt idx="10634">
                  <c:v>-25.317</c:v>
                </c:pt>
                <c:pt idx="10635">
                  <c:v>-25.140999999999998</c:v>
                </c:pt>
                <c:pt idx="10636">
                  <c:v>-25.013999999999999</c:v>
                </c:pt>
                <c:pt idx="10637">
                  <c:v>-25.146000000000001</c:v>
                </c:pt>
                <c:pt idx="10638">
                  <c:v>-25.079000000000001</c:v>
                </c:pt>
                <c:pt idx="10639">
                  <c:v>-25.059000000000001</c:v>
                </c:pt>
                <c:pt idx="10640">
                  <c:v>-25.009</c:v>
                </c:pt>
                <c:pt idx="10641">
                  <c:v>-25.128</c:v>
                </c:pt>
                <c:pt idx="10642">
                  <c:v>-24.988</c:v>
                </c:pt>
                <c:pt idx="10643">
                  <c:v>-24.99</c:v>
                </c:pt>
                <c:pt idx="10644">
                  <c:v>-25.01</c:v>
                </c:pt>
                <c:pt idx="10645">
                  <c:v>-25.042999999999999</c:v>
                </c:pt>
                <c:pt idx="10646">
                  <c:v>-24.882999999999999</c:v>
                </c:pt>
                <c:pt idx="10647">
                  <c:v>-24.917000000000002</c:v>
                </c:pt>
                <c:pt idx="10648">
                  <c:v>-24.834</c:v>
                </c:pt>
                <c:pt idx="10649">
                  <c:v>-24.765000000000001</c:v>
                </c:pt>
                <c:pt idx="10650">
                  <c:v>-24.971</c:v>
                </c:pt>
                <c:pt idx="10651">
                  <c:v>-24.783000000000001</c:v>
                </c:pt>
                <c:pt idx="10652">
                  <c:v>-24.957000000000001</c:v>
                </c:pt>
                <c:pt idx="10653">
                  <c:v>-24.702000000000002</c:v>
                </c:pt>
                <c:pt idx="10654">
                  <c:v>-24.913</c:v>
                </c:pt>
                <c:pt idx="10655">
                  <c:v>-24.965</c:v>
                </c:pt>
                <c:pt idx="10656">
                  <c:v>-24.818999999999999</c:v>
                </c:pt>
                <c:pt idx="10657">
                  <c:v>-25.167999999999999</c:v>
                </c:pt>
                <c:pt idx="10658">
                  <c:v>-25.175000000000001</c:v>
                </c:pt>
                <c:pt idx="10659">
                  <c:v>-25.082999999999998</c:v>
                </c:pt>
                <c:pt idx="10660">
                  <c:v>-25.048999999999999</c:v>
                </c:pt>
                <c:pt idx="10661">
                  <c:v>-25.16</c:v>
                </c:pt>
                <c:pt idx="10662">
                  <c:v>-25.033000000000001</c:v>
                </c:pt>
                <c:pt idx="10663">
                  <c:v>-25.263000000000002</c:v>
                </c:pt>
                <c:pt idx="10664">
                  <c:v>-25.016999999999999</c:v>
                </c:pt>
                <c:pt idx="10665">
                  <c:v>-25.042999999999999</c:v>
                </c:pt>
                <c:pt idx="10666">
                  <c:v>-25.081</c:v>
                </c:pt>
                <c:pt idx="10667">
                  <c:v>-25.228999999999999</c:v>
                </c:pt>
                <c:pt idx="10668">
                  <c:v>-25.134</c:v>
                </c:pt>
                <c:pt idx="10669">
                  <c:v>-24.803000000000001</c:v>
                </c:pt>
                <c:pt idx="10670">
                  <c:v>-25.19</c:v>
                </c:pt>
                <c:pt idx="10671">
                  <c:v>-24.969000000000001</c:v>
                </c:pt>
                <c:pt idx="10672">
                  <c:v>-24.978999999999999</c:v>
                </c:pt>
                <c:pt idx="10673">
                  <c:v>-24.803999999999998</c:v>
                </c:pt>
                <c:pt idx="10674">
                  <c:v>-24.983000000000001</c:v>
                </c:pt>
                <c:pt idx="10675">
                  <c:v>-24.96</c:v>
                </c:pt>
                <c:pt idx="10676">
                  <c:v>-25.158000000000001</c:v>
                </c:pt>
                <c:pt idx="10677">
                  <c:v>-25.065999999999999</c:v>
                </c:pt>
                <c:pt idx="10678">
                  <c:v>-25.135999999999999</c:v>
                </c:pt>
                <c:pt idx="10679">
                  <c:v>-25.01</c:v>
                </c:pt>
                <c:pt idx="10680">
                  <c:v>-25.1</c:v>
                </c:pt>
                <c:pt idx="10681">
                  <c:v>-25.222999999999999</c:v>
                </c:pt>
                <c:pt idx="10682">
                  <c:v>-25.013000000000002</c:v>
                </c:pt>
                <c:pt idx="10683">
                  <c:v>-24.904</c:v>
                </c:pt>
                <c:pt idx="10684">
                  <c:v>-24.895</c:v>
                </c:pt>
                <c:pt idx="10685">
                  <c:v>-24.965</c:v>
                </c:pt>
                <c:pt idx="10686">
                  <c:v>-24.882999999999999</c:v>
                </c:pt>
                <c:pt idx="10687">
                  <c:v>-24.994</c:v>
                </c:pt>
                <c:pt idx="10688">
                  <c:v>-24.974</c:v>
                </c:pt>
                <c:pt idx="10689">
                  <c:v>-25.045000000000002</c:v>
                </c:pt>
                <c:pt idx="10690">
                  <c:v>-24.984000000000002</c:v>
                </c:pt>
                <c:pt idx="10691">
                  <c:v>-25.074000000000002</c:v>
                </c:pt>
                <c:pt idx="10692">
                  <c:v>-25.036000000000001</c:v>
                </c:pt>
                <c:pt idx="10693">
                  <c:v>-25.065999999999999</c:v>
                </c:pt>
                <c:pt idx="10694">
                  <c:v>-24.888999999999999</c:v>
                </c:pt>
                <c:pt idx="10695">
                  <c:v>-25.038</c:v>
                </c:pt>
                <c:pt idx="10696">
                  <c:v>-24.922999999999998</c:v>
                </c:pt>
                <c:pt idx="10697">
                  <c:v>-25.041</c:v>
                </c:pt>
                <c:pt idx="10698">
                  <c:v>-24.948</c:v>
                </c:pt>
                <c:pt idx="10699">
                  <c:v>-25.199000000000002</c:v>
                </c:pt>
                <c:pt idx="10700">
                  <c:v>-25.14</c:v>
                </c:pt>
                <c:pt idx="10701">
                  <c:v>-25.068000000000001</c:v>
                </c:pt>
                <c:pt idx="10702">
                  <c:v>-25.074999999999999</c:v>
                </c:pt>
                <c:pt idx="10703">
                  <c:v>-25.029</c:v>
                </c:pt>
                <c:pt idx="10704">
                  <c:v>-25.216999999999999</c:v>
                </c:pt>
                <c:pt idx="10705">
                  <c:v>-25.21</c:v>
                </c:pt>
                <c:pt idx="10706">
                  <c:v>-25.111999999999998</c:v>
                </c:pt>
                <c:pt idx="10707">
                  <c:v>-25.137</c:v>
                </c:pt>
                <c:pt idx="10708">
                  <c:v>-25.004999999999999</c:v>
                </c:pt>
                <c:pt idx="10709">
                  <c:v>-25.225999999999999</c:v>
                </c:pt>
                <c:pt idx="10710">
                  <c:v>-25.189</c:v>
                </c:pt>
                <c:pt idx="10711">
                  <c:v>-25.143999999999998</c:v>
                </c:pt>
                <c:pt idx="10712">
                  <c:v>-25.036000000000001</c:v>
                </c:pt>
                <c:pt idx="10713">
                  <c:v>-24.972000000000001</c:v>
                </c:pt>
                <c:pt idx="10714">
                  <c:v>-25.045999999999999</c:v>
                </c:pt>
                <c:pt idx="10715">
                  <c:v>-25.327999999999999</c:v>
                </c:pt>
                <c:pt idx="10716">
                  <c:v>-24.884</c:v>
                </c:pt>
                <c:pt idx="10717">
                  <c:v>-25.035</c:v>
                </c:pt>
                <c:pt idx="10718">
                  <c:v>-25.122</c:v>
                </c:pt>
                <c:pt idx="10719">
                  <c:v>-25.041</c:v>
                </c:pt>
                <c:pt idx="10720">
                  <c:v>-25.158000000000001</c:v>
                </c:pt>
                <c:pt idx="10721">
                  <c:v>-25.016999999999999</c:v>
                </c:pt>
                <c:pt idx="10722">
                  <c:v>-25.041</c:v>
                </c:pt>
                <c:pt idx="10723">
                  <c:v>-25.029</c:v>
                </c:pt>
                <c:pt idx="10724">
                  <c:v>-25.140999999999998</c:v>
                </c:pt>
                <c:pt idx="10725">
                  <c:v>-25.190999999999999</c:v>
                </c:pt>
                <c:pt idx="10726">
                  <c:v>-25.053999999999998</c:v>
                </c:pt>
                <c:pt idx="10727">
                  <c:v>-24.821000000000002</c:v>
                </c:pt>
                <c:pt idx="10728">
                  <c:v>-24.934000000000001</c:v>
                </c:pt>
                <c:pt idx="10729">
                  <c:v>-24.88</c:v>
                </c:pt>
                <c:pt idx="10730">
                  <c:v>-24.826000000000001</c:v>
                </c:pt>
                <c:pt idx="10731">
                  <c:v>-24.872</c:v>
                </c:pt>
                <c:pt idx="10732">
                  <c:v>-24.99</c:v>
                </c:pt>
                <c:pt idx="10733">
                  <c:v>-25.015999999999998</c:v>
                </c:pt>
                <c:pt idx="10734">
                  <c:v>-25.01</c:v>
                </c:pt>
                <c:pt idx="10735">
                  <c:v>-24.965</c:v>
                </c:pt>
                <c:pt idx="10736">
                  <c:v>-24.919</c:v>
                </c:pt>
                <c:pt idx="10737">
                  <c:v>-25.067</c:v>
                </c:pt>
                <c:pt idx="10738">
                  <c:v>-25.24</c:v>
                </c:pt>
                <c:pt idx="10739">
                  <c:v>-25.093</c:v>
                </c:pt>
                <c:pt idx="10740">
                  <c:v>-25.128</c:v>
                </c:pt>
                <c:pt idx="10741">
                  <c:v>-25.216000000000001</c:v>
                </c:pt>
                <c:pt idx="10742">
                  <c:v>-25.077999999999999</c:v>
                </c:pt>
                <c:pt idx="10743">
                  <c:v>-24.954999999999998</c:v>
                </c:pt>
                <c:pt idx="10744">
                  <c:v>-25.061</c:v>
                </c:pt>
                <c:pt idx="10745">
                  <c:v>-25.102</c:v>
                </c:pt>
                <c:pt idx="10746">
                  <c:v>-25.027000000000001</c:v>
                </c:pt>
                <c:pt idx="10747">
                  <c:v>-25.088000000000001</c:v>
                </c:pt>
                <c:pt idx="10748">
                  <c:v>-24.957999999999998</c:v>
                </c:pt>
                <c:pt idx="10749">
                  <c:v>-25.204000000000001</c:v>
                </c:pt>
                <c:pt idx="10750">
                  <c:v>-25.073</c:v>
                </c:pt>
                <c:pt idx="10751">
                  <c:v>-25.201000000000001</c:v>
                </c:pt>
                <c:pt idx="10752">
                  <c:v>-25.215</c:v>
                </c:pt>
                <c:pt idx="10753">
                  <c:v>-24.992999999999999</c:v>
                </c:pt>
                <c:pt idx="10754">
                  <c:v>-25.091999999999999</c:v>
                </c:pt>
                <c:pt idx="10755">
                  <c:v>-25.138999999999999</c:v>
                </c:pt>
                <c:pt idx="10756">
                  <c:v>-25.103999999999999</c:v>
                </c:pt>
                <c:pt idx="10757">
                  <c:v>-25.04</c:v>
                </c:pt>
                <c:pt idx="10758">
                  <c:v>-25.11</c:v>
                </c:pt>
                <c:pt idx="10759">
                  <c:v>-25.103000000000002</c:v>
                </c:pt>
                <c:pt idx="10760">
                  <c:v>-25.253</c:v>
                </c:pt>
                <c:pt idx="10761">
                  <c:v>-24.895</c:v>
                </c:pt>
                <c:pt idx="10762">
                  <c:v>-24.88</c:v>
                </c:pt>
                <c:pt idx="10763">
                  <c:v>-25.004999999999999</c:v>
                </c:pt>
                <c:pt idx="10764">
                  <c:v>-25.241</c:v>
                </c:pt>
                <c:pt idx="10765">
                  <c:v>-24.983000000000001</c:v>
                </c:pt>
                <c:pt idx="10766">
                  <c:v>-25.065000000000001</c:v>
                </c:pt>
                <c:pt idx="10767">
                  <c:v>-25.007999999999999</c:v>
                </c:pt>
                <c:pt idx="10768">
                  <c:v>-24.925000000000001</c:v>
                </c:pt>
                <c:pt idx="10769">
                  <c:v>-25.201000000000001</c:v>
                </c:pt>
                <c:pt idx="10770">
                  <c:v>-25.199000000000002</c:v>
                </c:pt>
                <c:pt idx="10771">
                  <c:v>-25.219000000000001</c:v>
                </c:pt>
                <c:pt idx="10772">
                  <c:v>-25.158000000000001</c:v>
                </c:pt>
                <c:pt idx="10773">
                  <c:v>-25.202000000000002</c:v>
                </c:pt>
                <c:pt idx="10774">
                  <c:v>-25.175000000000001</c:v>
                </c:pt>
                <c:pt idx="10775">
                  <c:v>-25.186</c:v>
                </c:pt>
                <c:pt idx="10776">
                  <c:v>-25.251999999999999</c:v>
                </c:pt>
                <c:pt idx="10777">
                  <c:v>-25.27</c:v>
                </c:pt>
                <c:pt idx="10778">
                  <c:v>-25.196000000000002</c:v>
                </c:pt>
                <c:pt idx="10779">
                  <c:v>-25.234999999999999</c:v>
                </c:pt>
                <c:pt idx="10780">
                  <c:v>-25.236999999999998</c:v>
                </c:pt>
                <c:pt idx="10781">
                  <c:v>-25.227</c:v>
                </c:pt>
                <c:pt idx="10782">
                  <c:v>-25.23</c:v>
                </c:pt>
                <c:pt idx="10783">
                  <c:v>-25.13</c:v>
                </c:pt>
                <c:pt idx="10784">
                  <c:v>-25.216999999999999</c:v>
                </c:pt>
                <c:pt idx="10785">
                  <c:v>-25.234000000000002</c:v>
                </c:pt>
                <c:pt idx="10786">
                  <c:v>-25.172000000000001</c:v>
                </c:pt>
                <c:pt idx="10787">
                  <c:v>-25.169</c:v>
                </c:pt>
                <c:pt idx="10788">
                  <c:v>-25.219000000000001</c:v>
                </c:pt>
                <c:pt idx="10789">
                  <c:v>-25.268000000000001</c:v>
                </c:pt>
                <c:pt idx="10790">
                  <c:v>-25.248999999999999</c:v>
                </c:pt>
                <c:pt idx="10791">
                  <c:v>-25.276</c:v>
                </c:pt>
                <c:pt idx="10792">
                  <c:v>-25.126000000000001</c:v>
                </c:pt>
                <c:pt idx="10793">
                  <c:v>-25.215</c:v>
                </c:pt>
                <c:pt idx="10794">
                  <c:v>-25.181000000000001</c:v>
                </c:pt>
                <c:pt idx="10795">
                  <c:v>-25.263000000000002</c:v>
                </c:pt>
                <c:pt idx="10796">
                  <c:v>-25.34</c:v>
                </c:pt>
                <c:pt idx="10797">
                  <c:v>-25.297000000000001</c:v>
                </c:pt>
                <c:pt idx="10798">
                  <c:v>-25.213999999999999</c:v>
                </c:pt>
                <c:pt idx="10799">
                  <c:v>-25.283000000000001</c:v>
                </c:pt>
                <c:pt idx="10800">
                  <c:v>-25.3</c:v>
                </c:pt>
                <c:pt idx="10801">
                  <c:v>-25.321999999999999</c:v>
                </c:pt>
                <c:pt idx="10802">
                  <c:v>-25.11</c:v>
                </c:pt>
                <c:pt idx="10803">
                  <c:v>-25.155000000000001</c:v>
                </c:pt>
                <c:pt idx="10804">
                  <c:v>-25.26</c:v>
                </c:pt>
                <c:pt idx="10805">
                  <c:v>-25.093</c:v>
                </c:pt>
                <c:pt idx="10806">
                  <c:v>-25.234999999999999</c:v>
                </c:pt>
                <c:pt idx="10807">
                  <c:v>-25.064</c:v>
                </c:pt>
                <c:pt idx="10808">
                  <c:v>-25.196000000000002</c:v>
                </c:pt>
                <c:pt idx="10809">
                  <c:v>-25.248999999999999</c:v>
                </c:pt>
                <c:pt idx="10810">
                  <c:v>-25.236999999999998</c:v>
                </c:pt>
                <c:pt idx="10811">
                  <c:v>-25.190999999999999</c:v>
                </c:pt>
                <c:pt idx="10812">
                  <c:v>-25.193000000000001</c:v>
                </c:pt>
                <c:pt idx="10813">
                  <c:v>-25.327000000000002</c:v>
                </c:pt>
                <c:pt idx="10814">
                  <c:v>-25.11</c:v>
                </c:pt>
                <c:pt idx="10815">
                  <c:v>-25.167000000000002</c:v>
                </c:pt>
                <c:pt idx="10816">
                  <c:v>-25.247</c:v>
                </c:pt>
                <c:pt idx="10817">
                  <c:v>-25.03</c:v>
                </c:pt>
                <c:pt idx="10818">
                  <c:v>-25.151</c:v>
                </c:pt>
                <c:pt idx="10819">
                  <c:v>-25.134</c:v>
                </c:pt>
                <c:pt idx="10820">
                  <c:v>-25.181999999999999</c:v>
                </c:pt>
                <c:pt idx="10821">
                  <c:v>-25.248999999999999</c:v>
                </c:pt>
                <c:pt idx="10822">
                  <c:v>-25.190999999999999</c:v>
                </c:pt>
                <c:pt idx="10823">
                  <c:v>-25.201000000000001</c:v>
                </c:pt>
                <c:pt idx="10824">
                  <c:v>-25.201000000000001</c:v>
                </c:pt>
                <c:pt idx="10825">
                  <c:v>-25.262</c:v>
                </c:pt>
                <c:pt idx="10826">
                  <c:v>-25.33</c:v>
                </c:pt>
                <c:pt idx="10827">
                  <c:v>-25.198</c:v>
                </c:pt>
                <c:pt idx="10828">
                  <c:v>-25.103999999999999</c:v>
                </c:pt>
                <c:pt idx="10829">
                  <c:v>-25.105</c:v>
                </c:pt>
                <c:pt idx="10830">
                  <c:v>-25.07</c:v>
                </c:pt>
                <c:pt idx="10831">
                  <c:v>-25.251000000000001</c:v>
                </c:pt>
                <c:pt idx="10832">
                  <c:v>-24.965</c:v>
                </c:pt>
                <c:pt idx="10833">
                  <c:v>-25.056000000000001</c:v>
                </c:pt>
                <c:pt idx="10834">
                  <c:v>-24.981999999999999</c:v>
                </c:pt>
                <c:pt idx="10835">
                  <c:v>-25.241</c:v>
                </c:pt>
                <c:pt idx="10836">
                  <c:v>-25.04</c:v>
                </c:pt>
                <c:pt idx="10837">
                  <c:v>-24.965</c:v>
                </c:pt>
                <c:pt idx="10838">
                  <c:v>-25.257000000000001</c:v>
                </c:pt>
                <c:pt idx="10839">
                  <c:v>-25.05</c:v>
                </c:pt>
                <c:pt idx="10840">
                  <c:v>-25.105</c:v>
                </c:pt>
                <c:pt idx="10841">
                  <c:v>-24.978000000000002</c:v>
                </c:pt>
                <c:pt idx="10842">
                  <c:v>-24.936</c:v>
                </c:pt>
                <c:pt idx="10843">
                  <c:v>-24.890999999999998</c:v>
                </c:pt>
                <c:pt idx="10844">
                  <c:v>-24.995999999999999</c:v>
                </c:pt>
                <c:pt idx="10845">
                  <c:v>-25.06</c:v>
                </c:pt>
                <c:pt idx="10846">
                  <c:v>-25.079000000000001</c:v>
                </c:pt>
                <c:pt idx="10847">
                  <c:v>-25.172999999999998</c:v>
                </c:pt>
                <c:pt idx="10848">
                  <c:v>-25.09</c:v>
                </c:pt>
                <c:pt idx="10849">
                  <c:v>-25.12</c:v>
                </c:pt>
                <c:pt idx="10850">
                  <c:v>-25.15</c:v>
                </c:pt>
                <c:pt idx="10851">
                  <c:v>-25.18</c:v>
                </c:pt>
                <c:pt idx="10852">
                  <c:v>-25.317</c:v>
                </c:pt>
                <c:pt idx="10853">
                  <c:v>-25.318000000000001</c:v>
                </c:pt>
                <c:pt idx="10854">
                  <c:v>-25.103999999999999</c:v>
                </c:pt>
                <c:pt idx="10855">
                  <c:v>-25.152000000000001</c:v>
                </c:pt>
                <c:pt idx="10856">
                  <c:v>-25.16</c:v>
                </c:pt>
                <c:pt idx="10857">
                  <c:v>-25.053000000000001</c:v>
                </c:pt>
                <c:pt idx="10858">
                  <c:v>-25.187999999999999</c:v>
                </c:pt>
                <c:pt idx="10859">
                  <c:v>-25.155999999999999</c:v>
                </c:pt>
                <c:pt idx="10860">
                  <c:v>-25.094000000000001</c:v>
                </c:pt>
                <c:pt idx="10861">
                  <c:v>-25.050999999999998</c:v>
                </c:pt>
                <c:pt idx="10862">
                  <c:v>-25.170999999999999</c:v>
                </c:pt>
                <c:pt idx="10863">
                  <c:v>-24.885999999999999</c:v>
                </c:pt>
                <c:pt idx="10864">
                  <c:v>-24.963000000000001</c:v>
                </c:pt>
                <c:pt idx="10865">
                  <c:v>-24.742999999999999</c:v>
                </c:pt>
                <c:pt idx="10866">
                  <c:v>-24.812000000000001</c:v>
                </c:pt>
                <c:pt idx="10867">
                  <c:v>-24.942</c:v>
                </c:pt>
                <c:pt idx="10868">
                  <c:v>-24.983000000000001</c:v>
                </c:pt>
                <c:pt idx="10869">
                  <c:v>-24.960999999999999</c:v>
                </c:pt>
                <c:pt idx="10870">
                  <c:v>-25.123999999999999</c:v>
                </c:pt>
                <c:pt idx="10871">
                  <c:v>-25.050999999999998</c:v>
                </c:pt>
                <c:pt idx="10872">
                  <c:v>-25.181999999999999</c:v>
                </c:pt>
                <c:pt idx="10873">
                  <c:v>-24.992999999999999</c:v>
                </c:pt>
                <c:pt idx="10874">
                  <c:v>-25.164999999999999</c:v>
                </c:pt>
                <c:pt idx="10875">
                  <c:v>-25.030999999999999</c:v>
                </c:pt>
                <c:pt idx="10876">
                  <c:v>-25.257000000000001</c:v>
                </c:pt>
                <c:pt idx="10877">
                  <c:v>-24.984999999999999</c:v>
                </c:pt>
                <c:pt idx="10878">
                  <c:v>-25.13</c:v>
                </c:pt>
                <c:pt idx="10879">
                  <c:v>-25.035</c:v>
                </c:pt>
                <c:pt idx="10880">
                  <c:v>-25.085999999999999</c:v>
                </c:pt>
                <c:pt idx="10881">
                  <c:v>-24.974</c:v>
                </c:pt>
                <c:pt idx="10882">
                  <c:v>-25.056999999999999</c:v>
                </c:pt>
                <c:pt idx="10883">
                  <c:v>-24.927</c:v>
                </c:pt>
                <c:pt idx="10884">
                  <c:v>-25.048999999999999</c:v>
                </c:pt>
                <c:pt idx="10885">
                  <c:v>-25.135000000000002</c:v>
                </c:pt>
                <c:pt idx="10886">
                  <c:v>-25.045999999999999</c:v>
                </c:pt>
                <c:pt idx="10887">
                  <c:v>-25.102</c:v>
                </c:pt>
                <c:pt idx="10888">
                  <c:v>-25.065999999999999</c:v>
                </c:pt>
                <c:pt idx="10889">
                  <c:v>-25.279</c:v>
                </c:pt>
                <c:pt idx="10890">
                  <c:v>-25.245999999999999</c:v>
                </c:pt>
                <c:pt idx="10891">
                  <c:v>-25.257999999999999</c:v>
                </c:pt>
                <c:pt idx="10892">
                  <c:v>-25.210999999999999</c:v>
                </c:pt>
                <c:pt idx="10893">
                  <c:v>-24.988</c:v>
                </c:pt>
                <c:pt idx="10894">
                  <c:v>-25.143000000000001</c:v>
                </c:pt>
                <c:pt idx="10895">
                  <c:v>-25.053000000000001</c:v>
                </c:pt>
                <c:pt idx="10896">
                  <c:v>-25.256</c:v>
                </c:pt>
                <c:pt idx="10897">
                  <c:v>-25.146999999999998</c:v>
                </c:pt>
                <c:pt idx="10898">
                  <c:v>-25.007999999999999</c:v>
                </c:pt>
                <c:pt idx="10899">
                  <c:v>-25.082999999999998</c:v>
                </c:pt>
                <c:pt idx="10900">
                  <c:v>-25.103999999999999</c:v>
                </c:pt>
                <c:pt idx="10901">
                  <c:v>-25.271000000000001</c:v>
                </c:pt>
                <c:pt idx="10902">
                  <c:v>-25.251000000000001</c:v>
                </c:pt>
                <c:pt idx="10903">
                  <c:v>-25.123999999999999</c:v>
                </c:pt>
                <c:pt idx="10904">
                  <c:v>-25.233000000000001</c:v>
                </c:pt>
                <c:pt idx="10905">
                  <c:v>-25.023</c:v>
                </c:pt>
                <c:pt idx="10906">
                  <c:v>-25.091000000000001</c:v>
                </c:pt>
                <c:pt idx="10907">
                  <c:v>-25.134</c:v>
                </c:pt>
                <c:pt idx="10908">
                  <c:v>-24.98</c:v>
                </c:pt>
                <c:pt idx="10909">
                  <c:v>-25.04</c:v>
                </c:pt>
                <c:pt idx="10910">
                  <c:v>-25.303000000000001</c:v>
                </c:pt>
                <c:pt idx="10911">
                  <c:v>-25.108000000000001</c:v>
                </c:pt>
                <c:pt idx="10912">
                  <c:v>-25.105</c:v>
                </c:pt>
                <c:pt idx="10913">
                  <c:v>-25.143999999999998</c:v>
                </c:pt>
                <c:pt idx="10914">
                  <c:v>-25.08</c:v>
                </c:pt>
                <c:pt idx="10915">
                  <c:v>-24.884</c:v>
                </c:pt>
                <c:pt idx="10916">
                  <c:v>-24.838000000000001</c:v>
                </c:pt>
                <c:pt idx="10917">
                  <c:v>-25.01</c:v>
                </c:pt>
                <c:pt idx="10918">
                  <c:v>-25.082999999999998</c:v>
                </c:pt>
                <c:pt idx="10919">
                  <c:v>-25.096</c:v>
                </c:pt>
                <c:pt idx="10920">
                  <c:v>-24.978000000000002</c:v>
                </c:pt>
                <c:pt idx="10921">
                  <c:v>-25.157</c:v>
                </c:pt>
                <c:pt idx="10922">
                  <c:v>-24.841999999999999</c:v>
                </c:pt>
                <c:pt idx="10923">
                  <c:v>-25.14</c:v>
                </c:pt>
                <c:pt idx="10924">
                  <c:v>-25.032</c:v>
                </c:pt>
                <c:pt idx="10925">
                  <c:v>-24.893999999999998</c:v>
                </c:pt>
                <c:pt idx="10926">
                  <c:v>-24.814</c:v>
                </c:pt>
                <c:pt idx="10927">
                  <c:v>-24.803000000000001</c:v>
                </c:pt>
                <c:pt idx="10928">
                  <c:v>-24.890999999999998</c:v>
                </c:pt>
                <c:pt idx="10929">
                  <c:v>-24.86</c:v>
                </c:pt>
                <c:pt idx="10930">
                  <c:v>-25.081</c:v>
                </c:pt>
                <c:pt idx="10931">
                  <c:v>-24.98</c:v>
                </c:pt>
                <c:pt idx="10932">
                  <c:v>-24.934000000000001</c:v>
                </c:pt>
                <c:pt idx="10933">
                  <c:v>-24.88</c:v>
                </c:pt>
                <c:pt idx="10934">
                  <c:v>-24.818000000000001</c:v>
                </c:pt>
                <c:pt idx="10935">
                  <c:v>-25.02</c:v>
                </c:pt>
                <c:pt idx="10936">
                  <c:v>-25.033000000000001</c:v>
                </c:pt>
                <c:pt idx="10937">
                  <c:v>-24.984000000000002</c:v>
                </c:pt>
                <c:pt idx="10938">
                  <c:v>-24.925999999999998</c:v>
                </c:pt>
                <c:pt idx="10939">
                  <c:v>-25.117000000000001</c:v>
                </c:pt>
                <c:pt idx="10940">
                  <c:v>-25.116</c:v>
                </c:pt>
                <c:pt idx="10941">
                  <c:v>-25.085000000000001</c:v>
                </c:pt>
                <c:pt idx="10942">
                  <c:v>-25.178999999999998</c:v>
                </c:pt>
                <c:pt idx="10943">
                  <c:v>-25.027000000000001</c:v>
                </c:pt>
                <c:pt idx="10944">
                  <c:v>-25.155000000000001</c:v>
                </c:pt>
                <c:pt idx="10945">
                  <c:v>-25.207999999999998</c:v>
                </c:pt>
                <c:pt idx="10946">
                  <c:v>-25.2</c:v>
                </c:pt>
                <c:pt idx="10947">
                  <c:v>-25.247</c:v>
                </c:pt>
                <c:pt idx="10948">
                  <c:v>-25.170999999999999</c:v>
                </c:pt>
                <c:pt idx="10949">
                  <c:v>-24.943000000000001</c:v>
                </c:pt>
                <c:pt idx="10950">
                  <c:v>-24.925999999999998</c:v>
                </c:pt>
                <c:pt idx="10951">
                  <c:v>-25.056000000000001</c:v>
                </c:pt>
                <c:pt idx="10952">
                  <c:v>-25.007000000000001</c:v>
                </c:pt>
                <c:pt idx="10953">
                  <c:v>-24.946000000000002</c:v>
                </c:pt>
                <c:pt idx="10954">
                  <c:v>-25.138999999999999</c:v>
                </c:pt>
                <c:pt idx="10955">
                  <c:v>-25.111000000000001</c:v>
                </c:pt>
                <c:pt idx="10956">
                  <c:v>-25.024999999999999</c:v>
                </c:pt>
                <c:pt idx="10957">
                  <c:v>-24.948</c:v>
                </c:pt>
                <c:pt idx="10958">
                  <c:v>-25.062000000000001</c:v>
                </c:pt>
                <c:pt idx="10959">
                  <c:v>-25.016999999999999</c:v>
                </c:pt>
                <c:pt idx="10960">
                  <c:v>-25.111999999999998</c:v>
                </c:pt>
                <c:pt idx="10961">
                  <c:v>-25.338999999999999</c:v>
                </c:pt>
                <c:pt idx="10962">
                  <c:v>-25.042000000000002</c:v>
                </c:pt>
                <c:pt idx="10963">
                  <c:v>-25.123000000000001</c:v>
                </c:pt>
                <c:pt idx="10964">
                  <c:v>-25.082999999999998</c:v>
                </c:pt>
                <c:pt idx="10965">
                  <c:v>-25.21</c:v>
                </c:pt>
                <c:pt idx="10966">
                  <c:v>-25.030999999999999</c:v>
                </c:pt>
                <c:pt idx="10967">
                  <c:v>-24.981000000000002</c:v>
                </c:pt>
                <c:pt idx="10968">
                  <c:v>-25.100999999999999</c:v>
                </c:pt>
                <c:pt idx="10969">
                  <c:v>-25.085000000000001</c:v>
                </c:pt>
                <c:pt idx="10970">
                  <c:v>-25.09</c:v>
                </c:pt>
                <c:pt idx="10971">
                  <c:v>-25.01</c:v>
                </c:pt>
                <c:pt idx="10972">
                  <c:v>-25.006</c:v>
                </c:pt>
                <c:pt idx="10973">
                  <c:v>-25.238</c:v>
                </c:pt>
                <c:pt idx="10974">
                  <c:v>-25.061</c:v>
                </c:pt>
                <c:pt idx="10975">
                  <c:v>-25.102</c:v>
                </c:pt>
                <c:pt idx="10976">
                  <c:v>-25.158999999999999</c:v>
                </c:pt>
                <c:pt idx="10977">
                  <c:v>-25.12</c:v>
                </c:pt>
                <c:pt idx="10978">
                  <c:v>-25.027999999999999</c:v>
                </c:pt>
                <c:pt idx="10979">
                  <c:v>-25.114999999999998</c:v>
                </c:pt>
                <c:pt idx="10980">
                  <c:v>-25.096</c:v>
                </c:pt>
                <c:pt idx="10981">
                  <c:v>-25.260999999999999</c:v>
                </c:pt>
                <c:pt idx="10982">
                  <c:v>-25.035</c:v>
                </c:pt>
                <c:pt idx="10983">
                  <c:v>-24.928000000000001</c:v>
                </c:pt>
                <c:pt idx="10984">
                  <c:v>-25.2</c:v>
                </c:pt>
                <c:pt idx="10985">
                  <c:v>-25.027000000000001</c:v>
                </c:pt>
                <c:pt idx="10986">
                  <c:v>-25.225999999999999</c:v>
                </c:pt>
                <c:pt idx="10987">
                  <c:v>-25.047999999999998</c:v>
                </c:pt>
                <c:pt idx="10988">
                  <c:v>-24.96</c:v>
                </c:pt>
                <c:pt idx="10989">
                  <c:v>-25.007000000000001</c:v>
                </c:pt>
                <c:pt idx="10990">
                  <c:v>-25.135999999999999</c:v>
                </c:pt>
                <c:pt idx="10991">
                  <c:v>-25.297999999999998</c:v>
                </c:pt>
                <c:pt idx="10992">
                  <c:v>-25.11</c:v>
                </c:pt>
                <c:pt idx="10993">
                  <c:v>-25.228000000000002</c:v>
                </c:pt>
                <c:pt idx="10994">
                  <c:v>-25.052</c:v>
                </c:pt>
                <c:pt idx="10995">
                  <c:v>-25.141999999999999</c:v>
                </c:pt>
                <c:pt idx="10996">
                  <c:v>-25.068999999999999</c:v>
                </c:pt>
                <c:pt idx="10997">
                  <c:v>-24.972000000000001</c:v>
                </c:pt>
                <c:pt idx="10998">
                  <c:v>-24.946999999999999</c:v>
                </c:pt>
                <c:pt idx="10999">
                  <c:v>-25.178999999999998</c:v>
                </c:pt>
                <c:pt idx="11000">
                  <c:v>-25.103999999999999</c:v>
                </c:pt>
                <c:pt idx="11001">
                  <c:v>-25.14</c:v>
                </c:pt>
                <c:pt idx="11002">
                  <c:v>-25.213999999999999</c:v>
                </c:pt>
                <c:pt idx="11003">
                  <c:v>-24.861999999999998</c:v>
                </c:pt>
                <c:pt idx="11004">
                  <c:v>-25.151</c:v>
                </c:pt>
                <c:pt idx="11005">
                  <c:v>-25.201000000000001</c:v>
                </c:pt>
                <c:pt idx="11006">
                  <c:v>-25.222999999999999</c:v>
                </c:pt>
                <c:pt idx="11007">
                  <c:v>-25.157</c:v>
                </c:pt>
                <c:pt idx="11008">
                  <c:v>-24.925999999999998</c:v>
                </c:pt>
                <c:pt idx="11009">
                  <c:v>-25.007999999999999</c:v>
                </c:pt>
                <c:pt idx="11010">
                  <c:v>-25.016999999999999</c:v>
                </c:pt>
                <c:pt idx="11011">
                  <c:v>-25.146999999999998</c:v>
                </c:pt>
                <c:pt idx="11012">
                  <c:v>-25.21</c:v>
                </c:pt>
                <c:pt idx="11013">
                  <c:v>-25.236000000000001</c:v>
                </c:pt>
                <c:pt idx="11014">
                  <c:v>-25.257000000000001</c:v>
                </c:pt>
                <c:pt idx="11015">
                  <c:v>-25.222999999999999</c:v>
                </c:pt>
                <c:pt idx="11016">
                  <c:v>-24.936</c:v>
                </c:pt>
                <c:pt idx="11017">
                  <c:v>-25.045000000000002</c:v>
                </c:pt>
                <c:pt idx="11018">
                  <c:v>-25.152999999999999</c:v>
                </c:pt>
                <c:pt idx="11019">
                  <c:v>-25.056999999999999</c:v>
                </c:pt>
                <c:pt idx="11020">
                  <c:v>-25.276</c:v>
                </c:pt>
                <c:pt idx="11021">
                  <c:v>-25.091000000000001</c:v>
                </c:pt>
                <c:pt idx="11022">
                  <c:v>-25.247</c:v>
                </c:pt>
                <c:pt idx="11023">
                  <c:v>-25.129000000000001</c:v>
                </c:pt>
                <c:pt idx="11024">
                  <c:v>-25.215</c:v>
                </c:pt>
                <c:pt idx="11025">
                  <c:v>-25.190999999999999</c:v>
                </c:pt>
                <c:pt idx="11026">
                  <c:v>-25.204000000000001</c:v>
                </c:pt>
                <c:pt idx="11027">
                  <c:v>-25.157</c:v>
                </c:pt>
                <c:pt idx="11028">
                  <c:v>-25.170999999999999</c:v>
                </c:pt>
                <c:pt idx="11029">
                  <c:v>-25.08</c:v>
                </c:pt>
                <c:pt idx="11030">
                  <c:v>-25.105</c:v>
                </c:pt>
                <c:pt idx="11031">
                  <c:v>-25.309000000000001</c:v>
                </c:pt>
                <c:pt idx="11032">
                  <c:v>-25.007000000000001</c:v>
                </c:pt>
                <c:pt idx="11033">
                  <c:v>-25.08</c:v>
                </c:pt>
                <c:pt idx="11034">
                  <c:v>-25.106000000000002</c:v>
                </c:pt>
                <c:pt idx="11035">
                  <c:v>-25.100999999999999</c:v>
                </c:pt>
                <c:pt idx="11036">
                  <c:v>-25.13</c:v>
                </c:pt>
                <c:pt idx="11037">
                  <c:v>-25.172999999999998</c:v>
                </c:pt>
                <c:pt idx="11038">
                  <c:v>-25.204999999999998</c:v>
                </c:pt>
                <c:pt idx="11039">
                  <c:v>-25.329000000000001</c:v>
                </c:pt>
                <c:pt idx="11040">
                  <c:v>-25.184999999999999</c:v>
                </c:pt>
                <c:pt idx="11041">
                  <c:v>-25.228000000000002</c:v>
                </c:pt>
                <c:pt idx="11042">
                  <c:v>-25.236000000000001</c:v>
                </c:pt>
                <c:pt idx="11043">
                  <c:v>-25.079000000000001</c:v>
                </c:pt>
                <c:pt idx="11044">
                  <c:v>-25.263999999999999</c:v>
                </c:pt>
                <c:pt idx="11045">
                  <c:v>-25.152999999999999</c:v>
                </c:pt>
                <c:pt idx="11046">
                  <c:v>-25.067</c:v>
                </c:pt>
                <c:pt idx="11047">
                  <c:v>-25.224</c:v>
                </c:pt>
                <c:pt idx="11048">
                  <c:v>-25.231999999999999</c:v>
                </c:pt>
                <c:pt idx="11049">
                  <c:v>-25.062000000000001</c:v>
                </c:pt>
                <c:pt idx="11050">
                  <c:v>-25.087</c:v>
                </c:pt>
                <c:pt idx="11051">
                  <c:v>-25.055</c:v>
                </c:pt>
                <c:pt idx="11052">
                  <c:v>-24.844999999999999</c:v>
                </c:pt>
                <c:pt idx="11053">
                  <c:v>-25.146000000000001</c:v>
                </c:pt>
                <c:pt idx="11054">
                  <c:v>-25.193999999999999</c:v>
                </c:pt>
                <c:pt idx="11055">
                  <c:v>-25.14</c:v>
                </c:pt>
                <c:pt idx="11056">
                  <c:v>-25.181999999999999</c:v>
                </c:pt>
                <c:pt idx="11057">
                  <c:v>-24.908999999999999</c:v>
                </c:pt>
                <c:pt idx="11058">
                  <c:v>-25.251000000000001</c:v>
                </c:pt>
                <c:pt idx="11059">
                  <c:v>-25.058</c:v>
                </c:pt>
                <c:pt idx="11060">
                  <c:v>-25.091999999999999</c:v>
                </c:pt>
                <c:pt idx="11061">
                  <c:v>-25.222999999999999</c:v>
                </c:pt>
                <c:pt idx="11062">
                  <c:v>-25.096</c:v>
                </c:pt>
                <c:pt idx="11063">
                  <c:v>-25.088999999999999</c:v>
                </c:pt>
                <c:pt idx="11064">
                  <c:v>-25.256</c:v>
                </c:pt>
                <c:pt idx="11065">
                  <c:v>-25.068000000000001</c:v>
                </c:pt>
                <c:pt idx="11066">
                  <c:v>-25.265999999999998</c:v>
                </c:pt>
                <c:pt idx="11067">
                  <c:v>-25.169</c:v>
                </c:pt>
                <c:pt idx="11068">
                  <c:v>-25.154</c:v>
                </c:pt>
                <c:pt idx="11069">
                  <c:v>-25.273</c:v>
                </c:pt>
                <c:pt idx="11070">
                  <c:v>-25.178000000000001</c:v>
                </c:pt>
                <c:pt idx="11071">
                  <c:v>-25.262</c:v>
                </c:pt>
                <c:pt idx="11072">
                  <c:v>-25.103000000000002</c:v>
                </c:pt>
                <c:pt idx="11073">
                  <c:v>-25.231000000000002</c:v>
                </c:pt>
                <c:pt idx="11074">
                  <c:v>-25.172999999999998</c:v>
                </c:pt>
                <c:pt idx="11075">
                  <c:v>-25.106999999999999</c:v>
                </c:pt>
                <c:pt idx="11076">
                  <c:v>-25.178000000000001</c:v>
                </c:pt>
                <c:pt idx="11077">
                  <c:v>-25.11</c:v>
                </c:pt>
                <c:pt idx="11078">
                  <c:v>-25.277999999999999</c:v>
                </c:pt>
                <c:pt idx="11079">
                  <c:v>-25.288</c:v>
                </c:pt>
                <c:pt idx="11080">
                  <c:v>-25.341999999999999</c:v>
                </c:pt>
                <c:pt idx="11081">
                  <c:v>-25.126999999999999</c:v>
                </c:pt>
                <c:pt idx="11082">
                  <c:v>-25.292000000000002</c:v>
                </c:pt>
                <c:pt idx="11083">
                  <c:v>-25.227</c:v>
                </c:pt>
                <c:pt idx="11084">
                  <c:v>-25.215</c:v>
                </c:pt>
                <c:pt idx="11085">
                  <c:v>-25.222000000000001</c:v>
                </c:pt>
                <c:pt idx="11086">
                  <c:v>-25.207999999999998</c:v>
                </c:pt>
                <c:pt idx="11087">
                  <c:v>-25.138999999999999</c:v>
                </c:pt>
                <c:pt idx="11088">
                  <c:v>-25.152000000000001</c:v>
                </c:pt>
                <c:pt idx="11089">
                  <c:v>-25</c:v>
                </c:pt>
                <c:pt idx="11090">
                  <c:v>-24.954999999999998</c:v>
                </c:pt>
                <c:pt idx="11091">
                  <c:v>-25.065000000000001</c:v>
                </c:pt>
                <c:pt idx="11092">
                  <c:v>-25.015000000000001</c:v>
                </c:pt>
                <c:pt idx="11093">
                  <c:v>-25.131</c:v>
                </c:pt>
                <c:pt idx="11094">
                  <c:v>-25.082000000000001</c:v>
                </c:pt>
                <c:pt idx="11095">
                  <c:v>-25.227</c:v>
                </c:pt>
                <c:pt idx="11096">
                  <c:v>-24.995000000000001</c:v>
                </c:pt>
                <c:pt idx="11097">
                  <c:v>-25.015000000000001</c:v>
                </c:pt>
                <c:pt idx="11098">
                  <c:v>-25.039000000000001</c:v>
                </c:pt>
                <c:pt idx="11099">
                  <c:v>-25.04</c:v>
                </c:pt>
                <c:pt idx="11100">
                  <c:v>-25.225000000000001</c:v>
                </c:pt>
                <c:pt idx="11101">
                  <c:v>-24.94</c:v>
                </c:pt>
                <c:pt idx="11102">
                  <c:v>-25.048999999999999</c:v>
                </c:pt>
                <c:pt idx="11103">
                  <c:v>-24.882000000000001</c:v>
                </c:pt>
                <c:pt idx="11104">
                  <c:v>-25.306000000000001</c:v>
                </c:pt>
                <c:pt idx="11105">
                  <c:v>-25.123999999999999</c:v>
                </c:pt>
                <c:pt idx="11106">
                  <c:v>-25.198</c:v>
                </c:pt>
                <c:pt idx="11107">
                  <c:v>-25.184999999999999</c:v>
                </c:pt>
                <c:pt idx="11108">
                  <c:v>-25.134</c:v>
                </c:pt>
                <c:pt idx="11109">
                  <c:v>-25.082000000000001</c:v>
                </c:pt>
                <c:pt idx="11110">
                  <c:v>-25.102</c:v>
                </c:pt>
                <c:pt idx="11111">
                  <c:v>-25.145</c:v>
                </c:pt>
                <c:pt idx="11112">
                  <c:v>-25.219000000000001</c:v>
                </c:pt>
                <c:pt idx="11113">
                  <c:v>-25.094999999999999</c:v>
                </c:pt>
                <c:pt idx="11114">
                  <c:v>-25.024999999999999</c:v>
                </c:pt>
                <c:pt idx="11115">
                  <c:v>-24.922999999999998</c:v>
                </c:pt>
                <c:pt idx="11116">
                  <c:v>-25.068999999999999</c:v>
                </c:pt>
                <c:pt idx="11117">
                  <c:v>-25.111999999999998</c:v>
                </c:pt>
                <c:pt idx="11118">
                  <c:v>-25.052</c:v>
                </c:pt>
                <c:pt idx="11119">
                  <c:v>-25.206</c:v>
                </c:pt>
                <c:pt idx="11120">
                  <c:v>-25.004000000000001</c:v>
                </c:pt>
                <c:pt idx="11121">
                  <c:v>-25.206</c:v>
                </c:pt>
                <c:pt idx="11122">
                  <c:v>-25.062999999999999</c:v>
                </c:pt>
                <c:pt idx="11123">
                  <c:v>-25.042000000000002</c:v>
                </c:pt>
                <c:pt idx="11124">
                  <c:v>-25.285</c:v>
                </c:pt>
                <c:pt idx="11125">
                  <c:v>-25.248999999999999</c:v>
                </c:pt>
                <c:pt idx="11126">
                  <c:v>-24.902000000000001</c:v>
                </c:pt>
                <c:pt idx="11127">
                  <c:v>-24.994</c:v>
                </c:pt>
                <c:pt idx="11128">
                  <c:v>-25.062999999999999</c:v>
                </c:pt>
                <c:pt idx="11129">
                  <c:v>-25.016999999999999</c:v>
                </c:pt>
                <c:pt idx="11130">
                  <c:v>-25.137</c:v>
                </c:pt>
                <c:pt idx="11131">
                  <c:v>-25.131</c:v>
                </c:pt>
                <c:pt idx="11132">
                  <c:v>-25.013999999999999</c:v>
                </c:pt>
                <c:pt idx="11133">
                  <c:v>-25.135999999999999</c:v>
                </c:pt>
                <c:pt idx="11134">
                  <c:v>-24.974</c:v>
                </c:pt>
                <c:pt idx="11135">
                  <c:v>-24.97</c:v>
                </c:pt>
                <c:pt idx="11136">
                  <c:v>-25.056999999999999</c:v>
                </c:pt>
                <c:pt idx="11137">
                  <c:v>-25.074000000000002</c:v>
                </c:pt>
                <c:pt idx="11138">
                  <c:v>-25.151</c:v>
                </c:pt>
                <c:pt idx="11139">
                  <c:v>-25.096</c:v>
                </c:pt>
                <c:pt idx="11140">
                  <c:v>-25.030999999999999</c:v>
                </c:pt>
                <c:pt idx="11141">
                  <c:v>-25.068000000000001</c:v>
                </c:pt>
                <c:pt idx="11142">
                  <c:v>-25.181999999999999</c:v>
                </c:pt>
                <c:pt idx="11143">
                  <c:v>-25.06</c:v>
                </c:pt>
                <c:pt idx="11144">
                  <c:v>-25.074000000000002</c:v>
                </c:pt>
                <c:pt idx="11145">
                  <c:v>-25.17</c:v>
                </c:pt>
                <c:pt idx="11146">
                  <c:v>-25.215</c:v>
                </c:pt>
                <c:pt idx="11147">
                  <c:v>-25.14</c:v>
                </c:pt>
                <c:pt idx="11148">
                  <c:v>-25.227</c:v>
                </c:pt>
                <c:pt idx="11149">
                  <c:v>-25.271999999999998</c:v>
                </c:pt>
                <c:pt idx="11150">
                  <c:v>-25.137</c:v>
                </c:pt>
                <c:pt idx="11151">
                  <c:v>-25.266999999999999</c:v>
                </c:pt>
                <c:pt idx="11152">
                  <c:v>-25.007000000000001</c:v>
                </c:pt>
                <c:pt idx="11153">
                  <c:v>-25.079000000000001</c:v>
                </c:pt>
                <c:pt idx="11154">
                  <c:v>-25.170999999999999</c:v>
                </c:pt>
                <c:pt idx="11155">
                  <c:v>-25.274000000000001</c:v>
                </c:pt>
                <c:pt idx="11156">
                  <c:v>-25.251000000000001</c:v>
                </c:pt>
                <c:pt idx="11157">
                  <c:v>-25.202999999999999</c:v>
                </c:pt>
                <c:pt idx="11158">
                  <c:v>-25.36</c:v>
                </c:pt>
                <c:pt idx="11159">
                  <c:v>-25.303000000000001</c:v>
                </c:pt>
                <c:pt idx="11160">
                  <c:v>-25.183</c:v>
                </c:pt>
                <c:pt idx="11161">
                  <c:v>-25.137</c:v>
                </c:pt>
                <c:pt idx="11162">
                  <c:v>-25.288</c:v>
                </c:pt>
                <c:pt idx="11163">
                  <c:v>-25.280999999999999</c:v>
                </c:pt>
                <c:pt idx="11164">
                  <c:v>-25.187000000000001</c:v>
                </c:pt>
                <c:pt idx="11165">
                  <c:v>-25.132999999999999</c:v>
                </c:pt>
                <c:pt idx="11166">
                  <c:v>-25.178999999999998</c:v>
                </c:pt>
                <c:pt idx="11167">
                  <c:v>-25.050999999999998</c:v>
                </c:pt>
                <c:pt idx="11168">
                  <c:v>-25.288</c:v>
                </c:pt>
                <c:pt idx="11169">
                  <c:v>-25.167999999999999</c:v>
                </c:pt>
                <c:pt idx="11170">
                  <c:v>-25.286000000000001</c:v>
                </c:pt>
                <c:pt idx="11171">
                  <c:v>-25.279</c:v>
                </c:pt>
                <c:pt idx="11172">
                  <c:v>-25.251999999999999</c:v>
                </c:pt>
                <c:pt idx="11173">
                  <c:v>-25.29</c:v>
                </c:pt>
                <c:pt idx="11174">
                  <c:v>-25.324999999999999</c:v>
                </c:pt>
                <c:pt idx="11175">
                  <c:v>-25.183</c:v>
                </c:pt>
                <c:pt idx="11176">
                  <c:v>-25.303999999999998</c:v>
                </c:pt>
                <c:pt idx="11177">
                  <c:v>-25.16</c:v>
                </c:pt>
                <c:pt idx="11178">
                  <c:v>-25.195</c:v>
                </c:pt>
                <c:pt idx="11179">
                  <c:v>-25.213000000000001</c:v>
                </c:pt>
                <c:pt idx="11180">
                  <c:v>-25.306000000000001</c:v>
                </c:pt>
                <c:pt idx="11181">
                  <c:v>-25.292000000000002</c:v>
                </c:pt>
                <c:pt idx="11182">
                  <c:v>-25.100999999999999</c:v>
                </c:pt>
                <c:pt idx="11183">
                  <c:v>-25.231000000000002</c:v>
                </c:pt>
                <c:pt idx="11184">
                  <c:v>-25.262</c:v>
                </c:pt>
                <c:pt idx="11185">
                  <c:v>-25.178000000000001</c:v>
                </c:pt>
                <c:pt idx="11186">
                  <c:v>-25.13</c:v>
                </c:pt>
                <c:pt idx="11187">
                  <c:v>-25.172000000000001</c:v>
                </c:pt>
                <c:pt idx="11188">
                  <c:v>-25.225999999999999</c:v>
                </c:pt>
                <c:pt idx="11189">
                  <c:v>-25.04</c:v>
                </c:pt>
                <c:pt idx="11190">
                  <c:v>-25.24</c:v>
                </c:pt>
                <c:pt idx="11191">
                  <c:v>-25.204999999999998</c:v>
                </c:pt>
                <c:pt idx="11192">
                  <c:v>-25.102</c:v>
                </c:pt>
                <c:pt idx="11193">
                  <c:v>-25.213999999999999</c:v>
                </c:pt>
                <c:pt idx="11194">
                  <c:v>-25.161999999999999</c:v>
                </c:pt>
                <c:pt idx="11195">
                  <c:v>-25.213999999999999</c:v>
                </c:pt>
                <c:pt idx="11196">
                  <c:v>-25.109000000000002</c:v>
                </c:pt>
                <c:pt idx="11197">
                  <c:v>-25.085999999999999</c:v>
                </c:pt>
                <c:pt idx="11198">
                  <c:v>-25.067</c:v>
                </c:pt>
                <c:pt idx="11199">
                  <c:v>-25.141999999999999</c:v>
                </c:pt>
                <c:pt idx="11200">
                  <c:v>-25.231000000000002</c:v>
                </c:pt>
                <c:pt idx="11201">
                  <c:v>-25.26</c:v>
                </c:pt>
                <c:pt idx="11202">
                  <c:v>-25.224</c:v>
                </c:pt>
                <c:pt idx="11203">
                  <c:v>-25.157</c:v>
                </c:pt>
                <c:pt idx="11204">
                  <c:v>-25.152999999999999</c:v>
                </c:pt>
                <c:pt idx="11205">
                  <c:v>-25.248999999999999</c:v>
                </c:pt>
                <c:pt idx="11206">
                  <c:v>-25.204000000000001</c:v>
                </c:pt>
                <c:pt idx="11207">
                  <c:v>-24.963999999999999</c:v>
                </c:pt>
                <c:pt idx="11208">
                  <c:v>-25.088000000000001</c:v>
                </c:pt>
                <c:pt idx="11209">
                  <c:v>-25.24</c:v>
                </c:pt>
                <c:pt idx="11210">
                  <c:v>-25.178000000000001</c:v>
                </c:pt>
                <c:pt idx="11211">
                  <c:v>-25.132999999999999</c:v>
                </c:pt>
                <c:pt idx="11212">
                  <c:v>-24.956</c:v>
                </c:pt>
                <c:pt idx="11213">
                  <c:v>-25.132999999999999</c:v>
                </c:pt>
                <c:pt idx="11214">
                  <c:v>-25.189</c:v>
                </c:pt>
                <c:pt idx="11215">
                  <c:v>-25.164999999999999</c:v>
                </c:pt>
                <c:pt idx="11216">
                  <c:v>-25.239000000000001</c:v>
                </c:pt>
                <c:pt idx="11217">
                  <c:v>-25.077999999999999</c:v>
                </c:pt>
                <c:pt idx="11218">
                  <c:v>-25.198</c:v>
                </c:pt>
                <c:pt idx="11219">
                  <c:v>-25.169</c:v>
                </c:pt>
                <c:pt idx="11220">
                  <c:v>-25.113</c:v>
                </c:pt>
                <c:pt idx="11221">
                  <c:v>-25.216000000000001</c:v>
                </c:pt>
                <c:pt idx="11222">
                  <c:v>-25.263999999999999</c:v>
                </c:pt>
                <c:pt idx="11223">
                  <c:v>-25.251000000000001</c:v>
                </c:pt>
                <c:pt idx="11224">
                  <c:v>-25.079000000000001</c:v>
                </c:pt>
                <c:pt idx="11225">
                  <c:v>-25.033999999999999</c:v>
                </c:pt>
                <c:pt idx="11226">
                  <c:v>-25.152000000000001</c:v>
                </c:pt>
                <c:pt idx="11227">
                  <c:v>-25.141999999999999</c:v>
                </c:pt>
                <c:pt idx="11228">
                  <c:v>-25.260999999999999</c:v>
                </c:pt>
                <c:pt idx="11229">
                  <c:v>-25.167999999999999</c:v>
                </c:pt>
                <c:pt idx="11230">
                  <c:v>-25.138000000000002</c:v>
                </c:pt>
                <c:pt idx="11231">
                  <c:v>-25.167999999999999</c:v>
                </c:pt>
                <c:pt idx="11232">
                  <c:v>-25.074999999999999</c:v>
                </c:pt>
                <c:pt idx="11233">
                  <c:v>-25.195</c:v>
                </c:pt>
                <c:pt idx="11234">
                  <c:v>-25.184000000000001</c:v>
                </c:pt>
                <c:pt idx="11235">
                  <c:v>-25.231999999999999</c:v>
                </c:pt>
                <c:pt idx="11236">
                  <c:v>-25.126999999999999</c:v>
                </c:pt>
                <c:pt idx="11237">
                  <c:v>-25.291</c:v>
                </c:pt>
                <c:pt idx="11238">
                  <c:v>-25.327000000000002</c:v>
                </c:pt>
                <c:pt idx="11239">
                  <c:v>-25.132999999999999</c:v>
                </c:pt>
                <c:pt idx="11240">
                  <c:v>-25.22</c:v>
                </c:pt>
                <c:pt idx="11241">
                  <c:v>-25.155000000000001</c:v>
                </c:pt>
                <c:pt idx="11242">
                  <c:v>-25.125</c:v>
                </c:pt>
                <c:pt idx="11243">
                  <c:v>-25.181000000000001</c:v>
                </c:pt>
                <c:pt idx="11244">
                  <c:v>-25.221</c:v>
                </c:pt>
                <c:pt idx="11245">
                  <c:v>-25.263000000000002</c:v>
                </c:pt>
                <c:pt idx="11246">
                  <c:v>-25.39</c:v>
                </c:pt>
                <c:pt idx="11247">
                  <c:v>-25.116</c:v>
                </c:pt>
                <c:pt idx="11248">
                  <c:v>-25.167999999999999</c:v>
                </c:pt>
                <c:pt idx="11249">
                  <c:v>-25.215</c:v>
                </c:pt>
                <c:pt idx="11250">
                  <c:v>-25.175999999999998</c:v>
                </c:pt>
                <c:pt idx="11251">
                  <c:v>-25.2</c:v>
                </c:pt>
                <c:pt idx="11252">
                  <c:v>-25.210999999999999</c:v>
                </c:pt>
                <c:pt idx="11253">
                  <c:v>-25.256</c:v>
                </c:pt>
                <c:pt idx="11254">
                  <c:v>-25.225999999999999</c:v>
                </c:pt>
                <c:pt idx="11255">
                  <c:v>-25.245000000000001</c:v>
                </c:pt>
                <c:pt idx="11256">
                  <c:v>-25.106000000000002</c:v>
                </c:pt>
                <c:pt idx="11257">
                  <c:v>-25.113</c:v>
                </c:pt>
                <c:pt idx="11258">
                  <c:v>-25.113</c:v>
                </c:pt>
                <c:pt idx="11259">
                  <c:v>-25.169</c:v>
                </c:pt>
                <c:pt idx="11260">
                  <c:v>-25.222999999999999</c:v>
                </c:pt>
                <c:pt idx="11261">
                  <c:v>-25.181999999999999</c:v>
                </c:pt>
                <c:pt idx="11262">
                  <c:v>-25.242000000000001</c:v>
                </c:pt>
                <c:pt idx="11263">
                  <c:v>-25.04</c:v>
                </c:pt>
                <c:pt idx="11264">
                  <c:v>-25.04</c:v>
                </c:pt>
                <c:pt idx="11265">
                  <c:v>-25.283999999999999</c:v>
                </c:pt>
                <c:pt idx="11266">
                  <c:v>-25.113</c:v>
                </c:pt>
                <c:pt idx="11267">
                  <c:v>-25.222999999999999</c:v>
                </c:pt>
                <c:pt idx="11268">
                  <c:v>-25.172999999999998</c:v>
                </c:pt>
                <c:pt idx="11269">
                  <c:v>-25.170999999999999</c:v>
                </c:pt>
                <c:pt idx="11270">
                  <c:v>-25.125</c:v>
                </c:pt>
                <c:pt idx="11271">
                  <c:v>-25.103000000000002</c:v>
                </c:pt>
                <c:pt idx="11272">
                  <c:v>-25.175999999999998</c:v>
                </c:pt>
                <c:pt idx="11273">
                  <c:v>-25.276</c:v>
                </c:pt>
                <c:pt idx="11274">
                  <c:v>-25.181000000000001</c:v>
                </c:pt>
                <c:pt idx="11275">
                  <c:v>-25.192</c:v>
                </c:pt>
                <c:pt idx="11276">
                  <c:v>-25.181000000000001</c:v>
                </c:pt>
                <c:pt idx="11277">
                  <c:v>-25.202999999999999</c:v>
                </c:pt>
                <c:pt idx="11278">
                  <c:v>-25.271000000000001</c:v>
                </c:pt>
                <c:pt idx="11279">
                  <c:v>-25.193999999999999</c:v>
                </c:pt>
                <c:pt idx="11280">
                  <c:v>-25.184000000000001</c:v>
                </c:pt>
                <c:pt idx="11281">
                  <c:v>-25.093</c:v>
                </c:pt>
                <c:pt idx="11282">
                  <c:v>-25.238</c:v>
                </c:pt>
                <c:pt idx="11283">
                  <c:v>-25.143000000000001</c:v>
                </c:pt>
                <c:pt idx="11284">
                  <c:v>-25.233000000000001</c:v>
                </c:pt>
                <c:pt idx="11285">
                  <c:v>-25.251999999999999</c:v>
                </c:pt>
                <c:pt idx="11286">
                  <c:v>-25.23</c:v>
                </c:pt>
                <c:pt idx="11287">
                  <c:v>-25.242000000000001</c:v>
                </c:pt>
                <c:pt idx="11288">
                  <c:v>-25.047999999999998</c:v>
                </c:pt>
                <c:pt idx="11289">
                  <c:v>-25.18</c:v>
                </c:pt>
                <c:pt idx="11290">
                  <c:v>-25.238</c:v>
                </c:pt>
                <c:pt idx="11291">
                  <c:v>-25.294</c:v>
                </c:pt>
                <c:pt idx="11292">
                  <c:v>-25.302</c:v>
                </c:pt>
                <c:pt idx="11293">
                  <c:v>-25.251999999999999</c:v>
                </c:pt>
                <c:pt idx="11294">
                  <c:v>-25.231999999999999</c:v>
                </c:pt>
                <c:pt idx="11295">
                  <c:v>-25.23</c:v>
                </c:pt>
                <c:pt idx="11296">
                  <c:v>-25.228999999999999</c:v>
                </c:pt>
                <c:pt idx="11297">
                  <c:v>-25.2</c:v>
                </c:pt>
                <c:pt idx="11298">
                  <c:v>-25.196999999999999</c:v>
                </c:pt>
                <c:pt idx="11299">
                  <c:v>-25.2</c:v>
                </c:pt>
                <c:pt idx="11300">
                  <c:v>-24.911000000000001</c:v>
                </c:pt>
                <c:pt idx="11301">
                  <c:v>-25.138999999999999</c:v>
                </c:pt>
                <c:pt idx="11302">
                  <c:v>-25.088000000000001</c:v>
                </c:pt>
                <c:pt idx="11303">
                  <c:v>-25.222999999999999</c:v>
                </c:pt>
                <c:pt idx="11304">
                  <c:v>-25.210999999999999</c:v>
                </c:pt>
                <c:pt idx="11305">
                  <c:v>-25.279</c:v>
                </c:pt>
                <c:pt idx="11306">
                  <c:v>-25.283000000000001</c:v>
                </c:pt>
                <c:pt idx="11307">
                  <c:v>-25.285</c:v>
                </c:pt>
                <c:pt idx="11308">
                  <c:v>-25.260999999999999</c:v>
                </c:pt>
                <c:pt idx="11309">
                  <c:v>-25.231000000000002</c:v>
                </c:pt>
                <c:pt idx="11310">
                  <c:v>-25.274999999999999</c:v>
                </c:pt>
                <c:pt idx="11311">
                  <c:v>-25.26</c:v>
                </c:pt>
                <c:pt idx="11312">
                  <c:v>-25.254000000000001</c:v>
                </c:pt>
                <c:pt idx="11313">
                  <c:v>-25.277000000000001</c:v>
                </c:pt>
                <c:pt idx="11314">
                  <c:v>-25.257999999999999</c:v>
                </c:pt>
                <c:pt idx="11315">
                  <c:v>-25.295999999999999</c:v>
                </c:pt>
                <c:pt idx="11316">
                  <c:v>-25.262</c:v>
                </c:pt>
                <c:pt idx="11317">
                  <c:v>-25.257999999999999</c:v>
                </c:pt>
                <c:pt idx="11318">
                  <c:v>-25.169</c:v>
                </c:pt>
                <c:pt idx="11319">
                  <c:v>-25.256</c:v>
                </c:pt>
                <c:pt idx="11320">
                  <c:v>-25.286999999999999</c:v>
                </c:pt>
                <c:pt idx="11321">
                  <c:v>-25.312999999999999</c:v>
                </c:pt>
                <c:pt idx="11322">
                  <c:v>-25.198</c:v>
                </c:pt>
                <c:pt idx="11323">
                  <c:v>-25.190999999999999</c:v>
                </c:pt>
                <c:pt idx="11324">
                  <c:v>-25.23</c:v>
                </c:pt>
                <c:pt idx="11325">
                  <c:v>-25.199000000000002</c:v>
                </c:pt>
                <c:pt idx="11326">
                  <c:v>-25.178999999999998</c:v>
                </c:pt>
                <c:pt idx="11327">
                  <c:v>-25.241</c:v>
                </c:pt>
                <c:pt idx="11328">
                  <c:v>-25.302</c:v>
                </c:pt>
                <c:pt idx="11329">
                  <c:v>-25.225999999999999</c:v>
                </c:pt>
                <c:pt idx="11330">
                  <c:v>-25.257000000000001</c:v>
                </c:pt>
                <c:pt idx="11331">
                  <c:v>-25.263999999999999</c:v>
                </c:pt>
                <c:pt idx="11332">
                  <c:v>-25.24</c:v>
                </c:pt>
                <c:pt idx="11333">
                  <c:v>-25.100999999999999</c:v>
                </c:pt>
                <c:pt idx="11334">
                  <c:v>-25.244</c:v>
                </c:pt>
                <c:pt idx="11335">
                  <c:v>-24.74</c:v>
                </c:pt>
                <c:pt idx="11336">
                  <c:v>-25.157</c:v>
                </c:pt>
                <c:pt idx="11337">
                  <c:v>-25.298999999999999</c:v>
                </c:pt>
                <c:pt idx="11338">
                  <c:v>-25.202000000000002</c:v>
                </c:pt>
                <c:pt idx="11339">
                  <c:v>-25.222000000000001</c:v>
                </c:pt>
                <c:pt idx="11340">
                  <c:v>-25.167999999999999</c:v>
                </c:pt>
                <c:pt idx="11341">
                  <c:v>-25.164000000000001</c:v>
                </c:pt>
                <c:pt idx="11342">
                  <c:v>-25.216000000000001</c:v>
                </c:pt>
                <c:pt idx="11343">
                  <c:v>-25.219000000000001</c:v>
                </c:pt>
                <c:pt idx="11344">
                  <c:v>-25.213999999999999</c:v>
                </c:pt>
                <c:pt idx="11345">
                  <c:v>-25.231999999999999</c:v>
                </c:pt>
                <c:pt idx="11346">
                  <c:v>-25.204999999999998</c:v>
                </c:pt>
                <c:pt idx="11347">
                  <c:v>-25.248999999999999</c:v>
                </c:pt>
                <c:pt idx="11348">
                  <c:v>-25.222999999999999</c:v>
                </c:pt>
                <c:pt idx="11349">
                  <c:v>-25.277999999999999</c:v>
                </c:pt>
                <c:pt idx="11350">
                  <c:v>-25.359000000000002</c:v>
                </c:pt>
                <c:pt idx="11351">
                  <c:v>-25.212</c:v>
                </c:pt>
                <c:pt idx="11352">
                  <c:v>-25.28</c:v>
                </c:pt>
                <c:pt idx="11353">
                  <c:v>-25.227</c:v>
                </c:pt>
                <c:pt idx="11354">
                  <c:v>-25.260999999999999</c:v>
                </c:pt>
                <c:pt idx="11355">
                  <c:v>-25.274999999999999</c:v>
                </c:pt>
                <c:pt idx="11356">
                  <c:v>-25.274999999999999</c:v>
                </c:pt>
                <c:pt idx="11357">
                  <c:v>-25.242000000000001</c:v>
                </c:pt>
                <c:pt idx="11358">
                  <c:v>-25.297000000000001</c:v>
                </c:pt>
                <c:pt idx="11359">
                  <c:v>-25.292000000000002</c:v>
                </c:pt>
                <c:pt idx="11360">
                  <c:v>-25.218</c:v>
                </c:pt>
                <c:pt idx="11361">
                  <c:v>-25.207999999999998</c:v>
                </c:pt>
                <c:pt idx="11362">
                  <c:v>-25.247</c:v>
                </c:pt>
                <c:pt idx="11363">
                  <c:v>-25.292000000000002</c:v>
                </c:pt>
                <c:pt idx="11364">
                  <c:v>-25.25</c:v>
                </c:pt>
                <c:pt idx="11365">
                  <c:v>-25.254000000000001</c:v>
                </c:pt>
                <c:pt idx="11366">
                  <c:v>-25.172000000000001</c:v>
                </c:pt>
                <c:pt idx="11367">
                  <c:v>-25.289000000000001</c:v>
                </c:pt>
                <c:pt idx="11368">
                  <c:v>-25.24</c:v>
                </c:pt>
                <c:pt idx="11369">
                  <c:v>-25.28</c:v>
                </c:pt>
                <c:pt idx="11370">
                  <c:v>-25.218</c:v>
                </c:pt>
                <c:pt idx="11371">
                  <c:v>-25.234000000000002</c:v>
                </c:pt>
                <c:pt idx="11372">
                  <c:v>-25.195</c:v>
                </c:pt>
                <c:pt idx="11373">
                  <c:v>-25.295000000000002</c:v>
                </c:pt>
                <c:pt idx="11374">
                  <c:v>-25.260999999999999</c:v>
                </c:pt>
                <c:pt idx="11375">
                  <c:v>-25.050999999999998</c:v>
                </c:pt>
                <c:pt idx="11376">
                  <c:v>-25.15</c:v>
                </c:pt>
                <c:pt idx="11377">
                  <c:v>-25.177</c:v>
                </c:pt>
                <c:pt idx="11378">
                  <c:v>-25.26</c:v>
                </c:pt>
                <c:pt idx="11379">
                  <c:v>-25.222999999999999</c:v>
                </c:pt>
                <c:pt idx="11380">
                  <c:v>-25.241</c:v>
                </c:pt>
                <c:pt idx="11381">
                  <c:v>-25.225999999999999</c:v>
                </c:pt>
                <c:pt idx="11382">
                  <c:v>-25.117000000000001</c:v>
                </c:pt>
                <c:pt idx="11383">
                  <c:v>-25.274999999999999</c:v>
                </c:pt>
                <c:pt idx="11384">
                  <c:v>-25.289000000000001</c:v>
                </c:pt>
                <c:pt idx="11385">
                  <c:v>-25.242000000000001</c:v>
                </c:pt>
                <c:pt idx="11386">
                  <c:v>-25.259</c:v>
                </c:pt>
                <c:pt idx="11387">
                  <c:v>-25.151</c:v>
                </c:pt>
                <c:pt idx="11388">
                  <c:v>-25.262</c:v>
                </c:pt>
                <c:pt idx="11389">
                  <c:v>-25.244</c:v>
                </c:pt>
                <c:pt idx="11390">
                  <c:v>-25.18</c:v>
                </c:pt>
                <c:pt idx="11391">
                  <c:v>-25.202999999999999</c:v>
                </c:pt>
                <c:pt idx="11392">
                  <c:v>-25.117000000000001</c:v>
                </c:pt>
                <c:pt idx="11393">
                  <c:v>-25.204999999999998</c:v>
                </c:pt>
                <c:pt idx="11394">
                  <c:v>-25.178000000000001</c:v>
                </c:pt>
                <c:pt idx="11395">
                  <c:v>-25.236000000000001</c:v>
                </c:pt>
                <c:pt idx="11396">
                  <c:v>-25.206</c:v>
                </c:pt>
                <c:pt idx="11397">
                  <c:v>-25.113</c:v>
                </c:pt>
                <c:pt idx="11398">
                  <c:v>-25.108000000000001</c:v>
                </c:pt>
                <c:pt idx="11399">
                  <c:v>-25.242999999999999</c:v>
                </c:pt>
                <c:pt idx="11400">
                  <c:v>-25.248000000000001</c:v>
                </c:pt>
                <c:pt idx="11401">
                  <c:v>-25.288</c:v>
                </c:pt>
                <c:pt idx="11402">
                  <c:v>-25.33</c:v>
                </c:pt>
                <c:pt idx="11403">
                  <c:v>-25.274000000000001</c:v>
                </c:pt>
                <c:pt idx="11404">
                  <c:v>-25.196999999999999</c:v>
                </c:pt>
                <c:pt idx="11405">
                  <c:v>-25.263999999999999</c:v>
                </c:pt>
                <c:pt idx="11406">
                  <c:v>-25.271999999999998</c:v>
                </c:pt>
                <c:pt idx="11407">
                  <c:v>-25.181999999999999</c:v>
                </c:pt>
                <c:pt idx="11408">
                  <c:v>-25.271999999999998</c:v>
                </c:pt>
                <c:pt idx="11409">
                  <c:v>-25.222999999999999</c:v>
                </c:pt>
                <c:pt idx="11410">
                  <c:v>-25.241</c:v>
                </c:pt>
                <c:pt idx="11411">
                  <c:v>-25.245999999999999</c:v>
                </c:pt>
                <c:pt idx="11412">
                  <c:v>-25.263999999999999</c:v>
                </c:pt>
                <c:pt idx="11413">
                  <c:v>-25.245999999999999</c:v>
                </c:pt>
                <c:pt idx="11414">
                  <c:v>-25.181999999999999</c:v>
                </c:pt>
                <c:pt idx="11415">
                  <c:v>-25.283000000000001</c:v>
                </c:pt>
                <c:pt idx="11416">
                  <c:v>-25.149000000000001</c:v>
                </c:pt>
                <c:pt idx="11417">
                  <c:v>-25.065000000000001</c:v>
                </c:pt>
                <c:pt idx="11418">
                  <c:v>-25.030999999999999</c:v>
                </c:pt>
                <c:pt idx="11419">
                  <c:v>-25.216000000000001</c:v>
                </c:pt>
                <c:pt idx="11420">
                  <c:v>-25.198</c:v>
                </c:pt>
                <c:pt idx="11421">
                  <c:v>-25.131</c:v>
                </c:pt>
                <c:pt idx="11422">
                  <c:v>-25.164000000000001</c:v>
                </c:pt>
                <c:pt idx="11423">
                  <c:v>-25.155999999999999</c:v>
                </c:pt>
                <c:pt idx="11424">
                  <c:v>-25.225999999999999</c:v>
                </c:pt>
                <c:pt idx="11425">
                  <c:v>-25.268000000000001</c:v>
                </c:pt>
                <c:pt idx="11426">
                  <c:v>-25.091000000000001</c:v>
                </c:pt>
                <c:pt idx="11427">
                  <c:v>-25.234000000000002</c:v>
                </c:pt>
                <c:pt idx="11428">
                  <c:v>-25.263000000000002</c:v>
                </c:pt>
                <c:pt idx="11429">
                  <c:v>-25.157</c:v>
                </c:pt>
                <c:pt idx="11430">
                  <c:v>-25.21</c:v>
                </c:pt>
                <c:pt idx="11431">
                  <c:v>-25.239000000000001</c:v>
                </c:pt>
                <c:pt idx="11432">
                  <c:v>-25.206</c:v>
                </c:pt>
                <c:pt idx="11433">
                  <c:v>-24.946999999999999</c:v>
                </c:pt>
                <c:pt idx="11434">
                  <c:v>-25.113</c:v>
                </c:pt>
                <c:pt idx="11435">
                  <c:v>-25.076000000000001</c:v>
                </c:pt>
                <c:pt idx="11436">
                  <c:v>-25.201000000000001</c:v>
                </c:pt>
                <c:pt idx="11437">
                  <c:v>-25.187000000000001</c:v>
                </c:pt>
                <c:pt idx="11438">
                  <c:v>-25.181000000000001</c:v>
                </c:pt>
                <c:pt idx="11439">
                  <c:v>-25.181000000000001</c:v>
                </c:pt>
                <c:pt idx="11440">
                  <c:v>-25.106999999999999</c:v>
                </c:pt>
                <c:pt idx="11441">
                  <c:v>-25.114999999999998</c:v>
                </c:pt>
                <c:pt idx="11442">
                  <c:v>-25.135000000000002</c:v>
                </c:pt>
                <c:pt idx="11443">
                  <c:v>-25.29</c:v>
                </c:pt>
                <c:pt idx="11444">
                  <c:v>-24.962</c:v>
                </c:pt>
                <c:pt idx="11445">
                  <c:v>-25.202000000000002</c:v>
                </c:pt>
                <c:pt idx="11446">
                  <c:v>-25.155999999999999</c:v>
                </c:pt>
                <c:pt idx="11447">
                  <c:v>-25.167999999999999</c:v>
                </c:pt>
                <c:pt idx="11448">
                  <c:v>-25.161000000000001</c:v>
                </c:pt>
                <c:pt idx="11449">
                  <c:v>-25.111000000000001</c:v>
                </c:pt>
                <c:pt idx="11450">
                  <c:v>-25.292000000000002</c:v>
                </c:pt>
                <c:pt idx="11451">
                  <c:v>-25.196999999999999</c:v>
                </c:pt>
                <c:pt idx="11452">
                  <c:v>-25.207000000000001</c:v>
                </c:pt>
                <c:pt idx="11453">
                  <c:v>-25.236999999999998</c:v>
                </c:pt>
                <c:pt idx="11454">
                  <c:v>-25.292999999999999</c:v>
                </c:pt>
                <c:pt idx="11455">
                  <c:v>-25.206</c:v>
                </c:pt>
                <c:pt idx="11456">
                  <c:v>-24.902000000000001</c:v>
                </c:pt>
                <c:pt idx="11457">
                  <c:v>-24.991</c:v>
                </c:pt>
                <c:pt idx="11458">
                  <c:v>-24.957999999999998</c:v>
                </c:pt>
                <c:pt idx="11459">
                  <c:v>-24.916</c:v>
                </c:pt>
                <c:pt idx="11460">
                  <c:v>-25.047999999999998</c:v>
                </c:pt>
                <c:pt idx="11461">
                  <c:v>-25.143999999999998</c:v>
                </c:pt>
                <c:pt idx="11462">
                  <c:v>-24.969000000000001</c:v>
                </c:pt>
                <c:pt idx="11463">
                  <c:v>-24.997</c:v>
                </c:pt>
                <c:pt idx="11464">
                  <c:v>-25.128</c:v>
                </c:pt>
                <c:pt idx="11465">
                  <c:v>-24.937000000000001</c:v>
                </c:pt>
                <c:pt idx="11466">
                  <c:v>-25.123999999999999</c:v>
                </c:pt>
                <c:pt idx="11467">
                  <c:v>-24.998000000000001</c:v>
                </c:pt>
                <c:pt idx="11468">
                  <c:v>-25.07</c:v>
                </c:pt>
                <c:pt idx="11469">
                  <c:v>-24.831</c:v>
                </c:pt>
                <c:pt idx="11470">
                  <c:v>-24.959</c:v>
                </c:pt>
                <c:pt idx="11471">
                  <c:v>-25.018999999999998</c:v>
                </c:pt>
                <c:pt idx="11472">
                  <c:v>-25.181999999999999</c:v>
                </c:pt>
                <c:pt idx="11473">
                  <c:v>-24.971</c:v>
                </c:pt>
                <c:pt idx="11474">
                  <c:v>-25.268000000000001</c:v>
                </c:pt>
                <c:pt idx="11475">
                  <c:v>-24.956</c:v>
                </c:pt>
                <c:pt idx="11476">
                  <c:v>-25.132999999999999</c:v>
                </c:pt>
                <c:pt idx="11477">
                  <c:v>-25.233000000000001</c:v>
                </c:pt>
                <c:pt idx="11478">
                  <c:v>-24.914999999999999</c:v>
                </c:pt>
                <c:pt idx="11479">
                  <c:v>-25.076000000000001</c:v>
                </c:pt>
                <c:pt idx="11480">
                  <c:v>-25.062999999999999</c:v>
                </c:pt>
                <c:pt idx="11481">
                  <c:v>-25.228000000000002</c:v>
                </c:pt>
                <c:pt idx="11482">
                  <c:v>-25.1</c:v>
                </c:pt>
                <c:pt idx="11483">
                  <c:v>-25.173999999999999</c:v>
                </c:pt>
                <c:pt idx="11484">
                  <c:v>-25.167000000000002</c:v>
                </c:pt>
                <c:pt idx="11485">
                  <c:v>-25.045000000000002</c:v>
                </c:pt>
                <c:pt idx="11486">
                  <c:v>-25.259</c:v>
                </c:pt>
                <c:pt idx="11487">
                  <c:v>-25.026</c:v>
                </c:pt>
                <c:pt idx="11488">
                  <c:v>-25.102</c:v>
                </c:pt>
                <c:pt idx="11489">
                  <c:v>-25.053000000000001</c:v>
                </c:pt>
                <c:pt idx="11490">
                  <c:v>-25.087</c:v>
                </c:pt>
                <c:pt idx="11491">
                  <c:v>-24.995000000000001</c:v>
                </c:pt>
                <c:pt idx="11492">
                  <c:v>-25.026</c:v>
                </c:pt>
                <c:pt idx="11493">
                  <c:v>-25.071000000000002</c:v>
                </c:pt>
                <c:pt idx="11494">
                  <c:v>-24.963000000000001</c:v>
                </c:pt>
                <c:pt idx="11495">
                  <c:v>-24.951000000000001</c:v>
                </c:pt>
                <c:pt idx="11496">
                  <c:v>-25.166</c:v>
                </c:pt>
                <c:pt idx="11497">
                  <c:v>-25.082999999999998</c:v>
                </c:pt>
                <c:pt idx="11498">
                  <c:v>-25.001999999999999</c:v>
                </c:pt>
                <c:pt idx="11499">
                  <c:v>-25.273</c:v>
                </c:pt>
                <c:pt idx="11500">
                  <c:v>-25.125</c:v>
                </c:pt>
                <c:pt idx="11501">
                  <c:v>-25.21</c:v>
                </c:pt>
                <c:pt idx="11502">
                  <c:v>-25.273</c:v>
                </c:pt>
                <c:pt idx="11503">
                  <c:v>-25.346</c:v>
                </c:pt>
                <c:pt idx="11504">
                  <c:v>-25.22</c:v>
                </c:pt>
                <c:pt idx="11505">
                  <c:v>-25.187999999999999</c:v>
                </c:pt>
                <c:pt idx="11506">
                  <c:v>-25.241</c:v>
                </c:pt>
                <c:pt idx="11507">
                  <c:v>-25.204999999999998</c:v>
                </c:pt>
                <c:pt idx="11508">
                  <c:v>-25.225000000000001</c:v>
                </c:pt>
                <c:pt idx="11509">
                  <c:v>-25.292000000000002</c:v>
                </c:pt>
                <c:pt idx="11510">
                  <c:v>-25.190999999999999</c:v>
                </c:pt>
                <c:pt idx="11511">
                  <c:v>-25.18</c:v>
                </c:pt>
                <c:pt idx="11512">
                  <c:v>-25.27</c:v>
                </c:pt>
                <c:pt idx="11513">
                  <c:v>-25.295000000000002</c:v>
                </c:pt>
                <c:pt idx="11514">
                  <c:v>-24.911000000000001</c:v>
                </c:pt>
                <c:pt idx="11515">
                  <c:v>-25.201000000000001</c:v>
                </c:pt>
                <c:pt idx="11516">
                  <c:v>-25.207999999999998</c:v>
                </c:pt>
                <c:pt idx="11517">
                  <c:v>-25.135999999999999</c:v>
                </c:pt>
                <c:pt idx="11518">
                  <c:v>-25.204000000000001</c:v>
                </c:pt>
                <c:pt idx="11519">
                  <c:v>-25.152000000000001</c:v>
                </c:pt>
                <c:pt idx="11520">
                  <c:v>-25.215</c:v>
                </c:pt>
                <c:pt idx="11521">
                  <c:v>-25.234999999999999</c:v>
                </c:pt>
                <c:pt idx="11522">
                  <c:v>-25.265000000000001</c:v>
                </c:pt>
                <c:pt idx="11523">
                  <c:v>-25.291</c:v>
                </c:pt>
                <c:pt idx="11524">
                  <c:v>-25.117000000000001</c:v>
                </c:pt>
                <c:pt idx="11525">
                  <c:v>-25.216999999999999</c:v>
                </c:pt>
                <c:pt idx="11526">
                  <c:v>-25.212</c:v>
                </c:pt>
                <c:pt idx="11527">
                  <c:v>-25.201000000000001</c:v>
                </c:pt>
                <c:pt idx="11528">
                  <c:v>-25.151</c:v>
                </c:pt>
                <c:pt idx="11529">
                  <c:v>-25.029</c:v>
                </c:pt>
                <c:pt idx="11530">
                  <c:v>-24.382999999999999</c:v>
                </c:pt>
                <c:pt idx="11531">
                  <c:v>-25.096</c:v>
                </c:pt>
                <c:pt idx="11532">
                  <c:v>-24.797000000000001</c:v>
                </c:pt>
                <c:pt idx="11533">
                  <c:v>-25.120999999999999</c:v>
                </c:pt>
                <c:pt idx="11534">
                  <c:v>-25.206</c:v>
                </c:pt>
                <c:pt idx="11535">
                  <c:v>-25.218</c:v>
                </c:pt>
                <c:pt idx="11536">
                  <c:v>-25.277000000000001</c:v>
                </c:pt>
                <c:pt idx="11537">
                  <c:v>-25.228000000000002</c:v>
                </c:pt>
                <c:pt idx="11538">
                  <c:v>-25.282</c:v>
                </c:pt>
                <c:pt idx="11539">
                  <c:v>-25.294</c:v>
                </c:pt>
                <c:pt idx="11540">
                  <c:v>-25.143000000000001</c:v>
                </c:pt>
                <c:pt idx="11541">
                  <c:v>-25.157</c:v>
                </c:pt>
                <c:pt idx="11542">
                  <c:v>-25.238</c:v>
                </c:pt>
                <c:pt idx="11543">
                  <c:v>-25.248999999999999</c:v>
                </c:pt>
                <c:pt idx="11544">
                  <c:v>-25.221</c:v>
                </c:pt>
                <c:pt idx="11545">
                  <c:v>-25.219000000000001</c:v>
                </c:pt>
                <c:pt idx="11546">
                  <c:v>-25.256</c:v>
                </c:pt>
                <c:pt idx="11547">
                  <c:v>-25.331</c:v>
                </c:pt>
                <c:pt idx="11548">
                  <c:v>-25.257000000000001</c:v>
                </c:pt>
                <c:pt idx="11549">
                  <c:v>-25.334</c:v>
                </c:pt>
                <c:pt idx="11550">
                  <c:v>-25.29</c:v>
                </c:pt>
                <c:pt idx="11551">
                  <c:v>-25.244</c:v>
                </c:pt>
                <c:pt idx="11552">
                  <c:v>-25.238</c:v>
                </c:pt>
                <c:pt idx="11553">
                  <c:v>-25.186</c:v>
                </c:pt>
                <c:pt idx="11554">
                  <c:v>-25.242999999999999</c:v>
                </c:pt>
                <c:pt idx="11555">
                  <c:v>-25.303000000000001</c:v>
                </c:pt>
                <c:pt idx="11556">
                  <c:v>-25.285</c:v>
                </c:pt>
                <c:pt idx="11557">
                  <c:v>-25.221</c:v>
                </c:pt>
                <c:pt idx="11558">
                  <c:v>-25.27</c:v>
                </c:pt>
                <c:pt idx="11559">
                  <c:v>-25.178999999999998</c:v>
                </c:pt>
                <c:pt idx="11560">
                  <c:v>-25.234000000000002</c:v>
                </c:pt>
                <c:pt idx="11561">
                  <c:v>-25.204999999999998</c:v>
                </c:pt>
                <c:pt idx="11562">
                  <c:v>-25.228999999999999</c:v>
                </c:pt>
                <c:pt idx="11563">
                  <c:v>-25.238</c:v>
                </c:pt>
                <c:pt idx="11564">
                  <c:v>-25.25</c:v>
                </c:pt>
                <c:pt idx="11565">
                  <c:v>-25.279</c:v>
                </c:pt>
                <c:pt idx="11566">
                  <c:v>-25.134</c:v>
                </c:pt>
                <c:pt idx="11567">
                  <c:v>-25.184999999999999</c:v>
                </c:pt>
                <c:pt idx="11568">
                  <c:v>-25.239000000000001</c:v>
                </c:pt>
                <c:pt idx="11569">
                  <c:v>-25.251999999999999</c:v>
                </c:pt>
                <c:pt idx="11570">
                  <c:v>-25.06</c:v>
                </c:pt>
                <c:pt idx="11571">
                  <c:v>-25.204000000000001</c:v>
                </c:pt>
                <c:pt idx="11572">
                  <c:v>-25.251999999999999</c:v>
                </c:pt>
                <c:pt idx="11573">
                  <c:v>-25.192</c:v>
                </c:pt>
                <c:pt idx="11574">
                  <c:v>-25.167999999999999</c:v>
                </c:pt>
                <c:pt idx="11575">
                  <c:v>-25.145</c:v>
                </c:pt>
                <c:pt idx="11576">
                  <c:v>-25.257999999999999</c:v>
                </c:pt>
                <c:pt idx="11577">
                  <c:v>-25.22</c:v>
                </c:pt>
                <c:pt idx="11578">
                  <c:v>-25.262</c:v>
                </c:pt>
                <c:pt idx="11579">
                  <c:v>-25.222999999999999</c:v>
                </c:pt>
                <c:pt idx="11580">
                  <c:v>-25.24</c:v>
                </c:pt>
                <c:pt idx="11581">
                  <c:v>-25.187000000000001</c:v>
                </c:pt>
                <c:pt idx="11582">
                  <c:v>-25.262</c:v>
                </c:pt>
                <c:pt idx="11583">
                  <c:v>-25.151</c:v>
                </c:pt>
                <c:pt idx="11584">
                  <c:v>-25.023</c:v>
                </c:pt>
                <c:pt idx="11585">
                  <c:v>-25.202000000000002</c:v>
                </c:pt>
                <c:pt idx="11586">
                  <c:v>-25.148</c:v>
                </c:pt>
                <c:pt idx="11587">
                  <c:v>-25.236999999999998</c:v>
                </c:pt>
                <c:pt idx="11588">
                  <c:v>-25.152000000000001</c:v>
                </c:pt>
                <c:pt idx="11589">
                  <c:v>-25.312000000000001</c:v>
                </c:pt>
                <c:pt idx="11590">
                  <c:v>-25.28</c:v>
                </c:pt>
                <c:pt idx="11591">
                  <c:v>-25.213999999999999</c:v>
                </c:pt>
                <c:pt idx="11592">
                  <c:v>-25.266999999999999</c:v>
                </c:pt>
                <c:pt idx="11593">
                  <c:v>-25.187999999999999</c:v>
                </c:pt>
                <c:pt idx="11594">
                  <c:v>-25.274000000000001</c:v>
                </c:pt>
                <c:pt idx="11595">
                  <c:v>-25.206</c:v>
                </c:pt>
                <c:pt idx="11596">
                  <c:v>-25.27</c:v>
                </c:pt>
                <c:pt idx="11597">
                  <c:v>-25.22</c:v>
                </c:pt>
                <c:pt idx="11598">
                  <c:v>-25.228000000000002</c:v>
                </c:pt>
                <c:pt idx="11599">
                  <c:v>-25.216000000000001</c:v>
                </c:pt>
                <c:pt idx="11600">
                  <c:v>-25.26</c:v>
                </c:pt>
                <c:pt idx="11601">
                  <c:v>-25.231000000000002</c:v>
                </c:pt>
                <c:pt idx="11602">
                  <c:v>-25.236000000000001</c:v>
                </c:pt>
                <c:pt idx="11603">
                  <c:v>-25.173999999999999</c:v>
                </c:pt>
                <c:pt idx="11604">
                  <c:v>-25.164999999999999</c:v>
                </c:pt>
                <c:pt idx="11605">
                  <c:v>-25.245000000000001</c:v>
                </c:pt>
                <c:pt idx="11606">
                  <c:v>-25.16</c:v>
                </c:pt>
                <c:pt idx="11607">
                  <c:v>-25.251999999999999</c:v>
                </c:pt>
                <c:pt idx="11608">
                  <c:v>-25.210999999999999</c:v>
                </c:pt>
                <c:pt idx="11609">
                  <c:v>-25.111999999999998</c:v>
                </c:pt>
                <c:pt idx="11610">
                  <c:v>-25.213999999999999</c:v>
                </c:pt>
                <c:pt idx="11611">
                  <c:v>-25.184000000000001</c:v>
                </c:pt>
                <c:pt idx="11612">
                  <c:v>-25.19</c:v>
                </c:pt>
                <c:pt idx="11613">
                  <c:v>-25.132999999999999</c:v>
                </c:pt>
                <c:pt idx="11614">
                  <c:v>-25.283999999999999</c:v>
                </c:pt>
                <c:pt idx="11615">
                  <c:v>-25.257000000000001</c:v>
                </c:pt>
                <c:pt idx="11616">
                  <c:v>-25.23</c:v>
                </c:pt>
                <c:pt idx="11617">
                  <c:v>-25.315999999999999</c:v>
                </c:pt>
                <c:pt idx="11618">
                  <c:v>-25.271999999999998</c:v>
                </c:pt>
                <c:pt idx="11619">
                  <c:v>-25.233000000000001</c:v>
                </c:pt>
                <c:pt idx="11620">
                  <c:v>-25.337</c:v>
                </c:pt>
                <c:pt idx="11621">
                  <c:v>-25.242999999999999</c:v>
                </c:pt>
                <c:pt idx="11622">
                  <c:v>-25.29</c:v>
                </c:pt>
                <c:pt idx="11623">
                  <c:v>-25.164999999999999</c:v>
                </c:pt>
                <c:pt idx="11624">
                  <c:v>-25.231000000000002</c:v>
                </c:pt>
                <c:pt idx="11625">
                  <c:v>-25.209</c:v>
                </c:pt>
                <c:pt idx="11626">
                  <c:v>-25.251000000000001</c:v>
                </c:pt>
                <c:pt idx="11627">
                  <c:v>-25.244</c:v>
                </c:pt>
                <c:pt idx="11628">
                  <c:v>-25.189</c:v>
                </c:pt>
                <c:pt idx="11629">
                  <c:v>-25.204000000000001</c:v>
                </c:pt>
                <c:pt idx="11630">
                  <c:v>-25.283999999999999</c:v>
                </c:pt>
                <c:pt idx="11631">
                  <c:v>-25.245999999999999</c:v>
                </c:pt>
                <c:pt idx="11632">
                  <c:v>-25.251000000000001</c:v>
                </c:pt>
                <c:pt idx="11633">
                  <c:v>-25.245999999999999</c:v>
                </c:pt>
                <c:pt idx="11634">
                  <c:v>-25.193000000000001</c:v>
                </c:pt>
                <c:pt idx="11635">
                  <c:v>-25.212</c:v>
                </c:pt>
                <c:pt idx="11636">
                  <c:v>-25.276</c:v>
                </c:pt>
                <c:pt idx="11637">
                  <c:v>-25.260999999999999</c:v>
                </c:pt>
                <c:pt idx="11638">
                  <c:v>-25.274000000000001</c:v>
                </c:pt>
                <c:pt idx="11639">
                  <c:v>-25.314</c:v>
                </c:pt>
                <c:pt idx="11640">
                  <c:v>-25.228000000000002</c:v>
                </c:pt>
                <c:pt idx="11641">
                  <c:v>-25.260999999999999</c:v>
                </c:pt>
                <c:pt idx="11642">
                  <c:v>-25.25</c:v>
                </c:pt>
                <c:pt idx="11643">
                  <c:v>-25.24</c:v>
                </c:pt>
                <c:pt idx="11644">
                  <c:v>-25.292999999999999</c:v>
                </c:pt>
                <c:pt idx="11645">
                  <c:v>-25.327999999999999</c:v>
                </c:pt>
                <c:pt idx="11646">
                  <c:v>-25.263999999999999</c:v>
                </c:pt>
                <c:pt idx="11647">
                  <c:v>-25.27</c:v>
                </c:pt>
                <c:pt idx="11648">
                  <c:v>-25.221</c:v>
                </c:pt>
                <c:pt idx="11649">
                  <c:v>-25.158999999999999</c:v>
                </c:pt>
                <c:pt idx="11650">
                  <c:v>-25.247</c:v>
                </c:pt>
                <c:pt idx="11651">
                  <c:v>-25.27</c:v>
                </c:pt>
                <c:pt idx="11652">
                  <c:v>-25.198</c:v>
                </c:pt>
                <c:pt idx="11653">
                  <c:v>-25.285</c:v>
                </c:pt>
                <c:pt idx="11654">
                  <c:v>-25.184999999999999</c:v>
                </c:pt>
                <c:pt idx="11655">
                  <c:v>-25.172999999999998</c:v>
                </c:pt>
                <c:pt idx="11656">
                  <c:v>-25.181000000000001</c:v>
                </c:pt>
                <c:pt idx="11657">
                  <c:v>-25.239000000000001</c:v>
                </c:pt>
                <c:pt idx="11658">
                  <c:v>-25.120999999999999</c:v>
                </c:pt>
                <c:pt idx="11659">
                  <c:v>-25.251000000000001</c:v>
                </c:pt>
                <c:pt idx="11660">
                  <c:v>-25.198</c:v>
                </c:pt>
                <c:pt idx="11661">
                  <c:v>-25.222000000000001</c:v>
                </c:pt>
                <c:pt idx="11662">
                  <c:v>-25.26</c:v>
                </c:pt>
                <c:pt idx="11663">
                  <c:v>-25.242999999999999</c:v>
                </c:pt>
                <c:pt idx="11664">
                  <c:v>-25.266999999999999</c:v>
                </c:pt>
                <c:pt idx="11665">
                  <c:v>-25.271999999999998</c:v>
                </c:pt>
                <c:pt idx="11666">
                  <c:v>-25.236999999999998</c:v>
                </c:pt>
                <c:pt idx="11667">
                  <c:v>-25.239000000000001</c:v>
                </c:pt>
                <c:pt idx="11668">
                  <c:v>-25.219000000000001</c:v>
                </c:pt>
                <c:pt idx="11669">
                  <c:v>-25.228999999999999</c:v>
                </c:pt>
                <c:pt idx="11670">
                  <c:v>-25.274000000000001</c:v>
                </c:pt>
                <c:pt idx="11671">
                  <c:v>-25.271000000000001</c:v>
                </c:pt>
                <c:pt idx="11672">
                  <c:v>-25.143999999999998</c:v>
                </c:pt>
                <c:pt idx="11673">
                  <c:v>-25.170999999999999</c:v>
                </c:pt>
                <c:pt idx="11674">
                  <c:v>-25.206</c:v>
                </c:pt>
                <c:pt idx="11675">
                  <c:v>-25.242999999999999</c:v>
                </c:pt>
                <c:pt idx="11676">
                  <c:v>-25.134</c:v>
                </c:pt>
                <c:pt idx="11677">
                  <c:v>-25.109000000000002</c:v>
                </c:pt>
                <c:pt idx="11678">
                  <c:v>-25.074999999999999</c:v>
                </c:pt>
                <c:pt idx="11679">
                  <c:v>-24.978000000000002</c:v>
                </c:pt>
                <c:pt idx="11680">
                  <c:v>-25.103999999999999</c:v>
                </c:pt>
                <c:pt idx="11681">
                  <c:v>-25.077000000000002</c:v>
                </c:pt>
                <c:pt idx="11682">
                  <c:v>-25.286999999999999</c:v>
                </c:pt>
                <c:pt idx="11683">
                  <c:v>-25.31</c:v>
                </c:pt>
                <c:pt idx="11684">
                  <c:v>-25.298999999999999</c:v>
                </c:pt>
                <c:pt idx="11685">
                  <c:v>-25.276</c:v>
                </c:pt>
                <c:pt idx="11686">
                  <c:v>-25.231999999999999</c:v>
                </c:pt>
                <c:pt idx="11687">
                  <c:v>-25.286999999999999</c:v>
                </c:pt>
                <c:pt idx="11688">
                  <c:v>-25.271000000000001</c:v>
                </c:pt>
                <c:pt idx="11689">
                  <c:v>-25.315000000000001</c:v>
                </c:pt>
                <c:pt idx="11690">
                  <c:v>-25.190999999999999</c:v>
                </c:pt>
                <c:pt idx="11691">
                  <c:v>-25.044</c:v>
                </c:pt>
                <c:pt idx="11692">
                  <c:v>-25.195</c:v>
                </c:pt>
                <c:pt idx="11693">
                  <c:v>-25.173999999999999</c:v>
                </c:pt>
                <c:pt idx="11694">
                  <c:v>-25.248000000000001</c:v>
                </c:pt>
                <c:pt idx="11695">
                  <c:v>-25.37</c:v>
                </c:pt>
                <c:pt idx="11696">
                  <c:v>-25.238</c:v>
                </c:pt>
                <c:pt idx="11697">
                  <c:v>-25.231000000000002</c:v>
                </c:pt>
                <c:pt idx="11698">
                  <c:v>-25.073</c:v>
                </c:pt>
                <c:pt idx="11699">
                  <c:v>-25.209</c:v>
                </c:pt>
                <c:pt idx="11700">
                  <c:v>-25.02</c:v>
                </c:pt>
                <c:pt idx="11701">
                  <c:v>-25.298999999999999</c:v>
                </c:pt>
                <c:pt idx="11702">
                  <c:v>-25.138000000000002</c:v>
                </c:pt>
                <c:pt idx="11703">
                  <c:v>-25.056000000000001</c:v>
                </c:pt>
                <c:pt idx="11704">
                  <c:v>-25.155000000000001</c:v>
                </c:pt>
                <c:pt idx="11705">
                  <c:v>-25.132000000000001</c:v>
                </c:pt>
                <c:pt idx="11706">
                  <c:v>-25.164999999999999</c:v>
                </c:pt>
                <c:pt idx="11707">
                  <c:v>-25.117000000000001</c:v>
                </c:pt>
                <c:pt idx="11708">
                  <c:v>-25.029</c:v>
                </c:pt>
                <c:pt idx="11709">
                  <c:v>-25.088000000000001</c:v>
                </c:pt>
                <c:pt idx="11710">
                  <c:v>-25.126000000000001</c:v>
                </c:pt>
                <c:pt idx="11711">
                  <c:v>-25.088999999999999</c:v>
                </c:pt>
                <c:pt idx="11712">
                  <c:v>-25.088999999999999</c:v>
                </c:pt>
                <c:pt idx="11713">
                  <c:v>-25.114000000000001</c:v>
                </c:pt>
                <c:pt idx="11714">
                  <c:v>-25.018000000000001</c:v>
                </c:pt>
                <c:pt idx="11715">
                  <c:v>-25.111999999999998</c:v>
                </c:pt>
                <c:pt idx="11716">
                  <c:v>-24.872</c:v>
                </c:pt>
                <c:pt idx="11717">
                  <c:v>-24.98</c:v>
                </c:pt>
                <c:pt idx="11718">
                  <c:v>-25.085999999999999</c:v>
                </c:pt>
                <c:pt idx="11719">
                  <c:v>-25.088999999999999</c:v>
                </c:pt>
                <c:pt idx="11720">
                  <c:v>-25.125</c:v>
                </c:pt>
                <c:pt idx="11721">
                  <c:v>-25.2</c:v>
                </c:pt>
                <c:pt idx="11722">
                  <c:v>-25.297999999999998</c:v>
                </c:pt>
                <c:pt idx="11723">
                  <c:v>-25.204000000000001</c:v>
                </c:pt>
                <c:pt idx="11724">
                  <c:v>-25.138999999999999</c:v>
                </c:pt>
                <c:pt idx="11725">
                  <c:v>-25.193000000000001</c:v>
                </c:pt>
                <c:pt idx="11726">
                  <c:v>-25.08</c:v>
                </c:pt>
                <c:pt idx="11727">
                  <c:v>-25.158999999999999</c:v>
                </c:pt>
                <c:pt idx="11728">
                  <c:v>-25.143000000000001</c:v>
                </c:pt>
                <c:pt idx="11729">
                  <c:v>-25.274999999999999</c:v>
                </c:pt>
                <c:pt idx="11730">
                  <c:v>-25.18</c:v>
                </c:pt>
                <c:pt idx="11731">
                  <c:v>-24.968</c:v>
                </c:pt>
                <c:pt idx="11732">
                  <c:v>-25.048999999999999</c:v>
                </c:pt>
                <c:pt idx="11733">
                  <c:v>-25.041</c:v>
                </c:pt>
                <c:pt idx="11734">
                  <c:v>-25.026</c:v>
                </c:pt>
                <c:pt idx="11735">
                  <c:v>-25.024000000000001</c:v>
                </c:pt>
                <c:pt idx="11736">
                  <c:v>-25.056999999999999</c:v>
                </c:pt>
                <c:pt idx="11737">
                  <c:v>-25.032</c:v>
                </c:pt>
                <c:pt idx="11738">
                  <c:v>-24.998000000000001</c:v>
                </c:pt>
                <c:pt idx="11739">
                  <c:v>-24.908000000000001</c:v>
                </c:pt>
                <c:pt idx="11740">
                  <c:v>-25.088999999999999</c:v>
                </c:pt>
                <c:pt idx="11741">
                  <c:v>-24.978999999999999</c:v>
                </c:pt>
                <c:pt idx="11742">
                  <c:v>-25.154</c:v>
                </c:pt>
                <c:pt idx="11743">
                  <c:v>-25.178999999999998</c:v>
                </c:pt>
                <c:pt idx="11744">
                  <c:v>-25.172999999999998</c:v>
                </c:pt>
                <c:pt idx="11745">
                  <c:v>-25.242999999999999</c:v>
                </c:pt>
                <c:pt idx="11746">
                  <c:v>-25.280999999999999</c:v>
                </c:pt>
                <c:pt idx="11747">
                  <c:v>-25.257999999999999</c:v>
                </c:pt>
                <c:pt idx="11748">
                  <c:v>-25.167000000000002</c:v>
                </c:pt>
                <c:pt idx="11749">
                  <c:v>-25.190999999999999</c:v>
                </c:pt>
                <c:pt idx="11750">
                  <c:v>-25.253</c:v>
                </c:pt>
                <c:pt idx="11751">
                  <c:v>-25.257999999999999</c:v>
                </c:pt>
                <c:pt idx="11752">
                  <c:v>-25.315999999999999</c:v>
                </c:pt>
                <c:pt idx="11753">
                  <c:v>-25.193000000000001</c:v>
                </c:pt>
                <c:pt idx="11754">
                  <c:v>-25.13</c:v>
                </c:pt>
                <c:pt idx="11755">
                  <c:v>-25.248000000000001</c:v>
                </c:pt>
                <c:pt idx="11756">
                  <c:v>-25.24</c:v>
                </c:pt>
                <c:pt idx="11757">
                  <c:v>-25.228000000000002</c:v>
                </c:pt>
                <c:pt idx="11758">
                  <c:v>-24.972999999999999</c:v>
                </c:pt>
                <c:pt idx="11759">
                  <c:v>-25.247</c:v>
                </c:pt>
                <c:pt idx="11760">
                  <c:v>-25.114999999999998</c:v>
                </c:pt>
                <c:pt idx="11761">
                  <c:v>-25.038</c:v>
                </c:pt>
                <c:pt idx="11762">
                  <c:v>-25.189</c:v>
                </c:pt>
                <c:pt idx="11763">
                  <c:v>-25.268999999999998</c:v>
                </c:pt>
                <c:pt idx="11764">
                  <c:v>-25.231999999999999</c:v>
                </c:pt>
                <c:pt idx="11765">
                  <c:v>-25.099</c:v>
                </c:pt>
                <c:pt idx="11766">
                  <c:v>-25.225000000000001</c:v>
                </c:pt>
                <c:pt idx="11767">
                  <c:v>-25.032</c:v>
                </c:pt>
                <c:pt idx="11768">
                  <c:v>-25.206</c:v>
                </c:pt>
                <c:pt idx="11769">
                  <c:v>-25.105</c:v>
                </c:pt>
                <c:pt idx="11770">
                  <c:v>-25.23</c:v>
                </c:pt>
                <c:pt idx="11771">
                  <c:v>-25.23</c:v>
                </c:pt>
                <c:pt idx="11772">
                  <c:v>-25.25</c:v>
                </c:pt>
                <c:pt idx="11773">
                  <c:v>-25.29</c:v>
                </c:pt>
                <c:pt idx="11774">
                  <c:v>-25.297999999999998</c:v>
                </c:pt>
                <c:pt idx="11775">
                  <c:v>-25.12</c:v>
                </c:pt>
                <c:pt idx="11776">
                  <c:v>-25.196999999999999</c:v>
                </c:pt>
                <c:pt idx="11777">
                  <c:v>-25.175000000000001</c:v>
                </c:pt>
                <c:pt idx="11778">
                  <c:v>-25.071999999999999</c:v>
                </c:pt>
                <c:pt idx="11779">
                  <c:v>-25.263999999999999</c:v>
                </c:pt>
                <c:pt idx="11780">
                  <c:v>-25.215</c:v>
                </c:pt>
                <c:pt idx="11781">
                  <c:v>-25.268999999999998</c:v>
                </c:pt>
                <c:pt idx="11782">
                  <c:v>-25.248999999999999</c:v>
                </c:pt>
                <c:pt idx="11783">
                  <c:v>-25.018000000000001</c:v>
                </c:pt>
                <c:pt idx="11784">
                  <c:v>-25.297000000000001</c:v>
                </c:pt>
                <c:pt idx="11785">
                  <c:v>-25.288</c:v>
                </c:pt>
                <c:pt idx="11786">
                  <c:v>-25.27</c:v>
                </c:pt>
                <c:pt idx="11787">
                  <c:v>-25.331</c:v>
                </c:pt>
                <c:pt idx="11788">
                  <c:v>-25.315000000000001</c:v>
                </c:pt>
                <c:pt idx="11789">
                  <c:v>-25.241</c:v>
                </c:pt>
                <c:pt idx="11790">
                  <c:v>-25.245000000000001</c:v>
                </c:pt>
                <c:pt idx="11791">
                  <c:v>-25.253</c:v>
                </c:pt>
                <c:pt idx="11792">
                  <c:v>-25.196999999999999</c:v>
                </c:pt>
                <c:pt idx="11793">
                  <c:v>-25.077999999999999</c:v>
                </c:pt>
                <c:pt idx="11794">
                  <c:v>-25.204999999999998</c:v>
                </c:pt>
                <c:pt idx="11795">
                  <c:v>-25.120999999999999</c:v>
                </c:pt>
                <c:pt idx="11796">
                  <c:v>-25.209</c:v>
                </c:pt>
                <c:pt idx="11797">
                  <c:v>-25.286999999999999</c:v>
                </c:pt>
                <c:pt idx="11798">
                  <c:v>-25.238</c:v>
                </c:pt>
                <c:pt idx="11799">
                  <c:v>-25.327999999999999</c:v>
                </c:pt>
                <c:pt idx="11800">
                  <c:v>-25.283000000000001</c:v>
                </c:pt>
                <c:pt idx="11801">
                  <c:v>-25.26</c:v>
                </c:pt>
                <c:pt idx="11802">
                  <c:v>-25.202000000000002</c:v>
                </c:pt>
                <c:pt idx="11803">
                  <c:v>-25.228999999999999</c:v>
                </c:pt>
                <c:pt idx="11804">
                  <c:v>-25.262</c:v>
                </c:pt>
                <c:pt idx="11805">
                  <c:v>-25.257999999999999</c:v>
                </c:pt>
                <c:pt idx="11806">
                  <c:v>-25.154</c:v>
                </c:pt>
                <c:pt idx="11807">
                  <c:v>-25.178999999999998</c:v>
                </c:pt>
                <c:pt idx="11808">
                  <c:v>-25.231999999999999</c:v>
                </c:pt>
                <c:pt idx="11809">
                  <c:v>-25.157</c:v>
                </c:pt>
                <c:pt idx="11810">
                  <c:v>-25.082000000000001</c:v>
                </c:pt>
                <c:pt idx="11811">
                  <c:v>-25.073</c:v>
                </c:pt>
                <c:pt idx="11812">
                  <c:v>-25.135999999999999</c:v>
                </c:pt>
                <c:pt idx="11813">
                  <c:v>-25.233000000000001</c:v>
                </c:pt>
                <c:pt idx="11814">
                  <c:v>-25.175999999999998</c:v>
                </c:pt>
                <c:pt idx="11815">
                  <c:v>-25.100999999999999</c:v>
                </c:pt>
                <c:pt idx="11816">
                  <c:v>-25.221</c:v>
                </c:pt>
                <c:pt idx="11817">
                  <c:v>-24.896000000000001</c:v>
                </c:pt>
                <c:pt idx="11818">
                  <c:v>-24.895</c:v>
                </c:pt>
                <c:pt idx="11819">
                  <c:v>-24.954999999999998</c:v>
                </c:pt>
                <c:pt idx="11820">
                  <c:v>-25.181000000000001</c:v>
                </c:pt>
                <c:pt idx="11821">
                  <c:v>-24.888999999999999</c:v>
                </c:pt>
                <c:pt idx="11822">
                  <c:v>-24.774999999999999</c:v>
                </c:pt>
                <c:pt idx="11823">
                  <c:v>-25.055</c:v>
                </c:pt>
                <c:pt idx="11824">
                  <c:v>-25.015000000000001</c:v>
                </c:pt>
                <c:pt idx="11825">
                  <c:v>-25.135000000000002</c:v>
                </c:pt>
                <c:pt idx="11826">
                  <c:v>-24.844999999999999</c:v>
                </c:pt>
                <c:pt idx="11827">
                  <c:v>-25.04</c:v>
                </c:pt>
                <c:pt idx="11828">
                  <c:v>-25.015999999999998</c:v>
                </c:pt>
                <c:pt idx="11829">
                  <c:v>-25.026</c:v>
                </c:pt>
                <c:pt idx="11830">
                  <c:v>-24.984999999999999</c:v>
                </c:pt>
                <c:pt idx="11831">
                  <c:v>-25.027999999999999</c:v>
                </c:pt>
                <c:pt idx="11832">
                  <c:v>-25.16</c:v>
                </c:pt>
                <c:pt idx="11833">
                  <c:v>-24.864999999999998</c:v>
                </c:pt>
                <c:pt idx="11834">
                  <c:v>-24.81</c:v>
                </c:pt>
                <c:pt idx="11835">
                  <c:v>-25.027999999999999</c:v>
                </c:pt>
                <c:pt idx="11836">
                  <c:v>-25.073</c:v>
                </c:pt>
                <c:pt idx="11837">
                  <c:v>-25.113</c:v>
                </c:pt>
                <c:pt idx="11838">
                  <c:v>-24.920999999999999</c:v>
                </c:pt>
                <c:pt idx="11839">
                  <c:v>-25.018000000000001</c:v>
                </c:pt>
                <c:pt idx="11840">
                  <c:v>-25.004000000000001</c:v>
                </c:pt>
                <c:pt idx="11841">
                  <c:v>-24.920999999999999</c:v>
                </c:pt>
                <c:pt idx="11842">
                  <c:v>-25.189</c:v>
                </c:pt>
                <c:pt idx="11843">
                  <c:v>-24.946999999999999</c:v>
                </c:pt>
                <c:pt idx="11844">
                  <c:v>-25.11</c:v>
                </c:pt>
                <c:pt idx="11845">
                  <c:v>-25.257000000000001</c:v>
                </c:pt>
                <c:pt idx="11846">
                  <c:v>-25.143999999999998</c:v>
                </c:pt>
                <c:pt idx="11847">
                  <c:v>-25.239000000000001</c:v>
                </c:pt>
                <c:pt idx="11848">
                  <c:v>-25.295999999999999</c:v>
                </c:pt>
                <c:pt idx="11849">
                  <c:v>-25.28</c:v>
                </c:pt>
                <c:pt idx="11850">
                  <c:v>-25.13</c:v>
                </c:pt>
                <c:pt idx="11851">
                  <c:v>-25.259</c:v>
                </c:pt>
                <c:pt idx="11852">
                  <c:v>-25.2</c:v>
                </c:pt>
                <c:pt idx="11853">
                  <c:v>-25.201000000000001</c:v>
                </c:pt>
                <c:pt idx="11854">
                  <c:v>-25.184000000000001</c:v>
                </c:pt>
                <c:pt idx="11855">
                  <c:v>-25.202000000000002</c:v>
                </c:pt>
                <c:pt idx="11856">
                  <c:v>-25.207000000000001</c:v>
                </c:pt>
                <c:pt idx="11857">
                  <c:v>-25.23</c:v>
                </c:pt>
                <c:pt idx="11858">
                  <c:v>-25.064</c:v>
                </c:pt>
                <c:pt idx="11859">
                  <c:v>-25.138000000000002</c:v>
                </c:pt>
                <c:pt idx="11860">
                  <c:v>-25.135999999999999</c:v>
                </c:pt>
                <c:pt idx="11861">
                  <c:v>-25.004000000000001</c:v>
                </c:pt>
                <c:pt idx="11862">
                  <c:v>-25.029</c:v>
                </c:pt>
                <c:pt idx="11863">
                  <c:v>-25.23</c:v>
                </c:pt>
                <c:pt idx="11864">
                  <c:v>-25.306999999999999</c:v>
                </c:pt>
                <c:pt idx="11865">
                  <c:v>-25.087</c:v>
                </c:pt>
                <c:pt idx="11866">
                  <c:v>-25.29</c:v>
                </c:pt>
                <c:pt idx="11867">
                  <c:v>-25.157</c:v>
                </c:pt>
                <c:pt idx="11868">
                  <c:v>-25.067</c:v>
                </c:pt>
                <c:pt idx="11869">
                  <c:v>-25.158000000000001</c:v>
                </c:pt>
                <c:pt idx="11870">
                  <c:v>-25.262</c:v>
                </c:pt>
                <c:pt idx="11871">
                  <c:v>-24.963000000000001</c:v>
                </c:pt>
                <c:pt idx="11872">
                  <c:v>-25.15</c:v>
                </c:pt>
                <c:pt idx="11873">
                  <c:v>-25.074999999999999</c:v>
                </c:pt>
                <c:pt idx="11874">
                  <c:v>-25.195</c:v>
                </c:pt>
                <c:pt idx="11875">
                  <c:v>-25.183</c:v>
                </c:pt>
                <c:pt idx="11876">
                  <c:v>-25.236000000000001</c:v>
                </c:pt>
                <c:pt idx="11877">
                  <c:v>-25.257000000000001</c:v>
                </c:pt>
                <c:pt idx="11878">
                  <c:v>-25.28</c:v>
                </c:pt>
                <c:pt idx="11879">
                  <c:v>-25.193000000000001</c:v>
                </c:pt>
                <c:pt idx="11880">
                  <c:v>-25.213000000000001</c:v>
                </c:pt>
                <c:pt idx="11881">
                  <c:v>-25.12</c:v>
                </c:pt>
                <c:pt idx="11882">
                  <c:v>-25.257000000000001</c:v>
                </c:pt>
                <c:pt idx="11883">
                  <c:v>-25.048999999999999</c:v>
                </c:pt>
                <c:pt idx="11884">
                  <c:v>-25.158999999999999</c:v>
                </c:pt>
                <c:pt idx="11885">
                  <c:v>-25.187000000000001</c:v>
                </c:pt>
                <c:pt idx="11886">
                  <c:v>-25.27</c:v>
                </c:pt>
                <c:pt idx="11887">
                  <c:v>-25.265999999999998</c:v>
                </c:pt>
                <c:pt idx="11888">
                  <c:v>-25.279</c:v>
                </c:pt>
                <c:pt idx="11889">
                  <c:v>-25.212</c:v>
                </c:pt>
                <c:pt idx="11890">
                  <c:v>-25.206</c:v>
                </c:pt>
                <c:pt idx="11891">
                  <c:v>-25.265999999999998</c:v>
                </c:pt>
                <c:pt idx="11892">
                  <c:v>-25.077999999999999</c:v>
                </c:pt>
                <c:pt idx="11893">
                  <c:v>-25.225999999999999</c:v>
                </c:pt>
                <c:pt idx="11894">
                  <c:v>-25.277000000000001</c:v>
                </c:pt>
                <c:pt idx="11895">
                  <c:v>-25.286000000000001</c:v>
                </c:pt>
                <c:pt idx="11896">
                  <c:v>-25.19</c:v>
                </c:pt>
                <c:pt idx="11897">
                  <c:v>-25.277999999999999</c:v>
                </c:pt>
                <c:pt idx="11898">
                  <c:v>-25.216999999999999</c:v>
                </c:pt>
                <c:pt idx="11899">
                  <c:v>-25.238</c:v>
                </c:pt>
                <c:pt idx="11900">
                  <c:v>-25.244</c:v>
                </c:pt>
                <c:pt idx="11901">
                  <c:v>-25.283000000000001</c:v>
                </c:pt>
                <c:pt idx="11902">
                  <c:v>-25.332999999999998</c:v>
                </c:pt>
                <c:pt idx="11903">
                  <c:v>-25.271000000000001</c:v>
                </c:pt>
                <c:pt idx="11904">
                  <c:v>-25.327999999999999</c:v>
                </c:pt>
                <c:pt idx="11905">
                  <c:v>-25.254999999999999</c:v>
                </c:pt>
                <c:pt idx="11906">
                  <c:v>-25.216999999999999</c:v>
                </c:pt>
                <c:pt idx="11907">
                  <c:v>-25.26</c:v>
                </c:pt>
                <c:pt idx="11908">
                  <c:v>-25.25</c:v>
                </c:pt>
                <c:pt idx="11909">
                  <c:v>-25.263999999999999</c:v>
                </c:pt>
                <c:pt idx="11910">
                  <c:v>-25.268999999999998</c:v>
                </c:pt>
                <c:pt idx="11911">
                  <c:v>-25.251000000000001</c:v>
                </c:pt>
                <c:pt idx="11912">
                  <c:v>-25.27</c:v>
                </c:pt>
                <c:pt idx="11913">
                  <c:v>-25.026</c:v>
                </c:pt>
                <c:pt idx="11914">
                  <c:v>-25.134</c:v>
                </c:pt>
                <c:pt idx="11915">
                  <c:v>-24.946999999999999</c:v>
                </c:pt>
                <c:pt idx="11916">
                  <c:v>-25.17</c:v>
                </c:pt>
                <c:pt idx="11917">
                  <c:v>-25.039000000000001</c:v>
                </c:pt>
                <c:pt idx="11918">
                  <c:v>-25.141999999999999</c:v>
                </c:pt>
                <c:pt idx="11919">
                  <c:v>-24.959</c:v>
                </c:pt>
                <c:pt idx="11920">
                  <c:v>-25.033999999999999</c:v>
                </c:pt>
                <c:pt idx="11921">
                  <c:v>-25.224</c:v>
                </c:pt>
                <c:pt idx="11922">
                  <c:v>-25.06</c:v>
                </c:pt>
                <c:pt idx="11923">
                  <c:v>-25.122</c:v>
                </c:pt>
                <c:pt idx="11924">
                  <c:v>-25.167999999999999</c:v>
                </c:pt>
                <c:pt idx="11925">
                  <c:v>-25.059000000000001</c:v>
                </c:pt>
                <c:pt idx="11926">
                  <c:v>-25.27</c:v>
                </c:pt>
                <c:pt idx="11927">
                  <c:v>-25.248000000000001</c:v>
                </c:pt>
                <c:pt idx="11928">
                  <c:v>-25.164999999999999</c:v>
                </c:pt>
                <c:pt idx="11929">
                  <c:v>-25.34</c:v>
                </c:pt>
                <c:pt idx="11930">
                  <c:v>-25.241</c:v>
                </c:pt>
                <c:pt idx="11931">
                  <c:v>-25.355</c:v>
                </c:pt>
                <c:pt idx="11932">
                  <c:v>-25.164999999999999</c:v>
                </c:pt>
                <c:pt idx="11933">
                  <c:v>-25.254000000000001</c:v>
                </c:pt>
                <c:pt idx="11934">
                  <c:v>-25.219000000000001</c:v>
                </c:pt>
                <c:pt idx="11935">
                  <c:v>-25.294</c:v>
                </c:pt>
                <c:pt idx="11936">
                  <c:v>-25.247</c:v>
                </c:pt>
                <c:pt idx="11937">
                  <c:v>-25.25</c:v>
                </c:pt>
                <c:pt idx="11938">
                  <c:v>-25.14</c:v>
                </c:pt>
                <c:pt idx="11939">
                  <c:v>-25.254000000000001</c:v>
                </c:pt>
                <c:pt idx="11940">
                  <c:v>-25.196000000000002</c:v>
                </c:pt>
                <c:pt idx="11941">
                  <c:v>-25.041</c:v>
                </c:pt>
                <c:pt idx="11942">
                  <c:v>-25.068000000000001</c:v>
                </c:pt>
                <c:pt idx="11943">
                  <c:v>-25.119</c:v>
                </c:pt>
                <c:pt idx="11944">
                  <c:v>-25.315000000000001</c:v>
                </c:pt>
                <c:pt idx="11945">
                  <c:v>-25.19</c:v>
                </c:pt>
                <c:pt idx="11946">
                  <c:v>-25.192</c:v>
                </c:pt>
                <c:pt idx="11947">
                  <c:v>-25.140999999999998</c:v>
                </c:pt>
                <c:pt idx="11948">
                  <c:v>-25.184999999999999</c:v>
                </c:pt>
                <c:pt idx="11949">
                  <c:v>-25.289000000000001</c:v>
                </c:pt>
                <c:pt idx="11950">
                  <c:v>-25.297000000000001</c:v>
                </c:pt>
                <c:pt idx="11951">
                  <c:v>-25.28</c:v>
                </c:pt>
                <c:pt idx="11952">
                  <c:v>-25.344999999999999</c:v>
                </c:pt>
                <c:pt idx="11953">
                  <c:v>-25.210999999999999</c:v>
                </c:pt>
                <c:pt idx="11954">
                  <c:v>-25.280999999999999</c:v>
                </c:pt>
                <c:pt idx="11955">
                  <c:v>-25.219000000000001</c:v>
                </c:pt>
                <c:pt idx="11956">
                  <c:v>-25.204000000000001</c:v>
                </c:pt>
                <c:pt idx="11957">
                  <c:v>-25.207000000000001</c:v>
                </c:pt>
                <c:pt idx="11958">
                  <c:v>-25.193000000000001</c:v>
                </c:pt>
                <c:pt idx="11959">
                  <c:v>-25.28</c:v>
                </c:pt>
                <c:pt idx="11960">
                  <c:v>-25.184999999999999</c:v>
                </c:pt>
                <c:pt idx="11961">
                  <c:v>-25.027000000000001</c:v>
                </c:pt>
                <c:pt idx="11962">
                  <c:v>-25.184999999999999</c:v>
                </c:pt>
                <c:pt idx="11963">
                  <c:v>-25.044</c:v>
                </c:pt>
                <c:pt idx="11964">
                  <c:v>-25.027999999999999</c:v>
                </c:pt>
                <c:pt idx="11965">
                  <c:v>-24.991</c:v>
                </c:pt>
                <c:pt idx="11966">
                  <c:v>-25.172000000000001</c:v>
                </c:pt>
                <c:pt idx="11967">
                  <c:v>-25.231999999999999</c:v>
                </c:pt>
                <c:pt idx="11968">
                  <c:v>-24.978000000000002</c:v>
                </c:pt>
                <c:pt idx="11969">
                  <c:v>-25.236999999999998</c:v>
                </c:pt>
                <c:pt idx="11970">
                  <c:v>-25.321000000000002</c:v>
                </c:pt>
                <c:pt idx="11971">
                  <c:v>-25.113</c:v>
                </c:pt>
                <c:pt idx="11972">
                  <c:v>-25.018000000000001</c:v>
                </c:pt>
                <c:pt idx="11973">
                  <c:v>-24.989000000000001</c:v>
                </c:pt>
                <c:pt idx="11974">
                  <c:v>-24.917000000000002</c:v>
                </c:pt>
                <c:pt idx="11975">
                  <c:v>-25.013999999999999</c:v>
                </c:pt>
                <c:pt idx="11976">
                  <c:v>-24.885000000000002</c:v>
                </c:pt>
                <c:pt idx="11977">
                  <c:v>-24.946000000000002</c:v>
                </c:pt>
                <c:pt idx="11978">
                  <c:v>-24.927</c:v>
                </c:pt>
                <c:pt idx="11979">
                  <c:v>-24.841999999999999</c:v>
                </c:pt>
                <c:pt idx="11980">
                  <c:v>-25.094999999999999</c:v>
                </c:pt>
                <c:pt idx="11981">
                  <c:v>-24.788</c:v>
                </c:pt>
                <c:pt idx="11982">
                  <c:v>-24.911999999999999</c:v>
                </c:pt>
                <c:pt idx="11983">
                  <c:v>-24.866</c:v>
                </c:pt>
                <c:pt idx="11984">
                  <c:v>-24.84</c:v>
                </c:pt>
                <c:pt idx="11985">
                  <c:v>-24.846</c:v>
                </c:pt>
                <c:pt idx="11986">
                  <c:v>-24.824000000000002</c:v>
                </c:pt>
                <c:pt idx="11987">
                  <c:v>-24.94</c:v>
                </c:pt>
                <c:pt idx="11988">
                  <c:v>-24.834</c:v>
                </c:pt>
                <c:pt idx="11989">
                  <c:v>-24.766999999999999</c:v>
                </c:pt>
                <c:pt idx="11990">
                  <c:v>-24.919</c:v>
                </c:pt>
                <c:pt idx="11991">
                  <c:v>-24.721</c:v>
                </c:pt>
                <c:pt idx="11992">
                  <c:v>-24.981000000000002</c:v>
                </c:pt>
                <c:pt idx="11993">
                  <c:v>-24.895</c:v>
                </c:pt>
                <c:pt idx="11994">
                  <c:v>-24.940999999999999</c:v>
                </c:pt>
                <c:pt idx="11995">
                  <c:v>-24.766999999999999</c:v>
                </c:pt>
                <c:pt idx="11996">
                  <c:v>-24.960999999999999</c:v>
                </c:pt>
                <c:pt idx="11997">
                  <c:v>-25.125</c:v>
                </c:pt>
                <c:pt idx="11998">
                  <c:v>-24.805</c:v>
                </c:pt>
                <c:pt idx="11999">
                  <c:v>-24.655000000000001</c:v>
                </c:pt>
                <c:pt idx="12000">
                  <c:v>-24.812999999999999</c:v>
                </c:pt>
                <c:pt idx="12001">
                  <c:v>-24.748999999999999</c:v>
                </c:pt>
                <c:pt idx="12002">
                  <c:v>-24.94</c:v>
                </c:pt>
                <c:pt idx="12003">
                  <c:v>-24.974</c:v>
                </c:pt>
                <c:pt idx="12004">
                  <c:v>-25.052</c:v>
                </c:pt>
                <c:pt idx="12005">
                  <c:v>-25.103000000000002</c:v>
                </c:pt>
                <c:pt idx="12006">
                  <c:v>-25.17</c:v>
                </c:pt>
                <c:pt idx="12007">
                  <c:v>-24.876999999999999</c:v>
                </c:pt>
                <c:pt idx="12008">
                  <c:v>-25.09</c:v>
                </c:pt>
                <c:pt idx="12009">
                  <c:v>-25.058</c:v>
                </c:pt>
                <c:pt idx="12010">
                  <c:v>-25.175999999999998</c:v>
                </c:pt>
                <c:pt idx="12011">
                  <c:v>-25.161000000000001</c:v>
                </c:pt>
                <c:pt idx="12012">
                  <c:v>-25.062000000000001</c:v>
                </c:pt>
                <c:pt idx="12013">
                  <c:v>-24.978000000000002</c:v>
                </c:pt>
                <c:pt idx="12014">
                  <c:v>-24.934999999999999</c:v>
                </c:pt>
                <c:pt idx="12015">
                  <c:v>-25.073</c:v>
                </c:pt>
                <c:pt idx="12016">
                  <c:v>-25.106999999999999</c:v>
                </c:pt>
                <c:pt idx="12017">
                  <c:v>-25.097000000000001</c:v>
                </c:pt>
                <c:pt idx="12018">
                  <c:v>-25.01</c:v>
                </c:pt>
                <c:pt idx="12019">
                  <c:v>-25.276</c:v>
                </c:pt>
                <c:pt idx="12020">
                  <c:v>-25.109000000000002</c:v>
                </c:pt>
                <c:pt idx="12021">
                  <c:v>-25.09</c:v>
                </c:pt>
                <c:pt idx="12022">
                  <c:v>-25.064</c:v>
                </c:pt>
                <c:pt idx="12023">
                  <c:v>-25.193999999999999</c:v>
                </c:pt>
                <c:pt idx="12024">
                  <c:v>-25.196000000000002</c:v>
                </c:pt>
                <c:pt idx="12025">
                  <c:v>-25.085000000000001</c:v>
                </c:pt>
                <c:pt idx="12026">
                  <c:v>-25.134</c:v>
                </c:pt>
                <c:pt idx="12027">
                  <c:v>-25</c:v>
                </c:pt>
                <c:pt idx="12028">
                  <c:v>-25.081</c:v>
                </c:pt>
                <c:pt idx="12029">
                  <c:v>-25.218</c:v>
                </c:pt>
                <c:pt idx="12030">
                  <c:v>-25.138000000000002</c:v>
                </c:pt>
                <c:pt idx="12031">
                  <c:v>-25.091000000000001</c:v>
                </c:pt>
                <c:pt idx="12032">
                  <c:v>-25.079000000000001</c:v>
                </c:pt>
                <c:pt idx="12033">
                  <c:v>-25.056999999999999</c:v>
                </c:pt>
                <c:pt idx="12034">
                  <c:v>-25.103999999999999</c:v>
                </c:pt>
                <c:pt idx="12035">
                  <c:v>-25.163</c:v>
                </c:pt>
                <c:pt idx="12036">
                  <c:v>-25.082999999999998</c:v>
                </c:pt>
                <c:pt idx="12037">
                  <c:v>-24.972999999999999</c:v>
                </c:pt>
                <c:pt idx="12038">
                  <c:v>-24.934999999999999</c:v>
                </c:pt>
                <c:pt idx="12039">
                  <c:v>-24.835000000000001</c:v>
                </c:pt>
                <c:pt idx="12040">
                  <c:v>-24.992000000000001</c:v>
                </c:pt>
                <c:pt idx="12041">
                  <c:v>-24.931000000000001</c:v>
                </c:pt>
                <c:pt idx="12042">
                  <c:v>-25.058</c:v>
                </c:pt>
                <c:pt idx="12043">
                  <c:v>-25.029</c:v>
                </c:pt>
                <c:pt idx="12044">
                  <c:v>-24.92</c:v>
                </c:pt>
                <c:pt idx="12045">
                  <c:v>-24.986000000000001</c:v>
                </c:pt>
                <c:pt idx="12046">
                  <c:v>-25.297000000000001</c:v>
                </c:pt>
                <c:pt idx="12047">
                  <c:v>-25.225000000000001</c:v>
                </c:pt>
                <c:pt idx="12048">
                  <c:v>-25.164999999999999</c:v>
                </c:pt>
                <c:pt idx="12049">
                  <c:v>-25.132999999999999</c:v>
                </c:pt>
                <c:pt idx="12050">
                  <c:v>-25.227</c:v>
                </c:pt>
                <c:pt idx="12051">
                  <c:v>-25.106000000000002</c:v>
                </c:pt>
                <c:pt idx="12052">
                  <c:v>-25.062000000000001</c:v>
                </c:pt>
                <c:pt idx="12053">
                  <c:v>-25.068999999999999</c:v>
                </c:pt>
                <c:pt idx="12054">
                  <c:v>-24.943999999999999</c:v>
                </c:pt>
                <c:pt idx="12055">
                  <c:v>-25.018000000000001</c:v>
                </c:pt>
                <c:pt idx="12056">
                  <c:v>-25.161999999999999</c:v>
                </c:pt>
                <c:pt idx="12057">
                  <c:v>-24.93</c:v>
                </c:pt>
                <c:pt idx="12058">
                  <c:v>-25.1</c:v>
                </c:pt>
                <c:pt idx="12059">
                  <c:v>-24.971</c:v>
                </c:pt>
                <c:pt idx="12060">
                  <c:v>-25.11</c:v>
                </c:pt>
                <c:pt idx="12061">
                  <c:v>-25.097000000000001</c:v>
                </c:pt>
                <c:pt idx="12062">
                  <c:v>-24.864999999999998</c:v>
                </c:pt>
                <c:pt idx="12063">
                  <c:v>-25.007000000000001</c:v>
                </c:pt>
                <c:pt idx="12064">
                  <c:v>-24.861999999999998</c:v>
                </c:pt>
                <c:pt idx="12065">
                  <c:v>-24.983000000000001</c:v>
                </c:pt>
                <c:pt idx="12066">
                  <c:v>-25.042000000000002</c:v>
                </c:pt>
                <c:pt idx="12067">
                  <c:v>-24.975999999999999</c:v>
                </c:pt>
                <c:pt idx="12068">
                  <c:v>-24.981000000000002</c:v>
                </c:pt>
                <c:pt idx="12069">
                  <c:v>-25.097999999999999</c:v>
                </c:pt>
                <c:pt idx="12070">
                  <c:v>-24.939</c:v>
                </c:pt>
                <c:pt idx="12071">
                  <c:v>-24.597999999999999</c:v>
                </c:pt>
                <c:pt idx="12072">
                  <c:v>-24.254000000000001</c:v>
                </c:pt>
                <c:pt idx="12073">
                  <c:v>-24.788</c:v>
                </c:pt>
                <c:pt idx="12074">
                  <c:v>-24.762</c:v>
                </c:pt>
                <c:pt idx="12075">
                  <c:v>-24.433</c:v>
                </c:pt>
                <c:pt idx="12076">
                  <c:v>-24.509</c:v>
                </c:pt>
                <c:pt idx="12077">
                  <c:v>-24.75</c:v>
                </c:pt>
                <c:pt idx="12078">
                  <c:v>-24.945</c:v>
                </c:pt>
                <c:pt idx="12079">
                  <c:v>-24.722999999999999</c:v>
                </c:pt>
                <c:pt idx="12080">
                  <c:v>-24.736000000000001</c:v>
                </c:pt>
                <c:pt idx="12081">
                  <c:v>-24.597999999999999</c:v>
                </c:pt>
                <c:pt idx="12082">
                  <c:v>-24.835999999999999</c:v>
                </c:pt>
                <c:pt idx="12083">
                  <c:v>-25.085000000000001</c:v>
                </c:pt>
                <c:pt idx="12084">
                  <c:v>-24.919</c:v>
                </c:pt>
                <c:pt idx="12085">
                  <c:v>-24.978999999999999</c:v>
                </c:pt>
                <c:pt idx="12086">
                  <c:v>-24.670999999999999</c:v>
                </c:pt>
                <c:pt idx="12087">
                  <c:v>-24.95</c:v>
                </c:pt>
                <c:pt idx="12088">
                  <c:v>-24.946000000000002</c:v>
                </c:pt>
                <c:pt idx="12089">
                  <c:v>-25.065999999999999</c:v>
                </c:pt>
                <c:pt idx="12090">
                  <c:v>-25.09</c:v>
                </c:pt>
                <c:pt idx="12091">
                  <c:v>-24.942</c:v>
                </c:pt>
                <c:pt idx="12092">
                  <c:v>-24.899000000000001</c:v>
                </c:pt>
                <c:pt idx="12093">
                  <c:v>-24.988</c:v>
                </c:pt>
                <c:pt idx="12094">
                  <c:v>-25.013000000000002</c:v>
                </c:pt>
                <c:pt idx="12095">
                  <c:v>-25.154</c:v>
                </c:pt>
                <c:pt idx="12096">
                  <c:v>-24.914999999999999</c:v>
                </c:pt>
                <c:pt idx="12097">
                  <c:v>-24.885999999999999</c:v>
                </c:pt>
                <c:pt idx="12098">
                  <c:v>-24.824000000000002</c:v>
                </c:pt>
                <c:pt idx="12099">
                  <c:v>-25.084</c:v>
                </c:pt>
                <c:pt idx="12100">
                  <c:v>-24.998999999999999</c:v>
                </c:pt>
                <c:pt idx="12101">
                  <c:v>-25.009</c:v>
                </c:pt>
                <c:pt idx="12102">
                  <c:v>-25.111000000000001</c:v>
                </c:pt>
                <c:pt idx="12103">
                  <c:v>-25.013999999999999</c:v>
                </c:pt>
                <c:pt idx="12104">
                  <c:v>-24.844000000000001</c:v>
                </c:pt>
                <c:pt idx="12105">
                  <c:v>-25.055</c:v>
                </c:pt>
                <c:pt idx="12106">
                  <c:v>-25.041</c:v>
                </c:pt>
                <c:pt idx="12107">
                  <c:v>-25.04</c:v>
                </c:pt>
                <c:pt idx="12108">
                  <c:v>-25.097999999999999</c:v>
                </c:pt>
                <c:pt idx="12109">
                  <c:v>-25.128</c:v>
                </c:pt>
                <c:pt idx="12110">
                  <c:v>-25.024000000000001</c:v>
                </c:pt>
                <c:pt idx="12111">
                  <c:v>-25.257000000000001</c:v>
                </c:pt>
                <c:pt idx="12112">
                  <c:v>-25.088000000000001</c:v>
                </c:pt>
                <c:pt idx="12113">
                  <c:v>-25.166</c:v>
                </c:pt>
                <c:pt idx="12114">
                  <c:v>-25.146999999999998</c:v>
                </c:pt>
                <c:pt idx="12115">
                  <c:v>-25.202999999999999</c:v>
                </c:pt>
                <c:pt idx="12116">
                  <c:v>-25.221</c:v>
                </c:pt>
                <c:pt idx="12117">
                  <c:v>-25.204999999999998</c:v>
                </c:pt>
                <c:pt idx="12118">
                  <c:v>-25.120999999999999</c:v>
                </c:pt>
                <c:pt idx="12119">
                  <c:v>-25.245999999999999</c:v>
                </c:pt>
                <c:pt idx="12120">
                  <c:v>-25.103000000000002</c:v>
                </c:pt>
                <c:pt idx="12121">
                  <c:v>-25.103999999999999</c:v>
                </c:pt>
                <c:pt idx="12122">
                  <c:v>-25.027999999999999</c:v>
                </c:pt>
                <c:pt idx="12123">
                  <c:v>-24.966999999999999</c:v>
                </c:pt>
                <c:pt idx="12124">
                  <c:v>-25.111000000000001</c:v>
                </c:pt>
                <c:pt idx="12125">
                  <c:v>-25.135000000000002</c:v>
                </c:pt>
                <c:pt idx="12126">
                  <c:v>-24.989000000000001</c:v>
                </c:pt>
                <c:pt idx="12127">
                  <c:v>-24.911999999999999</c:v>
                </c:pt>
                <c:pt idx="12128">
                  <c:v>-25.05</c:v>
                </c:pt>
                <c:pt idx="12129">
                  <c:v>-24.866</c:v>
                </c:pt>
                <c:pt idx="12130">
                  <c:v>-24.858000000000001</c:v>
                </c:pt>
                <c:pt idx="12131">
                  <c:v>-25.161000000000001</c:v>
                </c:pt>
                <c:pt idx="12132">
                  <c:v>-24.966000000000001</c:v>
                </c:pt>
                <c:pt idx="12133">
                  <c:v>-25.045000000000002</c:v>
                </c:pt>
                <c:pt idx="12134">
                  <c:v>-24.859000000000002</c:v>
                </c:pt>
                <c:pt idx="12135">
                  <c:v>-24.992000000000001</c:v>
                </c:pt>
                <c:pt idx="12136">
                  <c:v>-25.059000000000001</c:v>
                </c:pt>
                <c:pt idx="12137">
                  <c:v>-24.940999999999999</c:v>
                </c:pt>
                <c:pt idx="12138">
                  <c:v>-24.834</c:v>
                </c:pt>
                <c:pt idx="12139">
                  <c:v>-25.007000000000001</c:v>
                </c:pt>
                <c:pt idx="12140">
                  <c:v>-25.091000000000001</c:v>
                </c:pt>
                <c:pt idx="12141">
                  <c:v>-24.933</c:v>
                </c:pt>
                <c:pt idx="12142">
                  <c:v>-24.803999999999998</c:v>
                </c:pt>
                <c:pt idx="12143">
                  <c:v>-24.785</c:v>
                </c:pt>
                <c:pt idx="12144">
                  <c:v>-24.867999999999999</c:v>
                </c:pt>
                <c:pt idx="12145">
                  <c:v>-24.855</c:v>
                </c:pt>
                <c:pt idx="12146">
                  <c:v>-24.957000000000001</c:v>
                </c:pt>
                <c:pt idx="12147">
                  <c:v>-24.952999999999999</c:v>
                </c:pt>
                <c:pt idx="12148">
                  <c:v>-25.047999999999998</c:v>
                </c:pt>
                <c:pt idx="12149">
                  <c:v>-25.216000000000001</c:v>
                </c:pt>
                <c:pt idx="12150">
                  <c:v>-25.248999999999999</c:v>
                </c:pt>
                <c:pt idx="12151">
                  <c:v>-25.178000000000001</c:v>
                </c:pt>
                <c:pt idx="12152">
                  <c:v>-25.096</c:v>
                </c:pt>
                <c:pt idx="12153">
                  <c:v>-25.152000000000001</c:v>
                </c:pt>
                <c:pt idx="12154">
                  <c:v>-25.167000000000002</c:v>
                </c:pt>
                <c:pt idx="12155">
                  <c:v>-25.01</c:v>
                </c:pt>
                <c:pt idx="12156">
                  <c:v>-24.943999999999999</c:v>
                </c:pt>
                <c:pt idx="12157">
                  <c:v>-25.11</c:v>
                </c:pt>
                <c:pt idx="12158">
                  <c:v>-25.05</c:v>
                </c:pt>
                <c:pt idx="12159">
                  <c:v>-25.010999999999999</c:v>
                </c:pt>
                <c:pt idx="12160">
                  <c:v>-24.975999999999999</c:v>
                </c:pt>
                <c:pt idx="12161">
                  <c:v>-25.119</c:v>
                </c:pt>
                <c:pt idx="12162">
                  <c:v>-25.062999999999999</c:v>
                </c:pt>
                <c:pt idx="12163">
                  <c:v>-25.013000000000002</c:v>
                </c:pt>
                <c:pt idx="12164">
                  <c:v>-25.178000000000001</c:v>
                </c:pt>
                <c:pt idx="12165">
                  <c:v>-24.940999999999999</c:v>
                </c:pt>
                <c:pt idx="12166">
                  <c:v>-24.922999999999998</c:v>
                </c:pt>
                <c:pt idx="12167">
                  <c:v>-24.957999999999998</c:v>
                </c:pt>
                <c:pt idx="12168">
                  <c:v>-25.123999999999999</c:v>
                </c:pt>
                <c:pt idx="12169">
                  <c:v>-25.202999999999999</c:v>
                </c:pt>
                <c:pt idx="12170">
                  <c:v>-25.120999999999999</c:v>
                </c:pt>
                <c:pt idx="12171">
                  <c:v>-25.117000000000001</c:v>
                </c:pt>
                <c:pt idx="12172">
                  <c:v>-25.172999999999998</c:v>
                </c:pt>
                <c:pt idx="12173">
                  <c:v>-25.202999999999999</c:v>
                </c:pt>
                <c:pt idx="12174">
                  <c:v>-25.042999999999999</c:v>
                </c:pt>
                <c:pt idx="12175">
                  <c:v>-25.128</c:v>
                </c:pt>
                <c:pt idx="12176">
                  <c:v>-25.257999999999999</c:v>
                </c:pt>
                <c:pt idx="12177">
                  <c:v>-25.216999999999999</c:v>
                </c:pt>
                <c:pt idx="12178">
                  <c:v>-25.113</c:v>
                </c:pt>
                <c:pt idx="12179">
                  <c:v>-25.175000000000001</c:v>
                </c:pt>
                <c:pt idx="12180">
                  <c:v>-25.177</c:v>
                </c:pt>
                <c:pt idx="12181">
                  <c:v>-25</c:v>
                </c:pt>
                <c:pt idx="12182">
                  <c:v>-25.263999999999999</c:v>
                </c:pt>
                <c:pt idx="12183">
                  <c:v>-25.298999999999999</c:v>
                </c:pt>
                <c:pt idx="12184">
                  <c:v>-25.143000000000001</c:v>
                </c:pt>
                <c:pt idx="12185">
                  <c:v>-25.126999999999999</c:v>
                </c:pt>
                <c:pt idx="12186">
                  <c:v>-25.146000000000001</c:v>
                </c:pt>
                <c:pt idx="12187">
                  <c:v>-25.04</c:v>
                </c:pt>
                <c:pt idx="12188">
                  <c:v>-25.175999999999998</c:v>
                </c:pt>
                <c:pt idx="12189">
                  <c:v>-25.085999999999999</c:v>
                </c:pt>
                <c:pt idx="12190">
                  <c:v>-25.1</c:v>
                </c:pt>
                <c:pt idx="12191">
                  <c:v>-25.143999999999998</c:v>
                </c:pt>
                <c:pt idx="12192">
                  <c:v>-25.166</c:v>
                </c:pt>
                <c:pt idx="12193">
                  <c:v>-25.2</c:v>
                </c:pt>
                <c:pt idx="12194">
                  <c:v>-25.149000000000001</c:v>
                </c:pt>
                <c:pt idx="12195">
                  <c:v>-25.254999999999999</c:v>
                </c:pt>
                <c:pt idx="12196">
                  <c:v>-25.22</c:v>
                </c:pt>
                <c:pt idx="12197">
                  <c:v>-25.146000000000001</c:v>
                </c:pt>
                <c:pt idx="12198">
                  <c:v>-25.251000000000001</c:v>
                </c:pt>
                <c:pt idx="12199">
                  <c:v>-25.21</c:v>
                </c:pt>
                <c:pt idx="12200">
                  <c:v>-25.041</c:v>
                </c:pt>
                <c:pt idx="12201">
                  <c:v>-25.021000000000001</c:v>
                </c:pt>
                <c:pt idx="12202">
                  <c:v>-25.204999999999998</c:v>
                </c:pt>
                <c:pt idx="12203">
                  <c:v>-25.306000000000001</c:v>
                </c:pt>
                <c:pt idx="12204">
                  <c:v>-25.097999999999999</c:v>
                </c:pt>
                <c:pt idx="12205">
                  <c:v>-25.157</c:v>
                </c:pt>
                <c:pt idx="12206">
                  <c:v>-25.154</c:v>
                </c:pt>
                <c:pt idx="12207">
                  <c:v>-25.353999999999999</c:v>
                </c:pt>
                <c:pt idx="12208">
                  <c:v>-25.303000000000001</c:v>
                </c:pt>
                <c:pt idx="12209">
                  <c:v>-24.974</c:v>
                </c:pt>
                <c:pt idx="12210">
                  <c:v>-24.864000000000001</c:v>
                </c:pt>
                <c:pt idx="12211">
                  <c:v>-24.956</c:v>
                </c:pt>
                <c:pt idx="12212">
                  <c:v>-24.943999999999999</c:v>
                </c:pt>
                <c:pt idx="12213">
                  <c:v>-24.986000000000001</c:v>
                </c:pt>
                <c:pt idx="12214">
                  <c:v>-25.158999999999999</c:v>
                </c:pt>
                <c:pt idx="12215">
                  <c:v>-24.960999999999999</c:v>
                </c:pt>
                <c:pt idx="12216">
                  <c:v>-25.169</c:v>
                </c:pt>
                <c:pt idx="12217">
                  <c:v>-24.905000000000001</c:v>
                </c:pt>
                <c:pt idx="12218">
                  <c:v>-24.96</c:v>
                </c:pt>
                <c:pt idx="12219">
                  <c:v>-25.222000000000001</c:v>
                </c:pt>
                <c:pt idx="12220">
                  <c:v>-25.254000000000001</c:v>
                </c:pt>
                <c:pt idx="12221">
                  <c:v>-25.05</c:v>
                </c:pt>
                <c:pt idx="12222">
                  <c:v>-25.064</c:v>
                </c:pt>
                <c:pt idx="12223">
                  <c:v>-24.821999999999999</c:v>
                </c:pt>
                <c:pt idx="12224">
                  <c:v>-24.773</c:v>
                </c:pt>
                <c:pt idx="12225">
                  <c:v>-25.103000000000002</c:v>
                </c:pt>
                <c:pt idx="12226">
                  <c:v>-24.856000000000002</c:v>
                </c:pt>
                <c:pt idx="12227">
                  <c:v>-24.893000000000001</c:v>
                </c:pt>
                <c:pt idx="12228">
                  <c:v>-24.949000000000002</c:v>
                </c:pt>
                <c:pt idx="12229">
                  <c:v>-24.977</c:v>
                </c:pt>
                <c:pt idx="12230">
                  <c:v>-25.048999999999999</c:v>
                </c:pt>
                <c:pt idx="12231">
                  <c:v>-24.974</c:v>
                </c:pt>
                <c:pt idx="12232">
                  <c:v>-24.867999999999999</c:v>
                </c:pt>
                <c:pt idx="12233">
                  <c:v>-25.026</c:v>
                </c:pt>
                <c:pt idx="12234">
                  <c:v>-24.945</c:v>
                </c:pt>
                <c:pt idx="12235">
                  <c:v>-24.811</c:v>
                </c:pt>
                <c:pt idx="12236">
                  <c:v>-24.907</c:v>
                </c:pt>
                <c:pt idx="12237">
                  <c:v>-25.097000000000001</c:v>
                </c:pt>
                <c:pt idx="12238">
                  <c:v>-25.085999999999999</c:v>
                </c:pt>
                <c:pt idx="12239">
                  <c:v>-25.056000000000001</c:v>
                </c:pt>
                <c:pt idx="12240">
                  <c:v>-24.890999999999998</c:v>
                </c:pt>
                <c:pt idx="12241">
                  <c:v>-25.007000000000001</c:v>
                </c:pt>
                <c:pt idx="12242">
                  <c:v>-24.856999999999999</c:v>
                </c:pt>
                <c:pt idx="12243">
                  <c:v>-25.225999999999999</c:v>
                </c:pt>
                <c:pt idx="12244">
                  <c:v>-25.27</c:v>
                </c:pt>
                <c:pt idx="12245">
                  <c:v>-25.178999999999998</c:v>
                </c:pt>
                <c:pt idx="12246">
                  <c:v>-25.093</c:v>
                </c:pt>
                <c:pt idx="12247">
                  <c:v>-25.03</c:v>
                </c:pt>
                <c:pt idx="12248">
                  <c:v>-25.126000000000001</c:v>
                </c:pt>
                <c:pt idx="12249">
                  <c:v>-25.23</c:v>
                </c:pt>
                <c:pt idx="12250">
                  <c:v>-25.295999999999999</c:v>
                </c:pt>
                <c:pt idx="12251">
                  <c:v>-25.065999999999999</c:v>
                </c:pt>
                <c:pt idx="12252">
                  <c:v>-24.849</c:v>
                </c:pt>
                <c:pt idx="12253">
                  <c:v>-24.882000000000001</c:v>
                </c:pt>
                <c:pt idx="12254">
                  <c:v>-25.186</c:v>
                </c:pt>
                <c:pt idx="12255">
                  <c:v>-25.111999999999998</c:v>
                </c:pt>
                <c:pt idx="12256">
                  <c:v>-25.166</c:v>
                </c:pt>
                <c:pt idx="12257">
                  <c:v>-25.207999999999998</c:v>
                </c:pt>
                <c:pt idx="12258">
                  <c:v>-25.202000000000002</c:v>
                </c:pt>
                <c:pt idx="12259">
                  <c:v>-25.254000000000001</c:v>
                </c:pt>
                <c:pt idx="12260">
                  <c:v>-25.097000000000001</c:v>
                </c:pt>
                <c:pt idx="12261">
                  <c:v>-25.263000000000002</c:v>
                </c:pt>
                <c:pt idx="12262">
                  <c:v>-25.094000000000001</c:v>
                </c:pt>
                <c:pt idx="12263">
                  <c:v>-24.998000000000001</c:v>
                </c:pt>
                <c:pt idx="12264">
                  <c:v>-24.798999999999999</c:v>
                </c:pt>
                <c:pt idx="12265">
                  <c:v>-25.238</c:v>
                </c:pt>
                <c:pt idx="12266">
                  <c:v>-25.138000000000002</c:v>
                </c:pt>
                <c:pt idx="12267">
                  <c:v>-25.244</c:v>
                </c:pt>
                <c:pt idx="12268">
                  <c:v>-25.123999999999999</c:v>
                </c:pt>
                <c:pt idx="12269">
                  <c:v>-25.141999999999999</c:v>
                </c:pt>
                <c:pt idx="12270">
                  <c:v>-25.122</c:v>
                </c:pt>
                <c:pt idx="12271">
                  <c:v>-25.166</c:v>
                </c:pt>
                <c:pt idx="12272">
                  <c:v>-25.202000000000002</c:v>
                </c:pt>
                <c:pt idx="12273">
                  <c:v>-25.065999999999999</c:v>
                </c:pt>
                <c:pt idx="12274">
                  <c:v>-25.178999999999998</c:v>
                </c:pt>
                <c:pt idx="12275">
                  <c:v>-25.222999999999999</c:v>
                </c:pt>
                <c:pt idx="12276">
                  <c:v>-25.11</c:v>
                </c:pt>
                <c:pt idx="12277">
                  <c:v>-25.158000000000001</c:v>
                </c:pt>
                <c:pt idx="12278">
                  <c:v>-25.212</c:v>
                </c:pt>
                <c:pt idx="12279">
                  <c:v>-25.257999999999999</c:v>
                </c:pt>
                <c:pt idx="12280">
                  <c:v>-25.2</c:v>
                </c:pt>
                <c:pt idx="12281">
                  <c:v>-25.247</c:v>
                </c:pt>
                <c:pt idx="12282">
                  <c:v>-25.152999999999999</c:v>
                </c:pt>
                <c:pt idx="12283">
                  <c:v>-25.175999999999998</c:v>
                </c:pt>
                <c:pt idx="12284">
                  <c:v>-25.245999999999999</c:v>
                </c:pt>
                <c:pt idx="12285">
                  <c:v>-25.283000000000001</c:v>
                </c:pt>
                <c:pt idx="12286">
                  <c:v>-25.238</c:v>
                </c:pt>
                <c:pt idx="12287">
                  <c:v>-25.245999999999999</c:v>
                </c:pt>
                <c:pt idx="12288">
                  <c:v>-25.283000000000001</c:v>
                </c:pt>
                <c:pt idx="12289">
                  <c:v>-25.28</c:v>
                </c:pt>
                <c:pt idx="12290">
                  <c:v>-25.239000000000001</c:v>
                </c:pt>
                <c:pt idx="12291">
                  <c:v>-25.318999999999999</c:v>
                </c:pt>
                <c:pt idx="12292">
                  <c:v>-25.216999999999999</c:v>
                </c:pt>
                <c:pt idx="12293">
                  <c:v>-25.23</c:v>
                </c:pt>
                <c:pt idx="12294">
                  <c:v>-25.242000000000001</c:v>
                </c:pt>
                <c:pt idx="12295">
                  <c:v>-25.181000000000001</c:v>
                </c:pt>
                <c:pt idx="12296">
                  <c:v>-25.17</c:v>
                </c:pt>
                <c:pt idx="12297">
                  <c:v>-25.213000000000001</c:v>
                </c:pt>
                <c:pt idx="12298">
                  <c:v>-25.276</c:v>
                </c:pt>
                <c:pt idx="12299">
                  <c:v>-25.231000000000002</c:v>
                </c:pt>
                <c:pt idx="12300">
                  <c:v>-25.285</c:v>
                </c:pt>
                <c:pt idx="12301">
                  <c:v>-25.109000000000002</c:v>
                </c:pt>
                <c:pt idx="12302">
                  <c:v>-25.29</c:v>
                </c:pt>
                <c:pt idx="12303">
                  <c:v>-25.254000000000001</c:v>
                </c:pt>
                <c:pt idx="12304">
                  <c:v>-25.204999999999998</c:v>
                </c:pt>
                <c:pt idx="12305">
                  <c:v>-25.228999999999999</c:v>
                </c:pt>
                <c:pt idx="12306">
                  <c:v>-25.221</c:v>
                </c:pt>
                <c:pt idx="12307">
                  <c:v>-25.231999999999999</c:v>
                </c:pt>
                <c:pt idx="12308">
                  <c:v>-25.218</c:v>
                </c:pt>
                <c:pt idx="12309">
                  <c:v>-25.216999999999999</c:v>
                </c:pt>
                <c:pt idx="12310">
                  <c:v>-25.198</c:v>
                </c:pt>
                <c:pt idx="12311">
                  <c:v>-25.224</c:v>
                </c:pt>
                <c:pt idx="12312">
                  <c:v>-25.132000000000001</c:v>
                </c:pt>
                <c:pt idx="12313">
                  <c:v>-25.173999999999999</c:v>
                </c:pt>
                <c:pt idx="12314">
                  <c:v>-25.11</c:v>
                </c:pt>
                <c:pt idx="12315">
                  <c:v>-25.280999999999999</c:v>
                </c:pt>
                <c:pt idx="12316">
                  <c:v>-25.010999999999999</c:v>
                </c:pt>
                <c:pt idx="12317">
                  <c:v>-25.21</c:v>
                </c:pt>
                <c:pt idx="12318">
                  <c:v>-25.178999999999998</c:v>
                </c:pt>
                <c:pt idx="12319">
                  <c:v>-25.225999999999999</c:v>
                </c:pt>
                <c:pt idx="12320">
                  <c:v>-25.207000000000001</c:v>
                </c:pt>
                <c:pt idx="12321">
                  <c:v>-25.084</c:v>
                </c:pt>
                <c:pt idx="12322">
                  <c:v>-24.952999999999999</c:v>
                </c:pt>
                <c:pt idx="12323">
                  <c:v>-25.103000000000002</c:v>
                </c:pt>
                <c:pt idx="12324">
                  <c:v>-25.079000000000001</c:v>
                </c:pt>
                <c:pt idx="12325">
                  <c:v>-25.213000000000001</c:v>
                </c:pt>
                <c:pt idx="12326">
                  <c:v>-24.99</c:v>
                </c:pt>
                <c:pt idx="12327">
                  <c:v>-25.048999999999999</c:v>
                </c:pt>
                <c:pt idx="12328">
                  <c:v>-24.971</c:v>
                </c:pt>
                <c:pt idx="12329">
                  <c:v>-25.241</c:v>
                </c:pt>
                <c:pt idx="12330">
                  <c:v>-25.015000000000001</c:v>
                </c:pt>
                <c:pt idx="12331">
                  <c:v>-24.981999999999999</c:v>
                </c:pt>
                <c:pt idx="12332">
                  <c:v>-25.085999999999999</c:v>
                </c:pt>
                <c:pt idx="12333">
                  <c:v>-24.963999999999999</c:v>
                </c:pt>
                <c:pt idx="12334">
                  <c:v>-25.192</c:v>
                </c:pt>
                <c:pt idx="12335">
                  <c:v>-24.98</c:v>
                </c:pt>
                <c:pt idx="12336">
                  <c:v>-24.904</c:v>
                </c:pt>
                <c:pt idx="12337">
                  <c:v>-24.933</c:v>
                </c:pt>
                <c:pt idx="12338">
                  <c:v>-24.907</c:v>
                </c:pt>
                <c:pt idx="12339">
                  <c:v>-24.933</c:v>
                </c:pt>
                <c:pt idx="12340">
                  <c:v>-25.271000000000001</c:v>
                </c:pt>
                <c:pt idx="12341">
                  <c:v>-25.297000000000001</c:v>
                </c:pt>
                <c:pt idx="12342">
                  <c:v>-24.998999999999999</c:v>
                </c:pt>
                <c:pt idx="12343">
                  <c:v>-25.138000000000002</c:v>
                </c:pt>
                <c:pt idx="12344">
                  <c:v>-25.175999999999998</c:v>
                </c:pt>
                <c:pt idx="12345">
                  <c:v>-25.01</c:v>
                </c:pt>
                <c:pt idx="12346">
                  <c:v>-25.141999999999999</c:v>
                </c:pt>
                <c:pt idx="12347">
                  <c:v>-25.100999999999999</c:v>
                </c:pt>
                <c:pt idx="12348">
                  <c:v>-25.091999999999999</c:v>
                </c:pt>
                <c:pt idx="12349">
                  <c:v>-25.056999999999999</c:v>
                </c:pt>
                <c:pt idx="12350">
                  <c:v>-25.041</c:v>
                </c:pt>
                <c:pt idx="12351">
                  <c:v>-25.228000000000002</c:v>
                </c:pt>
                <c:pt idx="12352">
                  <c:v>-25.132999999999999</c:v>
                </c:pt>
                <c:pt idx="12353">
                  <c:v>-25.052</c:v>
                </c:pt>
                <c:pt idx="12354">
                  <c:v>-24.968</c:v>
                </c:pt>
                <c:pt idx="12355">
                  <c:v>-24.82</c:v>
                </c:pt>
                <c:pt idx="12356">
                  <c:v>-24.952999999999999</c:v>
                </c:pt>
                <c:pt idx="12357">
                  <c:v>-25.094000000000001</c:v>
                </c:pt>
                <c:pt idx="12358">
                  <c:v>-25.071999999999999</c:v>
                </c:pt>
                <c:pt idx="12359">
                  <c:v>-25.077999999999999</c:v>
                </c:pt>
                <c:pt idx="12360">
                  <c:v>-24.974</c:v>
                </c:pt>
                <c:pt idx="12361">
                  <c:v>-25.263000000000002</c:v>
                </c:pt>
                <c:pt idx="12362">
                  <c:v>-25.222999999999999</c:v>
                </c:pt>
                <c:pt idx="12363">
                  <c:v>-25.056999999999999</c:v>
                </c:pt>
                <c:pt idx="12364">
                  <c:v>-25.073</c:v>
                </c:pt>
                <c:pt idx="12365">
                  <c:v>-25.175000000000001</c:v>
                </c:pt>
                <c:pt idx="12366">
                  <c:v>-25.152999999999999</c:v>
                </c:pt>
                <c:pt idx="12367">
                  <c:v>-25.167000000000002</c:v>
                </c:pt>
                <c:pt idx="12368">
                  <c:v>-24.992000000000001</c:v>
                </c:pt>
                <c:pt idx="12369">
                  <c:v>-25.242999999999999</c:v>
                </c:pt>
                <c:pt idx="12370">
                  <c:v>-25.263000000000002</c:v>
                </c:pt>
                <c:pt idx="12371">
                  <c:v>-25.145</c:v>
                </c:pt>
                <c:pt idx="12372">
                  <c:v>-25.274999999999999</c:v>
                </c:pt>
                <c:pt idx="12373">
                  <c:v>-25.236000000000001</c:v>
                </c:pt>
                <c:pt idx="12374">
                  <c:v>-25.103000000000002</c:v>
                </c:pt>
                <c:pt idx="12375">
                  <c:v>-25.184000000000001</c:v>
                </c:pt>
                <c:pt idx="12376">
                  <c:v>-25.245999999999999</c:v>
                </c:pt>
                <c:pt idx="12377">
                  <c:v>-25.341000000000001</c:v>
                </c:pt>
                <c:pt idx="12378">
                  <c:v>-25.199000000000002</c:v>
                </c:pt>
                <c:pt idx="12379">
                  <c:v>-25.161999999999999</c:v>
                </c:pt>
                <c:pt idx="12380">
                  <c:v>-25.309000000000001</c:v>
                </c:pt>
                <c:pt idx="12381">
                  <c:v>-25.262</c:v>
                </c:pt>
                <c:pt idx="12382">
                  <c:v>-25.210999999999999</c:v>
                </c:pt>
                <c:pt idx="12383">
                  <c:v>-25.155000000000001</c:v>
                </c:pt>
                <c:pt idx="12384">
                  <c:v>-25.262</c:v>
                </c:pt>
                <c:pt idx="12385">
                  <c:v>-25.251999999999999</c:v>
                </c:pt>
                <c:pt idx="12386">
                  <c:v>-25.238</c:v>
                </c:pt>
                <c:pt idx="12387">
                  <c:v>-25.132000000000001</c:v>
                </c:pt>
                <c:pt idx="12388">
                  <c:v>-25.242999999999999</c:v>
                </c:pt>
                <c:pt idx="12389">
                  <c:v>-25.263999999999999</c:v>
                </c:pt>
                <c:pt idx="12390">
                  <c:v>-25.268000000000001</c:v>
                </c:pt>
                <c:pt idx="12391">
                  <c:v>-25.155000000000001</c:v>
                </c:pt>
                <c:pt idx="12392">
                  <c:v>-25.013999999999999</c:v>
                </c:pt>
                <c:pt idx="12393">
                  <c:v>-25.033000000000001</c:v>
                </c:pt>
                <c:pt idx="12394">
                  <c:v>-25.228999999999999</c:v>
                </c:pt>
                <c:pt idx="12395">
                  <c:v>-24.895</c:v>
                </c:pt>
                <c:pt idx="12396">
                  <c:v>-25.009</c:v>
                </c:pt>
                <c:pt idx="12397">
                  <c:v>-25.04</c:v>
                </c:pt>
                <c:pt idx="12398">
                  <c:v>-25.181999999999999</c:v>
                </c:pt>
                <c:pt idx="12399">
                  <c:v>-25.21</c:v>
                </c:pt>
                <c:pt idx="12400">
                  <c:v>-25.047000000000001</c:v>
                </c:pt>
                <c:pt idx="12401">
                  <c:v>-24.905000000000001</c:v>
                </c:pt>
                <c:pt idx="12402">
                  <c:v>-25.28</c:v>
                </c:pt>
                <c:pt idx="12403">
                  <c:v>-25.268999999999998</c:v>
                </c:pt>
                <c:pt idx="12404">
                  <c:v>-25.186</c:v>
                </c:pt>
                <c:pt idx="12405">
                  <c:v>-25.132000000000001</c:v>
                </c:pt>
                <c:pt idx="12406">
                  <c:v>-25.126999999999999</c:v>
                </c:pt>
                <c:pt idx="12407">
                  <c:v>-25.271000000000001</c:v>
                </c:pt>
                <c:pt idx="12408">
                  <c:v>-25.088000000000001</c:v>
                </c:pt>
                <c:pt idx="12409">
                  <c:v>-25.19</c:v>
                </c:pt>
                <c:pt idx="12410">
                  <c:v>-25.3</c:v>
                </c:pt>
                <c:pt idx="12411">
                  <c:v>-25.314</c:v>
                </c:pt>
                <c:pt idx="12412">
                  <c:v>-25.248999999999999</c:v>
                </c:pt>
                <c:pt idx="12413">
                  <c:v>-25.231000000000002</c:v>
                </c:pt>
                <c:pt idx="12414">
                  <c:v>-25.22</c:v>
                </c:pt>
                <c:pt idx="12415">
                  <c:v>-25.231999999999999</c:v>
                </c:pt>
                <c:pt idx="12416">
                  <c:v>-25.077000000000002</c:v>
                </c:pt>
                <c:pt idx="12417">
                  <c:v>-25.21</c:v>
                </c:pt>
                <c:pt idx="12418">
                  <c:v>-25.210999999999999</c:v>
                </c:pt>
                <c:pt idx="12419">
                  <c:v>-25.146000000000001</c:v>
                </c:pt>
                <c:pt idx="12420">
                  <c:v>-25.283999999999999</c:v>
                </c:pt>
                <c:pt idx="12421">
                  <c:v>-25.257999999999999</c:v>
                </c:pt>
                <c:pt idx="12422">
                  <c:v>-25.154</c:v>
                </c:pt>
                <c:pt idx="12423">
                  <c:v>-25.016999999999999</c:v>
                </c:pt>
                <c:pt idx="12424">
                  <c:v>-25.238</c:v>
                </c:pt>
                <c:pt idx="12425">
                  <c:v>-25.103999999999999</c:v>
                </c:pt>
                <c:pt idx="12426">
                  <c:v>-25.244</c:v>
                </c:pt>
                <c:pt idx="12427">
                  <c:v>-25.079000000000001</c:v>
                </c:pt>
                <c:pt idx="12428">
                  <c:v>-25.071000000000002</c:v>
                </c:pt>
                <c:pt idx="12429">
                  <c:v>-25.163</c:v>
                </c:pt>
                <c:pt idx="12430">
                  <c:v>-25.206</c:v>
                </c:pt>
                <c:pt idx="12431">
                  <c:v>-25.126999999999999</c:v>
                </c:pt>
                <c:pt idx="12432">
                  <c:v>-25.053000000000001</c:v>
                </c:pt>
                <c:pt idx="12433">
                  <c:v>-25.209</c:v>
                </c:pt>
                <c:pt idx="12434">
                  <c:v>-25.192</c:v>
                </c:pt>
                <c:pt idx="12435">
                  <c:v>-25.018000000000001</c:v>
                </c:pt>
                <c:pt idx="12436">
                  <c:v>-24.984999999999999</c:v>
                </c:pt>
                <c:pt idx="12437">
                  <c:v>-24.957999999999998</c:v>
                </c:pt>
                <c:pt idx="12438">
                  <c:v>-25.082999999999998</c:v>
                </c:pt>
                <c:pt idx="12439">
                  <c:v>-25.082999999999998</c:v>
                </c:pt>
                <c:pt idx="12440">
                  <c:v>-25.228999999999999</c:v>
                </c:pt>
                <c:pt idx="12441">
                  <c:v>-24.99</c:v>
                </c:pt>
                <c:pt idx="12442">
                  <c:v>-25.29</c:v>
                </c:pt>
                <c:pt idx="12443">
                  <c:v>-25.285</c:v>
                </c:pt>
                <c:pt idx="12444">
                  <c:v>-25.286999999999999</c:v>
                </c:pt>
                <c:pt idx="12445">
                  <c:v>-25.337</c:v>
                </c:pt>
                <c:pt idx="12446">
                  <c:v>-25.178999999999998</c:v>
                </c:pt>
                <c:pt idx="12447">
                  <c:v>-25.27</c:v>
                </c:pt>
                <c:pt idx="12448">
                  <c:v>-25.268999999999998</c:v>
                </c:pt>
                <c:pt idx="12449">
                  <c:v>-25.047999999999998</c:v>
                </c:pt>
                <c:pt idx="12450">
                  <c:v>-25.311</c:v>
                </c:pt>
                <c:pt idx="12451">
                  <c:v>-24.986999999999998</c:v>
                </c:pt>
                <c:pt idx="12452">
                  <c:v>-24.978000000000002</c:v>
                </c:pt>
                <c:pt idx="12453">
                  <c:v>-25.082999999999998</c:v>
                </c:pt>
                <c:pt idx="12454">
                  <c:v>-25.26</c:v>
                </c:pt>
                <c:pt idx="12455">
                  <c:v>-25.166</c:v>
                </c:pt>
                <c:pt idx="12456">
                  <c:v>-25.274999999999999</c:v>
                </c:pt>
                <c:pt idx="12457">
                  <c:v>-25.029</c:v>
                </c:pt>
                <c:pt idx="12458">
                  <c:v>-25.027999999999999</c:v>
                </c:pt>
                <c:pt idx="12459">
                  <c:v>-25.088000000000001</c:v>
                </c:pt>
                <c:pt idx="12460">
                  <c:v>-25.24</c:v>
                </c:pt>
                <c:pt idx="12461">
                  <c:v>-25.263000000000002</c:v>
                </c:pt>
                <c:pt idx="12462">
                  <c:v>-25.202000000000002</c:v>
                </c:pt>
                <c:pt idx="12463">
                  <c:v>-24.898</c:v>
                </c:pt>
                <c:pt idx="12464">
                  <c:v>-25.045999999999999</c:v>
                </c:pt>
                <c:pt idx="12465">
                  <c:v>-24.962</c:v>
                </c:pt>
                <c:pt idx="12466">
                  <c:v>-25.071000000000002</c:v>
                </c:pt>
                <c:pt idx="12467">
                  <c:v>-24.891999999999999</c:v>
                </c:pt>
                <c:pt idx="12468">
                  <c:v>-25.006</c:v>
                </c:pt>
                <c:pt idx="12469">
                  <c:v>-25.082000000000001</c:v>
                </c:pt>
                <c:pt idx="12470">
                  <c:v>-25.082000000000001</c:v>
                </c:pt>
                <c:pt idx="12471">
                  <c:v>-25.042000000000002</c:v>
                </c:pt>
                <c:pt idx="12472">
                  <c:v>-25.257000000000001</c:v>
                </c:pt>
                <c:pt idx="12473">
                  <c:v>-25.161000000000001</c:v>
                </c:pt>
                <c:pt idx="12474">
                  <c:v>-25.103999999999999</c:v>
                </c:pt>
                <c:pt idx="12475">
                  <c:v>-25.015999999999998</c:v>
                </c:pt>
                <c:pt idx="12476">
                  <c:v>-25.138000000000002</c:v>
                </c:pt>
                <c:pt idx="12477">
                  <c:v>-25.068000000000001</c:v>
                </c:pt>
                <c:pt idx="12478">
                  <c:v>-25.154</c:v>
                </c:pt>
                <c:pt idx="12479">
                  <c:v>-25.22</c:v>
                </c:pt>
                <c:pt idx="12480">
                  <c:v>-25.1</c:v>
                </c:pt>
                <c:pt idx="12481">
                  <c:v>-25.201000000000001</c:v>
                </c:pt>
                <c:pt idx="12482">
                  <c:v>-25.216999999999999</c:v>
                </c:pt>
                <c:pt idx="12483">
                  <c:v>-25.19</c:v>
                </c:pt>
                <c:pt idx="12484">
                  <c:v>-25.201000000000001</c:v>
                </c:pt>
                <c:pt idx="12485">
                  <c:v>-25.202000000000002</c:v>
                </c:pt>
                <c:pt idx="12486">
                  <c:v>-24.994</c:v>
                </c:pt>
                <c:pt idx="12487">
                  <c:v>-25.245999999999999</c:v>
                </c:pt>
                <c:pt idx="12488">
                  <c:v>-25.24</c:v>
                </c:pt>
                <c:pt idx="12489">
                  <c:v>-25.183</c:v>
                </c:pt>
                <c:pt idx="12490">
                  <c:v>-25.126000000000001</c:v>
                </c:pt>
                <c:pt idx="12491">
                  <c:v>-25.277999999999999</c:v>
                </c:pt>
                <c:pt idx="12492">
                  <c:v>-25.274000000000001</c:v>
                </c:pt>
                <c:pt idx="12493">
                  <c:v>-25.212</c:v>
                </c:pt>
                <c:pt idx="12494">
                  <c:v>-25.225999999999999</c:v>
                </c:pt>
                <c:pt idx="12495">
                  <c:v>-25.268000000000001</c:v>
                </c:pt>
                <c:pt idx="12496">
                  <c:v>-25.030999999999999</c:v>
                </c:pt>
                <c:pt idx="12497">
                  <c:v>-25.122</c:v>
                </c:pt>
                <c:pt idx="12498">
                  <c:v>-25.138999999999999</c:v>
                </c:pt>
                <c:pt idx="12499">
                  <c:v>-25.152000000000001</c:v>
                </c:pt>
                <c:pt idx="12500">
                  <c:v>-25.26</c:v>
                </c:pt>
                <c:pt idx="12501">
                  <c:v>-25.277000000000001</c:v>
                </c:pt>
                <c:pt idx="12502">
                  <c:v>-25.199000000000002</c:v>
                </c:pt>
                <c:pt idx="12503">
                  <c:v>-25.234999999999999</c:v>
                </c:pt>
                <c:pt idx="12504">
                  <c:v>-25.265999999999998</c:v>
                </c:pt>
                <c:pt idx="12505">
                  <c:v>-25.190999999999999</c:v>
                </c:pt>
                <c:pt idx="12506">
                  <c:v>-25.23</c:v>
                </c:pt>
                <c:pt idx="12507">
                  <c:v>-25.216999999999999</c:v>
                </c:pt>
                <c:pt idx="12508">
                  <c:v>-25.228000000000002</c:v>
                </c:pt>
                <c:pt idx="12509">
                  <c:v>-25.21</c:v>
                </c:pt>
                <c:pt idx="12510">
                  <c:v>-25.253</c:v>
                </c:pt>
                <c:pt idx="12511">
                  <c:v>-25.414000000000001</c:v>
                </c:pt>
                <c:pt idx="12512">
                  <c:v>-25.364000000000001</c:v>
                </c:pt>
                <c:pt idx="12513">
                  <c:v>-25.225999999999999</c:v>
                </c:pt>
                <c:pt idx="12514">
                  <c:v>-25.213000000000001</c:v>
                </c:pt>
                <c:pt idx="12515">
                  <c:v>-25.19</c:v>
                </c:pt>
                <c:pt idx="12516">
                  <c:v>-25.187999999999999</c:v>
                </c:pt>
                <c:pt idx="12517">
                  <c:v>-25.004999999999999</c:v>
                </c:pt>
                <c:pt idx="12518">
                  <c:v>-25.137</c:v>
                </c:pt>
                <c:pt idx="12519">
                  <c:v>-25.245000000000001</c:v>
                </c:pt>
                <c:pt idx="12520">
                  <c:v>-25.317</c:v>
                </c:pt>
                <c:pt idx="12521">
                  <c:v>-25.242999999999999</c:v>
                </c:pt>
                <c:pt idx="12522">
                  <c:v>-25.132999999999999</c:v>
                </c:pt>
                <c:pt idx="12523">
                  <c:v>-25.132999999999999</c:v>
                </c:pt>
                <c:pt idx="12524">
                  <c:v>-25.094000000000001</c:v>
                </c:pt>
                <c:pt idx="12525">
                  <c:v>-25.123999999999999</c:v>
                </c:pt>
                <c:pt idx="12526">
                  <c:v>-25.126999999999999</c:v>
                </c:pt>
                <c:pt idx="12527">
                  <c:v>-24.908000000000001</c:v>
                </c:pt>
                <c:pt idx="12528">
                  <c:v>-25.036999999999999</c:v>
                </c:pt>
                <c:pt idx="12529">
                  <c:v>-25.056999999999999</c:v>
                </c:pt>
                <c:pt idx="12530">
                  <c:v>-25.033000000000001</c:v>
                </c:pt>
                <c:pt idx="12531">
                  <c:v>-25.048999999999999</c:v>
                </c:pt>
                <c:pt idx="12532">
                  <c:v>-25.14</c:v>
                </c:pt>
                <c:pt idx="12533">
                  <c:v>-25.143999999999998</c:v>
                </c:pt>
                <c:pt idx="12534">
                  <c:v>-25.123000000000001</c:v>
                </c:pt>
                <c:pt idx="12535">
                  <c:v>-25.170999999999999</c:v>
                </c:pt>
                <c:pt idx="12536">
                  <c:v>-25.163</c:v>
                </c:pt>
                <c:pt idx="12537">
                  <c:v>-25.157</c:v>
                </c:pt>
                <c:pt idx="12538">
                  <c:v>-25.11</c:v>
                </c:pt>
                <c:pt idx="12539">
                  <c:v>-25.123000000000001</c:v>
                </c:pt>
                <c:pt idx="12540">
                  <c:v>-25.199000000000002</c:v>
                </c:pt>
                <c:pt idx="12541">
                  <c:v>-25.161000000000001</c:v>
                </c:pt>
                <c:pt idx="12542">
                  <c:v>-25.143999999999998</c:v>
                </c:pt>
                <c:pt idx="12543">
                  <c:v>-25.231999999999999</c:v>
                </c:pt>
                <c:pt idx="12544">
                  <c:v>-25.088000000000001</c:v>
                </c:pt>
                <c:pt idx="12545">
                  <c:v>-25.314</c:v>
                </c:pt>
                <c:pt idx="12546">
                  <c:v>-25.081</c:v>
                </c:pt>
                <c:pt idx="12547">
                  <c:v>-25.062999999999999</c:v>
                </c:pt>
                <c:pt idx="12548">
                  <c:v>-25.244</c:v>
                </c:pt>
                <c:pt idx="12549">
                  <c:v>-25.277000000000001</c:v>
                </c:pt>
                <c:pt idx="12550">
                  <c:v>-25.27</c:v>
                </c:pt>
                <c:pt idx="12551">
                  <c:v>-25.251999999999999</c:v>
                </c:pt>
                <c:pt idx="12552">
                  <c:v>-25.106999999999999</c:v>
                </c:pt>
                <c:pt idx="12553">
                  <c:v>-25.097999999999999</c:v>
                </c:pt>
                <c:pt idx="12554">
                  <c:v>-25.172000000000001</c:v>
                </c:pt>
                <c:pt idx="12555">
                  <c:v>-25.283000000000001</c:v>
                </c:pt>
                <c:pt idx="12556">
                  <c:v>-25.262</c:v>
                </c:pt>
                <c:pt idx="12557">
                  <c:v>-25.256</c:v>
                </c:pt>
                <c:pt idx="12558">
                  <c:v>-25.236999999999998</c:v>
                </c:pt>
                <c:pt idx="12559">
                  <c:v>-25.218</c:v>
                </c:pt>
                <c:pt idx="12560">
                  <c:v>-25.102</c:v>
                </c:pt>
                <c:pt idx="12561">
                  <c:v>-25.265000000000001</c:v>
                </c:pt>
                <c:pt idx="12562">
                  <c:v>-25.25</c:v>
                </c:pt>
                <c:pt idx="12563">
                  <c:v>-25.305</c:v>
                </c:pt>
                <c:pt idx="12564">
                  <c:v>-24.942</c:v>
                </c:pt>
                <c:pt idx="12565">
                  <c:v>-25.204999999999998</c:v>
                </c:pt>
                <c:pt idx="12566">
                  <c:v>-25.219000000000001</c:v>
                </c:pt>
                <c:pt idx="12567">
                  <c:v>-25.061</c:v>
                </c:pt>
                <c:pt idx="12568">
                  <c:v>-25.114999999999998</c:v>
                </c:pt>
                <c:pt idx="12569">
                  <c:v>-25.193000000000001</c:v>
                </c:pt>
                <c:pt idx="12570">
                  <c:v>-25.228999999999999</c:v>
                </c:pt>
                <c:pt idx="12571">
                  <c:v>-25.277999999999999</c:v>
                </c:pt>
                <c:pt idx="12572">
                  <c:v>-25.285</c:v>
                </c:pt>
                <c:pt idx="12573">
                  <c:v>-25.155999999999999</c:v>
                </c:pt>
                <c:pt idx="12574">
                  <c:v>-25.251000000000001</c:v>
                </c:pt>
                <c:pt idx="12575">
                  <c:v>-25.239000000000001</c:v>
                </c:pt>
                <c:pt idx="12576">
                  <c:v>-25.253</c:v>
                </c:pt>
                <c:pt idx="12577">
                  <c:v>-25.207000000000001</c:v>
                </c:pt>
                <c:pt idx="12578">
                  <c:v>-25.231999999999999</c:v>
                </c:pt>
                <c:pt idx="12579">
                  <c:v>-25.033000000000001</c:v>
                </c:pt>
                <c:pt idx="12580">
                  <c:v>-25.311</c:v>
                </c:pt>
                <c:pt idx="12581">
                  <c:v>-25.282</c:v>
                </c:pt>
                <c:pt idx="12582">
                  <c:v>-25.274000000000001</c:v>
                </c:pt>
                <c:pt idx="12583">
                  <c:v>-25.289000000000001</c:v>
                </c:pt>
                <c:pt idx="12584">
                  <c:v>-25.216000000000001</c:v>
                </c:pt>
                <c:pt idx="12585">
                  <c:v>-25.324000000000002</c:v>
                </c:pt>
                <c:pt idx="12586">
                  <c:v>-25.196000000000002</c:v>
                </c:pt>
                <c:pt idx="12587">
                  <c:v>-25.253</c:v>
                </c:pt>
                <c:pt idx="12588">
                  <c:v>-25.138999999999999</c:v>
                </c:pt>
                <c:pt idx="12589">
                  <c:v>-25.091000000000001</c:v>
                </c:pt>
                <c:pt idx="12590">
                  <c:v>-25.091000000000001</c:v>
                </c:pt>
                <c:pt idx="12591">
                  <c:v>-25.073</c:v>
                </c:pt>
                <c:pt idx="12592">
                  <c:v>-25.248000000000001</c:v>
                </c:pt>
                <c:pt idx="12593">
                  <c:v>-25.236000000000001</c:v>
                </c:pt>
                <c:pt idx="12594">
                  <c:v>-25.106000000000002</c:v>
                </c:pt>
                <c:pt idx="12595">
                  <c:v>-25.119</c:v>
                </c:pt>
                <c:pt idx="12596">
                  <c:v>-25.259</c:v>
                </c:pt>
                <c:pt idx="12597">
                  <c:v>-25.193000000000001</c:v>
                </c:pt>
                <c:pt idx="12598">
                  <c:v>-25.228000000000002</c:v>
                </c:pt>
                <c:pt idx="12599">
                  <c:v>-25.239000000000001</c:v>
                </c:pt>
                <c:pt idx="12600">
                  <c:v>-25.247</c:v>
                </c:pt>
                <c:pt idx="12601">
                  <c:v>-25.067</c:v>
                </c:pt>
                <c:pt idx="12602">
                  <c:v>-25.123000000000001</c:v>
                </c:pt>
                <c:pt idx="12603">
                  <c:v>-25.178000000000001</c:v>
                </c:pt>
                <c:pt idx="12604">
                  <c:v>-25.302</c:v>
                </c:pt>
                <c:pt idx="12605">
                  <c:v>-25.222999999999999</c:v>
                </c:pt>
                <c:pt idx="12606">
                  <c:v>-25.332000000000001</c:v>
                </c:pt>
                <c:pt idx="12607">
                  <c:v>-25.338000000000001</c:v>
                </c:pt>
                <c:pt idx="12608">
                  <c:v>-25.161999999999999</c:v>
                </c:pt>
                <c:pt idx="12609">
                  <c:v>-25.202999999999999</c:v>
                </c:pt>
                <c:pt idx="12610">
                  <c:v>-25.172999999999998</c:v>
                </c:pt>
                <c:pt idx="12611">
                  <c:v>-25.239000000000001</c:v>
                </c:pt>
                <c:pt idx="12612">
                  <c:v>-24.706</c:v>
                </c:pt>
                <c:pt idx="12613">
                  <c:v>-25.236999999999998</c:v>
                </c:pt>
                <c:pt idx="12614">
                  <c:v>-25.146999999999998</c:v>
                </c:pt>
                <c:pt idx="12615">
                  <c:v>-25.260999999999999</c:v>
                </c:pt>
                <c:pt idx="12616">
                  <c:v>-25.259</c:v>
                </c:pt>
                <c:pt idx="12617">
                  <c:v>-25.302</c:v>
                </c:pt>
                <c:pt idx="12618">
                  <c:v>-25.306000000000001</c:v>
                </c:pt>
                <c:pt idx="12619">
                  <c:v>-25.244</c:v>
                </c:pt>
                <c:pt idx="12620">
                  <c:v>-25.207999999999998</c:v>
                </c:pt>
                <c:pt idx="12621">
                  <c:v>-25.242000000000001</c:v>
                </c:pt>
                <c:pt idx="12622">
                  <c:v>-25.256</c:v>
                </c:pt>
                <c:pt idx="12623">
                  <c:v>-25.161000000000001</c:v>
                </c:pt>
                <c:pt idx="12624">
                  <c:v>-25.263000000000002</c:v>
                </c:pt>
                <c:pt idx="12625">
                  <c:v>-25.234999999999999</c:v>
                </c:pt>
                <c:pt idx="12626">
                  <c:v>-25.106999999999999</c:v>
                </c:pt>
                <c:pt idx="12627">
                  <c:v>-24.984000000000002</c:v>
                </c:pt>
                <c:pt idx="12628">
                  <c:v>-25.145</c:v>
                </c:pt>
                <c:pt idx="12629">
                  <c:v>-25.131</c:v>
                </c:pt>
                <c:pt idx="12630">
                  <c:v>-25.084</c:v>
                </c:pt>
                <c:pt idx="12631">
                  <c:v>-25.013999999999999</c:v>
                </c:pt>
                <c:pt idx="12632">
                  <c:v>-25.103000000000002</c:v>
                </c:pt>
                <c:pt idx="12633">
                  <c:v>-24.9</c:v>
                </c:pt>
                <c:pt idx="12634">
                  <c:v>-25.062000000000001</c:v>
                </c:pt>
                <c:pt idx="12635">
                  <c:v>-25.192</c:v>
                </c:pt>
                <c:pt idx="12636">
                  <c:v>-25.073</c:v>
                </c:pt>
                <c:pt idx="12637">
                  <c:v>-24.984000000000002</c:v>
                </c:pt>
                <c:pt idx="12638">
                  <c:v>-25.056999999999999</c:v>
                </c:pt>
                <c:pt idx="12639">
                  <c:v>-25.009</c:v>
                </c:pt>
                <c:pt idx="12640">
                  <c:v>-25.251000000000001</c:v>
                </c:pt>
                <c:pt idx="12641">
                  <c:v>-25.103999999999999</c:v>
                </c:pt>
                <c:pt idx="12642">
                  <c:v>-25.157</c:v>
                </c:pt>
                <c:pt idx="12643">
                  <c:v>-25.268999999999998</c:v>
                </c:pt>
                <c:pt idx="12644">
                  <c:v>-25.175000000000001</c:v>
                </c:pt>
                <c:pt idx="12645">
                  <c:v>-25.094000000000001</c:v>
                </c:pt>
                <c:pt idx="12646">
                  <c:v>-25.062999999999999</c:v>
                </c:pt>
                <c:pt idx="12647">
                  <c:v>-24.925999999999998</c:v>
                </c:pt>
                <c:pt idx="12648">
                  <c:v>-25.036999999999999</c:v>
                </c:pt>
                <c:pt idx="12649">
                  <c:v>-25.155999999999999</c:v>
                </c:pt>
                <c:pt idx="12650">
                  <c:v>-25.023</c:v>
                </c:pt>
                <c:pt idx="12651">
                  <c:v>-25.007999999999999</c:v>
                </c:pt>
                <c:pt idx="12652">
                  <c:v>-25.172000000000001</c:v>
                </c:pt>
                <c:pt idx="12653">
                  <c:v>-25.236000000000001</c:v>
                </c:pt>
                <c:pt idx="12654">
                  <c:v>-25.132000000000001</c:v>
                </c:pt>
                <c:pt idx="12655">
                  <c:v>-25.036000000000001</c:v>
                </c:pt>
                <c:pt idx="12656">
                  <c:v>-24.934000000000001</c:v>
                </c:pt>
                <c:pt idx="12657">
                  <c:v>-24.85</c:v>
                </c:pt>
                <c:pt idx="12658">
                  <c:v>-24.943000000000001</c:v>
                </c:pt>
                <c:pt idx="12659">
                  <c:v>-24.963000000000001</c:v>
                </c:pt>
                <c:pt idx="12660">
                  <c:v>-25.047000000000001</c:v>
                </c:pt>
                <c:pt idx="12661">
                  <c:v>-25.122</c:v>
                </c:pt>
                <c:pt idx="12662">
                  <c:v>-25</c:v>
                </c:pt>
                <c:pt idx="12663">
                  <c:v>-24.994</c:v>
                </c:pt>
                <c:pt idx="12664">
                  <c:v>-25.027000000000001</c:v>
                </c:pt>
                <c:pt idx="12665">
                  <c:v>-25.175000000000001</c:v>
                </c:pt>
                <c:pt idx="12666">
                  <c:v>-25.007999999999999</c:v>
                </c:pt>
                <c:pt idx="12667">
                  <c:v>-25.228999999999999</c:v>
                </c:pt>
                <c:pt idx="12668">
                  <c:v>-25.097999999999999</c:v>
                </c:pt>
                <c:pt idx="12669">
                  <c:v>-25.216999999999999</c:v>
                </c:pt>
                <c:pt idx="12670">
                  <c:v>-25.12</c:v>
                </c:pt>
                <c:pt idx="12671">
                  <c:v>-25.242000000000001</c:v>
                </c:pt>
                <c:pt idx="12672">
                  <c:v>-25.279</c:v>
                </c:pt>
                <c:pt idx="12673">
                  <c:v>-25.277000000000001</c:v>
                </c:pt>
                <c:pt idx="12674">
                  <c:v>-25.212</c:v>
                </c:pt>
                <c:pt idx="12675">
                  <c:v>-25.274999999999999</c:v>
                </c:pt>
                <c:pt idx="12676">
                  <c:v>-25.247</c:v>
                </c:pt>
                <c:pt idx="12677">
                  <c:v>-25.202999999999999</c:v>
                </c:pt>
                <c:pt idx="12678">
                  <c:v>-25.236000000000001</c:v>
                </c:pt>
                <c:pt idx="12679">
                  <c:v>-25.265000000000001</c:v>
                </c:pt>
                <c:pt idx="12680">
                  <c:v>-25.280999999999999</c:v>
                </c:pt>
                <c:pt idx="12681">
                  <c:v>-25.242999999999999</c:v>
                </c:pt>
                <c:pt idx="12682">
                  <c:v>-25.210999999999999</c:v>
                </c:pt>
                <c:pt idx="12683">
                  <c:v>-25.228000000000002</c:v>
                </c:pt>
                <c:pt idx="12684">
                  <c:v>-25.23</c:v>
                </c:pt>
                <c:pt idx="12685">
                  <c:v>-25.331</c:v>
                </c:pt>
                <c:pt idx="12686">
                  <c:v>-25.196000000000002</c:v>
                </c:pt>
                <c:pt idx="12687">
                  <c:v>-25.263000000000002</c:v>
                </c:pt>
                <c:pt idx="12688">
                  <c:v>-25.247</c:v>
                </c:pt>
                <c:pt idx="12689">
                  <c:v>-25.207999999999998</c:v>
                </c:pt>
                <c:pt idx="12690">
                  <c:v>-25.245999999999999</c:v>
                </c:pt>
                <c:pt idx="12691">
                  <c:v>-25.155999999999999</c:v>
                </c:pt>
                <c:pt idx="12692">
                  <c:v>-25.097000000000001</c:v>
                </c:pt>
                <c:pt idx="12693">
                  <c:v>-25.14</c:v>
                </c:pt>
                <c:pt idx="12694">
                  <c:v>-25.103000000000002</c:v>
                </c:pt>
                <c:pt idx="12695">
                  <c:v>-25.193999999999999</c:v>
                </c:pt>
                <c:pt idx="12696">
                  <c:v>-25.103000000000002</c:v>
                </c:pt>
                <c:pt idx="12697">
                  <c:v>-25.262</c:v>
                </c:pt>
                <c:pt idx="12698">
                  <c:v>-25.126999999999999</c:v>
                </c:pt>
                <c:pt idx="12699">
                  <c:v>-25.207999999999998</c:v>
                </c:pt>
                <c:pt idx="12700">
                  <c:v>-25.265999999999998</c:v>
                </c:pt>
                <c:pt idx="12701">
                  <c:v>-25.315999999999999</c:v>
                </c:pt>
                <c:pt idx="12702">
                  <c:v>-25.283000000000001</c:v>
                </c:pt>
                <c:pt idx="12703">
                  <c:v>-24.907</c:v>
                </c:pt>
                <c:pt idx="12704">
                  <c:v>-25.225000000000001</c:v>
                </c:pt>
                <c:pt idx="12705">
                  <c:v>-25.106999999999999</c:v>
                </c:pt>
                <c:pt idx="12706">
                  <c:v>-25.152999999999999</c:v>
                </c:pt>
                <c:pt idx="12707">
                  <c:v>-25.062999999999999</c:v>
                </c:pt>
                <c:pt idx="12708">
                  <c:v>-25.163</c:v>
                </c:pt>
                <c:pt idx="12709">
                  <c:v>-25.167000000000002</c:v>
                </c:pt>
                <c:pt idx="12710">
                  <c:v>-25.225000000000001</c:v>
                </c:pt>
                <c:pt idx="12711">
                  <c:v>-25.279</c:v>
                </c:pt>
                <c:pt idx="12712">
                  <c:v>-25.170999999999999</c:v>
                </c:pt>
                <c:pt idx="12713">
                  <c:v>-25.323</c:v>
                </c:pt>
                <c:pt idx="12714">
                  <c:v>-25.256</c:v>
                </c:pt>
                <c:pt idx="12715">
                  <c:v>-25.157</c:v>
                </c:pt>
                <c:pt idx="12716">
                  <c:v>-25.274999999999999</c:v>
                </c:pt>
                <c:pt idx="12717">
                  <c:v>-25.271000000000001</c:v>
                </c:pt>
                <c:pt idx="12718">
                  <c:v>-25.263000000000002</c:v>
                </c:pt>
                <c:pt idx="12719">
                  <c:v>-25.140999999999998</c:v>
                </c:pt>
                <c:pt idx="12720">
                  <c:v>-25.003</c:v>
                </c:pt>
                <c:pt idx="12721">
                  <c:v>-25.186</c:v>
                </c:pt>
                <c:pt idx="12722">
                  <c:v>-25.181000000000001</c:v>
                </c:pt>
                <c:pt idx="12723">
                  <c:v>-25.268000000000001</c:v>
                </c:pt>
                <c:pt idx="12724">
                  <c:v>-25.106000000000002</c:v>
                </c:pt>
                <c:pt idx="12725">
                  <c:v>-25.181999999999999</c:v>
                </c:pt>
                <c:pt idx="12726">
                  <c:v>-25.222999999999999</c:v>
                </c:pt>
                <c:pt idx="12727">
                  <c:v>-25.154</c:v>
                </c:pt>
                <c:pt idx="12728">
                  <c:v>-25.227</c:v>
                </c:pt>
                <c:pt idx="12729">
                  <c:v>-25.216000000000001</c:v>
                </c:pt>
                <c:pt idx="12730">
                  <c:v>-25.224</c:v>
                </c:pt>
                <c:pt idx="12731">
                  <c:v>-25.251000000000001</c:v>
                </c:pt>
                <c:pt idx="12732">
                  <c:v>-25.239000000000001</c:v>
                </c:pt>
                <c:pt idx="12733">
                  <c:v>-25.195</c:v>
                </c:pt>
                <c:pt idx="12734">
                  <c:v>-25.170999999999999</c:v>
                </c:pt>
                <c:pt idx="12735">
                  <c:v>-25.175999999999998</c:v>
                </c:pt>
                <c:pt idx="12736">
                  <c:v>-25.071000000000002</c:v>
                </c:pt>
                <c:pt idx="12737">
                  <c:v>-25.247</c:v>
                </c:pt>
                <c:pt idx="12738">
                  <c:v>-25.183</c:v>
                </c:pt>
                <c:pt idx="12739">
                  <c:v>-25.164999999999999</c:v>
                </c:pt>
                <c:pt idx="12740">
                  <c:v>-25.155000000000001</c:v>
                </c:pt>
                <c:pt idx="12741">
                  <c:v>-25.068999999999999</c:v>
                </c:pt>
                <c:pt idx="12742">
                  <c:v>-24.963999999999999</c:v>
                </c:pt>
                <c:pt idx="12743">
                  <c:v>-25.167999999999999</c:v>
                </c:pt>
                <c:pt idx="12744">
                  <c:v>-25.056000000000001</c:v>
                </c:pt>
                <c:pt idx="12745">
                  <c:v>-25.007000000000001</c:v>
                </c:pt>
                <c:pt idx="12746">
                  <c:v>-25.126000000000001</c:v>
                </c:pt>
                <c:pt idx="12747">
                  <c:v>-25.207999999999998</c:v>
                </c:pt>
                <c:pt idx="12748">
                  <c:v>-25.161000000000001</c:v>
                </c:pt>
                <c:pt idx="12749">
                  <c:v>-25.227</c:v>
                </c:pt>
                <c:pt idx="12750">
                  <c:v>-24.978999999999999</c:v>
                </c:pt>
                <c:pt idx="12751">
                  <c:v>-25.132999999999999</c:v>
                </c:pt>
                <c:pt idx="12752">
                  <c:v>-25.082000000000001</c:v>
                </c:pt>
                <c:pt idx="12753">
                  <c:v>-25.251000000000001</c:v>
                </c:pt>
                <c:pt idx="12754">
                  <c:v>-24.913</c:v>
                </c:pt>
                <c:pt idx="12755">
                  <c:v>-24.978000000000002</c:v>
                </c:pt>
                <c:pt idx="12756">
                  <c:v>-24.992000000000001</c:v>
                </c:pt>
                <c:pt idx="12757">
                  <c:v>-24.885999999999999</c:v>
                </c:pt>
                <c:pt idx="12758">
                  <c:v>-24.984999999999999</c:v>
                </c:pt>
                <c:pt idx="12759">
                  <c:v>-25.045999999999999</c:v>
                </c:pt>
                <c:pt idx="12760">
                  <c:v>-24.992999999999999</c:v>
                </c:pt>
                <c:pt idx="12761">
                  <c:v>-24.937999999999999</c:v>
                </c:pt>
                <c:pt idx="12762">
                  <c:v>-25.204999999999998</c:v>
                </c:pt>
                <c:pt idx="12763">
                  <c:v>-25.048999999999999</c:v>
                </c:pt>
                <c:pt idx="12764">
                  <c:v>-24.952999999999999</c:v>
                </c:pt>
                <c:pt idx="12765">
                  <c:v>-25.103000000000002</c:v>
                </c:pt>
                <c:pt idx="12766">
                  <c:v>-25.047000000000001</c:v>
                </c:pt>
                <c:pt idx="12767">
                  <c:v>-25.114000000000001</c:v>
                </c:pt>
                <c:pt idx="12768">
                  <c:v>-25.170999999999999</c:v>
                </c:pt>
                <c:pt idx="12769">
                  <c:v>-25.222000000000001</c:v>
                </c:pt>
                <c:pt idx="12770">
                  <c:v>-25.257999999999999</c:v>
                </c:pt>
                <c:pt idx="12771">
                  <c:v>-25.120999999999999</c:v>
                </c:pt>
                <c:pt idx="12772">
                  <c:v>-25.071000000000002</c:v>
                </c:pt>
                <c:pt idx="12773">
                  <c:v>-25.18</c:v>
                </c:pt>
                <c:pt idx="12774">
                  <c:v>-25.196000000000002</c:v>
                </c:pt>
                <c:pt idx="12775">
                  <c:v>-25.167000000000002</c:v>
                </c:pt>
                <c:pt idx="12776">
                  <c:v>-24.960999999999999</c:v>
                </c:pt>
                <c:pt idx="12777">
                  <c:v>-25.155000000000001</c:v>
                </c:pt>
                <c:pt idx="12778">
                  <c:v>-25.135999999999999</c:v>
                </c:pt>
                <c:pt idx="12779">
                  <c:v>-25.193999999999999</c:v>
                </c:pt>
                <c:pt idx="12780">
                  <c:v>-25.210999999999999</c:v>
                </c:pt>
                <c:pt idx="12781">
                  <c:v>-25.283000000000001</c:v>
                </c:pt>
                <c:pt idx="12782">
                  <c:v>-25</c:v>
                </c:pt>
                <c:pt idx="12783">
                  <c:v>-25.204000000000001</c:v>
                </c:pt>
                <c:pt idx="12784">
                  <c:v>-25.289000000000001</c:v>
                </c:pt>
                <c:pt idx="12785">
                  <c:v>-25.196000000000002</c:v>
                </c:pt>
                <c:pt idx="12786">
                  <c:v>-25.292999999999999</c:v>
                </c:pt>
                <c:pt idx="12787">
                  <c:v>-25.183</c:v>
                </c:pt>
                <c:pt idx="12788">
                  <c:v>-25.247</c:v>
                </c:pt>
                <c:pt idx="12789">
                  <c:v>-25.184999999999999</c:v>
                </c:pt>
                <c:pt idx="12790">
                  <c:v>-25.29</c:v>
                </c:pt>
                <c:pt idx="12791">
                  <c:v>-25.119</c:v>
                </c:pt>
                <c:pt idx="12792">
                  <c:v>-25.213999999999999</c:v>
                </c:pt>
                <c:pt idx="12793">
                  <c:v>-25.209</c:v>
                </c:pt>
                <c:pt idx="12794">
                  <c:v>-25.204999999999998</c:v>
                </c:pt>
                <c:pt idx="12795">
                  <c:v>-25.231000000000002</c:v>
                </c:pt>
                <c:pt idx="12796">
                  <c:v>-25.053000000000001</c:v>
                </c:pt>
                <c:pt idx="12797">
                  <c:v>-25.103999999999999</c:v>
                </c:pt>
                <c:pt idx="12798">
                  <c:v>-25.22</c:v>
                </c:pt>
                <c:pt idx="12799">
                  <c:v>-25.236000000000001</c:v>
                </c:pt>
                <c:pt idx="12800">
                  <c:v>-25.210999999999999</c:v>
                </c:pt>
                <c:pt idx="12801">
                  <c:v>-25.024999999999999</c:v>
                </c:pt>
                <c:pt idx="12802">
                  <c:v>-25.091999999999999</c:v>
                </c:pt>
                <c:pt idx="12803">
                  <c:v>-25.123000000000001</c:v>
                </c:pt>
                <c:pt idx="12804">
                  <c:v>-25.06</c:v>
                </c:pt>
                <c:pt idx="12805">
                  <c:v>-25.012</c:v>
                </c:pt>
                <c:pt idx="12806">
                  <c:v>-25.138000000000002</c:v>
                </c:pt>
                <c:pt idx="12807">
                  <c:v>-25.030999999999999</c:v>
                </c:pt>
                <c:pt idx="12808">
                  <c:v>-25.196999999999999</c:v>
                </c:pt>
                <c:pt idx="12809">
                  <c:v>-25.216000000000001</c:v>
                </c:pt>
                <c:pt idx="12810">
                  <c:v>-25.12</c:v>
                </c:pt>
                <c:pt idx="12811">
                  <c:v>-25.175000000000001</c:v>
                </c:pt>
                <c:pt idx="12812">
                  <c:v>-25.219000000000001</c:v>
                </c:pt>
                <c:pt idx="12813">
                  <c:v>-25.224</c:v>
                </c:pt>
                <c:pt idx="12814">
                  <c:v>-25.297000000000001</c:v>
                </c:pt>
                <c:pt idx="12815">
                  <c:v>-25.251999999999999</c:v>
                </c:pt>
                <c:pt idx="12816">
                  <c:v>-25.196000000000002</c:v>
                </c:pt>
                <c:pt idx="12817">
                  <c:v>-25.259</c:v>
                </c:pt>
                <c:pt idx="12818">
                  <c:v>-25.234000000000002</c:v>
                </c:pt>
                <c:pt idx="12819">
                  <c:v>-25.210999999999999</c:v>
                </c:pt>
                <c:pt idx="12820">
                  <c:v>-25.251999999999999</c:v>
                </c:pt>
                <c:pt idx="12821">
                  <c:v>-25.27</c:v>
                </c:pt>
                <c:pt idx="12822">
                  <c:v>-25.248000000000001</c:v>
                </c:pt>
                <c:pt idx="12823">
                  <c:v>-25.248000000000001</c:v>
                </c:pt>
                <c:pt idx="12824">
                  <c:v>-25.103000000000002</c:v>
                </c:pt>
                <c:pt idx="12825">
                  <c:v>-25.053000000000001</c:v>
                </c:pt>
                <c:pt idx="12826">
                  <c:v>-25.265999999999998</c:v>
                </c:pt>
                <c:pt idx="12827">
                  <c:v>-25.288</c:v>
                </c:pt>
                <c:pt idx="12828">
                  <c:v>-25.231000000000002</c:v>
                </c:pt>
                <c:pt idx="12829">
                  <c:v>-25.263000000000002</c:v>
                </c:pt>
                <c:pt idx="12830">
                  <c:v>-25.245000000000001</c:v>
                </c:pt>
                <c:pt idx="12831">
                  <c:v>-25.338999999999999</c:v>
                </c:pt>
                <c:pt idx="12832">
                  <c:v>-25.337</c:v>
                </c:pt>
                <c:pt idx="12833">
                  <c:v>-25.221</c:v>
                </c:pt>
                <c:pt idx="12834">
                  <c:v>-25.234000000000002</c:v>
                </c:pt>
                <c:pt idx="12835">
                  <c:v>-25.271000000000001</c:v>
                </c:pt>
                <c:pt idx="12836">
                  <c:v>-25.161000000000001</c:v>
                </c:pt>
                <c:pt idx="12837">
                  <c:v>-25.283999999999999</c:v>
                </c:pt>
                <c:pt idx="12838">
                  <c:v>-25.233000000000001</c:v>
                </c:pt>
                <c:pt idx="12839">
                  <c:v>-25.242999999999999</c:v>
                </c:pt>
                <c:pt idx="12840">
                  <c:v>-25.314</c:v>
                </c:pt>
                <c:pt idx="12841">
                  <c:v>-25.242000000000001</c:v>
                </c:pt>
                <c:pt idx="12842">
                  <c:v>-25.271999999999998</c:v>
                </c:pt>
                <c:pt idx="12843">
                  <c:v>-25.114000000000001</c:v>
                </c:pt>
                <c:pt idx="12844">
                  <c:v>-25.163</c:v>
                </c:pt>
                <c:pt idx="12845">
                  <c:v>-25.280999999999999</c:v>
                </c:pt>
                <c:pt idx="12846">
                  <c:v>-25.231999999999999</c:v>
                </c:pt>
                <c:pt idx="12847">
                  <c:v>-25.206</c:v>
                </c:pt>
                <c:pt idx="12848">
                  <c:v>-25.274999999999999</c:v>
                </c:pt>
                <c:pt idx="12849">
                  <c:v>-25.317</c:v>
                </c:pt>
                <c:pt idx="12850">
                  <c:v>-25.283999999999999</c:v>
                </c:pt>
                <c:pt idx="12851">
                  <c:v>-25.238</c:v>
                </c:pt>
                <c:pt idx="12852">
                  <c:v>-25.231000000000002</c:v>
                </c:pt>
                <c:pt idx="12853">
                  <c:v>-25.285</c:v>
                </c:pt>
                <c:pt idx="12854">
                  <c:v>-25.291</c:v>
                </c:pt>
                <c:pt idx="12855">
                  <c:v>-25.263000000000002</c:v>
                </c:pt>
                <c:pt idx="12856">
                  <c:v>-25.192</c:v>
                </c:pt>
                <c:pt idx="12857">
                  <c:v>-25.163</c:v>
                </c:pt>
                <c:pt idx="12858">
                  <c:v>-25.123999999999999</c:v>
                </c:pt>
                <c:pt idx="12859">
                  <c:v>-25.184999999999999</c:v>
                </c:pt>
                <c:pt idx="12860">
                  <c:v>-25.148</c:v>
                </c:pt>
                <c:pt idx="12861">
                  <c:v>-25.189</c:v>
                </c:pt>
                <c:pt idx="12862">
                  <c:v>-25.256</c:v>
                </c:pt>
                <c:pt idx="12863">
                  <c:v>-25.207999999999998</c:v>
                </c:pt>
                <c:pt idx="12864">
                  <c:v>-25.106000000000002</c:v>
                </c:pt>
                <c:pt idx="12865">
                  <c:v>-24.875</c:v>
                </c:pt>
                <c:pt idx="12866">
                  <c:v>-24.9</c:v>
                </c:pt>
                <c:pt idx="12867">
                  <c:v>-24.995000000000001</c:v>
                </c:pt>
                <c:pt idx="12868">
                  <c:v>-25.042999999999999</c:v>
                </c:pt>
                <c:pt idx="12869">
                  <c:v>-24.994</c:v>
                </c:pt>
                <c:pt idx="12870">
                  <c:v>-24.920999999999999</c:v>
                </c:pt>
                <c:pt idx="12871">
                  <c:v>-25.166</c:v>
                </c:pt>
                <c:pt idx="12872">
                  <c:v>-24.808</c:v>
                </c:pt>
                <c:pt idx="12873">
                  <c:v>-24.89</c:v>
                </c:pt>
                <c:pt idx="12874">
                  <c:v>-25.088000000000001</c:v>
                </c:pt>
                <c:pt idx="12875">
                  <c:v>-25.134</c:v>
                </c:pt>
                <c:pt idx="12876">
                  <c:v>-25.222999999999999</c:v>
                </c:pt>
                <c:pt idx="12877">
                  <c:v>-25.088999999999999</c:v>
                </c:pt>
                <c:pt idx="12878">
                  <c:v>-25.018999999999998</c:v>
                </c:pt>
                <c:pt idx="12879">
                  <c:v>-25.119</c:v>
                </c:pt>
                <c:pt idx="12880">
                  <c:v>-25.198</c:v>
                </c:pt>
                <c:pt idx="12881">
                  <c:v>-25.245000000000001</c:v>
                </c:pt>
                <c:pt idx="12882">
                  <c:v>-25.116</c:v>
                </c:pt>
                <c:pt idx="12883">
                  <c:v>-25.061</c:v>
                </c:pt>
                <c:pt idx="12884">
                  <c:v>-25.257000000000001</c:v>
                </c:pt>
                <c:pt idx="12885">
                  <c:v>-25.332999999999998</c:v>
                </c:pt>
                <c:pt idx="12886">
                  <c:v>-25.231999999999999</c:v>
                </c:pt>
                <c:pt idx="12887">
                  <c:v>-25.276</c:v>
                </c:pt>
                <c:pt idx="12888">
                  <c:v>-25.21</c:v>
                </c:pt>
                <c:pt idx="12889">
                  <c:v>-25.273</c:v>
                </c:pt>
                <c:pt idx="12890">
                  <c:v>-25.303999999999998</c:v>
                </c:pt>
                <c:pt idx="12891">
                  <c:v>-25.164000000000001</c:v>
                </c:pt>
                <c:pt idx="12892">
                  <c:v>-25.263000000000002</c:v>
                </c:pt>
                <c:pt idx="12893">
                  <c:v>-25.094000000000001</c:v>
                </c:pt>
                <c:pt idx="12894">
                  <c:v>-25.268999999999998</c:v>
                </c:pt>
                <c:pt idx="12895">
                  <c:v>-25.038</c:v>
                </c:pt>
                <c:pt idx="12896">
                  <c:v>-25.198</c:v>
                </c:pt>
                <c:pt idx="12897">
                  <c:v>-25.242999999999999</c:v>
                </c:pt>
                <c:pt idx="12898">
                  <c:v>-25.193000000000001</c:v>
                </c:pt>
                <c:pt idx="12899">
                  <c:v>-25.266999999999999</c:v>
                </c:pt>
                <c:pt idx="12900">
                  <c:v>-25.218</c:v>
                </c:pt>
                <c:pt idx="12901">
                  <c:v>-25.303000000000001</c:v>
                </c:pt>
                <c:pt idx="12902">
                  <c:v>-25.193000000000001</c:v>
                </c:pt>
                <c:pt idx="12903">
                  <c:v>-25.122</c:v>
                </c:pt>
                <c:pt idx="12904">
                  <c:v>-25.064</c:v>
                </c:pt>
                <c:pt idx="12905">
                  <c:v>-25.068000000000001</c:v>
                </c:pt>
                <c:pt idx="12906">
                  <c:v>-25.177</c:v>
                </c:pt>
                <c:pt idx="12907">
                  <c:v>-25.209</c:v>
                </c:pt>
                <c:pt idx="12908">
                  <c:v>-25.282</c:v>
                </c:pt>
                <c:pt idx="12909">
                  <c:v>-25.192</c:v>
                </c:pt>
                <c:pt idx="12910">
                  <c:v>-25.274999999999999</c:v>
                </c:pt>
                <c:pt idx="12911">
                  <c:v>-25.103999999999999</c:v>
                </c:pt>
                <c:pt idx="12912">
                  <c:v>-25.169</c:v>
                </c:pt>
                <c:pt idx="12913">
                  <c:v>-25.102</c:v>
                </c:pt>
                <c:pt idx="12914">
                  <c:v>-25.202999999999999</c:v>
                </c:pt>
                <c:pt idx="12915">
                  <c:v>-25.163</c:v>
                </c:pt>
                <c:pt idx="12916">
                  <c:v>-25.222999999999999</c:v>
                </c:pt>
                <c:pt idx="12917">
                  <c:v>-25.009</c:v>
                </c:pt>
                <c:pt idx="12918">
                  <c:v>-25.219000000000001</c:v>
                </c:pt>
                <c:pt idx="12919">
                  <c:v>-25.099</c:v>
                </c:pt>
                <c:pt idx="12920">
                  <c:v>-25.218</c:v>
                </c:pt>
                <c:pt idx="12921">
                  <c:v>-25.212</c:v>
                </c:pt>
                <c:pt idx="12922">
                  <c:v>-25.225000000000001</c:v>
                </c:pt>
                <c:pt idx="12923">
                  <c:v>-25.251000000000001</c:v>
                </c:pt>
                <c:pt idx="12924">
                  <c:v>-25.177</c:v>
                </c:pt>
                <c:pt idx="12925">
                  <c:v>-25.210999999999999</c:v>
                </c:pt>
                <c:pt idx="12926">
                  <c:v>-25.201000000000001</c:v>
                </c:pt>
                <c:pt idx="12927">
                  <c:v>-25.271000000000001</c:v>
                </c:pt>
                <c:pt idx="12928">
                  <c:v>-25.309000000000001</c:v>
                </c:pt>
                <c:pt idx="12929">
                  <c:v>-25.186</c:v>
                </c:pt>
                <c:pt idx="12930">
                  <c:v>-25.21</c:v>
                </c:pt>
                <c:pt idx="12931">
                  <c:v>-25.257000000000001</c:v>
                </c:pt>
                <c:pt idx="12932">
                  <c:v>-25.268000000000001</c:v>
                </c:pt>
                <c:pt idx="12933">
                  <c:v>-25.263999999999999</c:v>
                </c:pt>
                <c:pt idx="12934">
                  <c:v>-25.280999999999999</c:v>
                </c:pt>
                <c:pt idx="12935">
                  <c:v>-25.19</c:v>
                </c:pt>
                <c:pt idx="12936">
                  <c:v>-25.247</c:v>
                </c:pt>
                <c:pt idx="12937">
                  <c:v>-25.32</c:v>
                </c:pt>
                <c:pt idx="12938">
                  <c:v>-25.309000000000001</c:v>
                </c:pt>
                <c:pt idx="12939">
                  <c:v>-25.251999999999999</c:v>
                </c:pt>
                <c:pt idx="12940">
                  <c:v>-25.218</c:v>
                </c:pt>
                <c:pt idx="12941">
                  <c:v>-25.288</c:v>
                </c:pt>
                <c:pt idx="12942">
                  <c:v>-25.271000000000001</c:v>
                </c:pt>
                <c:pt idx="12943">
                  <c:v>-25.303999999999998</c:v>
                </c:pt>
                <c:pt idx="12944">
                  <c:v>-25.210999999999999</c:v>
                </c:pt>
                <c:pt idx="12945">
                  <c:v>-25.231000000000002</c:v>
                </c:pt>
                <c:pt idx="12946">
                  <c:v>-25.236999999999998</c:v>
                </c:pt>
                <c:pt idx="12947">
                  <c:v>-25.247</c:v>
                </c:pt>
                <c:pt idx="12948">
                  <c:v>-25.216999999999999</c:v>
                </c:pt>
                <c:pt idx="12949">
                  <c:v>-25.283999999999999</c:v>
                </c:pt>
                <c:pt idx="12950">
                  <c:v>-25.178999999999998</c:v>
                </c:pt>
                <c:pt idx="12951">
                  <c:v>-25.31</c:v>
                </c:pt>
                <c:pt idx="12952">
                  <c:v>-25.140999999999998</c:v>
                </c:pt>
                <c:pt idx="12953">
                  <c:v>-25.036999999999999</c:v>
                </c:pt>
                <c:pt idx="12954">
                  <c:v>-25.28</c:v>
                </c:pt>
                <c:pt idx="12955">
                  <c:v>-25.013999999999999</c:v>
                </c:pt>
                <c:pt idx="12956">
                  <c:v>-24.916</c:v>
                </c:pt>
                <c:pt idx="12957">
                  <c:v>-25.164999999999999</c:v>
                </c:pt>
                <c:pt idx="12958">
                  <c:v>-24.88</c:v>
                </c:pt>
                <c:pt idx="12959">
                  <c:v>-24.81</c:v>
                </c:pt>
                <c:pt idx="12960">
                  <c:v>-24.936</c:v>
                </c:pt>
                <c:pt idx="12961">
                  <c:v>-25.059000000000001</c:v>
                </c:pt>
                <c:pt idx="12962">
                  <c:v>-25.068999999999999</c:v>
                </c:pt>
                <c:pt idx="12963">
                  <c:v>-25.036999999999999</c:v>
                </c:pt>
                <c:pt idx="12964">
                  <c:v>-25.045999999999999</c:v>
                </c:pt>
                <c:pt idx="12965">
                  <c:v>-24.943000000000001</c:v>
                </c:pt>
                <c:pt idx="12966">
                  <c:v>-25.087</c:v>
                </c:pt>
                <c:pt idx="12967">
                  <c:v>-25.271999999999998</c:v>
                </c:pt>
                <c:pt idx="12968">
                  <c:v>-25.145</c:v>
                </c:pt>
                <c:pt idx="12969">
                  <c:v>-24.95</c:v>
                </c:pt>
                <c:pt idx="12970">
                  <c:v>-24.965</c:v>
                </c:pt>
                <c:pt idx="12971">
                  <c:v>-25.010999999999999</c:v>
                </c:pt>
                <c:pt idx="12972">
                  <c:v>-25.18</c:v>
                </c:pt>
                <c:pt idx="12973">
                  <c:v>-24.984999999999999</c:v>
                </c:pt>
                <c:pt idx="12974">
                  <c:v>-25.058</c:v>
                </c:pt>
                <c:pt idx="12975">
                  <c:v>-25.141999999999999</c:v>
                </c:pt>
                <c:pt idx="12976">
                  <c:v>-25.096</c:v>
                </c:pt>
                <c:pt idx="12977">
                  <c:v>-25.277999999999999</c:v>
                </c:pt>
                <c:pt idx="12978">
                  <c:v>-25.056999999999999</c:v>
                </c:pt>
                <c:pt idx="12979">
                  <c:v>-25.242000000000001</c:v>
                </c:pt>
                <c:pt idx="12980">
                  <c:v>-25</c:v>
                </c:pt>
                <c:pt idx="12981">
                  <c:v>-25.128</c:v>
                </c:pt>
                <c:pt idx="12982">
                  <c:v>-25.3</c:v>
                </c:pt>
                <c:pt idx="12983">
                  <c:v>-25.170999999999999</c:v>
                </c:pt>
                <c:pt idx="12984">
                  <c:v>-25.138999999999999</c:v>
                </c:pt>
                <c:pt idx="12985">
                  <c:v>-25.155999999999999</c:v>
                </c:pt>
                <c:pt idx="12986">
                  <c:v>-25.102</c:v>
                </c:pt>
                <c:pt idx="12987">
                  <c:v>-25.1</c:v>
                </c:pt>
                <c:pt idx="12988">
                  <c:v>-25.202000000000002</c:v>
                </c:pt>
                <c:pt idx="12989">
                  <c:v>-25.167999999999999</c:v>
                </c:pt>
                <c:pt idx="12990">
                  <c:v>-25.082999999999998</c:v>
                </c:pt>
                <c:pt idx="12991">
                  <c:v>-25.018999999999998</c:v>
                </c:pt>
                <c:pt idx="12992">
                  <c:v>-25.114000000000001</c:v>
                </c:pt>
                <c:pt idx="12993">
                  <c:v>-25.164000000000001</c:v>
                </c:pt>
                <c:pt idx="12994">
                  <c:v>-25.231000000000002</c:v>
                </c:pt>
                <c:pt idx="12995">
                  <c:v>-25.309000000000001</c:v>
                </c:pt>
                <c:pt idx="12996">
                  <c:v>-25.190999999999999</c:v>
                </c:pt>
                <c:pt idx="12997">
                  <c:v>-25.097999999999999</c:v>
                </c:pt>
                <c:pt idx="12998">
                  <c:v>-24.907</c:v>
                </c:pt>
                <c:pt idx="12999">
                  <c:v>-25.059000000000001</c:v>
                </c:pt>
                <c:pt idx="13000">
                  <c:v>-25.091000000000001</c:v>
                </c:pt>
                <c:pt idx="13001">
                  <c:v>-24.925000000000001</c:v>
                </c:pt>
                <c:pt idx="13002">
                  <c:v>-25.038</c:v>
                </c:pt>
                <c:pt idx="13003">
                  <c:v>-25.201000000000001</c:v>
                </c:pt>
                <c:pt idx="13004">
                  <c:v>-25.091000000000001</c:v>
                </c:pt>
                <c:pt idx="13005">
                  <c:v>-25.187999999999999</c:v>
                </c:pt>
                <c:pt idx="13006">
                  <c:v>-25.132999999999999</c:v>
                </c:pt>
                <c:pt idx="13007">
                  <c:v>-25.088000000000001</c:v>
                </c:pt>
                <c:pt idx="13008">
                  <c:v>-25.154</c:v>
                </c:pt>
                <c:pt idx="13009">
                  <c:v>-25.242000000000001</c:v>
                </c:pt>
                <c:pt idx="13010">
                  <c:v>-25.164000000000001</c:v>
                </c:pt>
                <c:pt idx="13011">
                  <c:v>-25.151</c:v>
                </c:pt>
                <c:pt idx="13012">
                  <c:v>-25.082999999999998</c:v>
                </c:pt>
                <c:pt idx="13013">
                  <c:v>-25.216000000000001</c:v>
                </c:pt>
                <c:pt idx="13014">
                  <c:v>-25.097000000000001</c:v>
                </c:pt>
                <c:pt idx="13015">
                  <c:v>-25.145</c:v>
                </c:pt>
                <c:pt idx="13016">
                  <c:v>-25.11</c:v>
                </c:pt>
                <c:pt idx="13017">
                  <c:v>-24.966999999999999</c:v>
                </c:pt>
                <c:pt idx="13018">
                  <c:v>-25.265999999999998</c:v>
                </c:pt>
                <c:pt idx="13019">
                  <c:v>-25.056000000000001</c:v>
                </c:pt>
                <c:pt idx="13020">
                  <c:v>-25.271000000000001</c:v>
                </c:pt>
                <c:pt idx="13021">
                  <c:v>-25.202000000000002</c:v>
                </c:pt>
                <c:pt idx="13022">
                  <c:v>-25.308</c:v>
                </c:pt>
                <c:pt idx="13023">
                  <c:v>-25.196999999999999</c:v>
                </c:pt>
                <c:pt idx="13024">
                  <c:v>-25.148</c:v>
                </c:pt>
                <c:pt idx="13025">
                  <c:v>-25.193000000000001</c:v>
                </c:pt>
                <c:pt idx="13026">
                  <c:v>-25.242000000000001</c:v>
                </c:pt>
                <c:pt idx="13027">
                  <c:v>-25.029</c:v>
                </c:pt>
                <c:pt idx="13028">
                  <c:v>-25.126999999999999</c:v>
                </c:pt>
                <c:pt idx="13029">
                  <c:v>-25.125</c:v>
                </c:pt>
                <c:pt idx="13030">
                  <c:v>-25.167000000000002</c:v>
                </c:pt>
                <c:pt idx="13031">
                  <c:v>-25.193999999999999</c:v>
                </c:pt>
                <c:pt idx="13032">
                  <c:v>-25.149000000000001</c:v>
                </c:pt>
                <c:pt idx="13033">
                  <c:v>-25.25</c:v>
                </c:pt>
                <c:pt idx="13034">
                  <c:v>-25.282</c:v>
                </c:pt>
                <c:pt idx="13035">
                  <c:v>-25.167000000000002</c:v>
                </c:pt>
                <c:pt idx="13036">
                  <c:v>-25.09</c:v>
                </c:pt>
                <c:pt idx="13037">
                  <c:v>-25.163</c:v>
                </c:pt>
                <c:pt idx="13038">
                  <c:v>-25.091000000000001</c:v>
                </c:pt>
                <c:pt idx="13039">
                  <c:v>-25.067</c:v>
                </c:pt>
                <c:pt idx="13040">
                  <c:v>-25.178999999999998</c:v>
                </c:pt>
                <c:pt idx="13041">
                  <c:v>-25.157</c:v>
                </c:pt>
                <c:pt idx="13042">
                  <c:v>-25.125</c:v>
                </c:pt>
                <c:pt idx="13043">
                  <c:v>-25.117999999999999</c:v>
                </c:pt>
                <c:pt idx="13044">
                  <c:v>-25.079000000000001</c:v>
                </c:pt>
                <c:pt idx="13045">
                  <c:v>-25.204999999999998</c:v>
                </c:pt>
                <c:pt idx="13046">
                  <c:v>-25.238</c:v>
                </c:pt>
                <c:pt idx="13047">
                  <c:v>-25.263999999999999</c:v>
                </c:pt>
                <c:pt idx="13048">
                  <c:v>-25.146999999999998</c:v>
                </c:pt>
                <c:pt idx="13049">
                  <c:v>-25.204999999999998</c:v>
                </c:pt>
                <c:pt idx="13050">
                  <c:v>-25.164000000000001</c:v>
                </c:pt>
                <c:pt idx="13051">
                  <c:v>-25.198</c:v>
                </c:pt>
                <c:pt idx="13052">
                  <c:v>-25.251999999999999</c:v>
                </c:pt>
                <c:pt idx="13053">
                  <c:v>-25.207999999999998</c:v>
                </c:pt>
                <c:pt idx="13054">
                  <c:v>-25.021999999999998</c:v>
                </c:pt>
                <c:pt idx="13055">
                  <c:v>-25.013999999999999</c:v>
                </c:pt>
                <c:pt idx="13056">
                  <c:v>-25.172000000000001</c:v>
                </c:pt>
                <c:pt idx="13057">
                  <c:v>-25.286999999999999</c:v>
                </c:pt>
                <c:pt idx="13058">
                  <c:v>-25.247</c:v>
                </c:pt>
                <c:pt idx="13059">
                  <c:v>-25.286999999999999</c:v>
                </c:pt>
                <c:pt idx="13060">
                  <c:v>-25.209</c:v>
                </c:pt>
                <c:pt idx="13061">
                  <c:v>-25.024000000000001</c:v>
                </c:pt>
                <c:pt idx="13062">
                  <c:v>-25.158000000000001</c:v>
                </c:pt>
                <c:pt idx="13063">
                  <c:v>-25.088000000000001</c:v>
                </c:pt>
                <c:pt idx="13064">
                  <c:v>-25.065000000000001</c:v>
                </c:pt>
                <c:pt idx="13065">
                  <c:v>-25.093</c:v>
                </c:pt>
                <c:pt idx="13066">
                  <c:v>-25.152999999999999</c:v>
                </c:pt>
                <c:pt idx="13067">
                  <c:v>-25.305</c:v>
                </c:pt>
                <c:pt idx="13068">
                  <c:v>-25.175999999999998</c:v>
                </c:pt>
                <c:pt idx="13069">
                  <c:v>-25.257999999999999</c:v>
                </c:pt>
                <c:pt idx="13070">
                  <c:v>-25.29</c:v>
                </c:pt>
                <c:pt idx="13071">
                  <c:v>-25.2</c:v>
                </c:pt>
                <c:pt idx="13072">
                  <c:v>-25.228000000000002</c:v>
                </c:pt>
                <c:pt idx="13073">
                  <c:v>-25.251000000000001</c:v>
                </c:pt>
                <c:pt idx="13074">
                  <c:v>-25.218</c:v>
                </c:pt>
                <c:pt idx="13075">
                  <c:v>-25.221</c:v>
                </c:pt>
                <c:pt idx="13076">
                  <c:v>-25.135999999999999</c:v>
                </c:pt>
                <c:pt idx="13077">
                  <c:v>-25.22</c:v>
                </c:pt>
                <c:pt idx="13078">
                  <c:v>-25.236000000000001</c:v>
                </c:pt>
                <c:pt idx="13079">
                  <c:v>-25.123000000000001</c:v>
                </c:pt>
                <c:pt idx="13080">
                  <c:v>-25.149000000000001</c:v>
                </c:pt>
                <c:pt idx="13081">
                  <c:v>-25.187999999999999</c:v>
                </c:pt>
                <c:pt idx="13082">
                  <c:v>-25.196000000000002</c:v>
                </c:pt>
                <c:pt idx="13083">
                  <c:v>-25.257999999999999</c:v>
                </c:pt>
                <c:pt idx="13084">
                  <c:v>-25.253</c:v>
                </c:pt>
                <c:pt idx="13085">
                  <c:v>-25.253</c:v>
                </c:pt>
                <c:pt idx="13086">
                  <c:v>-25.195</c:v>
                </c:pt>
                <c:pt idx="13087">
                  <c:v>-25.091000000000001</c:v>
                </c:pt>
                <c:pt idx="13088">
                  <c:v>-25.241</c:v>
                </c:pt>
                <c:pt idx="13089">
                  <c:v>-25.242999999999999</c:v>
                </c:pt>
                <c:pt idx="13090">
                  <c:v>-25.172999999999998</c:v>
                </c:pt>
                <c:pt idx="13091">
                  <c:v>-25.27</c:v>
                </c:pt>
                <c:pt idx="13092">
                  <c:v>-25.326000000000001</c:v>
                </c:pt>
                <c:pt idx="13093">
                  <c:v>-25.2</c:v>
                </c:pt>
                <c:pt idx="13094">
                  <c:v>-25.228000000000002</c:v>
                </c:pt>
                <c:pt idx="13095">
                  <c:v>-25.268999999999998</c:v>
                </c:pt>
                <c:pt idx="13096">
                  <c:v>-25.405000000000001</c:v>
                </c:pt>
                <c:pt idx="13097">
                  <c:v>-25.266999999999999</c:v>
                </c:pt>
                <c:pt idx="13098">
                  <c:v>-25.289000000000001</c:v>
                </c:pt>
                <c:pt idx="13099">
                  <c:v>-25.276</c:v>
                </c:pt>
                <c:pt idx="13100">
                  <c:v>-25.297999999999998</c:v>
                </c:pt>
                <c:pt idx="13101">
                  <c:v>-25.242999999999999</c:v>
                </c:pt>
                <c:pt idx="13102">
                  <c:v>-25.257000000000001</c:v>
                </c:pt>
                <c:pt idx="13103">
                  <c:v>-25.271999999999998</c:v>
                </c:pt>
                <c:pt idx="13104">
                  <c:v>-25.231000000000002</c:v>
                </c:pt>
                <c:pt idx="13105">
                  <c:v>-25.297000000000001</c:v>
                </c:pt>
                <c:pt idx="13106">
                  <c:v>-25.257999999999999</c:v>
                </c:pt>
                <c:pt idx="13107">
                  <c:v>-25.201000000000001</c:v>
                </c:pt>
                <c:pt idx="13108">
                  <c:v>-25.337</c:v>
                </c:pt>
                <c:pt idx="13109">
                  <c:v>-25.148</c:v>
                </c:pt>
                <c:pt idx="13110">
                  <c:v>-25.238</c:v>
                </c:pt>
                <c:pt idx="13111">
                  <c:v>-25.241</c:v>
                </c:pt>
                <c:pt idx="13112">
                  <c:v>-25.224</c:v>
                </c:pt>
                <c:pt idx="13113">
                  <c:v>-25.245000000000001</c:v>
                </c:pt>
                <c:pt idx="13114">
                  <c:v>-25.135000000000002</c:v>
                </c:pt>
                <c:pt idx="13115">
                  <c:v>-25.169</c:v>
                </c:pt>
                <c:pt idx="13116">
                  <c:v>-25.22</c:v>
                </c:pt>
                <c:pt idx="13117">
                  <c:v>-25.24</c:v>
                </c:pt>
                <c:pt idx="13118">
                  <c:v>-25.215</c:v>
                </c:pt>
                <c:pt idx="13119">
                  <c:v>-25.207999999999998</c:v>
                </c:pt>
                <c:pt idx="13120">
                  <c:v>-25.231999999999999</c:v>
                </c:pt>
                <c:pt idx="13121">
                  <c:v>-25.184000000000001</c:v>
                </c:pt>
                <c:pt idx="13122">
                  <c:v>-25.222000000000001</c:v>
                </c:pt>
                <c:pt idx="13123">
                  <c:v>-25.218</c:v>
                </c:pt>
                <c:pt idx="13124">
                  <c:v>-25.242000000000001</c:v>
                </c:pt>
                <c:pt idx="13125">
                  <c:v>-25.212</c:v>
                </c:pt>
                <c:pt idx="13126">
                  <c:v>-25.169</c:v>
                </c:pt>
                <c:pt idx="13127">
                  <c:v>-25.282</c:v>
                </c:pt>
                <c:pt idx="13128">
                  <c:v>-25.260999999999999</c:v>
                </c:pt>
                <c:pt idx="13129">
                  <c:v>-25.297999999999998</c:v>
                </c:pt>
                <c:pt idx="13130">
                  <c:v>-25.282</c:v>
                </c:pt>
                <c:pt idx="13131">
                  <c:v>-25.302</c:v>
                </c:pt>
                <c:pt idx="13132">
                  <c:v>-25.262</c:v>
                </c:pt>
                <c:pt idx="13133">
                  <c:v>-25.257000000000001</c:v>
                </c:pt>
                <c:pt idx="13134">
                  <c:v>-25.286000000000001</c:v>
                </c:pt>
                <c:pt idx="13135">
                  <c:v>-25.210999999999999</c:v>
                </c:pt>
                <c:pt idx="13136">
                  <c:v>-25.254000000000001</c:v>
                </c:pt>
                <c:pt idx="13137">
                  <c:v>-24.949000000000002</c:v>
                </c:pt>
                <c:pt idx="13138">
                  <c:v>-25.234999999999999</c:v>
                </c:pt>
                <c:pt idx="13139">
                  <c:v>-25.241</c:v>
                </c:pt>
                <c:pt idx="13140">
                  <c:v>-25.190999999999999</c:v>
                </c:pt>
                <c:pt idx="13141">
                  <c:v>-24.919</c:v>
                </c:pt>
                <c:pt idx="13142">
                  <c:v>-25.268999999999998</c:v>
                </c:pt>
                <c:pt idx="13143">
                  <c:v>-25.100999999999999</c:v>
                </c:pt>
                <c:pt idx="13144">
                  <c:v>-24.863</c:v>
                </c:pt>
                <c:pt idx="13145">
                  <c:v>-25.138000000000002</c:v>
                </c:pt>
                <c:pt idx="13146">
                  <c:v>-25.286000000000001</c:v>
                </c:pt>
                <c:pt idx="13147">
                  <c:v>-25</c:v>
                </c:pt>
                <c:pt idx="13148">
                  <c:v>-25.239000000000001</c:v>
                </c:pt>
                <c:pt idx="13149">
                  <c:v>-25.146000000000001</c:v>
                </c:pt>
                <c:pt idx="13150">
                  <c:v>-25.087</c:v>
                </c:pt>
                <c:pt idx="13151">
                  <c:v>-25.187000000000001</c:v>
                </c:pt>
                <c:pt idx="13152">
                  <c:v>-25.265999999999998</c:v>
                </c:pt>
                <c:pt idx="13153">
                  <c:v>-25.17</c:v>
                </c:pt>
                <c:pt idx="13154">
                  <c:v>-25.181999999999999</c:v>
                </c:pt>
                <c:pt idx="13155">
                  <c:v>-25.215</c:v>
                </c:pt>
                <c:pt idx="13156">
                  <c:v>-25.225000000000001</c:v>
                </c:pt>
                <c:pt idx="13157">
                  <c:v>-25.212</c:v>
                </c:pt>
                <c:pt idx="13158">
                  <c:v>-25.204000000000001</c:v>
                </c:pt>
                <c:pt idx="13159">
                  <c:v>-25.216999999999999</c:v>
                </c:pt>
                <c:pt idx="13160">
                  <c:v>-25.018000000000001</c:v>
                </c:pt>
                <c:pt idx="13161">
                  <c:v>-25.158999999999999</c:v>
                </c:pt>
                <c:pt idx="13162">
                  <c:v>-25.16</c:v>
                </c:pt>
                <c:pt idx="13163">
                  <c:v>-25.257000000000001</c:v>
                </c:pt>
                <c:pt idx="13164">
                  <c:v>-25.292000000000002</c:v>
                </c:pt>
                <c:pt idx="13165">
                  <c:v>-25.155999999999999</c:v>
                </c:pt>
                <c:pt idx="13166">
                  <c:v>-25.221</c:v>
                </c:pt>
                <c:pt idx="13167">
                  <c:v>-25.076000000000001</c:v>
                </c:pt>
                <c:pt idx="13168">
                  <c:v>-25.074000000000002</c:v>
                </c:pt>
                <c:pt idx="13169">
                  <c:v>-25.22</c:v>
                </c:pt>
                <c:pt idx="13170">
                  <c:v>-25.059000000000001</c:v>
                </c:pt>
                <c:pt idx="13171">
                  <c:v>-25.274999999999999</c:v>
                </c:pt>
                <c:pt idx="13172">
                  <c:v>-25.245999999999999</c:v>
                </c:pt>
                <c:pt idx="13173">
                  <c:v>-25.24</c:v>
                </c:pt>
                <c:pt idx="13174">
                  <c:v>-25.311</c:v>
                </c:pt>
                <c:pt idx="13175">
                  <c:v>-25.234000000000002</c:v>
                </c:pt>
                <c:pt idx="13176">
                  <c:v>-25.257000000000001</c:v>
                </c:pt>
                <c:pt idx="13177">
                  <c:v>-25.216000000000001</c:v>
                </c:pt>
                <c:pt idx="13178">
                  <c:v>-25.222999999999999</c:v>
                </c:pt>
                <c:pt idx="13179">
                  <c:v>-25.135000000000002</c:v>
                </c:pt>
                <c:pt idx="13180">
                  <c:v>-25.15</c:v>
                </c:pt>
                <c:pt idx="13181">
                  <c:v>-25.114999999999998</c:v>
                </c:pt>
                <c:pt idx="13182">
                  <c:v>-25.186</c:v>
                </c:pt>
                <c:pt idx="13183">
                  <c:v>-25.27</c:v>
                </c:pt>
                <c:pt idx="13184">
                  <c:v>-25.082999999999998</c:v>
                </c:pt>
                <c:pt idx="13185">
                  <c:v>-25.166</c:v>
                </c:pt>
                <c:pt idx="13186">
                  <c:v>-25.193000000000001</c:v>
                </c:pt>
                <c:pt idx="13187">
                  <c:v>-25.134</c:v>
                </c:pt>
                <c:pt idx="13188">
                  <c:v>-25.292999999999999</c:v>
                </c:pt>
                <c:pt idx="13189">
                  <c:v>-25.123000000000001</c:v>
                </c:pt>
                <c:pt idx="13190">
                  <c:v>-25.221</c:v>
                </c:pt>
                <c:pt idx="13191">
                  <c:v>-25.161999999999999</c:v>
                </c:pt>
                <c:pt idx="13192">
                  <c:v>-25.201000000000001</c:v>
                </c:pt>
                <c:pt idx="13193">
                  <c:v>-25.245000000000001</c:v>
                </c:pt>
                <c:pt idx="13194">
                  <c:v>-25.251000000000001</c:v>
                </c:pt>
                <c:pt idx="13195">
                  <c:v>-25.242000000000001</c:v>
                </c:pt>
                <c:pt idx="13196">
                  <c:v>-25.216000000000001</c:v>
                </c:pt>
                <c:pt idx="13197">
                  <c:v>-25.216000000000001</c:v>
                </c:pt>
                <c:pt idx="13198">
                  <c:v>-24.977</c:v>
                </c:pt>
                <c:pt idx="13199">
                  <c:v>-25.068999999999999</c:v>
                </c:pt>
                <c:pt idx="13200">
                  <c:v>-25.321999999999999</c:v>
                </c:pt>
                <c:pt idx="13201">
                  <c:v>-25.298999999999999</c:v>
                </c:pt>
                <c:pt idx="13202">
                  <c:v>-25.216999999999999</c:v>
                </c:pt>
                <c:pt idx="13203">
                  <c:v>-25.23</c:v>
                </c:pt>
                <c:pt idx="13204">
                  <c:v>-25.283999999999999</c:v>
                </c:pt>
                <c:pt idx="13205">
                  <c:v>-25.097000000000001</c:v>
                </c:pt>
                <c:pt idx="13206">
                  <c:v>-25.143999999999998</c:v>
                </c:pt>
                <c:pt idx="13207">
                  <c:v>-25.163</c:v>
                </c:pt>
                <c:pt idx="13208">
                  <c:v>-25.268000000000001</c:v>
                </c:pt>
                <c:pt idx="13209">
                  <c:v>-25.169</c:v>
                </c:pt>
                <c:pt idx="13210">
                  <c:v>-25.151</c:v>
                </c:pt>
                <c:pt idx="13211">
                  <c:v>-25.216999999999999</c:v>
                </c:pt>
                <c:pt idx="13212">
                  <c:v>-25.218</c:v>
                </c:pt>
                <c:pt idx="13213">
                  <c:v>-25.209</c:v>
                </c:pt>
                <c:pt idx="13214">
                  <c:v>-25.091000000000001</c:v>
                </c:pt>
                <c:pt idx="13215">
                  <c:v>-24.994</c:v>
                </c:pt>
                <c:pt idx="13216">
                  <c:v>-25.274999999999999</c:v>
                </c:pt>
                <c:pt idx="13217">
                  <c:v>-25.207000000000001</c:v>
                </c:pt>
                <c:pt idx="13218">
                  <c:v>-25.187999999999999</c:v>
                </c:pt>
                <c:pt idx="13219">
                  <c:v>-25.053000000000001</c:v>
                </c:pt>
                <c:pt idx="13220">
                  <c:v>-25.161000000000001</c:v>
                </c:pt>
                <c:pt idx="13221">
                  <c:v>-25.01</c:v>
                </c:pt>
                <c:pt idx="13222">
                  <c:v>-25.266999999999999</c:v>
                </c:pt>
                <c:pt idx="13223">
                  <c:v>-25.135999999999999</c:v>
                </c:pt>
                <c:pt idx="13224">
                  <c:v>-24.994</c:v>
                </c:pt>
                <c:pt idx="13225">
                  <c:v>-25.152999999999999</c:v>
                </c:pt>
                <c:pt idx="13226">
                  <c:v>-24.942</c:v>
                </c:pt>
                <c:pt idx="13227">
                  <c:v>-25.06</c:v>
                </c:pt>
                <c:pt idx="13228">
                  <c:v>-25.085999999999999</c:v>
                </c:pt>
                <c:pt idx="13229">
                  <c:v>-25.181000000000001</c:v>
                </c:pt>
                <c:pt idx="13230">
                  <c:v>-25.065999999999999</c:v>
                </c:pt>
                <c:pt idx="13231">
                  <c:v>-25.09</c:v>
                </c:pt>
                <c:pt idx="13232">
                  <c:v>-25.216999999999999</c:v>
                </c:pt>
                <c:pt idx="13233">
                  <c:v>-25.163</c:v>
                </c:pt>
                <c:pt idx="13234">
                  <c:v>-24.97</c:v>
                </c:pt>
                <c:pt idx="13235">
                  <c:v>-25.085000000000001</c:v>
                </c:pt>
                <c:pt idx="13236">
                  <c:v>-25.05</c:v>
                </c:pt>
                <c:pt idx="13237">
                  <c:v>-25.103999999999999</c:v>
                </c:pt>
                <c:pt idx="13238">
                  <c:v>-25.024999999999999</c:v>
                </c:pt>
                <c:pt idx="13239">
                  <c:v>-25.132000000000001</c:v>
                </c:pt>
                <c:pt idx="13240">
                  <c:v>-25.251999999999999</c:v>
                </c:pt>
                <c:pt idx="13241">
                  <c:v>-25.302</c:v>
                </c:pt>
                <c:pt idx="13242">
                  <c:v>-25.196999999999999</c:v>
                </c:pt>
                <c:pt idx="13243">
                  <c:v>-25.039000000000001</c:v>
                </c:pt>
                <c:pt idx="13244">
                  <c:v>-25.071000000000002</c:v>
                </c:pt>
                <c:pt idx="13245">
                  <c:v>-25.032</c:v>
                </c:pt>
                <c:pt idx="13246">
                  <c:v>-25.190999999999999</c:v>
                </c:pt>
                <c:pt idx="13247">
                  <c:v>-25.056999999999999</c:v>
                </c:pt>
                <c:pt idx="13248">
                  <c:v>-25.013999999999999</c:v>
                </c:pt>
                <c:pt idx="13249">
                  <c:v>-24.803000000000001</c:v>
                </c:pt>
                <c:pt idx="13250">
                  <c:v>-24.905999999999999</c:v>
                </c:pt>
                <c:pt idx="13251">
                  <c:v>-24.972999999999999</c:v>
                </c:pt>
                <c:pt idx="13252">
                  <c:v>-24.818000000000001</c:v>
                </c:pt>
                <c:pt idx="13253">
                  <c:v>-24.952000000000002</c:v>
                </c:pt>
                <c:pt idx="13254">
                  <c:v>-24.712</c:v>
                </c:pt>
                <c:pt idx="13255">
                  <c:v>-25.035</c:v>
                </c:pt>
                <c:pt idx="13256">
                  <c:v>-24.957000000000001</c:v>
                </c:pt>
                <c:pt idx="13257">
                  <c:v>-24.751999999999999</c:v>
                </c:pt>
                <c:pt idx="13258">
                  <c:v>-24.677</c:v>
                </c:pt>
                <c:pt idx="13259">
                  <c:v>-24.789000000000001</c:v>
                </c:pt>
                <c:pt idx="13260">
                  <c:v>-24.81</c:v>
                </c:pt>
                <c:pt idx="13261">
                  <c:v>-24.696999999999999</c:v>
                </c:pt>
                <c:pt idx="13262">
                  <c:v>-24.847999999999999</c:v>
                </c:pt>
                <c:pt idx="13263">
                  <c:v>-25.033999999999999</c:v>
                </c:pt>
                <c:pt idx="13264">
                  <c:v>-24.905999999999999</c:v>
                </c:pt>
                <c:pt idx="13265">
                  <c:v>-24.885000000000002</c:v>
                </c:pt>
                <c:pt idx="13266">
                  <c:v>-25.04</c:v>
                </c:pt>
                <c:pt idx="13267">
                  <c:v>-24.919</c:v>
                </c:pt>
                <c:pt idx="13268">
                  <c:v>-24.901</c:v>
                </c:pt>
                <c:pt idx="13269">
                  <c:v>-24.850999999999999</c:v>
                </c:pt>
                <c:pt idx="13270">
                  <c:v>-24.981999999999999</c:v>
                </c:pt>
                <c:pt idx="13271">
                  <c:v>-24.92</c:v>
                </c:pt>
                <c:pt idx="13272">
                  <c:v>-25.073</c:v>
                </c:pt>
                <c:pt idx="13273">
                  <c:v>-25.018000000000001</c:v>
                </c:pt>
                <c:pt idx="13274">
                  <c:v>-25.276</c:v>
                </c:pt>
                <c:pt idx="13275">
                  <c:v>-25.074000000000002</c:v>
                </c:pt>
                <c:pt idx="13276">
                  <c:v>-25.169</c:v>
                </c:pt>
                <c:pt idx="13277">
                  <c:v>-25.209</c:v>
                </c:pt>
                <c:pt idx="13278">
                  <c:v>-25.15</c:v>
                </c:pt>
                <c:pt idx="13279">
                  <c:v>-25.152999999999999</c:v>
                </c:pt>
                <c:pt idx="13280">
                  <c:v>-25.145</c:v>
                </c:pt>
                <c:pt idx="13281">
                  <c:v>-25.164000000000001</c:v>
                </c:pt>
                <c:pt idx="13282">
                  <c:v>-25.228999999999999</c:v>
                </c:pt>
                <c:pt idx="13283">
                  <c:v>-25.210999999999999</c:v>
                </c:pt>
                <c:pt idx="13284">
                  <c:v>-25.114999999999998</c:v>
                </c:pt>
                <c:pt idx="13285">
                  <c:v>-25.152999999999999</c:v>
                </c:pt>
                <c:pt idx="13286">
                  <c:v>-25.274000000000001</c:v>
                </c:pt>
                <c:pt idx="13287">
                  <c:v>-25.094999999999999</c:v>
                </c:pt>
                <c:pt idx="13288">
                  <c:v>-25.277000000000001</c:v>
                </c:pt>
                <c:pt idx="13289">
                  <c:v>-25.157</c:v>
                </c:pt>
                <c:pt idx="13290">
                  <c:v>-25.053999999999998</c:v>
                </c:pt>
                <c:pt idx="13291">
                  <c:v>-25.248000000000001</c:v>
                </c:pt>
                <c:pt idx="13292">
                  <c:v>-25.260999999999999</c:v>
                </c:pt>
                <c:pt idx="13293">
                  <c:v>-25.111999999999998</c:v>
                </c:pt>
                <c:pt idx="13294">
                  <c:v>-25.222000000000001</c:v>
                </c:pt>
                <c:pt idx="13295">
                  <c:v>-25.198</c:v>
                </c:pt>
                <c:pt idx="13296">
                  <c:v>-25.123000000000001</c:v>
                </c:pt>
                <c:pt idx="13297">
                  <c:v>-25.138000000000002</c:v>
                </c:pt>
                <c:pt idx="13298">
                  <c:v>-25.13</c:v>
                </c:pt>
                <c:pt idx="13299">
                  <c:v>-25.241</c:v>
                </c:pt>
                <c:pt idx="13300">
                  <c:v>-25.22</c:v>
                </c:pt>
                <c:pt idx="13301">
                  <c:v>-25.164000000000001</c:v>
                </c:pt>
                <c:pt idx="13302">
                  <c:v>-25.198</c:v>
                </c:pt>
                <c:pt idx="13303">
                  <c:v>-25.138000000000002</c:v>
                </c:pt>
                <c:pt idx="13304">
                  <c:v>-25.233000000000001</c:v>
                </c:pt>
                <c:pt idx="13305">
                  <c:v>-25.177</c:v>
                </c:pt>
                <c:pt idx="13306">
                  <c:v>-25.216999999999999</c:v>
                </c:pt>
                <c:pt idx="13307">
                  <c:v>-25.009</c:v>
                </c:pt>
                <c:pt idx="13308">
                  <c:v>-25.064</c:v>
                </c:pt>
                <c:pt idx="13309">
                  <c:v>-25.242999999999999</c:v>
                </c:pt>
                <c:pt idx="13310">
                  <c:v>-25.17</c:v>
                </c:pt>
                <c:pt idx="13311">
                  <c:v>-25.283000000000001</c:v>
                </c:pt>
                <c:pt idx="13312">
                  <c:v>-25.141999999999999</c:v>
                </c:pt>
                <c:pt idx="13313">
                  <c:v>-25.280999999999999</c:v>
                </c:pt>
                <c:pt idx="13314">
                  <c:v>-25.135000000000002</c:v>
                </c:pt>
                <c:pt idx="13315">
                  <c:v>-25.175999999999998</c:v>
                </c:pt>
                <c:pt idx="13316">
                  <c:v>-24.864999999999998</c:v>
                </c:pt>
                <c:pt idx="13317">
                  <c:v>-25.207000000000001</c:v>
                </c:pt>
                <c:pt idx="13318">
                  <c:v>-25.029</c:v>
                </c:pt>
                <c:pt idx="13319">
                  <c:v>-25.254999999999999</c:v>
                </c:pt>
                <c:pt idx="13320">
                  <c:v>-25.103999999999999</c:v>
                </c:pt>
                <c:pt idx="13321">
                  <c:v>-25.033999999999999</c:v>
                </c:pt>
                <c:pt idx="13322">
                  <c:v>-25.027000000000001</c:v>
                </c:pt>
                <c:pt idx="13323">
                  <c:v>-25.132999999999999</c:v>
                </c:pt>
                <c:pt idx="13324">
                  <c:v>-25.202999999999999</c:v>
                </c:pt>
                <c:pt idx="13325">
                  <c:v>-25.117000000000001</c:v>
                </c:pt>
                <c:pt idx="13326">
                  <c:v>-25.271999999999998</c:v>
                </c:pt>
                <c:pt idx="13327">
                  <c:v>-25.286000000000001</c:v>
                </c:pt>
                <c:pt idx="13328">
                  <c:v>-25.300999999999998</c:v>
                </c:pt>
                <c:pt idx="13329">
                  <c:v>-25.245999999999999</c:v>
                </c:pt>
                <c:pt idx="13330">
                  <c:v>-25.079000000000001</c:v>
                </c:pt>
                <c:pt idx="13331">
                  <c:v>-25.062999999999999</c:v>
                </c:pt>
                <c:pt idx="13332">
                  <c:v>-25.276</c:v>
                </c:pt>
                <c:pt idx="13333">
                  <c:v>-25.213000000000001</c:v>
                </c:pt>
                <c:pt idx="13334">
                  <c:v>-25.113</c:v>
                </c:pt>
                <c:pt idx="13335">
                  <c:v>-25.161999999999999</c:v>
                </c:pt>
                <c:pt idx="13336">
                  <c:v>-24.829000000000001</c:v>
                </c:pt>
                <c:pt idx="13337">
                  <c:v>-24.959</c:v>
                </c:pt>
                <c:pt idx="13338">
                  <c:v>-25.094999999999999</c:v>
                </c:pt>
                <c:pt idx="13339">
                  <c:v>-25.128</c:v>
                </c:pt>
                <c:pt idx="13340">
                  <c:v>-25.213999999999999</c:v>
                </c:pt>
                <c:pt idx="13341">
                  <c:v>-25.212</c:v>
                </c:pt>
                <c:pt idx="13342">
                  <c:v>-25.181999999999999</c:v>
                </c:pt>
                <c:pt idx="13343">
                  <c:v>-25.097000000000001</c:v>
                </c:pt>
                <c:pt idx="13344">
                  <c:v>-25.003</c:v>
                </c:pt>
                <c:pt idx="13345">
                  <c:v>-25.163</c:v>
                </c:pt>
                <c:pt idx="13346">
                  <c:v>-25.17</c:v>
                </c:pt>
                <c:pt idx="13347">
                  <c:v>-25.062999999999999</c:v>
                </c:pt>
                <c:pt idx="13348">
                  <c:v>-25.178999999999998</c:v>
                </c:pt>
                <c:pt idx="13349">
                  <c:v>-25.138999999999999</c:v>
                </c:pt>
                <c:pt idx="13350">
                  <c:v>-25.056000000000001</c:v>
                </c:pt>
                <c:pt idx="13351">
                  <c:v>-25.111999999999998</c:v>
                </c:pt>
                <c:pt idx="13352">
                  <c:v>-25.056000000000001</c:v>
                </c:pt>
                <c:pt idx="13353">
                  <c:v>-25.29</c:v>
                </c:pt>
                <c:pt idx="13354">
                  <c:v>-24.861999999999998</c:v>
                </c:pt>
                <c:pt idx="13355">
                  <c:v>-24.861000000000001</c:v>
                </c:pt>
                <c:pt idx="13356">
                  <c:v>-24.946000000000002</c:v>
                </c:pt>
                <c:pt idx="13357">
                  <c:v>-25.087</c:v>
                </c:pt>
                <c:pt idx="13358">
                  <c:v>-25.042000000000002</c:v>
                </c:pt>
                <c:pt idx="13359">
                  <c:v>-25.196000000000002</c:v>
                </c:pt>
                <c:pt idx="13360">
                  <c:v>-25.018999999999998</c:v>
                </c:pt>
                <c:pt idx="13361">
                  <c:v>-25.204999999999998</c:v>
                </c:pt>
                <c:pt idx="13362">
                  <c:v>-25.143000000000001</c:v>
                </c:pt>
                <c:pt idx="13363">
                  <c:v>-25.248999999999999</c:v>
                </c:pt>
                <c:pt idx="13364">
                  <c:v>-25.274000000000001</c:v>
                </c:pt>
                <c:pt idx="13365">
                  <c:v>-25.152000000000001</c:v>
                </c:pt>
                <c:pt idx="13366">
                  <c:v>-25.161999999999999</c:v>
                </c:pt>
                <c:pt idx="13367">
                  <c:v>-25.206</c:v>
                </c:pt>
                <c:pt idx="13368">
                  <c:v>-25.201000000000001</c:v>
                </c:pt>
                <c:pt idx="13369">
                  <c:v>-25.050999999999998</c:v>
                </c:pt>
                <c:pt idx="13370">
                  <c:v>-24.96</c:v>
                </c:pt>
                <c:pt idx="13371">
                  <c:v>-25.035</c:v>
                </c:pt>
                <c:pt idx="13372">
                  <c:v>-25.341999999999999</c:v>
                </c:pt>
                <c:pt idx="13373">
                  <c:v>-25.027000000000001</c:v>
                </c:pt>
                <c:pt idx="13374">
                  <c:v>-24.97</c:v>
                </c:pt>
                <c:pt idx="13375">
                  <c:v>-25.137</c:v>
                </c:pt>
                <c:pt idx="13376">
                  <c:v>-24.97</c:v>
                </c:pt>
                <c:pt idx="13377">
                  <c:v>-25.172999999999998</c:v>
                </c:pt>
                <c:pt idx="13378">
                  <c:v>-24.885000000000002</c:v>
                </c:pt>
                <c:pt idx="13379">
                  <c:v>-24.908000000000001</c:v>
                </c:pt>
                <c:pt idx="13380">
                  <c:v>-25.251999999999999</c:v>
                </c:pt>
                <c:pt idx="13381">
                  <c:v>-25.119</c:v>
                </c:pt>
                <c:pt idx="13382">
                  <c:v>-25.187000000000001</c:v>
                </c:pt>
                <c:pt idx="13383">
                  <c:v>-25.187000000000001</c:v>
                </c:pt>
                <c:pt idx="13384">
                  <c:v>-25.202000000000002</c:v>
                </c:pt>
                <c:pt idx="13385">
                  <c:v>-25.141999999999999</c:v>
                </c:pt>
                <c:pt idx="13386">
                  <c:v>-25.085000000000001</c:v>
                </c:pt>
                <c:pt idx="13387">
                  <c:v>-25.129000000000001</c:v>
                </c:pt>
                <c:pt idx="13388">
                  <c:v>-25.189</c:v>
                </c:pt>
                <c:pt idx="13389">
                  <c:v>-25.05</c:v>
                </c:pt>
                <c:pt idx="13390">
                  <c:v>-25.260999999999999</c:v>
                </c:pt>
                <c:pt idx="13391">
                  <c:v>-25.163</c:v>
                </c:pt>
                <c:pt idx="13392">
                  <c:v>-24.940999999999999</c:v>
                </c:pt>
                <c:pt idx="13393">
                  <c:v>-25.024000000000001</c:v>
                </c:pt>
                <c:pt idx="13394">
                  <c:v>-25.111999999999998</c:v>
                </c:pt>
                <c:pt idx="13395">
                  <c:v>-25.141999999999999</c:v>
                </c:pt>
                <c:pt idx="13396">
                  <c:v>-25.216999999999999</c:v>
                </c:pt>
                <c:pt idx="13397">
                  <c:v>-25.088000000000001</c:v>
                </c:pt>
                <c:pt idx="13398">
                  <c:v>-25.088999999999999</c:v>
                </c:pt>
                <c:pt idx="13399">
                  <c:v>-24.946999999999999</c:v>
                </c:pt>
                <c:pt idx="13400">
                  <c:v>-25.172000000000001</c:v>
                </c:pt>
                <c:pt idx="13401">
                  <c:v>-25.041</c:v>
                </c:pt>
                <c:pt idx="13402">
                  <c:v>-25.297999999999998</c:v>
                </c:pt>
                <c:pt idx="13403">
                  <c:v>-25.158999999999999</c:v>
                </c:pt>
                <c:pt idx="13404">
                  <c:v>-25.204999999999998</c:v>
                </c:pt>
                <c:pt idx="13405">
                  <c:v>-25.106000000000002</c:v>
                </c:pt>
                <c:pt idx="13406">
                  <c:v>-25.103999999999999</c:v>
                </c:pt>
                <c:pt idx="13407">
                  <c:v>-25.210999999999999</c:v>
                </c:pt>
                <c:pt idx="13408">
                  <c:v>-25.111999999999998</c:v>
                </c:pt>
                <c:pt idx="13409">
                  <c:v>-24.96</c:v>
                </c:pt>
                <c:pt idx="13410">
                  <c:v>-24.89</c:v>
                </c:pt>
                <c:pt idx="13411">
                  <c:v>-24.821999999999999</c:v>
                </c:pt>
                <c:pt idx="13412">
                  <c:v>-25.024000000000001</c:v>
                </c:pt>
                <c:pt idx="13413">
                  <c:v>-25.056999999999999</c:v>
                </c:pt>
                <c:pt idx="13414">
                  <c:v>-25.274999999999999</c:v>
                </c:pt>
                <c:pt idx="13415">
                  <c:v>-25.303000000000001</c:v>
                </c:pt>
                <c:pt idx="13416">
                  <c:v>-25.170999999999999</c:v>
                </c:pt>
                <c:pt idx="13417">
                  <c:v>-25.244</c:v>
                </c:pt>
                <c:pt idx="13418">
                  <c:v>-25.15</c:v>
                </c:pt>
                <c:pt idx="13419">
                  <c:v>-25.271000000000001</c:v>
                </c:pt>
                <c:pt idx="13420">
                  <c:v>-25.141999999999999</c:v>
                </c:pt>
                <c:pt idx="13421">
                  <c:v>-25.268999999999998</c:v>
                </c:pt>
                <c:pt idx="13422">
                  <c:v>-25.111000000000001</c:v>
                </c:pt>
                <c:pt idx="13423">
                  <c:v>-25.335000000000001</c:v>
                </c:pt>
                <c:pt idx="13424">
                  <c:v>-25.213000000000001</c:v>
                </c:pt>
                <c:pt idx="13425">
                  <c:v>-25.163</c:v>
                </c:pt>
                <c:pt idx="13426">
                  <c:v>-25.321000000000002</c:v>
                </c:pt>
                <c:pt idx="13427">
                  <c:v>-25.303000000000001</c:v>
                </c:pt>
                <c:pt idx="13428">
                  <c:v>-25.254999999999999</c:v>
                </c:pt>
                <c:pt idx="13429">
                  <c:v>-25.2</c:v>
                </c:pt>
                <c:pt idx="13430">
                  <c:v>-25.257999999999999</c:v>
                </c:pt>
                <c:pt idx="13431">
                  <c:v>-25.085999999999999</c:v>
                </c:pt>
                <c:pt idx="13432">
                  <c:v>-25.341000000000001</c:v>
                </c:pt>
                <c:pt idx="13433">
                  <c:v>-25.315999999999999</c:v>
                </c:pt>
                <c:pt idx="13434">
                  <c:v>-24.984000000000002</c:v>
                </c:pt>
                <c:pt idx="13435">
                  <c:v>-25.135999999999999</c:v>
                </c:pt>
                <c:pt idx="13436">
                  <c:v>-25.251999999999999</c:v>
                </c:pt>
                <c:pt idx="13437">
                  <c:v>-25.356999999999999</c:v>
                </c:pt>
                <c:pt idx="13438">
                  <c:v>-25.206</c:v>
                </c:pt>
                <c:pt idx="13439">
                  <c:v>-25.17</c:v>
                </c:pt>
                <c:pt idx="13440">
                  <c:v>-25.167000000000002</c:v>
                </c:pt>
                <c:pt idx="13441">
                  <c:v>-25.126999999999999</c:v>
                </c:pt>
                <c:pt idx="13442">
                  <c:v>-25.271999999999998</c:v>
                </c:pt>
                <c:pt idx="13443">
                  <c:v>-25.119</c:v>
                </c:pt>
                <c:pt idx="13444">
                  <c:v>-25.207999999999998</c:v>
                </c:pt>
                <c:pt idx="13445">
                  <c:v>-25.303000000000001</c:v>
                </c:pt>
                <c:pt idx="13446">
                  <c:v>-25.15</c:v>
                </c:pt>
                <c:pt idx="13447">
                  <c:v>-25.242000000000001</c:v>
                </c:pt>
                <c:pt idx="13448">
                  <c:v>-25.193000000000001</c:v>
                </c:pt>
                <c:pt idx="13449">
                  <c:v>-25.305</c:v>
                </c:pt>
                <c:pt idx="13450">
                  <c:v>-25.312000000000001</c:v>
                </c:pt>
                <c:pt idx="13451">
                  <c:v>-25.238</c:v>
                </c:pt>
                <c:pt idx="13452">
                  <c:v>-25.32</c:v>
                </c:pt>
                <c:pt idx="13453">
                  <c:v>-25.324000000000002</c:v>
                </c:pt>
                <c:pt idx="13454">
                  <c:v>-25.373000000000001</c:v>
                </c:pt>
                <c:pt idx="13455">
                  <c:v>-25.259</c:v>
                </c:pt>
                <c:pt idx="13456">
                  <c:v>-25.073</c:v>
                </c:pt>
                <c:pt idx="13457">
                  <c:v>-25.254999999999999</c:v>
                </c:pt>
                <c:pt idx="13458">
                  <c:v>-25.343</c:v>
                </c:pt>
                <c:pt idx="13459">
                  <c:v>-25.218</c:v>
                </c:pt>
                <c:pt idx="13460">
                  <c:v>-25.242000000000001</c:v>
                </c:pt>
                <c:pt idx="13461">
                  <c:v>-25.173999999999999</c:v>
                </c:pt>
                <c:pt idx="13462">
                  <c:v>-25.169</c:v>
                </c:pt>
                <c:pt idx="13463">
                  <c:v>-25.111000000000001</c:v>
                </c:pt>
                <c:pt idx="13464">
                  <c:v>-25.079000000000001</c:v>
                </c:pt>
                <c:pt idx="13465">
                  <c:v>-25.146999999999998</c:v>
                </c:pt>
                <c:pt idx="13466">
                  <c:v>-25.184000000000001</c:v>
                </c:pt>
                <c:pt idx="13467">
                  <c:v>-25.109000000000002</c:v>
                </c:pt>
                <c:pt idx="13468">
                  <c:v>-25.079000000000001</c:v>
                </c:pt>
                <c:pt idx="13469">
                  <c:v>-25.170999999999999</c:v>
                </c:pt>
                <c:pt idx="13470">
                  <c:v>-25.189</c:v>
                </c:pt>
                <c:pt idx="13471">
                  <c:v>-25.242000000000001</c:v>
                </c:pt>
                <c:pt idx="13472">
                  <c:v>-25.190999999999999</c:v>
                </c:pt>
                <c:pt idx="13473">
                  <c:v>-25.193999999999999</c:v>
                </c:pt>
                <c:pt idx="13474">
                  <c:v>-25.13</c:v>
                </c:pt>
                <c:pt idx="13475">
                  <c:v>-25.183</c:v>
                </c:pt>
                <c:pt idx="13476">
                  <c:v>-25.114999999999998</c:v>
                </c:pt>
                <c:pt idx="13477">
                  <c:v>-25.161999999999999</c:v>
                </c:pt>
                <c:pt idx="13478">
                  <c:v>-25.116</c:v>
                </c:pt>
                <c:pt idx="13479">
                  <c:v>-25.271999999999998</c:v>
                </c:pt>
                <c:pt idx="13480">
                  <c:v>-25.27</c:v>
                </c:pt>
                <c:pt idx="13481">
                  <c:v>-25.178000000000001</c:v>
                </c:pt>
                <c:pt idx="13482">
                  <c:v>-25.17</c:v>
                </c:pt>
                <c:pt idx="13483">
                  <c:v>-25.21</c:v>
                </c:pt>
                <c:pt idx="13484">
                  <c:v>-25.013999999999999</c:v>
                </c:pt>
                <c:pt idx="13485">
                  <c:v>-25.172000000000001</c:v>
                </c:pt>
                <c:pt idx="13486">
                  <c:v>-25.225000000000001</c:v>
                </c:pt>
                <c:pt idx="13487">
                  <c:v>-25.212</c:v>
                </c:pt>
                <c:pt idx="13488">
                  <c:v>-25.202999999999999</c:v>
                </c:pt>
                <c:pt idx="13489">
                  <c:v>-25.224</c:v>
                </c:pt>
                <c:pt idx="13490">
                  <c:v>-25.251999999999999</c:v>
                </c:pt>
                <c:pt idx="13491">
                  <c:v>-25.181999999999999</c:v>
                </c:pt>
                <c:pt idx="13492">
                  <c:v>-25.079000000000001</c:v>
                </c:pt>
                <c:pt idx="13493">
                  <c:v>-25.222000000000001</c:v>
                </c:pt>
                <c:pt idx="13494">
                  <c:v>-25.251000000000001</c:v>
                </c:pt>
                <c:pt idx="13495">
                  <c:v>-25.23</c:v>
                </c:pt>
                <c:pt idx="13496">
                  <c:v>-25.216000000000001</c:v>
                </c:pt>
                <c:pt idx="13497">
                  <c:v>-25.213000000000001</c:v>
                </c:pt>
                <c:pt idx="13498">
                  <c:v>-25.091999999999999</c:v>
                </c:pt>
                <c:pt idx="13499">
                  <c:v>-25.071999999999999</c:v>
                </c:pt>
                <c:pt idx="13500">
                  <c:v>-25.190999999999999</c:v>
                </c:pt>
                <c:pt idx="13501">
                  <c:v>-25.231000000000002</c:v>
                </c:pt>
                <c:pt idx="13502">
                  <c:v>-25.068999999999999</c:v>
                </c:pt>
                <c:pt idx="13503">
                  <c:v>-25.210999999999999</c:v>
                </c:pt>
                <c:pt idx="13504">
                  <c:v>-25.164999999999999</c:v>
                </c:pt>
                <c:pt idx="13505">
                  <c:v>-25.085000000000001</c:v>
                </c:pt>
                <c:pt idx="13506">
                  <c:v>-25.282</c:v>
                </c:pt>
                <c:pt idx="13507">
                  <c:v>-25.265000000000001</c:v>
                </c:pt>
                <c:pt idx="13508">
                  <c:v>-25.18</c:v>
                </c:pt>
                <c:pt idx="13509">
                  <c:v>-25.266999999999999</c:v>
                </c:pt>
                <c:pt idx="13510">
                  <c:v>-25.28</c:v>
                </c:pt>
                <c:pt idx="13511">
                  <c:v>-25.245000000000001</c:v>
                </c:pt>
                <c:pt idx="13512">
                  <c:v>-25.317</c:v>
                </c:pt>
                <c:pt idx="13513">
                  <c:v>-25.146999999999998</c:v>
                </c:pt>
                <c:pt idx="13514">
                  <c:v>-25.318000000000001</c:v>
                </c:pt>
                <c:pt idx="13515">
                  <c:v>-25.097999999999999</c:v>
                </c:pt>
                <c:pt idx="13516">
                  <c:v>-25.11</c:v>
                </c:pt>
                <c:pt idx="13517">
                  <c:v>-25.198</c:v>
                </c:pt>
                <c:pt idx="13518">
                  <c:v>-25.12</c:v>
                </c:pt>
                <c:pt idx="13519">
                  <c:v>-24.893000000000001</c:v>
                </c:pt>
                <c:pt idx="13520">
                  <c:v>-25.225000000000001</c:v>
                </c:pt>
                <c:pt idx="13521">
                  <c:v>-25.265000000000001</c:v>
                </c:pt>
                <c:pt idx="13522">
                  <c:v>-25.045000000000002</c:v>
                </c:pt>
                <c:pt idx="13523">
                  <c:v>-25.077999999999999</c:v>
                </c:pt>
                <c:pt idx="13524">
                  <c:v>-25.198</c:v>
                </c:pt>
                <c:pt idx="13525">
                  <c:v>-25.236999999999998</c:v>
                </c:pt>
                <c:pt idx="13526">
                  <c:v>-25.321999999999999</c:v>
                </c:pt>
                <c:pt idx="13527">
                  <c:v>-25.164000000000001</c:v>
                </c:pt>
                <c:pt idx="13528">
                  <c:v>-25.145</c:v>
                </c:pt>
                <c:pt idx="13529">
                  <c:v>-25.100999999999999</c:v>
                </c:pt>
                <c:pt idx="13530">
                  <c:v>-25.065999999999999</c:v>
                </c:pt>
                <c:pt idx="13531">
                  <c:v>-25.271999999999998</c:v>
                </c:pt>
                <c:pt idx="13532">
                  <c:v>-25.329000000000001</c:v>
                </c:pt>
                <c:pt idx="13533">
                  <c:v>-25.245000000000001</c:v>
                </c:pt>
                <c:pt idx="13534">
                  <c:v>-25.251000000000001</c:v>
                </c:pt>
                <c:pt idx="13535">
                  <c:v>-25.132999999999999</c:v>
                </c:pt>
                <c:pt idx="13536">
                  <c:v>-25.047999999999998</c:v>
                </c:pt>
                <c:pt idx="13537">
                  <c:v>-25.14</c:v>
                </c:pt>
                <c:pt idx="13538">
                  <c:v>-25.318999999999999</c:v>
                </c:pt>
                <c:pt idx="13539">
                  <c:v>-25.242999999999999</c:v>
                </c:pt>
                <c:pt idx="13540">
                  <c:v>-25.117000000000001</c:v>
                </c:pt>
                <c:pt idx="13541">
                  <c:v>-25.062000000000001</c:v>
                </c:pt>
                <c:pt idx="13542">
                  <c:v>-24.969000000000001</c:v>
                </c:pt>
                <c:pt idx="13543">
                  <c:v>-25.071000000000002</c:v>
                </c:pt>
                <c:pt idx="13544">
                  <c:v>-25.004000000000001</c:v>
                </c:pt>
                <c:pt idx="13545">
                  <c:v>-25.192</c:v>
                </c:pt>
                <c:pt idx="13546">
                  <c:v>-24.898</c:v>
                </c:pt>
                <c:pt idx="13547">
                  <c:v>-24.992999999999999</c:v>
                </c:pt>
                <c:pt idx="13548">
                  <c:v>-24.975000000000001</c:v>
                </c:pt>
                <c:pt idx="13549">
                  <c:v>-24.83</c:v>
                </c:pt>
                <c:pt idx="13550">
                  <c:v>-24.923999999999999</c:v>
                </c:pt>
                <c:pt idx="13551">
                  <c:v>-25.009</c:v>
                </c:pt>
                <c:pt idx="13552">
                  <c:v>-24.849</c:v>
                </c:pt>
                <c:pt idx="13553">
                  <c:v>-24.978000000000002</c:v>
                </c:pt>
                <c:pt idx="13554">
                  <c:v>-25.088999999999999</c:v>
                </c:pt>
                <c:pt idx="13555">
                  <c:v>-25.253</c:v>
                </c:pt>
                <c:pt idx="13556">
                  <c:v>-25.198</c:v>
                </c:pt>
                <c:pt idx="13557">
                  <c:v>-25.132999999999999</c:v>
                </c:pt>
                <c:pt idx="13558">
                  <c:v>-25.172999999999998</c:v>
                </c:pt>
                <c:pt idx="13559">
                  <c:v>-24.988</c:v>
                </c:pt>
                <c:pt idx="13560">
                  <c:v>-24.940999999999999</c:v>
                </c:pt>
                <c:pt idx="13561">
                  <c:v>-24.919</c:v>
                </c:pt>
                <c:pt idx="13562">
                  <c:v>-25.071999999999999</c:v>
                </c:pt>
                <c:pt idx="13563">
                  <c:v>-24.917000000000002</c:v>
                </c:pt>
                <c:pt idx="13564">
                  <c:v>-25.076000000000001</c:v>
                </c:pt>
                <c:pt idx="13565">
                  <c:v>-25.006</c:v>
                </c:pt>
                <c:pt idx="13566">
                  <c:v>-25.042999999999999</c:v>
                </c:pt>
                <c:pt idx="13567">
                  <c:v>-25.013999999999999</c:v>
                </c:pt>
                <c:pt idx="13568">
                  <c:v>-24.91</c:v>
                </c:pt>
                <c:pt idx="13569">
                  <c:v>-24.867000000000001</c:v>
                </c:pt>
                <c:pt idx="13570">
                  <c:v>-24.998999999999999</c:v>
                </c:pt>
                <c:pt idx="13571">
                  <c:v>-25.260999999999999</c:v>
                </c:pt>
                <c:pt idx="13572">
                  <c:v>-25.065000000000001</c:v>
                </c:pt>
                <c:pt idx="13573">
                  <c:v>-25.260999999999999</c:v>
                </c:pt>
                <c:pt idx="13574">
                  <c:v>-25.077999999999999</c:v>
                </c:pt>
                <c:pt idx="13575">
                  <c:v>-25.123000000000001</c:v>
                </c:pt>
                <c:pt idx="13576">
                  <c:v>-25.216000000000001</c:v>
                </c:pt>
                <c:pt idx="13577">
                  <c:v>-25.1</c:v>
                </c:pt>
                <c:pt idx="13578">
                  <c:v>-25.266999999999999</c:v>
                </c:pt>
                <c:pt idx="13579">
                  <c:v>-25.209</c:v>
                </c:pt>
                <c:pt idx="13580">
                  <c:v>-25.242999999999999</c:v>
                </c:pt>
                <c:pt idx="13581">
                  <c:v>-25.17</c:v>
                </c:pt>
                <c:pt idx="13582">
                  <c:v>-24.920999999999999</c:v>
                </c:pt>
                <c:pt idx="13583">
                  <c:v>-25</c:v>
                </c:pt>
                <c:pt idx="13584">
                  <c:v>-25.132999999999999</c:v>
                </c:pt>
                <c:pt idx="13585">
                  <c:v>-25.073</c:v>
                </c:pt>
                <c:pt idx="13586">
                  <c:v>-25.125</c:v>
                </c:pt>
                <c:pt idx="13587">
                  <c:v>-25.257999999999999</c:v>
                </c:pt>
                <c:pt idx="13588">
                  <c:v>-25.292000000000002</c:v>
                </c:pt>
                <c:pt idx="13589">
                  <c:v>-25.257999999999999</c:v>
                </c:pt>
                <c:pt idx="13590">
                  <c:v>-25.225000000000001</c:v>
                </c:pt>
                <c:pt idx="13591">
                  <c:v>-25.238</c:v>
                </c:pt>
                <c:pt idx="13592">
                  <c:v>-25.321000000000002</c:v>
                </c:pt>
                <c:pt idx="13593">
                  <c:v>-25.2</c:v>
                </c:pt>
                <c:pt idx="13594">
                  <c:v>-25.312999999999999</c:v>
                </c:pt>
                <c:pt idx="13595">
                  <c:v>-25.298999999999999</c:v>
                </c:pt>
                <c:pt idx="13596">
                  <c:v>-25.242000000000001</c:v>
                </c:pt>
                <c:pt idx="13597">
                  <c:v>-25.318000000000001</c:v>
                </c:pt>
                <c:pt idx="13598">
                  <c:v>-25.260999999999999</c:v>
                </c:pt>
                <c:pt idx="13599">
                  <c:v>-25.245000000000001</c:v>
                </c:pt>
                <c:pt idx="13600">
                  <c:v>-25.271999999999998</c:v>
                </c:pt>
                <c:pt idx="13601">
                  <c:v>-25.166</c:v>
                </c:pt>
                <c:pt idx="13602">
                  <c:v>-25.204000000000001</c:v>
                </c:pt>
                <c:pt idx="13603">
                  <c:v>-25.015999999999998</c:v>
                </c:pt>
                <c:pt idx="13604">
                  <c:v>-25.254999999999999</c:v>
                </c:pt>
                <c:pt idx="13605">
                  <c:v>-25.190999999999999</c:v>
                </c:pt>
                <c:pt idx="13606">
                  <c:v>-25.33</c:v>
                </c:pt>
                <c:pt idx="13607">
                  <c:v>-25.341999999999999</c:v>
                </c:pt>
                <c:pt idx="13608">
                  <c:v>-25.184999999999999</c:v>
                </c:pt>
                <c:pt idx="13609">
                  <c:v>-25.17</c:v>
                </c:pt>
                <c:pt idx="13610">
                  <c:v>-25.187000000000001</c:v>
                </c:pt>
                <c:pt idx="13611">
                  <c:v>-24.94</c:v>
                </c:pt>
                <c:pt idx="13612">
                  <c:v>-24.893999999999998</c:v>
                </c:pt>
                <c:pt idx="13613">
                  <c:v>-25.128</c:v>
                </c:pt>
                <c:pt idx="13614">
                  <c:v>-25.082000000000001</c:v>
                </c:pt>
                <c:pt idx="13615">
                  <c:v>-25.111000000000001</c:v>
                </c:pt>
                <c:pt idx="13616">
                  <c:v>-25.042000000000002</c:v>
                </c:pt>
                <c:pt idx="13617">
                  <c:v>-25.07</c:v>
                </c:pt>
                <c:pt idx="13618">
                  <c:v>-24.995999999999999</c:v>
                </c:pt>
                <c:pt idx="13619">
                  <c:v>-24.841000000000001</c:v>
                </c:pt>
                <c:pt idx="13620">
                  <c:v>-25.123999999999999</c:v>
                </c:pt>
                <c:pt idx="13621">
                  <c:v>-25.263999999999999</c:v>
                </c:pt>
                <c:pt idx="13622">
                  <c:v>-25.181999999999999</c:v>
                </c:pt>
                <c:pt idx="13623">
                  <c:v>-25.059000000000001</c:v>
                </c:pt>
                <c:pt idx="13624">
                  <c:v>-25.128</c:v>
                </c:pt>
                <c:pt idx="13625">
                  <c:v>-25.244</c:v>
                </c:pt>
                <c:pt idx="13626">
                  <c:v>-25.209</c:v>
                </c:pt>
                <c:pt idx="13627">
                  <c:v>-25.238</c:v>
                </c:pt>
                <c:pt idx="13628">
                  <c:v>-25.140999999999998</c:v>
                </c:pt>
                <c:pt idx="13629">
                  <c:v>-25.055</c:v>
                </c:pt>
                <c:pt idx="13630">
                  <c:v>-25.02</c:v>
                </c:pt>
                <c:pt idx="13631">
                  <c:v>-25.058</c:v>
                </c:pt>
                <c:pt idx="13632">
                  <c:v>-25.172999999999998</c:v>
                </c:pt>
                <c:pt idx="13633">
                  <c:v>-25.042000000000002</c:v>
                </c:pt>
                <c:pt idx="13634">
                  <c:v>-25.204000000000001</c:v>
                </c:pt>
                <c:pt idx="13635">
                  <c:v>-25.126000000000001</c:v>
                </c:pt>
                <c:pt idx="13636">
                  <c:v>-25.038</c:v>
                </c:pt>
                <c:pt idx="13637">
                  <c:v>-25.166</c:v>
                </c:pt>
                <c:pt idx="13638">
                  <c:v>-25.198</c:v>
                </c:pt>
                <c:pt idx="13639">
                  <c:v>-24.977</c:v>
                </c:pt>
                <c:pt idx="13640">
                  <c:v>-24.942</c:v>
                </c:pt>
                <c:pt idx="13641">
                  <c:v>-25.227</c:v>
                </c:pt>
                <c:pt idx="13642">
                  <c:v>-25.225000000000001</c:v>
                </c:pt>
                <c:pt idx="13643">
                  <c:v>-24.933</c:v>
                </c:pt>
                <c:pt idx="13644">
                  <c:v>-25.106999999999999</c:v>
                </c:pt>
                <c:pt idx="13645">
                  <c:v>-25.271000000000001</c:v>
                </c:pt>
                <c:pt idx="13646">
                  <c:v>-25.224</c:v>
                </c:pt>
                <c:pt idx="13647">
                  <c:v>-25.204999999999998</c:v>
                </c:pt>
                <c:pt idx="13648">
                  <c:v>-25.32</c:v>
                </c:pt>
                <c:pt idx="13649">
                  <c:v>-25.135000000000002</c:v>
                </c:pt>
                <c:pt idx="13650">
                  <c:v>-25.173999999999999</c:v>
                </c:pt>
                <c:pt idx="13651">
                  <c:v>-25.117999999999999</c:v>
                </c:pt>
                <c:pt idx="13652">
                  <c:v>-25.300999999999998</c:v>
                </c:pt>
                <c:pt idx="13653">
                  <c:v>-25.277000000000001</c:v>
                </c:pt>
                <c:pt idx="13654">
                  <c:v>-25.274000000000001</c:v>
                </c:pt>
                <c:pt idx="13655">
                  <c:v>-25.131</c:v>
                </c:pt>
                <c:pt idx="13656">
                  <c:v>-25.128</c:v>
                </c:pt>
                <c:pt idx="13657">
                  <c:v>-25.126000000000001</c:v>
                </c:pt>
                <c:pt idx="13658">
                  <c:v>-25.280999999999999</c:v>
                </c:pt>
                <c:pt idx="13659">
                  <c:v>-25.184999999999999</c:v>
                </c:pt>
                <c:pt idx="13660">
                  <c:v>-25.056000000000001</c:v>
                </c:pt>
                <c:pt idx="13661">
                  <c:v>-25.094999999999999</c:v>
                </c:pt>
                <c:pt idx="13662">
                  <c:v>-25.216000000000001</c:v>
                </c:pt>
                <c:pt idx="13663">
                  <c:v>-25.186</c:v>
                </c:pt>
                <c:pt idx="13664">
                  <c:v>-25.219000000000001</c:v>
                </c:pt>
                <c:pt idx="13665">
                  <c:v>-25.157</c:v>
                </c:pt>
                <c:pt idx="13666">
                  <c:v>-24.98</c:v>
                </c:pt>
                <c:pt idx="13667">
                  <c:v>-25.03</c:v>
                </c:pt>
                <c:pt idx="13668">
                  <c:v>-25.071000000000002</c:v>
                </c:pt>
                <c:pt idx="13669">
                  <c:v>-25.196999999999999</c:v>
                </c:pt>
                <c:pt idx="13670">
                  <c:v>-25.065999999999999</c:v>
                </c:pt>
                <c:pt idx="13671">
                  <c:v>-25.239000000000001</c:v>
                </c:pt>
                <c:pt idx="13672">
                  <c:v>-24.928999999999998</c:v>
                </c:pt>
                <c:pt idx="13673">
                  <c:v>-24.983000000000001</c:v>
                </c:pt>
                <c:pt idx="13674">
                  <c:v>-25.190999999999999</c:v>
                </c:pt>
                <c:pt idx="13675">
                  <c:v>-25.274999999999999</c:v>
                </c:pt>
                <c:pt idx="13676">
                  <c:v>-25.268000000000001</c:v>
                </c:pt>
                <c:pt idx="13677">
                  <c:v>-25.137</c:v>
                </c:pt>
                <c:pt idx="13678">
                  <c:v>-25.116</c:v>
                </c:pt>
                <c:pt idx="13679">
                  <c:v>-25.204000000000001</c:v>
                </c:pt>
                <c:pt idx="13680">
                  <c:v>-25.236000000000001</c:v>
                </c:pt>
                <c:pt idx="13681">
                  <c:v>-24.818000000000001</c:v>
                </c:pt>
                <c:pt idx="13682">
                  <c:v>-25.167999999999999</c:v>
                </c:pt>
                <c:pt idx="13683">
                  <c:v>-25.234999999999999</c:v>
                </c:pt>
                <c:pt idx="13684">
                  <c:v>-25.131</c:v>
                </c:pt>
                <c:pt idx="13685">
                  <c:v>-25.047000000000001</c:v>
                </c:pt>
                <c:pt idx="13686">
                  <c:v>-25.292999999999999</c:v>
                </c:pt>
                <c:pt idx="13687">
                  <c:v>-25.280999999999999</c:v>
                </c:pt>
                <c:pt idx="13688">
                  <c:v>-25.216000000000001</c:v>
                </c:pt>
                <c:pt idx="13689">
                  <c:v>-25.170999999999999</c:v>
                </c:pt>
                <c:pt idx="13690">
                  <c:v>-25.222999999999999</c:v>
                </c:pt>
                <c:pt idx="13691">
                  <c:v>-25.198</c:v>
                </c:pt>
                <c:pt idx="13692">
                  <c:v>-25.114000000000001</c:v>
                </c:pt>
                <c:pt idx="13693">
                  <c:v>-25.170999999999999</c:v>
                </c:pt>
                <c:pt idx="13694">
                  <c:v>-25.225999999999999</c:v>
                </c:pt>
                <c:pt idx="13695">
                  <c:v>-25.15</c:v>
                </c:pt>
                <c:pt idx="13696">
                  <c:v>-25.241</c:v>
                </c:pt>
                <c:pt idx="13697">
                  <c:v>-25.172000000000001</c:v>
                </c:pt>
                <c:pt idx="13698">
                  <c:v>-25.213000000000001</c:v>
                </c:pt>
                <c:pt idx="13699">
                  <c:v>-24.989000000000001</c:v>
                </c:pt>
                <c:pt idx="13700">
                  <c:v>-25.059000000000001</c:v>
                </c:pt>
                <c:pt idx="13701">
                  <c:v>-25.224</c:v>
                </c:pt>
                <c:pt idx="13702">
                  <c:v>-25.2</c:v>
                </c:pt>
                <c:pt idx="13703">
                  <c:v>-25.23</c:v>
                </c:pt>
                <c:pt idx="13704">
                  <c:v>-25.164999999999999</c:v>
                </c:pt>
                <c:pt idx="13705">
                  <c:v>-25.143999999999998</c:v>
                </c:pt>
                <c:pt idx="13706">
                  <c:v>-25.224</c:v>
                </c:pt>
                <c:pt idx="13707">
                  <c:v>-25.045000000000002</c:v>
                </c:pt>
                <c:pt idx="13708">
                  <c:v>-25.155000000000001</c:v>
                </c:pt>
                <c:pt idx="13709">
                  <c:v>-25.16</c:v>
                </c:pt>
                <c:pt idx="13710">
                  <c:v>-25.187000000000001</c:v>
                </c:pt>
                <c:pt idx="13711">
                  <c:v>-25.236000000000001</c:v>
                </c:pt>
                <c:pt idx="13712">
                  <c:v>-25.111999999999998</c:v>
                </c:pt>
                <c:pt idx="13713">
                  <c:v>-25.117000000000001</c:v>
                </c:pt>
                <c:pt idx="13714">
                  <c:v>-25.259</c:v>
                </c:pt>
                <c:pt idx="13715">
                  <c:v>-25.228000000000002</c:v>
                </c:pt>
                <c:pt idx="13716">
                  <c:v>-25.224</c:v>
                </c:pt>
                <c:pt idx="13717">
                  <c:v>-25.216999999999999</c:v>
                </c:pt>
                <c:pt idx="13718">
                  <c:v>-25.27</c:v>
                </c:pt>
                <c:pt idx="13719">
                  <c:v>-24.98</c:v>
                </c:pt>
                <c:pt idx="13720">
                  <c:v>-25.103000000000002</c:v>
                </c:pt>
                <c:pt idx="13721">
                  <c:v>-25.277999999999999</c:v>
                </c:pt>
                <c:pt idx="13722">
                  <c:v>-25.221</c:v>
                </c:pt>
                <c:pt idx="13723">
                  <c:v>-24.920999999999999</c:v>
                </c:pt>
                <c:pt idx="13724">
                  <c:v>-25.047000000000001</c:v>
                </c:pt>
                <c:pt idx="13725">
                  <c:v>-25.225000000000001</c:v>
                </c:pt>
                <c:pt idx="13726">
                  <c:v>-24.978999999999999</c:v>
                </c:pt>
                <c:pt idx="13727">
                  <c:v>-24.888000000000002</c:v>
                </c:pt>
                <c:pt idx="13728">
                  <c:v>-25.074999999999999</c:v>
                </c:pt>
                <c:pt idx="13729">
                  <c:v>-25.018999999999998</c:v>
                </c:pt>
                <c:pt idx="13730">
                  <c:v>-25.137</c:v>
                </c:pt>
                <c:pt idx="13731">
                  <c:v>-25.152000000000001</c:v>
                </c:pt>
                <c:pt idx="13732">
                  <c:v>-25.059000000000001</c:v>
                </c:pt>
                <c:pt idx="13733">
                  <c:v>-25.17</c:v>
                </c:pt>
                <c:pt idx="13734">
                  <c:v>-25.065000000000001</c:v>
                </c:pt>
                <c:pt idx="13735">
                  <c:v>-25.082999999999998</c:v>
                </c:pt>
                <c:pt idx="13736">
                  <c:v>-25.094000000000001</c:v>
                </c:pt>
                <c:pt idx="13737">
                  <c:v>-25.254999999999999</c:v>
                </c:pt>
                <c:pt idx="13738">
                  <c:v>-25.1</c:v>
                </c:pt>
                <c:pt idx="13739">
                  <c:v>-25.177</c:v>
                </c:pt>
                <c:pt idx="13740">
                  <c:v>-25.254000000000001</c:v>
                </c:pt>
                <c:pt idx="13741">
                  <c:v>-25.076000000000001</c:v>
                </c:pt>
                <c:pt idx="13742">
                  <c:v>-25.123000000000001</c:v>
                </c:pt>
                <c:pt idx="13743">
                  <c:v>-25.088000000000001</c:v>
                </c:pt>
                <c:pt idx="13744">
                  <c:v>-25.291</c:v>
                </c:pt>
                <c:pt idx="13745">
                  <c:v>-25.09</c:v>
                </c:pt>
                <c:pt idx="13746">
                  <c:v>-25.259</c:v>
                </c:pt>
                <c:pt idx="13747">
                  <c:v>-25.178000000000001</c:v>
                </c:pt>
                <c:pt idx="13748">
                  <c:v>-25.234999999999999</c:v>
                </c:pt>
                <c:pt idx="13749">
                  <c:v>-25.154</c:v>
                </c:pt>
                <c:pt idx="13750">
                  <c:v>-25.146000000000001</c:v>
                </c:pt>
                <c:pt idx="13751">
                  <c:v>-25.248000000000001</c:v>
                </c:pt>
                <c:pt idx="13752">
                  <c:v>-25.241</c:v>
                </c:pt>
                <c:pt idx="13753">
                  <c:v>-25.242000000000001</c:v>
                </c:pt>
                <c:pt idx="13754">
                  <c:v>-25.31</c:v>
                </c:pt>
                <c:pt idx="13755">
                  <c:v>-25.167999999999999</c:v>
                </c:pt>
                <c:pt idx="13756">
                  <c:v>-25.109000000000002</c:v>
                </c:pt>
                <c:pt idx="13757">
                  <c:v>-25.221</c:v>
                </c:pt>
                <c:pt idx="13758">
                  <c:v>-25.154</c:v>
                </c:pt>
                <c:pt idx="13759">
                  <c:v>-25.173999999999999</c:v>
                </c:pt>
                <c:pt idx="13760">
                  <c:v>-25.117000000000001</c:v>
                </c:pt>
                <c:pt idx="13761">
                  <c:v>-25.192</c:v>
                </c:pt>
                <c:pt idx="13762">
                  <c:v>-25.109000000000002</c:v>
                </c:pt>
                <c:pt idx="13763">
                  <c:v>-25.239000000000001</c:v>
                </c:pt>
                <c:pt idx="13764">
                  <c:v>-25.273</c:v>
                </c:pt>
                <c:pt idx="13765">
                  <c:v>-25.190999999999999</c:v>
                </c:pt>
                <c:pt idx="13766">
                  <c:v>-25.184999999999999</c:v>
                </c:pt>
                <c:pt idx="13767">
                  <c:v>-25.202000000000002</c:v>
                </c:pt>
                <c:pt idx="13768">
                  <c:v>-25.161999999999999</c:v>
                </c:pt>
                <c:pt idx="13769">
                  <c:v>-25.120999999999999</c:v>
                </c:pt>
                <c:pt idx="13770">
                  <c:v>-25.256</c:v>
                </c:pt>
                <c:pt idx="13771">
                  <c:v>-25.228999999999999</c:v>
                </c:pt>
                <c:pt idx="13772">
                  <c:v>-25.23</c:v>
                </c:pt>
                <c:pt idx="13773">
                  <c:v>-25.242000000000001</c:v>
                </c:pt>
                <c:pt idx="13774">
                  <c:v>-25.300999999999998</c:v>
                </c:pt>
                <c:pt idx="13775">
                  <c:v>-25.151</c:v>
                </c:pt>
                <c:pt idx="13776">
                  <c:v>-25.23</c:v>
                </c:pt>
                <c:pt idx="13777">
                  <c:v>-25.27</c:v>
                </c:pt>
                <c:pt idx="13778">
                  <c:v>-25.204000000000001</c:v>
                </c:pt>
                <c:pt idx="13779">
                  <c:v>-25.266999999999999</c:v>
                </c:pt>
                <c:pt idx="13780">
                  <c:v>-25.132999999999999</c:v>
                </c:pt>
                <c:pt idx="13781">
                  <c:v>-25.225000000000001</c:v>
                </c:pt>
                <c:pt idx="13782">
                  <c:v>-25.201000000000001</c:v>
                </c:pt>
                <c:pt idx="13783">
                  <c:v>-25.19</c:v>
                </c:pt>
                <c:pt idx="13784">
                  <c:v>-25.175999999999998</c:v>
                </c:pt>
                <c:pt idx="13785">
                  <c:v>-25.021000000000001</c:v>
                </c:pt>
                <c:pt idx="13786">
                  <c:v>-25.212</c:v>
                </c:pt>
                <c:pt idx="13787">
                  <c:v>-25.015999999999998</c:v>
                </c:pt>
                <c:pt idx="13788">
                  <c:v>-25.074000000000002</c:v>
                </c:pt>
                <c:pt idx="13789">
                  <c:v>-25.076000000000001</c:v>
                </c:pt>
                <c:pt idx="13790">
                  <c:v>-25.298999999999999</c:v>
                </c:pt>
                <c:pt idx="13791">
                  <c:v>-25.344999999999999</c:v>
                </c:pt>
                <c:pt idx="13792">
                  <c:v>-25.215</c:v>
                </c:pt>
                <c:pt idx="13793">
                  <c:v>-25.248000000000001</c:v>
                </c:pt>
                <c:pt idx="13794">
                  <c:v>-25.042000000000002</c:v>
                </c:pt>
                <c:pt idx="13795">
                  <c:v>-25.010999999999999</c:v>
                </c:pt>
                <c:pt idx="13796">
                  <c:v>-24.995000000000001</c:v>
                </c:pt>
                <c:pt idx="13797">
                  <c:v>-25.068999999999999</c:v>
                </c:pt>
                <c:pt idx="13798">
                  <c:v>-25.298999999999999</c:v>
                </c:pt>
                <c:pt idx="13799">
                  <c:v>-25.178999999999998</c:v>
                </c:pt>
                <c:pt idx="13800">
                  <c:v>-25.183</c:v>
                </c:pt>
                <c:pt idx="13801">
                  <c:v>-25.099</c:v>
                </c:pt>
                <c:pt idx="13802">
                  <c:v>-25.315000000000001</c:v>
                </c:pt>
                <c:pt idx="13803">
                  <c:v>-25.073</c:v>
                </c:pt>
                <c:pt idx="13804">
                  <c:v>-25.225999999999999</c:v>
                </c:pt>
                <c:pt idx="13805">
                  <c:v>-25.27</c:v>
                </c:pt>
                <c:pt idx="13806">
                  <c:v>-24.916</c:v>
                </c:pt>
                <c:pt idx="13807">
                  <c:v>-25.05</c:v>
                </c:pt>
                <c:pt idx="13808">
                  <c:v>-25.231999999999999</c:v>
                </c:pt>
                <c:pt idx="13809">
                  <c:v>-25.132000000000001</c:v>
                </c:pt>
                <c:pt idx="13810">
                  <c:v>-25.033999999999999</c:v>
                </c:pt>
                <c:pt idx="13811">
                  <c:v>-24.978999999999999</c:v>
                </c:pt>
                <c:pt idx="13812">
                  <c:v>-25.225000000000001</c:v>
                </c:pt>
                <c:pt idx="13813">
                  <c:v>-25.149000000000001</c:v>
                </c:pt>
                <c:pt idx="13814">
                  <c:v>-25.126000000000001</c:v>
                </c:pt>
                <c:pt idx="13815">
                  <c:v>-25.113</c:v>
                </c:pt>
                <c:pt idx="13816">
                  <c:v>-25.251000000000001</c:v>
                </c:pt>
                <c:pt idx="13817">
                  <c:v>-25.247</c:v>
                </c:pt>
                <c:pt idx="13818">
                  <c:v>-25.161999999999999</c:v>
                </c:pt>
                <c:pt idx="13819">
                  <c:v>-25.213000000000001</c:v>
                </c:pt>
                <c:pt idx="13820">
                  <c:v>-25.271999999999998</c:v>
                </c:pt>
                <c:pt idx="13821">
                  <c:v>-25.193999999999999</c:v>
                </c:pt>
                <c:pt idx="13822">
                  <c:v>-25.283000000000001</c:v>
                </c:pt>
                <c:pt idx="13823">
                  <c:v>-25.225999999999999</c:v>
                </c:pt>
                <c:pt idx="13824">
                  <c:v>-25.186</c:v>
                </c:pt>
                <c:pt idx="13825">
                  <c:v>-25.335000000000001</c:v>
                </c:pt>
                <c:pt idx="13826">
                  <c:v>-25.271000000000001</c:v>
                </c:pt>
                <c:pt idx="13827">
                  <c:v>-25.2</c:v>
                </c:pt>
                <c:pt idx="13828">
                  <c:v>-25.213999999999999</c:v>
                </c:pt>
                <c:pt idx="13829">
                  <c:v>-25.292999999999999</c:v>
                </c:pt>
                <c:pt idx="13830">
                  <c:v>-25.187999999999999</c:v>
                </c:pt>
                <c:pt idx="13831">
                  <c:v>-25.06</c:v>
                </c:pt>
                <c:pt idx="13832">
                  <c:v>-25.100999999999999</c:v>
                </c:pt>
                <c:pt idx="13833">
                  <c:v>-25.042999999999999</c:v>
                </c:pt>
                <c:pt idx="13834">
                  <c:v>-25.030999999999999</c:v>
                </c:pt>
                <c:pt idx="13835">
                  <c:v>-24.962</c:v>
                </c:pt>
                <c:pt idx="13836">
                  <c:v>-25.085000000000001</c:v>
                </c:pt>
                <c:pt idx="13837">
                  <c:v>-25.030999999999999</c:v>
                </c:pt>
                <c:pt idx="13838">
                  <c:v>-24.890999999999998</c:v>
                </c:pt>
                <c:pt idx="13839">
                  <c:v>-24.978000000000002</c:v>
                </c:pt>
                <c:pt idx="13840">
                  <c:v>-25.234999999999999</c:v>
                </c:pt>
                <c:pt idx="13841">
                  <c:v>-25.227</c:v>
                </c:pt>
                <c:pt idx="13842">
                  <c:v>-25.213999999999999</c:v>
                </c:pt>
                <c:pt idx="13843">
                  <c:v>-25.236000000000001</c:v>
                </c:pt>
                <c:pt idx="13844">
                  <c:v>-25.289000000000001</c:v>
                </c:pt>
                <c:pt idx="13845">
                  <c:v>-25.251999999999999</c:v>
                </c:pt>
                <c:pt idx="13846">
                  <c:v>-25.036999999999999</c:v>
                </c:pt>
                <c:pt idx="13847">
                  <c:v>-24.98</c:v>
                </c:pt>
                <c:pt idx="13848">
                  <c:v>-25.003</c:v>
                </c:pt>
                <c:pt idx="13849">
                  <c:v>-25.097999999999999</c:v>
                </c:pt>
                <c:pt idx="13850">
                  <c:v>-24.989000000000001</c:v>
                </c:pt>
                <c:pt idx="13851">
                  <c:v>-25.265999999999998</c:v>
                </c:pt>
                <c:pt idx="13852">
                  <c:v>-25.172999999999998</c:v>
                </c:pt>
                <c:pt idx="13853">
                  <c:v>-25.126999999999999</c:v>
                </c:pt>
                <c:pt idx="13854">
                  <c:v>-25.277999999999999</c:v>
                </c:pt>
                <c:pt idx="13855">
                  <c:v>-25.202999999999999</c:v>
                </c:pt>
                <c:pt idx="13856">
                  <c:v>-25.295999999999999</c:v>
                </c:pt>
                <c:pt idx="13857">
                  <c:v>-25.175000000000001</c:v>
                </c:pt>
                <c:pt idx="13858">
                  <c:v>-25.251999999999999</c:v>
                </c:pt>
                <c:pt idx="13859">
                  <c:v>-25.14</c:v>
                </c:pt>
                <c:pt idx="13860">
                  <c:v>-25.225999999999999</c:v>
                </c:pt>
                <c:pt idx="13861">
                  <c:v>-25.236999999999998</c:v>
                </c:pt>
                <c:pt idx="13862">
                  <c:v>-25.038</c:v>
                </c:pt>
                <c:pt idx="13863">
                  <c:v>-25.155000000000001</c:v>
                </c:pt>
                <c:pt idx="13864">
                  <c:v>-25.027000000000001</c:v>
                </c:pt>
                <c:pt idx="13865">
                  <c:v>-25.143999999999998</c:v>
                </c:pt>
                <c:pt idx="13866">
                  <c:v>-25.253</c:v>
                </c:pt>
                <c:pt idx="13867">
                  <c:v>-25.027000000000001</c:v>
                </c:pt>
                <c:pt idx="13868">
                  <c:v>-25.184999999999999</c:v>
                </c:pt>
                <c:pt idx="13869">
                  <c:v>-25.221</c:v>
                </c:pt>
                <c:pt idx="13870">
                  <c:v>-25.02</c:v>
                </c:pt>
                <c:pt idx="13871">
                  <c:v>-25.23</c:v>
                </c:pt>
                <c:pt idx="13872">
                  <c:v>-25.265000000000001</c:v>
                </c:pt>
                <c:pt idx="13873">
                  <c:v>-25.175000000000001</c:v>
                </c:pt>
                <c:pt idx="13874">
                  <c:v>-25.122</c:v>
                </c:pt>
                <c:pt idx="13875">
                  <c:v>-25.033999999999999</c:v>
                </c:pt>
                <c:pt idx="13876">
                  <c:v>-24.972000000000001</c:v>
                </c:pt>
                <c:pt idx="13877">
                  <c:v>-25.177</c:v>
                </c:pt>
                <c:pt idx="13878">
                  <c:v>-24.992000000000001</c:v>
                </c:pt>
                <c:pt idx="13879">
                  <c:v>-24.995000000000001</c:v>
                </c:pt>
                <c:pt idx="13880">
                  <c:v>-25.154</c:v>
                </c:pt>
                <c:pt idx="13881">
                  <c:v>-25.149000000000001</c:v>
                </c:pt>
                <c:pt idx="13882">
                  <c:v>-25.227</c:v>
                </c:pt>
                <c:pt idx="13883">
                  <c:v>-25.132999999999999</c:v>
                </c:pt>
                <c:pt idx="13884">
                  <c:v>-25.138999999999999</c:v>
                </c:pt>
                <c:pt idx="13885">
                  <c:v>-25.222000000000001</c:v>
                </c:pt>
                <c:pt idx="13886">
                  <c:v>-25.231999999999999</c:v>
                </c:pt>
                <c:pt idx="13887">
                  <c:v>-25.244</c:v>
                </c:pt>
                <c:pt idx="13888">
                  <c:v>-25.074999999999999</c:v>
                </c:pt>
                <c:pt idx="13889">
                  <c:v>-25.173999999999999</c:v>
                </c:pt>
                <c:pt idx="13890">
                  <c:v>-25.15</c:v>
                </c:pt>
                <c:pt idx="13891">
                  <c:v>-25.138999999999999</c:v>
                </c:pt>
                <c:pt idx="13892">
                  <c:v>-25.157</c:v>
                </c:pt>
                <c:pt idx="13893">
                  <c:v>-25.132999999999999</c:v>
                </c:pt>
                <c:pt idx="13894">
                  <c:v>-25.172999999999998</c:v>
                </c:pt>
                <c:pt idx="13895">
                  <c:v>-25.256</c:v>
                </c:pt>
                <c:pt idx="13896">
                  <c:v>-25.184000000000001</c:v>
                </c:pt>
                <c:pt idx="13897">
                  <c:v>-25.213999999999999</c:v>
                </c:pt>
                <c:pt idx="13898">
                  <c:v>-25.206</c:v>
                </c:pt>
                <c:pt idx="13899">
                  <c:v>-25.285</c:v>
                </c:pt>
                <c:pt idx="13900">
                  <c:v>-25.238</c:v>
                </c:pt>
                <c:pt idx="13901">
                  <c:v>-25.138999999999999</c:v>
                </c:pt>
                <c:pt idx="13902">
                  <c:v>-25.248000000000001</c:v>
                </c:pt>
                <c:pt idx="13903">
                  <c:v>-25.315999999999999</c:v>
                </c:pt>
                <c:pt idx="13904">
                  <c:v>-25.216999999999999</c:v>
                </c:pt>
                <c:pt idx="13905">
                  <c:v>-25.300999999999998</c:v>
                </c:pt>
                <c:pt idx="13906">
                  <c:v>-25.004000000000001</c:v>
                </c:pt>
                <c:pt idx="13907">
                  <c:v>-25</c:v>
                </c:pt>
                <c:pt idx="13908">
                  <c:v>-25.239000000000001</c:v>
                </c:pt>
                <c:pt idx="13909">
                  <c:v>-25.164000000000001</c:v>
                </c:pt>
                <c:pt idx="13910">
                  <c:v>-25.254999999999999</c:v>
                </c:pt>
                <c:pt idx="13911">
                  <c:v>-25.238</c:v>
                </c:pt>
                <c:pt idx="13912">
                  <c:v>-25.056999999999999</c:v>
                </c:pt>
                <c:pt idx="13913">
                  <c:v>-25.190999999999999</c:v>
                </c:pt>
                <c:pt idx="13914">
                  <c:v>-25.106000000000002</c:v>
                </c:pt>
                <c:pt idx="13915">
                  <c:v>-25.18</c:v>
                </c:pt>
                <c:pt idx="13916">
                  <c:v>-25.184999999999999</c:v>
                </c:pt>
                <c:pt idx="13917">
                  <c:v>-24.977</c:v>
                </c:pt>
                <c:pt idx="13918">
                  <c:v>-25.189</c:v>
                </c:pt>
                <c:pt idx="13919">
                  <c:v>-25.14</c:v>
                </c:pt>
                <c:pt idx="13920">
                  <c:v>-25.298999999999999</c:v>
                </c:pt>
                <c:pt idx="13921">
                  <c:v>-25.24</c:v>
                </c:pt>
                <c:pt idx="13922">
                  <c:v>-25.111999999999998</c:v>
                </c:pt>
                <c:pt idx="13923">
                  <c:v>-25.093</c:v>
                </c:pt>
                <c:pt idx="13924">
                  <c:v>-24.978000000000002</c:v>
                </c:pt>
                <c:pt idx="13925">
                  <c:v>-25.11</c:v>
                </c:pt>
                <c:pt idx="13926">
                  <c:v>-25.096</c:v>
                </c:pt>
                <c:pt idx="13927">
                  <c:v>-25.042999999999999</c:v>
                </c:pt>
                <c:pt idx="13928">
                  <c:v>-25.149000000000001</c:v>
                </c:pt>
                <c:pt idx="13929">
                  <c:v>-25.248000000000001</c:v>
                </c:pt>
                <c:pt idx="13930">
                  <c:v>-25.004000000000001</c:v>
                </c:pt>
                <c:pt idx="13931">
                  <c:v>-25.091000000000001</c:v>
                </c:pt>
                <c:pt idx="13932">
                  <c:v>-25.140999999999998</c:v>
                </c:pt>
                <c:pt idx="13933">
                  <c:v>-25.204999999999998</c:v>
                </c:pt>
                <c:pt idx="13934">
                  <c:v>-25.248999999999999</c:v>
                </c:pt>
                <c:pt idx="13935">
                  <c:v>-25.152000000000001</c:v>
                </c:pt>
                <c:pt idx="13936">
                  <c:v>-25.202000000000002</c:v>
                </c:pt>
                <c:pt idx="13937">
                  <c:v>-25.254000000000001</c:v>
                </c:pt>
                <c:pt idx="13938">
                  <c:v>-25.27</c:v>
                </c:pt>
                <c:pt idx="13939">
                  <c:v>-25.263000000000002</c:v>
                </c:pt>
                <c:pt idx="13940">
                  <c:v>-25.285</c:v>
                </c:pt>
                <c:pt idx="13941">
                  <c:v>-25.138000000000002</c:v>
                </c:pt>
                <c:pt idx="13942">
                  <c:v>-25.228999999999999</c:v>
                </c:pt>
                <c:pt idx="13943">
                  <c:v>-25.18</c:v>
                </c:pt>
                <c:pt idx="13944">
                  <c:v>-25.233000000000001</c:v>
                </c:pt>
                <c:pt idx="13945">
                  <c:v>-25.23</c:v>
                </c:pt>
                <c:pt idx="13946">
                  <c:v>-25.263999999999999</c:v>
                </c:pt>
                <c:pt idx="13947">
                  <c:v>-25.106000000000002</c:v>
                </c:pt>
                <c:pt idx="13948">
                  <c:v>-25.17</c:v>
                </c:pt>
                <c:pt idx="13949">
                  <c:v>-25.178000000000001</c:v>
                </c:pt>
                <c:pt idx="13950">
                  <c:v>-25.289000000000001</c:v>
                </c:pt>
                <c:pt idx="13951">
                  <c:v>-25.231999999999999</c:v>
                </c:pt>
                <c:pt idx="13952">
                  <c:v>-24.751999999999999</c:v>
                </c:pt>
                <c:pt idx="13953">
                  <c:v>-25.262</c:v>
                </c:pt>
                <c:pt idx="13954">
                  <c:v>-25.254000000000001</c:v>
                </c:pt>
                <c:pt idx="13955">
                  <c:v>-25.213999999999999</c:v>
                </c:pt>
                <c:pt idx="13956">
                  <c:v>-25.265999999999998</c:v>
                </c:pt>
                <c:pt idx="13957">
                  <c:v>-25.335999999999999</c:v>
                </c:pt>
                <c:pt idx="13958">
                  <c:v>-25.305</c:v>
                </c:pt>
                <c:pt idx="13959">
                  <c:v>-25.273</c:v>
                </c:pt>
                <c:pt idx="13960">
                  <c:v>-25.17</c:v>
                </c:pt>
                <c:pt idx="13961">
                  <c:v>-25.178000000000001</c:v>
                </c:pt>
                <c:pt idx="13962">
                  <c:v>-25.169</c:v>
                </c:pt>
                <c:pt idx="13963">
                  <c:v>-25.303999999999998</c:v>
                </c:pt>
                <c:pt idx="13964">
                  <c:v>-25.315000000000001</c:v>
                </c:pt>
                <c:pt idx="13965">
                  <c:v>-25.213999999999999</c:v>
                </c:pt>
                <c:pt idx="13966">
                  <c:v>-25.285</c:v>
                </c:pt>
                <c:pt idx="13967">
                  <c:v>-25.241</c:v>
                </c:pt>
                <c:pt idx="13968">
                  <c:v>-25.221</c:v>
                </c:pt>
                <c:pt idx="13969">
                  <c:v>-25.19</c:v>
                </c:pt>
                <c:pt idx="13970">
                  <c:v>-25.218</c:v>
                </c:pt>
                <c:pt idx="13971">
                  <c:v>-25.117999999999999</c:v>
                </c:pt>
                <c:pt idx="13972">
                  <c:v>-25.26</c:v>
                </c:pt>
                <c:pt idx="13973">
                  <c:v>-25.285</c:v>
                </c:pt>
                <c:pt idx="13974">
                  <c:v>-25.145</c:v>
                </c:pt>
                <c:pt idx="13975">
                  <c:v>-25.303999999999998</c:v>
                </c:pt>
                <c:pt idx="13976">
                  <c:v>-25.294</c:v>
                </c:pt>
                <c:pt idx="13977">
                  <c:v>-25.149000000000001</c:v>
                </c:pt>
                <c:pt idx="13978">
                  <c:v>-25.297999999999998</c:v>
                </c:pt>
                <c:pt idx="13979">
                  <c:v>-25.163</c:v>
                </c:pt>
                <c:pt idx="13980">
                  <c:v>-25.172999999999998</c:v>
                </c:pt>
                <c:pt idx="13981">
                  <c:v>-25.245999999999999</c:v>
                </c:pt>
                <c:pt idx="13982">
                  <c:v>-25.311</c:v>
                </c:pt>
                <c:pt idx="13983">
                  <c:v>-25.225999999999999</c:v>
                </c:pt>
                <c:pt idx="13984">
                  <c:v>-25.297000000000001</c:v>
                </c:pt>
                <c:pt idx="13985">
                  <c:v>-25.257999999999999</c:v>
                </c:pt>
                <c:pt idx="13986">
                  <c:v>-25.279</c:v>
                </c:pt>
                <c:pt idx="13987">
                  <c:v>-25.218</c:v>
                </c:pt>
                <c:pt idx="13988">
                  <c:v>-25.204000000000001</c:v>
                </c:pt>
                <c:pt idx="13989">
                  <c:v>-25.14</c:v>
                </c:pt>
                <c:pt idx="13990">
                  <c:v>-25.24</c:v>
                </c:pt>
                <c:pt idx="13991">
                  <c:v>-25.186</c:v>
                </c:pt>
                <c:pt idx="13992">
                  <c:v>-25.238</c:v>
                </c:pt>
                <c:pt idx="13993">
                  <c:v>-25.161999999999999</c:v>
                </c:pt>
                <c:pt idx="13994">
                  <c:v>-25.210999999999999</c:v>
                </c:pt>
                <c:pt idx="13995">
                  <c:v>-25.225999999999999</c:v>
                </c:pt>
                <c:pt idx="13996">
                  <c:v>-25.087</c:v>
                </c:pt>
                <c:pt idx="13997">
                  <c:v>-25.114000000000001</c:v>
                </c:pt>
                <c:pt idx="13998">
                  <c:v>-25.225999999999999</c:v>
                </c:pt>
                <c:pt idx="13999">
                  <c:v>-25.268000000000001</c:v>
                </c:pt>
                <c:pt idx="14000">
                  <c:v>-25.234000000000002</c:v>
                </c:pt>
                <c:pt idx="14001">
                  <c:v>-25.271999999999998</c:v>
                </c:pt>
                <c:pt idx="14002">
                  <c:v>-25.27</c:v>
                </c:pt>
                <c:pt idx="14003">
                  <c:v>-25.204999999999998</c:v>
                </c:pt>
                <c:pt idx="14004">
                  <c:v>-25.280999999999999</c:v>
                </c:pt>
                <c:pt idx="14005">
                  <c:v>-25.19</c:v>
                </c:pt>
                <c:pt idx="14006">
                  <c:v>-25.193999999999999</c:v>
                </c:pt>
                <c:pt idx="14007">
                  <c:v>-25.256</c:v>
                </c:pt>
                <c:pt idx="14008">
                  <c:v>-25.254000000000001</c:v>
                </c:pt>
                <c:pt idx="14009">
                  <c:v>-25.225999999999999</c:v>
                </c:pt>
                <c:pt idx="14010">
                  <c:v>-25.077000000000002</c:v>
                </c:pt>
                <c:pt idx="14011">
                  <c:v>-25.164000000000001</c:v>
                </c:pt>
                <c:pt idx="14012">
                  <c:v>-25.193999999999999</c:v>
                </c:pt>
                <c:pt idx="14013">
                  <c:v>-25.164999999999999</c:v>
                </c:pt>
                <c:pt idx="14014">
                  <c:v>-25.225999999999999</c:v>
                </c:pt>
                <c:pt idx="14015">
                  <c:v>-25.228000000000002</c:v>
                </c:pt>
                <c:pt idx="14016">
                  <c:v>-25.045000000000002</c:v>
                </c:pt>
                <c:pt idx="14017">
                  <c:v>-25.257999999999999</c:v>
                </c:pt>
                <c:pt idx="14018">
                  <c:v>-25.042999999999999</c:v>
                </c:pt>
                <c:pt idx="14019">
                  <c:v>-25.013999999999999</c:v>
                </c:pt>
                <c:pt idx="14020">
                  <c:v>-25.193000000000001</c:v>
                </c:pt>
                <c:pt idx="14021">
                  <c:v>-25.042999999999999</c:v>
                </c:pt>
                <c:pt idx="14022">
                  <c:v>-24.92</c:v>
                </c:pt>
                <c:pt idx="14023">
                  <c:v>-24.978000000000002</c:v>
                </c:pt>
                <c:pt idx="14024">
                  <c:v>-24.945</c:v>
                </c:pt>
                <c:pt idx="14025">
                  <c:v>-24.911000000000001</c:v>
                </c:pt>
                <c:pt idx="14026">
                  <c:v>-25.027999999999999</c:v>
                </c:pt>
                <c:pt idx="14027">
                  <c:v>-25.175999999999998</c:v>
                </c:pt>
                <c:pt idx="14028">
                  <c:v>-25.140999999999998</c:v>
                </c:pt>
                <c:pt idx="14029">
                  <c:v>-24.863</c:v>
                </c:pt>
                <c:pt idx="14030">
                  <c:v>-24.931000000000001</c:v>
                </c:pt>
                <c:pt idx="14031">
                  <c:v>-25.128</c:v>
                </c:pt>
                <c:pt idx="14032">
                  <c:v>-25.042999999999999</c:v>
                </c:pt>
                <c:pt idx="14033">
                  <c:v>-24.92</c:v>
                </c:pt>
                <c:pt idx="14034">
                  <c:v>-24.9</c:v>
                </c:pt>
                <c:pt idx="14035">
                  <c:v>-24.957000000000001</c:v>
                </c:pt>
                <c:pt idx="14036">
                  <c:v>-24.989000000000001</c:v>
                </c:pt>
                <c:pt idx="14037">
                  <c:v>-25.036000000000001</c:v>
                </c:pt>
                <c:pt idx="14038">
                  <c:v>-24.907</c:v>
                </c:pt>
                <c:pt idx="14039">
                  <c:v>-25.097000000000001</c:v>
                </c:pt>
                <c:pt idx="14040">
                  <c:v>-25.056000000000001</c:v>
                </c:pt>
                <c:pt idx="14041">
                  <c:v>-24.986000000000001</c:v>
                </c:pt>
                <c:pt idx="14042">
                  <c:v>-25.141999999999999</c:v>
                </c:pt>
                <c:pt idx="14043">
                  <c:v>-25.163</c:v>
                </c:pt>
                <c:pt idx="14044">
                  <c:v>-25.172999999999998</c:v>
                </c:pt>
                <c:pt idx="14045">
                  <c:v>-25.06</c:v>
                </c:pt>
                <c:pt idx="14046">
                  <c:v>-25.248999999999999</c:v>
                </c:pt>
                <c:pt idx="14047">
                  <c:v>-25.135000000000002</c:v>
                </c:pt>
                <c:pt idx="14048">
                  <c:v>-25.100999999999999</c:v>
                </c:pt>
                <c:pt idx="14049">
                  <c:v>-24.742999999999999</c:v>
                </c:pt>
                <c:pt idx="14050">
                  <c:v>-25.068999999999999</c:v>
                </c:pt>
                <c:pt idx="14051">
                  <c:v>-25.07</c:v>
                </c:pt>
                <c:pt idx="14052">
                  <c:v>-24.817</c:v>
                </c:pt>
                <c:pt idx="14053">
                  <c:v>-24.879000000000001</c:v>
                </c:pt>
                <c:pt idx="14054">
                  <c:v>-24.869</c:v>
                </c:pt>
                <c:pt idx="14055">
                  <c:v>-25.030999999999999</c:v>
                </c:pt>
                <c:pt idx="14056">
                  <c:v>-24.646999999999998</c:v>
                </c:pt>
                <c:pt idx="14057">
                  <c:v>-24.553999999999998</c:v>
                </c:pt>
                <c:pt idx="14058">
                  <c:v>-24.577999999999999</c:v>
                </c:pt>
                <c:pt idx="14059">
                  <c:v>-24.867999999999999</c:v>
                </c:pt>
                <c:pt idx="14060">
                  <c:v>-25.091999999999999</c:v>
                </c:pt>
                <c:pt idx="14061">
                  <c:v>-24.948</c:v>
                </c:pt>
                <c:pt idx="14062">
                  <c:v>-24.541</c:v>
                </c:pt>
                <c:pt idx="14063">
                  <c:v>-24.911000000000001</c:v>
                </c:pt>
                <c:pt idx="14064">
                  <c:v>-24.725000000000001</c:v>
                </c:pt>
                <c:pt idx="14065">
                  <c:v>-24.81</c:v>
                </c:pt>
                <c:pt idx="14066">
                  <c:v>-24.899000000000001</c:v>
                </c:pt>
                <c:pt idx="14067">
                  <c:v>-24.888999999999999</c:v>
                </c:pt>
                <c:pt idx="14068">
                  <c:v>-24.8</c:v>
                </c:pt>
                <c:pt idx="14069">
                  <c:v>-24.93</c:v>
                </c:pt>
                <c:pt idx="14070">
                  <c:v>-25.041</c:v>
                </c:pt>
                <c:pt idx="14071">
                  <c:v>-24.792000000000002</c:v>
                </c:pt>
                <c:pt idx="14072">
                  <c:v>-24.616</c:v>
                </c:pt>
                <c:pt idx="14073">
                  <c:v>-24.893999999999998</c:v>
                </c:pt>
                <c:pt idx="14074">
                  <c:v>-24.486000000000001</c:v>
                </c:pt>
                <c:pt idx="14075">
                  <c:v>-24.739000000000001</c:v>
                </c:pt>
                <c:pt idx="14076">
                  <c:v>-24.966000000000001</c:v>
                </c:pt>
                <c:pt idx="14077">
                  <c:v>-24.882000000000001</c:v>
                </c:pt>
                <c:pt idx="14078">
                  <c:v>-24.891999999999999</c:v>
                </c:pt>
                <c:pt idx="14079">
                  <c:v>-24.984000000000002</c:v>
                </c:pt>
                <c:pt idx="14080">
                  <c:v>-25.045000000000002</c:v>
                </c:pt>
                <c:pt idx="14081">
                  <c:v>-24.986999999999998</c:v>
                </c:pt>
                <c:pt idx="14082">
                  <c:v>-25.085000000000001</c:v>
                </c:pt>
                <c:pt idx="14083">
                  <c:v>-24.827000000000002</c:v>
                </c:pt>
                <c:pt idx="14084">
                  <c:v>-24.898</c:v>
                </c:pt>
                <c:pt idx="14085">
                  <c:v>-24.885000000000002</c:v>
                </c:pt>
                <c:pt idx="14086">
                  <c:v>-24.73</c:v>
                </c:pt>
                <c:pt idx="14087">
                  <c:v>-24.808</c:v>
                </c:pt>
                <c:pt idx="14088">
                  <c:v>-24.920999999999999</c:v>
                </c:pt>
                <c:pt idx="14089">
                  <c:v>-25.045000000000002</c:v>
                </c:pt>
                <c:pt idx="14090">
                  <c:v>-25.128</c:v>
                </c:pt>
                <c:pt idx="14091">
                  <c:v>-25.312999999999999</c:v>
                </c:pt>
                <c:pt idx="14092">
                  <c:v>-25.094999999999999</c:v>
                </c:pt>
                <c:pt idx="14093">
                  <c:v>-24.878</c:v>
                </c:pt>
                <c:pt idx="14094">
                  <c:v>-24.907</c:v>
                </c:pt>
                <c:pt idx="14095">
                  <c:v>-25.04</c:v>
                </c:pt>
                <c:pt idx="14096">
                  <c:v>-25.126999999999999</c:v>
                </c:pt>
                <c:pt idx="14097">
                  <c:v>-25.094999999999999</c:v>
                </c:pt>
                <c:pt idx="14098">
                  <c:v>-24.762</c:v>
                </c:pt>
                <c:pt idx="14099">
                  <c:v>-24.74</c:v>
                </c:pt>
                <c:pt idx="14100">
                  <c:v>-24.946999999999999</c:v>
                </c:pt>
                <c:pt idx="14101">
                  <c:v>-24.855</c:v>
                </c:pt>
                <c:pt idx="14102">
                  <c:v>-25.061</c:v>
                </c:pt>
                <c:pt idx="14103">
                  <c:v>-24.919</c:v>
                </c:pt>
                <c:pt idx="14104">
                  <c:v>-24.931000000000001</c:v>
                </c:pt>
                <c:pt idx="14105">
                  <c:v>-25.007000000000001</c:v>
                </c:pt>
                <c:pt idx="14106">
                  <c:v>-24.841999999999999</c:v>
                </c:pt>
                <c:pt idx="14107">
                  <c:v>-24.916</c:v>
                </c:pt>
                <c:pt idx="14108">
                  <c:v>-25.245000000000001</c:v>
                </c:pt>
                <c:pt idx="14109">
                  <c:v>-25.222000000000001</c:v>
                </c:pt>
                <c:pt idx="14110">
                  <c:v>-24.832000000000001</c:v>
                </c:pt>
                <c:pt idx="14111">
                  <c:v>-24.885000000000002</c:v>
                </c:pt>
                <c:pt idx="14112">
                  <c:v>-25.015999999999998</c:v>
                </c:pt>
                <c:pt idx="14113">
                  <c:v>-24.763999999999999</c:v>
                </c:pt>
                <c:pt idx="14114">
                  <c:v>-24.696000000000002</c:v>
                </c:pt>
                <c:pt idx="14115">
                  <c:v>-24.873999999999999</c:v>
                </c:pt>
                <c:pt idx="14116">
                  <c:v>-24.931000000000001</c:v>
                </c:pt>
                <c:pt idx="14117">
                  <c:v>-25.210999999999999</c:v>
                </c:pt>
                <c:pt idx="14118">
                  <c:v>-25.11</c:v>
                </c:pt>
                <c:pt idx="14119">
                  <c:v>-24.975000000000001</c:v>
                </c:pt>
                <c:pt idx="14120">
                  <c:v>-25.282</c:v>
                </c:pt>
                <c:pt idx="14121">
                  <c:v>-25.295999999999999</c:v>
                </c:pt>
                <c:pt idx="14122">
                  <c:v>-25.134</c:v>
                </c:pt>
                <c:pt idx="14123">
                  <c:v>-24.96</c:v>
                </c:pt>
                <c:pt idx="14124">
                  <c:v>-25.103999999999999</c:v>
                </c:pt>
                <c:pt idx="14125">
                  <c:v>-24.978999999999999</c:v>
                </c:pt>
                <c:pt idx="14126">
                  <c:v>-25.065000000000001</c:v>
                </c:pt>
                <c:pt idx="14127">
                  <c:v>-24.978999999999999</c:v>
                </c:pt>
                <c:pt idx="14128">
                  <c:v>-25.030999999999999</c:v>
                </c:pt>
                <c:pt idx="14129">
                  <c:v>-25.218</c:v>
                </c:pt>
                <c:pt idx="14130">
                  <c:v>-25.047000000000001</c:v>
                </c:pt>
                <c:pt idx="14131">
                  <c:v>-25.19</c:v>
                </c:pt>
                <c:pt idx="14132">
                  <c:v>-25.213999999999999</c:v>
                </c:pt>
                <c:pt idx="14133">
                  <c:v>-25.167999999999999</c:v>
                </c:pt>
                <c:pt idx="14134">
                  <c:v>-25.163</c:v>
                </c:pt>
                <c:pt idx="14135">
                  <c:v>-25.03</c:v>
                </c:pt>
                <c:pt idx="14136">
                  <c:v>-24.899000000000001</c:v>
                </c:pt>
                <c:pt idx="14137">
                  <c:v>-25.041</c:v>
                </c:pt>
                <c:pt idx="14138">
                  <c:v>-24.991</c:v>
                </c:pt>
                <c:pt idx="14139">
                  <c:v>-24.989000000000001</c:v>
                </c:pt>
                <c:pt idx="14140">
                  <c:v>-25.05</c:v>
                </c:pt>
                <c:pt idx="14141">
                  <c:v>-25.030999999999999</c:v>
                </c:pt>
                <c:pt idx="14142">
                  <c:v>-24.922000000000001</c:v>
                </c:pt>
                <c:pt idx="14143">
                  <c:v>-25.045000000000002</c:v>
                </c:pt>
                <c:pt idx="14144">
                  <c:v>-24.934999999999999</c:v>
                </c:pt>
                <c:pt idx="14145">
                  <c:v>-24.934000000000001</c:v>
                </c:pt>
                <c:pt idx="14146">
                  <c:v>-25.096</c:v>
                </c:pt>
                <c:pt idx="14147">
                  <c:v>-24.98</c:v>
                </c:pt>
                <c:pt idx="14148">
                  <c:v>-25.178999999999998</c:v>
                </c:pt>
                <c:pt idx="14149">
                  <c:v>-24.962</c:v>
                </c:pt>
                <c:pt idx="14150">
                  <c:v>-25.103999999999999</c:v>
                </c:pt>
                <c:pt idx="14151">
                  <c:v>-24.977</c:v>
                </c:pt>
                <c:pt idx="14152">
                  <c:v>-25.07</c:v>
                </c:pt>
                <c:pt idx="14153">
                  <c:v>-25.135999999999999</c:v>
                </c:pt>
                <c:pt idx="14154">
                  <c:v>-25.236000000000001</c:v>
                </c:pt>
                <c:pt idx="14155">
                  <c:v>-25.266999999999999</c:v>
                </c:pt>
                <c:pt idx="14156">
                  <c:v>-25.215</c:v>
                </c:pt>
                <c:pt idx="14157">
                  <c:v>-25.167000000000002</c:v>
                </c:pt>
                <c:pt idx="14158">
                  <c:v>-25.251999999999999</c:v>
                </c:pt>
                <c:pt idx="14159">
                  <c:v>-25.265000000000001</c:v>
                </c:pt>
                <c:pt idx="14160">
                  <c:v>-25.172000000000001</c:v>
                </c:pt>
                <c:pt idx="14161">
                  <c:v>-25.041</c:v>
                </c:pt>
                <c:pt idx="14162">
                  <c:v>-25.123000000000001</c:v>
                </c:pt>
                <c:pt idx="14163">
                  <c:v>-25.166</c:v>
                </c:pt>
                <c:pt idx="14164">
                  <c:v>-25.225999999999999</c:v>
                </c:pt>
                <c:pt idx="14165">
                  <c:v>-25.004999999999999</c:v>
                </c:pt>
                <c:pt idx="14166">
                  <c:v>-24.940999999999999</c:v>
                </c:pt>
                <c:pt idx="14167">
                  <c:v>-25.151</c:v>
                </c:pt>
                <c:pt idx="14168">
                  <c:v>-25.189</c:v>
                </c:pt>
                <c:pt idx="14169">
                  <c:v>-25.077000000000002</c:v>
                </c:pt>
                <c:pt idx="14170">
                  <c:v>-25.11</c:v>
                </c:pt>
                <c:pt idx="14171">
                  <c:v>-24.931000000000001</c:v>
                </c:pt>
                <c:pt idx="14172">
                  <c:v>-25.085999999999999</c:v>
                </c:pt>
                <c:pt idx="14173">
                  <c:v>-25.01</c:v>
                </c:pt>
                <c:pt idx="14174">
                  <c:v>-25.138000000000002</c:v>
                </c:pt>
                <c:pt idx="14175">
                  <c:v>-25.03</c:v>
                </c:pt>
                <c:pt idx="14176">
                  <c:v>-25.140999999999998</c:v>
                </c:pt>
                <c:pt idx="14177">
                  <c:v>-25.22</c:v>
                </c:pt>
                <c:pt idx="14178">
                  <c:v>-25.189</c:v>
                </c:pt>
                <c:pt idx="14179">
                  <c:v>-25.213000000000001</c:v>
                </c:pt>
                <c:pt idx="14180">
                  <c:v>-24.835000000000001</c:v>
                </c:pt>
                <c:pt idx="14181">
                  <c:v>-24.960999999999999</c:v>
                </c:pt>
                <c:pt idx="14182">
                  <c:v>-24.998000000000001</c:v>
                </c:pt>
                <c:pt idx="14183">
                  <c:v>-24.975000000000001</c:v>
                </c:pt>
                <c:pt idx="14184">
                  <c:v>-24.978999999999999</c:v>
                </c:pt>
                <c:pt idx="14185">
                  <c:v>-25.024000000000001</c:v>
                </c:pt>
                <c:pt idx="14186">
                  <c:v>-24.922000000000001</c:v>
                </c:pt>
                <c:pt idx="14187">
                  <c:v>-25.067</c:v>
                </c:pt>
                <c:pt idx="14188">
                  <c:v>-25.151</c:v>
                </c:pt>
                <c:pt idx="14189">
                  <c:v>-24.965</c:v>
                </c:pt>
                <c:pt idx="14190">
                  <c:v>-25</c:v>
                </c:pt>
                <c:pt idx="14191">
                  <c:v>-25.166</c:v>
                </c:pt>
                <c:pt idx="14192">
                  <c:v>-25.341999999999999</c:v>
                </c:pt>
                <c:pt idx="14193">
                  <c:v>-25.076000000000001</c:v>
                </c:pt>
                <c:pt idx="14194">
                  <c:v>-25.055</c:v>
                </c:pt>
                <c:pt idx="14195">
                  <c:v>-25.087</c:v>
                </c:pt>
                <c:pt idx="14196">
                  <c:v>-25.030999999999999</c:v>
                </c:pt>
                <c:pt idx="14197">
                  <c:v>-25.201000000000001</c:v>
                </c:pt>
                <c:pt idx="14198">
                  <c:v>-25.081</c:v>
                </c:pt>
                <c:pt idx="14199">
                  <c:v>-25.007999999999999</c:v>
                </c:pt>
                <c:pt idx="14200">
                  <c:v>-24.879000000000001</c:v>
                </c:pt>
                <c:pt idx="14201">
                  <c:v>-25.134</c:v>
                </c:pt>
                <c:pt idx="14202">
                  <c:v>-25.16</c:v>
                </c:pt>
                <c:pt idx="14203">
                  <c:v>-25.117999999999999</c:v>
                </c:pt>
                <c:pt idx="14204">
                  <c:v>-25.253</c:v>
                </c:pt>
                <c:pt idx="14205">
                  <c:v>-25.145</c:v>
                </c:pt>
                <c:pt idx="14206">
                  <c:v>-25.120999999999999</c:v>
                </c:pt>
                <c:pt idx="14207">
                  <c:v>-25.175999999999998</c:v>
                </c:pt>
                <c:pt idx="14208">
                  <c:v>-24.922999999999998</c:v>
                </c:pt>
                <c:pt idx="14209">
                  <c:v>-25.004000000000001</c:v>
                </c:pt>
                <c:pt idx="14210">
                  <c:v>-25.285</c:v>
                </c:pt>
                <c:pt idx="14211">
                  <c:v>-25.215</c:v>
                </c:pt>
                <c:pt idx="14212">
                  <c:v>-24.986000000000001</c:v>
                </c:pt>
                <c:pt idx="14213">
                  <c:v>-25.24</c:v>
                </c:pt>
                <c:pt idx="14214">
                  <c:v>-25.105</c:v>
                </c:pt>
                <c:pt idx="14215">
                  <c:v>-25.335999999999999</c:v>
                </c:pt>
                <c:pt idx="14216">
                  <c:v>-25.224</c:v>
                </c:pt>
                <c:pt idx="14217">
                  <c:v>-25.126999999999999</c:v>
                </c:pt>
                <c:pt idx="14218">
                  <c:v>-25.285</c:v>
                </c:pt>
                <c:pt idx="14219">
                  <c:v>-25.286999999999999</c:v>
                </c:pt>
                <c:pt idx="14220">
                  <c:v>-25.271999999999998</c:v>
                </c:pt>
                <c:pt idx="14221">
                  <c:v>-25.195</c:v>
                </c:pt>
                <c:pt idx="14222">
                  <c:v>-25.218</c:v>
                </c:pt>
                <c:pt idx="14223">
                  <c:v>-25.238</c:v>
                </c:pt>
                <c:pt idx="14224">
                  <c:v>-25.207999999999998</c:v>
                </c:pt>
                <c:pt idx="14225">
                  <c:v>-25.244</c:v>
                </c:pt>
                <c:pt idx="14226">
                  <c:v>-25.186</c:v>
                </c:pt>
                <c:pt idx="14227">
                  <c:v>-25.289000000000001</c:v>
                </c:pt>
                <c:pt idx="14228">
                  <c:v>-25.125</c:v>
                </c:pt>
                <c:pt idx="14229">
                  <c:v>-25.25</c:v>
                </c:pt>
                <c:pt idx="14230">
                  <c:v>-25.263000000000002</c:v>
                </c:pt>
                <c:pt idx="14231">
                  <c:v>-25.225000000000001</c:v>
                </c:pt>
                <c:pt idx="14232">
                  <c:v>-24.927</c:v>
                </c:pt>
                <c:pt idx="14233">
                  <c:v>-25.242999999999999</c:v>
                </c:pt>
                <c:pt idx="14234">
                  <c:v>-25.064</c:v>
                </c:pt>
                <c:pt idx="14235">
                  <c:v>-25.268000000000001</c:v>
                </c:pt>
                <c:pt idx="14236">
                  <c:v>-25.227</c:v>
                </c:pt>
                <c:pt idx="14237">
                  <c:v>-25.251000000000001</c:v>
                </c:pt>
                <c:pt idx="14238">
                  <c:v>-25.219000000000001</c:v>
                </c:pt>
                <c:pt idx="14239">
                  <c:v>-25.195</c:v>
                </c:pt>
                <c:pt idx="14240">
                  <c:v>-25.204999999999998</c:v>
                </c:pt>
                <c:pt idx="14241">
                  <c:v>-25.199000000000002</c:v>
                </c:pt>
                <c:pt idx="14242">
                  <c:v>-25.216000000000001</c:v>
                </c:pt>
                <c:pt idx="14243">
                  <c:v>-25.204999999999998</c:v>
                </c:pt>
                <c:pt idx="14244">
                  <c:v>-25.14</c:v>
                </c:pt>
                <c:pt idx="14245">
                  <c:v>-25.161999999999999</c:v>
                </c:pt>
                <c:pt idx="14246">
                  <c:v>-25.021999999999998</c:v>
                </c:pt>
                <c:pt idx="14247">
                  <c:v>-25.181999999999999</c:v>
                </c:pt>
                <c:pt idx="14248">
                  <c:v>-25.13</c:v>
                </c:pt>
                <c:pt idx="14249">
                  <c:v>-25.236999999999998</c:v>
                </c:pt>
                <c:pt idx="14250">
                  <c:v>-25.228000000000002</c:v>
                </c:pt>
                <c:pt idx="14251">
                  <c:v>-25.151</c:v>
                </c:pt>
                <c:pt idx="14252">
                  <c:v>-25.175999999999998</c:v>
                </c:pt>
                <c:pt idx="14253">
                  <c:v>-24.978999999999999</c:v>
                </c:pt>
                <c:pt idx="14254">
                  <c:v>-25.119</c:v>
                </c:pt>
                <c:pt idx="14255">
                  <c:v>-25.285</c:v>
                </c:pt>
                <c:pt idx="14256">
                  <c:v>-25.21</c:v>
                </c:pt>
                <c:pt idx="14257">
                  <c:v>-25.242000000000001</c:v>
                </c:pt>
                <c:pt idx="14258">
                  <c:v>-25.181999999999999</c:v>
                </c:pt>
                <c:pt idx="14259">
                  <c:v>-25.311</c:v>
                </c:pt>
                <c:pt idx="14260">
                  <c:v>-25.289000000000001</c:v>
                </c:pt>
                <c:pt idx="14261">
                  <c:v>-25.053000000000001</c:v>
                </c:pt>
                <c:pt idx="14262">
                  <c:v>-25.212</c:v>
                </c:pt>
                <c:pt idx="14263">
                  <c:v>-25.058</c:v>
                </c:pt>
                <c:pt idx="14264">
                  <c:v>-25.141999999999999</c:v>
                </c:pt>
                <c:pt idx="14265">
                  <c:v>-25.178000000000001</c:v>
                </c:pt>
                <c:pt idx="14266">
                  <c:v>-24.986999999999998</c:v>
                </c:pt>
                <c:pt idx="14267">
                  <c:v>-25.102</c:v>
                </c:pt>
                <c:pt idx="14268">
                  <c:v>-25.213999999999999</c:v>
                </c:pt>
                <c:pt idx="14269">
                  <c:v>-25.224</c:v>
                </c:pt>
                <c:pt idx="14270">
                  <c:v>-25.152999999999999</c:v>
                </c:pt>
                <c:pt idx="14271">
                  <c:v>-25.12</c:v>
                </c:pt>
                <c:pt idx="14272">
                  <c:v>-25.225000000000001</c:v>
                </c:pt>
                <c:pt idx="14273">
                  <c:v>-25.045000000000002</c:v>
                </c:pt>
                <c:pt idx="14274">
                  <c:v>-25.2</c:v>
                </c:pt>
                <c:pt idx="14275">
                  <c:v>-25.221</c:v>
                </c:pt>
                <c:pt idx="14276">
                  <c:v>-25.248999999999999</c:v>
                </c:pt>
                <c:pt idx="14277">
                  <c:v>-25.206</c:v>
                </c:pt>
                <c:pt idx="14278">
                  <c:v>-25.225000000000001</c:v>
                </c:pt>
                <c:pt idx="14279">
                  <c:v>-25.22</c:v>
                </c:pt>
                <c:pt idx="14280">
                  <c:v>-25.283000000000001</c:v>
                </c:pt>
                <c:pt idx="14281">
                  <c:v>-25.256</c:v>
                </c:pt>
                <c:pt idx="14282">
                  <c:v>-25.097999999999999</c:v>
                </c:pt>
                <c:pt idx="14283">
                  <c:v>-25.224</c:v>
                </c:pt>
                <c:pt idx="14284">
                  <c:v>-24.948</c:v>
                </c:pt>
                <c:pt idx="14285">
                  <c:v>-25.117999999999999</c:v>
                </c:pt>
                <c:pt idx="14286">
                  <c:v>-25.079000000000001</c:v>
                </c:pt>
                <c:pt idx="14287">
                  <c:v>-25.023</c:v>
                </c:pt>
                <c:pt idx="14288">
                  <c:v>-24.861999999999998</c:v>
                </c:pt>
                <c:pt idx="14289">
                  <c:v>-25.273</c:v>
                </c:pt>
                <c:pt idx="14290">
                  <c:v>-25.010999999999999</c:v>
                </c:pt>
                <c:pt idx="14291">
                  <c:v>-25.178999999999998</c:v>
                </c:pt>
                <c:pt idx="14292">
                  <c:v>-25.23</c:v>
                </c:pt>
                <c:pt idx="14293">
                  <c:v>-25.277000000000001</c:v>
                </c:pt>
                <c:pt idx="14294">
                  <c:v>-25.277999999999999</c:v>
                </c:pt>
                <c:pt idx="14295">
                  <c:v>-25.251000000000001</c:v>
                </c:pt>
                <c:pt idx="14296">
                  <c:v>-25.103999999999999</c:v>
                </c:pt>
                <c:pt idx="14297">
                  <c:v>-25.109000000000002</c:v>
                </c:pt>
                <c:pt idx="14298">
                  <c:v>-25.186</c:v>
                </c:pt>
                <c:pt idx="14299">
                  <c:v>-25.183</c:v>
                </c:pt>
                <c:pt idx="14300">
                  <c:v>-25.161999999999999</c:v>
                </c:pt>
                <c:pt idx="14301">
                  <c:v>-25.184999999999999</c:v>
                </c:pt>
                <c:pt idx="14302">
                  <c:v>-25.126000000000001</c:v>
                </c:pt>
                <c:pt idx="14303">
                  <c:v>-25.254999999999999</c:v>
                </c:pt>
                <c:pt idx="14304">
                  <c:v>-25.158000000000001</c:v>
                </c:pt>
                <c:pt idx="14305">
                  <c:v>-25.266999999999999</c:v>
                </c:pt>
                <c:pt idx="14306">
                  <c:v>-25.062000000000001</c:v>
                </c:pt>
                <c:pt idx="14307">
                  <c:v>-25.141999999999999</c:v>
                </c:pt>
                <c:pt idx="14308">
                  <c:v>-25.013999999999999</c:v>
                </c:pt>
                <c:pt idx="14309">
                  <c:v>-25.254000000000001</c:v>
                </c:pt>
                <c:pt idx="14310">
                  <c:v>-25.02</c:v>
                </c:pt>
                <c:pt idx="14311">
                  <c:v>-25.097000000000001</c:v>
                </c:pt>
                <c:pt idx="14312">
                  <c:v>-25.047000000000001</c:v>
                </c:pt>
                <c:pt idx="14313">
                  <c:v>-25.175000000000001</c:v>
                </c:pt>
                <c:pt idx="14314">
                  <c:v>-25.199000000000002</c:v>
                </c:pt>
                <c:pt idx="14315">
                  <c:v>-25.222000000000001</c:v>
                </c:pt>
                <c:pt idx="14316">
                  <c:v>-25.082000000000001</c:v>
                </c:pt>
                <c:pt idx="14317">
                  <c:v>-25.221</c:v>
                </c:pt>
                <c:pt idx="14318">
                  <c:v>-25.082999999999998</c:v>
                </c:pt>
                <c:pt idx="14319">
                  <c:v>-25.047999999999998</c:v>
                </c:pt>
                <c:pt idx="14320">
                  <c:v>-25.292000000000002</c:v>
                </c:pt>
                <c:pt idx="14321">
                  <c:v>-25.21</c:v>
                </c:pt>
                <c:pt idx="14322">
                  <c:v>-25.167999999999999</c:v>
                </c:pt>
                <c:pt idx="14323">
                  <c:v>-25.184000000000001</c:v>
                </c:pt>
                <c:pt idx="14324">
                  <c:v>-25.169</c:v>
                </c:pt>
                <c:pt idx="14325">
                  <c:v>-25.26</c:v>
                </c:pt>
                <c:pt idx="14326">
                  <c:v>-25.268000000000001</c:v>
                </c:pt>
                <c:pt idx="14327">
                  <c:v>-25.227</c:v>
                </c:pt>
                <c:pt idx="14328">
                  <c:v>-25.16</c:v>
                </c:pt>
                <c:pt idx="14329">
                  <c:v>-25.126999999999999</c:v>
                </c:pt>
                <c:pt idx="14330">
                  <c:v>-25.266999999999999</c:v>
                </c:pt>
                <c:pt idx="14331">
                  <c:v>-25.247</c:v>
                </c:pt>
                <c:pt idx="14332">
                  <c:v>-25.056999999999999</c:v>
                </c:pt>
                <c:pt idx="14333">
                  <c:v>-25.24</c:v>
                </c:pt>
                <c:pt idx="14334">
                  <c:v>-25.111999999999998</c:v>
                </c:pt>
                <c:pt idx="14335">
                  <c:v>-25.091999999999999</c:v>
                </c:pt>
                <c:pt idx="14336">
                  <c:v>-25.109000000000002</c:v>
                </c:pt>
                <c:pt idx="14337">
                  <c:v>-25.199000000000002</c:v>
                </c:pt>
                <c:pt idx="14338">
                  <c:v>-25.25</c:v>
                </c:pt>
                <c:pt idx="14339">
                  <c:v>-25.167999999999999</c:v>
                </c:pt>
                <c:pt idx="14340">
                  <c:v>-25.173999999999999</c:v>
                </c:pt>
                <c:pt idx="14341">
                  <c:v>-25.152999999999999</c:v>
                </c:pt>
                <c:pt idx="14342">
                  <c:v>-25.242000000000001</c:v>
                </c:pt>
                <c:pt idx="14343">
                  <c:v>-25.260999999999999</c:v>
                </c:pt>
                <c:pt idx="14344">
                  <c:v>-25.204000000000001</c:v>
                </c:pt>
                <c:pt idx="14345">
                  <c:v>-25.274999999999999</c:v>
                </c:pt>
                <c:pt idx="14346">
                  <c:v>-25.335000000000001</c:v>
                </c:pt>
                <c:pt idx="14347">
                  <c:v>-25.221</c:v>
                </c:pt>
                <c:pt idx="14348">
                  <c:v>-25.227</c:v>
                </c:pt>
                <c:pt idx="14349">
                  <c:v>-25.251000000000001</c:v>
                </c:pt>
                <c:pt idx="14350">
                  <c:v>-25.17</c:v>
                </c:pt>
                <c:pt idx="14351">
                  <c:v>-25.172999999999998</c:v>
                </c:pt>
                <c:pt idx="14352">
                  <c:v>-25.213000000000001</c:v>
                </c:pt>
                <c:pt idx="14353">
                  <c:v>-25.131</c:v>
                </c:pt>
                <c:pt idx="14354">
                  <c:v>-25.242000000000001</c:v>
                </c:pt>
                <c:pt idx="14355">
                  <c:v>-25.097999999999999</c:v>
                </c:pt>
                <c:pt idx="14356">
                  <c:v>-25.137</c:v>
                </c:pt>
                <c:pt idx="14357">
                  <c:v>-25.195</c:v>
                </c:pt>
                <c:pt idx="14358">
                  <c:v>-25.109000000000002</c:v>
                </c:pt>
                <c:pt idx="14359">
                  <c:v>-25.245999999999999</c:v>
                </c:pt>
                <c:pt idx="14360">
                  <c:v>-25.219000000000001</c:v>
                </c:pt>
                <c:pt idx="14361">
                  <c:v>-25.097999999999999</c:v>
                </c:pt>
                <c:pt idx="14362">
                  <c:v>-25.297999999999998</c:v>
                </c:pt>
                <c:pt idx="14363">
                  <c:v>-25.248999999999999</c:v>
                </c:pt>
                <c:pt idx="14364">
                  <c:v>-25.167999999999999</c:v>
                </c:pt>
                <c:pt idx="14365">
                  <c:v>-25.292000000000002</c:v>
                </c:pt>
                <c:pt idx="14366">
                  <c:v>-25.274999999999999</c:v>
                </c:pt>
                <c:pt idx="14367">
                  <c:v>-25.248999999999999</c:v>
                </c:pt>
                <c:pt idx="14368">
                  <c:v>-25.257999999999999</c:v>
                </c:pt>
                <c:pt idx="14369">
                  <c:v>-25.062999999999999</c:v>
                </c:pt>
                <c:pt idx="14370">
                  <c:v>-25.33</c:v>
                </c:pt>
                <c:pt idx="14371">
                  <c:v>-25.207999999999998</c:v>
                </c:pt>
                <c:pt idx="14372">
                  <c:v>-25.257999999999999</c:v>
                </c:pt>
                <c:pt idx="14373">
                  <c:v>-25.199000000000002</c:v>
                </c:pt>
                <c:pt idx="14374">
                  <c:v>-25.239000000000001</c:v>
                </c:pt>
                <c:pt idx="14375">
                  <c:v>-25.241</c:v>
                </c:pt>
                <c:pt idx="14376">
                  <c:v>-25.233000000000001</c:v>
                </c:pt>
                <c:pt idx="14377">
                  <c:v>-25.291</c:v>
                </c:pt>
                <c:pt idx="14378">
                  <c:v>-25.236999999999998</c:v>
                </c:pt>
                <c:pt idx="14379">
                  <c:v>-25.244</c:v>
                </c:pt>
                <c:pt idx="14380">
                  <c:v>-25.265000000000001</c:v>
                </c:pt>
                <c:pt idx="14381">
                  <c:v>-25.204999999999998</c:v>
                </c:pt>
                <c:pt idx="14382">
                  <c:v>-25.231000000000002</c:v>
                </c:pt>
                <c:pt idx="14383">
                  <c:v>-25.152000000000001</c:v>
                </c:pt>
                <c:pt idx="14384">
                  <c:v>-25.03</c:v>
                </c:pt>
                <c:pt idx="14385">
                  <c:v>-25.04</c:v>
                </c:pt>
                <c:pt idx="14386">
                  <c:v>-25.087</c:v>
                </c:pt>
                <c:pt idx="14387">
                  <c:v>-25.029</c:v>
                </c:pt>
                <c:pt idx="14388">
                  <c:v>-25.004999999999999</c:v>
                </c:pt>
                <c:pt idx="14389">
                  <c:v>-25.023</c:v>
                </c:pt>
                <c:pt idx="14390">
                  <c:v>-25.126999999999999</c:v>
                </c:pt>
                <c:pt idx="14391">
                  <c:v>-24.98</c:v>
                </c:pt>
                <c:pt idx="14392">
                  <c:v>-25.106999999999999</c:v>
                </c:pt>
                <c:pt idx="14393">
                  <c:v>-25.327999999999999</c:v>
                </c:pt>
                <c:pt idx="14394">
                  <c:v>-25.266999999999999</c:v>
                </c:pt>
                <c:pt idx="14395">
                  <c:v>-25.158000000000001</c:v>
                </c:pt>
                <c:pt idx="14396">
                  <c:v>-25.196999999999999</c:v>
                </c:pt>
                <c:pt idx="14397">
                  <c:v>-24.994</c:v>
                </c:pt>
                <c:pt idx="14398">
                  <c:v>-25.178000000000001</c:v>
                </c:pt>
                <c:pt idx="14399">
                  <c:v>-25.184000000000001</c:v>
                </c:pt>
                <c:pt idx="14400">
                  <c:v>-25.196000000000002</c:v>
                </c:pt>
                <c:pt idx="14401">
                  <c:v>-25.094999999999999</c:v>
                </c:pt>
                <c:pt idx="14402">
                  <c:v>-25.312000000000001</c:v>
                </c:pt>
                <c:pt idx="14403">
                  <c:v>-25.241</c:v>
                </c:pt>
                <c:pt idx="14404">
                  <c:v>-25.300999999999998</c:v>
                </c:pt>
                <c:pt idx="14405">
                  <c:v>-25.257000000000001</c:v>
                </c:pt>
                <c:pt idx="14406">
                  <c:v>-25.085999999999999</c:v>
                </c:pt>
                <c:pt idx="14407">
                  <c:v>-25.288</c:v>
                </c:pt>
                <c:pt idx="14408">
                  <c:v>-25.236999999999998</c:v>
                </c:pt>
                <c:pt idx="14409">
                  <c:v>-25.228999999999999</c:v>
                </c:pt>
                <c:pt idx="14410">
                  <c:v>-25.218</c:v>
                </c:pt>
                <c:pt idx="14411">
                  <c:v>-25.19</c:v>
                </c:pt>
                <c:pt idx="14412">
                  <c:v>-25.204999999999998</c:v>
                </c:pt>
                <c:pt idx="14413">
                  <c:v>-25.28</c:v>
                </c:pt>
                <c:pt idx="14414">
                  <c:v>-25.152000000000001</c:v>
                </c:pt>
                <c:pt idx="14415">
                  <c:v>-25.224</c:v>
                </c:pt>
                <c:pt idx="14416">
                  <c:v>-25.254000000000001</c:v>
                </c:pt>
                <c:pt idx="14417">
                  <c:v>-25.146000000000001</c:v>
                </c:pt>
                <c:pt idx="14418">
                  <c:v>-25.297000000000001</c:v>
                </c:pt>
                <c:pt idx="14419">
                  <c:v>-25.164999999999999</c:v>
                </c:pt>
                <c:pt idx="14420">
                  <c:v>-25.234000000000002</c:v>
                </c:pt>
                <c:pt idx="14421">
                  <c:v>-24.943999999999999</c:v>
                </c:pt>
                <c:pt idx="14422">
                  <c:v>-25.196999999999999</c:v>
                </c:pt>
                <c:pt idx="14423">
                  <c:v>-25.08</c:v>
                </c:pt>
                <c:pt idx="14424">
                  <c:v>-25.161000000000001</c:v>
                </c:pt>
                <c:pt idx="14425">
                  <c:v>-25.178000000000001</c:v>
                </c:pt>
                <c:pt idx="14426">
                  <c:v>-25.097000000000001</c:v>
                </c:pt>
                <c:pt idx="14427">
                  <c:v>-25.155000000000001</c:v>
                </c:pt>
                <c:pt idx="14428">
                  <c:v>-25.192</c:v>
                </c:pt>
                <c:pt idx="14429">
                  <c:v>-25.245000000000001</c:v>
                </c:pt>
                <c:pt idx="14430">
                  <c:v>-25.041</c:v>
                </c:pt>
                <c:pt idx="14431">
                  <c:v>-25.222999999999999</c:v>
                </c:pt>
                <c:pt idx="14432">
                  <c:v>-24.991</c:v>
                </c:pt>
                <c:pt idx="14433">
                  <c:v>-25.045999999999999</c:v>
                </c:pt>
                <c:pt idx="14434">
                  <c:v>-25.204000000000001</c:v>
                </c:pt>
                <c:pt idx="14435">
                  <c:v>-25.26</c:v>
                </c:pt>
                <c:pt idx="14436">
                  <c:v>-25.251000000000001</c:v>
                </c:pt>
                <c:pt idx="14437">
                  <c:v>-25.053000000000001</c:v>
                </c:pt>
                <c:pt idx="14438">
                  <c:v>-24.995000000000001</c:v>
                </c:pt>
                <c:pt idx="14439">
                  <c:v>-25.077999999999999</c:v>
                </c:pt>
                <c:pt idx="14440">
                  <c:v>-25.154</c:v>
                </c:pt>
                <c:pt idx="14441">
                  <c:v>-25.048999999999999</c:v>
                </c:pt>
                <c:pt idx="14442">
                  <c:v>-25.036000000000001</c:v>
                </c:pt>
                <c:pt idx="14443">
                  <c:v>-25.137</c:v>
                </c:pt>
                <c:pt idx="14444">
                  <c:v>-25.256</c:v>
                </c:pt>
                <c:pt idx="14445">
                  <c:v>-25.145</c:v>
                </c:pt>
                <c:pt idx="14446">
                  <c:v>-25.155999999999999</c:v>
                </c:pt>
                <c:pt idx="14447">
                  <c:v>-25</c:v>
                </c:pt>
                <c:pt idx="14448">
                  <c:v>-25.245000000000001</c:v>
                </c:pt>
                <c:pt idx="14449">
                  <c:v>-25.106000000000002</c:v>
                </c:pt>
                <c:pt idx="14450">
                  <c:v>-25.061</c:v>
                </c:pt>
                <c:pt idx="14451">
                  <c:v>-25.236999999999998</c:v>
                </c:pt>
                <c:pt idx="14452">
                  <c:v>-25.079000000000001</c:v>
                </c:pt>
                <c:pt idx="14453">
                  <c:v>-25.222000000000001</c:v>
                </c:pt>
                <c:pt idx="14454">
                  <c:v>-25.218</c:v>
                </c:pt>
                <c:pt idx="14455">
                  <c:v>-25.094999999999999</c:v>
                </c:pt>
                <c:pt idx="14456">
                  <c:v>-25.291</c:v>
                </c:pt>
                <c:pt idx="14457">
                  <c:v>-25.248999999999999</c:v>
                </c:pt>
                <c:pt idx="14458">
                  <c:v>-25.21</c:v>
                </c:pt>
                <c:pt idx="14459">
                  <c:v>-25.027999999999999</c:v>
                </c:pt>
                <c:pt idx="14460">
                  <c:v>-25.128</c:v>
                </c:pt>
                <c:pt idx="14461">
                  <c:v>-25.085000000000001</c:v>
                </c:pt>
                <c:pt idx="14462">
                  <c:v>-25.146999999999998</c:v>
                </c:pt>
                <c:pt idx="14463">
                  <c:v>-25.021000000000001</c:v>
                </c:pt>
                <c:pt idx="14464">
                  <c:v>-25.16</c:v>
                </c:pt>
                <c:pt idx="14465">
                  <c:v>-25.033999999999999</c:v>
                </c:pt>
                <c:pt idx="14466">
                  <c:v>-25.199000000000002</c:v>
                </c:pt>
                <c:pt idx="14467">
                  <c:v>-25.077999999999999</c:v>
                </c:pt>
                <c:pt idx="14468">
                  <c:v>-25.14</c:v>
                </c:pt>
                <c:pt idx="14469">
                  <c:v>-25.25</c:v>
                </c:pt>
                <c:pt idx="14470">
                  <c:v>-25.292999999999999</c:v>
                </c:pt>
                <c:pt idx="14471">
                  <c:v>-25.271000000000001</c:v>
                </c:pt>
                <c:pt idx="14472">
                  <c:v>-25.018000000000001</c:v>
                </c:pt>
                <c:pt idx="14473">
                  <c:v>-25.192</c:v>
                </c:pt>
                <c:pt idx="14474">
                  <c:v>-25.152999999999999</c:v>
                </c:pt>
                <c:pt idx="14475">
                  <c:v>-25.07</c:v>
                </c:pt>
                <c:pt idx="14476">
                  <c:v>-25.19</c:v>
                </c:pt>
                <c:pt idx="14477">
                  <c:v>-25.068999999999999</c:v>
                </c:pt>
                <c:pt idx="14478">
                  <c:v>-25.199000000000002</c:v>
                </c:pt>
                <c:pt idx="14479">
                  <c:v>-25.187000000000001</c:v>
                </c:pt>
                <c:pt idx="14480">
                  <c:v>-24.972999999999999</c:v>
                </c:pt>
                <c:pt idx="14481">
                  <c:v>-25.106000000000002</c:v>
                </c:pt>
                <c:pt idx="14482">
                  <c:v>-25.163</c:v>
                </c:pt>
                <c:pt idx="14483">
                  <c:v>-25.076000000000001</c:v>
                </c:pt>
                <c:pt idx="14484">
                  <c:v>-25.213000000000001</c:v>
                </c:pt>
                <c:pt idx="14485">
                  <c:v>-25.085999999999999</c:v>
                </c:pt>
                <c:pt idx="14486">
                  <c:v>-25.062999999999999</c:v>
                </c:pt>
                <c:pt idx="14487">
                  <c:v>-25.332000000000001</c:v>
                </c:pt>
                <c:pt idx="14488">
                  <c:v>-25.172999999999998</c:v>
                </c:pt>
                <c:pt idx="14489">
                  <c:v>-25.152999999999999</c:v>
                </c:pt>
                <c:pt idx="14490">
                  <c:v>-25.271000000000001</c:v>
                </c:pt>
                <c:pt idx="14491">
                  <c:v>-25.19</c:v>
                </c:pt>
                <c:pt idx="14492">
                  <c:v>-25.25</c:v>
                </c:pt>
                <c:pt idx="14493">
                  <c:v>-25.196999999999999</c:v>
                </c:pt>
                <c:pt idx="14494">
                  <c:v>-25.173999999999999</c:v>
                </c:pt>
                <c:pt idx="14495">
                  <c:v>-25.241</c:v>
                </c:pt>
                <c:pt idx="14496">
                  <c:v>-25.23</c:v>
                </c:pt>
                <c:pt idx="14497">
                  <c:v>-25.196999999999999</c:v>
                </c:pt>
                <c:pt idx="14498">
                  <c:v>-25.309000000000001</c:v>
                </c:pt>
                <c:pt idx="14499">
                  <c:v>-25.34</c:v>
                </c:pt>
                <c:pt idx="14500">
                  <c:v>-25.248000000000001</c:v>
                </c:pt>
                <c:pt idx="14501">
                  <c:v>-25.253</c:v>
                </c:pt>
                <c:pt idx="14502">
                  <c:v>-25.224</c:v>
                </c:pt>
                <c:pt idx="14503">
                  <c:v>-25.260999999999999</c:v>
                </c:pt>
                <c:pt idx="14504">
                  <c:v>-25.122</c:v>
                </c:pt>
                <c:pt idx="14505">
                  <c:v>-25.314</c:v>
                </c:pt>
                <c:pt idx="14506">
                  <c:v>-25.298999999999999</c:v>
                </c:pt>
                <c:pt idx="14507">
                  <c:v>-25.260999999999999</c:v>
                </c:pt>
                <c:pt idx="14508">
                  <c:v>-25.224</c:v>
                </c:pt>
                <c:pt idx="14509">
                  <c:v>-25.138000000000002</c:v>
                </c:pt>
                <c:pt idx="14510">
                  <c:v>-25.173999999999999</c:v>
                </c:pt>
                <c:pt idx="14511">
                  <c:v>-25.173999999999999</c:v>
                </c:pt>
                <c:pt idx="14512">
                  <c:v>-25.289000000000001</c:v>
                </c:pt>
                <c:pt idx="14513">
                  <c:v>-25.048999999999999</c:v>
                </c:pt>
                <c:pt idx="14514">
                  <c:v>-25.277999999999999</c:v>
                </c:pt>
                <c:pt idx="14515">
                  <c:v>-25.3</c:v>
                </c:pt>
                <c:pt idx="14516">
                  <c:v>-25.195</c:v>
                </c:pt>
                <c:pt idx="14517">
                  <c:v>-25.190999999999999</c:v>
                </c:pt>
                <c:pt idx="14518">
                  <c:v>-25.289000000000001</c:v>
                </c:pt>
                <c:pt idx="14519">
                  <c:v>-25.155999999999999</c:v>
                </c:pt>
                <c:pt idx="14520">
                  <c:v>-25.213999999999999</c:v>
                </c:pt>
                <c:pt idx="14521">
                  <c:v>-25.132000000000001</c:v>
                </c:pt>
                <c:pt idx="14522">
                  <c:v>-25.276</c:v>
                </c:pt>
                <c:pt idx="14523">
                  <c:v>-25.245000000000001</c:v>
                </c:pt>
                <c:pt idx="14524">
                  <c:v>-25.244</c:v>
                </c:pt>
                <c:pt idx="14525">
                  <c:v>-25.219000000000001</c:v>
                </c:pt>
                <c:pt idx="14526">
                  <c:v>-25.178999999999998</c:v>
                </c:pt>
                <c:pt idx="14527">
                  <c:v>-25.276</c:v>
                </c:pt>
                <c:pt idx="14528">
                  <c:v>-25.195</c:v>
                </c:pt>
                <c:pt idx="14529">
                  <c:v>-25.238</c:v>
                </c:pt>
                <c:pt idx="14530">
                  <c:v>-25.222000000000001</c:v>
                </c:pt>
                <c:pt idx="14531">
                  <c:v>-25.151</c:v>
                </c:pt>
                <c:pt idx="14532">
                  <c:v>-25.27</c:v>
                </c:pt>
                <c:pt idx="14533">
                  <c:v>-25.181999999999999</c:v>
                </c:pt>
                <c:pt idx="14534">
                  <c:v>-25.241</c:v>
                </c:pt>
                <c:pt idx="14535">
                  <c:v>-25.234000000000002</c:v>
                </c:pt>
                <c:pt idx="14536">
                  <c:v>-25.298999999999999</c:v>
                </c:pt>
                <c:pt idx="14537">
                  <c:v>-25.103000000000002</c:v>
                </c:pt>
                <c:pt idx="14538">
                  <c:v>-25.236000000000001</c:v>
                </c:pt>
                <c:pt idx="14539">
                  <c:v>-25.135000000000002</c:v>
                </c:pt>
                <c:pt idx="14540">
                  <c:v>-25.175000000000001</c:v>
                </c:pt>
                <c:pt idx="14541">
                  <c:v>-25.071999999999999</c:v>
                </c:pt>
                <c:pt idx="14542">
                  <c:v>-25.146000000000001</c:v>
                </c:pt>
                <c:pt idx="14543">
                  <c:v>-25.169</c:v>
                </c:pt>
                <c:pt idx="14544">
                  <c:v>-25.181000000000001</c:v>
                </c:pt>
                <c:pt idx="14545">
                  <c:v>-25.135000000000002</c:v>
                </c:pt>
                <c:pt idx="14546">
                  <c:v>-25.111999999999998</c:v>
                </c:pt>
                <c:pt idx="14547">
                  <c:v>-25.292000000000002</c:v>
                </c:pt>
                <c:pt idx="14548">
                  <c:v>-25.225000000000001</c:v>
                </c:pt>
                <c:pt idx="14549">
                  <c:v>-25.25</c:v>
                </c:pt>
                <c:pt idx="14550">
                  <c:v>-25.181999999999999</c:v>
                </c:pt>
                <c:pt idx="14551">
                  <c:v>-25.215</c:v>
                </c:pt>
                <c:pt idx="14552">
                  <c:v>-25.106999999999999</c:v>
                </c:pt>
                <c:pt idx="14553">
                  <c:v>-25.01</c:v>
                </c:pt>
                <c:pt idx="14554">
                  <c:v>-25.003</c:v>
                </c:pt>
                <c:pt idx="14555">
                  <c:v>-24.984000000000002</c:v>
                </c:pt>
                <c:pt idx="14556">
                  <c:v>-25.056000000000001</c:v>
                </c:pt>
                <c:pt idx="14557">
                  <c:v>-25.248000000000001</c:v>
                </c:pt>
                <c:pt idx="14558">
                  <c:v>-25.2</c:v>
                </c:pt>
                <c:pt idx="14559">
                  <c:v>-25.193000000000001</c:v>
                </c:pt>
                <c:pt idx="14560">
                  <c:v>-25.137</c:v>
                </c:pt>
                <c:pt idx="14561">
                  <c:v>-25.073</c:v>
                </c:pt>
                <c:pt idx="14562">
                  <c:v>-25.24</c:v>
                </c:pt>
                <c:pt idx="14563">
                  <c:v>-24.864999999999998</c:v>
                </c:pt>
                <c:pt idx="14564">
                  <c:v>-24.965</c:v>
                </c:pt>
                <c:pt idx="14565">
                  <c:v>-25.01</c:v>
                </c:pt>
                <c:pt idx="14566">
                  <c:v>-25.15</c:v>
                </c:pt>
                <c:pt idx="14567">
                  <c:v>-25.113</c:v>
                </c:pt>
                <c:pt idx="14568">
                  <c:v>-25.024000000000001</c:v>
                </c:pt>
                <c:pt idx="14569">
                  <c:v>-25.158000000000001</c:v>
                </c:pt>
                <c:pt idx="14570">
                  <c:v>-25.265999999999998</c:v>
                </c:pt>
                <c:pt idx="14571">
                  <c:v>-24.928999999999998</c:v>
                </c:pt>
                <c:pt idx="14572">
                  <c:v>-25.315999999999999</c:v>
                </c:pt>
                <c:pt idx="14573">
                  <c:v>-25.28</c:v>
                </c:pt>
                <c:pt idx="14574">
                  <c:v>-25.277999999999999</c:v>
                </c:pt>
                <c:pt idx="14575">
                  <c:v>-25.314</c:v>
                </c:pt>
                <c:pt idx="14576">
                  <c:v>-25.274000000000001</c:v>
                </c:pt>
                <c:pt idx="14577">
                  <c:v>-25.164999999999999</c:v>
                </c:pt>
                <c:pt idx="14578">
                  <c:v>-25.12</c:v>
                </c:pt>
                <c:pt idx="14579">
                  <c:v>-25.155999999999999</c:v>
                </c:pt>
                <c:pt idx="14580">
                  <c:v>-25.291</c:v>
                </c:pt>
                <c:pt idx="14581">
                  <c:v>-25.260999999999999</c:v>
                </c:pt>
                <c:pt idx="14582">
                  <c:v>-25.288</c:v>
                </c:pt>
                <c:pt idx="14583">
                  <c:v>-25.276</c:v>
                </c:pt>
                <c:pt idx="14584">
                  <c:v>-25.193999999999999</c:v>
                </c:pt>
                <c:pt idx="14585">
                  <c:v>-25.248999999999999</c:v>
                </c:pt>
                <c:pt idx="14586">
                  <c:v>-25.222000000000001</c:v>
                </c:pt>
                <c:pt idx="14587">
                  <c:v>-25.292000000000002</c:v>
                </c:pt>
                <c:pt idx="14588">
                  <c:v>-25.282</c:v>
                </c:pt>
                <c:pt idx="14589">
                  <c:v>-25.251999999999999</c:v>
                </c:pt>
                <c:pt idx="14590">
                  <c:v>-25.036999999999999</c:v>
                </c:pt>
                <c:pt idx="14591">
                  <c:v>-25.262</c:v>
                </c:pt>
                <c:pt idx="14592">
                  <c:v>-25.366</c:v>
                </c:pt>
                <c:pt idx="14593">
                  <c:v>-25.175000000000001</c:v>
                </c:pt>
                <c:pt idx="14594">
                  <c:v>-25.198</c:v>
                </c:pt>
                <c:pt idx="14595">
                  <c:v>-25.199000000000002</c:v>
                </c:pt>
                <c:pt idx="14596">
                  <c:v>-25.145</c:v>
                </c:pt>
                <c:pt idx="14597">
                  <c:v>-25.231000000000002</c:v>
                </c:pt>
                <c:pt idx="14598">
                  <c:v>-25.193000000000001</c:v>
                </c:pt>
                <c:pt idx="14599">
                  <c:v>-24.952999999999999</c:v>
                </c:pt>
                <c:pt idx="14600">
                  <c:v>-25.338000000000001</c:v>
                </c:pt>
                <c:pt idx="14601">
                  <c:v>-25.207000000000001</c:v>
                </c:pt>
                <c:pt idx="14602">
                  <c:v>-25.283999999999999</c:v>
                </c:pt>
                <c:pt idx="14603">
                  <c:v>-25.292999999999999</c:v>
                </c:pt>
                <c:pt idx="14604">
                  <c:v>-25.225000000000001</c:v>
                </c:pt>
                <c:pt idx="14605">
                  <c:v>-25.248999999999999</c:v>
                </c:pt>
                <c:pt idx="14606">
                  <c:v>-25.087</c:v>
                </c:pt>
                <c:pt idx="14607">
                  <c:v>-25.193000000000001</c:v>
                </c:pt>
                <c:pt idx="14608">
                  <c:v>-25.190999999999999</c:v>
                </c:pt>
                <c:pt idx="14609">
                  <c:v>-25.213999999999999</c:v>
                </c:pt>
                <c:pt idx="14610">
                  <c:v>-25.233000000000001</c:v>
                </c:pt>
                <c:pt idx="14611">
                  <c:v>-25.238</c:v>
                </c:pt>
                <c:pt idx="14612">
                  <c:v>-25.19</c:v>
                </c:pt>
                <c:pt idx="14613">
                  <c:v>-25.277000000000001</c:v>
                </c:pt>
                <c:pt idx="14614">
                  <c:v>-25.146999999999998</c:v>
                </c:pt>
                <c:pt idx="14615">
                  <c:v>-25.12</c:v>
                </c:pt>
                <c:pt idx="14616">
                  <c:v>-25.158999999999999</c:v>
                </c:pt>
                <c:pt idx="14617">
                  <c:v>-25.19</c:v>
                </c:pt>
                <c:pt idx="14618">
                  <c:v>-25.218</c:v>
                </c:pt>
                <c:pt idx="14619">
                  <c:v>-25.177</c:v>
                </c:pt>
                <c:pt idx="14620">
                  <c:v>-25.236000000000001</c:v>
                </c:pt>
                <c:pt idx="14621">
                  <c:v>-25.164000000000001</c:v>
                </c:pt>
                <c:pt idx="14622">
                  <c:v>-25.228999999999999</c:v>
                </c:pt>
                <c:pt idx="14623">
                  <c:v>-25.207999999999998</c:v>
                </c:pt>
                <c:pt idx="14624">
                  <c:v>-25.166</c:v>
                </c:pt>
                <c:pt idx="14625">
                  <c:v>-25.222999999999999</c:v>
                </c:pt>
                <c:pt idx="14626">
                  <c:v>-25.353000000000002</c:v>
                </c:pt>
                <c:pt idx="14627">
                  <c:v>-25.245999999999999</c:v>
                </c:pt>
                <c:pt idx="14628">
                  <c:v>-25.134</c:v>
                </c:pt>
                <c:pt idx="14629">
                  <c:v>-25.178999999999998</c:v>
                </c:pt>
                <c:pt idx="14630">
                  <c:v>-25.268000000000001</c:v>
                </c:pt>
                <c:pt idx="14631">
                  <c:v>-25.251000000000001</c:v>
                </c:pt>
                <c:pt idx="14632">
                  <c:v>-25.192</c:v>
                </c:pt>
                <c:pt idx="14633">
                  <c:v>-25.251999999999999</c:v>
                </c:pt>
                <c:pt idx="14634">
                  <c:v>-25.001000000000001</c:v>
                </c:pt>
                <c:pt idx="14635">
                  <c:v>-25.193999999999999</c:v>
                </c:pt>
                <c:pt idx="14636">
                  <c:v>-25.081</c:v>
                </c:pt>
                <c:pt idx="14637">
                  <c:v>-25.245999999999999</c:v>
                </c:pt>
                <c:pt idx="14638">
                  <c:v>-25.11</c:v>
                </c:pt>
                <c:pt idx="14639">
                  <c:v>-25.148</c:v>
                </c:pt>
                <c:pt idx="14640">
                  <c:v>-25.259</c:v>
                </c:pt>
                <c:pt idx="14641">
                  <c:v>-25.318999999999999</c:v>
                </c:pt>
                <c:pt idx="14642">
                  <c:v>-25.303000000000001</c:v>
                </c:pt>
                <c:pt idx="14643">
                  <c:v>-25.262</c:v>
                </c:pt>
                <c:pt idx="14644">
                  <c:v>-25.236000000000001</c:v>
                </c:pt>
                <c:pt idx="14645">
                  <c:v>-24.988</c:v>
                </c:pt>
                <c:pt idx="14646">
                  <c:v>-25.207000000000001</c:v>
                </c:pt>
                <c:pt idx="14647">
                  <c:v>-25.338999999999999</c:v>
                </c:pt>
                <c:pt idx="14648">
                  <c:v>-25.248999999999999</c:v>
                </c:pt>
                <c:pt idx="14649">
                  <c:v>-25.149000000000001</c:v>
                </c:pt>
                <c:pt idx="14650">
                  <c:v>-25.058</c:v>
                </c:pt>
                <c:pt idx="14651">
                  <c:v>-25.173999999999999</c:v>
                </c:pt>
                <c:pt idx="14652">
                  <c:v>-25.178000000000001</c:v>
                </c:pt>
                <c:pt idx="14653">
                  <c:v>-25.233000000000001</c:v>
                </c:pt>
                <c:pt idx="14654">
                  <c:v>-25.248999999999999</c:v>
                </c:pt>
                <c:pt idx="14655">
                  <c:v>-25.231999999999999</c:v>
                </c:pt>
                <c:pt idx="14656">
                  <c:v>-25.157</c:v>
                </c:pt>
                <c:pt idx="14657">
                  <c:v>-25.227</c:v>
                </c:pt>
                <c:pt idx="14658">
                  <c:v>-25.263999999999999</c:v>
                </c:pt>
                <c:pt idx="14659">
                  <c:v>-25.178000000000001</c:v>
                </c:pt>
                <c:pt idx="14660">
                  <c:v>-25.364000000000001</c:v>
                </c:pt>
                <c:pt idx="14661">
                  <c:v>-25.306000000000001</c:v>
                </c:pt>
                <c:pt idx="14662">
                  <c:v>-25.248999999999999</c:v>
                </c:pt>
                <c:pt idx="14663">
                  <c:v>-25.327999999999999</c:v>
                </c:pt>
                <c:pt idx="14664">
                  <c:v>-25.274000000000001</c:v>
                </c:pt>
                <c:pt idx="14665">
                  <c:v>-25.286000000000001</c:v>
                </c:pt>
                <c:pt idx="14666">
                  <c:v>-25.146000000000001</c:v>
                </c:pt>
                <c:pt idx="14667">
                  <c:v>-25.204999999999998</c:v>
                </c:pt>
                <c:pt idx="14668">
                  <c:v>-25.306000000000001</c:v>
                </c:pt>
                <c:pt idx="14669">
                  <c:v>-25.048999999999999</c:v>
                </c:pt>
                <c:pt idx="14670">
                  <c:v>-25.26</c:v>
                </c:pt>
                <c:pt idx="14671">
                  <c:v>-25.282</c:v>
                </c:pt>
                <c:pt idx="14672">
                  <c:v>-25.343</c:v>
                </c:pt>
                <c:pt idx="14673">
                  <c:v>-25.303000000000001</c:v>
                </c:pt>
                <c:pt idx="14674">
                  <c:v>-25.103999999999999</c:v>
                </c:pt>
                <c:pt idx="14675">
                  <c:v>-25.19</c:v>
                </c:pt>
                <c:pt idx="14676">
                  <c:v>-25.234999999999999</c:v>
                </c:pt>
                <c:pt idx="14677">
                  <c:v>-25.026</c:v>
                </c:pt>
                <c:pt idx="14678">
                  <c:v>-25.225000000000001</c:v>
                </c:pt>
                <c:pt idx="14679">
                  <c:v>-25.268999999999998</c:v>
                </c:pt>
                <c:pt idx="14680">
                  <c:v>-25.053999999999998</c:v>
                </c:pt>
                <c:pt idx="14681">
                  <c:v>-25.204999999999998</c:v>
                </c:pt>
                <c:pt idx="14682">
                  <c:v>-25.202999999999999</c:v>
                </c:pt>
                <c:pt idx="14683">
                  <c:v>-25.247</c:v>
                </c:pt>
                <c:pt idx="14684">
                  <c:v>-25.091000000000001</c:v>
                </c:pt>
                <c:pt idx="14685">
                  <c:v>-25.155000000000001</c:v>
                </c:pt>
                <c:pt idx="14686">
                  <c:v>-25.146000000000001</c:v>
                </c:pt>
                <c:pt idx="14687">
                  <c:v>-25.218</c:v>
                </c:pt>
                <c:pt idx="14688">
                  <c:v>-25.314</c:v>
                </c:pt>
                <c:pt idx="14689">
                  <c:v>-25.199000000000002</c:v>
                </c:pt>
                <c:pt idx="14690">
                  <c:v>-25.218</c:v>
                </c:pt>
                <c:pt idx="14691">
                  <c:v>-25.256</c:v>
                </c:pt>
                <c:pt idx="14692">
                  <c:v>-25.163</c:v>
                </c:pt>
                <c:pt idx="14693">
                  <c:v>-25.178999999999998</c:v>
                </c:pt>
                <c:pt idx="14694">
                  <c:v>-25.151</c:v>
                </c:pt>
                <c:pt idx="14695">
                  <c:v>-25.204999999999998</c:v>
                </c:pt>
                <c:pt idx="14696">
                  <c:v>-25.242000000000001</c:v>
                </c:pt>
                <c:pt idx="14697">
                  <c:v>-25.257999999999999</c:v>
                </c:pt>
                <c:pt idx="14698">
                  <c:v>-25.167999999999999</c:v>
                </c:pt>
                <c:pt idx="14699">
                  <c:v>-25.242999999999999</c:v>
                </c:pt>
                <c:pt idx="14700">
                  <c:v>-25.233000000000001</c:v>
                </c:pt>
                <c:pt idx="14701">
                  <c:v>-25.242000000000001</c:v>
                </c:pt>
                <c:pt idx="14702">
                  <c:v>-25.248000000000001</c:v>
                </c:pt>
                <c:pt idx="14703">
                  <c:v>-25.303999999999998</c:v>
                </c:pt>
                <c:pt idx="14704">
                  <c:v>-25.195</c:v>
                </c:pt>
                <c:pt idx="14705">
                  <c:v>-25.225000000000001</c:v>
                </c:pt>
                <c:pt idx="14706">
                  <c:v>-25.274000000000001</c:v>
                </c:pt>
                <c:pt idx="14707">
                  <c:v>-25.149000000000001</c:v>
                </c:pt>
                <c:pt idx="14708">
                  <c:v>-25.303000000000001</c:v>
                </c:pt>
                <c:pt idx="14709">
                  <c:v>-25.263000000000002</c:v>
                </c:pt>
                <c:pt idx="14710">
                  <c:v>-25.106999999999999</c:v>
                </c:pt>
                <c:pt idx="14711">
                  <c:v>-25.004000000000001</c:v>
                </c:pt>
                <c:pt idx="14712">
                  <c:v>-25.085000000000001</c:v>
                </c:pt>
                <c:pt idx="14713">
                  <c:v>-25.161000000000001</c:v>
                </c:pt>
                <c:pt idx="14714">
                  <c:v>-25.064</c:v>
                </c:pt>
                <c:pt idx="14715">
                  <c:v>-24.84</c:v>
                </c:pt>
                <c:pt idx="14716">
                  <c:v>-25.173999999999999</c:v>
                </c:pt>
                <c:pt idx="14717">
                  <c:v>-25.021000000000001</c:v>
                </c:pt>
                <c:pt idx="14718">
                  <c:v>-25.05</c:v>
                </c:pt>
                <c:pt idx="14719">
                  <c:v>-25.207999999999998</c:v>
                </c:pt>
                <c:pt idx="14720">
                  <c:v>-25.077999999999999</c:v>
                </c:pt>
                <c:pt idx="14721">
                  <c:v>-25.234000000000002</c:v>
                </c:pt>
                <c:pt idx="14722">
                  <c:v>-25.181000000000001</c:v>
                </c:pt>
                <c:pt idx="14723">
                  <c:v>-25.152999999999999</c:v>
                </c:pt>
                <c:pt idx="14724">
                  <c:v>-25.151</c:v>
                </c:pt>
                <c:pt idx="14725">
                  <c:v>-25.082999999999998</c:v>
                </c:pt>
                <c:pt idx="14726">
                  <c:v>-25.236999999999998</c:v>
                </c:pt>
                <c:pt idx="14727">
                  <c:v>-25.036000000000001</c:v>
                </c:pt>
                <c:pt idx="14728">
                  <c:v>-25.114999999999998</c:v>
                </c:pt>
                <c:pt idx="14729">
                  <c:v>-25.177</c:v>
                </c:pt>
                <c:pt idx="14730">
                  <c:v>-25.23</c:v>
                </c:pt>
                <c:pt idx="14731">
                  <c:v>-25.247</c:v>
                </c:pt>
                <c:pt idx="14732">
                  <c:v>-25.222999999999999</c:v>
                </c:pt>
                <c:pt idx="14733">
                  <c:v>-25.093</c:v>
                </c:pt>
                <c:pt idx="14734">
                  <c:v>-25.120999999999999</c:v>
                </c:pt>
                <c:pt idx="14735">
                  <c:v>-25.172999999999998</c:v>
                </c:pt>
                <c:pt idx="14736">
                  <c:v>-24.866</c:v>
                </c:pt>
                <c:pt idx="14737">
                  <c:v>-25.233000000000001</c:v>
                </c:pt>
                <c:pt idx="14738">
                  <c:v>-24.946999999999999</c:v>
                </c:pt>
                <c:pt idx="14739">
                  <c:v>-25.201000000000001</c:v>
                </c:pt>
                <c:pt idx="14740">
                  <c:v>-25.141999999999999</c:v>
                </c:pt>
                <c:pt idx="14741">
                  <c:v>-25.276</c:v>
                </c:pt>
                <c:pt idx="14742">
                  <c:v>-24.997</c:v>
                </c:pt>
                <c:pt idx="14743">
                  <c:v>-25.01</c:v>
                </c:pt>
                <c:pt idx="14744">
                  <c:v>-25.128</c:v>
                </c:pt>
                <c:pt idx="14745">
                  <c:v>-24.994</c:v>
                </c:pt>
                <c:pt idx="14746">
                  <c:v>-25.218</c:v>
                </c:pt>
                <c:pt idx="14747">
                  <c:v>-25.128</c:v>
                </c:pt>
                <c:pt idx="14748">
                  <c:v>-24.974</c:v>
                </c:pt>
                <c:pt idx="14749">
                  <c:v>-25.117999999999999</c:v>
                </c:pt>
                <c:pt idx="14750">
                  <c:v>-25.260999999999999</c:v>
                </c:pt>
                <c:pt idx="14751">
                  <c:v>-25.312999999999999</c:v>
                </c:pt>
                <c:pt idx="14752">
                  <c:v>-25.198</c:v>
                </c:pt>
                <c:pt idx="14753">
                  <c:v>-25.164000000000001</c:v>
                </c:pt>
                <c:pt idx="14754">
                  <c:v>-25.24</c:v>
                </c:pt>
                <c:pt idx="14755">
                  <c:v>-25.242999999999999</c:v>
                </c:pt>
                <c:pt idx="14756">
                  <c:v>-25.085000000000001</c:v>
                </c:pt>
                <c:pt idx="14757">
                  <c:v>-24.963999999999999</c:v>
                </c:pt>
                <c:pt idx="14758">
                  <c:v>-25.071999999999999</c:v>
                </c:pt>
                <c:pt idx="14759">
                  <c:v>-25.181000000000001</c:v>
                </c:pt>
                <c:pt idx="14760">
                  <c:v>-25.036000000000001</c:v>
                </c:pt>
                <c:pt idx="14761">
                  <c:v>-25.093</c:v>
                </c:pt>
                <c:pt idx="14762">
                  <c:v>-25.1</c:v>
                </c:pt>
                <c:pt idx="14763">
                  <c:v>-25.097000000000001</c:v>
                </c:pt>
                <c:pt idx="14764">
                  <c:v>-25.117999999999999</c:v>
                </c:pt>
                <c:pt idx="14765">
                  <c:v>-24.972000000000001</c:v>
                </c:pt>
                <c:pt idx="14766">
                  <c:v>-25.114999999999998</c:v>
                </c:pt>
                <c:pt idx="14767">
                  <c:v>-25.135000000000002</c:v>
                </c:pt>
                <c:pt idx="14768">
                  <c:v>-25.157</c:v>
                </c:pt>
                <c:pt idx="14769">
                  <c:v>-25.15</c:v>
                </c:pt>
                <c:pt idx="14770">
                  <c:v>-25.047000000000001</c:v>
                </c:pt>
                <c:pt idx="14771">
                  <c:v>-25.138999999999999</c:v>
                </c:pt>
                <c:pt idx="14772">
                  <c:v>-24.995999999999999</c:v>
                </c:pt>
                <c:pt idx="14773">
                  <c:v>-24.838999999999999</c:v>
                </c:pt>
                <c:pt idx="14774">
                  <c:v>-24.94</c:v>
                </c:pt>
                <c:pt idx="14775">
                  <c:v>-25.077000000000002</c:v>
                </c:pt>
                <c:pt idx="14776">
                  <c:v>-25.196999999999999</c:v>
                </c:pt>
                <c:pt idx="14777">
                  <c:v>-25.030999999999999</c:v>
                </c:pt>
                <c:pt idx="14778">
                  <c:v>-25.01</c:v>
                </c:pt>
                <c:pt idx="14779">
                  <c:v>-25.106000000000002</c:v>
                </c:pt>
                <c:pt idx="14780">
                  <c:v>-25.175000000000001</c:v>
                </c:pt>
                <c:pt idx="14781">
                  <c:v>-25.07</c:v>
                </c:pt>
                <c:pt idx="14782">
                  <c:v>-25.117999999999999</c:v>
                </c:pt>
                <c:pt idx="14783">
                  <c:v>-25.06</c:v>
                </c:pt>
                <c:pt idx="14784">
                  <c:v>-24.98</c:v>
                </c:pt>
                <c:pt idx="14785">
                  <c:v>-25.1</c:v>
                </c:pt>
                <c:pt idx="14786">
                  <c:v>-25.027000000000001</c:v>
                </c:pt>
                <c:pt idx="14787">
                  <c:v>-24.934999999999999</c:v>
                </c:pt>
                <c:pt idx="14788">
                  <c:v>-25.207999999999998</c:v>
                </c:pt>
                <c:pt idx="14789">
                  <c:v>-25.106000000000002</c:v>
                </c:pt>
                <c:pt idx="14790">
                  <c:v>-25.02</c:v>
                </c:pt>
                <c:pt idx="14791">
                  <c:v>-24.800999999999998</c:v>
                </c:pt>
                <c:pt idx="14792">
                  <c:v>-24.934000000000001</c:v>
                </c:pt>
                <c:pt idx="14793">
                  <c:v>-25.035</c:v>
                </c:pt>
                <c:pt idx="14794">
                  <c:v>-25.209</c:v>
                </c:pt>
                <c:pt idx="14795">
                  <c:v>-24.994</c:v>
                </c:pt>
                <c:pt idx="14796">
                  <c:v>-24.881</c:v>
                </c:pt>
                <c:pt idx="14797">
                  <c:v>-24.992999999999999</c:v>
                </c:pt>
                <c:pt idx="14798">
                  <c:v>-24.72</c:v>
                </c:pt>
                <c:pt idx="14799">
                  <c:v>-24.745999999999999</c:v>
                </c:pt>
                <c:pt idx="14800">
                  <c:v>-24.946999999999999</c:v>
                </c:pt>
                <c:pt idx="14801">
                  <c:v>-24.946999999999999</c:v>
                </c:pt>
                <c:pt idx="14802">
                  <c:v>-25.082000000000001</c:v>
                </c:pt>
                <c:pt idx="14803">
                  <c:v>-24.97</c:v>
                </c:pt>
                <c:pt idx="14804">
                  <c:v>-24.978999999999999</c:v>
                </c:pt>
                <c:pt idx="14805">
                  <c:v>-24.981000000000002</c:v>
                </c:pt>
                <c:pt idx="14806">
                  <c:v>-24.835000000000001</c:v>
                </c:pt>
                <c:pt idx="14807">
                  <c:v>-24.84</c:v>
                </c:pt>
                <c:pt idx="14808">
                  <c:v>-24.844000000000001</c:v>
                </c:pt>
                <c:pt idx="14809">
                  <c:v>-24.995000000000001</c:v>
                </c:pt>
                <c:pt idx="14810">
                  <c:v>-24.89</c:v>
                </c:pt>
                <c:pt idx="14811">
                  <c:v>-25.010999999999999</c:v>
                </c:pt>
                <c:pt idx="14812">
                  <c:v>-25.082000000000001</c:v>
                </c:pt>
                <c:pt idx="14813">
                  <c:v>-25.222999999999999</c:v>
                </c:pt>
                <c:pt idx="14814">
                  <c:v>-25.199000000000002</c:v>
                </c:pt>
                <c:pt idx="14815">
                  <c:v>-25.032</c:v>
                </c:pt>
                <c:pt idx="14816">
                  <c:v>-25.068000000000001</c:v>
                </c:pt>
                <c:pt idx="14817">
                  <c:v>-25.225999999999999</c:v>
                </c:pt>
                <c:pt idx="14818">
                  <c:v>-24.849</c:v>
                </c:pt>
                <c:pt idx="14819">
                  <c:v>-25.189</c:v>
                </c:pt>
                <c:pt idx="14820">
                  <c:v>-25.059000000000001</c:v>
                </c:pt>
                <c:pt idx="14821">
                  <c:v>-25.164000000000001</c:v>
                </c:pt>
                <c:pt idx="14822">
                  <c:v>-25.033000000000001</c:v>
                </c:pt>
                <c:pt idx="14823">
                  <c:v>-25.065999999999999</c:v>
                </c:pt>
                <c:pt idx="14824">
                  <c:v>-25.114000000000001</c:v>
                </c:pt>
                <c:pt idx="14825">
                  <c:v>-25.076000000000001</c:v>
                </c:pt>
                <c:pt idx="14826">
                  <c:v>-25.236000000000001</c:v>
                </c:pt>
                <c:pt idx="14827">
                  <c:v>-25.105</c:v>
                </c:pt>
                <c:pt idx="14828">
                  <c:v>-25.236999999999998</c:v>
                </c:pt>
                <c:pt idx="14829">
                  <c:v>-24.942</c:v>
                </c:pt>
                <c:pt idx="14830">
                  <c:v>-25.024999999999999</c:v>
                </c:pt>
                <c:pt idx="14831">
                  <c:v>-25.155999999999999</c:v>
                </c:pt>
                <c:pt idx="14832">
                  <c:v>-25.186</c:v>
                </c:pt>
                <c:pt idx="14833">
                  <c:v>-25.058</c:v>
                </c:pt>
                <c:pt idx="14834">
                  <c:v>-24.956</c:v>
                </c:pt>
                <c:pt idx="14835">
                  <c:v>-25.151</c:v>
                </c:pt>
                <c:pt idx="14836">
                  <c:v>-25.103999999999999</c:v>
                </c:pt>
                <c:pt idx="14837">
                  <c:v>-25.135000000000002</c:v>
                </c:pt>
                <c:pt idx="14838">
                  <c:v>-24.952000000000002</c:v>
                </c:pt>
                <c:pt idx="14839">
                  <c:v>-24.957999999999998</c:v>
                </c:pt>
                <c:pt idx="14840">
                  <c:v>-25.222000000000001</c:v>
                </c:pt>
                <c:pt idx="14841">
                  <c:v>-25.196000000000002</c:v>
                </c:pt>
                <c:pt idx="14842">
                  <c:v>-25.367000000000001</c:v>
                </c:pt>
                <c:pt idx="14843">
                  <c:v>-25.26</c:v>
                </c:pt>
                <c:pt idx="14844">
                  <c:v>-24.954999999999998</c:v>
                </c:pt>
                <c:pt idx="14845">
                  <c:v>-24.962</c:v>
                </c:pt>
                <c:pt idx="14846">
                  <c:v>-25.199000000000002</c:v>
                </c:pt>
                <c:pt idx="14847">
                  <c:v>-25.196000000000002</c:v>
                </c:pt>
                <c:pt idx="14848">
                  <c:v>-24.978999999999999</c:v>
                </c:pt>
                <c:pt idx="14849">
                  <c:v>-25.202000000000002</c:v>
                </c:pt>
                <c:pt idx="14850">
                  <c:v>-25.196999999999999</c:v>
                </c:pt>
                <c:pt idx="14851">
                  <c:v>-24.835000000000001</c:v>
                </c:pt>
                <c:pt idx="14852">
                  <c:v>-24.893999999999998</c:v>
                </c:pt>
                <c:pt idx="14853">
                  <c:v>-24.994</c:v>
                </c:pt>
                <c:pt idx="14854">
                  <c:v>-25.12</c:v>
                </c:pt>
                <c:pt idx="14855">
                  <c:v>-25.254000000000001</c:v>
                </c:pt>
                <c:pt idx="14856">
                  <c:v>-25.254000000000001</c:v>
                </c:pt>
                <c:pt idx="14857">
                  <c:v>-25.132000000000001</c:v>
                </c:pt>
                <c:pt idx="14858">
                  <c:v>-25.085999999999999</c:v>
                </c:pt>
                <c:pt idx="14859">
                  <c:v>-25.039000000000001</c:v>
                </c:pt>
                <c:pt idx="14860">
                  <c:v>-25.137</c:v>
                </c:pt>
                <c:pt idx="14861">
                  <c:v>-25.029</c:v>
                </c:pt>
                <c:pt idx="14862">
                  <c:v>-25.044</c:v>
                </c:pt>
                <c:pt idx="14863">
                  <c:v>-25.169</c:v>
                </c:pt>
                <c:pt idx="14864">
                  <c:v>-25.131</c:v>
                </c:pt>
                <c:pt idx="14865">
                  <c:v>-25.088000000000001</c:v>
                </c:pt>
                <c:pt idx="14866">
                  <c:v>-25.18</c:v>
                </c:pt>
                <c:pt idx="14867">
                  <c:v>-25.169</c:v>
                </c:pt>
                <c:pt idx="14868">
                  <c:v>-25.262</c:v>
                </c:pt>
                <c:pt idx="14869">
                  <c:v>-25.297000000000001</c:v>
                </c:pt>
                <c:pt idx="14870">
                  <c:v>-25.265000000000001</c:v>
                </c:pt>
                <c:pt idx="14871">
                  <c:v>-24.962</c:v>
                </c:pt>
                <c:pt idx="14872">
                  <c:v>-25.117999999999999</c:v>
                </c:pt>
                <c:pt idx="14873">
                  <c:v>-25.091000000000001</c:v>
                </c:pt>
                <c:pt idx="14874">
                  <c:v>-25.298999999999999</c:v>
                </c:pt>
                <c:pt idx="14875">
                  <c:v>-25.178000000000001</c:v>
                </c:pt>
                <c:pt idx="14876">
                  <c:v>-25.047999999999998</c:v>
                </c:pt>
                <c:pt idx="14877">
                  <c:v>-25.05</c:v>
                </c:pt>
                <c:pt idx="14878">
                  <c:v>-25.294</c:v>
                </c:pt>
                <c:pt idx="14879">
                  <c:v>-25.073</c:v>
                </c:pt>
                <c:pt idx="14880">
                  <c:v>-25.106000000000002</c:v>
                </c:pt>
                <c:pt idx="14881">
                  <c:v>-25.19</c:v>
                </c:pt>
                <c:pt idx="14882">
                  <c:v>-25.108000000000001</c:v>
                </c:pt>
                <c:pt idx="14883">
                  <c:v>-25.242000000000001</c:v>
                </c:pt>
                <c:pt idx="14884">
                  <c:v>-25.187999999999999</c:v>
                </c:pt>
                <c:pt idx="14885">
                  <c:v>-25.251999999999999</c:v>
                </c:pt>
                <c:pt idx="14886">
                  <c:v>-25.236000000000001</c:v>
                </c:pt>
                <c:pt idx="14887">
                  <c:v>-25.201000000000001</c:v>
                </c:pt>
                <c:pt idx="14888">
                  <c:v>-25.248000000000001</c:v>
                </c:pt>
                <c:pt idx="14889">
                  <c:v>-25.257000000000001</c:v>
                </c:pt>
                <c:pt idx="14890">
                  <c:v>-25.238</c:v>
                </c:pt>
                <c:pt idx="14891">
                  <c:v>-25.192</c:v>
                </c:pt>
                <c:pt idx="14892">
                  <c:v>-25.109000000000002</c:v>
                </c:pt>
                <c:pt idx="14893">
                  <c:v>-25.097000000000001</c:v>
                </c:pt>
                <c:pt idx="14894">
                  <c:v>-25.222999999999999</c:v>
                </c:pt>
                <c:pt idx="14895">
                  <c:v>-25.045000000000002</c:v>
                </c:pt>
                <c:pt idx="14896">
                  <c:v>-25.19</c:v>
                </c:pt>
                <c:pt idx="14897">
                  <c:v>-25.129000000000001</c:v>
                </c:pt>
                <c:pt idx="14898">
                  <c:v>-25.247</c:v>
                </c:pt>
                <c:pt idx="14899">
                  <c:v>-25.122</c:v>
                </c:pt>
                <c:pt idx="14900">
                  <c:v>-24.905999999999999</c:v>
                </c:pt>
                <c:pt idx="14901">
                  <c:v>-24.814</c:v>
                </c:pt>
                <c:pt idx="14902">
                  <c:v>-25.234000000000002</c:v>
                </c:pt>
                <c:pt idx="14903">
                  <c:v>-24.837</c:v>
                </c:pt>
                <c:pt idx="14904">
                  <c:v>-25.161000000000001</c:v>
                </c:pt>
                <c:pt idx="14905">
                  <c:v>-25.03</c:v>
                </c:pt>
                <c:pt idx="14906">
                  <c:v>-24.998000000000001</c:v>
                </c:pt>
                <c:pt idx="14907">
                  <c:v>-24.821999999999999</c:v>
                </c:pt>
                <c:pt idx="14908">
                  <c:v>-24.86</c:v>
                </c:pt>
                <c:pt idx="14909">
                  <c:v>-25.155999999999999</c:v>
                </c:pt>
                <c:pt idx="14910">
                  <c:v>-25.334</c:v>
                </c:pt>
                <c:pt idx="14911">
                  <c:v>-24.937000000000001</c:v>
                </c:pt>
                <c:pt idx="14912">
                  <c:v>-24.827000000000002</c:v>
                </c:pt>
                <c:pt idx="14913">
                  <c:v>-25.032</c:v>
                </c:pt>
                <c:pt idx="14914">
                  <c:v>-25.146000000000001</c:v>
                </c:pt>
                <c:pt idx="14915">
                  <c:v>-25.247</c:v>
                </c:pt>
                <c:pt idx="14916">
                  <c:v>-25.094000000000001</c:v>
                </c:pt>
                <c:pt idx="14917">
                  <c:v>-25.036000000000001</c:v>
                </c:pt>
                <c:pt idx="14918">
                  <c:v>-25.204000000000001</c:v>
                </c:pt>
                <c:pt idx="14919">
                  <c:v>-25.216000000000001</c:v>
                </c:pt>
                <c:pt idx="14920">
                  <c:v>-25.231999999999999</c:v>
                </c:pt>
                <c:pt idx="14921">
                  <c:v>-25.134</c:v>
                </c:pt>
                <c:pt idx="14922">
                  <c:v>-25.198</c:v>
                </c:pt>
                <c:pt idx="14923">
                  <c:v>-25.356999999999999</c:v>
                </c:pt>
                <c:pt idx="14924">
                  <c:v>-25.388000000000002</c:v>
                </c:pt>
                <c:pt idx="14925">
                  <c:v>-25.248999999999999</c:v>
                </c:pt>
                <c:pt idx="14926">
                  <c:v>-25.282</c:v>
                </c:pt>
                <c:pt idx="14927">
                  <c:v>-25.117999999999999</c:v>
                </c:pt>
                <c:pt idx="14928">
                  <c:v>-25.164000000000001</c:v>
                </c:pt>
                <c:pt idx="14929">
                  <c:v>-25.146999999999998</c:v>
                </c:pt>
                <c:pt idx="14930">
                  <c:v>-25.2</c:v>
                </c:pt>
                <c:pt idx="14931">
                  <c:v>-25.242999999999999</c:v>
                </c:pt>
                <c:pt idx="14932">
                  <c:v>-25.036000000000001</c:v>
                </c:pt>
                <c:pt idx="14933">
                  <c:v>-25.14</c:v>
                </c:pt>
                <c:pt idx="14934">
                  <c:v>-25.312999999999999</c:v>
                </c:pt>
                <c:pt idx="14935">
                  <c:v>-25.167000000000002</c:v>
                </c:pt>
                <c:pt idx="14936">
                  <c:v>-25.347999999999999</c:v>
                </c:pt>
                <c:pt idx="14937">
                  <c:v>-25.262</c:v>
                </c:pt>
                <c:pt idx="14938">
                  <c:v>-25.295999999999999</c:v>
                </c:pt>
                <c:pt idx="14939">
                  <c:v>-25.148</c:v>
                </c:pt>
                <c:pt idx="14940">
                  <c:v>-25.167000000000002</c:v>
                </c:pt>
                <c:pt idx="14941">
                  <c:v>-25.344000000000001</c:v>
                </c:pt>
                <c:pt idx="14942">
                  <c:v>-25.238</c:v>
                </c:pt>
                <c:pt idx="14943">
                  <c:v>-25.221</c:v>
                </c:pt>
                <c:pt idx="14944">
                  <c:v>-25.292000000000002</c:v>
                </c:pt>
                <c:pt idx="14945">
                  <c:v>-25.327999999999999</c:v>
                </c:pt>
                <c:pt idx="14946">
                  <c:v>-25.042999999999999</c:v>
                </c:pt>
                <c:pt idx="14947">
                  <c:v>-25.271999999999998</c:v>
                </c:pt>
                <c:pt idx="14948">
                  <c:v>-24.971</c:v>
                </c:pt>
                <c:pt idx="14949">
                  <c:v>-25.106999999999999</c:v>
                </c:pt>
                <c:pt idx="14950">
                  <c:v>-25.184999999999999</c:v>
                </c:pt>
                <c:pt idx="14951">
                  <c:v>-24.951000000000001</c:v>
                </c:pt>
                <c:pt idx="14952">
                  <c:v>-25.141999999999999</c:v>
                </c:pt>
                <c:pt idx="14953">
                  <c:v>-25.1</c:v>
                </c:pt>
                <c:pt idx="14954">
                  <c:v>-25.059000000000001</c:v>
                </c:pt>
                <c:pt idx="14955">
                  <c:v>-25.166</c:v>
                </c:pt>
                <c:pt idx="14956">
                  <c:v>-25.094000000000001</c:v>
                </c:pt>
                <c:pt idx="14957">
                  <c:v>-25.053000000000001</c:v>
                </c:pt>
                <c:pt idx="14958">
                  <c:v>-25.023</c:v>
                </c:pt>
                <c:pt idx="14959">
                  <c:v>-25.013999999999999</c:v>
                </c:pt>
                <c:pt idx="14960">
                  <c:v>-24.968</c:v>
                </c:pt>
                <c:pt idx="14961">
                  <c:v>-24.927</c:v>
                </c:pt>
                <c:pt idx="14962">
                  <c:v>-24.959</c:v>
                </c:pt>
                <c:pt idx="14963">
                  <c:v>-24.963999999999999</c:v>
                </c:pt>
                <c:pt idx="14964">
                  <c:v>-25.024999999999999</c:v>
                </c:pt>
                <c:pt idx="14965">
                  <c:v>-24.981999999999999</c:v>
                </c:pt>
                <c:pt idx="14966">
                  <c:v>-25.061</c:v>
                </c:pt>
                <c:pt idx="14967">
                  <c:v>-24.791</c:v>
                </c:pt>
                <c:pt idx="14968">
                  <c:v>-24.834</c:v>
                </c:pt>
                <c:pt idx="14969">
                  <c:v>-25.17</c:v>
                </c:pt>
                <c:pt idx="14970">
                  <c:v>-24.954000000000001</c:v>
                </c:pt>
                <c:pt idx="14971">
                  <c:v>-24.986999999999998</c:v>
                </c:pt>
                <c:pt idx="14972">
                  <c:v>-24.984000000000002</c:v>
                </c:pt>
                <c:pt idx="14973">
                  <c:v>-24.91</c:v>
                </c:pt>
                <c:pt idx="14974">
                  <c:v>-25</c:v>
                </c:pt>
                <c:pt idx="14975">
                  <c:v>-25.058</c:v>
                </c:pt>
                <c:pt idx="14976">
                  <c:v>-25.047000000000001</c:v>
                </c:pt>
                <c:pt idx="14977">
                  <c:v>-25.280999999999999</c:v>
                </c:pt>
                <c:pt idx="14978">
                  <c:v>-25.103999999999999</c:v>
                </c:pt>
                <c:pt idx="14979">
                  <c:v>-25.164000000000001</c:v>
                </c:pt>
                <c:pt idx="14980">
                  <c:v>-25.314</c:v>
                </c:pt>
                <c:pt idx="14981">
                  <c:v>-25.314</c:v>
                </c:pt>
                <c:pt idx="14982">
                  <c:v>-25.231999999999999</c:v>
                </c:pt>
                <c:pt idx="14983">
                  <c:v>-25.302</c:v>
                </c:pt>
                <c:pt idx="14984">
                  <c:v>-25.251999999999999</c:v>
                </c:pt>
                <c:pt idx="14985">
                  <c:v>-25.187000000000001</c:v>
                </c:pt>
                <c:pt idx="14986">
                  <c:v>-24.992000000000001</c:v>
                </c:pt>
                <c:pt idx="14987">
                  <c:v>-24.978999999999999</c:v>
                </c:pt>
                <c:pt idx="14988">
                  <c:v>-24.89</c:v>
                </c:pt>
                <c:pt idx="14989">
                  <c:v>-25.058</c:v>
                </c:pt>
                <c:pt idx="14990">
                  <c:v>-25.177</c:v>
                </c:pt>
                <c:pt idx="14991">
                  <c:v>-25.082999999999998</c:v>
                </c:pt>
                <c:pt idx="14992">
                  <c:v>-25.245000000000001</c:v>
                </c:pt>
                <c:pt idx="14993">
                  <c:v>-24.925000000000001</c:v>
                </c:pt>
                <c:pt idx="14994">
                  <c:v>-25.152999999999999</c:v>
                </c:pt>
                <c:pt idx="14995">
                  <c:v>-25.207999999999998</c:v>
                </c:pt>
                <c:pt idx="14996">
                  <c:v>-25.036000000000001</c:v>
                </c:pt>
                <c:pt idx="14997">
                  <c:v>-25.187000000000001</c:v>
                </c:pt>
                <c:pt idx="14998">
                  <c:v>-25.196999999999999</c:v>
                </c:pt>
                <c:pt idx="14999">
                  <c:v>-25.114000000000001</c:v>
                </c:pt>
                <c:pt idx="15000">
                  <c:v>-25.181999999999999</c:v>
                </c:pt>
                <c:pt idx="15001">
                  <c:v>-25.222999999999999</c:v>
                </c:pt>
                <c:pt idx="15002">
                  <c:v>-25.126999999999999</c:v>
                </c:pt>
                <c:pt idx="15003">
                  <c:v>-25.13</c:v>
                </c:pt>
                <c:pt idx="15004">
                  <c:v>-25.192</c:v>
                </c:pt>
                <c:pt idx="15005">
                  <c:v>-25.25</c:v>
                </c:pt>
                <c:pt idx="15006">
                  <c:v>-25.178999999999998</c:v>
                </c:pt>
                <c:pt idx="15007">
                  <c:v>-25.193999999999999</c:v>
                </c:pt>
                <c:pt idx="15008">
                  <c:v>-25.227</c:v>
                </c:pt>
                <c:pt idx="15009">
                  <c:v>-25.163</c:v>
                </c:pt>
                <c:pt idx="15010">
                  <c:v>-25.11</c:v>
                </c:pt>
                <c:pt idx="15011">
                  <c:v>-25.254999999999999</c:v>
                </c:pt>
                <c:pt idx="15012">
                  <c:v>-25.157</c:v>
                </c:pt>
                <c:pt idx="15013">
                  <c:v>-25.231999999999999</c:v>
                </c:pt>
                <c:pt idx="15014">
                  <c:v>-25.231999999999999</c:v>
                </c:pt>
                <c:pt idx="15015">
                  <c:v>-25.122</c:v>
                </c:pt>
                <c:pt idx="15016">
                  <c:v>-25.225000000000001</c:v>
                </c:pt>
                <c:pt idx="15017">
                  <c:v>-25.242999999999999</c:v>
                </c:pt>
                <c:pt idx="15018">
                  <c:v>-25.263999999999999</c:v>
                </c:pt>
                <c:pt idx="15019">
                  <c:v>-25.21</c:v>
                </c:pt>
                <c:pt idx="15020">
                  <c:v>-25.271999999999998</c:v>
                </c:pt>
                <c:pt idx="15021">
                  <c:v>-25.18</c:v>
                </c:pt>
                <c:pt idx="15022">
                  <c:v>-25.088000000000001</c:v>
                </c:pt>
                <c:pt idx="15023">
                  <c:v>-25.135999999999999</c:v>
                </c:pt>
                <c:pt idx="15024">
                  <c:v>-25.207000000000001</c:v>
                </c:pt>
                <c:pt idx="15025">
                  <c:v>-25.294</c:v>
                </c:pt>
                <c:pt idx="15026">
                  <c:v>-25.257000000000001</c:v>
                </c:pt>
                <c:pt idx="15027">
                  <c:v>-25.216000000000001</c:v>
                </c:pt>
                <c:pt idx="15028">
                  <c:v>-25.242999999999999</c:v>
                </c:pt>
                <c:pt idx="15029">
                  <c:v>-25.245999999999999</c:v>
                </c:pt>
                <c:pt idx="15030">
                  <c:v>-25.292000000000002</c:v>
                </c:pt>
                <c:pt idx="15031">
                  <c:v>-25.065999999999999</c:v>
                </c:pt>
                <c:pt idx="15032">
                  <c:v>-25.251999999999999</c:v>
                </c:pt>
                <c:pt idx="15033">
                  <c:v>-25.234000000000002</c:v>
                </c:pt>
                <c:pt idx="15034">
                  <c:v>-25.149000000000001</c:v>
                </c:pt>
                <c:pt idx="15035">
                  <c:v>-25.074000000000002</c:v>
                </c:pt>
                <c:pt idx="15036">
                  <c:v>-25.245999999999999</c:v>
                </c:pt>
                <c:pt idx="15037">
                  <c:v>-25.128</c:v>
                </c:pt>
                <c:pt idx="15038">
                  <c:v>-25.248999999999999</c:v>
                </c:pt>
                <c:pt idx="15039">
                  <c:v>-25.026</c:v>
                </c:pt>
                <c:pt idx="15040">
                  <c:v>-24.951000000000001</c:v>
                </c:pt>
                <c:pt idx="15041">
                  <c:v>-25.114000000000001</c:v>
                </c:pt>
                <c:pt idx="15042">
                  <c:v>-24.92</c:v>
                </c:pt>
                <c:pt idx="15043">
                  <c:v>-25.292999999999999</c:v>
                </c:pt>
                <c:pt idx="15044">
                  <c:v>-25.312000000000001</c:v>
                </c:pt>
                <c:pt idx="15045">
                  <c:v>-24.957000000000001</c:v>
                </c:pt>
                <c:pt idx="15046">
                  <c:v>-24.838000000000001</c:v>
                </c:pt>
                <c:pt idx="15047">
                  <c:v>-25.082999999999998</c:v>
                </c:pt>
                <c:pt idx="15048">
                  <c:v>-25.074999999999999</c:v>
                </c:pt>
                <c:pt idx="15049">
                  <c:v>-25.024999999999999</c:v>
                </c:pt>
                <c:pt idx="15050">
                  <c:v>-25.009</c:v>
                </c:pt>
                <c:pt idx="15051">
                  <c:v>-25.131</c:v>
                </c:pt>
                <c:pt idx="15052">
                  <c:v>-25.244</c:v>
                </c:pt>
                <c:pt idx="15053">
                  <c:v>-25.065000000000001</c:v>
                </c:pt>
                <c:pt idx="15054">
                  <c:v>-25.065999999999999</c:v>
                </c:pt>
                <c:pt idx="15055">
                  <c:v>-24.922000000000001</c:v>
                </c:pt>
                <c:pt idx="15056">
                  <c:v>-25.215</c:v>
                </c:pt>
                <c:pt idx="15057">
                  <c:v>-25.172000000000001</c:v>
                </c:pt>
                <c:pt idx="15058">
                  <c:v>-25.036000000000001</c:v>
                </c:pt>
                <c:pt idx="15059">
                  <c:v>-25.023</c:v>
                </c:pt>
                <c:pt idx="15060">
                  <c:v>-25.207000000000001</c:v>
                </c:pt>
                <c:pt idx="15061">
                  <c:v>-25.001999999999999</c:v>
                </c:pt>
                <c:pt idx="15062">
                  <c:v>-25.259</c:v>
                </c:pt>
                <c:pt idx="15063">
                  <c:v>-25.09</c:v>
                </c:pt>
                <c:pt idx="15064">
                  <c:v>-25.155999999999999</c:v>
                </c:pt>
                <c:pt idx="15065">
                  <c:v>-24.96</c:v>
                </c:pt>
                <c:pt idx="15066">
                  <c:v>-25.033999999999999</c:v>
                </c:pt>
                <c:pt idx="15067">
                  <c:v>-25.088000000000001</c:v>
                </c:pt>
                <c:pt idx="15068">
                  <c:v>-25.003</c:v>
                </c:pt>
                <c:pt idx="15069">
                  <c:v>-25.172999999999998</c:v>
                </c:pt>
                <c:pt idx="15070">
                  <c:v>-25.061</c:v>
                </c:pt>
                <c:pt idx="15071">
                  <c:v>-24.887</c:v>
                </c:pt>
                <c:pt idx="15072">
                  <c:v>-25.122</c:v>
                </c:pt>
                <c:pt idx="15073">
                  <c:v>-24.936</c:v>
                </c:pt>
                <c:pt idx="15074">
                  <c:v>-25.103999999999999</c:v>
                </c:pt>
                <c:pt idx="15075">
                  <c:v>-24.977</c:v>
                </c:pt>
                <c:pt idx="15076">
                  <c:v>-25.31</c:v>
                </c:pt>
                <c:pt idx="15077">
                  <c:v>-25.317</c:v>
                </c:pt>
                <c:pt idx="15078">
                  <c:v>-25.175999999999998</c:v>
                </c:pt>
                <c:pt idx="15079">
                  <c:v>-25.117000000000001</c:v>
                </c:pt>
                <c:pt idx="15080">
                  <c:v>-25.064</c:v>
                </c:pt>
                <c:pt idx="15081">
                  <c:v>-25.190999999999999</c:v>
                </c:pt>
                <c:pt idx="15082">
                  <c:v>-25.132000000000001</c:v>
                </c:pt>
                <c:pt idx="15083">
                  <c:v>-25.169</c:v>
                </c:pt>
                <c:pt idx="15084">
                  <c:v>-25.024000000000001</c:v>
                </c:pt>
                <c:pt idx="15085">
                  <c:v>-24.957999999999998</c:v>
                </c:pt>
                <c:pt idx="15086">
                  <c:v>-24.962</c:v>
                </c:pt>
                <c:pt idx="15087">
                  <c:v>-25.184000000000001</c:v>
                </c:pt>
                <c:pt idx="15088">
                  <c:v>-25.076000000000001</c:v>
                </c:pt>
                <c:pt idx="15089">
                  <c:v>-24.870999999999999</c:v>
                </c:pt>
                <c:pt idx="15090">
                  <c:v>-25.212</c:v>
                </c:pt>
                <c:pt idx="15091">
                  <c:v>-24.920999999999999</c:v>
                </c:pt>
                <c:pt idx="15092">
                  <c:v>-24.998000000000001</c:v>
                </c:pt>
                <c:pt idx="15093">
                  <c:v>-25.146000000000001</c:v>
                </c:pt>
                <c:pt idx="15094">
                  <c:v>-25.288</c:v>
                </c:pt>
                <c:pt idx="15095">
                  <c:v>-25.265999999999998</c:v>
                </c:pt>
                <c:pt idx="15096">
                  <c:v>-24.93</c:v>
                </c:pt>
                <c:pt idx="15097">
                  <c:v>-24.905999999999999</c:v>
                </c:pt>
                <c:pt idx="15098">
                  <c:v>-25.196999999999999</c:v>
                </c:pt>
                <c:pt idx="15099">
                  <c:v>-25.219000000000001</c:v>
                </c:pt>
                <c:pt idx="15100">
                  <c:v>-25.215</c:v>
                </c:pt>
                <c:pt idx="15101">
                  <c:v>-25.234999999999999</c:v>
                </c:pt>
                <c:pt idx="15102">
                  <c:v>-25.164000000000001</c:v>
                </c:pt>
                <c:pt idx="15103">
                  <c:v>-25.177</c:v>
                </c:pt>
                <c:pt idx="15104">
                  <c:v>-24.952000000000002</c:v>
                </c:pt>
                <c:pt idx="15105">
                  <c:v>-25.289000000000001</c:v>
                </c:pt>
                <c:pt idx="15106">
                  <c:v>-25.120999999999999</c:v>
                </c:pt>
                <c:pt idx="15107">
                  <c:v>-25.251000000000001</c:v>
                </c:pt>
                <c:pt idx="15108">
                  <c:v>-25.248000000000001</c:v>
                </c:pt>
                <c:pt idx="15109">
                  <c:v>-25.228999999999999</c:v>
                </c:pt>
                <c:pt idx="15110">
                  <c:v>-25.111000000000001</c:v>
                </c:pt>
                <c:pt idx="15111">
                  <c:v>-25.248000000000001</c:v>
                </c:pt>
                <c:pt idx="15112">
                  <c:v>-25.042999999999999</c:v>
                </c:pt>
                <c:pt idx="15113">
                  <c:v>-25.248000000000001</c:v>
                </c:pt>
                <c:pt idx="15114">
                  <c:v>-25.151</c:v>
                </c:pt>
                <c:pt idx="15115">
                  <c:v>-25.298999999999999</c:v>
                </c:pt>
                <c:pt idx="15116">
                  <c:v>-25.265999999999998</c:v>
                </c:pt>
                <c:pt idx="15117">
                  <c:v>-25.157</c:v>
                </c:pt>
                <c:pt idx="15118">
                  <c:v>-25.251999999999999</c:v>
                </c:pt>
                <c:pt idx="15119">
                  <c:v>-25.26</c:v>
                </c:pt>
                <c:pt idx="15120">
                  <c:v>-25.091999999999999</c:v>
                </c:pt>
                <c:pt idx="15121">
                  <c:v>-25.207000000000001</c:v>
                </c:pt>
                <c:pt idx="15122">
                  <c:v>-25.026</c:v>
                </c:pt>
                <c:pt idx="15123">
                  <c:v>-25.161999999999999</c:v>
                </c:pt>
                <c:pt idx="15124">
                  <c:v>-25.074000000000002</c:v>
                </c:pt>
                <c:pt idx="15125">
                  <c:v>-25.050999999999998</c:v>
                </c:pt>
                <c:pt idx="15126">
                  <c:v>-25.184000000000001</c:v>
                </c:pt>
                <c:pt idx="15127">
                  <c:v>-25.225000000000001</c:v>
                </c:pt>
                <c:pt idx="15128">
                  <c:v>-25.212</c:v>
                </c:pt>
                <c:pt idx="15129">
                  <c:v>-25.277000000000001</c:v>
                </c:pt>
                <c:pt idx="15130">
                  <c:v>-25.183</c:v>
                </c:pt>
                <c:pt idx="15131">
                  <c:v>-25.135999999999999</c:v>
                </c:pt>
                <c:pt idx="15132">
                  <c:v>-25.245000000000001</c:v>
                </c:pt>
                <c:pt idx="15133">
                  <c:v>-25.081</c:v>
                </c:pt>
                <c:pt idx="15134">
                  <c:v>-25.242999999999999</c:v>
                </c:pt>
                <c:pt idx="15135">
                  <c:v>-25.277000000000001</c:v>
                </c:pt>
                <c:pt idx="15136">
                  <c:v>-25.257999999999999</c:v>
                </c:pt>
                <c:pt idx="15137">
                  <c:v>-25.22</c:v>
                </c:pt>
                <c:pt idx="15138">
                  <c:v>-24.87</c:v>
                </c:pt>
                <c:pt idx="15139">
                  <c:v>-25.173999999999999</c:v>
                </c:pt>
                <c:pt idx="15140">
                  <c:v>-25.233000000000001</c:v>
                </c:pt>
                <c:pt idx="15141">
                  <c:v>-25.26</c:v>
                </c:pt>
                <c:pt idx="15142">
                  <c:v>-25.192</c:v>
                </c:pt>
                <c:pt idx="15143">
                  <c:v>-25.154</c:v>
                </c:pt>
                <c:pt idx="15144">
                  <c:v>-25.113</c:v>
                </c:pt>
                <c:pt idx="15145">
                  <c:v>-25.186</c:v>
                </c:pt>
                <c:pt idx="15146">
                  <c:v>-25.241</c:v>
                </c:pt>
                <c:pt idx="15147">
                  <c:v>-25.245999999999999</c:v>
                </c:pt>
                <c:pt idx="15148">
                  <c:v>-25.236999999999998</c:v>
                </c:pt>
                <c:pt idx="15149">
                  <c:v>-25.135000000000002</c:v>
                </c:pt>
                <c:pt idx="15150">
                  <c:v>-25.189</c:v>
                </c:pt>
                <c:pt idx="15151">
                  <c:v>-25.170999999999999</c:v>
                </c:pt>
                <c:pt idx="15152">
                  <c:v>-25.279</c:v>
                </c:pt>
                <c:pt idx="15153">
                  <c:v>-25.036999999999999</c:v>
                </c:pt>
                <c:pt idx="15154">
                  <c:v>-25.196999999999999</c:v>
                </c:pt>
                <c:pt idx="15155">
                  <c:v>-25.291</c:v>
                </c:pt>
                <c:pt idx="15156">
                  <c:v>-25.231999999999999</c:v>
                </c:pt>
                <c:pt idx="15157">
                  <c:v>-25.327999999999999</c:v>
                </c:pt>
                <c:pt idx="15158">
                  <c:v>-25.25</c:v>
                </c:pt>
                <c:pt idx="15159">
                  <c:v>-25.31</c:v>
                </c:pt>
                <c:pt idx="15160">
                  <c:v>-25.21</c:v>
                </c:pt>
                <c:pt idx="15161">
                  <c:v>-25.244</c:v>
                </c:pt>
                <c:pt idx="15162">
                  <c:v>-25.126999999999999</c:v>
                </c:pt>
                <c:pt idx="15163">
                  <c:v>-25.25</c:v>
                </c:pt>
                <c:pt idx="15164">
                  <c:v>-25.247</c:v>
                </c:pt>
                <c:pt idx="15165">
                  <c:v>-25.206</c:v>
                </c:pt>
                <c:pt idx="15166">
                  <c:v>-25.158000000000001</c:v>
                </c:pt>
                <c:pt idx="15167">
                  <c:v>-25.234999999999999</c:v>
                </c:pt>
                <c:pt idx="15168">
                  <c:v>-25.219000000000001</c:v>
                </c:pt>
                <c:pt idx="15169">
                  <c:v>-25.204000000000001</c:v>
                </c:pt>
                <c:pt idx="15170">
                  <c:v>-25.242000000000001</c:v>
                </c:pt>
                <c:pt idx="15171">
                  <c:v>-25.12</c:v>
                </c:pt>
                <c:pt idx="15172">
                  <c:v>-25.303999999999998</c:v>
                </c:pt>
                <c:pt idx="15173">
                  <c:v>-25.120999999999999</c:v>
                </c:pt>
                <c:pt idx="15174">
                  <c:v>-25.053999999999998</c:v>
                </c:pt>
                <c:pt idx="15175">
                  <c:v>-25.314</c:v>
                </c:pt>
                <c:pt idx="15176">
                  <c:v>-25.292000000000002</c:v>
                </c:pt>
                <c:pt idx="15177">
                  <c:v>-25.202999999999999</c:v>
                </c:pt>
                <c:pt idx="15178">
                  <c:v>-25.27</c:v>
                </c:pt>
                <c:pt idx="15179">
                  <c:v>-25.256</c:v>
                </c:pt>
                <c:pt idx="15180">
                  <c:v>-25.271999999999998</c:v>
                </c:pt>
                <c:pt idx="15181">
                  <c:v>-25.216000000000001</c:v>
                </c:pt>
                <c:pt idx="15182">
                  <c:v>-25.2</c:v>
                </c:pt>
                <c:pt idx="15183">
                  <c:v>-25.204999999999998</c:v>
                </c:pt>
                <c:pt idx="15184">
                  <c:v>-25.294</c:v>
                </c:pt>
                <c:pt idx="15185">
                  <c:v>-25.18</c:v>
                </c:pt>
                <c:pt idx="15186">
                  <c:v>-25.231999999999999</c:v>
                </c:pt>
                <c:pt idx="15187">
                  <c:v>-25.274000000000001</c:v>
                </c:pt>
                <c:pt idx="15188">
                  <c:v>-25.251000000000001</c:v>
                </c:pt>
                <c:pt idx="15189">
                  <c:v>-25.295000000000002</c:v>
                </c:pt>
                <c:pt idx="15190">
                  <c:v>-25.242999999999999</c:v>
                </c:pt>
                <c:pt idx="15191">
                  <c:v>-25.274999999999999</c:v>
                </c:pt>
                <c:pt idx="15192">
                  <c:v>-25.318999999999999</c:v>
                </c:pt>
                <c:pt idx="15193">
                  <c:v>-25.251999999999999</c:v>
                </c:pt>
                <c:pt idx="15194">
                  <c:v>-25.167999999999999</c:v>
                </c:pt>
                <c:pt idx="15195">
                  <c:v>-25.148</c:v>
                </c:pt>
                <c:pt idx="15196">
                  <c:v>-25.241</c:v>
                </c:pt>
                <c:pt idx="15197">
                  <c:v>-25.286000000000001</c:v>
                </c:pt>
                <c:pt idx="15198">
                  <c:v>-25.295000000000002</c:v>
                </c:pt>
                <c:pt idx="15199">
                  <c:v>-25.321000000000002</c:v>
                </c:pt>
                <c:pt idx="15200">
                  <c:v>-25.241</c:v>
                </c:pt>
                <c:pt idx="15201">
                  <c:v>-25.157</c:v>
                </c:pt>
                <c:pt idx="15202">
                  <c:v>-25.042000000000002</c:v>
                </c:pt>
                <c:pt idx="15203">
                  <c:v>-25.148</c:v>
                </c:pt>
                <c:pt idx="15204">
                  <c:v>-25.108000000000001</c:v>
                </c:pt>
                <c:pt idx="15205">
                  <c:v>-25.199000000000002</c:v>
                </c:pt>
                <c:pt idx="15206">
                  <c:v>-25.209</c:v>
                </c:pt>
                <c:pt idx="15207">
                  <c:v>-25.242999999999999</c:v>
                </c:pt>
                <c:pt idx="15208">
                  <c:v>-25.300999999999998</c:v>
                </c:pt>
                <c:pt idx="15209">
                  <c:v>-25.219000000000001</c:v>
                </c:pt>
                <c:pt idx="15210">
                  <c:v>-25.135000000000002</c:v>
                </c:pt>
                <c:pt idx="15211">
                  <c:v>-25.356000000000002</c:v>
                </c:pt>
                <c:pt idx="15212">
                  <c:v>-25.193999999999999</c:v>
                </c:pt>
                <c:pt idx="15213">
                  <c:v>-25.222000000000001</c:v>
                </c:pt>
                <c:pt idx="15214">
                  <c:v>-25.291</c:v>
                </c:pt>
                <c:pt idx="15215">
                  <c:v>-25.123000000000001</c:v>
                </c:pt>
                <c:pt idx="15216">
                  <c:v>-25.151</c:v>
                </c:pt>
                <c:pt idx="15217">
                  <c:v>-25.244</c:v>
                </c:pt>
                <c:pt idx="15218">
                  <c:v>-25.291</c:v>
                </c:pt>
                <c:pt idx="15219">
                  <c:v>-25.265999999999998</c:v>
                </c:pt>
                <c:pt idx="15220">
                  <c:v>-25.245000000000001</c:v>
                </c:pt>
                <c:pt idx="15221">
                  <c:v>-25.224</c:v>
                </c:pt>
                <c:pt idx="15222">
                  <c:v>-25.303999999999998</c:v>
                </c:pt>
                <c:pt idx="15223">
                  <c:v>-25.245999999999999</c:v>
                </c:pt>
                <c:pt idx="15224">
                  <c:v>-25.146999999999998</c:v>
                </c:pt>
                <c:pt idx="15225">
                  <c:v>-25.16</c:v>
                </c:pt>
                <c:pt idx="15226">
                  <c:v>-25.213999999999999</c:v>
                </c:pt>
                <c:pt idx="15227">
                  <c:v>-25.213000000000001</c:v>
                </c:pt>
                <c:pt idx="15228">
                  <c:v>-24.975999999999999</c:v>
                </c:pt>
                <c:pt idx="15229">
                  <c:v>-25.161999999999999</c:v>
                </c:pt>
                <c:pt idx="15230">
                  <c:v>-25.254999999999999</c:v>
                </c:pt>
                <c:pt idx="15231">
                  <c:v>-25.257000000000001</c:v>
                </c:pt>
                <c:pt idx="15232">
                  <c:v>-25.283000000000001</c:v>
                </c:pt>
                <c:pt idx="15233">
                  <c:v>-25.297000000000001</c:v>
                </c:pt>
                <c:pt idx="15234">
                  <c:v>-25.277999999999999</c:v>
                </c:pt>
                <c:pt idx="15235">
                  <c:v>-25.11</c:v>
                </c:pt>
                <c:pt idx="15236">
                  <c:v>-25.218</c:v>
                </c:pt>
                <c:pt idx="15237">
                  <c:v>-25.172999999999998</c:v>
                </c:pt>
                <c:pt idx="15238">
                  <c:v>-25.239000000000001</c:v>
                </c:pt>
                <c:pt idx="15239">
                  <c:v>-25.19</c:v>
                </c:pt>
                <c:pt idx="15240">
                  <c:v>-25.204999999999998</c:v>
                </c:pt>
                <c:pt idx="15241">
                  <c:v>-25.317</c:v>
                </c:pt>
                <c:pt idx="15242">
                  <c:v>-25.222999999999999</c:v>
                </c:pt>
                <c:pt idx="15243">
                  <c:v>-25.056000000000001</c:v>
                </c:pt>
                <c:pt idx="15244">
                  <c:v>-25.225000000000001</c:v>
                </c:pt>
                <c:pt idx="15245">
                  <c:v>-25.123999999999999</c:v>
                </c:pt>
                <c:pt idx="15246">
                  <c:v>-25.236999999999998</c:v>
                </c:pt>
                <c:pt idx="15247">
                  <c:v>-25.283999999999999</c:v>
                </c:pt>
                <c:pt idx="15248">
                  <c:v>-25.259</c:v>
                </c:pt>
                <c:pt idx="15249">
                  <c:v>-25.244</c:v>
                </c:pt>
                <c:pt idx="15250">
                  <c:v>-25.260999999999999</c:v>
                </c:pt>
                <c:pt idx="15251">
                  <c:v>-25.225000000000001</c:v>
                </c:pt>
                <c:pt idx="15252">
                  <c:v>-25.314</c:v>
                </c:pt>
                <c:pt idx="15253">
                  <c:v>-25.204000000000001</c:v>
                </c:pt>
                <c:pt idx="15254">
                  <c:v>-25.262</c:v>
                </c:pt>
                <c:pt idx="15255">
                  <c:v>-25.234999999999999</c:v>
                </c:pt>
                <c:pt idx="15256">
                  <c:v>-25.375</c:v>
                </c:pt>
                <c:pt idx="15257">
                  <c:v>-25.212</c:v>
                </c:pt>
                <c:pt idx="15258">
                  <c:v>-25.207000000000001</c:v>
                </c:pt>
                <c:pt idx="15259">
                  <c:v>-25.291</c:v>
                </c:pt>
                <c:pt idx="15260">
                  <c:v>-25.265000000000001</c:v>
                </c:pt>
                <c:pt idx="15261">
                  <c:v>-25.068000000000001</c:v>
                </c:pt>
                <c:pt idx="15262">
                  <c:v>-25.183</c:v>
                </c:pt>
                <c:pt idx="15263">
                  <c:v>-25.221</c:v>
                </c:pt>
                <c:pt idx="15264">
                  <c:v>-25.248999999999999</c:v>
                </c:pt>
                <c:pt idx="15265">
                  <c:v>-25.318999999999999</c:v>
                </c:pt>
                <c:pt idx="15266">
                  <c:v>-25.184999999999999</c:v>
                </c:pt>
                <c:pt idx="15267">
                  <c:v>-25.190999999999999</c:v>
                </c:pt>
                <c:pt idx="15268">
                  <c:v>-25.222000000000001</c:v>
                </c:pt>
                <c:pt idx="15269">
                  <c:v>-25.31</c:v>
                </c:pt>
                <c:pt idx="15270">
                  <c:v>-25.21</c:v>
                </c:pt>
                <c:pt idx="15271">
                  <c:v>-25.216000000000001</c:v>
                </c:pt>
                <c:pt idx="15272">
                  <c:v>-25.295000000000002</c:v>
                </c:pt>
                <c:pt idx="15273">
                  <c:v>-25.227</c:v>
                </c:pt>
                <c:pt idx="15274">
                  <c:v>-25.129000000000001</c:v>
                </c:pt>
                <c:pt idx="15275">
                  <c:v>-25.248000000000001</c:v>
                </c:pt>
                <c:pt idx="15276">
                  <c:v>-25.26</c:v>
                </c:pt>
                <c:pt idx="15277">
                  <c:v>-25.219000000000001</c:v>
                </c:pt>
                <c:pt idx="15278">
                  <c:v>-25.119</c:v>
                </c:pt>
                <c:pt idx="15279">
                  <c:v>-25.109000000000002</c:v>
                </c:pt>
                <c:pt idx="15280">
                  <c:v>-25.06</c:v>
                </c:pt>
                <c:pt idx="15281">
                  <c:v>-25.15</c:v>
                </c:pt>
                <c:pt idx="15282">
                  <c:v>-25.228999999999999</c:v>
                </c:pt>
                <c:pt idx="15283">
                  <c:v>-25.221</c:v>
                </c:pt>
                <c:pt idx="15284">
                  <c:v>-25.221</c:v>
                </c:pt>
                <c:pt idx="15285">
                  <c:v>-25.167999999999999</c:v>
                </c:pt>
                <c:pt idx="15286">
                  <c:v>-25.286000000000001</c:v>
                </c:pt>
                <c:pt idx="15287">
                  <c:v>-25.187999999999999</c:v>
                </c:pt>
                <c:pt idx="15288">
                  <c:v>-25.18</c:v>
                </c:pt>
                <c:pt idx="15289">
                  <c:v>-25.077000000000002</c:v>
                </c:pt>
                <c:pt idx="15290">
                  <c:v>-25.254999999999999</c:v>
                </c:pt>
                <c:pt idx="15291">
                  <c:v>-25.29</c:v>
                </c:pt>
                <c:pt idx="15292">
                  <c:v>-25.172999999999998</c:v>
                </c:pt>
                <c:pt idx="15293">
                  <c:v>-25.132999999999999</c:v>
                </c:pt>
                <c:pt idx="15294">
                  <c:v>-25.195</c:v>
                </c:pt>
                <c:pt idx="15295">
                  <c:v>-25.207000000000001</c:v>
                </c:pt>
                <c:pt idx="15296">
                  <c:v>-25.157</c:v>
                </c:pt>
                <c:pt idx="15297">
                  <c:v>-25.2</c:v>
                </c:pt>
                <c:pt idx="15298">
                  <c:v>-25.187000000000001</c:v>
                </c:pt>
                <c:pt idx="15299">
                  <c:v>-25.183</c:v>
                </c:pt>
                <c:pt idx="15300">
                  <c:v>-25.271000000000001</c:v>
                </c:pt>
                <c:pt idx="15301">
                  <c:v>-25.225000000000001</c:v>
                </c:pt>
                <c:pt idx="15302">
                  <c:v>-25.187000000000001</c:v>
                </c:pt>
                <c:pt idx="15303">
                  <c:v>-25.236000000000001</c:v>
                </c:pt>
                <c:pt idx="15304">
                  <c:v>-25.218</c:v>
                </c:pt>
                <c:pt idx="15305">
                  <c:v>-25.207000000000001</c:v>
                </c:pt>
                <c:pt idx="15306">
                  <c:v>-25.276</c:v>
                </c:pt>
                <c:pt idx="15307">
                  <c:v>-25.231000000000002</c:v>
                </c:pt>
                <c:pt idx="15308">
                  <c:v>-25.238</c:v>
                </c:pt>
                <c:pt idx="15309">
                  <c:v>-25.108000000000001</c:v>
                </c:pt>
                <c:pt idx="15310">
                  <c:v>-25.26</c:v>
                </c:pt>
                <c:pt idx="15311">
                  <c:v>-25.265000000000001</c:v>
                </c:pt>
                <c:pt idx="15312">
                  <c:v>-25.213000000000001</c:v>
                </c:pt>
                <c:pt idx="15313">
                  <c:v>-25.097999999999999</c:v>
                </c:pt>
                <c:pt idx="15314">
                  <c:v>-25.148</c:v>
                </c:pt>
                <c:pt idx="15315">
                  <c:v>-25.172999999999998</c:v>
                </c:pt>
                <c:pt idx="15316">
                  <c:v>-25.193000000000001</c:v>
                </c:pt>
                <c:pt idx="15317">
                  <c:v>-25.132999999999999</c:v>
                </c:pt>
                <c:pt idx="15318">
                  <c:v>-25.184000000000001</c:v>
                </c:pt>
                <c:pt idx="15319">
                  <c:v>-25.146000000000001</c:v>
                </c:pt>
                <c:pt idx="15320">
                  <c:v>-25.067</c:v>
                </c:pt>
                <c:pt idx="15321">
                  <c:v>-25.148</c:v>
                </c:pt>
                <c:pt idx="15322">
                  <c:v>-25.146000000000001</c:v>
                </c:pt>
                <c:pt idx="15323">
                  <c:v>-25.11</c:v>
                </c:pt>
                <c:pt idx="15324">
                  <c:v>-25.228999999999999</c:v>
                </c:pt>
                <c:pt idx="15325">
                  <c:v>-25.206</c:v>
                </c:pt>
                <c:pt idx="15326">
                  <c:v>-25.19</c:v>
                </c:pt>
                <c:pt idx="15327">
                  <c:v>-24.975999999999999</c:v>
                </c:pt>
                <c:pt idx="15328">
                  <c:v>-25.231000000000002</c:v>
                </c:pt>
                <c:pt idx="15329">
                  <c:v>-25.238</c:v>
                </c:pt>
                <c:pt idx="15330">
                  <c:v>-25.233000000000001</c:v>
                </c:pt>
                <c:pt idx="15331">
                  <c:v>-25.312999999999999</c:v>
                </c:pt>
                <c:pt idx="15332">
                  <c:v>-25.309000000000001</c:v>
                </c:pt>
                <c:pt idx="15333">
                  <c:v>-25.26</c:v>
                </c:pt>
                <c:pt idx="15334">
                  <c:v>-25.302</c:v>
                </c:pt>
                <c:pt idx="15335">
                  <c:v>-25.25</c:v>
                </c:pt>
                <c:pt idx="15336">
                  <c:v>-25.254999999999999</c:v>
                </c:pt>
                <c:pt idx="15337">
                  <c:v>-25.097000000000001</c:v>
                </c:pt>
                <c:pt idx="15338">
                  <c:v>-25.143000000000001</c:v>
                </c:pt>
                <c:pt idx="15339">
                  <c:v>-25.248000000000001</c:v>
                </c:pt>
                <c:pt idx="15340">
                  <c:v>-25.295999999999999</c:v>
                </c:pt>
                <c:pt idx="15341">
                  <c:v>-25.120999999999999</c:v>
                </c:pt>
                <c:pt idx="15342">
                  <c:v>-24.994</c:v>
                </c:pt>
                <c:pt idx="15343">
                  <c:v>-25.152000000000001</c:v>
                </c:pt>
                <c:pt idx="15344">
                  <c:v>-25.196999999999999</c:v>
                </c:pt>
                <c:pt idx="15345">
                  <c:v>-25.22</c:v>
                </c:pt>
                <c:pt idx="15346">
                  <c:v>-25.076000000000001</c:v>
                </c:pt>
                <c:pt idx="15347">
                  <c:v>-25.117999999999999</c:v>
                </c:pt>
                <c:pt idx="15348">
                  <c:v>-25.209</c:v>
                </c:pt>
                <c:pt idx="15349">
                  <c:v>-25.23</c:v>
                </c:pt>
                <c:pt idx="15350">
                  <c:v>-25.263000000000002</c:v>
                </c:pt>
                <c:pt idx="15351">
                  <c:v>-25.280999999999999</c:v>
                </c:pt>
                <c:pt idx="15352">
                  <c:v>-25.234999999999999</c:v>
                </c:pt>
                <c:pt idx="15353">
                  <c:v>-25.091999999999999</c:v>
                </c:pt>
                <c:pt idx="15354">
                  <c:v>-25.213000000000001</c:v>
                </c:pt>
                <c:pt idx="15355">
                  <c:v>-25.08</c:v>
                </c:pt>
                <c:pt idx="15356">
                  <c:v>-25.152000000000001</c:v>
                </c:pt>
                <c:pt idx="15357">
                  <c:v>-25.181999999999999</c:v>
                </c:pt>
                <c:pt idx="15358">
                  <c:v>-25.239000000000001</c:v>
                </c:pt>
                <c:pt idx="15359">
                  <c:v>-25.201000000000001</c:v>
                </c:pt>
                <c:pt idx="15360">
                  <c:v>-25.254000000000001</c:v>
                </c:pt>
                <c:pt idx="15361">
                  <c:v>-25.233000000000001</c:v>
                </c:pt>
                <c:pt idx="15362">
                  <c:v>-25.158000000000001</c:v>
                </c:pt>
                <c:pt idx="15363">
                  <c:v>-25.19</c:v>
                </c:pt>
                <c:pt idx="15364">
                  <c:v>-25.254000000000001</c:v>
                </c:pt>
                <c:pt idx="15365">
                  <c:v>-25.241</c:v>
                </c:pt>
                <c:pt idx="15366">
                  <c:v>-25.1</c:v>
                </c:pt>
                <c:pt idx="15367">
                  <c:v>-25.234999999999999</c:v>
                </c:pt>
                <c:pt idx="15368">
                  <c:v>-25.145</c:v>
                </c:pt>
                <c:pt idx="15369">
                  <c:v>-25.231999999999999</c:v>
                </c:pt>
                <c:pt idx="15370">
                  <c:v>-25.263999999999999</c:v>
                </c:pt>
                <c:pt idx="15371">
                  <c:v>-25.321000000000002</c:v>
                </c:pt>
                <c:pt idx="15372">
                  <c:v>-25.196000000000002</c:v>
                </c:pt>
                <c:pt idx="15373">
                  <c:v>-25.242999999999999</c:v>
                </c:pt>
                <c:pt idx="15374">
                  <c:v>-25.282</c:v>
                </c:pt>
                <c:pt idx="15375">
                  <c:v>-25.262</c:v>
                </c:pt>
                <c:pt idx="15376">
                  <c:v>-25.251000000000001</c:v>
                </c:pt>
                <c:pt idx="15377">
                  <c:v>-25.201000000000001</c:v>
                </c:pt>
                <c:pt idx="15378">
                  <c:v>-25.184999999999999</c:v>
                </c:pt>
                <c:pt idx="15379">
                  <c:v>-25.003</c:v>
                </c:pt>
                <c:pt idx="15380">
                  <c:v>-25.187000000000001</c:v>
                </c:pt>
                <c:pt idx="15381">
                  <c:v>-25.212</c:v>
                </c:pt>
                <c:pt idx="15382">
                  <c:v>-25.213000000000001</c:v>
                </c:pt>
                <c:pt idx="15383">
                  <c:v>-25.122</c:v>
                </c:pt>
                <c:pt idx="15384">
                  <c:v>-25.157</c:v>
                </c:pt>
                <c:pt idx="15385">
                  <c:v>-25.297000000000001</c:v>
                </c:pt>
                <c:pt idx="15386">
                  <c:v>-25.210999999999999</c:v>
                </c:pt>
                <c:pt idx="15387">
                  <c:v>-25.280999999999999</c:v>
                </c:pt>
                <c:pt idx="15388">
                  <c:v>-25.305</c:v>
                </c:pt>
                <c:pt idx="15389">
                  <c:v>-25.277000000000001</c:v>
                </c:pt>
                <c:pt idx="15390">
                  <c:v>-25.277999999999999</c:v>
                </c:pt>
                <c:pt idx="15391">
                  <c:v>-25.289000000000001</c:v>
                </c:pt>
                <c:pt idx="15392">
                  <c:v>-25.263000000000002</c:v>
                </c:pt>
                <c:pt idx="15393">
                  <c:v>-25.138000000000002</c:v>
                </c:pt>
                <c:pt idx="15394">
                  <c:v>-25.338999999999999</c:v>
                </c:pt>
                <c:pt idx="15395">
                  <c:v>-25.311</c:v>
                </c:pt>
                <c:pt idx="15396">
                  <c:v>-25.312000000000001</c:v>
                </c:pt>
                <c:pt idx="15397">
                  <c:v>-25.215</c:v>
                </c:pt>
                <c:pt idx="15398">
                  <c:v>-25.096</c:v>
                </c:pt>
                <c:pt idx="15399">
                  <c:v>-24.992000000000001</c:v>
                </c:pt>
                <c:pt idx="15400">
                  <c:v>-24.997</c:v>
                </c:pt>
                <c:pt idx="15401">
                  <c:v>-25.042999999999999</c:v>
                </c:pt>
                <c:pt idx="15402">
                  <c:v>-25.199000000000002</c:v>
                </c:pt>
                <c:pt idx="15403">
                  <c:v>-24.986999999999998</c:v>
                </c:pt>
                <c:pt idx="15404">
                  <c:v>-25.094999999999999</c:v>
                </c:pt>
                <c:pt idx="15405">
                  <c:v>-24.878</c:v>
                </c:pt>
                <c:pt idx="15406">
                  <c:v>-24.864999999999998</c:v>
                </c:pt>
                <c:pt idx="15407">
                  <c:v>-25.196000000000002</c:v>
                </c:pt>
                <c:pt idx="15408">
                  <c:v>-25.262</c:v>
                </c:pt>
                <c:pt idx="15409">
                  <c:v>-25.158000000000001</c:v>
                </c:pt>
                <c:pt idx="15410">
                  <c:v>-25.276</c:v>
                </c:pt>
                <c:pt idx="15411">
                  <c:v>-25.042000000000002</c:v>
                </c:pt>
                <c:pt idx="15412">
                  <c:v>-24.96</c:v>
                </c:pt>
                <c:pt idx="15413">
                  <c:v>-25.102</c:v>
                </c:pt>
                <c:pt idx="15414">
                  <c:v>-25.274999999999999</c:v>
                </c:pt>
                <c:pt idx="15415">
                  <c:v>-25.109000000000002</c:v>
                </c:pt>
                <c:pt idx="15416">
                  <c:v>-25.213000000000001</c:v>
                </c:pt>
                <c:pt idx="15417">
                  <c:v>-25.010999999999999</c:v>
                </c:pt>
                <c:pt idx="15418">
                  <c:v>-24.91</c:v>
                </c:pt>
                <c:pt idx="15419">
                  <c:v>-25.123999999999999</c:v>
                </c:pt>
                <c:pt idx="15420">
                  <c:v>-25.178000000000001</c:v>
                </c:pt>
                <c:pt idx="15421">
                  <c:v>-25.056999999999999</c:v>
                </c:pt>
                <c:pt idx="15422">
                  <c:v>-25.102</c:v>
                </c:pt>
                <c:pt idx="15423">
                  <c:v>-25.283999999999999</c:v>
                </c:pt>
                <c:pt idx="15424">
                  <c:v>-25.239000000000001</c:v>
                </c:pt>
                <c:pt idx="15425">
                  <c:v>-25.177</c:v>
                </c:pt>
                <c:pt idx="15426">
                  <c:v>-25.25</c:v>
                </c:pt>
                <c:pt idx="15427">
                  <c:v>-25.061</c:v>
                </c:pt>
                <c:pt idx="15428">
                  <c:v>-25.245000000000001</c:v>
                </c:pt>
                <c:pt idx="15429">
                  <c:v>-24.995999999999999</c:v>
                </c:pt>
                <c:pt idx="15430">
                  <c:v>-25.064</c:v>
                </c:pt>
                <c:pt idx="15431">
                  <c:v>-25.114000000000001</c:v>
                </c:pt>
                <c:pt idx="15432">
                  <c:v>-25.321000000000002</c:v>
                </c:pt>
                <c:pt idx="15433">
                  <c:v>-25.009</c:v>
                </c:pt>
                <c:pt idx="15434">
                  <c:v>-25.2</c:v>
                </c:pt>
                <c:pt idx="15435">
                  <c:v>-25.173999999999999</c:v>
                </c:pt>
                <c:pt idx="15436">
                  <c:v>-25.13</c:v>
                </c:pt>
                <c:pt idx="15437">
                  <c:v>-25.137</c:v>
                </c:pt>
                <c:pt idx="15438">
                  <c:v>-24.98</c:v>
                </c:pt>
                <c:pt idx="15439">
                  <c:v>-25.04</c:v>
                </c:pt>
                <c:pt idx="15440">
                  <c:v>-24.922000000000001</c:v>
                </c:pt>
                <c:pt idx="15441">
                  <c:v>-25.138999999999999</c:v>
                </c:pt>
                <c:pt idx="15442">
                  <c:v>-24.905000000000001</c:v>
                </c:pt>
                <c:pt idx="15443">
                  <c:v>-24.869</c:v>
                </c:pt>
                <c:pt idx="15444">
                  <c:v>-25.024000000000001</c:v>
                </c:pt>
                <c:pt idx="15445">
                  <c:v>-25.114999999999998</c:v>
                </c:pt>
                <c:pt idx="15446">
                  <c:v>-25.234000000000002</c:v>
                </c:pt>
                <c:pt idx="15447">
                  <c:v>-25.308</c:v>
                </c:pt>
                <c:pt idx="15448">
                  <c:v>-25.106000000000002</c:v>
                </c:pt>
                <c:pt idx="15449">
                  <c:v>-25.007999999999999</c:v>
                </c:pt>
                <c:pt idx="15450">
                  <c:v>-24.945</c:v>
                </c:pt>
                <c:pt idx="15451">
                  <c:v>-25.279</c:v>
                </c:pt>
                <c:pt idx="15452">
                  <c:v>-24.968</c:v>
                </c:pt>
                <c:pt idx="15453">
                  <c:v>-25.241</c:v>
                </c:pt>
                <c:pt idx="15454">
                  <c:v>-25.091999999999999</c:v>
                </c:pt>
                <c:pt idx="15455">
                  <c:v>-25.152999999999999</c:v>
                </c:pt>
                <c:pt idx="15456">
                  <c:v>-25.044</c:v>
                </c:pt>
                <c:pt idx="15457">
                  <c:v>-25.084</c:v>
                </c:pt>
                <c:pt idx="15458">
                  <c:v>-25.2</c:v>
                </c:pt>
                <c:pt idx="15459">
                  <c:v>-24.937000000000001</c:v>
                </c:pt>
                <c:pt idx="15460">
                  <c:v>-25.28</c:v>
                </c:pt>
                <c:pt idx="15461">
                  <c:v>-25.260999999999999</c:v>
                </c:pt>
                <c:pt idx="15462">
                  <c:v>-25.007999999999999</c:v>
                </c:pt>
                <c:pt idx="15463">
                  <c:v>-25.108000000000001</c:v>
                </c:pt>
                <c:pt idx="15464">
                  <c:v>-24.934999999999999</c:v>
                </c:pt>
                <c:pt idx="15465">
                  <c:v>-25.123000000000001</c:v>
                </c:pt>
                <c:pt idx="15466">
                  <c:v>-25.161000000000001</c:v>
                </c:pt>
                <c:pt idx="15467">
                  <c:v>-24.948</c:v>
                </c:pt>
                <c:pt idx="15468">
                  <c:v>-25.189</c:v>
                </c:pt>
                <c:pt idx="15469">
                  <c:v>-25.254999999999999</c:v>
                </c:pt>
                <c:pt idx="15470">
                  <c:v>-25.106999999999999</c:v>
                </c:pt>
                <c:pt idx="15471">
                  <c:v>-25.036000000000001</c:v>
                </c:pt>
                <c:pt idx="15472">
                  <c:v>-25.148</c:v>
                </c:pt>
                <c:pt idx="15473">
                  <c:v>-25.027999999999999</c:v>
                </c:pt>
                <c:pt idx="15474">
                  <c:v>-25.303000000000001</c:v>
                </c:pt>
                <c:pt idx="15475">
                  <c:v>-24.867999999999999</c:v>
                </c:pt>
                <c:pt idx="15476">
                  <c:v>-25.077999999999999</c:v>
                </c:pt>
                <c:pt idx="15477">
                  <c:v>-25.088999999999999</c:v>
                </c:pt>
                <c:pt idx="15478">
                  <c:v>-25.198</c:v>
                </c:pt>
                <c:pt idx="15479">
                  <c:v>-25.286000000000001</c:v>
                </c:pt>
                <c:pt idx="15480">
                  <c:v>-25.218</c:v>
                </c:pt>
                <c:pt idx="15481">
                  <c:v>-25.204000000000001</c:v>
                </c:pt>
                <c:pt idx="15482">
                  <c:v>-25.161999999999999</c:v>
                </c:pt>
                <c:pt idx="15483">
                  <c:v>-24.983000000000001</c:v>
                </c:pt>
                <c:pt idx="15484">
                  <c:v>-25.117999999999999</c:v>
                </c:pt>
                <c:pt idx="15485">
                  <c:v>-25.074000000000002</c:v>
                </c:pt>
                <c:pt idx="15486">
                  <c:v>-25.234999999999999</c:v>
                </c:pt>
                <c:pt idx="15487">
                  <c:v>-25.045000000000002</c:v>
                </c:pt>
                <c:pt idx="15488">
                  <c:v>-25.012</c:v>
                </c:pt>
                <c:pt idx="15489">
                  <c:v>-24.946999999999999</c:v>
                </c:pt>
                <c:pt idx="15490">
                  <c:v>-24.995000000000001</c:v>
                </c:pt>
                <c:pt idx="15491">
                  <c:v>-25.152000000000001</c:v>
                </c:pt>
                <c:pt idx="15492">
                  <c:v>-25.231999999999999</c:v>
                </c:pt>
                <c:pt idx="15493">
                  <c:v>-25.081</c:v>
                </c:pt>
                <c:pt idx="15494">
                  <c:v>-25.25</c:v>
                </c:pt>
                <c:pt idx="15495">
                  <c:v>-25.145</c:v>
                </c:pt>
                <c:pt idx="15496">
                  <c:v>-25.222999999999999</c:v>
                </c:pt>
                <c:pt idx="15497">
                  <c:v>-25.254000000000001</c:v>
                </c:pt>
                <c:pt idx="15498">
                  <c:v>-25.268999999999998</c:v>
                </c:pt>
                <c:pt idx="15499">
                  <c:v>-25.187999999999999</c:v>
                </c:pt>
                <c:pt idx="15500">
                  <c:v>-25.05</c:v>
                </c:pt>
                <c:pt idx="15501">
                  <c:v>-25.065999999999999</c:v>
                </c:pt>
                <c:pt idx="15502">
                  <c:v>-25.221</c:v>
                </c:pt>
                <c:pt idx="15503">
                  <c:v>-25.236999999999998</c:v>
                </c:pt>
                <c:pt idx="15504">
                  <c:v>-25.146000000000001</c:v>
                </c:pt>
                <c:pt idx="15505">
                  <c:v>-25.291</c:v>
                </c:pt>
                <c:pt idx="15506">
                  <c:v>-25.003</c:v>
                </c:pt>
                <c:pt idx="15507">
                  <c:v>-25.140999999999998</c:v>
                </c:pt>
                <c:pt idx="15508">
                  <c:v>-25.222000000000001</c:v>
                </c:pt>
                <c:pt idx="15509">
                  <c:v>-25.236000000000001</c:v>
                </c:pt>
                <c:pt idx="15510">
                  <c:v>-25.173999999999999</c:v>
                </c:pt>
                <c:pt idx="15511">
                  <c:v>-25.227</c:v>
                </c:pt>
                <c:pt idx="15512">
                  <c:v>-25.212</c:v>
                </c:pt>
                <c:pt idx="15513">
                  <c:v>-25.24</c:v>
                </c:pt>
                <c:pt idx="15514">
                  <c:v>-25.035</c:v>
                </c:pt>
                <c:pt idx="15515">
                  <c:v>-25.265999999999998</c:v>
                </c:pt>
                <c:pt idx="15516">
                  <c:v>-25.245000000000001</c:v>
                </c:pt>
                <c:pt idx="15517">
                  <c:v>-25.178999999999998</c:v>
                </c:pt>
                <c:pt idx="15518">
                  <c:v>-25.302</c:v>
                </c:pt>
                <c:pt idx="15519">
                  <c:v>-25.189</c:v>
                </c:pt>
                <c:pt idx="15520">
                  <c:v>-25.22</c:v>
                </c:pt>
                <c:pt idx="15521">
                  <c:v>-24.966999999999999</c:v>
                </c:pt>
                <c:pt idx="15522">
                  <c:v>-25.215</c:v>
                </c:pt>
                <c:pt idx="15523">
                  <c:v>-25.044</c:v>
                </c:pt>
                <c:pt idx="15524">
                  <c:v>-25.303999999999998</c:v>
                </c:pt>
                <c:pt idx="15525">
                  <c:v>-25.225999999999999</c:v>
                </c:pt>
                <c:pt idx="15526">
                  <c:v>-25.15</c:v>
                </c:pt>
                <c:pt idx="15527">
                  <c:v>-25.241</c:v>
                </c:pt>
                <c:pt idx="15528">
                  <c:v>-25.132000000000001</c:v>
                </c:pt>
                <c:pt idx="15529">
                  <c:v>-25.329000000000001</c:v>
                </c:pt>
                <c:pt idx="15530">
                  <c:v>-25.305</c:v>
                </c:pt>
                <c:pt idx="15531">
                  <c:v>-25.271999999999998</c:v>
                </c:pt>
                <c:pt idx="15532">
                  <c:v>-25.286000000000001</c:v>
                </c:pt>
                <c:pt idx="15533">
                  <c:v>-25.277999999999999</c:v>
                </c:pt>
                <c:pt idx="15534">
                  <c:v>-25.257000000000001</c:v>
                </c:pt>
                <c:pt idx="15535">
                  <c:v>-25.187999999999999</c:v>
                </c:pt>
                <c:pt idx="15536">
                  <c:v>-25.202000000000002</c:v>
                </c:pt>
                <c:pt idx="15537">
                  <c:v>-25.274000000000001</c:v>
                </c:pt>
                <c:pt idx="15538">
                  <c:v>-25.24</c:v>
                </c:pt>
                <c:pt idx="15539">
                  <c:v>-25.259</c:v>
                </c:pt>
                <c:pt idx="15540">
                  <c:v>-25.117000000000001</c:v>
                </c:pt>
                <c:pt idx="15541">
                  <c:v>-25.073</c:v>
                </c:pt>
                <c:pt idx="15542">
                  <c:v>-24.916</c:v>
                </c:pt>
                <c:pt idx="15543">
                  <c:v>-25.079000000000001</c:v>
                </c:pt>
                <c:pt idx="15544">
                  <c:v>-25.03</c:v>
                </c:pt>
                <c:pt idx="15545">
                  <c:v>-25.151</c:v>
                </c:pt>
                <c:pt idx="15546">
                  <c:v>-24.942</c:v>
                </c:pt>
                <c:pt idx="15547">
                  <c:v>-25.236000000000001</c:v>
                </c:pt>
                <c:pt idx="15548">
                  <c:v>-24.984999999999999</c:v>
                </c:pt>
                <c:pt idx="15549">
                  <c:v>-25.094000000000001</c:v>
                </c:pt>
                <c:pt idx="15550">
                  <c:v>-25.167000000000002</c:v>
                </c:pt>
                <c:pt idx="15551">
                  <c:v>-25.145</c:v>
                </c:pt>
                <c:pt idx="15552">
                  <c:v>-25.216000000000001</c:v>
                </c:pt>
                <c:pt idx="15553">
                  <c:v>-25.007999999999999</c:v>
                </c:pt>
                <c:pt idx="15554">
                  <c:v>-25.224</c:v>
                </c:pt>
                <c:pt idx="15555">
                  <c:v>-25.241</c:v>
                </c:pt>
                <c:pt idx="15556">
                  <c:v>-25.251000000000001</c:v>
                </c:pt>
                <c:pt idx="15557">
                  <c:v>-25.018999999999998</c:v>
                </c:pt>
                <c:pt idx="15558">
                  <c:v>-24.939</c:v>
                </c:pt>
                <c:pt idx="15559">
                  <c:v>-25.140999999999998</c:v>
                </c:pt>
                <c:pt idx="15560">
                  <c:v>-25.134</c:v>
                </c:pt>
                <c:pt idx="15561">
                  <c:v>-25.227</c:v>
                </c:pt>
                <c:pt idx="15562">
                  <c:v>-25.231999999999999</c:v>
                </c:pt>
                <c:pt idx="15563">
                  <c:v>-25.234999999999999</c:v>
                </c:pt>
                <c:pt idx="15564">
                  <c:v>-25.106000000000002</c:v>
                </c:pt>
                <c:pt idx="15565">
                  <c:v>-24.968</c:v>
                </c:pt>
                <c:pt idx="15566">
                  <c:v>-25.143000000000001</c:v>
                </c:pt>
                <c:pt idx="15567">
                  <c:v>-24.786999999999999</c:v>
                </c:pt>
                <c:pt idx="15568">
                  <c:v>-25.100999999999999</c:v>
                </c:pt>
                <c:pt idx="15569">
                  <c:v>-25.117000000000001</c:v>
                </c:pt>
                <c:pt idx="15570">
                  <c:v>-25.103999999999999</c:v>
                </c:pt>
                <c:pt idx="15571">
                  <c:v>-25.117000000000001</c:v>
                </c:pt>
                <c:pt idx="15572">
                  <c:v>-25.036999999999999</c:v>
                </c:pt>
                <c:pt idx="15573">
                  <c:v>-25.073</c:v>
                </c:pt>
                <c:pt idx="15574">
                  <c:v>-25.007000000000001</c:v>
                </c:pt>
                <c:pt idx="15575">
                  <c:v>-24.933</c:v>
                </c:pt>
                <c:pt idx="15576">
                  <c:v>-25.067</c:v>
                </c:pt>
                <c:pt idx="15577">
                  <c:v>-25.044</c:v>
                </c:pt>
                <c:pt idx="15578">
                  <c:v>-25.103000000000002</c:v>
                </c:pt>
                <c:pt idx="15579">
                  <c:v>-25.137</c:v>
                </c:pt>
                <c:pt idx="15580">
                  <c:v>-25.277999999999999</c:v>
                </c:pt>
                <c:pt idx="15581">
                  <c:v>-24.92</c:v>
                </c:pt>
                <c:pt idx="15582">
                  <c:v>-25.120999999999999</c:v>
                </c:pt>
                <c:pt idx="15583">
                  <c:v>-25.111000000000001</c:v>
                </c:pt>
                <c:pt idx="15584">
                  <c:v>-25.061</c:v>
                </c:pt>
                <c:pt idx="15585">
                  <c:v>-25.238</c:v>
                </c:pt>
                <c:pt idx="15586">
                  <c:v>-24.864999999999998</c:v>
                </c:pt>
                <c:pt idx="15587">
                  <c:v>-25.065000000000001</c:v>
                </c:pt>
                <c:pt idx="15588">
                  <c:v>-24.881</c:v>
                </c:pt>
                <c:pt idx="15589">
                  <c:v>-25.045999999999999</c:v>
                </c:pt>
                <c:pt idx="15590">
                  <c:v>-25.184000000000001</c:v>
                </c:pt>
                <c:pt idx="15591">
                  <c:v>-24.792000000000002</c:v>
                </c:pt>
                <c:pt idx="15592">
                  <c:v>-25.216000000000001</c:v>
                </c:pt>
                <c:pt idx="15593">
                  <c:v>-25.067</c:v>
                </c:pt>
                <c:pt idx="15594">
                  <c:v>-25.292000000000002</c:v>
                </c:pt>
                <c:pt idx="15595">
                  <c:v>-25.306999999999999</c:v>
                </c:pt>
                <c:pt idx="15596">
                  <c:v>-25.234000000000002</c:v>
                </c:pt>
                <c:pt idx="15597">
                  <c:v>-25.288</c:v>
                </c:pt>
                <c:pt idx="15598">
                  <c:v>-25.015999999999998</c:v>
                </c:pt>
                <c:pt idx="15599">
                  <c:v>-25.283000000000001</c:v>
                </c:pt>
                <c:pt idx="15600">
                  <c:v>-25.041</c:v>
                </c:pt>
                <c:pt idx="15601">
                  <c:v>-25.297999999999998</c:v>
                </c:pt>
                <c:pt idx="15602">
                  <c:v>-25.245000000000001</c:v>
                </c:pt>
                <c:pt idx="15603">
                  <c:v>-25.129000000000001</c:v>
                </c:pt>
                <c:pt idx="15604">
                  <c:v>-25.149000000000001</c:v>
                </c:pt>
                <c:pt idx="15605">
                  <c:v>-25.143999999999998</c:v>
                </c:pt>
                <c:pt idx="15606">
                  <c:v>-24.870999999999999</c:v>
                </c:pt>
                <c:pt idx="15607">
                  <c:v>-24.937000000000001</c:v>
                </c:pt>
                <c:pt idx="15608">
                  <c:v>-25.021000000000001</c:v>
                </c:pt>
                <c:pt idx="15609">
                  <c:v>-24.93</c:v>
                </c:pt>
                <c:pt idx="15610">
                  <c:v>-24.92</c:v>
                </c:pt>
                <c:pt idx="15611">
                  <c:v>-25.047999999999998</c:v>
                </c:pt>
                <c:pt idx="15612">
                  <c:v>-24.997</c:v>
                </c:pt>
                <c:pt idx="15613">
                  <c:v>-25.126999999999999</c:v>
                </c:pt>
                <c:pt idx="15614">
                  <c:v>-25.079000000000001</c:v>
                </c:pt>
                <c:pt idx="15615">
                  <c:v>-25.172000000000001</c:v>
                </c:pt>
                <c:pt idx="15616">
                  <c:v>-25.119</c:v>
                </c:pt>
                <c:pt idx="15617">
                  <c:v>-25.202000000000002</c:v>
                </c:pt>
                <c:pt idx="15618">
                  <c:v>-25.11</c:v>
                </c:pt>
                <c:pt idx="15619">
                  <c:v>-25.247</c:v>
                </c:pt>
                <c:pt idx="15620">
                  <c:v>-25.177</c:v>
                </c:pt>
                <c:pt idx="15621">
                  <c:v>-25.132999999999999</c:v>
                </c:pt>
                <c:pt idx="15622">
                  <c:v>-25.302</c:v>
                </c:pt>
                <c:pt idx="15623">
                  <c:v>-25.181000000000001</c:v>
                </c:pt>
                <c:pt idx="15624">
                  <c:v>-25.138000000000002</c:v>
                </c:pt>
                <c:pt idx="15625">
                  <c:v>-25.013000000000002</c:v>
                </c:pt>
                <c:pt idx="15626">
                  <c:v>-25.184000000000001</c:v>
                </c:pt>
                <c:pt idx="15627">
                  <c:v>-25.06</c:v>
                </c:pt>
                <c:pt idx="15628">
                  <c:v>-24.97</c:v>
                </c:pt>
                <c:pt idx="15629">
                  <c:v>-25.164999999999999</c:v>
                </c:pt>
                <c:pt idx="15630">
                  <c:v>-25.221</c:v>
                </c:pt>
                <c:pt idx="15631">
                  <c:v>-25.123000000000001</c:v>
                </c:pt>
                <c:pt idx="15632">
                  <c:v>-25.219000000000001</c:v>
                </c:pt>
                <c:pt idx="15633">
                  <c:v>-25.300999999999998</c:v>
                </c:pt>
                <c:pt idx="15634">
                  <c:v>-25.236000000000001</c:v>
                </c:pt>
                <c:pt idx="15635">
                  <c:v>-25.251999999999999</c:v>
                </c:pt>
                <c:pt idx="15636">
                  <c:v>-25.294</c:v>
                </c:pt>
                <c:pt idx="15637">
                  <c:v>-25.22</c:v>
                </c:pt>
                <c:pt idx="15638">
                  <c:v>-25.088000000000001</c:v>
                </c:pt>
                <c:pt idx="15639">
                  <c:v>-25.201000000000001</c:v>
                </c:pt>
                <c:pt idx="15640">
                  <c:v>-25.093</c:v>
                </c:pt>
                <c:pt idx="15641">
                  <c:v>-25.091000000000001</c:v>
                </c:pt>
                <c:pt idx="15642">
                  <c:v>-25.148</c:v>
                </c:pt>
                <c:pt idx="15643">
                  <c:v>-25.178999999999998</c:v>
                </c:pt>
                <c:pt idx="15644">
                  <c:v>-25.192</c:v>
                </c:pt>
                <c:pt idx="15645">
                  <c:v>-24.937999999999999</c:v>
                </c:pt>
                <c:pt idx="15646">
                  <c:v>-25.175000000000001</c:v>
                </c:pt>
                <c:pt idx="15647">
                  <c:v>-25.077000000000002</c:v>
                </c:pt>
                <c:pt idx="15648">
                  <c:v>-25.11</c:v>
                </c:pt>
                <c:pt idx="15649">
                  <c:v>-25.254999999999999</c:v>
                </c:pt>
                <c:pt idx="15650">
                  <c:v>-25.094999999999999</c:v>
                </c:pt>
                <c:pt idx="15651">
                  <c:v>-25.266999999999999</c:v>
                </c:pt>
                <c:pt idx="15652">
                  <c:v>-24.989000000000001</c:v>
                </c:pt>
                <c:pt idx="15653">
                  <c:v>-25.126999999999999</c:v>
                </c:pt>
                <c:pt idx="15654">
                  <c:v>-25.227</c:v>
                </c:pt>
                <c:pt idx="15655">
                  <c:v>-25.097000000000001</c:v>
                </c:pt>
                <c:pt idx="15656">
                  <c:v>-25.2</c:v>
                </c:pt>
                <c:pt idx="15657">
                  <c:v>-25.263999999999999</c:v>
                </c:pt>
                <c:pt idx="15658">
                  <c:v>-25.093</c:v>
                </c:pt>
                <c:pt idx="15659">
                  <c:v>-24.914999999999999</c:v>
                </c:pt>
                <c:pt idx="15660">
                  <c:v>-25.308</c:v>
                </c:pt>
                <c:pt idx="15661">
                  <c:v>-25.24</c:v>
                </c:pt>
                <c:pt idx="15662">
                  <c:v>-25.117999999999999</c:v>
                </c:pt>
                <c:pt idx="15663">
                  <c:v>-25.100999999999999</c:v>
                </c:pt>
                <c:pt idx="15664">
                  <c:v>-25.268999999999998</c:v>
                </c:pt>
                <c:pt idx="15665">
                  <c:v>-25.052</c:v>
                </c:pt>
                <c:pt idx="15666">
                  <c:v>-25.056000000000001</c:v>
                </c:pt>
                <c:pt idx="15667">
                  <c:v>-25.042999999999999</c:v>
                </c:pt>
                <c:pt idx="15668">
                  <c:v>-25.273</c:v>
                </c:pt>
                <c:pt idx="15669">
                  <c:v>-25.295000000000002</c:v>
                </c:pt>
                <c:pt idx="15670">
                  <c:v>-25.254999999999999</c:v>
                </c:pt>
                <c:pt idx="15671">
                  <c:v>-25.262</c:v>
                </c:pt>
                <c:pt idx="15672">
                  <c:v>-25.233000000000001</c:v>
                </c:pt>
                <c:pt idx="15673">
                  <c:v>-25.178999999999998</c:v>
                </c:pt>
                <c:pt idx="15674">
                  <c:v>-25.216000000000001</c:v>
                </c:pt>
                <c:pt idx="15675">
                  <c:v>-25.06</c:v>
                </c:pt>
                <c:pt idx="15676">
                  <c:v>-24.952000000000002</c:v>
                </c:pt>
                <c:pt idx="15677">
                  <c:v>-25.300999999999998</c:v>
                </c:pt>
                <c:pt idx="15678">
                  <c:v>-25.29</c:v>
                </c:pt>
                <c:pt idx="15679">
                  <c:v>-24.969000000000001</c:v>
                </c:pt>
                <c:pt idx="15680">
                  <c:v>-25.199000000000002</c:v>
                </c:pt>
                <c:pt idx="15681">
                  <c:v>-25.146000000000001</c:v>
                </c:pt>
                <c:pt idx="15682">
                  <c:v>-25.152000000000001</c:v>
                </c:pt>
                <c:pt idx="15683">
                  <c:v>-25.22</c:v>
                </c:pt>
                <c:pt idx="15684">
                  <c:v>-25.239000000000001</c:v>
                </c:pt>
                <c:pt idx="15685">
                  <c:v>-25.202000000000002</c:v>
                </c:pt>
                <c:pt idx="15686">
                  <c:v>-25.257000000000001</c:v>
                </c:pt>
                <c:pt idx="15687">
                  <c:v>-25.277999999999999</c:v>
                </c:pt>
                <c:pt idx="15688">
                  <c:v>-25.091000000000001</c:v>
                </c:pt>
                <c:pt idx="15689">
                  <c:v>-25.231999999999999</c:v>
                </c:pt>
                <c:pt idx="15690">
                  <c:v>-25.242999999999999</c:v>
                </c:pt>
                <c:pt idx="15691">
                  <c:v>-25.231999999999999</c:v>
                </c:pt>
                <c:pt idx="15692">
                  <c:v>-25.292000000000002</c:v>
                </c:pt>
                <c:pt idx="15693">
                  <c:v>-25.248999999999999</c:v>
                </c:pt>
                <c:pt idx="15694">
                  <c:v>-25.202999999999999</c:v>
                </c:pt>
                <c:pt idx="15695">
                  <c:v>-25.254999999999999</c:v>
                </c:pt>
                <c:pt idx="15696">
                  <c:v>-25.245000000000001</c:v>
                </c:pt>
                <c:pt idx="15697">
                  <c:v>-25.263999999999999</c:v>
                </c:pt>
                <c:pt idx="15698">
                  <c:v>-25.067</c:v>
                </c:pt>
                <c:pt idx="15699">
                  <c:v>-25.132000000000001</c:v>
                </c:pt>
                <c:pt idx="15700">
                  <c:v>-25.15</c:v>
                </c:pt>
                <c:pt idx="15701">
                  <c:v>-25.251000000000001</c:v>
                </c:pt>
                <c:pt idx="15702">
                  <c:v>-25.116</c:v>
                </c:pt>
                <c:pt idx="15703">
                  <c:v>-25.138999999999999</c:v>
                </c:pt>
                <c:pt idx="15704">
                  <c:v>-25.035</c:v>
                </c:pt>
                <c:pt idx="15705">
                  <c:v>-25.145</c:v>
                </c:pt>
                <c:pt idx="15706">
                  <c:v>-25.227</c:v>
                </c:pt>
                <c:pt idx="15707">
                  <c:v>-25.300999999999998</c:v>
                </c:pt>
                <c:pt idx="15708">
                  <c:v>-25.300999999999998</c:v>
                </c:pt>
                <c:pt idx="15709">
                  <c:v>-25.303000000000001</c:v>
                </c:pt>
                <c:pt idx="15710">
                  <c:v>-25.277999999999999</c:v>
                </c:pt>
                <c:pt idx="15711">
                  <c:v>-25.035</c:v>
                </c:pt>
                <c:pt idx="15712">
                  <c:v>-25.056999999999999</c:v>
                </c:pt>
                <c:pt idx="15713">
                  <c:v>-25.207000000000001</c:v>
                </c:pt>
                <c:pt idx="15714">
                  <c:v>-25.288</c:v>
                </c:pt>
                <c:pt idx="15715">
                  <c:v>-25.245000000000001</c:v>
                </c:pt>
                <c:pt idx="15716">
                  <c:v>-25.245000000000001</c:v>
                </c:pt>
                <c:pt idx="15717">
                  <c:v>-25.001000000000001</c:v>
                </c:pt>
                <c:pt idx="15718">
                  <c:v>-25.271000000000001</c:v>
                </c:pt>
                <c:pt idx="15719">
                  <c:v>-25.36</c:v>
                </c:pt>
                <c:pt idx="15720">
                  <c:v>-25.260999999999999</c:v>
                </c:pt>
                <c:pt idx="15721">
                  <c:v>-25.337</c:v>
                </c:pt>
                <c:pt idx="15722">
                  <c:v>-25.286999999999999</c:v>
                </c:pt>
                <c:pt idx="15723">
                  <c:v>-25.277000000000001</c:v>
                </c:pt>
                <c:pt idx="15724">
                  <c:v>-25.169</c:v>
                </c:pt>
                <c:pt idx="15725">
                  <c:v>-25.245999999999999</c:v>
                </c:pt>
                <c:pt idx="15726">
                  <c:v>-25.228000000000002</c:v>
                </c:pt>
                <c:pt idx="15727">
                  <c:v>-24.786999999999999</c:v>
                </c:pt>
                <c:pt idx="15728">
                  <c:v>-25.187000000000001</c:v>
                </c:pt>
                <c:pt idx="15729">
                  <c:v>-25.262</c:v>
                </c:pt>
                <c:pt idx="15730">
                  <c:v>-25.221</c:v>
                </c:pt>
                <c:pt idx="15731">
                  <c:v>-25.303999999999998</c:v>
                </c:pt>
                <c:pt idx="15732">
                  <c:v>-25.222999999999999</c:v>
                </c:pt>
                <c:pt idx="15733">
                  <c:v>-25.129000000000001</c:v>
                </c:pt>
                <c:pt idx="15734">
                  <c:v>-25.274999999999999</c:v>
                </c:pt>
                <c:pt idx="15735">
                  <c:v>-25.215</c:v>
                </c:pt>
                <c:pt idx="15736">
                  <c:v>-25.283999999999999</c:v>
                </c:pt>
                <c:pt idx="15737">
                  <c:v>-24.925999999999998</c:v>
                </c:pt>
                <c:pt idx="15738">
                  <c:v>-25.305</c:v>
                </c:pt>
                <c:pt idx="15739">
                  <c:v>-25.263000000000002</c:v>
                </c:pt>
                <c:pt idx="15740">
                  <c:v>-25.113</c:v>
                </c:pt>
                <c:pt idx="15741">
                  <c:v>-24.858000000000001</c:v>
                </c:pt>
                <c:pt idx="15742">
                  <c:v>-25.254999999999999</c:v>
                </c:pt>
                <c:pt idx="15743">
                  <c:v>-25.172999999999998</c:v>
                </c:pt>
                <c:pt idx="15744">
                  <c:v>-25.312000000000001</c:v>
                </c:pt>
                <c:pt idx="15745">
                  <c:v>-25.331</c:v>
                </c:pt>
                <c:pt idx="15746">
                  <c:v>-25.141999999999999</c:v>
                </c:pt>
                <c:pt idx="15747">
                  <c:v>-25.23</c:v>
                </c:pt>
                <c:pt idx="15748">
                  <c:v>-25.271999999999998</c:v>
                </c:pt>
                <c:pt idx="15749">
                  <c:v>-25.225000000000001</c:v>
                </c:pt>
                <c:pt idx="15750">
                  <c:v>-25.053999999999998</c:v>
                </c:pt>
                <c:pt idx="15751">
                  <c:v>-25.103999999999999</c:v>
                </c:pt>
                <c:pt idx="15752">
                  <c:v>-25.244</c:v>
                </c:pt>
                <c:pt idx="15753">
                  <c:v>-25.248000000000001</c:v>
                </c:pt>
                <c:pt idx="15754">
                  <c:v>-25.216999999999999</c:v>
                </c:pt>
                <c:pt idx="15755">
                  <c:v>-25.169</c:v>
                </c:pt>
                <c:pt idx="15756">
                  <c:v>-25.2</c:v>
                </c:pt>
                <c:pt idx="15757">
                  <c:v>-25.274000000000001</c:v>
                </c:pt>
                <c:pt idx="15758">
                  <c:v>-25.195</c:v>
                </c:pt>
                <c:pt idx="15759">
                  <c:v>-25.184000000000001</c:v>
                </c:pt>
                <c:pt idx="15760">
                  <c:v>-25.256</c:v>
                </c:pt>
                <c:pt idx="15761">
                  <c:v>-25.324999999999999</c:v>
                </c:pt>
                <c:pt idx="15762">
                  <c:v>-25.273</c:v>
                </c:pt>
                <c:pt idx="15763">
                  <c:v>-25.202999999999999</c:v>
                </c:pt>
                <c:pt idx="15764">
                  <c:v>-25.201000000000001</c:v>
                </c:pt>
                <c:pt idx="15765">
                  <c:v>-25.265000000000001</c:v>
                </c:pt>
                <c:pt idx="15766">
                  <c:v>-25.105</c:v>
                </c:pt>
                <c:pt idx="15767">
                  <c:v>-25.292999999999999</c:v>
                </c:pt>
                <c:pt idx="15768">
                  <c:v>-25.175000000000001</c:v>
                </c:pt>
                <c:pt idx="15769">
                  <c:v>-25.233000000000001</c:v>
                </c:pt>
                <c:pt idx="15770">
                  <c:v>-25.157</c:v>
                </c:pt>
                <c:pt idx="15771">
                  <c:v>-25.291</c:v>
                </c:pt>
                <c:pt idx="15772">
                  <c:v>-25.341000000000001</c:v>
                </c:pt>
                <c:pt idx="15773">
                  <c:v>-25.283000000000001</c:v>
                </c:pt>
                <c:pt idx="15774">
                  <c:v>-25.286999999999999</c:v>
                </c:pt>
                <c:pt idx="15775">
                  <c:v>-25.222000000000001</c:v>
                </c:pt>
                <c:pt idx="15776">
                  <c:v>-25.253</c:v>
                </c:pt>
                <c:pt idx="15777">
                  <c:v>-25.248000000000001</c:v>
                </c:pt>
                <c:pt idx="15778">
                  <c:v>-25.271000000000001</c:v>
                </c:pt>
                <c:pt idx="15779">
                  <c:v>-25.295999999999999</c:v>
                </c:pt>
                <c:pt idx="15780">
                  <c:v>-25.198</c:v>
                </c:pt>
                <c:pt idx="15781">
                  <c:v>-25.148</c:v>
                </c:pt>
                <c:pt idx="15782">
                  <c:v>-25.038</c:v>
                </c:pt>
                <c:pt idx="15783">
                  <c:v>-25.108000000000001</c:v>
                </c:pt>
                <c:pt idx="15784">
                  <c:v>-25.029</c:v>
                </c:pt>
                <c:pt idx="15785">
                  <c:v>-25.030999999999999</c:v>
                </c:pt>
                <c:pt idx="15786">
                  <c:v>-25.27</c:v>
                </c:pt>
                <c:pt idx="15787">
                  <c:v>-25.303000000000001</c:v>
                </c:pt>
                <c:pt idx="15788">
                  <c:v>-25.27</c:v>
                </c:pt>
                <c:pt idx="15789">
                  <c:v>-25.216000000000001</c:v>
                </c:pt>
                <c:pt idx="15790">
                  <c:v>-25.244</c:v>
                </c:pt>
                <c:pt idx="15791">
                  <c:v>-25.241</c:v>
                </c:pt>
                <c:pt idx="15792">
                  <c:v>-25.172000000000001</c:v>
                </c:pt>
                <c:pt idx="15793">
                  <c:v>-25.338000000000001</c:v>
                </c:pt>
                <c:pt idx="15794">
                  <c:v>-25.17</c:v>
                </c:pt>
                <c:pt idx="15795">
                  <c:v>-25.277999999999999</c:v>
                </c:pt>
                <c:pt idx="15796">
                  <c:v>-25.036000000000001</c:v>
                </c:pt>
                <c:pt idx="15797">
                  <c:v>-25.042000000000002</c:v>
                </c:pt>
                <c:pt idx="15798">
                  <c:v>-25.177</c:v>
                </c:pt>
                <c:pt idx="15799">
                  <c:v>-25.341000000000001</c:v>
                </c:pt>
                <c:pt idx="15800">
                  <c:v>-25.193999999999999</c:v>
                </c:pt>
                <c:pt idx="15801">
                  <c:v>-25.247</c:v>
                </c:pt>
                <c:pt idx="15802">
                  <c:v>-25.189</c:v>
                </c:pt>
                <c:pt idx="15803">
                  <c:v>-25.254000000000001</c:v>
                </c:pt>
                <c:pt idx="15804">
                  <c:v>-25.152000000000001</c:v>
                </c:pt>
                <c:pt idx="15805">
                  <c:v>-25.19</c:v>
                </c:pt>
                <c:pt idx="15806">
                  <c:v>-25.11</c:v>
                </c:pt>
                <c:pt idx="15807">
                  <c:v>-25.178000000000001</c:v>
                </c:pt>
                <c:pt idx="15808">
                  <c:v>-25.306000000000001</c:v>
                </c:pt>
                <c:pt idx="15809">
                  <c:v>-25.207000000000001</c:v>
                </c:pt>
                <c:pt idx="15810">
                  <c:v>-25.167999999999999</c:v>
                </c:pt>
                <c:pt idx="15811">
                  <c:v>-25.295000000000002</c:v>
                </c:pt>
                <c:pt idx="15812">
                  <c:v>-25.218</c:v>
                </c:pt>
                <c:pt idx="15813">
                  <c:v>-25.216999999999999</c:v>
                </c:pt>
                <c:pt idx="15814">
                  <c:v>-25.233000000000001</c:v>
                </c:pt>
                <c:pt idx="15815">
                  <c:v>-25.285</c:v>
                </c:pt>
                <c:pt idx="15816">
                  <c:v>-25.195</c:v>
                </c:pt>
                <c:pt idx="15817">
                  <c:v>-25.228000000000002</c:v>
                </c:pt>
                <c:pt idx="15818">
                  <c:v>-25.04</c:v>
                </c:pt>
                <c:pt idx="15819">
                  <c:v>-25.288</c:v>
                </c:pt>
                <c:pt idx="15820">
                  <c:v>-25.178999999999998</c:v>
                </c:pt>
                <c:pt idx="15821">
                  <c:v>-25.190999999999999</c:v>
                </c:pt>
                <c:pt idx="15822">
                  <c:v>-25.097000000000001</c:v>
                </c:pt>
                <c:pt idx="15823">
                  <c:v>-25.257000000000001</c:v>
                </c:pt>
                <c:pt idx="15824">
                  <c:v>-25.027999999999999</c:v>
                </c:pt>
                <c:pt idx="15825">
                  <c:v>-25.024000000000001</c:v>
                </c:pt>
                <c:pt idx="15826">
                  <c:v>-24.934999999999999</c:v>
                </c:pt>
                <c:pt idx="15827">
                  <c:v>-25.117999999999999</c:v>
                </c:pt>
                <c:pt idx="15828">
                  <c:v>-25.059000000000001</c:v>
                </c:pt>
                <c:pt idx="15829">
                  <c:v>-25.298999999999999</c:v>
                </c:pt>
                <c:pt idx="15830">
                  <c:v>-25.088000000000001</c:v>
                </c:pt>
                <c:pt idx="15831">
                  <c:v>-25.314</c:v>
                </c:pt>
                <c:pt idx="15832">
                  <c:v>-25.19</c:v>
                </c:pt>
                <c:pt idx="15833">
                  <c:v>-25.210999999999999</c:v>
                </c:pt>
                <c:pt idx="15834">
                  <c:v>-25.210999999999999</c:v>
                </c:pt>
                <c:pt idx="15835">
                  <c:v>-25.198</c:v>
                </c:pt>
                <c:pt idx="15836">
                  <c:v>-25.21</c:v>
                </c:pt>
                <c:pt idx="15837">
                  <c:v>-25.196000000000002</c:v>
                </c:pt>
                <c:pt idx="15838">
                  <c:v>-25.228999999999999</c:v>
                </c:pt>
                <c:pt idx="15839">
                  <c:v>-25.157</c:v>
                </c:pt>
                <c:pt idx="15840">
                  <c:v>-25.2</c:v>
                </c:pt>
                <c:pt idx="15841">
                  <c:v>-25.209</c:v>
                </c:pt>
                <c:pt idx="15842">
                  <c:v>-25.236999999999998</c:v>
                </c:pt>
                <c:pt idx="15843">
                  <c:v>-25.289000000000001</c:v>
                </c:pt>
                <c:pt idx="15844">
                  <c:v>-25.263000000000002</c:v>
                </c:pt>
                <c:pt idx="15845">
                  <c:v>-25.306999999999999</c:v>
                </c:pt>
                <c:pt idx="15846">
                  <c:v>-25.248999999999999</c:v>
                </c:pt>
                <c:pt idx="15847">
                  <c:v>-25.206</c:v>
                </c:pt>
                <c:pt idx="15848">
                  <c:v>-25.273</c:v>
                </c:pt>
                <c:pt idx="15849">
                  <c:v>-25.023</c:v>
                </c:pt>
                <c:pt idx="15850">
                  <c:v>-24.981000000000002</c:v>
                </c:pt>
                <c:pt idx="15851">
                  <c:v>-25.257000000000001</c:v>
                </c:pt>
                <c:pt idx="15852">
                  <c:v>-25.2</c:v>
                </c:pt>
                <c:pt idx="15853">
                  <c:v>-25.077000000000002</c:v>
                </c:pt>
                <c:pt idx="15854">
                  <c:v>-25.068000000000001</c:v>
                </c:pt>
                <c:pt idx="15855">
                  <c:v>-24.997</c:v>
                </c:pt>
                <c:pt idx="15856">
                  <c:v>-25.234000000000002</c:v>
                </c:pt>
                <c:pt idx="15857">
                  <c:v>-25.161999999999999</c:v>
                </c:pt>
                <c:pt idx="15858">
                  <c:v>-25.216999999999999</c:v>
                </c:pt>
                <c:pt idx="15859">
                  <c:v>-25.151</c:v>
                </c:pt>
                <c:pt idx="15860">
                  <c:v>-25.260999999999999</c:v>
                </c:pt>
                <c:pt idx="15861">
                  <c:v>-25.262</c:v>
                </c:pt>
                <c:pt idx="15862">
                  <c:v>-25.298999999999999</c:v>
                </c:pt>
                <c:pt idx="15863">
                  <c:v>-25.3</c:v>
                </c:pt>
                <c:pt idx="15864">
                  <c:v>-25.248000000000001</c:v>
                </c:pt>
                <c:pt idx="15865">
                  <c:v>-25.238</c:v>
                </c:pt>
                <c:pt idx="15866">
                  <c:v>-25.128</c:v>
                </c:pt>
                <c:pt idx="15867">
                  <c:v>-25.207000000000001</c:v>
                </c:pt>
                <c:pt idx="15868">
                  <c:v>-25.172999999999998</c:v>
                </c:pt>
                <c:pt idx="15869">
                  <c:v>-25.271999999999998</c:v>
                </c:pt>
                <c:pt idx="15870">
                  <c:v>-25.241</c:v>
                </c:pt>
                <c:pt idx="15871">
                  <c:v>-25.004000000000001</c:v>
                </c:pt>
                <c:pt idx="15872">
                  <c:v>-25.228000000000002</c:v>
                </c:pt>
                <c:pt idx="15873">
                  <c:v>-25.099</c:v>
                </c:pt>
                <c:pt idx="15874">
                  <c:v>-25.158999999999999</c:v>
                </c:pt>
                <c:pt idx="15875">
                  <c:v>-25.074999999999999</c:v>
                </c:pt>
                <c:pt idx="15876">
                  <c:v>-25.213999999999999</c:v>
                </c:pt>
                <c:pt idx="15877">
                  <c:v>-25.228000000000002</c:v>
                </c:pt>
                <c:pt idx="15878">
                  <c:v>-25.05</c:v>
                </c:pt>
                <c:pt idx="15879">
                  <c:v>-25.091000000000001</c:v>
                </c:pt>
                <c:pt idx="15880">
                  <c:v>-25.184000000000001</c:v>
                </c:pt>
                <c:pt idx="15881">
                  <c:v>-25.071000000000002</c:v>
                </c:pt>
                <c:pt idx="15882">
                  <c:v>-25.167999999999999</c:v>
                </c:pt>
                <c:pt idx="15883">
                  <c:v>-25.29</c:v>
                </c:pt>
                <c:pt idx="15884">
                  <c:v>-25.225999999999999</c:v>
                </c:pt>
                <c:pt idx="15885">
                  <c:v>-25.366</c:v>
                </c:pt>
                <c:pt idx="15886">
                  <c:v>-25.288</c:v>
                </c:pt>
                <c:pt idx="15887">
                  <c:v>-25.251999999999999</c:v>
                </c:pt>
                <c:pt idx="15888">
                  <c:v>-25.324999999999999</c:v>
                </c:pt>
                <c:pt idx="15889">
                  <c:v>-25.088000000000001</c:v>
                </c:pt>
                <c:pt idx="15890">
                  <c:v>-25.222999999999999</c:v>
                </c:pt>
                <c:pt idx="15891">
                  <c:v>-25.143999999999998</c:v>
                </c:pt>
                <c:pt idx="15892">
                  <c:v>-25.207999999999998</c:v>
                </c:pt>
                <c:pt idx="15893">
                  <c:v>-25.280999999999999</c:v>
                </c:pt>
                <c:pt idx="15894">
                  <c:v>-25.187999999999999</c:v>
                </c:pt>
                <c:pt idx="15895">
                  <c:v>-25.033000000000001</c:v>
                </c:pt>
                <c:pt idx="15896">
                  <c:v>-25.122</c:v>
                </c:pt>
                <c:pt idx="15897">
                  <c:v>-25.170999999999999</c:v>
                </c:pt>
                <c:pt idx="15898">
                  <c:v>-25.146000000000001</c:v>
                </c:pt>
                <c:pt idx="15899">
                  <c:v>-25.213000000000001</c:v>
                </c:pt>
                <c:pt idx="15900">
                  <c:v>-25.068000000000001</c:v>
                </c:pt>
                <c:pt idx="15901">
                  <c:v>-24.998000000000001</c:v>
                </c:pt>
                <c:pt idx="15902">
                  <c:v>-25.148</c:v>
                </c:pt>
                <c:pt idx="15903">
                  <c:v>-25.198</c:v>
                </c:pt>
                <c:pt idx="15904">
                  <c:v>-25.161999999999999</c:v>
                </c:pt>
                <c:pt idx="15905">
                  <c:v>-25.262</c:v>
                </c:pt>
                <c:pt idx="15906">
                  <c:v>-25.225000000000001</c:v>
                </c:pt>
                <c:pt idx="15907">
                  <c:v>-25.265999999999998</c:v>
                </c:pt>
                <c:pt idx="15908">
                  <c:v>-25.222000000000001</c:v>
                </c:pt>
                <c:pt idx="15909">
                  <c:v>-25.271000000000001</c:v>
                </c:pt>
                <c:pt idx="15910">
                  <c:v>-25.236999999999998</c:v>
                </c:pt>
                <c:pt idx="15911">
                  <c:v>-25.161999999999999</c:v>
                </c:pt>
                <c:pt idx="15912">
                  <c:v>-25.225999999999999</c:v>
                </c:pt>
                <c:pt idx="15913">
                  <c:v>-25.282</c:v>
                </c:pt>
                <c:pt idx="15914">
                  <c:v>-25.324000000000002</c:v>
                </c:pt>
                <c:pt idx="15915">
                  <c:v>-25.306000000000001</c:v>
                </c:pt>
                <c:pt idx="15916">
                  <c:v>-25.22</c:v>
                </c:pt>
                <c:pt idx="15917">
                  <c:v>-25.25</c:v>
                </c:pt>
                <c:pt idx="15918">
                  <c:v>-25.335000000000001</c:v>
                </c:pt>
                <c:pt idx="15919">
                  <c:v>-25.207000000000001</c:v>
                </c:pt>
                <c:pt idx="15920">
                  <c:v>-25.117999999999999</c:v>
                </c:pt>
                <c:pt idx="15921">
                  <c:v>-25.233000000000001</c:v>
                </c:pt>
                <c:pt idx="15922">
                  <c:v>-24.995999999999999</c:v>
                </c:pt>
                <c:pt idx="15923">
                  <c:v>-25.105</c:v>
                </c:pt>
                <c:pt idx="15924">
                  <c:v>-24.991</c:v>
                </c:pt>
                <c:pt idx="15925">
                  <c:v>-25.236000000000001</c:v>
                </c:pt>
                <c:pt idx="15926">
                  <c:v>-25.247</c:v>
                </c:pt>
                <c:pt idx="15927">
                  <c:v>-25.302</c:v>
                </c:pt>
                <c:pt idx="15928">
                  <c:v>-25.248000000000001</c:v>
                </c:pt>
                <c:pt idx="15929">
                  <c:v>-25.148</c:v>
                </c:pt>
                <c:pt idx="15930">
                  <c:v>-25.166</c:v>
                </c:pt>
                <c:pt idx="15931">
                  <c:v>-25.190999999999999</c:v>
                </c:pt>
                <c:pt idx="15932">
                  <c:v>-25.158000000000001</c:v>
                </c:pt>
                <c:pt idx="15933">
                  <c:v>-25.157</c:v>
                </c:pt>
                <c:pt idx="15934">
                  <c:v>-24.94</c:v>
                </c:pt>
                <c:pt idx="15935">
                  <c:v>-25.207000000000001</c:v>
                </c:pt>
                <c:pt idx="15936">
                  <c:v>-24.962</c:v>
                </c:pt>
                <c:pt idx="15937">
                  <c:v>-24.843</c:v>
                </c:pt>
                <c:pt idx="15938">
                  <c:v>-25.001000000000001</c:v>
                </c:pt>
                <c:pt idx="15939">
                  <c:v>-25.135999999999999</c:v>
                </c:pt>
                <c:pt idx="15940">
                  <c:v>-25.215</c:v>
                </c:pt>
                <c:pt idx="15941">
                  <c:v>-25.193999999999999</c:v>
                </c:pt>
                <c:pt idx="15942">
                  <c:v>-24.960999999999999</c:v>
                </c:pt>
                <c:pt idx="15943">
                  <c:v>-25.068000000000001</c:v>
                </c:pt>
                <c:pt idx="15944">
                  <c:v>-25.306000000000001</c:v>
                </c:pt>
                <c:pt idx="15945">
                  <c:v>-25.128</c:v>
                </c:pt>
                <c:pt idx="15946">
                  <c:v>-25.084</c:v>
                </c:pt>
                <c:pt idx="15947">
                  <c:v>-25.295999999999999</c:v>
                </c:pt>
                <c:pt idx="15948">
                  <c:v>-25.048999999999999</c:v>
                </c:pt>
                <c:pt idx="15949">
                  <c:v>-25.353000000000002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F026-42E3-A0A0-B520F1C179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8700824"/>
        <c:axId val="551410680"/>
      </c:scatterChart>
      <c:valAx>
        <c:axId val="47870082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m/d/yyyy\ h:mm:ss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1410680"/>
        <c:crosses val="autoZero"/>
        <c:crossBetween val="midCat"/>
      </c:valAx>
      <c:valAx>
        <c:axId val="551410680"/>
        <c:scaling>
          <c:orientation val="minMax"/>
          <c:max val="-2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870082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1"/>
          <c:order val="1"/>
          <c:tx>
            <c:strRef>
              <c:f>'analysis '!$B$1</c:f>
              <c:strCache>
                <c:ptCount val="1"/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'analysis '!$A$2:$A$7001</c:f>
              <c:numCache>
                <c:formatCode>dd\-mmm\-yy\ h:mm:ss</c:formatCode>
                <c:ptCount val="7000"/>
                <c:pt idx="0">
                  <c:v>43350.500006365743</c:v>
                </c:pt>
                <c:pt idx="1">
                  <c:v>43350.500020254629</c:v>
                </c:pt>
                <c:pt idx="2">
                  <c:v>43350.500034143515</c:v>
                </c:pt>
                <c:pt idx="3">
                  <c:v>43350.500048032409</c:v>
                </c:pt>
                <c:pt idx="4">
                  <c:v>43350.500061921295</c:v>
                </c:pt>
                <c:pt idx="5">
                  <c:v>43350.500075810189</c:v>
                </c:pt>
                <c:pt idx="6">
                  <c:v>43350.500089699075</c:v>
                </c:pt>
                <c:pt idx="7">
                  <c:v>43350.500103587961</c:v>
                </c:pt>
                <c:pt idx="8">
                  <c:v>43350.500117476855</c:v>
                </c:pt>
                <c:pt idx="9">
                  <c:v>43350.500131365741</c:v>
                </c:pt>
                <c:pt idx="10">
                  <c:v>43350.500145254628</c:v>
                </c:pt>
                <c:pt idx="11">
                  <c:v>43350.500159143521</c:v>
                </c:pt>
                <c:pt idx="12">
                  <c:v>43350.500173032407</c:v>
                </c:pt>
                <c:pt idx="13">
                  <c:v>43350.500186921294</c:v>
                </c:pt>
                <c:pt idx="14">
                  <c:v>43350.500200810187</c:v>
                </c:pt>
                <c:pt idx="15">
                  <c:v>43350.500214699074</c:v>
                </c:pt>
                <c:pt idx="16">
                  <c:v>43350.50022858796</c:v>
                </c:pt>
                <c:pt idx="17">
                  <c:v>43350.500242476854</c:v>
                </c:pt>
                <c:pt idx="18">
                  <c:v>43350.50025636574</c:v>
                </c:pt>
                <c:pt idx="19">
                  <c:v>43350.500270254626</c:v>
                </c:pt>
                <c:pt idx="20">
                  <c:v>43350.50028414352</c:v>
                </c:pt>
                <c:pt idx="21">
                  <c:v>43350.500298032406</c:v>
                </c:pt>
                <c:pt idx="22">
                  <c:v>43350.5003119213</c:v>
                </c:pt>
                <c:pt idx="23">
                  <c:v>43350.500325810186</c:v>
                </c:pt>
                <c:pt idx="24">
                  <c:v>43350.500339699072</c:v>
                </c:pt>
                <c:pt idx="25">
                  <c:v>43350.500353587966</c:v>
                </c:pt>
                <c:pt idx="26">
                  <c:v>43350.500367476852</c:v>
                </c:pt>
                <c:pt idx="27">
                  <c:v>43350.500381365739</c:v>
                </c:pt>
                <c:pt idx="28">
                  <c:v>43350.500395254632</c:v>
                </c:pt>
                <c:pt idx="29">
                  <c:v>43350.500409143518</c:v>
                </c:pt>
                <c:pt idx="30">
                  <c:v>43350.500423032405</c:v>
                </c:pt>
                <c:pt idx="31">
                  <c:v>43350.500436921298</c:v>
                </c:pt>
                <c:pt idx="32">
                  <c:v>43350.500450810185</c:v>
                </c:pt>
                <c:pt idx="33">
                  <c:v>43350.500464699071</c:v>
                </c:pt>
                <c:pt idx="34">
                  <c:v>43350.500478587965</c:v>
                </c:pt>
                <c:pt idx="35">
                  <c:v>43350.500492476851</c:v>
                </c:pt>
                <c:pt idx="36">
                  <c:v>43350.500506365737</c:v>
                </c:pt>
                <c:pt idx="37">
                  <c:v>43350.500520254631</c:v>
                </c:pt>
                <c:pt idx="38">
                  <c:v>43350.500534143517</c:v>
                </c:pt>
                <c:pt idx="39">
                  <c:v>43350.500548032411</c:v>
                </c:pt>
                <c:pt idx="40">
                  <c:v>43350.500561921297</c:v>
                </c:pt>
                <c:pt idx="41">
                  <c:v>43350.500575810183</c:v>
                </c:pt>
                <c:pt idx="42">
                  <c:v>43350.500589699077</c:v>
                </c:pt>
                <c:pt idx="43">
                  <c:v>43350.500603587963</c:v>
                </c:pt>
                <c:pt idx="44">
                  <c:v>43350.50061747685</c:v>
                </c:pt>
                <c:pt idx="45">
                  <c:v>43350.500631365743</c:v>
                </c:pt>
                <c:pt idx="46">
                  <c:v>43350.500645254629</c:v>
                </c:pt>
                <c:pt idx="47">
                  <c:v>43350.500659143516</c:v>
                </c:pt>
                <c:pt idx="48">
                  <c:v>43350.500673032409</c:v>
                </c:pt>
                <c:pt idx="49">
                  <c:v>43350.500686921296</c:v>
                </c:pt>
                <c:pt idx="50">
                  <c:v>43350.500700810182</c:v>
                </c:pt>
                <c:pt idx="51">
                  <c:v>43350.500714699076</c:v>
                </c:pt>
                <c:pt idx="52">
                  <c:v>43350.500728587962</c:v>
                </c:pt>
                <c:pt idx="53">
                  <c:v>43350.500742476848</c:v>
                </c:pt>
                <c:pt idx="54">
                  <c:v>43350.500756365742</c:v>
                </c:pt>
                <c:pt idx="55">
                  <c:v>43350.500770254628</c:v>
                </c:pt>
                <c:pt idx="56">
                  <c:v>43350.500784143522</c:v>
                </c:pt>
                <c:pt idx="57">
                  <c:v>43350.500798032408</c:v>
                </c:pt>
                <c:pt idx="58">
                  <c:v>43350.500811921294</c:v>
                </c:pt>
                <c:pt idx="59">
                  <c:v>43350.500825810188</c:v>
                </c:pt>
                <c:pt idx="60">
                  <c:v>43350.500839699074</c:v>
                </c:pt>
                <c:pt idx="61">
                  <c:v>43350.500853587961</c:v>
                </c:pt>
                <c:pt idx="62">
                  <c:v>43350.500867476854</c:v>
                </c:pt>
                <c:pt idx="63">
                  <c:v>43350.50088136574</c:v>
                </c:pt>
                <c:pt idx="64">
                  <c:v>43350.500895254627</c:v>
                </c:pt>
                <c:pt idx="65">
                  <c:v>43350.50090914352</c:v>
                </c:pt>
                <c:pt idx="66">
                  <c:v>43350.500923032407</c:v>
                </c:pt>
                <c:pt idx="67">
                  <c:v>43350.500936921293</c:v>
                </c:pt>
                <c:pt idx="68">
                  <c:v>43350.500950810187</c:v>
                </c:pt>
                <c:pt idx="69">
                  <c:v>43350.500964699073</c:v>
                </c:pt>
                <c:pt idx="70">
                  <c:v>43350.500978587967</c:v>
                </c:pt>
                <c:pt idx="71">
                  <c:v>43350.500992476853</c:v>
                </c:pt>
                <c:pt idx="72">
                  <c:v>43350.501006365739</c:v>
                </c:pt>
                <c:pt idx="73">
                  <c:v>43350.501020254633</c:v>
                </c:pt>
                <c:pt idx="74">
                  <c:v>43350.501034143519</c:v>
                </c:pt>
                <c:pt idx="75">
                  <c:v>43350.501048032405</c:v>
                </c:pt>
                <c:pt idx="76">
                  <c:v>43350.501061921299</c:v>
                </c:pt>
                <c:pt idx="77">
                  <c:v>43350.501075810185</c:v>
                </c:pt>
                <c:pt idx="78">
                  <c:v>43350.501089699072</c:v>
                </c:pt>
                <c:pt idx="79">
                  <c:v>43350.501103587965</c:v>
                </c:pt>
                <c:pt idx="80">
                  <c:v>43350.501117476852</c:v>
                </c:pt>
                <c:pt idx="81">
                  <c:v>43350.501131365738</c:v>
                </c:pt>
                <c:pt idx="82">
                  <c:v>43350.501145254631</c:v>
                </c:pt>
                <c:pt idx="83">
                  <c:v>43350.501159143518</c:v>
                </c:pt>
                <c:pt idx="84">
                  <c:v>43350.501173032404</c:v>
                </c:pt>
                <c:pt idx="85">
                  <c:v>43350.501186921298</c:v>
                </c:pt>
                <c:pt idx="86">
                  <c:v>43350.501200810184</c:v>
                </c:pt>
                <c:pt idx="87">
                  <c:v>43350.501214699078</c:v>
                </c:pt>
                <c:pt idx="88">
                  <c:v>43350.501228587964</c:v>
                </c:pt>
                <c:pt idx="89">
                  <c:v>43350.50124247685</c:v>
                </c:pt>
                <c:pt idx="90">
                  <c:v>43350.501256365744</c:v>
                </c:pt>
                <c:pt idx="91">
                  <c:v>43350.50127025463</c:v>
                </c:pt>
                <c:pt idx="92">
                  <c:v>43350.501284143516</c:v>
                </c:pt>
                <c:pt idx="93">
                  <c:v>43350.50129803241</c:v>
                </c:pt>
                <c:pt idx="94">
                  <c:v>43350.501311921296</c:v>
                </c:pt>
                <c:pt idx="95">
                  <c:v>43350.501325810183</c:v>
                </c:pt>
                <c:pt idx="96">
                  <c:v>43350.501339699076</c:v>
                </c:pt>
                <c:pt idx="97">
                  <c:v>43350.501353587963</c:v>
                </c:pt>
                <c:pt idx="98">
                  <c:v>43350.501367476849</c:v>
                </c:pt>
                <c:pt idx="99">
                  <c:v>43350.501381365742</c:v>
                </c:pt>
                <c:pt idx="100">
                  <c:v>43350.501395254629</c:v>
                </c:pt>
                <c:pt idx="101">
                  <c:v>43350.501409143515</c:v>
                </c:pt>
                <c:pt idx="102">
                  <c:v>43350.501423032409</c:v>
                </c:pt>
                <c:pt idx="103">
                  <c:v>43350.501436921295</c:v>
                </c:pt>
                <c:pt idx="104">
                  <c:v>43350.501450810189</c:v>
                </c:pt>
                <c:pt idx="105">
                  <c:v>43350.501464699075</c:v>
                </c:pt>
                <c:pt idx="106">
                  <c:v>43350.501478587961</c:v>
                </c:pt>
                <c:pt idx="107">
                  <c:v>43350.501492476855</c:v>
                </c:pt>
                <c:pt idx="108">
                  <c:v>43350.501506365741</c:v>
                </c:pt>
                <c:pt idx="109">
                  <c:v>43350.501520254627</c:v>
                </c:pt>
                <c:pt idx="110">
                  <c:v>43350.501534143521</c:v>
                </c:pt>
                <c:pt idx="111">
                  <c:v>43350.501548032407</c:v>
                </c:pt>
                <c:pt idx="112">
                  <c:v>43350.501561921294</c:v>
                </c:pt>
                <c:pt idx="113">
                  <c:v>43350.501575810187</c:v>
                </c:pt>
                <c:pt idx="114">
                  <c:v>43350.501589699074</c:v>
                </c:pt>
                <c:pt idx="115">
                  <c:v>43350.50160358796</c:v>
                </c:pt>
                <c:pt idx="116">
                  <c:v>43350.501617476853</c:v>
                </c:pt>
                <c:pt idx="117">
                  <c:v>43350.50163136574</c:v>
                </c:pt>
                <c:pt idx="118">
                  <c:v>43350.501645254626</c:v>
                </c:pt>
                <c:pt idx="119">
                  <c:v>43350.50165914352</c:v>
                </c:pt>
                <c:pt idx="120">
                  <c:v>43350.501673032406</c:v>
                </c:pt>
                <c:pt idx="121">
                  <c:v>43350.5016869213</c:v>
                </c:pt>
                <c:pt idx="122">
                  <c:v>43350.501700810186</c:v>
                </c:pt>
                <c:pt idx="123">
                  <c:v>43350.501714699072</c:v>
                </c:pt>
                <c:pt idx="124">
                  <c:v>43350.501728587966</c:v>
                </c:pt>
                <c:pt idx="125">
                  <c:v>43350.501742476852</c:v>
                </c:pt>
                <c:pt idx="126">
                  <c:v>43350.501756365738</c:v>
                </c:pt>
                <c:pt idx="127">
                  <c:v>43350.501770254632</c:v>
                </c:pt>
                <c:pt idx="128">
                  <c:v>43350.501784143518</c:v>
                </c:pt>
                <c:pt idx="129">
                  <c:v>43350.501798032405</c:v>
                </c:pt>
                <c:pt idx="130">
                  <c:v>43350.501811921298</c:v>
                </c:pt>
                <c:pt idx="131">
                  <c:v>43350.501825810185</c:v>
                </c:pt>
                <c:pt idx="132">
                  <c:v>43350.501839699071</c:v>
                </c:pt>
                <c:pt idx="133">
                  <c:v>43350.501853587964</c:v>
                </c:pt>
                <c:pt idx="134">
                  <c:v>43350.501867476851</c:v>
                </c:pt>
                <c:pt idx="135">
                  <c:v>43350.501881365744</c:v>
                </c:pt>
                <c:pt idx="136">
                  <c:v>43350.501895254631</c:v>
                </c:pt>
                <c:pt idx="137">
                  <c:v>43350.501909143517</c:v>
                </c:pt>
                <c:pt idx="138">
                  <c:v>43350.501923032411</c:v>
                </c:pt>
                <c:pt idx="139">
                  <c:v>43350.501936921297</c:v>
                </c:pt>
                <c:pt idx="140">
                  <c:v>43350.501950810183</c:v>
                </c:pt>
                <c:pt idx="141">
                  <c:v>43350.501964699077</c:v>
                </c:pt>
                <c:pt idx="142">
                  <c:v>43350.501978587963</c:v>
                </c:pt>
                <c:pt idx="143">
                  <c:v>43350.501992476849</c:v>
                </c:pt>
                <c:pt idx="144">
                  <c:v>43350.502006365743</c:v>
                </c:pt>
                <c:pt idx="145">
                  <c:v>43350.502020254629</c:v>
                </c:pt>
                <c:pt idx="146">
                  <c:v>43350.502034143516</c:v>
                </c:pt>
                <c:pt idx="147">
                  <c:v>43350.502048032409</c:v>
                </c:pt>
                <c:pt idx="148">
                  <c:v>43350.502061921296</c:v>
                </c:pt>
                <c:pt idx="149">
                  <c:v>43350.502075810182</c:v>
                </c:pt>
                <c:pt idx="150">
                  <c:v>43350.502089699075</c:v>
                </c:pt>
                <c:pt idx="151">
                  <c:v>43350.502103587962</c:v>
                </c:pt>
                <c:pt idx="152">
                  <c:v>43350.502117476855</c:v>
                </c:pt>
                <c:pt idx="153">
                  <c:v>43350.502131365742</c:v>
                </c:pt>
                <c:pt idx="154">
                  <c:v>43350.502145254628</c:v>
                </c:pt>
                <c:pt idx="155">
                  <c:v>43350.502159143522</c:v>
                </c:pt>
                <c:pt idx="156">
                  <c:v>43350.502173032408</c:v>
                </c:pt>
                <c:pt idx="157">
                  <c:v>43350.502186921294</c:v>
                </c:pt>
                <c:pt idx="158">
                  <c:v>43350.502200810188</c:v>
                </c:pt>
                <c:pt idx="159">
                  <c:v>43350.502214699074</c:v>
                </c:pt>
                <c:pt idx="160">
                  <c:v>43350.50222858796</c:v>
                </c:pt>
                <c:pt idx="161">
                  <c:v>43350.502242476854</c:v>
                </c:pt>
                <c:pt idx="162">
                  <c:v>43350.50225636574</c:v>
                </c:pt>
                <c:pt idx="163">
                  <c:v>43350.502270254627</c:v>
                </c:pt>
                <c:pt idx="164">
                  <c:v>43350.50228414352</c:v>
                </c:pt>
                <c:pt idx="165">
                  <c:v>43350.502298032407</c:v>
                </c:pt>
                <c:pt idx="166">
                  <c:v>43350.502311921293</c:v>
                </c:pt>
                <c:pt idx="167">
                  <c:v>43350.502325810186</c:v>
                </c:pt>
                <c:pt idx="168">
                  <c:v>43350.502339699073</c:v>
                </c:pt>
                <c:pt idx="169">
                  <c:v>43350.502353587966</c:v>
                </c:pt>
                <c:pt idx="170">
                  <c:v>43350.502367476853</c:v>
                </c:pt>
                <c:pt idx="171">
                  <c:v>43350.502381365739</c:v>
                </c:pt>
                <c:pt idx="172">
                  <c:v>43350.502395254633</c:v>
                </c:pt>
                <c:pt idx="173">
                  <c:v>43350.502409143519</c:v>
                </c:pt>
                <c:pt idx="174">
                  <c:v>43350.502423032405</c:v>
                </c:pt>
                <c:pt idx="175">
                  <c:v>43350.502436921299</c:v>
                </c:pt>
                <c:pt idx="176">
                  <c:v>43350.502450810185</c:v>
                </c:pt>
                <c:pt idx="177">
                  <c:v>43350.502464699071</c:v>
                </c:pt>
                <c:pt idx="178">
                  <c:v>43350.502478587965</c:v>
                </c:pt>
                <c:pt idx="179">
                  <c:v>43350.502492476851</c:v>
                </c:pt>
                <c:pt idx="180">
                  <c:v>43350.502506365738</c:v>
                </c:pt>
                <c:pt idx="181">
                  <c:v>43350.502520254631</c:v>
                </c:pt>
                <c:pt idx="182">
                  <c:v>43350.502534143518</c:v>
                </c:pt>
                <c:pt idx="183">
                  <c:v>43350.502548032404</c:v>
                </c:pt>
                <c:pt idx="184">
                  <c:v>43350.502561921297</c:v>
                </c:pt>
                <c:pt idx="185">
                  <c:v>43350.502575810184</c:v>
                </c:pt>
                <c:pt idx="186">
                  <c:v>43350.502589699077</c:v>
                </c:pt>
                <c:pt idx="187">
                  <c:v>43350.502603587964</c:v>
                </c:pt>
                <c:pt idx="188">
                  <c:v>43350.50261747685</c:v>
                </c:pt>
                <c:pt idx="189">
                  <c:v>43350.502631365744</c:v>
                </c:pt>
                <c:pt idx="190">
                  <c:v>43350.50264525463</c:v>
                </c:pt>
                <c:pt idx="191">
                  <c:v>43350.502659143516</c:v>
                </c:pt>
                <c:pt idx="192">
                  <c:v>43350.50267303241</c:v>
                </c:pt>
                <c:pt idx="193">
                  <c:v>43350.502686921296</c:v>
                </c:pt>
                <c:pt idx="194">
                  <c:v>43350.502700810182</c:v>
                </c:pt>
                <c:pt idx="195">
                  <c:v>43350.502714699076</c:v>
                </c:pt>
                <c:pt idx="196">
                  <c:v>43350.502728587962</c:v>
                </c:pt>
                <c:pt idx="197">
                  <c:v>43350.502742476849</c:v>
                </c:pt>
                <c:pt idx="198">
                  <c:v>43350.502756365742</c:v>
                </c:pt>
                <c:pt idx="199">
                  <c:v>43350.502770254629</c:v>
                </c:pt>
                <c:pt idx="200">
                  <c:v>43350.502784143522</c:v>
                </c:pt>
                <c:pt idx="201">
                  <c:v>43350.502798032408</c:v>
                </c:pt>
                <c:pt idx="202">
                  <c:v>43350.502811921295</c:v>
                </c:pt>
                <c:pt idx="203">
                  <c:v>43350.502825810188</c:v>
                </c:pt>
                <c:pt idx="204">
                  <c:v>43350.502839699075</c:v>
                </c:pt>
                <c:pt idx="205">
                  <c:v>43350.502853587961</c:v>
                </c:pt>
                <c:pt idx="206">
                  <c:v>43350.502867476855</c:v>
                </c:pt>
                <c:pt idx="207">
                  <c:v>43350.502881365741</c:v>
                </c:pt>
                <c:pt idx="208">
                  <c:v>43350.502895254627</c:v>
                </c:pt>
                <c:pt idx="209">
                  <c:v>43350.502909143521</c:v>
                </c:pt>
                <c:pt idx="210">
                  <c:v>43350.502923032407</c:v>
                </c:pt>
                <c:pt idx="211">
                  <c:v>43350.502936921293</c:v>
                </c:pt>
                <c:pt idx="212">
                  <c:v>43350.502950810187</c:v>
                </c:pt>
                <c:pt idx="213">
                  <c:v>43350.502964699073</c:v>
                </c:pt>
                <c:pt idx="214">
                  <c:v>43350.50297858796</c:v>
                </c:pt>
                <c:pt idx="215">
                  <c:v>43350.502992476853</c:v>
                </c:pt>
                <c:pt idx="216">
                  <c:v>43350.50300636574</c:v>
                </c:pt>
                <c:pt idx="217">
                  <c:v>43350.503020254633</c:v>
                </c:pt>
                <c:pt idx="218">
                  <c:v>43350.503034143519</c:v>
                </c:pt>
                <c:pt idx="219">
                  <c:v>43350.503048032406</c:v>
                </c:pt>
                <c:pt idx="220">
                  <c:v>43350.503061921299</c:v>
                </c:pt>
                <c:pt idx="221">
                  <c:v>43350.503075810186</c:v>
                </c:pt>
                <c:pt idx="222">
                  <c:v>43350.503089699072</c:v>
                </c:pt>
                <c:pt idx="223">
                  <c:v>43350.503103587966</c:v>
                </c:pt>
                <c:pt idx="224">
                  <c:v>43350.503117476852</c:v>
                </c:pt>
                <c:pt idx="225">
                  <c:v>43350.503131365738</c:v>
                </c:pt>
                <c:pt idx="226">
                  <c:v>43350.503145254632</c:v>
                </c:pt>
                <c:pt idx="227">
                  <c:v>43350.503159143518</c:v>
                </c:pt>
                <c:pt idx="228">
                  <c:v>43350.503173032404</c:v>
                </c:pt>
                <c:pt idx="229">
                  <c:v>43350.503186921298</c:v>
                </c:pt>
                <c:pt idx="230">
                  <c:v>43350.503200810184</c:v>
                </c:pt>
                <c:pt idx="231">
                  <c:v>43350.503214699071</c:v>
                </c:pt>
                <c:pt idx="232">
                  <c:v>43350.503228587964</c:v>
                </c:pt>
                <c:pt idx="233">
                  <c:v>43350.503242476851</c:v>
                </c:pt>
                <c:pt idx="234">
                  <c:v>43350.503256365744</c:v>
                </c:pt>
                <c:pt idx="235">
                  <c:v>43350.50327025463</c:v>
                </c:pt>
                <c:pt idx="236">
                  <c:v>43350.503284143517</c:v>
                </c:pt>
                <c:pt idx="237">
                  <c:v>43350.50329803241</c:v>
                </c:pt>
                <c:pt idx="238">
                  <c:v>43350.503311921297</c:v>
                </c:pt>
                <c:pt idx="239">
                  <c:v>43350.503325810183</c:v>
                </c:pt>
                <c:pt idx="240">
                  <c:v>43350.503339699077</c:v>
                </c:pt>
                <c:pt idx="241">
                  <c:v>43350.503353587963</c:v>
                </c:pt>
                <c:pt idx="242">
                  <c:v>43350.503367476849</c:v>
                </c:pt>
                <c:pt idx="243">
                  <c:v>43350.503381365743</c:v>
                </c:pt>
                <c:pt idx="244">
                  <c:v>43350.503395254629</c:v>
                </c:pt>
                <c:pt idx="245">
                  <c:v>43350.503409143515</c:v>
                </c:pt>
                <c:pt idx="246">
                  <c:v>43350.503423032409</c:v>
                </c:pt>
                <c:pt idx="247">
                  <c:v>43350.503436921295</c:v>
                </c:pt>
                <c:pt idx="248">
                  <c:v>43350.503450810182</c:v>
                </c:pt>
                <c:pt idx="249">
                  <c:v>43350.503464699075</c:v>
                </c:pt>
                <c:pt idx="250">
                  <c:v>43350.503478587962</c:v>
                </c:pt>
                <c:pt idx="251">
                  <c:v>43350.503492476855</c:v>
                </c:pt>
                <c:pt idx="252">
                  <c:v>43350.503506365741</c:v>
                </c:pt>
                <c:pt idx="253">
                  <c:v>43350.503520254628</c:v>
                </c:pt>
                <c:pt idx="254">
                  <c:v>43350.503534143521</c:v>
                </c:pt>
                <c:pt idx="255">
                  <c:v>43350.503548032408</c:v>
                </c:pt>
                <c:pt idx="256">
                  <c:v>43350.503561921294</c:v>
                </c:pt>
                <c:pt idx="257">
                  <c:v>43350.503575810188</c:v>
                </c:pt>
                <c:pt idx="258">
                  <c:v>43350.503589699074</c:v>
                </c:pt>
                <c:pt idx="259">
                  <c:v>43350.50360358796</c:v>
                </c:pt>
                <c:pt idx="260">
                  <c:v>43350.503617476854</c:v>
                </c:pt>
                <c:pt idx="261">
                  <c:v>43350.50363136574</c:v>
                </c:pt>
                <c:pt idx="262">
                  <c:v>43350.503645254626</c:v>
                </c:pt>
                <c:pt idx="263">
                  <c:v>43350.50365914352</c:v>
                </c:pt>
                <c:pt idx="264">
                  <c:v>43350.503673032406</c:v>
                </c:pt>
                <c:pt idx="265">
                  <c:v>43350.503686921293</c:v>
                </c:pt>
                <c:pt idx="266">
                  <c:v>43350.503700810186</c:v>
                </c:pt>
                <c:pt idx="267">
                  <c:v>43350.503714699073</c:v>
                </c:pt>
                <c:pt idx="268">
                  <c:v>43350.503728587966</c:v>
                </c:pt>
                <c:pt idx="269">
                  <c:v>43350.503742476852</c:v>
                </c:pt>
                <c:pt idx="270">
                  <c:v>43350.503756365739</c:v>
                </c:pt>
                <c:pt idx="271">
                  <c:v>43350.503770254632</c:v>
                </c:pt>
                <c:pt idx="272">
                  <c:v>43350.503784143519</c:v>
                </c:pt>
                <c:pt idx="273">
                  <c:v>43350.503798032405</c:v>
                </c:pt>
                <c:pt idx="274">
                  <c:v>43350.503811921299</c:v>
                </c:pt>
                <c:pt idx="275">
                  <c:v>43350.503825810185</c:v>
                </c:pt>
                <c:pt idx="276">
                  <c:v>43350.503839699071</c:v>
                </c:pt>
                <c:pt idx="277">
                  <c:v>43350.503853587965</c:v>
                </c:pt>
                <c:pt idx="278">
                  <c:v>43350.503867476851</c:v>
                </c:pt>
                <c:pt idx="279">
                  <c:v>43350.503881365737</c:v>
                </c:pt>
                <c:pt idx="280">
                  <c:v>43350.503895254631</c:v>
                </c:pt>
                <c:pt idx="281">
                  <c:v>43350.503909143517</c:v>
                </c:pt>
                <c:pt idx="282">
                  <c:v>43350.503923032411</c:v>
                </c:pt>
                <c:pt idx="283">
                  <c:v>43350.503936921297</c:v>
                </c:pt>
                <c:pt idx="284">
                  <c:v>43350.503950810184</c:v>
                </c:pt>
                <c:pt idx="285">
                  <c:v>43350.503964699077</c:v>
                </c:pt>
                <c:pt idx="286">
                  <c:v>43350.503978587964</c:v>
                </c:pt>
                <c:pt idx="287">
                  <c:v>43350.50399247685</c:v>
                </c:pt>
                <c:pt idx="288">
                  <c:v>43350.504006365743</c:v>
                </c:pt>
                <c:pt idx="289">
                  <c:v>43350.50402025463</c:v>
                </c:pt>
                <c:pt idx="290">
                  <c:v>43350.504034143516</c:v>
                </c:pt>
                <c:pt idx="291">
                  <c:v>43350.50404803241</c:v>
                </c:pt>
                <c:pt idx="292">
                  <c:v>43350.504061921296</c:v>
                </c:pt>
                <c:pt idx="293">
                  <c:v>43350.504075810182</c:v>
                </c:pt>
                <c:pt idx="294">
                  <c:v>43350.504089699076</c:v>
                </c:pt>
                <c:pt idx="295">
                  <c:v>43350.504103587962</c:v>
                </c:pt>
                <c:pt idx="296">
                  <c:v>43350.504117476848</c:v>
                </c:pt>
                <c:pt idx="297">
                  <c:v>43350.504131365742</c:v>
                </c:pt>
                <c:pt idx="298">
                  <c:v>43350.504145254628</c:v>
                </c:pt>
                <c:pt idx="299">
                  <c:v>43350.504159143522</c:v>
                </c:pt>
                <c:pt idx="300">
                  <c:v>43350.504173032408</c:v>
                </c:pt>
                <c:pt idx="301">
                  <c:v>43350.504186921295</c:v>
                </c:pt>
                <c:pt idx="302">
                  <c:v>43350.504200810188</c:v>
                </c:pt>
                <c:pt idx="303">
                  <c:v>43350.504214699075</c:v>
                </c:pt>
                <c:pt idx="304">
                  <c:v>43350.504228587961</c:v>
                </c:pt>
                <c:pt idx="305">
                  <c:v>43350.504242476854</c:v>
                </c:pt>
                <c:pt idx="306">
                  <c:v>43350.504256365741</c:v>
                </c:pt>
                <c:pt idx="307">
                  <c:v>43350.504270254627</c:v>
                </c:pt>
                <c:pt idx="308">
                  <c:v>43350.504284143521</c:v>
                </c:pt>
                <c:pt idx="309">
                  <c:v>43350.504298032407</c:v>
                </c:pt>
                <c:pt idx="310">
                  <c:v>43350.504311921293</c:v>
                </c:pt>
                <c:pt idx="311">
                  <c:v>43350.504325810187</c:v>
                </c:pt>
                <c:pt idx="312">
                  <c:v>43350.504339699073</c:v>
                </c:pt>
                <c:pt idx="313">
                  <c:v>43350.504353587959</c:v>
                </c:pt>
                <c:pt idx="314">
                  <c:v>43350.504367476853</c:v>
                </c:pt>
                <c:pt idx="315">
                  <c:v>43350.504381365739</c:v>
                </c:pt>
                <c:pt idx="316">
                  <c:v>43350.504395254633</c:v>
                </c:pt>
                <c:pt idx="317">
                  <c:v>43350.504409143519</c:v>
                </c:pt>
                <c:pt idx="318">
                  <c:v>43350.504423032406</c:v>
                </c:pt>
                <c:pt idx="319">
                  <c:v>43350.504436921299</c:v>
                </c:pt>
                <c:pt idx="320">
                  <c:v>43350.504450810186</c:v>
                </c:pt>
                <c:pt idx="321">
                  <c:v>43350.504464699072</c:v>
                </c:pt>
                <c:pt idx="322">
                  <c:v>43350.504478587965</c:v>
                </c:pt>
                <c:pt idx="323">
                  <c:v>43350.504492476852</c:v>
                </c:pt>
                <c:pt idx="324">
                  <c:v>43350.504506365738</c:v>
                </c:pt>
                <c:pt idx="325">
                  <c:v>43350.504520254632</c:v>
                </c:pt>
                <c:pt idx="326">
                  <c:v>43350.504534143518</c:v>
                </c:pt>
                <c:pt idx="327">
                  <c:v>43350.504548032404</c:v>
                </c:pt>
                <c:pt idx="328">
                  <c:v>43350.504561921298</c:v>
                </c:pt>
                <c:pt idx="329">
                  <c:v>43350.504575810184</c:v>
                </c:pt>
                <c:pt idx="330">
                  <c:v>43350.50458969907</c:v>
                </c:pt>
                <c:pt idx="331">
                  <c:v>43350.504603587964</c:v>
                </c:pt>
                <c:pt idx="332">
                  <c:v>43350.50461747685</c:v>
                </c:pt>
                <c:pt idx="333">
                  <c:v>43350.504631365744</c:v>
                </c:pt>
                <c:pt idx="334">
                  <c:v>43350.50464525463</c:v>
                </c:pt>
                <c:pt idx="335">
                  <c:v>43350.504659143517</c:v>
                </c:pt>
                <c:pt idx="336">
                  <c:v>43350.50467303241</c:v>
                </c:pt>
                <c:pt idx="337">
                  <c:v>43350.504686921297</c:v>
                </c:pt>
                <c:pt idx="338">
                  <c:v>43350.504700810183</c:v>
                </c:pt>
                <c:pt idx="339">
                  <c:v>43350.504714699076</c:v>
                </c:pt>
                <c:pt idx="340">
                  <c:v>43350.504728587963</c:v>
                </c:pt>
                <c:pt idx="341">
                  <c:v>43350.504742476849</c:v>
                </c:pt>
                <c:pt idx="342">
                  <c:v>43350.504756365743</c:v>
                </c:pt>
                <c:pt idx="343">
                  <c:v>43350.504770254629</c:v>
                </c:pt>
                <c:pt idx="344">
                  <c:v>43350.504784143515</c:v>
                </c:pt>
                <c:pt idx="345">
                  <c:v>43350.504798032409</c:v>
                </c:pt>
                <c:pt idx="346">
                  <c:v>43350.504811921295</c:v>
                </c:pt>
                <c:pt idx="347">
                  <c:v>43350.504825810189</c:v>
                </c:pt>
                <c:pt idx="348">
                  <c:v>43350.504839699075</c:v>
                </c:pt>
                <c:pt idx="349">
                  <c:v>43350.504853587961</c:v>
                </c:pt>
                <c:pt idx="350">
                  <c:v>43350.504867476855</c:v>
                </c:pt>
                <c:pt idx="351">
                  <c:v>43350.504881365741</c:v>
                </c:pt>
                <c:pt idx="352">
                  <c:v>43350.504895254628</c:v>
                </c:pt>
                <c:pt idx="353">
                  <c:v>43350.504909143521</c:v>
                </c:pt>
                <c:pt idx="354">
                  <c:v>43350.504923032408</c:v>
                </c:pt>
                <c:pt idx="355">
                  <c:v>43350.504936921294</c:v>
                </c:pt>
                <c:pt idx="356">
                  <c:v>43350.504950810187</c:v>
                </c:pt>
                <c:pt idx="357">
                  <c:v>43350.504964699074</c:v>
                </c:pt>
                <c:pt idx="358">
                  <c:v>43350.50497858796</c:v>
                </c:pt>
                <c:pt idx="359">
                  <c:v>43350.504992476854</c:v>
                </c:pt>
                <c:pt idx="360">
                  <c:v>43350.50500636574</c:v>
                </c:pt>
                <c:pt idx="361">
                  <c:v>43350.505020254626</c:v>
                </c:pt>
                <c:pt idx="362">
                  <c:v>43350.50503414352</c:v>
                </c:pt>
                <c:pt idx="363">
                  <c:v>43350.505048032406</c:v>
                </c:pt>
                <c:pt idx="364">
                  <c:v>43350.5050619213</c:v>
                </c:pt>
                <c:pt idx="365">
                  <c:v>43350.505075810186</c:v>
                </c:pt>
                <c:pt idx="366">
                  <c:v>43350.505089699072</c:v>
                </c:pt>
                <c:pt idx="367">
                  <c:v>43350.505103587966</c:v>
                </c:pt>
                <c:pt idx="368">
                  <c:v>43350.505117476852</c:v>
                </c:pt>
                <c:pt idx="369">
                  <c:v>43350.505131365739</c:v>
                </c:pt>
                <c:pt idx="370">
                  <c:v>43350.505145254632</c:v>
                </c:pt>
                <c:pt idx="371">
                  <c:v>43350.505159143519</c:v>
                </c:pt>
                <c:pt idx="372">
                  <c:v>43350.505173032405</c:v>
                </c:pt>
                <c:pt idx="373">
                  <c:v>43350.505186921298</c:v>
                </c:pt>
                <c:pt idx="374">
                  <c:v>43350.505200810185</c:v>
                </c:pt>
                <c:pt idx="375">
                  <c:v>43350.505214699071</c:v>
                </c:pt>
                <c:pt idx="376">
                  <c:v>43350.505228587965</c:v>
                </c:pt>
                <c:pt idx="377">
                  <c:v>43350.505242476851</c:v>
                </c:pt>
                <c:pt idx="378">
                  <c:v>43350.505256365737</c:v>
                </c:pt>
                <c:pt idx="379">
                  <c:v>43350.505270254631</c:v>
                </c:pt>
                <c:pt idx="380">
                  <c:v>43350.505284143517</c:v>
                </c:pt>
                <c:pt idx="381">
                  <c:v>43350.505298032411</c:v>
                </c:pt>
                <c:pt idx="382">
                  <c:v>43350.505311921297</c:v>
                </c:pt>
                <c:pt idx="383">
                  <c:v>43350.505325810183</c:v>
                </c:pt>
                <c:pt idx="384">
                  <c:v>43350.505339699077</c:v>
                </c:pt>
                <c:pt idx="385">
                  <c:v>43350.505353587963</c:v>
                </c:pt>
                <c:pt idx="386">
                  <c:v>43350.50536747685</c:v>
                </c:pt>
                <c:pt idx="387">
                  <c:v>43350.505381365743</c:v>
                </c:pt>
                <c:pt idx="388">
                  <c:v>43350.50539525463</c:v>
                </c:pt>
                <c:pt idx="389">
                  <c:v>43350.505409143516</c:v>
                </c:pt>
                <c:pt idx="390">
                  <c:v>43350.505423032409</c:v>
                </c:pt>
                <c:pt idx="391">
                  <c:v>43350.505436921296</c:v>
                </c:pt>
                <c:pt idx="392">
                  <c:v>43350.505450810182</c:v>
                </c:pt>
                <c:pt idx="393">
                  <c:v>43350.505464699076</c:v>
                </c:pt>
                <c:pt idx="394">
                  <c:v>43350.505478587962</c:v>
                </c:pt>
                <c:pt idx="395">
                  <c:v>43350.505492476848</c:v>
                </c:pt>
                <c:pt idx="396">
                  <c:v>43350.505506365742</c:v>
                </c:pt>
                <c:pt idx="397">
                  <c:v>43350.505520254628</c:v>
                </c:pt>
                <c:pt idx="398">
                  <c:v>43350.505534143522</c:v>
                </c:pt>
                <c:pt idx="399">
                  <c:v>43350.505548032408</c:v>
                </c:pt>
                <c:pt idx="400">
                  <c:v>43350.505561921294</c:v>
                </c:pt>
                <c:pt idx="401">
                  <c:v>43350.505575810188</c:v>
                </c:pt>
                <c:pt idx="402">
                  <c:v>43350.505589699074</c:v>
                </c:pt>
                <c:pt idx="403">
                  <c:v>43350.505603587961</c:v>
                </c:pt>
                <c:pt idx="404">
                  <c:v>43350.505617476854</c:v>
                </c:pt>
                <c:pt idx="405">
                  <c:v>43350.505631365741</c:v>
                </c:pt>
                <c:pt idx="406">
                  <c:v>43350.505645254627</c:v>
                </c:pt>
                <c:pt idx="407">
                  <c:v>43350.50565914352</c:v>
                </c:pt>
                <c:pt idx="408">
                  <c:v>43350.505673032407</c:v>
                </c:pt>
                <c:pt idx="409">
                  <c:v>43350.505686921293</c:v>
                </c:pt>
                <c:pt idx="410">
                  <c:v>43350.505700810187</c:v>
                </c:pt>
                <c:pt idx="411">
                  <c:v>43350.505714699073</c:v>
                </c:pt>
                <c:pt idx="412">
                  <c:v>43350.505728587967</c:v>
                </c:pt>
                <c:pt idx="413">
                  <c:v>43350.505742476853</c:v>
                </c:pt>
                <c:pt idx="414">
                  <c:v>43350.505756365739</c:v>
                </c:pt>
                <c:pt idx="415">
                  <c:v>43350.505770254633</c:v>
                </c:pt>
                <c:pt idx="416">
                  <c:v>43350.505784143519</c:v>
                </c:pt>
                <c:pt idx="417">
                  <c:v>43350.505798032405</c:v>
                </c:pt>
                <c:pt idx="418">
                  <c:v>43350.505811921299</c:v>
                </c:pt>
                <c:pt idx="419">
                  <c:v>43350.505825810185</c:v>
                </c:pt>
                <c:pt idx="420">
                  <c:v>43350.505839699072</c:v>
                </c:pt>
                <c:pt idx="421">
                  <c:v>43350.505853587965</c:v>
                </c:pt>
                <c:pt idx="422">
                  <c:v>43350.505867476852</c:v>
                </c:pt>
                <c:pt idx="423">
                  <c:v>43350.505881365738</c:v>
                </c:pt>
                <c:pt idx="424">
                  <c:v>43350.505895254631</c:v>
                </c:pt>
                <c:pt idx="425">
                  <c:v>43350.505909143518</c:v>
                </c:pt>
                <c:pt idx="426">
                  <c:v>43350.505923032404</c:v>
                </c:pt>
                <c:pt idx="427">
                  <c:v>43350.505936921298</c:v>
                </c:pt>
                <c:pt idx="428">
                  <c:v>43350.505950810184</c:v>
                </c:pt>
                <c:pt idx="429">
                  <c:v>43350.505964699078</c:v>
                </c:pt>
                <c:pt idx="430">
                  <c:v>43350.505978587964</c:v>
                </c:pt>
                <c:pt idx="431">
                  <c:v>43350.50599247685</c:v>
                </c:pt>
                <c:pt idx="432">
                  <c:v>43350.506006365744</c:v>
                </c:pt>
                <c:pt idx="433">
                  <c:v>43350.50602025463</c:v>
                </c:pt>
                <c:pt idx="434">
                  <c:v>43350.506034143516</c:v>
                </c:pt>
                <c:pt idx="435">
                  <c:v>43350.50604803241</c:v>
                </c:pt>
                <c:pt idx="436">
                  <c:v>43350.506061921296</c:v>
                </c:pt>
                <c:pt idx="437">
                  <c:v>43350.506075810183</c:v>
                </c:pt>
                <c:pt idx="438">
                  <c:v>43350.506089699076</c:v>
                </c:pt>
                <c:pt idx="439">
                  <c:v>43350.506103587963</c:v>
                </c:pt>
                <c:pt idx="440">
                  <c:v>43350.506117476849</c:v>
                </c:pt>
                <c:pt idx="441">
                  <c:v>43350.506131365742</c:v>
                </c:pt>
                <c:pt idx="442">
                  <c:v>43350.506145254629</c:v>
                </c:pt>
                <c:pt idx="443">
                  <c:v>43350.506159143515</c:v>
                </c:pt>
                <c:pt idx="444">
                  <c:v>43350.506173032409</c:v>
                </c:pt>
                <c:pt idx="445">
                  <c:v>43350.506186921295</c:v>
                </c:pt>
                <c:pt idx="446">
                  <c:v>43350.506200810189</c:v>
                </c:pt>
                <c:pt idx="447">
                  <c:v>43350.506214699075</c:v>
                </c:pt>
                <c:pt idx="448">
                  <c:v>43350.506228587961</c:v>
                </c:pt>
                <c:pt idx="449">
                  <c:v>43350.506242476855</c:v>
                </c:pt>
                <c:pt idx="450">
                  <c:v>43350.506256365741</c:v>
                </c:pt>
                <c:pt idx="451">
                  <c:v>43350.506270254627</c:v>
                </c:pt>
                <c:pt idx="452">
                  <c:v>43350.506284143521</c:v>
                </c:pt>
                <c:pt idx="453">
                  <c:v>43350.506298032407</c:v>
                </c:pt>
                <c:pt idx="454">
                  <c:v>43350.506311921294</c:v>
                </c:pt>
                <c:pt idx="455">
                  <c:v>43350.506325810187</c:v>
                </c:pt>
                <c:pt idx="456">
                  <c:v>43350.506339699074</c:v>
                </c:pt>
                <c:pt idx="457">
                  <c:v>43350.50635358796</c:v>
                </c:pt>
                <c:pt idx="458">
                  <c:v>43350.506367476853</c:v>
                </c:pt>
                <c:pt idx="459">
                  <c:v>43350.50638136574</c:v>
                </c:pt>
                <c:pt idx="460">
                  <c:v>43350.506395254626</c:v>
                </c:pt>
                <c:pt idx="461">
                  <c:v>43350.50640914352</c:v>
                </c:pt>
                <c:pt idx="462">
                  <c:v>43350.506423032406</c:v>
                </c:pt>
                <c:pt idx="463">
                  <c:v>43350.5064369213</c:v>
                </c:pt>
                <c:pt idx="464">
                  <c:v>43350.506450810186</c:v>
                </c:pt>
                <c:pt idx="465">
                  <c:v>43350.506464699072</c:v>
                </c:pt>
                <c:pt idx="466">
                  <c:v>43350.506478587966</c:v>
                </c:pt>
                <c:pt idx="467">
                  <c:v>43350.506492476852</c:v>
                </c:pt>
                <c:pt idx="468">
                  <c:v>43350.506506365738</c:v>
                </c:pt>
                <c:pt idx="469">
                  <c:v>43350.506520254632</c:v>
                </c:pt>
                <c:pt idx="470">
                  <c:v>43350.506534143518</c:v>
                </c:pt>
                <c:pt idx="471">
                  <c:v>43350.506548032405</c:v>
                </c:pt>
                <c:pt idx="472">
                  <c:v>43350.506561921298</c:v>
                </c:pt>
                <c:pt idx="473">
                  <c:v>43350.506575810185</c:v>
                </c:pt>
                <c:pt idx="474">
                  <c:v>43350.506589699071</c:v>
                </c:pt>
                <c:pt idx="475">
                  <c:v>43350.506603587964</c:v>
                </c:pt>
                <c:pt idx="476">
                  <c:v>43350.506617476851</c:v>
                </c:pt>
                <c:pt idx="477">
                  <c:v>43350.506631365737</c:v>
                </c:pt>
                <c:pt idx="478">
                  <c:v>43350.506645254631</c:v>
                </c:pt>
                <c:pt idx="479">
                  <c:v>43350.506659143517</c:v>
                </c:pt>
                <c:pt idx="480">
                  <c:v>43350.506673032411</c:v>
                </c:pt>
                <c:pt idx="481">
                  <c:v>43350.506686921297</c:v>
                </c:pt>
                <c:pt idx="482">
                  <c:v>43350.506700810183</c:v>
                </c:pt>
                <c:pt idx="483">
                  <c:v>43350.506714699077</c:v>
                </c:pt>
                <c:pt idx="484">
                  <c:v>43350.506728587963</c:v>
                </c:pt>
                <c:pt idx="485">
                  <c:v>43350.506742476849</c:v>
                </c:pt>
                <c:pt idx="486">
                  <c:v>43350.506756365743</c:v>
                </c:pt>
                <c:pt idx="487">
                  <c:v>43350.506770254629</c:v>
                </c:pt>
                <c:pt idx="488">
                  <c:v>43350.506784143516</c:v>
                </c:pt>
                <c:pt idx="489">
                  <c:v>43350.506798032409</c:v>
                </c:pt>
                <c:pt idx="490">
                  <c:v>43350.506811921296</c:v>
                </c:pt>
                <c:pt idx="491">
                  <c:v>43350.506825810182</c:v>
                </c:pt>
                <c:pt idx="492">
                  <c:v>43350.506839699075</c:v>
                </c:pt>
                <c:pt idx="493">
                  <c:v>43350.506853587962</c:v>
                </c:pt>
                <c:pt idx="494">
                  <c:v>43350.506867476855</c:v>
                </c:pt>
                <c:pt idx="495">
                  <c:v>43350.506881365742</c:v>
                </c:pt>
                <c:pt idx="496">
                  <c:v>43350.506895254628</c:v>
                </c:pt>
                <c:pt idx="497">
                  <c:v>43350.506909143522</c:v>
                </c:pt>
                <c:pt idx="498">
                  <c:v>43350.506923032408</c:v>
                </c:pt>
                <c:pt idx="499">
                  <c:v>43350.506936921294</c:v>
                </c:pt>
                <c:pt idx="500">
                  <c:v>43350.506950810188</c:v>
                </c:pt>
                <c:pt idx="501">
                  <c:v>43350.506964699074</c:v>
                </c:pt>
                <c:pt idx="502">
                  <c:v>43350.50697858796</c:v>
                </c:pt>
                <c:pt idx="503">
                  <c:v>43350.506992476854</c:v>
                </c:pt>
                <c:pt idx="504">
                  <c:v>43350.50700636574</c:v>
                </c:pt>
                <c:pt idx="505">
                  <c:v>43350.507020254627</c:v>
                </c:pt>
                <c:pt idx="506">
                  <c:v>43350.50703414352</c:v>
                </c:pt>
                <c:pt idx="507">
                  <c:v>43350.507048032407</c:v>
                </c:pt>
                <c:pt idx="508">
                  <c:v>43350.507061921293</c:v>
                </c:pt>
                <c:pt idx="509">
                  <c:v>43350.507075810187</c:v>
                </c:pt>
                <c:pt idx="510">
                  <c:v>43350.507089699073</c:v>
                </c:pt>
                <c:pt idx="511">
                  <c:v>43350.507103587966</c:v>
                </c:pt>
                <c:pt idx="512">
                  <c:v>43350.507117476853</c:v>
                </c:pt>
                <c:pt idx="513">
                  <c:v>43350.507131365739</c:v>
                </c:pt>
                <c:pt idx="514">
                  <c:v>43350.507145254633</c:v>
                </c:pt>
                <c:pt idx="515">
                  <c:v>43350.507159143519</c:v>
                </c:pt>
                <c:pt idx="516">
                  <c:v>43350.507173032405</c:v>
                </c:pt>
                <c:pt idx="517">
                  <c:v>43350.507186921299</c:v>
                </c:pt>
                <c:pt idx="518">
                  <c:v>43350.507200810185</c:v>
                </c:pt>
                <c:pt idx="519">
                  <c:v>43350.507214699071</c:v>
                </c:pt>
                <c:pt idx="520">
                  <c:v>43350.507228587965</c:v>
                </c:pt>
                <c:pt idx="521">
                  <c:v>43350.507242476851</c:v>
                </c:pt>
                <c:pt idx="522">
                  <c:v>43350.507256365738</c:v>
                </c:pt>
                <c:pt idx="523">
                  <c:v>43350.507270254631</c:v>
                </c:pt>
                <c:pt idx="524">
                  <c:v>43350.507284143518</c:v>
                </c:pt>
                <c:pt idx="525">
                  <c:v>43350.507298032404</c:v>
                </c:pt>
                <c:pt idx="526">
                  <c:v>43350.507311921298</c:v>
                </c:pt>
                <c:pt idx="527">
                  <c:v>43350.507325810184</c:v>
                </c:pt>
                <c:pt idx="528">
                  <c:v>43350.507339699077</c:v>
                </c:pt>
                <c:pt idx="529">
                  <c:v>43350.507353587964</c:v>
                </c:pt>
                <c:pt idx="530">
                  <c:v>43350.50736747685</c:v>
                </c:pt>
                <c:pt idx="531">
                  <c:v>43350.507381365744</c:v>
                </c:pt>
                <c:pt idx="532">
                  <c:v>43350.50739525463</c:v>
                </c:pt>
                <c:pt idx="533">
                  <c:v>43350.507409143516</c:v>
                </c:pt>
                <c:pt idx="534">
                  <c:v>43350.50742303241</c:v>
                </c:pt>
                <c:pt idx="535">
                  <c:v>43350.507436921296</c:v>
                </c:pt>
                <c:pt idx="536">
                  <c:v>43350.507450810182</c:v>
                </c:pt>
                <c:pt idx="537">
                  <c:v>43350.507464699076</c:v>
                </c:pt>
                <c:pt idx="538">
                  <c:v>43350.507478587962</c:v>
                </c:pt>
                <c:pt idx="539">
                  <c:v>43350.507492476849</c:v>
                </c:pt>
                <c:pt idx="540">
                  <c:v>43350.507506365742</c:v>
                </c:pt>
                <c:pt idx="541">
                  <c:v>43350.507520254629</c:v>
                </c:pt>
                <c:pt idx="542">
                  <c:v>43350.507534143515</c:v>
                </c:pt>
                <c:pt idx="543">
                  <c:v>43350.507548032409</c:v>
                </c:pt>
                <c:pt idx="544">
                  <c:v>43350.507561921295</c:v>
                </c:pt>
                <c:pt idx="545">
                  <c:v>43350.507575810188</c:v>
                </c:pt>
                <c:pt idx="546">
                  <c:v>43350.507589699075</c:v>
                </c:pt>
                <c:pt idx="547">
                  <c:v>43350.507603587961</c:v>
                </c:pt>
                <c:pt idx="548">
                  <c:v>43350.507617476855</c:v>
                </c:pt>
                <c:pt idx="549">
                  <c:v>43350.507631365741</c:v>
                </c:pt>
                <c:pt idx="550">
                  <c:v>43350.507645254627</c:v>
                </c:pt>
                <c:pt idx="551">
                  <c:v>43350.507659143521</c:v>
                </c:pt>
                <c:pt idx="552">
                  <c:v>43350.507673032407</c:v>
                </c:pt>
                <c:pt idx="553">
                  <c:v>43350.507686921293</c:v>
                </c:pt>
                <c:pt idx="554">
                  <c:v>43350.507700810187</c:v>
                </c:pt>
                <c:pt idx="555">
                  <c:v>43350.507714699073</c:v>
                </c:pt>
                <c:pt idx="556">
                  <c:v>43350.50772858796</c:v>
                </c:pt>
                <c:pt idx="557">
                  <c:v>43350.507742476853</c:v>
                </c:pt>
                <c:pt idx="558">
                  <c:v>43350.50775636574</c:v>
                </c:pt>
                <c:pt idx="559">
                  <c:v>43350.507770254633</c:v>
                </c:pt>
                <c:pt idx="560">
                  <c:v>43350.50778414352</c:v>
                </c:pt>
                <c:pt idx="561">
                  <c:v>43350.507798032406</c:v>
                </c:pt>
                <c:pt idx="562">
                  <c:v>43350.507811921299</c:v>
                </c:pt>
                <c:pt idx="563">
                  <c:v>43350.507825810186</c:v>
                </c:pt>
                <c:pt idx="564">
                  <c:v>43350.507839699072</c:v>
                </c:pt>
                <c:pt idx="565">
                  <c:v>43350.507853587966</c:v>
                </c:pt>
                <c:pt idx="566">
                  <c:v>43350.507867476852</c:v>
                </c:pt>
                <c:pt idx="567">
                  <c:v>43350.507881365738</c:v>
                </c:pt>
                <c:pt idx="568">
                  <c:v>43350.507895254632</c:v>
                </c:pt>
                <c:pt idx="569">
                  <c:v>43350.507909143518</c:v>
                </c:pt>
                <c:pt idx="570">
                  <c:v>43350.507923032405</c:v>
                </c:pt>
                <c:pt idx="571">
                  <c:v>43350.507936921298</c:v>
                </c:pt>
                <c:pt idx="572">
                  <c:v>43350.507950810184</c:v>
                </c:pt>
                <c:pt idx="573">
                  <c:v>43350.507964699071</c:v>
                </c:pt>
                <c:pt idx="574">
                  <c:v>43350.507978587964</c:v>
                </c:pt>
                <c:pt idx="575">
                  <c:v>43350.507992476851</c:v>
                </c:pt>
                <c:pt idx="576">
                  <c:v>43350.508006365744</c:v>
                </c:pt>
                <c:pt idx="577">
                  <c:v>43350.508020254631</c:v>
                </c:pt>
                <c:pt idx="578">
                  <c:v>43350.508034143517</c:v>
                </c:pt>
                <c:pt idx="579">
                  <c:v>43350.50804803241</c:v>
                </c:pt>
                <c:pt idx="580">
                  <c:v>43350.508061921297</c:v>
                </c:pt>
                <c:pt idx="581">
                  <c:v>43350.508075810183</c:v>
                </c:pt>
                <c:pt idx="582">
                  <c:v>43350.508089699077</c:v>
                </c:pt>
                <c:pt idx="583">
                  <c:v>43350.508103587963</c:v>
                </c:pt>
                <c:pt idx="584">
                  <c:v>43350.508117476849</c:v>
                </c:pt>
                <c:pt idx="585">
                  <c:v>43350.508131365743</c:v>
                </c:pt>
                <c:pt idx="586">
                  <c:v>43350.508145254629</c:v>
                </c:pt>
                <c:pt idx="587">
                  <c:v>43350.508159143516</c:v>
                </c:pt>
                <c:pt idx="588">
                  <c:v>43350.508173032409</c:v>
                </c:pt>
                <c:pt idx="589">
                  <c:v>43350.508186921295</c:v>
                </c:pt>
                <c:pt idx="590">
                  <c:v>43350.508200810182</c:v>
                </c:pt>
                <c:pt idx="591">
                  <c:v>43350.508214699075</c:v>
                </c:pt>
                <c:pt idx="592">
                  <c:v>43350.508228587962</c:v>
                </c:pt>
                <c:pt idx="593">
                  <c:v>43350.508242476855</c:v>
                </c:pt>
                <c:pt idx="594">
                  <c:v>43350.508256365742</c:v>
                </c:pt>
                <c:pt idx="595">
                  <c:v>43350.508270254628</c:v>
                </c:pt>
                <c:pt idx="596">
                  <c:v>43350.508284143521</c:v>
                </c:pt>
                <c:pt idx="597">
                  <c:v>43350.508298032408</c:v>
                </c:pt>
                <c:pt idx="598">
                  <c:v>43350.508311921294</c:v>
                </c:pt>
                <c:pt idx="599">
                  <c:v>43350.508325810188</c:v>
                </c:pt>
                <c:pt idx="600">
                  <c:v>43350.508339699074</c:v>
                </c:pt>
                <c:pt idx="601">
                  <c:v>43350.50835358796</c:v>
                </c:pt>
                <c:pt idx="602">
                  <c:v>43350.508367476854</c:v>
                </c:pt>
                <c:pt idx="603">
                  <c:v>43350.50838136574</c:v>
                </c:pt>
                <c:pt idx="604">
                  <c:v>43350.508395254627</c:v>
                </c:pt>
                <c:pt idx="605">
                  <c:v>43350.50840914352</c:v>
                </c:pt>
                <c:pt idx="606">
                  <c:v>43350.508423032406</c:v>
                </c:pt>
                <c:pt idx="607">
                  <c:v>43350.508436921293</c:v>
                </c:pt>
                <c:pt idx="608">
                  <c:v>43350.508450810186</c:v>
                </c:pt>
                <c:pt idx="609">
                  <c:v>43350.508464699073</c:v>
                </c:pt>
                <c:pt idx="610">
                  <c:v>43350.508478587966</c:v>
                </c:pt>
                <c:pt idx="611">
                  <c:v>43350.508492476853</c:v>
                </c:pt>
                <c:pt idx="612">
                  <c:v>43350.508506365739</c:v>
                </c:pt>
                <c:pt idx="613">
                  <c:v>43350.508520254632</c:v>
                </c:pt>
                <c:pt idx="614">
                  <c:v>43350.508534143519</c:v>
                </c:pt>
                <c:pt idx="615">
                  <c:v>43350.508548032405</c:v>
                </c:pt>
                <c:pt idx="616">
                  <c:v>43350.508561921299</c:v>
                </c:pt>
                <c:pt idx="617">
                  <c:v>43350.508575810185</c:v>
                </c:pt>
                <c:pt idx="618">
                  <c:v>43350.508589699071</c:v>
                </c:pt>
                <c:pt idx="619">
                  <c:v>43350.508603587965</c:v>
                </c:pt>
                <c:pt idx="620">
                  <c:v>43350.508617476851</c:v>
                </c:pt>
                <c:pt idx="621">
                  <c:v>43350.508631365738</c:v>
                </c:pt>
                <c:pt idx="622">
                  <c:v>43350.508645254631</c:v>
                </c:pt>
                <c:pt idx="623">
                  <c:v>43350.508659143517</c:v>
                </c:pt>
                <c:pt idx="624">
                  <c:v>43350.508673032411</c:v>
                </c:pt>
                <c:pt idx="625">
                  <c:v>43350.508686921297</c:v>
                </c:pt>
                <c:pt idx="626">
                  <c:v>43350.508700810184</c:v>
                </c:pt>
                <c:pt idx="627">
                  <c:v>43350.508714699077</c:v>
                </c:pt>
                <c:pt idx="628">
                  <c:v>43350.508728587964</c:v>
                </c:pt>
                <c:pt idx="629">
                  <c:v>43350.50874247685</c:v>
                </c:pt>
                <c:pt idx="630">
                  <c:v>43350.508756365743</c:v>
                </c:pt>
                <c:pt idx="631">
                  <c:v>43350.50877025463</c:v>
                </c:pt>
                <c:pt idx="632">
                  <c:v>43350.508784143516</c:v>
                </c:pt>
                <c:pt idx="633">
                  <c:v>43350.50879803241</c:v>
                </c:pt>
                <c:pt idx="634">
                  <c:v>43350.508811921296</c:v>
                </c:pt>
                <c:pt idx="635">
                  <c:v>43350.508825810182</c:v>
                </c:pt>
                <c:pt idx="636">
                  <c:v>43350.508839699076</c:v>
                </c:pt>
                <c:pt idx="637">
                  <c:v>43350.508853587962</c:v>
                </c:pt>
                <c:pt idx="638">
                  <c:v>43350.508867476849</c:v>
                </c:pt>
                <c:pt idx="639">
                  <c:v>43350.508881365742</c:v>
                </c:pt>
                <c:pt idx="640">
                  <c:v>43350.508895254628</c:v>
                </c:pt>
                <c:pt idx="641">
                  <c:v>43350.508909143522</c:v>
                </c:pt>
                <c:pt idx="642">
                  <c:v>43350.508923032408</c:v>
                </c:pt>
                <c:pt idx="643">
                  <c:v>43350.508936921295</c:v>
                </c:pt>
                <c:pt idx="644">
                  <c:v>43350.508950810188</c:v>
                </c:pt>
                <c:pt idx="645">
                  <c:v>43350.508964699075</c:v>
                </c:pt>
                <c:pt idx="646">
                  <c:v>43350.508978587961</c:v>
                </c:pt>
                <c:pt idx="647">
                  <c:v>43350.508992476854</c:v>
                </c:pt>
                <c:pt idx="648">
                  <c:v>43350.509006365741</c:v>
                </c:pt>
                <c:pt idx="649">
                  <c:v>43350.509020254627</c:v>
                </c:pt>
                <c:pt idx="650">
                  <c:v>43350.509034143521</c:v>
                </c:pt>
                <c:pt idx="651">
                  <c:v>43350.509048032407</c:v>
                </c:pt>
                <c:pt idx="652">
                  <c:v>43350.509061921293</c:v>
                </c:pt>
                <c:pt idx="653">
                  <c:v>43350.509075810187</c:v>
                </c:pt>
                <c:pt idx="654">
                  <c:v>43350.509089699073</c:v>
                </c:pt>
                <c:pt idx="655">
                  <c:v>43350.50910358796</c:v>
                </c:pt>
                <c:pt idx="656">
                  <c:v>43350.509117476853</c:v>
                </c:pt>
                <c:pt idx="657">
                  <c:v>43350.509131365739</c:v>
                </c:pt>
                <c:pt idx="658">
                  <c:v>43350.509145254633</c:v>
                </c:pt>
                <c:pt idx="659">
                  <c:v>43350.509159143519</c:v>
                </c:pt>
                <c:pt idx="660">
                  <c:v>43350.509173032406</c:v>
                </c:pt>
                <c:pt idx="661">
                  <c:v>43350.509186921299</c:v>
                </c:pt>
                <c:pt idx="662">
                  <c:v>43350.509200810186</c:v>
                </c:pt>
                <c:pt idx="663">
                  <c:v>43350.509214699072</c:v>
                </c:pt>
                <c:pt idx="664">
                  <c:v>43350.509228587965</c:v>
                </c:pt>
                <c:pt idx="665">
                  <c:v>43350.509242476852</c:v>
                </c:pt>
                <c:pt idx="666">
                  <c:v>43350.509256365738</c:v>
                </c:pt>
                <c:pt idx="667">
                  <c:v>43350.509270254632</c:v>
                </c:pt>
                <c:pt idx="668">
                  <c:v>43350.509284143518</c:v>
                </c:pt>
                <c:pt idx="669">
                  <c:v>43350.509298032404</c:v>
                </c:pt>
                <c:pt idx="670">
                  <c:v>43350.509311921298</c:v>
                </c:pt>
                <c:pt idx="671">
                  <c:v>43350.509325810184</c:v>
                </c:pt>
                <c:pt idx="672">
                  <c:v>43350.509339699071</c:v>
                </c:pt>
                <c:pt idx="673">
                  <c:v>43350.509353587964</c:v>
                </c:pt>
                <c:pt idx="674">
                  <c:v>43350.50936747685</c:v>
                </c:pt>
                <c:pt idx="675">
                  <c:v>43350.509381365744</c:v>
                </c:pt>
                <c:pt idx="676">
                  <c:v>43350.50939525463</c:v>
                </c:pt>
                <c:pt idx="677">
                  <c:v>43350.509409143517</c:v>
                </c:pt>
                <c:pt idx="678">
                  <c:v>43350.50942303241</c:v>
                </c:pt>
                <c:pt idx="679">
                  <c:v>43350.509436921297</c:v>
                </c:pt>
                <c:pt idx="680">
                  <c:v>43350.509450810183</c:v>
                </c:pt>
                <c:pt idx="681">
                  <c:v>43350.509464699076</c:v>
                </c:pt>
                <c:pt idx="682">
                  <c:v>43350.509478587963</c:v>
                </c:pt>
                <c:pt idx="683">
                  <c:v>43350.509492476849</c:v>
                </c:pt>
                <c:pt idx="684">
                  <c:v>43350.509506365743</c:v>
                </c:pt>
                <c:pt idx="685">
                  <c:v>43350.509520254629</c:v>
                </c:pt>
                <c:pt idx="686">
                  <c:v>43350.509534143515</c:v>
                </c:pt>
                <c:pt idx="687">
                  <c:v>43350.509548032409</c:v>
                </c:pt>
                <c:pt idx="688">
                  <c:v>43350.509561921295</c:v>
                </c:pt>
                <c:pt idx="689">
                  <c:v>43350.509575810182</c:v>
                </c:pt>
                <c:pt idx="690">
                  <c:v>43350.509589699075</c:v>
                </c:pt>
                <c:pt idx="691">
                  <c:v>43350.509603587961</c:v>
                </c:pt>
                <c:pt idx="692">
                  <c:v>43350.509617476855</c:v>
                </c:pt>
                <c:pt idx="693">
                  <c:v>43350.509631365741</c:v>
                </c:pt>
                <c:pt idx="694">
                  <c:v>43350.509645254628</c:v>
                </c:pt>
                <c:pt idx="695">
                  <c:v>43350.509659143521</c:v>
                </c:pt>
                <c:pt idx="696">
                  <c:v>43350.509673032408</c:v>
                </c:pt>
                <c:pt idx="697">
                  <c:v>43350.509686921294</c:v>
                </c:pt>
                <c:pt idx="698">
                  <c:v>43350.509700810187</c:v>
                </c:pt>
                <c:pt idx="699">
                  <c:v>43350.509714699074</c:v>
                </c:pt>
                <c:pt idx="700">
                  <c:v>43350.50972858796</c:v>
                </c:pt>
                <c:pt idx="701">
                  <c:v>43350.509742476854</c:v>
                </c:pt>
                <c:pt idx="702">
                  <c:v>43350.50975636574</c:v>
                </c:pt>
                <c:pt idx="703">
                  <c:v>43350.509770254626</c:v>
                </c:pt>
                <c:pt idx="704">
                  <c:v>43350.50978414352</c:v>
                </c:pt>
                <c:pt idx="705">
                  <c:v>43350.509798032406</c:v>
                </c:pt>
                <c:pt idx="706">
                  <c:v>43350.5098119213</c:v>
                </c:pt>
                <c:pt idx="707">
                  <c:v>43350.509825810186</c:v>
                </c:pt>
                <c:pt idx="708">
                  <c:v>43350.509839699072</c:v>
                </c:pt>
                <c:pt idx="709">
                  <c:v>43350.509853587966</c:v>
                </c:pt>
                <c:pt idx="710">
                  <c:v>43350.509867476852</c:v>
                </c:pt>
                <c:pt idx="711">
                  <c:v>43350.509881365739</c:v>
                </c:pt>
                <c:pt idx="712">
                  <c:v>43350.509895254632</c:v>
                </c:pt>
                <c:pt idx="713">
                  <c:v>43350.509909143519</c:v>
                </c:pt>
                <c:pt idx="714">
                  <c:v>43350.509923032405</c:v>
                </c:pt>
                <c:pt idx="715">
                  <c:v>43350.509936921299</c:v>
                </c:pt>
                <c:pt idx="716">
                  <c:v>43350.509950810185</c:v>
                </c:pt>
                <c:pt idx="717">
                  <c:v>43350.509964699071</c:v>
                </c:pt>
                <c:pt idx="718">
                  <c:v>43350.509978587965</c:v>
                </c:pt>
                <c:pt idx="719">
                  <c:v>43350.509992476851</c:v>
                </c:pt>
                <c:pt idx="720">
                  <c:v>43350.510006365737</c:v>
                </c:pt>
                <c:pt idx="721">
                  <c:v>43350.510020254631</c:v>
                </c:pt>
                <c:pt idx="722">
                  <c:v>43350.510034143517</c:v>
                </c:pt>
                <c:pt idx="723">
                  <c:v>43350.510048032411</c:v>
                </c:pt>
                <c:pt idx="724">
                  <c:v>43350.510061921297</c:v>
                </c:pt>
                <c:pt idx="725">
                  <c:v>43350.510075810183</c:v>
                </c:pt>
                <c:pt idx="726">
                  <c:v>43350.510089699077</c:v>
                </c:pt>
                <c:pt idx="727">
                  <c:v>43350.510103587963</c:v>
                </c:pt>
                <c:pt idx="728">
                  <c:v>43350.51011747685</c:v>
                </c:pt>
                <c:pt idx="729">
                  <c:v>43350.510131365743</c:v>
                </c:pt>
                <c:pt idx="730">
                  <c:v>43350.51014525463</c:v>
                </c:pt>
                <c:pt idx="731">
                  <c:v>43350.510159143516</c:v>
                </c:pt>
                <c:pt idx="732">
                  <c:v>43350.51017303241</c:v>
                </c:pt>
                <c:pt idx="733">
                  <c:v>43350.510186921296</c:v>
                </c:pt>
                <c:pt idx="734">
                  <c:v>43350.510200810182</c:v>
                </c:pt>
                <c:pt idx="735">
                  <c:v>43350.510214699076</c:v>
                </c:pt>
                <c:pt idx="736">
                  <c:v>43350.510228587962</c:v>
                </c:pt>
                <c:pt idx="737">
                  <c:v>43350.510242476848</c:v>
                </c:pt>
                <c:pt idx="738">
                  <c:v>43350.510256365742</c:v>
                </c:pt>
                <c:pt idx="739">
                  <c:v>43350.510270254628</c:v>
                </c:pt>
                <c:pt idx="740">
                  <c:v>43350.510284143522</c:v>
                </c:pt>
                <c:pt idx="741">
                  <c:v>43350.510298032408</c:v>
                </c:pt>
                <c:pt idx="742">
                  <c:v>43350.510311921294</c:v>
                </c:pt>
                <c:pt idx="743">
                  <c:v>43350.510325810188</c:v>
                </c:pt>
                <c:pt idx="744">
                  <c:v>43350.510339699074</c:v>
                </c:pt>
                <c:pt idx="745">
                  <c:v>43350.510353587961</c:v>
                </c:pt>
                <c:pt idx="746">
                  <c:v>43350.510367476854</c:v>
                </c:pt>
                <c:pt idx="747">
                  <c:v>43350.510381365741</c:v>
                </c:pt>
                <c:pt idx="748">
                  <c:v>43350.510395254627</c:v>
                </c:pt>
                <c:pt idx="749">
                  <c:v>43350.510409143521</c:v>
                </c:pt>
                <c:pt idx="750">
                  <c:v>43350.510423032407</c:v>
                </c:pt>
                <c:pt idx="751">
                  <c:v>43350.510436921293</c:v>
                </c:pt>
                <c:pt idx="752">
                  <c:v>43350.510450810187</c:v>
                </c:pt>
                <c:pt idx="753">
                  <c:v>43350.510464699073</c:v>
                </c:pt>
                <c:pt idx="754">
                  <c:v>43350.510478587959</c:v>
                </c:pt>
                <c:pt idx="755">
                  <c:v>43350.510492476853</c:v>
                </c:pt>
                <c:pt idx="756">
                  <c:v>43350.510506365739</c:v>
                </c:pt>
                <c:pt idx="757">
                  <c:v>43350.510520254633</c:v>
                </c:pt>
                <c:pt idx="758">
                  <c:v>43350.510534143519</c:v>
                </c:pt>
                <c:pt idx="759">
                  <c:v>43350.510548032405</c:v>
                </c:pt>
                <c:pt idx="760">
                  <c:v>43350.510561921299</c:v>
                </c:pt>
                <c:pt idx="761">
                  <c:v>43350.510575810185</c:v>
                </c:pt>
                <c:pt idx="762">
                  <c:v>43350.510589699072</c:v>
                </c:pt>
                <c:pt idx="763">
                  <c:v>43350.510603587965</c:v>
                </c:pt>
                <c:pt idx="764">
                  <c:v>43350.510617476852</c:v>
                </c:pt>
                <c:pt idx="765">
                  <c:v>43350.510631365738</c:v>
                </c:pt>
                <c:pt idx="766">
                  <c:v>43350.510645254632</c:v>
                </c:pt>
                <c:pt idx="767">
                  <c:v>43350.510659143518</c:v>
                </c:pt>
                <c:pt idx="768">
                  <c:v>43350.510673032404</c:v>
                </c:pt>
                <c:pt idx="769">
                  <c:v>43350.510686921298</c:v>
                </c:pt>
                <c:pt idx="770">
                  <c:v>43350.510700810184</c:v>
                </c:pt>
                <c:pt idx="771">
                  <c:v>43350.510714699078</c:v>
                </c:pt>
                <c:pt idx="772">
                  <c:v>43350.510728587964</c:v>
                </c:pt>
                <c:pt idx="773">
                  <c:v>43350.51074247685</c:v>
                </c:pt>
                <c:pt idx="774">
                  <c:v>43350.510756365744</c:v>
                </c:pt>
                <c:pt idx="775">
                  <c:v>43350.51077025463</c:v>
                </c:pt>
                <c:pt idx="776">
                  <c:v>43350.510784143517</c:v>
                </c:pt>
                <c:pt idx="777">
                  <c:v>43350.51079803241</c:v>
                </c:pt>
                <c:pt idx="778">
                  <c:v>43350.510811921296</c:v>
                </c:pt>
                <c:pt idx="779">
                  <c:v>43350.510825810183</c:v>
                </c:pt>
                <c:pt idx="780">
                  <c:v>43350.510839699076</c:v>
                </c:pt>
                <c:pt idx="781">
                  <c:v>43350.510853587963</c:v>
                </c:pt>
                <c:pt idx="782">
                  <c:v>43350.510867476849</c:v>
                </c:pt>
                <c:pt idx="783">
                  <c:v>43350.510881365743</c:v>
                </c:pt>
                <c:pt idx="784">
                  <c:v>43350.510895254629</c:v>
                </c:pt>
                <c:pt idx="785">
                  <c:v>43350.510909143515</c:v>
                </c:pt>
                <c:pt idx="786">
                  <c:v>43350.510923032409</c:v>
                </c:pt>
                <c:pt idx="787">
                  <c:v>43350.510936921295</c:v>
                </c:pt>
                <c:pt idx="788">
                  <c:v>43350.510950810189</c:v>
                </c:pt>
                <c:pt idx="789">
                  <c:v>43350.510964699075</c:v>
                </c:pt>
                <c:pt idx="790">
                  <c:v>43350.510978587961</c:v>
                </c:pt>
                <c:pt idx="791">
                  <c:v>43350.510992476855</c:v>
                </c:pt>
                <c:pt idx="792">
                  <c:v>43350.511006365741</c:v>
                </c:pt>
                <c:pt idx="793">
                  <c:v>43350.511020254628</c:v>
                </c:pt>
                <c:pt idx="794">
                  <c:v>43350.511034143521</c:v>
                </c:pt>
                <c:pt idx="795">
                  <c:v>43350.511048032407</c:v>
                </c:pt>
                <c:pt idx="796">
                  <c:v>43350.511061921294</c:v>
                </c:pt>
                <c:pt idx="797">
                  <c:v>43350.511075810187</c:v>
                </c:pt>
                <c:pt idx="798">
                  <c:v>43350.511089699074</c:v>
                </c:pt>
                <c:pt idx="799">
                  <c:v>43350.51110358796</c:v>
                </c:pt>
                <c:pt idx="800">
                  <c:v>43350.511117476854</c:v>
                </c:pt>
                <c:pt idx="801">
                  <c:v>43350.51113136574</c:v>
                </c:pt>
                <c:pt idx="802">
                  <c:v>43350.511145254626</c:v>
                </c:pt>
                <c:pt idx="803">
                  <c:v>43350.51115914352</c:v>
                </c:pt>
                <c:pt idx="804">
                  <c:v>43350.511173032406</c:v>
                </c:pt>
                <c:pt idx="805">
                  <c:v>43350.5111869213</c:v>
                </c:pt>
                <c:pt idx="806">
                  <c:v>43350.511200810186</c:v>
                </c:pt>
                <c:pt idx="807">
                  <c:v>43350.511214699072</c:v>
                </c:pt>
                <c:pt idx="808">
                  <c:v>43350.511228587966</c:v>
                </c:pt>
                <c:pt idx="809">
                  <c:v>43350.511242476852</c:v>
                </c:pt>
                <c:pt idx="810">
                  <c:v>43350.511256365739</c:v>
                </c:pt>
                <c:pt idx="811">
                  <c:v>43350.511270254632</c:v>
                </c:pt>
                <c:pt idx="812">
                  <c:v>43350.511284143518</c:v>
                </c:pt>
                <c:pt idx="813">
                  <c:v>43350.511298032405</c:v>
                </c:pt>
                <c:pt idx="814">
                  <c:v>43350.511311921298</c:v>
                </c:pt>
                <c:pt idx="815">
                  <c:v>43350.511325810185</c:v>
                </c:pt>
                <c:pt idx="816">
                  <c:v>43350.511339699071</c:v>
                </c:pt>
                <c:pt idx="817">
                  <c:v>43350.511353587965</c:v>
                </c:pt>
                <c:pt idx="818">
                  <c:v>43350.511367476851</c:v>
                </c:pt>
                <c:pt idx="819">
                  <c:v>43350.511381365737</c:v>
                </c:pt>
                <c:pt idx="820">
                  <c:v>43350.511395254631</c:v>
                </c:pt>
                <c:pt idx="821">
                  <c:v>43350.511409143517</c:v>
                </c:pt>
                <c:pt idx="822">
                  <c:v>43350.511423032411</c:v>
                </c:pt>
                <c:pt idx="823">
                  <c:v>43350.511436921297</c:v>
                </c:pt>
                <c:pt idx="824">
                  <c:v>43350.511450810183</c:v>
                </c:pt>
                <c:pt idx="825">
                  <c:v>43350.511464699077</c:v>
                </c:pt>
                <c:pt idx="826">
                  <c:v>43350.511478587963</c:v>
                </c:pt>
                <c:pt idx="827">
                  <c:v>43350.51149247685</c:v>
                </c:pt>
                <c:pt idx="828">
                  <c:v>43350.511506365743</c:v>
                </c:pt>
                <c:pt idx="829">
                  <c:v>43350.511520254629</c:v>
                </c:pt>
                <c:pt idx="830">
                  <c:v>43350.511534143516</c:v>
                </c:pt>
                <c:pt idx="831">
                  <c:v>43350.511548032409</c:v>
                </c:pt>
                <c:pt idx="832">
                  <c:v>43350.511561921296</c:v>
                </c:pt>
                <c:pt idx="833">
                  <c:v>43350.511575810182</c:v>
                </c:pt>
                <c:pt idx="834">
                  <c:v>43350.511589699076</c:v>
                </c:pt>
                <c:pt idx="835">
                  <c:v>43350.511603587962</c:v>
                </c:pt>
                <c:pt idx="836">
                  <c:v>43350.511617476855</c:v>
                </c:pt>
                <c:pt idx="837">
                  <c:v>43350.511631365742</c:v>
                </c:pt>
                <c:pt idx="838">
                  <c:v>43350.511645254628</c:v>
                </c:pt>
                <c:pt idx="839">
                  <c:v>43350.511659143522</c:v>
                </c:pt>
                <c:pt idx="840">
                  <c:v>43350.511673032408</c:v>
                </c:pt>
                <c:pt idx="841">
                  <c:v>43350.511686921294</c:v>
                </c:pt>
                <c:pt idx="842">
                  <c:v>43350.511700810188</c:v>
                </c:pt>
                <c:pt idx="843">
                  <c:v>43350.511714699074</c:v>
                </c:pt>
                <c:pt idx="844">
                  <c:v>43350.511728587961</c:v>
                </c:pt>
                <c:pt idx="845">
                  <c:v>43350.511742476854</c:v>
                </c:pt>
                <c:pt idx="846">
                  <c:v>43350.51175636574</c:v>
                </c:pt>
                <c:pt idx="847">
                  <c:v>43350.511770254627</c:v>
                </c:pt>
                <c:pt idx="848">
                  <c:v>43350.51178414352</c:v>
                </c:pt>
                <c:pt idx="849">
                  <c:v>43350.511798032407</c:v>
                </c:pt>
                <c:pt idx="850">
                  <c:v>43350.511811921293</c:v>
                </c:pt>
                <c:pt idx="851">
                  <c:v>43350.511825810187</c:v>
                </c:pt>
                <c:pt idx="852">
                  <c:v>43350.511839699073</c:v>
                </c:pt>
                <c:pt idx="853">
                  <c:v>43350.511853587966</c:v>
                </c:pt>
                <c:pt idx="854">
                  <c:v>43350.511867476853</c:v>
                </c:pt>
                <c:pt idx="855">
                  <c:v>43350.511881365739</c:v>
                </c:pt>
                <c:pt idx="856">
                  <c:v>43350.511895254633</c:v>
                </c:pt>
                <c:pt idx="857">
                  <c:v>43350.511909143519</c:v>
                </c:pt>
                <c:pt idx="858">
                  <c:v>43350.511923032405</c:v>
                </c:pt>
                <c:pt idx="859">
                  <c:v>43350.511936921299</c:v>
                </c:pt>
                <c:pt idx="860">
                  <c:v>43350.511950810185</c:v>
                </c:pt>
                <c:pt idx="861">
                  <c:v>43350.511964699072</c:v>
                </c:pt>
                <c:pt idx="862">
                  <c:v>43350.511978587965</c:v>
                </c:pt>
                <c:pt idx="863">
                  <c:v>43350.511992476851</c:v>
                </c:pt>
                <c:pt idx="864">
                  <c:v>43350.512006365738</c:v>
                </c:pt>
                <c:pt idx="865">
                  <c:v>43350.512020254631</c:v>
                </c:pt>
                <c:pt idx="866">
                  <c:v>43350.512034143518</c:v>
                </c:pt>
                <c:pt idx="867">
                  <c:v>43350.512048032404</c:v>
                </c:pt>
                <c:pt idx="868">
                  <c:v>43350.512061921298</c:v>
                </c:pt>
                <c:pt idx="869">
                  <c:v>43350.512075810184</c:v>
                </c:pt>
                <c:pt idx="870">
                  <c:v>43350.512089699077</c:v>
                </c:pt>
                <c:pt idx="871">
                  <c:v>43350.512103587964</c:v>
                </c:pt>
                <c:pt idx="872">
                  <c:v>43350.51211747685</c:v>
                </c:pt>
                <c:pt idx="873">
                  <c:v>43350.512131365744</c:v>
                </c:pt>
                <c:pt idx="874">
                  <c:v>43350.51214525463</c:v>
                </c:pt>
                <c:pt idx="875">
                  <c:v>43350.512159143516</c:v>
                </c:pt>
                <c:pt idx="876">
                  <c:v>43350.51217303241</c:v>
                </c:pt>
                <c:pt idx="877">
                  <c:v>43350.512186921296</c:v>
                </c:pt>
                <c:pt idx="878">
                  <c:v>43350.512200810183</c:v>
                </c:pt>
                <c:pt idx="879">
                  <c:v>43350.512214699076</c:v>
                </c:pt>
                <c:pt idx="880">
                  <c:v>43350.512228587962</c:v>
                </c:pt>
                <c:pt idx="881">
                  <c:v>43350.512242476849</c:v>
                </c:pt>
                <c:pt idx="882">
                  <c:v>43350.512256365742</c:v>
                </c:pt>
                <c:pt idx="883">
                  <c:v>43350.512270254629</c:v>
                </c:pt>
                <c:pt idx="884">
                  <c:v>43350.512284143515</c:v>
                </c:pt>
                <c:pt idx="885">
                  <c:v>43350.512298032409</c:v>
                </c:pt>
                <c:pt idx="886">
                  <c:v>43350.512311921295</c:v>
                </c:pt>
                <c:pt idx="887">
                  <c:v>43350.512325810188</c:v>
                </c:pt>
                <c:pt idx="888">
                  <c:v>43350.512339699075</c:v>
                </c:pt>
                <c:pt idx="889">
                  <c:v>43350.512353587961</c:v>
                </c:pt>
                <c:pt idx="890">
                  <c:v>43350.512367476855</c:v>
                </c:pt>
                <c:pt idx="891">
                  <c:v>43350.512381365741</c:v>
                </c:pt>
                <c:pt idx="892">
                  <c:v>43350.512395254627</c:v>
                </c:pt>
                <c:pt idx="893">
                  <c:v>43350.512409143521</c:v>
                </c:pt>
                <c:pt idx="894">
                  <c:v>43350.512423032407</c:v>
                </c:pt>
                <c:pt idx="895">
                  <c:v>43350.512436921294</c:v>
                </c:pt>
                <c:pt idx="896">
                  <c:v>43350.512450810187</c:v>
                </c:pt>
                <c:pt idx="897">
                  <c:v>43350.512464699073</c:v>
                </c:pt>
                <c:pt idx="898">
                  <c:v>43350.51247858796</c:v>
                </c:pt>
                <c:pt idx="899">
                  <c:v>43350.512492476853</c:v>
                </c:pt>
                <c:pt idx="900">
                  <c:v>43350.51250636574</c:v>
                </c:pt>
                <c:pt idx="901">
                  <c:v>43350.512520254626</c:v>
                </c:pt>
                <c:pt idx="902">
                  <c:v>43350.51253414352</c:v>
                </c:pt>
                <c:pt idx="903">
                  <c:v>43350.512548032406</c:v>
                </c:pt>
                <c:pt idx="904">
                  <c:v>43350.512561921299</c:v>
                </c:pt>
                <c:pt idx="905">
                  <c:v>43350.512575810186</c:v>
                </c:pt>
                <c:pt idx="906">
                  <c:v>43350.512589699072</c:v>
                </c:pt>
                <c:pt idx="907">
                  <c:v>43350.512603587966</c:v>
                </c:pt>
                <c:pt idx="908">
                  <c:v>43350.512617476852</c:v>
                </c:pt>
                <c:pt idx="909">
                  <c:v>43350.512631365738</c:v>
                </c:pt>
                <c:pt idx="910">
                  <c:v>43350.512645254632</c:v>
                </c:pt>
                <c:pt idx="911">
                  <c:v>43350.512659143518</c:v>
                </c:pt>
                <c:pt idx="912">
                  <c:v>43350.512673032405</c:v>
                </c:pt>
                <c:pt idx="913">
                  <c:v>43350.512686921298</c:v>
                </c:pt>
                <c:pt idx="914">
                  <c:v>43350.512700810184</c:v>
                </c:pt>
                <c:pt idx="915">
                  <c:v>43350.512714699071</c:v>
                </c:pt>
                <c:pt idx="916">
                  <c:v>43350.512728587964</c:v>
                </c:pt>
                <c:pt idx="917">
                  <c:v>43350.512742476851</c:v>
                </c:pt>
                <c:pt idx="918">
                  <c:v>43350.512756365744</c:v>
                </c:pt>
                <c:pt idx="919">
                  <c:v>43350.512770254631</c:v>
                </c:pt>
                <c:pt idx="920">
                  <c:v>43350.512784143517</c:v>
                </c:pt>
                <c:pt idx="921">
                  <c:v>43350.512798032411</c:v>
                </c:pt>
                <c:pt idx="922">
                  <c:v>43350.512811921297</c:v>
                </c:pt>
                <c:pt idx="923">
                  <c:v>43350.512825810183</c:v>
                </c:pt>
                <c:pt idx="924">
                  <c:v>43350.512839699077</c:v>
                </c:pt>
                <c:pt idx="925">
                  <c:v>43350.512853587963</c:v>
                </c:pt>
                <c:pt idx="926">
                  <c:v>43350.512867476849</c:v>
                </c:pt>
                <c:pt idx="927">
                  <c:v>43350.512881365743</c:v>
                </c:pt>
                <c:pt idx="928">
                  <c:v>43350.512895254629</c:v>
                </c:pt>
                <c:pt idx="929">
                  <c:v>43350.512909143516</c:v>
                </c:pt>
                <c:pt idx="930">
                  <c:v>43350.512923032409</c:v>
                </c:pt>
                <c:pt idx="931">
                  <c:v>43350.512936921295</c:v>
                </c:pt>
                <c:pt idx="932">
                  <c:v>43350.512950810182</c:v>
                </c:pt>
                <c:pt idx="933">
                  <c:v>43350.512964699075</c:v>
                </c:pt>
                <c:pt idx="934">
                  <c:v>43350.512978587962</c:v>
                </c:pt>
                <c:pt idx="935">
                  <c:v>43350.512992476855</c:v>
                </c:pt>
                <c:pt idx="936">
                  <c:v>43350.513006365742</c:v>
                </c:pt>
                <c:pt idx="937">
                  <c:v>43350.513020254628</c:v>
                </c:pt>
                <c:pt idx="938">
                  <c:v>43350.513034143522</c:v>
                </c:pt>
                <c:pt idx="939">
                  <c:v>43350.513048032408</c:v>
                </c:pt>
                <c:pt idx="940">
                  <c:v>43350.513061921294</c:v>
                </c:pt>
                <c:pt idx="941">
                  <c:v>43350.513075810188</c:v>
                </c:pt>
                <c:pt idx="942">
                  <c:v>43350.513089699074</c:v>
                </c:pt>
                <c:pt idx="943">
                  <c:v>43350.51310358796</c:v>
                </c:pt>
                <c:pt idx="944">
                  <c:v>43350.513117476854</c:v>
                </c:pt>
                <c:pt idx="945">
                  <c:v>43350.51313136574</c:v>
                </c:pt>
                <c:pt idx="946">
                  <c:v>43350.513145254627</c:v>
                </c:pt>
                <c:pt idx="947">
                  <c:v>43350.51315914352</c:v>
                </c:pt>
                <c:pt idx="948">
                  <c:v>43350.513173032406</c:v>
                </c:pt>
                <c:pt idx="949">
                  <c:v>43350.513186921293</c:v>
                </c:pt>
                <c:pt idx="950">
                  <c:v>43350.513200810186</c:v>
                </c:pt>
                <c:pt idx="951">
                  <c:v>43350.513214699073</c:v>
                </c:pt>
                <c:pt idx="952">
                  <c:v>43350.513228587966</c:v>
                </c:pt>
                <c:pt idx="953">
                  <c:v>43350.513242476853</c:v>
                </c:pt>
                <c:pt idx="954">
                  <c:v>43350.513256365739</c:v>
                </c:pt>
                <c:pt idx="955">
                  <c:v>43350.513270254633</c:v>
                </c:pt>
                <c:pt idx="956">
                  <c:v>43350.513284143519</c:v>
                </c:pt>
                <c:pt idx="957">
                  <c:v>43350.513298032405</c:v>
                </c:pt>
                <c:pt idx="958">
                  <c:v>43350.513311921299</c:v>
                </c:pt>
                <c:pt idx="959">
                  <c:v>43350.513325810185</c:v>
                </c:pt>
                <c:pt idx="960">
                  <c:v>43350.513339699071</c:v>
                </c:pt>
                <c:pt idx="961">
                  <c:v>43350.513353587965</c:v>
                </c:pt>
                <c:pt idx="962">
                  <c:v>43350.513367476851</c:v>
                </c:pt>
                <c:pt idx="963">
                  <c:v>43350.513381365738</c:v>
                </c:pt>
                <c:pt idx="964">
                  <c:v>43350.513395254631</c:v>
                </c:pt>
                <c:pt idx="965">
                  <c:v>43350.513409143517</c:v>
                </c:pt>
                <c:pt idx="966">
                  <c:v>43350.513423032404</c:v>
                </c:pt>
                <c:pt idx="967">
                  <c:v>43350.513436921297</c:v>
                </c:pt>
                <c:pt idx="968">
                  <c:v>43350.513450810184</c:v>
                </c:pt>
                <c:pt idx="969">
                  <c:v>43350.513464699077</c:v>
                </c:pt>
                <c:pt idx="970">
                  <c:v>43350.513478587964</c:v>
                </c:pt>
                <c:pt idx="971">
                  <c:v>43350.51349247685</c:v>
                </c:pt>
                <c:pt idx="972">
                  <c:v>43350.513506365744</c:v>
                </c:pt>
                <c:pt idx="973">
                  <c:v>43350.51352025463</c:v>
                </c:pt>
                <c:pt idx="974">
                  <c:v>43350.513534143516</c:v>
                </c:pt>
                <c:pt idx="975">
                  <c:v>43350.51354803241</c:v>
                </c:pt>
                <c:pt idx="976">
                  <c:v>43350.513561921296</c:v>
                </c:pt>
                <c:pt idx="977">
                  <c:v>43350.513575810182</c:v>
                </c:pt>
                <c:pt idx="978">
                  <c:v>43350.513589699076</c:v>
                </c:pt>
                <c:pt idx="979">
                  <c:v>43350.513603587962</c:v>
                </c:pt>
                <c:pt idx="980">
                  <c:v>43350.513617476849</c:v>
                </c:pt>
                <c:pt idx="981">
                  <c:v>43350.513631365742</c:v>
                </c:pt>
                <c:pt idx="982">
                  <c:v>43350.513645254628</c:v>
                </c:pt>
                <c:pt idx="983">
                  <c:v>43350.513659143522</c:v>
                </c:pt>
                <c:pt idx="984">
                  <c:v>43350.513673032408</c:v>
                </c:pt>
                <c:pt idx="985">
                  <c:v>43350.513686921295</c:v>
                </c:pt>
                <c:pt idx="986">
                  <c:v>43350.513700810188</c:v>
                </c:pt>
                <c:pt idx="987">
                  <c:v>43350.513714699075</c:v>
                </c:pt>
                <c:pt idx="988">
                  <c:v>43350.513728587961</c:v>
                </c:pt>
                <c:pt idx="989">
                  <c:v>43350.513742476855</c:v>
                </c:pt>
                <c:pt idx="990">
                  <c:v>43350.513756365741</c:v>
                </c:pt>
                <c:pt idx="991">
                  <c:v>43350.513770254627</c:v>
                </c:pt>
                <c:pt idx="992">
                  <c:v>43350.513784143521</c:v>
                </c:pt>
                <c:pt idx="993">
                  <c:v>43350.513798032407</c:v>
                </c:pt>
                <c:pt idx="994">
                  <c:v>43350.513811921293</c:v>
                </c:pt>
                <c:pt idx="995">
                  <c:v>43350.513825810187</c:v>
                </c:pt>
                <c:pt idx="996">
                  <c:v>43350.513839699073</c:v>
                </c:pt>
                <c:pt idx="997">
                  <c:v>43350.51385358796</c:v>
                </c:pt>
                <c:pt idx="998">
                  <c:v>43350.513867476853</c:v>
                </c:pt>
                <c:pt idx="999">
                  <c:v>43350.51388136574</c:v>
                </c:pt>
                <c:pt idx="1000">
                  <c:v>43350.513895254633</c:v>
                </c:pt>
                <c:pt idx="1001">
                  <c:v>43350.513909143519</c:v>
                </c:pt>
                <c:pt idx="1002">
                  <c:v>43350.513923032406</c:v>
                </c:pt>
                <c:pt idx="1003">
                  <c:v>43350.513936921299</c:v>
                </c:pt>
                <c:pt idx="1004">
                  <c:v>43350.513950810186</c:v>
                </c:pt>
                <c:pt idx="1005">
                  <c:v>43350.513964699072</c:v>
                </c:pt>
                <c:pt idx="1006">
                  <c:v>43350.513978587966</c:v>
                </c:pt>
                <c:pt idx="1007">
                  <c:v>43350.513992476852</c:v>
                </c:pt>
                <c:pt idx="1008">
                  <c:v>43350.514006365738</c:v>
                </c:pt>
                <c:pt idx="1009">
                  <c:v>43350.514020254632</c:v>
                </c:pt>
                <c:pt idx="1010">
                  <c:v>43350.514034143518</c:v>
                </c:pt>
                <c:pt idx="1011">
                  <c:v>43350.514048032404</c:v>
                </c:pt>
                <c:pt idx="1012">
                  <c:v>43350.514061921298</c:v>
                </c:pt>
                <c:pt idx="1013">
                  <c:v>43350.514075810184</c:v>
                </c:pt>
                <c:pt idx="1014">
                  <c:v>43350.514089699071</c:v>
                </c:pt>
                <c:pt idx="1015">
                  <c:v>43350.514103587964</c:v>
                </c:pt>
                <c:pt idx="1016">
                  <c:v>43350.514117476851</c:v>
                </c:pt>
                <c:pt idx="1017">
                  <c:v>43350.514131365744</c:v>
                </c:pt>
                <c:pt idx="1018">
                  <c:v>43350.51414525463</c:v>
                </c:pt>
                <c:pt idx="1019">
                  <c:v>43350.514159143517</c:v>
                </c:pt>
                <c:pt idx="1020">
                  <c:v>43350.51417303241</c:v>
                </c:pt>
                <c:pt idx="1021">
                  <c:v>43350.514186921297</c:v>
                </c:pt>
                <c:pt idx="1022">
                  <c:v>43350.514200810183</c:v>
                </c:pt>
                <c:pt idx="1023">
                  <c:v>43350.514214699077</c:v>
                </c:pt>
                <c:pt idx="1024">
                  <c:v>43350.514228587963</c:v>
                </c:pt>
                <c:pt idx="1025">
                  <c:v>43350.514242476849</c:v>
                </c:pt>
                <c:pt idx="1026">
                  <c:v>43350.514256365743</c:v>
                </c:pt>
                <c:pt idx="1027">
                  <c:v>43350.514270254629</c:v>
                </c:pt>
                <c:pt idx="1028">
                  <c:v>43350.514284143515</c:v>
                </c:pt>
                <c:pt idx="1029">
                  <c:v>43350.514298032409</c:v>
                </c:pt>
                <c:pt idx="1030">
                  <c:v>43350.514311921295</c:v>
                </c:pt>
                <c:pt idx="1031">
                  <c:v>43350.514325810182</c:v>
                </c:pt>
                <c:pt idx="1032">
                  <c:v>43350.514339699075</c:v>
                </c:pt>
                <c:pt idx="1033">
                  <c:v>43350.514353587962</c:v>
                </c:pt>
                <c:pt idx="1034">
                  <c:v>43350.514367476855</c:v>
                </c:pt>
                <c:pt idx="1035">
                  <c:v>43350.514381365741</c:v>
                </c:pt>
                <c:pt idx="1036">
                  <c:v>43350.514395254628</c:v>
                </c:pt>
                <c:pt idx="1037">
                  <c:v>43350.514409143521</c:v>
                </c:pt>
                <c:pt idx="1038">
                  <c:v>43350.514423032408</c:v>
                </c:pt>
                <c:pt idx="1039">
                  <c:v>43350.514436921294</c:v>
                </c:pt>
                <c:pt idx="1040">
                  <c:v>43350.514450810188</c:v>
                </c:pt>
                <c:pt idx="1041">
                  <c:v>43350.514464699074</c:v>
                </c:pt>
                <c:pt idx="1042">
                  <c:v>43350.51447858796</c:v>
                </c:pt>
                <c:pt idx="1043">
                  <c:v>43350.514492476854</c:v>
                </c:pt>
                <c:pt idx="1044">
                  <c:v>43350.51450636574</c:v>
                </c:pt>
                <c:pt idx="1045">
                  <c:v>43350.514520254626</c:v>
                </c:pt>
                <c:pt idx="1046">
                  <c:v>43350.51453414352</c:v>
                </c:pt>
                <c:pt idx="1047">
                  <c:v>43350.514548032406</c:v>
                </c:pt>
                <c:pt idx="1048">
                  <c:v>43350.5145619213</c:v>
                </c:pt>
                <c:pt idx="1049">
                  <c:v>43350.514575810186</c:v>
                </c:pt>
                <c:pt idx="1050">
                  <c:v>43350.514589699073</c:v>
                </c:pt>
                <c:pt idx="1051">
                  <c:v>43350.514603587966</c:v>
                </c:pt>
                <c:pt idx="1052">
                  <c:v>43350.514617476852</c:v>
                </c:pt>
                <c:pt idx="1053">
                  <c:v>43350.514631365739</c:v>
                </c:pt>
                <c:pt idx="1054">
                  <c:v>43350.514645254632</c:v>
                </c:pt>
                <c:pt idx="1055">
                  <c:v>43350.514659143519</c:v>
                </c:pt>
                <c:pt idx="1056">
                  <c:v>43350.514673032405</c:v>
                </c:pt>
                <c:pt idx="1057">
                  <c:v>43350.514686921299</c:v>
                </c:pt>
                <c:pt idx="1058">
                  <c:v>43350.514700810185</c:v>
                </c:pt>
                <c:pt idx="1059">
                  <c:v>43350.514714699071</c:v>
                </c:pt>
                <c:pt idx="1060">
                  <c:v>43350.514728587965</c:v>
                </c:pt>
                <c:pt idx="1061">
                  <c:v>43350.514742476851</c:v>
                </c:pt>
                <c:pt idx="1062">
                  <c:v>43350.514756365737</c:v>
                </c:pt>
                <c:pt idx="1063">
                  <c:v>43350.514770254631</c:v>
                </c:pt>
                <c:pt idx="1064">
                  <c:v>43350.514784143517</c:v>
                </c:pt>
                <c:pt idx="1065">
                  <c:v>43350.514798032411</c:v>
                </c:pt>
                <c:pt idx="1066">
                  <c:v>43350.514811921297</c:v>
                </c:pt>
                <c:pt idx="1067">
                  <c:v>43350.514825810184</c:v>
                </c:pt>
                <c:pt idx="1068">
                  <c:v>43350.514839699077</c:v>
                </c:pt>
                <c:pt idx="1069">
                  <c:v>43350.514853587963</c:v>
                </c:pt>
                <c:pt idx="1070">
                  <c:v>43350.51486747685</c:v>
                </c:pt>
                <c:pt idx="1071">
                  <c:v>43350.514881365743</c:v>
                </c:pt>
                <c:pt idx="1072">
                  <c:v>43350.51489525463</c:v>
                </c:pt>
                <c:pt idx="1073">
                  <c:v>43350.514909143516</c:v>
                </c:pt>
                <c:pt idx="1074">
                  <c:v>43350.51492303241</c:v>
                </c:pt>
                <c:pt idx="1075">
                  <c:v>43350.514936921296</c:v>
                </c:pt>
                <c:pt idx="1076">
                  <c:v>43350.514950810182</c:v>
                </c:pt>
                <c:pt idx="1077">
                  <c:v>43350.514964699076</c:v>
                </c:pt>
                <c:pt idx="1078">
                  <c:v>43350.514978587962</c:v>
                </c:pt>
                <c:pt idx="1079">
                  <c:v>43350.514992476848</c:v>
                </c:pt>
                <c:pt idx="1080">
                  <c:v>43350.515006365742</c:v>
                </c:pt>
                <c:pt idx="1081">
                  <c:v>43350.515020254628</c:v>
                </c:pt>
                <c:pt idx="1082">
                  <c:v>43350.515034143522</c:v>
                </c:pt>
                <c:pt idx="1083">
                  <c:v>43350.515048032408</c:v>
                </c:pt>
                <c:pt idx="1084">
                  <c:v>43350.515061921295</c:v>
                </c:pt>
                <c:pt idx="1085">
                  <c:v>43350.515075810188</c:v>
                </c:pt>
                <c:pt idx="1086">
                  <c:v>43350.515089699074</c:v>
                </c:pt>
                <c:pt idx="1087">
                  <c:v>43350.515103587961</c:v>
                </c:pt>
                <c:pt idx="1088">
                  <c:v>43350.515117476854</c:v>
                </c:pt>
                <c:pt idx="1089">
                  <c:v>43350.515131365741</c:v>
                </c:pt>
                <c:pt idx="1090">
                  <c:v>43350.515145254627</c:v>
                </c:pt>
                <c:pt idx="1091">
                  <c:v>43350.515159143521</c:v>
                </c:pt>
                <c:pt idx="1092">
                  <c:v>43350.515173032407</c:v>
                </c:pt>
                <c:pt idx="1093">
                  <c:v>43350.515186921293</c:v>
                </c:pt>
                <c:pt idx="1094">
                  <c:v>43350.515200810187</c:v>
                </c:pt>
                <c:pt idx="1095">
                  <c:v>43350.515214699073</c:v>
                </c:pt>
                <c:pt idx="1096">
                  <c:v>43350.515228587959</c:v>
                </c:pt>
                <c:pt idx="1097">
                  <c:v>43350.515242476853</c:v>
                </c:pt>
                <c:pt idx="1098">
                  <c:v>43350.515256365739</c:v>
                </c:pt>
                <c:pt idx="1099">
                  <c:v>43350.515270254633</c:v>
                </c:pt>
                <c:pt idx="1100">
                  <c:v>43350.515284143519</c:v>
                </c:pt>
                <c:pt idx="1101">
                  <c:v>43350.515298032406</c:v>
                </c:pt>
                <c:pt idx="1102">
                  <c:v>43350.515311921299</c:v>
                </c:pt>
                <c:pt idx="1103">
                  <c:v>43350.515325810185</c:v>
                </c:pt>
                <c:pt idx="1104">
                  <c:v>43350.515339699072</c:v>
                </c:pt>
                <c:pt idx="1105">
                  <c:v>43350.515353587965</c:v>
                </c:pt>
                <c:pt idx="1106">
                  <c:v>43350.515367476852</c:v>
                </c:pt>
                <c:pt idx="1107">
                  <c:v>43350.515381365738</c:v>
                </c:pt>
                <c:pt idx="1108">
                  <c:v>43350.515395254632</c:v>
                </c:pt>
                <c:pt idx="1109">
                  <c:v>43350.515409143518</c:v>
                </c:pt>
                <c:pt idx="1110">
                  <c:v>43350.515423032404</c:v>
                </c:pt>
                <c:pt idx="1111">
                  <c:v>43350.515436921298</c:v>
                </c:pt>
                <c:pt idx="1112">
                  <c:v>43350.515450810184</c:v>
                </c:pt>
                <c:pt idx="1113">
                  <c:v>43350.51546469907</c:v>
                </c:pt>
                <c:pt idx="1114">
                  <c:v>43350.515478587964</c:v>
                </c:pt>
                <c:pt idx="1115">
                  <c:v>43350.51549247685</c:v>
                </c:pt>
                <c:pt idx="1116">
                  <c:v>43350.515506365744</c:v>
                </c:pt>
                <c:pt idx="1117">
                  <c:v>43350.51552025463</c:v>
                </c:pt>
                <c:pt idx="1118">
                  <c:v>43350.515534143517</c:v>
                </c:pt>
                <c:pt idx="1119">
                  <c:v>43350.51554803241</c:v>
                </c:pt>
                <c:pt idx="1120">
                  <c:v>43350.515561921296</c:v>
                </c:pt>
                <c:pt idx="1121">
                  <c:v>43350.515575810183</c:v>
                </c:pt>
                <c:pt idx="1122">
                  <c:v>43350.515589699076</c:v>
                </c:pt>
                <c:pt idx="1123">
                  <c:v>43350.515603587963</c:v>
                </c:pt>
                <c:pt idx="1124">
                  <c:v>43350.515617476849</c:v>
                </c:pt>
                <c:pt idx="1125">
                  <c:v>43350.515631365743</c:v>
                </c:pt>
                <c:pt idx="1126">
                  <c:v>43350.515645254629</c:v>
                </c:pt>
                <c:pt idx="1127">
                  <c:v>43350.515659143515</c:v>
                </c:pt>
                <c:pt idx="1128">
                  <c:v>43350.515673032409</c:v>
                </c:pt>
                <c:pt idx="1129">
                  <c:v>43350.515686921295</c:v>
                </c:pt>
                <c:pt idx="1130">
                  <c:v>43350.515700810189</c:v>
                </c:pt>
                <c:pt idx="1131">
                  <c:v>43350.515714699075</c:v>
                </c:pt>
                <c:pt idx="1132">
                  <c:v>43350.515728587961</c:v>
                </c:pt>
                <c:pt idx="1133">
                  <c:v>43350.515742476855</c:v>
                </c:pt>
                <c:pt idx="1134">
                  <c:v>43350.515756365741</c:v>
                </c:pt>
                <c:pt idx="1135">
                  <c:v>43350.515770254628</c:v>
                </c:pt>
                <c:pt idx="1136">
                  <c:v>43350.515784143521</c:v>
                </c:pt>
                <c:pt idx="1137">
                  <c:v>43350.515798032407</c:v>
                </c:pt>
                <c:pt idx="1138">
                  <c:v>43350.515811921294</c:v>
                </c:pt>
                <c:pt idx="1139">
                  <c:v>43350.515825810187</c:v>
                </c:pt>
                <c:pt idx="1140">
                  <c:v>43350.515839699074</c:v>
                </c:pt>
                <c:pt idx="1141">
                  <c:v>43350.51585358796</c:v>
                </c:pt>
                <c:pt idx="1142">
                  <c:v>43350.515867476854</c:v>
                </c:pt>
                <c:pt idx="1143">
                  <c:v>43350.51588136574</c:v>
                </c:pt>
                <c:pt idx="1144">
                  <c:v>43350.515895254626</c:v>
                </c:pt>
                <c:pt idx="1145">
                  <c:v>43350.51590914352</c:v>
                </c:pt>
                <c:pt idx="1146">
                  <c:v>43350.515923032406</c:v>
                </c:pt>
                <c:pt idx="1147">
                  <c:v>43350.5159369213</c:v>
                </c:pt>
                <c:pt idx="1148">
                  <c:v>43350.515950810186</c:v>
                </c:pt>
                <c:pt idx="1149">
                  <c:v>43350.515964699072</c:v>
                </c:pt>
                <c:pt idx="1150">
                  <c:v>43350.515978587966</c:v>
                </c:pt>
                <c:pt idx="1151">
                  <c:v>43350.515992476852</c:v>
                </c:pt>
                <c:pt idx="1152">
                  <c:v>43350.516006365739</c:v>
                </c:pt>
                <c:pt idx="1153">
                  <c:v>43350.516020254632</c:v>
                </c:pt>
                <c:pt idx="1154">
                  <c:v>43350.516034143518</c:v>
                </c:pt>
                <c:pt idx="1155">
                  <c:v>43350.516048032405</c:v>
                </c:pt>
                <c:pt idx="1156">
                  <c:v>43350.516061921298</c:v>
                </c:pt>
                <c:pt idx="1157">
                  <c:v>43350.516075810185</c:v>
                </c:pt>
                <c:pt idx="1158">
                  <c:v>43350.516089699071</c:v>
                </c:pt>
                <c:pt idx="1159">
                  <c:v>43350.516103587965</c:v>
                </c:pt>
                <c:pt idx="1160">
                  <c:v>43350.516117476851</c:v>
                </c:pt>
                <c:pt idx="1161">
                  <c:v>43350.516131365737</c:v>
                </c:pt>
                <c:pt idx="1162">
                  <c:v>43350.516145254631</c:v>
                </c:pt>
                <c:pt idx="1163">
                  <c:v>43350.516159143517</c:v>
                </c:pt>
                <c:pt idx="1164">
                  <c:v>43350.516173032411</c:v>
                </c:pt>
                <c:pt idx="1165">
                  <c:v>43350.516186921297</c:v>
                </c:pt>
                <c:pt idx="1166">
                  <c:v>43350.516200810183</c:v>
                </c:pt>
                <c:pt idx="1167">
                  <c:v>43350.516214699077</c:v>
                </c:pt>
                <c:pt idx="1168">
                  <c:v>43350.516228587963</c:v>
                </c:pt>
                <c:pt idx="1169">
                  <c:v>43350.51624247685</c:v>
                </c:pt>
                <c:pt idx="1170">
                  <c:v>43350.516256365743</c:v>
                </c:pt>
                <c:pt idx="1171">
                  <c:v>43350.516270254629</c:v>
                </c:pt>
                <c:pt idx="1172">
                  <c:v>43350.516284143516</c:v>
                </c:pt>
                <c:pt idx="1173">
                  <c:v>43350.516298032409</c:v>
                </c:pt>
                <c:pt idx="1174">
                  <c:v>43350.516311921296</c:v>
                </c:pt>
                <c:pt idx="1175">
                  <c:v>43350.516325810182</c:v>
                </c:pt>
                <c:pt idx="1176">
                  <c:v>43350.516339699076</c:v>
                </c:pt>
                <c:pt idx="1177">
                  <c:v>43350.516353587962</c:v>
                </c:pt>
                <c:pt idx="1178">
                  <c:v>43350.516367476848</c:v>
                </c:pt>
                <c:pt idx="1179">
                  <c:v>43350.516381365742</c:v>
                </c:pt>
                <c:pt idx="1180">
                  <c:v>43350.516395254628</c:v>
                </c:pt>
                <c:pt idx="1181">
                  <c:v>43350.516409143522</c:v>
                </c:pt>
                <c:pt idx="1182">
                  <c:v>43350.516423032408</c:v>
                </c:pt>
                <c:pt idx="1183">
                  <c:v>43350.516436921294</c:v>
                </c:pt>
                <c:pt idx="1184">
                  <c:v>43350.516450810188</c:v>
                </c:pt>
                <c:pt idx="1185">
                  <c:v>43350.516464699074</c:v>
                </c:pt>
                <c:pt idx="1186">
                  <c:v>43350.516478587961</c:v>
                </c:pt>
                <c:pt idx="1187">
                  <c:v>43350.516492476854</c:v>
                </c:pt>
                <c:pt idx="1188">
                  <c:v>43350.51650636574</c:v>
                </c:pt>
                <c:pt idx="1189">
                  <c:v>43350.516520254627</c:v>
                </c:pt>
                <c:pt idx="1190">
                  <c:v>43350.51653414352</c:v>
                </c:pt>
                <c:pt idx="1191">
                  <c:v>43350.516548032407</c:v>
                </c:pt>
                <c:pt idx="1192">
                  <c:v>43350.516561921293</c:v>
                </c:pt>
                <c:pt idx="1193">
                  <c:v>43350.516575810187</c:v>
                </c:pt>
                <c:pt idx="1194">
                  <c:v>43350.516589699073</c:v>
                </c:pt>
                <c:pt idx="1195">
                  <c:v>43350.516603587967</c:v>
                </c:pt>
                <c:pt idx="1196">
                  <c:v>43350.516617476853</c:v>
                </c:pt>
                <c:pt idx="1197">
                  <c:v>43350.516631365739</c:v>
                </c:pt>
                <c:pt idx="1198">
                  <c:v>43350.516645254633</c:v>
                </c:pt>
                <c:pt idx="1199">
                  <c:v>43350.516659143519</c:v>
                </c:pt>
                <c:pt idx="1200">
                  <c:v>43350.516673032405</c:v>
                </c:pt>
                <c:pt idx="1201">
                  <c:v>43350.516686921299</c:v>
                </c:pt>
                <c:pt idx="1202">
                  <c:v>43350.516700810185</c:v>
                </c:pt>
                <c:pt idx="1203">
                  <c:v>43350.516714699072</c:v>
                </c:pt>
                <c:pt idx="1204">
                  <c:v>43350.516728587965</c:v>
                </c:pt>
                <c:pt idx="1205">
                  <c:v>43350.516742476852</c:v>
                </c:pt>
                <c:pt idx="1206">
                  <c:v>43350.516756365738</c:v>
                </c:pt>
                <c:pt idx="1207">
                  <c:v>43350.516770254631</c:v>
                </c:pt>
                <c:pt idx="1208">
                  <c:v>43350.516784143518</c:v>
                </c:pt>
                <c:pt idx="1209">
                  <c:v>43350.516798032404</c:v>
                </c:pt>
                <c:pt idx="1210">
                  <c:v>43350.516811921298</c:v>
                </c:pt>
                <c:pt idx="1211">
                  <c:v>43350.516825810184</c:v>
                </c:pt>
                <c:pt idx="1212">
                  <c:v>43350.516839699078</c:v>
                </c:pt>
                <c:pt idx="1213">
                  <c:v>43350.516853587964</c:v>
                </c:pt>
                <c:pt idx="1214">
                  <c:v>43350.51686747685</c:v>
                </c:pt>
                <c:pt idx="1215">
                  <c:v>43350.516881365744</c:v>
                </c:pt>
                <c:pt idx="1216">
                  <c:v>43350.51689525463</c:v>
                </c:pt>
                <c:pt idx="1217">
                  <c:v>43350.516909143516</c:v>
                </c:pt>
                <c:pt idx="1218">
                  <c:v>43350.51692303241</c:v>
                </c:pt>
                <c:pt idx="1219">
                  <c:v>43350.516936921296</c:v>
                </c:pt>
                <c:pt idx="1220">
                  <c:v>43350.516950810183</c:v>
                </c:pt>
                <c:pt idx="1221">
                  <c:v>43350.516964699076</c:v>
                </c:pt>
                <c:pt idx="1222">
                  <c:v>43350.516978587963</c:v>
                </c:pt>
                <c:pt idx="1223">
                  <c:v>43350.516992476849</c:v>
                </c:pt>
                <c:pt idx="1224">
                  <c:v>43350.517006365742</c:v>
                </c:pt>
                <c:pt idx="1225">
                  <c:v>43350.517020254629</c:v>
                </c:pt>
                <c:pt idx="1226">
                  <c:v>43350.517034143515</c:v>
                </c:pt>
                <c:pt idx="1227">
                  <c:v>43350.517048032409</c:v>
                </c:pt>
                <c:pt idx="1228">
                  <c:v>43350.517061921295</c:v>
                </c:pt>
                <c:pt idx="1229">
                  <c:v>43350.517075810189</c:v>
                </c:pt>
                <c:pt idx="1230">
                  <c:v>43350.517089699075</c:v>
                </c:pt>
                <c:pt idx="1231">
                  <c:v>43350.517103587961</c:v>
                </c:pt>
                <c:pt idx="1232">
                  <c:v>43350.517117476855</c:v>
                </c:pt>
                <c:pt idx="1233">
                  <c:v>43350.517131365741</c:v>
                </c:pt>
                <c:pt idx="1234">
                  <c:v>43350.517145254627</c:v>
                </c:pt>
                <c:pt idx="1235">
                  <c:v>43350.517159143521</c:v>
                </c:pt>
                <c:pt idx="1236">
                  <c:v>43350.517173032407</c:v>
                </c:pt>
                <c:pt idx="1237">
                  <c:v>43350.517186921294</c:v>
                </c:pt>
                <c:pt idx="1238">
                  <c:v>43350.517200810187</c:v>
                </c:pt>
                <c:pt idx="1239">
                  <c:v>43350.517214699074</c:v>
                </c:pt>
                <c:pt idx="1240">
                  <c:v>43350.51722858796</c:v>
                </c:pt>
                <c:pt idx="1241">
                  <c:v>43350.517242476853</c:v>
                </c:pt>
                <c:pt idx="1242">
                  <c:v>43350.51725636574</c:v>
                </c:pt>
                <c:pt idx="1243">
                  <c:v>43350.517270254626</c:v>
                </c:pt>
                <c:pt idx="1244">
                  <c:v>43350.51728414352</c:v>
                </c:pt>
                <c:pt idx="1245">
                  <c:v>43350.517298032406</c:v>
                </c:pt>
                <c:pt idx="1246">
                  <c:v>43350.5173119213</c:v>
                </c:pt>
                <c:pt idx="1247">
                  <c:v>43350.517325810186</c:v>
                </c:pt>
                <c:pt idx="1248">
                  <c:v>43350.517339699072</c:v>
                </c:pt>
                <c:pt idx="1249">
                  <c:v>43350.517353587966</c:v>
                </c:pt>
                <c:pt idx="1250">
                  <c:v>43350.517367476852</c:v>
                </c:pt>
                <c:pt idx="1251">
                  <c:v>43350.517381365738</c:v>
                </c:pt>
                <c:pt idx="1252">
                  <c:v>43350.517395254632</c:v>
                </c:pt>
                <c:pt idx="1253">
                  <c:v>43350.517409143518</c:v>
                </c:pt>
                <c:pt idx="1254">
                  <c:v>43350.517423032405</c:v>
                </c:pt>
                <c:pt idx="1255">
                  <c:v>43350.517436921298</c:v>
                </c:pt>
                <c:pt idx="1256">
                  <c:v>43350.517450810185</c:v>
                </c:pt>
                <c:pt idx="1257">
                  <c:v>43350.517464699071</c:v>
                </c:pt>
                <c:pt idx="1258">
                  <c:v>43350.517478587964</c:v>
                </c:pt>
                <c:pt idx="1259">
                  <c:v>43350.517492476851</c:v>
                </c:pt>
                <c:pt idx="1260">
                  <c:v>43350.517506365744</c:v>
                </c:pt>
                <c:pt idx="1261">
                  <c:v>43350.517520254631</c:v>
                </c:pt>
                <c:pt idx="1262">
                  <c:v>43350.517534143517</c:v>
                </c:pt>
                <c:pt idx="1263">
                  <c:v>43350.517548032411</c:v>
                </c:pt>
                <c:pt idx="1264">
                  <c:v>43350.517561921297</c:v>
                </c:pt>
                <c:pt idx="1265">
                  <c:v>43350.517575810183</c:v>
                </c:pt>
                <c:pt idx="1266">
                  <c:v>43350.517589699077</c:v>
                </c:pt>
                <c:pt idx="1267">
                  <c:v>43350.517603587963</c:v>
                </c:pt>
                <c:pt idx="1268">
                  <c:v>43350.517617476849</c:v>
                </c:pt>
                <c:pt idx="1269">
                  <c:v>43350.517631365743</c:v>
                </c:pt>
                <c:pt idx="1270">
                  <c:v>43350.517645254629</c:v>
                </c:pt>
                <c:pt idx="1271">
                  <c:v>43350.517659143516</c:v>
                </c:pt>
                <c:pt idx="1272">
                  <c:v>43350.517673032409</c:v>
                </c:pt>
                <c:pt idx="1273">
                  <c:v>43350.517686921296</c:v>
                </c:pt>
                <c:pt idx="1274">
                  <c:v>43350.517700810182</c:v>
                </c:pt>
                <c:pt idx="1275">
                  <c:v>43350.517714699075</c:v>
                </c:pt>
                <c:pt idx="1276">
                  <c:v>43350.517728587962</c:v>
                </c:pt>
                <c:pt idx="1277">
                  <c:v>43350.517742476855</c:v>
                </c:pt>
                <c:pt idx="1278">
                  <c:v>43350.517756365742</c:v>
                </c:pt>
                <c:pt idx="1279">
                  <c:v>43350.517770254628</c:v>
                </c:pt>
                <c:pt idx="1280">
                  <c:v>43350.517784143522</c:v>
                </c:pt>
                <c:pt idx="1281">
                  <c:v>43350.517798032408</c:v>
                </c:pt>
                <c:pt idx="1282">
                  <c:v>43350.517811921294</c:v>
                </c:pt>
                <c:pt idx="1283">
                  <c:v>43350.517825810188</c:v>
                </c:pt>
                <c:pt idx="1284">
                  <c:v>43350.517839699074</c:v>
                </c:pt>
                <c:pt idx="1285">
                  <c:v>43350.51785358796</c:v>
                </c:pt>
                <c:pt idx="1286">
                  <c:v>43350.517867476854</c:v>
                </c:pt>
                <c:pt idx="1287">
                  <c:v>43350.51788136574</c:v>
                </c:pt>
                <c:pt idx="1288">
                  <c:v>43350.517895254627</c:v>
                </c:pt>
                <c:pt idx="1289">
                  <c:v>43350.51790914352</c:v>
                </c:pt>
                <c:pt idx="1290">
                  <c:v>43350.517923032407</c:v>
                </c:pt>
                <c:pt idx="1291">
                  <c:v>43350.517936921293</c:v>
                </c:pt>
                <c:pt idx="1292">
                  <c:v>43350.517950810186</c:v>
                </c:pt>
                <c:pt idx="1293">
                  <c:v>43350.517964699073</c:v>
                </c:pt>
                <c:pt idx="1294">
                  <c:v>43350.517978587966</c:v>
                </c:pt>
                <c:pt idx="1295">
                  <c:v>43350.517992476853</c:v>
                </c:pt>
                <c:pt idx="1296">
                  <c:v>43350.518006365739</c:v>
                </c:pt>
                <c:pt idx="1297">
                  <c:v>43350.518020254633</c:v>
                </c:pt>
                <c:pt idx="1298">
                  <c:v>43350.518034143519</c:v>
                </c:pt>
                <c:pt idx="1299">
                  <c:v>43350.518048032405</c:v>
                </c:pt>
                <c:pt idx="1300">
                  <c:v>43350.518061921299</c:v>
                </c:pt>
                <c:pt idx="1301">
                  <c:v>43350.518075810185</c:v>
                </c:pt>
                <c:pt idx="1302">
                  <c:v>43350.518089699071</c:v>
                </c:pt>
                <c:pt idx="1303">
                  <c:v>43350.518103587965</c:v>
                </c:pt>
                <c:pt idx="1304">
                  <c:v>43350.518117476851</c:v>
                </c:pt>
                <c:pt idx="1305">
                  <c:v>43350.518131365738</c:v>
                </c:pt>
                <c:pt idx="1306">
                  <c:v>43350.518145254631</c:v>
                </c:pt>
                <c:pt idx="1307">
                  <c:v>43350.518159143518</c:v>
                </c:pt>
                <c:pt idx="1308">
                  <c:v>43350.518173032404</c:v>
                </c:pt>
                <c:pt idx="1309">
                  <c:v>43350.518186921297</c:v>
                </c:pt>
                <c:pt idx="1310">
                  <c:v>43350.518200810184</c:v>
                </c:pt>
                <c:pt idx="1311">
                  <c:v>43350.518214699077</c:v>
                </c:pt>
                <c:pt idx="1312">
                  <c:v>43350.518228587964</c:v>
                </c:pt>
                <c:pt idx="1313">
                  <c:v>43350.51824247685</c:v>
                </c:pt>
                <c:pt idx="1314">
                  <c:v>43350.518256365744</c:v>
                </c:pt>
                <c:pt idx="1315">
                  <c:v>43350.51827025463</c:v>
                </c:pt>
                <c:pt idx="1316">
                  <c:v>43350.518284143516</c:v>
                </c:pt>
                <c:pt idx="1317">
                  <c:v>43350.51829803241</c:v>
                </c:pt>
                <c:pt idx="1318">
                  <c:v>43350.518311921296</c:v>
                </c:pt>
                <c:pt idx="1319">
                  <c:v>43350.518325810182</c:v>
                </c:pt>
                <c:pt idx="1320">
                  <c:v>43350.518339699076</c:v>
                </c:pt>
                <c:pt idx="1321">
                  <c:v>43350.518353587962</c:v>
                </c:pt>
                <c:pt idx="1322">
                  <c:v>43350.518367476849</c:v>
                </c:pt>
                <c:pt idx="1323">
                  <c:v>43350.518381365742</c:v>
                </c:pt>
                <c:pt idx="1324">
                  <c:v>43350.518395254629</c:v>
                </c:pt>
                <c:pt idx="1325">
                  <c:v>43350.518409143522</c:v>
                </c:pt>
                <c:pt idx="1326">
                  <c:v>43350.518423032408</c:v>
                </c:pt>
                <c:pt idx="1327">
                  <c:v>43350.518436921295</c:v>
                </c:pt>
                <c:pt idx="1328">
                  <c:v>43350.518450810188</c:v>
                </c:pt>
                <c:pt idx="1329">
                  <c:v>43350.518464699075</c:v>
                </c:pt>
                <c:pt idx="1330">
                  <c:v>43350.518478587961</c:v>
                </c:pt>
                <c:pt idx="1331">
                  <c:v>43350.518492476855</c:v>
                </c:pt>
                <c:pt idx="1332">
                  <c:v>43350.518506365741</c:v>
                </c:pt>
                <c:pt idx="1333">
                  <c:v>43350.518520254627</c:v>
                </c:pt>
                <c:pt idx="1334">
                  <c:v>43350.518534143521</c:v>
                </c:pt>
                <c:pt idx="1335">
                  <c:v>43350.518548032407</c:v>
                </c:pt>
                <c:pt idx="1336">
                  <c:v>43350.518561921293</c:v>
                </c:pt>
                <c:pt idx="1337">
                  <c:v>43350.518575810187</c:v>
                </c:pt>
                <c:pt idx="1338">
                  <c:v>43350.518589699073</c:v>
                </c:pt>
                <c:pt idx="1339">
                  <c:v>43350.51860358796</c:v>
                </c:pt>
                <c:pt idx="1340">
                  <c:v>43350.518617476853</c:v>
                </c:pt>
                <c:pt idx="1341">
                  <c:v>43350.51863136574</c:v>
                </c:pt>
                <c:pt idx="1342">
                  <c:v>43350.518645254633</c:v>
                </c:pt>
                <c:pt idx="1343">
                  <c:v>43350.518659143519</c:v>
                </c:pt>
                <c:pt idx="1344">
                  <c:v>43350.518673032406</c:v>
                </c:pt>
                <c:pt idx="1345">
                  <c:v>43350.518686921299</c:v>
                </c:pt>
                <c:pt idx="1346">
                  <c:v>43350.518700810186</c:v>
                </c:pt>
                <c:pt idx="1347">
                  <c:v>43350.518714699072</c:v>
                </c:pt>
                <c:pt idx="1348">
                  <c:v>43350.518728587966</c:v>
                </c:pt>
                <c:pt idx="1349">
                  <c:v>43350.518742476852</c:v>
                </c:pt>
                <c:pt idx="1350">
                  <c:v>43350.518756365738</c:v>
                </c:pt>
                <c:pt idx="1351">
                  <c:v>43350.518770254632</c:v>
                </c:pt>
                <c:pt idx="1352">
                  <c:v>43350.518784143518</c:v>
                </c:pt>
                <c:pt idx="1353">
                  <c:v>43350.518798032404</c:v>
                </c:pt>
                <c:pt idx="1354">
                  <c:v>43350.518811921298</c:v>
                </c:pt>
                <c:pt idx="1355">
                  <c:v>43350.518825810184</c:v>
                </c:pt>
                <c:pt idx="1356">
                  <c:v>43350.518839699071</c:v>
                </c:pt>
                <c:pt idx="1357">
                  <c:v>43350.518853587964</c:v>
                </c:pt>
                <c:pt idx="1358">
                  <c:v>43350.518867476851</c:v>
                </c:pt>
                <c:pt idx="1359">
                  <c:v>43350.518881365744</c:v>
                </c:pt>
                <c:pt idx="1360">
                  <c:v>43350.51889525463</c:v>
                </c:pt>
                <c:pt idx="1361">
                  <c:v>43350.518909143517</c:v>
                </c:pt>
                <c:pt idx="1362">
                  <c:v>43350.51892303241</c:v>
                </c:pt>
                <c:pt idx="1363">
                  <c:v>43350.518936921297</c:v>
                </c:pt>
                <c:pt idx="1364">
                  <c:v>43350.518950810183</c:v>
                </c:pt>
                <c:pt idx="1365">
                  <c:v>43350.518964699077</c:v>
                </c:pt>
                <c:pt idx="1366">
                  <c:v>43350.518978587963</c:v>
                </c:pt>
                <c:pt idx="1367">
                  <c:v>43350.518992476849</c:v>
                </c:pt>
                <c:pt idx="1368">
                  <c:v>43350.519006365743</c:v>
                </c:pt>
                <c:pt idx="1369">
                  <c:v>43350.519020254629</c:v>
                </c:pt>
                <c:pt idx="1370">
                  <c:v>43350.519034143515</c:v>
                </c:pt>
                <c:pt idx="1371">
                  <c:v>43350.519048032409</c:v>
                </c:pt>
                <c:pt idx="1372">
                  <c:v>43350.519061921295</c:v>
                </c:pt>
                <c:pt idx="1373">
                  <c:v>43350.519075810182</c:v>
                </c:pt>
                <c:pt idx="1374">
                  <c:v>43350.519089699075</c:v>
                </c:pt>
                <c:pt idx="1375">
                  <c:v>43350.519103587962</c:v>
                </c:pt>
                <c:pt idx="1376">
                  <c:v>43350.519117476855</c:v>
                </c:pt>
                <c:pt idx="1377">
                  <c:v>43350.519131365741</c:v>
                </c:pt>
                <c:pt idx="1378">
                  <c:v>43350.519145254628</c:v>
                </c:pt>
                <c:pt idx="1379">
                  <c:v>43350.519159143521</c:v>
                </c:pt>
                <c:pt idx="1380">
                  <c:v>43350.519173032408</c:v>
                </c:pt>
                <c:pt idx="1381">
                  <c:v>43350.519186921294</c:v>
                </c:pt>
                <c:pt idx="1382">
                  <c:v>43350.519200810188</c:v>
                </c:pt>
                <c:pt idx="1383">
                  <c:v>43350.519214699074</c:v>
                </c:pt>
                <c:pt idx="1384">
                  <c:v>43350.51922858796</c:v>
                </c:pt>
                <c:pt idx="1385">
                  <c:v>43350.519242476854</c:v>
                </c:pt>
                <c:pt idx="1386">
                  <c:v>43350.51925636574</c:v>
                </c:pt>
                <c:pt idx="1387">
                  <c:v>43350.519270254626</c:v>
                </c:pt>
                <c:pt idx="1388">
                  <c:v>43350.51928414352</c:v>
                </c:pt>
                <c:pt idx="1389">
                  <c:v>43350.519298032406</c:v>
                </c:pt>
                <c:pt idx="1390">
                  <c:v>43350.519311921293</c:v>
                </c:pt>
                <c:pt idx="1391">
                  <c:v>43350.519325810186</c:v>
                </c:pt>
                <c:pt idx="1392">
                  <c:v>43350.519339699073</c:v>
                </c:pt>
                <c:pt idx="1393">
                  <c:v>43350.519353587966</c:v>
                </c:pt>
                <c:pt idx="1394">
                  <c:v>43350.519367476852</c:v>
                </c:pt>
                <c:pt idx="1395">
                  <c:v>43350.519381365739</c:v>
                </c:pt>
                <c:pt idx="1396">
                  <c:v>43350.519395254632</c:v>
                </c:pt>
                <c:pt idx="1397">
                  <c:v>43350.519409143519</c:v>
                </c:pt>
                <c:pt idx="1398">
                  <c:v>43350.519423032405</c:v>
                </c:pt>
                <c:pt idx="1399">
                  <c:v>43350.519436921299</c:v>
                </c:pt>
                <c:pt idx="1400">
                  <c:v>43350.519450810185</c:v>
                </c:pt>
                <c:pt idx="1401">
                  <c:v>43350.519464699071</c:v>
                </c:pt>
                <c:pt idx="1402">
                  <c:v>43350.519478587965</c:v>
                </c:pt>
                <c:pt idx="1403">
                  <c:v>43350.519492476851</c:v>
                </c:pt>
                <c:pt idx="1404">
                  <c:v>43350.519506365737</c:v>
                </c:pt>
                <c:pt idx="1405">
                  <c:v>43350.519520254631</c:v>
                </c:pt>
                <c:pt idx="1406">
                  <c:v>43350.519534143517</c:v>
                </c:pt>
                <c:pt idx="1407">
                  <c:v>43350.519548032411</c:v>
                </c:pt>
                <c:pt idx="1408">
                  <c:v>43350.519561921297</c:v>
                </c:pt>
                <c:pt idx="1409">
                  <c:v>43350.519575810184</c:v>
                </c:pt>
                <c:pt idx="1410">
                  <c:v>43350.519589699077</c:v>
                </c:pt>
                <c:pt idx="1411">
                  <c:v>43350.519603587964</c:v>
                </c:pt>
                <c:pt idx="1412">
                  <c:v>43350.51961747685</c:v>
                </c:pt>
                <c:pt idx="1413">
                  <c:v>43350.519631365743</c:v>
                </c:pt>
                <c:pt idx="1414">
                  <c:v>43350.51964525463</c:v>
                </c:pt>
                <c:pt idx="1415">
                  <c:v>43350.519659143516</c:v>
                </c:pt>
                <c:pt idx="1416">
                  <c:v>43350.51967303241</c:v>
                </c:pt>
                <c:pt idx="1417">
                  <c:v>43350.519686921296</c:v>
                </c:pt>
                <c:pt idx="1418">
                  <c:v>43350.519700810182</c:v>
                </c:pt>
                <c:pt idx="1419">
                  <c:v>43350.519714699076</c:v>
                </c:pt>
                <c:pt idx="1420">
                  <c:v>43350.519728587962</c:v>
                </c:pt>
                <c:pt idx="1421">
                  <c:v>43350.519742476848</c:v>
                </c:pt>
                <c:pt idx="1422">
                  <c:v>43350.519756365742</c:v>
                </c:pt>
                <c:pt idx="1423">
                  <c:v>43350.519770254628</c:v>
                </c:pt>
                <c:pt idx="1424">
                  <c:v>43350.519784143522</c:v>
                </c:pt>
                <c:pt idx="1425">
                  <c:v>43350.519798032408</c:v>
                </c:pt>
                <c:pt idx="1426">
                  <c:v>43350.519811921295</c:v>
                </c:pt>
                <c:pt idx="1427">
                  <c:v>43350.519825810188</c:v>
                </c:pt>
                <c:pt idx="1428">
                  <c:v>43350.519839699075</c:v>
                </c:pt>
                <c:pt idx="1429">
                  <c:v>43350.519853587961</c:v>
                </c:pt>
                <c:pt idx="1430">
                  <c:v>43350.519867476854</c:v>
                </c:pt>
                <c:pt idx="1431">
                  <c:v>43350.519881365741</c:v>
                </c:pt>
                <c:pt idx="1432">
                  <c:v>43350.519895254627</c:v>
                </c:pt>
                <c:pt idx="1433">
                  <c:v>43350.519909143521</c:v>
                </c:pt>
                <c:pt idx="1434">
                  <c:v>43350.519923032407</c:v>
                </c:pt>
                <c:pt idx="1435">
                  <c:v>43350.519936921293</c:v>
                </c:pt>
                <c:pt idx="1436">
                  <c:v>43350.519950810187</c:v>
                </c:pt>
                <c:pt idx="1437">
                  <c:v>43350.519964699073</c:v>
                </c:pt>
                <c:pt idx="1438">
                  <c:v>43350.519978587959</c:v>
                </c:pt>
                <c:pt idx="1439">
                  <c:v>43350.519992476853</c:v>
                </c:pt>
                <c:pt idx="1440">
                  <c:v>43350.520006365739</c:v>
                </c:pt>
                <c:pt idx="1441">
                  <c:v>43350.520020254633</c:v>
                </c:pt>
                <c:pt idx="1442">
                  <c:v>43350.520034143519</c:v>
                </c:pt>
                <c:pt idx="1443">
                  <c:v>43350.520048032406</c:v>
                </c:pt>
                <c:pt idx="1444">
                  <c:v>43350.520061921299</c:v>
                </c:pt>
                <c:pt idx="1445">
                  <c:v>43350.520075810186</c:v>
                </c:pt>
                <c:pt idx="1446">
                  <c:v>43350.520089699072</c:v>
                </c:pt>
                <c:pt idx="1447">
                  <c:v>43350.520103587965</c:v>
                </c:pt>
                <c:pt idx="1448">
                  <c:v>43350.520117476852</c:v>
                </c:pt>
                <c:pt idx="1449">
                  <c:v>43350.520131365738</c:v>
                </c:pt>
                <c:pt idx="1450">
                  <c:v>43350.520145254632</c:v>
                </c:pt>
                <c:pt idx="1451">
                  <c:v>43350.520159143518</c:v>
                </c:pt>
                <c:pt idx="1452">
                  <c:v>43350.520173032404</c:v>
                </c:pt>
                <c:pt idx="1453">
                  <c:v>43350.520186921298</c:v>
                </c:pt>
                <c:pt idx="1454">
                  <c:v>43350.520200810184</c:v>
                </c:pt>
                <c:pt idx="1455">
                  <c:v>43350.52021469907</c:v>
                </c:pt>
                <c:pt idx="1456">
                  <c:v>43350.520228587964</c:v>
                </c:pt>
                <c:pt idx="1457">
                  <c:v>43350.52024247685</c:v>
                </c:pt>
                <c:pt idx="1458">
                  <c:v>43350.520256365744</c:v>
                </c:pt>
                <c:pt idx="1459">
                  <c:v>43350.52027025463</c:v>
                </c:pt>
                <c:pt idx="1460">
                  <c:v>43350.520284143517</c:v>
                </c:pt>
                <c:pt idx="1461">
                  <c:v>43350.52029803241</c:v>
                </c:pt>
                <c:pt idx="1462">
                  <c:v>43350.520311921297</c:v>
                </c:pt>
                <c:pt idx="1463">
                  <c:v>43350.520325810183</c:v>
                </c:pt>
                <c:pt idx="1464">
                  <c:v>43350.520339699076</c:v>
                </c:pt>
                <c:pt idx="1465">
                  <c:v>43350.520353587963</c:v>
                </c:pt>
                <c:pt idx="1466">
                  <c:v>43350.520367476849</c:v>
                </c:pt>
                <c:pt idx="1467">
                  <c:v>43350.520381365743</c:v>
                </c:pt>
                <c:pt idx="1468">
                  <c:v>43350.520395254629</c:v>
                </c:pt>
                <c:pt idx="1469">
                  <c:v>43350.520409143515</c:v>
                </c:pt>
                <c:pt idx="1470">
                  <c:v>43350.520423032409</c:v>
                </c:pt>
                <c:pt idx="1471">
                  <c:v>43350.520436921295</c:v>
                </c:pt>
                <c:pt idx="1472">
                  <c:v>43350.520450810189</c:v>
                </c:pt>
                <c:pt idx="1473">
                  <c:v>43350.520464699075</c:v>
                </c:pt>
                <c:pt idx="1474">
                  <c:v>43350.520478587961</c:v>
                </c:pt>
                <c:pt idx="1475">
                  <c:v>43350.520492476855</c:v>
                </c:pt>
                <c:pt idx="1476">
                  <c:v>43350.520506365741</c:v>
                </c:pt>
                <c:pt idx="1477">
                  <c:v>43350.520520254628</c:v>
                </c:pt>
                <c:pt idx="1478">
                  <c:v>43350.520534143521</c:v>
                </c:pt>
                <c:pt idx="1479">
                  <c:v>43350.520548032408</c:v>
                </c:pt>
                <c:pt idx="1480">
                  <c:v>43350.520561921294</c:v>
                </c:pt>
                <c:pt idx="1481">
                  <c:v>43350.520575810187</c:v>
                </c:pt>
                <c:pt idx="1482">
                  <c:v>43350.520589699074</c:v>
                </c:pt>
                <c:pt idx="1483">
                  <c:v>43350.52060358796</c:v>
                </c:pt>
                <c:pt idx="1484">
                  <c:v>43350.520617476854</c:v>
                </c:pt>
                <c:pt idx="1485">
                  <c:v>43350.52063136574</c:v>
                </c:pt>
                <c:pt idx="1486">
                  <c:v>43350.520645254626</c:v>
                </c:pt>
                <c:pt idx="1487">
                  <c:v>43350.52065914352</c:v>
                </c:pt>
                <c:pt idx="1488">
                  <c:v>43350.520673032406</c:v>
                </c:pt>
                <c:pt idx="1489">
                  <c:v>43350.5206869213</c:v>
                </c:pt>
                <c:pt idx="1490">
                  <c:v>43350.520700810186</c:v>
                </c:pt>
                <c:pt idx="1491">
                  <c:v>43350.520714699072</c:v>
                </c:pt>
                <c:pt idx="1492">
                  <c:v>43350.520728587966</c:v>
                </c:pt>
                <c:pt idx="1493">
                  <c:v>43350.520742476852</c:v>
                </c:pt>
                <c:pt idx="1494">
                  <c:v>43350.520756365739</c:v>
                </c:pt>
                <c:pt idx="1495">
                  <c:v>43350.520770254632</c:v>
                </c:pt>
                <c:pt idx="1496">
                  <c:v>43350.520784143519</c:v>
                </c:pt>
                <c:pt idx="1497">
                  <c:v>43350.520798032405</c:v>
                </c:pt>
                <c:pt idx="1498">
                  <c:v>43350.520811921298</c:v>
                </c:pt>
                <c:pt idx="1499">
                  <c:v>43350.520825810185</c:v>
                </c:pt>
                <c:pt idx="1500">
                  <c:v>43350.520839699071</c:v>
                </c:pt>
                <c:pt idx="1501">
                  <c:v>43350.520853587965</c:v>
                </c:pt>
                <c:pt idx="1502">
                  <c:v>43350.520867476851</c:v>
                </c:pt>
                <c:pt idx="1503">
                  <c:v>43350.520881365737</c:v>
                </c:pt>
                <c:pt idx="1504">
                  <c:v>43350.520895254631</c:v>
                </c:pt>
                <c:pt idx="1505">
                  <c:v>43350.520909143517</c:v>
                </c:pt>
                <c:pt idx="1506">
                  <c:v>43350.520923032411</c:v>
                </c:pt>
                <c:pt idx="1507">
                  <c:v>43350.520936921297</c:v>
                </c:pt>
                <c:pt idx="1508">
                  <c:v>43350.520950810183</c:v>
                </c:pt>
                <c:pt idx="1509">
                  <c:v>43350.520964699077</c:v>
                </c:pt>
                <c:pt idx="1510">
                  <c:v>43350.520978587963</c:v>
                </c:pt>
                <c:pt idx="1511">
                  <c:v>43350.52099247685</c:v>
                </c:pt>
                <c:pt idx="1512">
                  <c:v>43350.521006365743</c:v>
                </c:pt>
                <c:pt idx="1513">
                  <c:v>43350.52102025463</c:v>
                </c:pt>
                <c:pt idx="1514">
                  <c:v>43350.521034143516</c:v>
                </c:pt>
                <c:pt idx="1515">
                  <c:v>43350.521048032409</c:v>
                </c:pt>
                <c:pt idx="1516">
                  <c:v>43350.521061921296</c:v>
                </c:pt>
                <c:pt idx="1517">
                  <c:v>43350.521075810182</c:v>
                </c:pt>
                <c:pt idx="1518">
                  <c:v>43350.521089699076</c:v>
                </c:pt>
                <c:pt idx="1519">
                  <c:v>43350.521103587962</c:v>
                </c:pt>
                <c:pt idx="1520">
                  <c:v>43350.521117476848</c:v>
                </c:pt>
                <c:pt idx="1521">
                  <c:v>43350.521131365742</c:v>
                </c:pt>
                <c:pt idx="1522">
                  <c:v>43350.521145254628</c:v>
                </c:pt>
                <c:pt idx="1523">
                  <c:v>43350.521159143522</c:v>
                </c:pt>
                <c:pt idx="1524">
                  <c:v>43350.521173032408</c:v>
                </c:pt>
                <c:pt idx="1525">
                  <c:v>43350.521186921294</c:v>
                </c:pt>
                <c:pt idx="1526">
                  <c:v>43350.521200810188</c:v>
                </c:pt>
                <c:pt idx="1527">
                  <c:v>43350.521214699074</c:v>
                </c:pt>
                <c:pt idx="1528">
                  <c:v>43350.521228587961</c:v>
                </c:pt>
                <c:pt idx="1529">
                  <c:v>43350.521242476854</c:v>
                </c:pt>
                <c:pt idx="1530">
                  <c:v>43350.521256365741</c:v>
                </c:pt>
                <c:pt idx="1531">
                  <c:v>43350.521270254627</c:v>
                </c:pt>
                <c:pt idx="1532">
                  <c:v>43350.52128414352</c:v>
                </c:pt>
                <c:pt idx="1533">
                  <c:v>43350.521298032407</c:v>
                </c:pt>
                <c:pt idx="1534">
                  <c:v>43350.521311921293</c:v>
                </c:pt>
                <c:pt idx="1535">
                  <c:v>43350.521325810187</c:v>
                </c:pt>
                <c:pt idx="1536">
                  <c:v>43350.521339699073</c:v>
                </c:pt>
                <c:pt idx="1537">
                  <c:v>43350.521353587967</c:v>
                </c:pt>
                <c:pt idx="1538">
                  <c:v>43350.521367476853</c:v>
                </c:pt>
                <c:pt idx="1539">
                  <c:v>43350.521381365739</c:v>
                </c:pt>
                <c:pt idx="1540">
                  <c:v>43350.521395254633</c:v>
                </c:pt>
                <c:pt idx="1541">
                  <c:v>43350.521409143519</c:v>
                </c:pt>
                <c:pt idx="1542">
                  <c:v>43350.521423032405</c:v>
                </c:pt>
                <c:pt idx="1543">
                  <c:v>43350.521436921299</c:v>
                </c:pt>
                <c:pt idx="1544">
                  <c:v>43350.521450810185</c:v>
                </c:pt>
                <c:pt idx="1545">
                  <c:v>43350.521464699072</c:v>
                </c:pt>
                <c:pt idx="1546">
                  <c:v>43350.521478587965</c:v>
                </c:pt>
                <c:pt idx="1547">
                  <c:v>43350.521492476852</c:v>
                </c:pt>
                <c:pt idx="1548">
                  <c:v>43350.521506365738</c:v>
                </c:pt>
                <c:pt idx="1549">
                  <c:v>43350.521520254631</c:v>
                </c:pt>
                <c:pt idx="1550">
                  <c:v>43350.521534143518</c:v>
                </c:pt>
                <c:pt idx="1551">
                  <c:v>43350.521548032404</c:v>
                </c:pt>
                <c:pt idx="1552">
                  <c:v>43350.521561921298</c:v>
                </c:pt>
                <c:pt idx="1553">
                  <c:v>43350.521575810184</c:v>
                </c:pt>
                <c:pt idx="1554">
                  <c:v>43350.521589699078</c:v>
                </c:pt>
                <c:pt idx="1555">
                  <c:v>43350.521603587964</c:v>
                </c:pt>
                <c:pt idx="1556">
                  <c:v>43350.52161747685</c:v>
                </c:pt>
                <c:pt idx="1557">
                  <c:v>43350.521631365744</c:v>
                </c:pt>
                <c:pt idx="1558">
                  <c:v>43350.52164525463</c:v>
                </c:pt>
                <c:pt idx="1559">
                  <c:v>43350.521659143516</c:v>
                </c:pt>
                <c:pt idx="1560">
                  <c:v>43350.52167303241</c:v>
                </c:pt>
                <c:pt idx="1561">
                  <c:v>43350.521686921296</c:v>
                </c:pt>
                <c:pt idx="1562">
                  <c:v>43350.521700810183</c:v>
                </c:pt>
                <c:pt idx="1563">
                  <c:v>43350.521714699076</c:v>
                </c:pt>
                <c:pt idx="1564">
                  <c:v>43350.521728587963</c:v>
                </c:pt>
                <c:pt idx="1565">
                  <c:v>43350.521742476849</c:v>
                </c:pt>
                <c:pt idx="1566">
                  <c:v>43350.521756365742</c:v>
                </c:pt>
                <c:pt idx="1567">
                  <c:v>43350.521770254629</c:v>
                </c:pt>
                <c:pt idx="1568">
                  <c:v>43350.521784143515</c:v>
                </c:pt>
                <c:pt idx="1569">
                  <c:v>43350.521798032409</c:v>
                </c:pt>
                <c:pt idx="1570">
                  <c:v>43350.521811921295</c:v>
                </c:pt>
                <c:pt idx="1571">
                  <c:v>43350.521825810189</c:v>
                </c:pt>
                <c:pt idx="1572">
                  <c:v>43350.521839699075</c:v>
                </c:pt>
                <c:pt idx="1573">
                  <c:v>43350.521853587961</c:v>
                </c:pt>
                <c:pt idx="1574">
                  <c:v>43350.521867476855</c:v>
                </c:pt>
                <c:pt idx="1575">
                  <c:v>43350.521881365741</c:v>
                </c:pt>
                <c:pt idx="1576">
                  <c:v>43350.521895254627</c:v>
                </c:pt>
                <c:pt idx="1577">
                  <c:v>43350.521909143521</c:v>
                </c:pt>
                <c:pt idx="1578">
                  <c:v>43350.521923032407</c:v>
                </c:pt>
                <c:pt idx="1579">
                  <c:v>43350.521936921294</c:v>
                </c:pt>
                <c:pt idx="1580">
                  <c:v>43350.521950810187</c:v>
                </c:pt>
                <c:pt idx="1581">
                  <c:v>43350.521964699074</c:v>
                </c:pt>
                <c:pt idx="1582">
                  <c:v>43350.52197858796</c:v>
                </c:pt>
                <c:pt idx="1583">
                  <c:v>43350.521992476853</c:v>
                </c:pt>
                <c:pt idx="1584">
                  <c:v>43350.52200636574</c:v>
                </c:pt>
                <c:pt idx="1585">
                  <c:v>43350.522020254626</c:v>
                </c:pt>
                <c:pt idx="1586">
                  <c:v>43350.52203414352</c:v>
                </c:pt>
                <c:pt idx="1587">
                  <c:v>43350.522048032406</c:v>
                </c:pt>
                <c:pt idx="1588">
                  <c:v>43350.5220619213</c:v>
                </c:pt>
                <c:pt idx="1589">
                  <c:v>43350.522075810186</c:v>
                </c:pt>
                <c:pt idx="1590">
                  <c:v>43350.522089699072</c:v>
                </c:pt>
                <c:pt idx="1591">
                  <c:v>43350.522103587966</c:v>
                </c:pt>
                <c:pt idx="1592">
                  <c:v>43350.522117476852</c:v>
                </c:pt>
                <c:pt idx="1593">
                  <c:v>43350.522131365738</c:v>
                </c:pt>
                <c:pt idx="1594">
                  <c:v>43350.522145254632</c:v>
                </c:pt>
                <c:pt idx="1595">
                  <c:v>43350.522159143518</c:v>
                </c:pt>
                <c:pt idx="1596">
                  <c:v>43350.522173032405</c:v>
                </c:pt>
                <c:pt idx="1597">
                  <c:v>43350.522186921298</c:v>
                </c:pt>
                <c:pt idx="1598">
                  <c:v>43350.522200810185</c:v>
                </c:pt>
                <c:pt idx="1599">
                  <c:v>43350.522214699071</c:v>
                </c:pt>
                <c:pt idx="1600">
                  <c:v>43350.522228587964</c:v>
                </c:pt>
                <c:pt idx="1601">
                  <c:v>43350.522242476851</c:v>
                </c:pt>
                <c:pt idx="1602">
                  <c:v>43350.522256365737</c:v>
                </c:pt>
                <c:pt idx="1603">
                  <c:v>43350.522270254631</c:v>
                </c:pt>
                <c:pt idx="1604">
                  <c:v>43350.522284143517</c:v>
                </c:pt>
                <c:pt idx="1605">
                  <c:v>43350.522298032411</c:v>
                </c:pt>
                <c:pt idx="1606">
                  <c:v>43350.522311921297</c:v>
                </c:pt>
                <c:pt idx="1607">
                  <c:v>43350.522325810183</c:v>
                </c:pt>
                <c:pt idx="1608">
                  <c:v>43350.522339699077</c:v>
                </c:pt>
                <c:pt idx="1609">
                  <c:v>43350.522353587963</c:v>
                </c:pt>
                <c:pt idx="1610">
                  <c:v>43350.522367476849</c:v>
                </c:pt>
                <c:pt idx="1611">
                  <c:v>43350.522381365743</c:v>
                </c:pt>
                <c:pt idx="1612">
                  <c:v>43350.522395254629</c:v>
                </c:pt>
                <c:pt idx="1613">
                  <c:v>43350.522409143516</c:v>
                </c:pt>
                <c:pt idx="1614">
                  <c:v>43350.522423032409</c:v>
                </c:pt>
                <c:pt idx="1615">
                  <c:v>43350.522436921296</c:v>
                </c:pt>
                <c:pt idx="1616">
                  <c:v>43350.522450810182</c:v>
                </c:pt>
                <c:pt idx="1617">
                  <c:v>43350.522464699075</c:v>
                </c:pt>
                <c:pt idx="1618">
                  <c:v>43350.522478587962</c:v>
                </c:pt>
                <c:pt idx="1619">
                  <c:v>43350.522492476855</c:v>
                </c:pt>
                <c:pt idx="1620">
                  <c:v>43350.522506365742</c:v>
                </c:pt>
                <c:pt idx="1621">
                  <c:v>43350.522520254628</c:v>
                </c:pt>
                <c:pt idx="1622">
                  <c:v>43350.522534143522</c:v>
                </c:pt>
                <c:pt idx="1623">
                  <c:v>43350.522548032408</c:v>
                </c:pt>
                <c:pt idx="1624">
                  <c:v>43350.522561921294</c:v>
                </c:pt>
                <c:pt idx="1625">
                  <c:v>43350.522575810188</c:v>
                </c:pt>
                <c:pt idx="1626">
                  <c:v>43350.522589699074</c:v>
                </c:pt>
                <c:pt idx="1627">
                  <c:v>43350.52260358796</c:v>
                </c:pt>
                <c:pt idx="1628">
                  <c:v>43350.522617476854</c:v>
                </c:pt>
                <c:pt idx="1629">
                  <c:v>43350.52263136574</c:v>
                </c:pt>
                <c:pt idx="1630">
                  <c:v>43350.522645254627</c:v>
                </c:pt>
                <c:pt idx="1631">
                  <c:v>43350.52265914352</c:v>
                </c:pt>
                <c:pt idx="1632">
                  <c:v>43350.522673032407</c:v>
                </c:pt>
                <c:pt idx="1633">
                  <c:v>43350.522686921293</c:v>
                </c:pt>
                <c:pt idx="1634">
                  <c:v>43350.522700810187</c:v>
                </c:pt>
                <c:pt idx="1635">
                  <c:v>43350.522714699073</c:v>
                </c:pt>
                <c:pt idx="1636">
                  <c:v>43350.522728587966</c:v>
                </c:pt>
                <c:pt idx="1637">
                  <c:v>43350.522742476853</c:v>
                </c:pt>
                <c:pt idx="1638">
                  <c:v>43350.522756365739</c:v>
                </c:pt>
                <c:pt idx="1639">
                  <c:v>43350.522770254633</c:v>
                </c:pt>
                <c:pt idx="1640">
                  <c:v>43350.522784143519</c:v>
                </c:pt>
                <c:pt idx="1641">
                  <c:v>43350.522798032405</c:v>
                </c:pt>
                <c:pt idx="1642">
                  <c:v>43350.522811921299</c:v>
                </c:pt>
                <c:pt idx="1643">
                  <c:v>43350.522825810185</c:v>
                </c:pt>
                <c:pt idx="1644">
                  <c:v>43350.522839699071</c:v>
                </c:pt>
                <c:pt idx="1645">
                  <c:v>43350.522853587965</c:v>
                </c:pt>
                <c:pt idx="1646">
                  <c:v>43350.522867476851</c:v>
                </c:pt>
                <c:pt idx="1647">
                  <c:v>43350.522881365738</c:v>
                </c:pt>
                <c:pt idx="1648">
                  <c:v>43350.522895254631</c:v>
                </c:pt>
                <c:pt idx="1649">
                  <c:v>43350.522909143518</c:v>
                </c:pt>
                <c:pt idx="1650">
                  <c:v>43350.522923032404</c:v>
                </c:pt>
                <c:pt idx="1651">
                  <c:v>43350.522936921298</c:v>
                </c:pt>
                <c:pt idx="1652">
                  <c:v>43350.522950810184</c:v>
                </c:pt>
                <c:pt idx="1653">
                  <c:v>43350.522964699077</c:v>
                </c:pt>
                <c:pt idx="1654">
                  <c:v>43350.522978587964</c:v>
                </c:pt>
                <c:pt idx="1655">
                  <c:v>43350.52299247685</c:v>
                </c:pt>
                <c:pt idx="1656">
                  <c:v>43350.523006365744</c:v>
                </c:pt>
                <c:pt idx="1657">
                  <c:v>43350.52302025463</c:v>
                </c:pt>
                <c:pt idx="1658">
                  <c:v>43350.523034143516</c:v>
                </c:pt>
                <c:pt idx="1659">
                  <c:v>43350.52304803241</c:v>
                </c:pt>
                <c:pt idx="1660">
                  <c:v>43350.523061921296</c:v>
                </c:pt>
                <c:pt idx="1661">
                  <c:v>43350.523075810182</c:v>
                </c:pt>
                <c:pt idx="1662">
                  <c:v>43350.523089699076</c:v>
                </c:pt>
                <c:pt idx="1663">
                  <c:v>43350.523103587962</c:v>
                </c:pt>
                <c:pt idx="1664">
                  <c:v>43350.523117476849</c:v>
                </c:pt>
                <c:pt idx="1665">
                  <c:v>43350.523131365742</c:v>
                </c:pt>
                <c:pt idx="1666">
                  <c:v>43350.523145254629</c:v>
                </c:pt>
                <c:pt idx="1667">
                  <c:v>43350.523159143515</c:v>
                </c:pt>
                <c:pt idx="1668">
                  <c:v>43350.523173032409</c:v>
                </c:pt>
                <c:pt idx="1669">
                  <c:v>43350.523186921295</c:v>
                </c:pt>
                <c:pt idx="1670">
                  <c:v>43350.523200810188</c:v>
                </c:pt>
                <c:pt idx="1671">
                  <c:v>43350.523214699075</c:v>
                </c:pt>
                <c:pt idx="1672">
                  <c:v>43350.523228587961</c:v>
                </c:pt>
                <c:pt idx="1673">
                  <c:v>43350.523242476855</c:v>
                </c:pt>
                <c:pt idx="1674">
                  <c:v>43350.523256365741</c:v>
                </c:pt>
                <c:pt idx="1675">
                  <c:v>43350.523270254627</c:v>
                </c:pt>
                <c:pt idx="1676">
                  <c:v>43350.523284143521</c:v>
                </c:pt>
                <c:pt idx="1677">
                  <c:v>43350.523298032407</c:v>
                </c:pt>
                <c:pt idx="1678">
                  <c:v>43350.523311921293</c:v>
                </c:pt>
                <c:pt idx="1679">
                  <c:v>43350.523325810187</c:v>
                </c:pt>
                <c:pt idx="1680">
                  <c:v>43350.523339699073</c:v>
                </c:pt>
                <c:pt idx="1681">
                  <c:v>43350.52335358796</c:v>
                </c:pt>
                <c:pt idx="1682">
                  <c:v>43350.523367476853</c:v>
                </c:pt>
                <c:pt idx="1683">
                  <c:v>43350.52338136574</c:v>
                </c:pt>
                <c:pt idx="1684">
                  <c:v>43350.523395254633</c:v>
                </c:pt>
                <c:pt idx="1685">
                  <c:v>43350.52340914352</c:v>
                </c:pt>
                <c:pt idx="1686">
                  <c:v>43350.523423032406</c:v>
                </c:pt>
                <c:pt idx="1687">
                  <c:v>43350.523436921299</c:v>
                </c:pt>
                <c:pt idx="1688">
                  <c:v>43350.523450810186</c:v>
                </c:pt>
                <c:pt idx="1689">
                  <c:v>43350.523464699072</c:v>
                </c:pt>
                <c:pt idx="1690">
                  <c:v>43350.523478587966</c:v>
                </c:pt>
                <c:pt idx="1691">
                  <c:v>43350.523492476852</c:v>
                </c:pt>
                <c:pt idx="1692">
                  <c:v>43350.523506365738</c:v>
                </c:pt>
                <c:pt idx="1693">
                  <c:v>43350.523520254632</c:v>
                </c:pt>
                <c:pt idx="1694">
                  <c:v>43350.523534143518</c:v>
                </c:pt>
                <c:pt idx="1695">
                  <c:v>43350.523548032405</c:v>
                </c:pt>
                <c:pt idx="1696">
                  <c:v>43350.523561921298</c:v>
                </c:pt>
                <c:pt idx="1697">
                  <c:v>43350.523575810184</c:v>
                </c:pt>
                <c:pt idx="1698">
                  <c:v>43350.523589699071</c:v>
                </c:pt>
                <c:pt idx="1699">
                  <c:v>43350.523603587964</c:v>
                </c:pt>
                <c:pt idx="1700">
                  <c:v>43350.523617476851</c:v>
                </c:pt>
                <c:pt idx="1701">
                  <c:v>43350.523631365744</c:v>
                </c:pt>
                <c:pt idx="1702">
                  <c:v>43350.523645254631</c:v>
                </c:pt>
                <c:pt idx="1703">
                  <c:v>43350.523659143517</c:v>
                </c:pt>
                <c:pt idx="1704">
                  <c:v>43350.52367303241</c:v>
                </c:pt>
                <c:pt idx="1705">
                  <c:v>43350.523686921297</c:v>
                </c:pt>
                <c:pt idx="1706">
                  <c:v>43350.523700810183</c:v>
                </c:pt>
                <c:pt idx="1707">
                  <c:v>43350.523714699077</c:v>
                </c:pt>
                <c:pt idx="1708">
                  <c:v>43350.523728587963</c:v>
                </c:pt>
                <c:pt idx="1709">
                  <c:v>43350.523742476849</c:v>
                </c:pt>
                <c:pt idx="1710">
                  <c:v>43350.523756365743</c:v>
                </c:pt>
                <c:pt idx="1711">
                  <c:v>43350.523770254629</c:v>
                </c:pt>
                <c:pt idx="1712">
                  <c:v>43350.523784143516</c:v>
                </c:pt>
                <c:pt idx="1713">
                  <c:v>43350.523798032409</c:v>
                </c:pt>
                <c:pt idx="1714">
                  <c:v>43350.523811921295</c:v>
                </c:pt>
                <c:pt idx="1715">
                  <c:v>43350.523825810182</c:v>
                </c:pt>
                <c:pt idx="1716">
                  <c:v>43350.523839699075</c:v>
                </c:pt>
                <c:pt idx="1717">
                  <c:v>43350.523853587962</c:v>
                </c:pt>
                <c:pt idx="1718">
                  <c:v>43350.523867476855</c:v>
                </c:pt>
                <c:pt idx="1719">
                  <c:v>43350.523881365742</c:v>
                </c:pt>
                <c:pt idx="1720">
                  <c:v>43350.523895254628</c:v>
                </c:pt>
                <c:pt idx="1721">
                  <c:v>43350.523909143521</c:v>
                </c:pt>
                <c:pt idx="1722">
                  <c:v>43350.523923032408</c:v>
                </c:pt>
                <c:pt idx="1723">
                  <c:v>43350.523936921294</c:v>
                </c:pt>
                <c:pt idx="1724">
                  <c:v>43350.523950810188</c:v>
                </c:pt>
                <c:pt idx="1725">
                  <c:v>43350.523964699074</c:v>
                </c:pt>
                <c:pt idx="1726">
                  <c:v>43350.52397858796</c:v>
                </c:pt>
                <c:pt idx="1727">
                  <c:v>43350.523992476854</c:v>
                </c:pt>
                <c:pt idx="1728">
                  <c:v>43350.52400636574</c:v>
                </c:pt>
                <c:pt idx="1729">
                  <c:v>43350.524020254627</c:v>
                </c:pt>
                <c:pt idx="1730">
                  <c:v>43350.52403414352</c:v>
                </c:pt>
                <c:pt idx="1731">
                  <c:v>43350.524048032406</c:v>
                </c:pt>
                <c:pt idx="1732">
                  <c:v>43350.524061921293</c:v>
                </c:pt>
                <c:pt idx="1733">
                  <c:v>43350.524075810186</c:v>
                </c:pt>
                <c:pt idx="1734">
                  <c:v>43350.524089699073</c:v>
                </c:pt>
                <c:pt idx="1735">
                  <c:v>43350.524103587966</c:v>
                </c:pt>
                <c:pt idx="1736">
                  <c:v>43350.524117476853</c:v>
                </c:pt>
                <c:pt idx="1737">
                  <c:v>43350.524131365739</c:v>
                </c:pt>
                <c:pt idx="1738">
                  <c:v>43350.524145254632</c:v>
                </c:pt>
                <c:pt idx="1739">
                  <c:v>43350.524159143519</c:v>
                </c:pt>
                <c:pt idx="1740">
                  <c:v>43350.524173032405</c:v>
                </c:pt>
                <c:pt idx="1741">
                  <c:v>43350.524186921299</c:v>
                </c:pt>
                <c:pt idx="1742">
                  <c:v>43350.524200810185</c:v>
                </c:pt>
                <c:pt idx="1743">
                  <c:v>43350.524214699071</c:v>
                </c:pt>
                <c:pt idx="1744">
                  <c:v>43350.524228587965</c:v>
                </c:pt>
                <c:pt idx="1745">
                  <c:v>43350.524242476851</c:v>
                </c:pt>
                <c:pt idx="1746">
                  <c:v>43350.524256365738</c:v>
                </c:pt>
                <c:pt idx="1747">
                  <c:v>43350.524270254631</c:v>
                </c:pt>
                <c:pt idx="1748">
                  <c:v>43350.524284143517</c:v>
                </c:pt>
                <c:pt idx="1749">
                  <c:v>43350.524298032411</c:v>
                </c:pt>
                <c:pt idx="1750">
                  <c:v>43350.524311921297</c:v>
                </c:pt>
                <c:pt idx="1751">
                  <c:v>43350.524325810184</c:v>
                </c:pt>
                <c:pt idx="1752">
                  <c:v>43350.524339699077</c:v>
                </c:pt>
                <c:pt idx="1753">
                  <c:v>43350.524353587964</c:v>
                </c:pt>
                <c:pt idx="1754">
                  <c:v>43350.52436747685</c:v>
                </c:pt>
                <c:pt idx="1755">
                  <c:v>43350.524381365743</c:v>
                </c:pt>
                <c:pt idx="1756">
                  <c:v>43350.52439525463</c:v>
                </c:pt>
                <c:pt idx="1757">
                  <c:v>43350.524409143516</c:v>
                </c:pt>
                <c:pt idx="1758">
                  <c:v>43350.52442303241</c:v>
                </c:pt>
                <c:pt idx="1759">
                  <c:v>43350.524436921296</c:v>
                </c:pt>
                <c:pt idx="1760">
                  <c:v>43350.524450810182</c:v>
                </c:pt>
                <c:pt idx="1761">
                  <c:v>43350.524464699076</c:v>
                </c:pt>
                <c:pt idx="1762">
                  <c:v>43350.524478587962</c:v>
                </c:pt>
                <c:pt idx="1763">
                  <c:v>43350.524492476849</c:v>
                </c:pt>
                <c:pt idx="1764">
                  <c:v>43350.524506365742</c:v>
                </c:pt>
                <c:pt idx="1765">
                  <c:v>43350.524520254628</c:v>
                </c:pt>
                <c:pt idx="1766">
                  <c:v>43350.524534143522</c:v>
                </c:pt>
                <c:pt idx="1767">
                  <c:v>43350.524548032408</c:v>
                </c:pt>
                <c:pt idx="1768">
                  <c:v>43350.524561921295</c:v>
                </c:pt>
                <c:pt idx="1769">
                  <c:v>43350.524575810188</c:v>
                </c:pt>
                <c:pt idx="1770">
                  <c:v>43350.524589699075</c:v>
                </c:pt>
                <c:pt idx="1771">
                  <c:v>43350.524603587961</c:v>
                </c:pt>
                <c:pt idx="1772">
                  <c:v>43350.524617476854</c:v>
                </c:pt>
                <c:pt idx="1773">
                  <c:v>43350.524631365741</c:v>
                </c:pt>
                <c:pt idx="1774">
                  <c:v>43350.524645254627</c:v>
                </c:pt>
                <c:pt idx="1775">
                  <c:v>43350.524659143521</c:v>
                </c:pt>
                <c:pt idx="1776">
                  <c:v>43350.524673032407</c:v>
                </c:pt>
                <c:pt idx="1777">
                  <c:v>43350.524686921293</c:v>
                </c:pt>
                <c:pt idx="1778">
                  <c:v>43350.524700810187</c:v>
                </c:pt>
                <c:pt idx="1779">
                  <c:v>43350.524714699073</c:v>
                </c:pt>
                <c:pt idx="1780">
                  <c:v>43350.52472858796</c:v>
                </c:pt>
                <c:pt idx="1781">
                  <c:v>43350.524742476853</c:v>
                </c:pt>
                <c:pt idx="1782">
                  <c:v>43350.524756365739</c:v>
                </c:pt>
                <c:pt idx="1783">
                  <c:v>43350.524770254633</c:v>
                </c:pt>
                <c:pt idx="1784">
                  <c:v>43350.524784143519</c:v>
                </c:pt>
                <c:pt idx="1785">
                  <c:v>43350.524798032406</c:v>
                </c:pt>
                <c:pt idx="1786">
                  <c:v>43350.524811921299</c:v>
                </c:pt>
                <c:pt idx="1787">
                  <c:v>43350.524825810186</c:v>
                </c:pt>
                <c:pt idx="1788">
                  <c:v>43350.524839699072</c:v>
                </c:pt>
                <c:pt idx="1789">
                  <c:v>43350.524853587965</c:v>
                </c:pt>
                <c:pt idx="1790">
                  <c:v>43350.524867476852</c:v>
                </c:pt>
                <c:pt idx="1791">
                  <c:v>43350.524881365738</c:v>
                </c:pt>
                <c:pt idx="1792">
                  <c:v>43350.524895254632</c:v>
                </c:pt>
                <c:pt idx="1793">
                  <c:v>43350.524909143518</c:v>
                </c:pt>
                <c:pt idx="1794">
                  <c:v>43350.524923032404</c:v>
                </c:pt>
                <c:pt idx="1795">
                  <c:v>43350.524936921298</c:v>
                </c:pt>
                <c:pt idx="1796">
                  <c:v>43350.524950810184</c:v>
                </c:pt>
                <c:pt idx="1797">
                  <c:v>43350.524964699071</c:v>
                </c:pt>
                <c:pt idx="1798">
                  <c:v>43350.524978587964</c:v>
                </c:pt>
                <c:pt idx="1799">
                  <c:v>43350.52499247685</c:v>
                </c:pt>
                <c:pt idx="1800">
                  <c:v>43350.525006365744</c:v>
                </c:pt>
                <c:pt idx="1801">
                  <c:v>43350.52502025463</c:v>
                </c:pt>
                <c:pt idx="1802">
                  <c:v>43350.525034143517</c:v>
                </c:pt>
                <c:pt idx="1803">
                  <c:v>43350.52504803241</c:v>
                </c:pt>
                <c:pt idx="1804">
                  <c:v>43350.525061921297</c:v>
                </c:pt>
                <c:pt idx="1805">
                  <c:v>43350.525075810183</c:v>
                </c:pt>
                <c:pt idx="1806">
                  <c:v>43350.525089699076</c:v>
                </c:pt>
                <c:pt idx="1807">
                  <c:v>43350.525103587963</c:v>
                </c:pt>
                <c:pt idx="1808">
                  <c:v>43350.525117476849</c:v>
                </c:pt>
                <c:pt idx="1809">
                  <c:v>43350.525131365743</c:v>
                </c:pt>
                <c:pt idx="1810">
                  <c:v>43350.525145254629</c:v>
                </c:pt>
                <c:pt idx="1811">
                  <c:v>43350.525159143515</c:v>
                </c:pt>
                <c:pt idx="1812">
                  <c:v>43350.525173032409</c:v>
                </c:pt>
                <c:pt idx="1813">
                  <c:v>43350.525186921295</c:v>
                </c:pt>
                <c:pt idx="1814">
                  <c:v>43350.525200810182</c:v>
                </c:pt>
                <c:pt idx="1815">
                  <c:v>43350.525214699075</c:v>
                </c:pt>
                <c:pt idx="1816">
                  <c:v>43350.525228587961</c:v>
                </c:pt>
                <c:pt idx="1817">
                  <c:v>43350.525242476855</c:v>
                </c:pt>
                <c:pt idx="1818">
                  <c:v>43350.525256365741</c:v>
                </c:pt>
                <c:pt idx="1819">
                  <c:v>43350.525270254628</c:v>
                </c:pt>
                <c:pt idx="1820">
                  <c:v>43350.525284143521</c:v>
                </c:pt>
                <c:pt idx="1821">
                  <c:v>43350.525298032408</c:v>
                </c:pt>
                <c:pt idx="1822">
                  <c:v>43350.525311921294</c:v>
                </c:pt>
                <c:pt idx="1823">
                  <c:v>43350.525325810187</c:v>
                </c:pt>
                <c:pt idx="1824">
                  <c:v>43350.525339699074</c:v>
                </c:pt>
                <c:pt idx="1825">
                  <c:v>43350.52535358796</c:v>
                </c:pt>
                <c:pt idx="1826">
                  <c:v>43350.525367476854</c:v>
                </c:pt>
                <c:pt idx="1827">
                  <c:v>43350.52538136574</c:v>
                </c:pt>
                <c:pt idx="1828">
                  <c:v>43350.525395254626</c:v>
                </c:pt>
                <c:pt idx="1829">
                  <c:v>43350.52540914352</c:v>
                </c:pt>
                <c:pt idx="1830">
                  <c:v>43350.525423032406</c:v>
                </c:pt>
                <c:pt idx="1831">
                  <c:v>43350.5254369213</c:v>
                </c:pt>
                <c:pt idx="1832">
                  <c:v>43350.525450810186</c:v>
                </c:pt>
                <c:pt idx="1833">
                  <c:v>43350.525464699072</c:v>
                </c:pt>
                <c:pt idx="1834">
                  <c:v>43350.525478587966</c:v>
                </c:pt>
                <c:pt idx="1835">
                  <c:v>43350.525492476852</c:v>
                </c:pt>
                <c:pt idx="1836">
                  <c:v>43350.525506365739</c:v>
                </c:pt>
                <c:pt idx="1837">
                  <c:v>43350.525520254632</c:v>
                </c:pt>
                <c:pt idx="1838">
                  <c:v>43350.525534143519</c:v>
                </c:pt>
                <c:pt idx="1839">
                  <c:v>43350.525548032405</c:v>
                </c:pt>
                <c:pt idx="1840">
                  <c:v>43350.525561921299</c:v>
                </c:pt>
                <c:pt idx="1841">
                  <c:v>43350.525575810185</c:v>
                </c:pt>
                <c:pt idx="1842">
                  <c:v>43350.525589699071</c:v>
                </c:pt>
                <c:pt idx="1843">
                  <c:v>43350.525603587965</c:v>
                </c:pt>
                <c:pt idx="1844">
                  <c:v>43350.525617476851</c:v>
                </c:pt>
                <c:pt idx="1845">
                  <c:v>43350.525631365737</c:v>
                </c:pt>
                <c:pt idx="1846">
                  <c:v>43350.525645254631</c:v>
                </c:pt>
                <c:pt idx="1847">
                  <c:v>43350.525659143517</c:v>
                </c:pt>
                <c:pt idx="1848">
                  <c:v>43350.525673032411</c:v>
                </c:pt>
                <c:pt idx="1849">
                  <c:v>43350.525686921297</c:v>
                </c:pt>
                <c:pt idx="1850">
                  <c:v>43350.525700810183</c:v>
                </c:pt>
                <c:pt idx="1851">
                  <c:v>43350.525714699077</c:v>
                </c:pt>
                <c:pt idx="1852">
                  <c:v>43350.525728587963</c:v>
                </c:pt>
                <c:pt idx="1853">
                  <c:v>43350.52574247685</c:v>
                </c:pt>
                <c:pt idx="1854">
                  <c:v>43350.525756365743</c:v>
                </c:pt>
                <c:pt idx="1855">
                  <c:v>43350.52577025463</c:v>
                </c:pt>
                <c:pt idx="1856">
                  <c:v>43350.525784143516</c:v>
                </c:pt>
                <c:pt idx="1857">
                  <c:v>43350.52579803241</c:v>
                </c:pt>
                <c:pt idx="1858">
                  <c:v>43350.525811921296</c:v>
                </c:pt>
                <c:pt idx="1859">
                  <c:v>43350.525825810182</c:v>
                </c:pt>
                <c:pt idx="1860">
                  <c:v>43350.525839699076</c:v>
                </c:pt>
                <c:pt idx="1861">
                  <c:v>43350.525853587962</c:v>
                </c:pt>
                <c:pt idx="1862">
                  <c:v>43350.525867476848</c:v>
                </c:pt>
                <c:pt idx="1863">
                  <c:v>43350.525881365742</c:v>
                </c:pt>
                <c:pt idx="1864">
                  <c:v>43350.525895254628</c:v>
                </c:pt>
                <c:pt idx="1865">
                  <c:v>43350.525909143522</c:v>
                </c:pt>
                <c:pt idx="1866">
                  <c:v>43350.525923032408</c:v>
                </c:pt>
                <c:pt idx="1867">
                  <c:v>43350.525936921294</c:v>
                </c:pt>
                <c:pt idx="1868">
                  <c:v>43350.525950810188</c:v>
                </c:pt>
                <c:pt idx="1869">
                  <c:v>43350.525964699074</c:v>
                </c:pt>
                <c:pt idx="1870">
                  <c:v>43350.525978587961</c:v>
                </c:pt>
                <c:pt idx="1871">
                  <c:v>43350.525992476854</c:v>
                </c:pt>
                <c:pt idx="1872">
                  <c:v>43350.526006365741</c:v>
                </c:pt>
                <c:pt idx="1873">
                  <c:v>43350.526020254627</c:v>
                </c:pt>
                <c:pt idx="1874">
                  <c:v>43350.526034143521</c:v>
                </c:pt>
                <c:pt idx="1875">
                  <c:v>43350.526048032407</c:v>
                </c:pt>
                <c:pt idx="1876">
                  <c:v>43350.526061921293</c:v>
                </c:pt>
                <c:pt idx="1877">
                  <c:v>43350.526075810187</c:v>
                </c:pt>
                <c:pt idx="1878">
                  <c:v>43350.526089699073</c:v>
                </c:pt>
                <c:pt idx="1879">
                  <c:v>43350.526103587959</c:v>
                </c:pt>
                <c:pt idx="1880">
                  <c:v>43350.526117476853</c:v>
                </c:pt>
                <c:pt idx="1881">
                  <c:v>43350.526131365739</c:v>
                </c:pt>
                <c:pt idx="1882">
                  <c:v>43350.526145254633</c:v>
                </c:pt>
                <c:pt idx="1883">
                  <c:v>43350.526159143519</c:v>
                </c:pt>
                <c:pt idx="1884">
                  <c:v>43350.526173032405</c:v>
                </c:pt>
                <c:pt idx="1885">
                  <c:v>43350.526186921299</c:v>
                </c:pt>
                <c:pt idx="1886">
                  <c:v>43350.526200810185</c:v>
                </c:pt>
                <c:pt idx="1887">
                  <c:v>43350.526214699072</c:v>
                </c:pt>
                <c:pt idx="1888">
                  <c:v>43350.526228587965</c:v>
                </c:pt>
                <c:pt idx="1889">
                  <c:v>43350.526242476852</c:v>
                </c:pt>
                <c:pt idx="1890">
                  <c:v>43350.526256365738</c:v>
                </c:pt>
                <c:pt idx="1891">
                  <c:v>43350.526270254632</c:v>
                </c:pt>
                <c:pt idx="1892">
                  <c:v>43350.526284143518</c:v>
                </c:pt>
                <c:pt idx="1893">
                  <c:v>43350.526298032404</c:v>
                </c:pt>
                <c:pt idx="1894">
                  <c:v>43350.526311921298</c:v>
                </c:pt>
                <c:pt idx="1895">
                  <c:v>43350.526325810184</c:v>
                </c:pt>
                <c:pt idx="1896">
                  <c:v>43350.526339699078</c:v>
                </c:pt>
                <c:pt idx="1897">
                  <c:v>43350.526353587964</c:v>
                </c:pt>
                <c:pt idx="1898">
                  <c:v>43350.52636747685</c:v>
                </c:pt>
                <c:pt idx="1899">
                  <c:v>43350.526381365744</c:v>
                </c:pt>
                <c:pt idx="1900">
                  <c:v>43350.52639525463</c:v>
                </c:pt>
                <c:pt idx="1901">
                  <c:v>43350.526409143517</c:v>
                </c:pt>
                <c:pt idx="1902">
                  <c:v>43350.52642303241</c:v>
                </c:pt>
                <c:pt idx="1903">
                  <c:v>43350.526436921296</c:v>
                </c:pt>
                <c:pt idx="1904">
                  <c:v>43350.526450810183</c:v>
                </c:pt>
                <c:pt idx="1905">
                  <c:v>43350.526464699076</c:v>
                </c:pt>
                <c:pt idx="1906">
                  <c:v>43350.526478587963</c:v>
                </c:pt>
                <c:pt idx="1907">
                  <c:v>43350.526492476849</c:v>
                </c:pt>
                <c:pt idx="1908">
                  <c:v>43350.526506365743</c:v>
                </c:pt>
                <c:pt idx="1909">
                  <c:v>43350.526520254629</c:v>
                </c:pt>
                <c:pt idx="1910">
                  <c:v>43350.526534143515</c:v>
                </c:pt>
                <c:pt idx="1911">
                  <c:v>43350.526548032409</c:v>
                </c:pt>
                <c:pt idx="1912">
                  <c:v>43350.526561921295</c:v>
                </c:pt>
                <c:pt idx="1913">
                  <c:v>43350.526575810189</c:v>
                </c:pt>
                <c:pt idx="1914">
                  <c:v>43350.526589699075</c:v>
                </c:pt>
                <c:pt idx="1915">
                  <c:v>43350.526603587961</c:v>
                </c:pt>
                <c:pt idx="1916">
                  <c:v>43350.526617476855</c:v>
                </c:pt>
                <c:pt idx="1917">
                  <c:v>43350.526631365741</c:v>
                </c:pt>
                <c:pt idx="1918">
                  <c:v>43350.526645254628</c:v>
                </c:pt>
                <c:pt idx="1919">
                  <c:v>43350.526659143521</c:v>
                </c:pt>
                <c:pt idx="1920">
                  <c:v>43350.526673032407</c:v>
                </c:pt>
                <c:pt idx="1921">
                  <c:v>43350.526686921294</c:v>
                </c:pt>
                <c:pt idx="1922">
                  <c:v>43350.526700810187</c:v>
                </c:pt>
                <c:pt idx="1923">
                  <c:v>43350.526714699074</c:v>
                </c:pt>
                <c:pt idx="1924">
                  <c:v>43350.52672858796</c:v>
                </c:pt>
                <c:pt idx="1925">
                  <c:v>43350.526742476854</c:v>
                </c:pt>
                <c:pt idx="1926">
                  <c:v>43350.52675636574</c:v>
                </c:pt>
                <c:pt idx="1927">
                  <c:v>43350.526770254626</c:v>
                </c:pt>
                <c:pt idx="1928">
                  <c:v>43350.52678414352</c:v>
                </c:pt>
                <c:pt idx="1929">
                  <c:v>43350.526798032406</c:v>
                </c:pt>
                <c:pt idx="1930">
                  <c:v>43350.5268119213</c:v>
                </c:pt>
                <c:pt idx="1931">
                  <c:v>43350.526825810186</c:v>
                </c:pt>
                <c:pt idx="1932">
                  <c:v>43350.526839699072</c:v>
                </c:pt>
                <c:pt idx="1933">
                  <c:v>43350.526853587966</c:v>
                </c:pt>
                <c:pt idx="1934">
                  <c:v>43350.526867476852</c:v>
                </c:pt>
                <c:pt idx="1935">
                  <c:v>43350.526881365739</c:v>
                </c:pt>
                <c:pt idx="1936">
                  <c:v>43350.526895254632</c:v>
                </c:pt>
                <c:pt idx="1937">
                  <c:v>43350.526909143518</c:v>
                </c:pt>
                <c:pt idx="1938">
                  <c:v>43350.526923032405</c:v>
                </c:pt>
                <c:pt idx="1939">
                  <c:v>43350.526936921298</c:v>
                </c:pt>
                <c:pt idx="1940">
                  <c:v>43350.526950810185</c:v>
                </c:pt>
                <c:pt idx="1941">
                  <c:v>43350.526964699071</c:v>
                </c:pt>
                <c:pt idx="1942">
                  <c:v>43350.526978587965</c:v>
                </c:pt>
                <c:pt idx="1943">
                  <c:v>43350.526992476851</c:v>
                </c:pt>
                <c:pt idx="1944">
                  <c:v>43350.527006365737</c:v>
                </c:pt>
                <c:pt idx="1945">
                  <c:v>43350.527020254631</c:v>
                </c:pt>
                <c:pt idx="1946">
                  <c:v>43350.527034143517</c:v>
                </c:pt>
                <c:pt idx="1947">
                  <c:v>43350.527048032411</c:v>
                </c:pt>
                <c:pt idx="1948">
                  <c:v>43350.527061921297</c:v>
                </c:pt>
                <c:pt idx="1949">
                  <c:v>43350.527075810183</c:v>
                </c:pt>
                <c:pt idx="1950">
                  <c:v>43350.527089699077</c:v>
                </c:pt>
                <c:pt idx="1951">
                  <c:v>43350.527103587963</c:v>
                </c:pt>
                <c:pt idx="1952">
                  <c:v>43350.52711747685</c:v>
                </c:pt>
                <c:pt idx="1953">
                  <c:v>43350.527131365743</c:v>
                </c:pt>
                <c:pt idx="1954">
                  <c:v>43350.527145254629</c:v>
                </c:pt>
                <c:pt idx="1955">
                  <c:v>43350.527159143516</c:v>
                </c:pt>
                <c:pt idx="1956">
                  <c:v>43350.527173032409</c:v>
                </c:pt>
                <c:pt idx="1957">
                  <c:v>43350.527186921296</c:v>
                </c:pt>
                <c:pt idx="1958">
                  <c:v>43350.527200810182</c:v>
                </c:pt>
                <c:pt idx="1959">
                  <c:v>43350.527214699076</c:v>
                </c:pt>
                <c:pt idx="1960">
                  <c:v>43350.527228587962</c:v>
                </c:pt>
                <c:pt idx="1961">
                  <c:v>43350.527242476855</c:v>
                </c:pt>
                <c:pt idx="1962">
                  <c:v>43350.527256365742</c:v>
                </c:pt>
                <c:pt idx="1963">
                  <c:v>43350.527270254628</c:v>
                </c:pt>
                <c:pt idx="1964">
                  <c:v>43350.527284143522</c:v>
                </c:pt>
                <c:pt idx="1965">
                  <c:v>43350.527298032408</c:v>
                </c:pt>
                <c:pt idx="1966">
                  <c:v>43350.527311921294</c:v>
                </c:pt>
                <c:pt idx="1967">
                  <c:v>43350.527325810188</c:v>
                </c:pt>
                <c:pt idx="1968">
                  <c:v>43350.527339699074</c:v>
                </c:pt>
                <c:pt idx="1969">
                  <c:v>43350.527353587961</c:v>
                </c:pt>
                <c:pt idx="1970">
                  <c:v>43350.527367476854</c:v>
                </c:pt>
                <c:pt idx="1971">
                  <c:v>43350.52738136574</c:v>
                </c:pt>
                <c:pt idx="1972">
                  <c:v>43350.527395254627</c:v>
                </c:pt>
                <c:pt idx="1973">
                  <c:v>43350.52740914352</c:v>
                </c:pt>
                <c:pt idx="1974">
                  <c:v>43350.527423032407</c:v>
                </c:pt>
                <c:pt idx="1975">
                  <c:v>43350.527436921293</c:v>
                </c:pt>
                <c:pt idx="1976">
                  <c:v>43350.527450810187</c:v>
                </c:pt>
                <c:pt idx="1977">
                  <c:v>43350.527464699073</c:v>
                </c:pt>
                <c:pt idx="1978">
                  <c:v>43350.527478587966</c:v>
                </c:pt>
                <c:pt idx="1979">
                  <c:v>43350.527492476853</c:v>
                </c:pt>
                <c:pt idx="1980">
                  <c:v>43350.527506365739</c:v>
                </c:pt>
                <c:pt idx="1981">
                  <c:v>43350.527520254633</c:v>
                </c:pt>
                <c:pt idx="1982">
                  <c:v>43350.527534143519</c:v>
                </c:pt>
                <c:pt idx="1983">
                  <c:v>43350.527548032405</c:v>
                </c:pt>
                <c:pt idx="1984">
                  <c:v>43350.527561921299</c:v>
                </c:pt>
                <c:pt idx="1985">
                  <c:v>43350.527575810185</c:v>
                </c:pt>
                <c:pt idx="1986">
                  <c:v>43350.527589699072</c:v>
                </c:pt>
                <c:pt idx="1987">
                  <c:v>43350.527603587965</c:v>
                </c:pt>
                <c:pt idx="1988">
                  <c:v>43350.527617476851</c:v>
                </c:pt>
                <c:pt idx="1989">
                  <c:v>43350.527631365738</c:v>
                </c:pt>
                <c:pt idx="1990">
                  <c:v>43350.527645254631</c:v>
                </c:pt>
                <c:pt idx="1991">
                  <c:v>43350.527659143518</c:v>
                </c:pt>
                <c:pt idx="1992">
                  <c:v>43350.527673032404</c:v>
                </c:pt>
                <c:pt idx="1993">
                  <c:v>43350.527686921298</c:v>
                </c:pt>
                <c:pt idx="1994">
                  <c:v>43350.527700810184</c:v>
                </c:pt>
                <c:pt idx="1995">
                  <c:v>43350.527714699077</c:v>
                </c:pt>
                <c:pt idx="1996">
                  <c:v>43350.527728587964</c:v>
                </c:pt>
                <c:pt idx="1997">
                  <c:v>43350.52774247685</c:v>
                </c:pt>
                <c:pt idx="1998">
                  <c:v>43350.527756365744</c:v>
                </c:pt>
                <c:pt idx="1999">
                  <c:v>43350.52777025463</c:v>
                </c:pt>
                <c:pt idx="2000">
                  <c:v>43350.527784143516</c:v>
                </c:pt>
                <c:pt idx="2001">
                  <c:v>43350.52779803241</c:v>
                </c:pt>
                <c:pt idx="2002">
                  <c:v>43350.527811921296</c:v>
                </c:pt>
                <c:pt idx="2003">
                  <c:v>43350.527825810183</c:v>
                </c:pt>
                <c:pt idx="2004">
                  <c:v>43350.527839699076</c:v>
                </c:pt>
                <c:pt idx="2005">
                  <c:v>43350.527853587962</c:v>
                </c:pt>
                <c:pt idx="2006">
                  <c:v>43350.527867476849</c:v>
                </c:pt>
                <c:pt idx="2007">
                  <c:v>43350.527881365742</c:v>
                </c:pt>
                <c:pt idx="2008">
                  <c:v>43350.527895254629</c:v>
                </c:pt>
                <c:pt idx="2009">
                  <c:v>43350.527909143515</c:v>
                </c:pt>
                <c:pt idx="2010">
                  <c:v>43350.527923032409</c:v>
                </c:pt>
                <c:pt idx="2011">
                  <c:v>43350.527936921295</c:v>
                </c:pt>
                <c:pt idx="2012">
                  <c:v>43350.527950810188</c:v>
                </c:pt>
                <c:pt idx="2013">
                  <c:v>43350.527964699075</c:v>
                </c:pt>
                <c:pt idx="2014">
                  <c:v>43350.527978587961</c:v>
                </c:pt>
                <c:pt idx="2015">
                  <c:v>43350.527992476855</c:v>
                </c:pt>
                <c:pt idx="2016">
                  <c:v>43350.528006365741</c:v>
                </c:pt>
                <c:pt idx="2017">
                  <c:v>43350.528020254627</c:v>
                </c:pt>
                <c:pt idx="2018">
                  <c:v>43350.528034143521</c:v>
                </c:pt>
                <c:pt idx="2019">
                  <c:v>43350.528048032407</c:v>
                </c:pt>
                <c:pt idx="2020">
                  <c:v>43350.528061921294</c:v>
                </c:pt>
                <c:pt idx="2021">
                  <c:v>43350.528075810187</c:v>
                </c:pt>
                <c:pt idx="2022">
                  <c:v>43350.528089699073</c:v>
                </c:pt>
                <c:pt idx="2023">
                  <c:v>43350.52810358796</c:v>
                </c:pt>
                <c:pt idx="2024">
                  <c:v>43350.528117476853</c:v>
                </c:pt>
                <c:pt idx="2025">
                  <c:v>43350.52813136574</c:v>
                </c:pt>
                <c:pt idx="2026">
                  <c:v>43350.528145254626</c:v>
                </c:pt>
                <c:pt idx="2027">
                  <c:v>43350.52815914352</c:v>
                </c:pt>
                <c:pt idx="2028">
                  <c:v>43350.528173032406</c:v>
                </c:pt>
                <c:pt idx="2029">
                  <c:v>43350.528186921299</c:v>
                </c:pt>
                <c:pt idx="2030">
                  <c:v>43350.528200810186</c:v>
                </c:pt>
                <c:pt idx="2031">
                  <c:v>43350.528214699072</c:v>
                </c:pt>
                <c:pt idx="2032">
                  <c:v>43350.528228587966</c:v>
                </c:pt>
                <c:pt idx="2033">
                  <c:v>43350.528242476852</c:v>
                </c:pt>
                <c:pt idx="2034">
                  <c:v>43350.528256365738</c:v>
                </c:pt>
                <c:pt idx="2035">
                  <c:v>43350.528270254632</c:v>
                </c:pt>
                <c:pt idx="2036">
                  <c:v>43350.528284143518</c:v>
                </c:pt>
                <c:pt idx="2037">
                  <c:v>43350.528298032405</c:v>
                </c:pt>
                <c:pt idx="2038">
                  <c:v>43350.528311921298</c:v>
                </c:pt>
                <c:pt idx="2039">
                  <c:v>43350.528325810184</c:v>
                </c:pt>
                <c:pt idx="2040">
                  <c:v>43350.528339699071</c:v>
                </c:pt>
                <c:pt idx="2041">
                  <c:v>43350.528353587964</c:v>
                </c:pt>
                <c:pt idx="2042">
                  <c:v>43350.528367476851</c:v>
                </c:pt>
                <c:pt idx="2043">
                  <c:v>43350.528381365744</c:v>
                </c:pt>
                <c:pt idx="2044">
                  <c:v>43350.528395254631</c:v>
                </c:pt>
                <c:pt idx="2045">
                  <c:v>43350.528409143517</c:v>
                </c:pt>
                <c:pt idx="2046">
                  <c:v>43350.528423032411</c:v>
                </c:pt>
                <c:pt idx="2047">
                  <c:v>43350.528436921297</c:v>
                </c:pt>
                <c:pt idx="2048">
                  <c:v>43350.528450810183</c:v>
                </c:pt>
                <c:pt idx="2049">
                  <c:v>43350.528464699077</c:v>
                </c:pt>
                <c:pt idx="2050">
                  <c:v>43350.528478587963</c:v>
                </c:pt>
                <c:pt idx="2051">
                  <c:v>43350.528492476849</c:v>
                </c:pt>
                <c:pt idx="2052">
                  <c:v>43350.528506365743</c:v>
                </c:pt>
                <c:pt idx="2053">
                  <c:v>43350.528520254629</c:v>
                </c:pt>
                <c:pt idx="2054">
                  <c:v>43350.528534143516</c:v>
                </c:pt>
                <c:pt idx="2055">
                  <c:v>43350.528548032409</c:v>
                </c:pt>
                <c:pt idx="2056">
                  <c:v>43350.528561921295</c:v>
                </c:pt>
                <c:pt idx="2057">
                  <c:v>43350.528575810182</c:v>
                </c:pt>
                <c:pt idx="2058">
                  <c:v>43350.528589699075</c:v>
                </c:pt>
                <c:pt idx="2059">
                  <c:v>43350.528603587962</c:v>
                </c:pt>
                <c:pt idx="2060">
                  <c:v>43350.528617476855</c:v>
                </c:pt>
                <c:pt idx="2061">
                  <c:v>43350.528631365742</c:v>
                </c:pt>
                <c:pt idx="2062">
                  <c:v>43350.528645254628</c:v>
                </c:pt>
                <c:pt idx="2063">
                  <c:v>43350.528659143522</c:v>
                </c:pt>
                <c:pt idx="2064">
                  <c:v>43350.528673032408</c:v>
                </c:pt>
                <c:pt idx="2065">
                  <c:v>43350.528686921294</c:v>
                </c:pt>
                <c:pt idx="2066">
                  <c:v>43350.528700810188</c:v>
                </c:pt>
                <c:pt idx="2067">
                  <c:v>43350.528714699074</c:v>
                </c:pt>
                <c:pt idx="2068">
                  <c:v>43350.52872858796</c:v>
                </c:pt>
                <c:pt idx="2069">
                  <c:v>43350.528742476854</c:v>
                </c:pt>
                <c:pt idx="2070">
                  <c:v>43350.52875636574</c:v>
                </c:pt>
                <c:pt idx="2071">
                  <c:v>43350.528770254627</c:v>
                </c:pt>
                <c:pt idx="2072">
                  <c:v>43350.52878414352</c:v>
                </c:pt>
                <c:pt idx="2073">
                  <c:v>43350.528798032406</c:v>
                </c:pt>
                <c:pt idx="2074">
                  <c:v>43350.528811921293</c:v>
                </c:pt>
                <c:pt idx="2075">
                  <c:v>43350.528825810186</c:v>
                </c:pt>
                <c:pt idx="2076">
                  <c:v>43350.528839699073</c:v>
                </c:pt>
                <c:pt idx="2077">
                  <c:v>43350.528853587966</c:v>
                </c:pt>
                <c:pt idx="2078">
                  <c:v>43350.528867476853</c:v>
                </c:pt>
                <c:pt idx="2079">
                  <c:v>43350.528881365739</c:v>
                </c:pt>
                <c:pt idx="2080">
                  <c:v>43350.528895254633</c:v>
                </c:pt>
                <c:pt idx="2081">
                  <c:v>43350.528909143519</c:v>
                </c:pt>
                <c:pt idx="2082">
                  <c:v>43350.528923032405</c:v>
                </c:pt>
                <c:pt idx="2083">
                  <c:v>43350.528936921299</c:v>
                </c:pt>
                <c:pt idx="2084">
                  <c:v>43350.528950810185</c:v>
                </c:pt>
                <c:pt idx="2085">
                  <c:v>43350.528964699071</c:v>
                </c:pt>
                <c:pt idx="2086">
                  <c:v>43350.528978587965</c:v>
                </c:pt>
                <c:pt idx="2087">
                  <c:v>43350.528992476851</c:v>
                </c:pt>
                <c:pt idx="2088">
                  <c:v>43350.529006365738</c:v>
                </c:pt>
                <c:pt idx="2089">
                  <c:v>43350.529020254631</c:v>
                </c:pt>
                <c:pt idx="2090">
                  <c:v>43350.529034143517</c:v>
                </c:pt>
                <c:pt idx="2091">
                  <c:v>43350.529048032404</c:v>
                </c:pt>
                <c:pt idx="2092">
                  <c:v>43350.529061921297</c:v>
                </c:pt>
                <c:pt idx="2093">
                  <c:v>43350.529075810184</c:v>
                </c:pt>
                <c:pt idx="2094">
                  <c:v>43350.529089699077</c:v>
                </c:pt>
                <c:pt idx="2095">
                  <c:v>43350.529103587964</c:v>
                </c:pt>
                <c:pt idx="2096">
                  <c:v>43350.52911747685</c:v>
                </c:pt>
                <c:pt idx="2097">
                  <c:v>43350.529131365744</c:v>
                </c:pt>
                <c:pt idx="2098">
                  <c:v>43350.52914525463</c:v>
                </c:pt>
                <c:pt idx="2099">
                  <c:v>43350.529159143516</c:v>
                </c:pt>
                <c:pt idx="2100">
                  <c:v>43350.52917303241</c:v>
                </c:pt>
                <c:pt idx="2101">
                  <c:v>43350.529186921296</c:v>
                </c:pt>
                <c:pt idx="2102">
                  <c:v>43350.529200810182</c:v>
                </c:pt>
                <c:pt idx="2103">
                  <c:v>43350.529214699076</c:v>
                </c:pt>
                <c:pt idx="2104">
                  <c:v>43350.529228587962</c:v>
                </c:pt>
                <c:pt idx="2105">
                  <c:v>43350.529242476849</c:v>
                </c:pt>
                <c:pt idx="2106">
                  <c:v>43350.529256365742</c:v>
                </c:pt>
                <c:pt idx="2107">
                  <c:v>43350.529270254628</c:v>
                </c:pt>
                <c:pt idx="2108">
                  <c:v>43350.529284143522</c:v>
                </c:pt>
                <c:pt idx="2109">
                  <c:v>43350.529298032408</c:v>
                </c:pt>
                <c:pt idx="2110">
                  <c:v>43350.529311921295</c:v>
                </c:pt>
                <c:pt idx="2111">
                  <c:v>43350.529325810188</c:v>
                </c:pt>
                <c:pt idx="2112">
                  <c:v>43350.529339699075</c:v>
                </c:pt>
                <c:pt idx="2113">
                  <c:v>43350.529353587961</c:v>
                </c:pt>
                <c:pt idx="2114">
                  <c:v>43350.529367476855</c:v>
                </c:pt>
                <c:pt idx="2115">
                  <c:v>43350.529381365741</c:v>
                </c:pt>
                <c:pt idx="2116">
                  <c:v>43350.529395254627</c:v>
                </c:pt>
                <c:pt idx="2117">
                  <c:v>43350.529409143521</c:v>
                </c:pt>
                <c:pt idx="2118">
                  <c:v>43350.529423032407</c:v>
                </c:pt>
                <c:pt idx="2119">
                  <c:v>43350.529436921293</c:v>
                </c:pt>
                <c:pt idx="2120">
                  <c:v>43350.529450810187</c:v>
                </c:pt>
                <c:pt idx="2121">
                  <c:v>43350.529464699073</c:v>
                </c:pt>
                <c:pt idx="2122">
                  <c:v>43350.52947858796</c:v>
                </c:pt>
                <c:pt idx="2123">
                  <c:v>43350.529492476853</c:v>
                </c:pt>
                <c:pt idx="2124">
                  <c:v>43350.52950636574</c:v>
                </c:pt>
                <c:pt idx="2125">
                  <c:v>43350.529520254633</c:v>
                </c:pt>
                <c:pt idx="2126">
                  <c:v>43350.529534143519</c:v>
                </c:pt>
                <c:pt idx="2127">
                  <c:v>43350.529548032406</c:v>
                </c:pt>
                <c:pt idx="2128">
                  <c:v>43350.529561921299</c:v>
                </c:pt>
                <c:pt idx="2129">
                  <c:v>43350.529575810186</c:v>
                </c:pt>
                <c:pt idx="2130">
                  <c:v>43350.529589699072</c:v>
                </c:pt>
                <c:pt idx="2131">
                  <c:v>43350.529603587966</c:v>
                </c:pt>
                <c:pt idx="2132">
                  <c:v>43350.529617476852</c:v>
                </c:pt>
                <c:pt idx="2133">
                  <c:v>43350.529631365738</c:v>
                </c:pt>
                <c:pt idx="2134">
                  <c:v>43350.529645254632</c:v>
                </c:pt>
                <c:pt idx="2135">
                  <c:v>43350.529659143518</c:v>
                </c:pt>
                <c:pt idx="2136">
                  <c:v>43350.529673032404</c:v>
                </c:pt>
                <c:pt idx="2137">
                  <c:v>43350.529686921298</c:v>
                </c:pt>
                <c:pt idx="2138">
                  <c:v>43350.529700810184</c:v>
                </c:pt>
                <c:pt idx="2139">
                  <c:v>43350.529714699071</c:v>
                </c:pt>
                <c:pt idx="2140">
                  <c:v>43350.529728587964</c:v>
                </c:pt>
                <c:pt idx="2141">
                  <c:v>43350.529742476851</c:v>
                </c:pt>
                <c:pt idx="2142">
                  <c:v>43350.529756365744</c:v>
                </c:pt>
                <c:pt idx="2143">
                  <c:v>43350.52977025463</c:v>
                </c:pt>
                <c:pt idx="2144">
                  <c:v>43350.529784143517</c:v>
                </c:pt>
                <c:pt idx="2145">
                  <c:v>43350.52979803241</c:v>
                </c:pt>
                <c:pt idx="2146">
                  <c:v>43350.529811921297</c:v>
                </c:pt>
                <c:pt idx="2147">
                  <c:v>43350.529825810183</c:v>
                </c:pt>
                <c:pt idx="2148">
                  <c:v>43350.529839699077</c:v>
                </c:pt>
                <c:pt idx="2149">
                  <c:v>43350.529853587963</c:v>
                </c:pt>
                <c:pt idx="2150">
                  <c:v>43350.529867476849</c:v>
                </c:pt>
                <c:pt idx="2151">
                  <c:v>43350.529881365743</c:v>
                </c:pt>
                <c:pt idx="2152">
                  <c:v>43350.529895254629</c:v>
                </c:pt>
                <c:pt idx="2153">
                  <c:v>43350.529909143515</c:v>
                </c:pt>
                <c:pt idx="2154">
                  <c:v>43350.529923032409</c:v>
                </c:pt>
                <c:pt idx="2155">
                  <c:v>43350.529936921295</c:v>
                </c:pt>
                <c:pt idx="2156">
                  <c:v>43350.529950810182</c:v>
                </c:pt>
                <c:pt idx="2157">
                  <c:v>43350.529964699075</c:v>
                </c:pt>
                <c:pt idx="2158">
                  <c:v>43350.529978587962</c:v>
                </c:pt>
                <c:pt idx="2159">
                  <c:v>43350.529992476855</c:v>
                </c:pt>
                <c:pt idx="2160">
                  <c:v>43350.530006365741</c:v>
                </c:pt>
                <c:pt idx="2161">
                  <c:v>43350.530020254628</c:v>
                </c:pt>
                <c:pt idx="2162">
                  <c:v>43350.530034143521</c:v>
                </c:pt>
                <c:pt idx="2163">
                  <c:v>43350.530048032408</c:v>
                </c:pt>
                <c:pt idx="2164">
                  <c:v>43350.530061921294</c:v>
                </c:pt>
                <c:pt idx="2165">
                  <c:v>43350.530075810188</c:v>
                </c:pt>
                <c:pt idx="2166">
                  <c:v>43350.530089699074</c:v>
                </c:pt>
                <c:pt idx="2167">
                  <c:v>43350.53010358796</c:v>
                </c:pt>
                <c:pt idx="2168">
                  <c:v>43350.530117476854</c:v>
                </c:pt>
                <c:pt idx="2169">
                  <c:v>43350.53013136574</c:v>
                </c:pt>
                <c:pt idx="2170">
                  <c:v>43350.530145254626</c:v>
                </c:pt>
                <c:pt idx="2171">
                  <c:v>43350.53015914352</c:v>
                </c:pt>
                <c:pt idx="2172">
                  <c:v>43350.530173032406</c:v>
                </c:pt>
                <c:pt idx="2173">
                  <c:v>43350.5301869213</c:v>
                </c:pt>
                <c:pt idx="2174">
                  <c:v>43350.530200810186</c:v>
                </c:pt>
                <c:pt idx="2175">
                  <c:v>43350.530214699073</c:v>
                </c:pt>
                <c:pt idx="2176">
                  <c:v>43350.530228587966</c:v>
                </c:pt>
                <c:pt idx="2177">
                  <c:v>43350.530242476852</c:v>
                </c:pt>
                <c:pt idx="2178">
                  <c:v>43350.530256365739</c:v>
                </c:pt>
                <c:pt idx="2179">
                  <c:v>43350.530270254632</c:v>
                </c:pt>
                <c:pt idx="2180">
                  <c:v>43350.530284143519</c:v>
                </c:pt>
                <c:pt idx="2181">
                  <c:v>43350.530298032405</c:v>
                </c:pt>
                <c:pt idx="2182">
                  <c:v>43350.530311921299</c:v>
                </c:pt>
                <c:pt idx="2183">
                  <c:v>43350.530325810185</c:v>
                </c:pt>
                <c:pt idx="2184">
                  <c:v>43350.530339699071</c:v>
                </c:pt>
                <c:pt idx="2185">
                  <c:v>43350.530353587965</c:v>
                </c:pt>
                <c:pt idx="2186">
                  <c:v>43350.530367476851</c:v>
                </c:pt>
                <c:pt idx="2187">
                  <c:v>43350.530381365737</c:v>
                </c:pt>
                <c:pt idx="2188">
                  <c:v>43350.530395254631</c:v>
                </c:pt>
                <c:pt idx="2189">
                  <c:v>43350.530409143517</c:v>
                </c:pt>
                <c:pt idx="2190">
                  <c:v>43350.530423032411</c:v>
                </c:pt>
                <c:pt idx="2191">
                  <c:v>43350.530436921297</c:v>
                </c:pt>
                <c:pt idx="2192">
                  <c:v>43350.530450810184</c:v>
                </c:pt>
                <c:pt idx="2193">
                  <c:v>43350.530464699077</c:v>
                </c:pt>
                <c:pt idx="2194">
                  <c:v>43350.530478587963</c:v>
                </c:pt>
                <c:pt idx="2195">
                  <c:v>43350.53049247685</c:v>
                </c:pt>
                <c:pt idx="2196">
                  <c:v>43350.530506365743</c:v>
                </c:pt>
                <c:pt idx="2197">
                  <c:v>43350.53052025463</c:v>
                </c:pt>
                <c:pt idx="2198">
                  <c:v>43350.530534143516</c:v>
                </c:pt>
                <c:pt idx="2199">
                  <c:v>43350.53054803241</c:v>
                </c:pt>
                <c:pt idx="2200">
                  <c:v>43350.530561921296</c:v>
                </c:pt>
                <c:pt idx="2201">
                  <c:v>43350.530575810182</c:v>
                </c:pt>
                <c:pt idx="2202">
                  <c:v>43350.530589699076</c:v>
                </c:pt>
                <c:pt idx="2203">
                  <c:v>43350.530603587962</c:v>
                </c:pt>
                <c:pt idx="2204">
                  <c:v>43350.530617476848</c:v>
                </c:pt>
                <c:pt idx="2205">
                  <c:v>43350.530631365742</c:v>
                </c:pt>
                <c:pt idx="2206">
                  <c:v>43350.530645254628</c:v>
                </c:pt>
                <c:pt idx="2207">
                  <c:v>43350.530659143522</c:v>
                </c:pt>
                <c:pt idx="2208">
                  <c:v>43350.530673032408</c:v>
                </c:pt>
                <c:pt idx="2209">
                  <c:v>43350.530686921295</c:v>
                </c:pt>
                <c:pt idx="2210">
                  <c:v>43350.530700810188</c:v>
                </c:pt>
                <c:pt idx="2211">
                  <c:v>43350.530714699074</c:v>
                </c:pt>
                <c:pt idx="2212">
                  <c:v>43350.530728587961</c:v>
                </c:pt>
                <c:pt idx="2213">
                  <c:v>43350.530742476854</c:v>
                </c:pt>
                <c:pt idx="2214">
                  <c:v>43350.530756365741</c:v>
                </c:pt>
                <c:pt idx="2215">
                  <c:v>43350.530770254627</c:v>
                </c:pt>
                <c:pt idx="2216">
                  <c:v>43350.530784143521</c:v>
                </c:pt>
                <c:pt idx="2217">
                  <c:v>43350.530798032407</c:v>
                </c:pt>
                <c:pt idx="2218">
                  <c:v>43350.530811921293</c:v>
                </c:pt>
                <c:pt idx="2219">
                  <c:v>43350.530825810187</c:v>
                </c:pt>
                <c:pt idx="2220">
                  <c:v>43350.530839699073</c:v>
                </c:pt>
                <c:pt idx="2221">
                  <c:v>43350.530853587959</c:v>
                </c:pt>
                <c:pt idx="2222">
                  <c:v>43350.530867476853</c:v>
                </c:pt>
                <c:pt idx="2223">
                  <c:v>43350.530881365739</c:v>
                </c:pt>
                <c:pt idx="2224">
                  <c:v>43350.530895254633</c:v>
                </c:pt>
                <c:pt idx="2225">
                  <c:v>43350.530909143519</c:v>
                </c:pt>
                <c:pt idx="2226">
                  <c:v>43350.530923032406</c:v>
                </c:pt>
                <c:pt idx="2227">
                  <c:v>43350.530936921299</c:v>
                </c:pt>
                <c:pt idx="2228">
                  <c:v>43350.530950810185</c:v>
                </c:pt>
                <c:pt idx="2229">
                  <c:v>43350.530964699072</c:v>
                </c:pt>
                <c:pt idx="2230">
                  <c:v>43350.530978587965</c:v>
                </c:pt>
                <c:pt idx="2231">
                  <c:v>43350.530992476852</c:v>
                </c:pt>
                <c:pt idx="2232">
                  <c:v>43350.531006365738</c:v>
                </c:pt>
                <c:pt idx="2233">
                  <c:v>43350.531020254632</c:v>
                </c:pt>
                <c:pt idx="2234">
                  <c:v>43350.531034143518</c:v>
                </c:pt>
                <c:pt idx="2235">
                  <c:v>43350.531048032404</c:v>
                </c:pt>
                <c:pt idx="2236">
                  <c:v>43350.531061921298</c:v>
                </c:pt>
                <c:pt idx="2237">
                  <c:v>43350.531075810184</c:v>
                </c:pt>
                <c:pt idx="2238">
                  <c:v>43350.53108969907</c:v>
                </c:pt>
                <c:pt idx="2239">
                  <c:v>43350.531103587964</c:v>
                </c:pt>
                <c:pt idx="2240">
                  <c:v>43350.53111747685</c:v>
                </c:pt>
                <c:pt idx="2241">
                  <c:v>43350.531131365744</c:v>
                </c:pt>
                <c:pt idx="2242">
                  <c:v>43350.53114525463</c:v>
                </c:pt>
                <c:pt idx="2243">
                  <c:v>43350.531159143517</c:v>
                </c:pt>
                <c:pt idx="2244">
                  <c:v>43350.53117303241</c:v>
                </c:pt>
                <c:pt idx="2245">
                  <c:v>43350.531186921296</c:v>
                </c:pt>
                <c:pt idx="2246">
                  <c:v>43350.531200810183</c:v>
                </c:pt>
                <c:pt idx="2247">
                  <c:v>43350.531214699076</c:v>
                </c:pt>
                <c:pt idx="2248">
                  <c:v>43350.531228587963</c:v>
                </c:pt>
                <c:pt idx="2249">
                  <c:v>43350.531242476849</c:v>
                </c:pt>
                <c:pt idx="2250">
                  <c:v>43350.531256365743</c:v>
                </c:pt>
                <c:pt idx="2251">
                  <c:v>43350.531270254629</c:v>
                </c:pt>
                <c:pt idx="2252">
                  <c:v>43350.531284143515</c:v>
                </c:pt>
                <c:pt idx="2253">
                  <c:v>43350.531298032409</c:v>
                </c:pt>
                <c:pt idx="2254">
                  <c:v>43350.531311921295</c:v>
                </c:pt>
                <c:pt idx="2255">
                  <c:v>43350.531325810189</c:v>
                </c:pt>
                <c:pt idx="2256">
                  <c:v>43350.531339699075</c:v>
                </c:pt>
                <c:pt idx="2257">
                  <c:v>43350.531353587961</c:v>
                </c:pt>
                <c:pt idx="2258">
                  <c:v>43350.531367476855</c:v>
                </c:pt>
                <c:pt idx="2259">
                  <c:v>43350.531381365741</c:v>
                </c:pt>
                <c:pt idx="2260">
                  <c:v>43350.531395254628</c:v>
                </c:pt>
                <c:pt idx="2261">
                  <c:v>43350.531409143521</c:v>
                </c:pt>
                <c:pt idx="2262">
                  <c:v>43350.531423032407</c:v>
                </c:pt>
                <c:pt idx="2263">
                  <c:v>43350.531436921294</c:v>
                </c:pt>
                <c:pt idx="2264">
                  <c:v>43350.531450810187</c:v>
                </c:pt>
                <c:pt idx="2265">
                  <c:v>43350.531464699074</c:v>
                </c:pt>
                <c:pt idx="2266">
                  <c:v>43350.53147858796</c:v>
                </c:pt>
                <c:pt idx="2267">
                  <c:v>43350.531492476854</c:v>
                </c:pt>
                <c:pt idx="2268">
                  <c:v>43350.53150636574</c:v>
                </c:pt>
                <c:pt idx="2269">
                  <c:v>43350.531520254626</c:v>
                </c:pt>
                <c:pt idx="2270">
                  <c:v>43350.53153414352</c:v>
                </c:pt>
                <c:pt idx="2271">
                  <c:v>43350.531548032406</c:v>
                </c:pt>
                <c:pt idx="2272">
                  <c:v>43350.5315619213</c:v>
                </c:pt>
                <c:pt idx="2273">
                  <c:v>43350.531575810186</c:v>
                </c:pt>
                <c:pt idx="2274">
                  <c:v>43350.531589699072</c:v>
                </c:pt>
                <c:pt idx="2275">
                  <c:v>43350.531603587966</c:v>
                </c:pt>
                <c:pt idx="2276">
                  <c:v>43350.531617476852</c:v>
                </c:pt>
                <c:pt idx="2277">
                  <c:v>43350.531631365739</c:v>
                </c:pt>
                <c:pt idx="2278">
                  <c:v>43350.531645254632</c:v>
                </c:pt>
                <c:pt idx="2279">
                  <c:v>43350.531659143518</c:v>
                </c:pt>
                <c:pt idx="2280">
                  <c:v>43350.531673032405</c:v>
                </c:pt>
                <c:pt idx="2281">
                  <c:v>43350.531686921298</c:v>
                </c:pt>
                <c:pt idx="2282">
                  <c:v>43350.531700810185</c:v>
                </c:pt>
                <c:pt idx="2283">
                  <c:v>43350.531714699071</c:v>
                </c:pt>
                <c:pt idx="2284">
                  <c:v>43350.531728587965</c:v>
                </c:pt>
                <c:pt idx="2285">
                  <c:v>43350.531742476851</c:v>
                </c:pt>
                <c:pt idx="2286">
                  <c:v>43350.531756365737</c:v>
                </c:pt>
                <c:pt idx="2287">
                  <c:v>43350.531770254631</c:v>
                </c:pt>
                <c:pt idx="2288">
                  <c:v>43350.531784143517</c:v>
                </c:pt>
                <c:pt idx="2289">
                  <c:v>43350.531798032411</c:v>
                </c:pt>
                <c:pt idx="2290">
                  <c:v>43350.531811921297</c:v>
                </c:pt>
                <c:pt idx="2291">
                  <c:v>43350.531825810183</c:v>
                </c:pt>
                <c:pt idx="2292">
                  <c:v>43350.531839699077</c:v>
                </c:pt>
                <c:pt idx="2293">
                  <c:v>43350.531853587963</c:v>
                </c:pt>
                <c:pt idx="2294">
                  <c:v>43350.53186747685</c:v>
                </c:pt>
                <c:pt idx="2295">
                  <c:v>43350.531881365743</c:v>
                </c:pt>
                <c:pt idx="2296">
                  <c:v>43350.531895254629</c:v>
                </c:pt>
                <c:pt idx="2297">
                  <c:v>43350.531909143516</c:v>
                </c:pt>
                <c:pt idx="2298">
                  <c:v>43350.531923032409</c:v>
                </c:pt>
                <c:pt idx="2299">
                  <c:v>43350.531936921296</c:v>
                </c:pt>
                <c:pt idx="2300">
                  <c:v>43350.531950810182</c:v>
                </c:pt>
                <c:pt idx="2301">
                  <c:v>43350.531964699076</c:v>
                </c:pt>
                <c:pt idx="2302">
                  <c:v>43350.531978587962</c:v>
                </c:pt>
                <c:pt idx="2303">
                  <c:v>43350.531992476848</c:v>
                </c:pt>
                <c:pt idx="2304">
                  <c:v>43350.532006365742</c:v>
                </c:pt>
                <c:pt idx="2305">
                  <c:v>43350.532020254628</c:v>
                </c:pt>
                <c:pt idx="2306">
                  <c:v>43350.532034143522</c:v>
                </c:pt>
                <c:pt idx="2307">
                  <c:v>43350.532048032408</c:v>
                </c:pt>
                <c:pt idx="2308">
                  <c:v>43350.532061921294</c:v>
                </c:pt>
                <c:pt idx="2309">
                  <c:v>43350.532075810188</c:v>
                </c:pt>
                <c:pt idx="2310">
                  <c:v>43350.532089699074</c:v>
                </c:pt>
                <c:pt idx="2311">
                  <c:v>43350.532103587961</c:v>
                </c:pt>
                <c:pt idx="2312">
                  <c:v>43350.532117476854</c:v>
                </c:pt>
                <c:pt idx="2313">
                  <c:v>43350.53213136574</c:v>
                </c:pt>
                <c:pt idx="2314">
                  <c:v>43350.532145254627</c:v>
                </c:pt>
                <c:pt idx="2315">
                  <c:v>43350.53215914352</c:v>
                </c:pt>
                <c:pt idx="2316">
                  <c:v>43350.532173032407</c:v>
                </c:pt>
                <c:pt idx="2317">
                  <c:v>43350.532186921293</c:v>
                </c:pt>
                <c:pt idx="2318">
                  <c:v>43350.532200810187</c:v>
                </c:pt>
                <c:pt idx="2319">
                  <c:v>43350.532214699073</c:v>
                </c:pt>
                <c:pt idx="2320">
                  <c:v>43350.532228587967</c:v>
                </c:pt>
                <c:pt idx="2321">
                  <c:v>43350.532242476853</c:v>
                </c:pt>
                <c:pt idx="2322">
                  <c:v>43350.532256365739</c:v>
                </c:pt>
                <c:pt idx="2323">
                  <c:v>43350.532270254633</c:v>
                </c:pt>
                <c:pt idx="2324">
                  <c:v>43350.532284143519</c:v>
                </c:pt>
                <c:pt idx="2325">
                  <c:v>43350.532298032405</c:v>
                </c:pt>
                <c:pt idx="2326">
                  <c:v>43350.532311921299</c:v>
                </c:pt>
                <c:pt idx="2327">
                  <c:v>43350.532325810185</c:v>
                </c:pt>
                <c:pt idx="2328">
                  <c:v>43350.532339699072</c:v>
                </c:pt>
                <c:pt idx="2329">
                  <c:v>43350.532353587965</c:v>
                </c:pt>
                <c:pt idx="2330">
                  <c:v>43350.532367476852</c:v>
                </c:pt>
                <c:pt idx="2331">
                  <c:v>43350.532381365738</c:v>
                </c:pt>
                <c:pt idx="2332">
                  <c:v>43350.532395254631</c:v>
                </c:pt>
                <c:pt idx="2333">
                  <c:v>43350.532409143518</c:v>
                </c:pt>
                <c:pt idx="2334">
                  <c:v>43350.532423032404</c:v>
                </c:pt>
                <c:pt idx="2335">
                  <c:v>43350.532436921298</c:v>
                </c:pt>
                <c:pt idx="2336">
                  <c:v>43350.532450810184</c:v>
                </c:pt>
                <c:pt idx="2337">
                  <c:v>43350.532464699078</c:v>
                </c:pt>
                <c:pt idx="2338">
                  <c:v>43350.532478587964</c:v>
                </c:pt>
                <c:pt idx="2339">
                  <c:v>43350.53249247685</c:v>
                </c:pt>
                <c:pt idx="2340">
                  <c:v>43350.532506365744</c:v>
                </c:pt>
                <c:pt idx="2341">
                  <c:v>43350.53252025463</c:v>
                </c:pt>
                <c:pt idx="2342">
                  <c:v>43350.532534143516</c:v>
                </c:pt>
                <c:pt idx="2343">
                  <c:v>43350.53254803241</c:v>
                </c:pt>
                <c:pt idx="2344">
                  <c:v>43350.532561921296</c:v>
                </c:pt>
                <c:pt idx="2345">
                  <c:v>43350.532575810183</c:v>
                </c:pt>
                <c:pt idx="2346">
                  <c:v>43350.532589699076</c:v>
                </c:pt>
                <c:pt idx="2347">
                  <c:v>43350.532603587963</c:v>
                </c:pt>
                <c:pt idx="2348">
                  <c:v>43350.532617476849</c:v>
                </c:pt>
                <c:pt idx="2349">
                  <c:v>43350.532631365742</c:v>
                </c:pt>
                <c:pt idx="2350">
                  <c:v>43350.532645254629</c:v>
                </c:pt>
                <c:pt idx="2351">
                  <c:v>43350.532659143515</c:v>
                </c:pt>
                <c:pt idx="2352">
                  <c:v>43350.532673032409</c:v>
                </c:pt>
                <c:pt idx="2353">
                  <c:v>43350.532686921295</c:v>
                </c:pt>
                <c:pt idx="2354">
                  <c:v>43350.532700810189</c:v>
                </c:pt>
                <c:pt idx="2355">
                  <c:v>43350.532714699075</c:v>
                </c:pt>
                <c:pt idx="2356">
                  <c:v>43350.532728587961</c:v>
                </c:pt>
                <c:pt idx="2357">
                  <c:v>43350.532742476855</c:v>
                </c:pt>
                <c:pt idx="2358">
                  <c:v>43350.532756365741</c:v>
                </c:pt>
                <c:pt idx="2359">
                  <c:v>43350.532770254627</c:v>
                </c:pt>
                <c:pt idx="2360">
                  <c:v>43350.532784143521</c:v>
                </c:pt>
                <c:pt idx="2361">
                  <c:v>43350.532798032407</c:v>
                </c:pt>
                <c:pt idx="2362">
                  <c:v>43350.532811921294</c:v>
                </c:pt>
                <c:pt idx="2363">
                  <c:v>43350.532825810187</c:v>
                </c:pt>
                <c:pt idx="2364">
                  <c:v>43350.532839699074</c:v>
                </c:pt>
                <c:pt idx="2365">
                  <c:v>43350.53285358796</c:v>
                </c:pt>
                <c:pt idx="2366">
                  <c:v>43350.532867476853</c:v>
                </c:pt>
                <c:pt idx="2367">
                  <c:v>43350.53288136574</c:v>
                </c:pt>
                <c:pt idx="2368">
                  <c:v>43350.532895254626</c:v>
                </c:pt>
                <c:pt idx="2369">
                  <c:v>43350.53290914352</c:v>
                </c:pt>
                <c:pt idx="2370">
                  <c:v>43350.532923032406</c:v>
                </c:pt>
                <c:pt idx="2371">
                  <c:v>43350.5329369213</c:v>
                </c:pt>
                <c:pt idx="2372">
                  <c:v>43350.532950810186</c:v>
                </c:pt>
                <c:pt idx="2373">
                  <c:v>43350.532964699072</c:v>
                </c:pt>
                <c:pt idx="2374">
                  <c:v>43350.532978587966</c:v>
                </c:pt>
                <c:pt idx="2375">
                  <c:v>43350.532992476852</c:v>
                </c:pt>
                <c:pt idx="2376">
                  <c:v>43350.533006365738</c:v>
                </c:pt>
                <c:pt idx="2377">
                  <c:v>43350.533020254632</c:v>
                </c:pt>
                <c:pt idx="2378">
                  <c:v>43350.533034143518</c:v>
                </c:pt>
                <c:pt idx="2379">
                  <c:v>43350.533048032405</c:v>
                </c:pt>
                <c:pt idx="2380">
                  <c:v>43350.533061921298</c:v>
                </c:pt>
                <c:pt idx="2381">
                  <c:v>43350.533075810185</c:v>
                </c:pt>
                <c:pt idx="2382">
                  <c:v>43350.533089699071</c:v>
                </c:pt>
                <c:pt idx="2383">
                  <c:v>43350.533103587964</c:v>
                </c:pt>
                <c:pt idx="2384">
                  <c:v>43350.533117476851</c:v>
                </c:pt>
                <c:pt idx="2385">
                  <c:v>43350.533131365744</c:v>
                </c:pt>
                <c:pt idx="2386">
                  <c:v>43350.533145254631</c:v>
                </c:pt>
                <c:pt idx="2387">
                  <c:v>43350.533159143517</c:v>
                </c:pt>
                <c:pt idx="2388">
                  <c:v>43350.533173032411</c:v>
                </c:pt>
                <c:pt idx="2389">
                  <c:v>43350.533186921297</c:v>
                </c:pt>
                <c:pt idx="2390">
                  <c:v>43350.533200810183</c:v>
                </c:pt>
                <c:pt idx="2391">
                  <c:v>43350.533214699077</c:v>
                </c:pt>
                <c:pt idx="2392">
                  <c:v>43350.533228587963</c:v>
                </c:pt>
                <c:pt idx="2393">
                  <c:v>43350.533242476849</c:v>
                </c:pt>
                <c:pt idx="2394">
                  <c:v>43350.533256365743</c:v>
                </c:pt>
                <c:pt idx="2395">
                  <c:v>43350.533270254629</c:v>
                </c:pt>
                <c:pt idx="2396">
                  <c:v>43350.533284143516</c:v>
                </c:pt>
                <c:pt idx="2397">
                  <c:v>43350.533298032409</c:v>
                </c:pt>
                <c:pt idx="2398">
                  <c:v>43350.533311921296</c:v>
                </c:pt>
                <c:pt idx="2399">
                  <c:v>43350.533325810182</c:v>
                </c:pt>
                <c:pt idx="2400">
                  <c:v>43350.533339699075</c:v>
                </c:pt>
                <c:pt idx="2401">
                  <c:v>43350.533353587962</c:v>
                </c:pt>
                <c:pt idx="2402">
                  <c:v>43350.533367476855</c:v>
                </c:pt>
                <c:pt idx="2403">
                  <c:v>43350.533381365742</c:v>
                </c:pt>
                <c:pt idx="2404">
                  <c:v>43350.533395254628</c:v>
                </c:pt>
                <c:pt idx="2405">
                  <c:v>43350.533409143522</c:v>
                </c:pt>
                <c:pt idx="2406">
                  <c:v>43350.533423032408</c:v>
                </c:pt>
                <c:pt idx="2407">
                  <c:v>43350.533436921294</c:v>
                </c:pt>
                <c:pt idx="2408">
                  <c:v>43350.533450810188</c:v>
                </c:pt>
                <c:pt idx="2409">
                  <c:v>43350.533464699074</c:v>
                </c:pt>
                <c:pt idx="2410">
                  <c:v>43350.53347858796</c:v>
                </c:pt>
                <c:pt idx="2411">
                  <c:v>43350.533492476854</c:v>
                </c:pt>
                <c:pt idx="2412">
                  <c:v>43350.53350636574</c:v>
                </c:pt>
                <c:pt idx="2413">
                  <c:v>43350.533520254627</c:v>
                </c:pt>
                <c:pt idx="2414">
                  <c:v>43350.53353414352</c:v>
                </c:pt>
                <c:pt idx="2415">
                  <c:v>43350.533548032407</c:v>
                </c:pt>
                <c:pt idx="2416">
                  <c:v>43350.533561921293</c:v>
                </c:pt>
                <c:pt idx="2417">
                  <c:v>43350.533575810186</c:v>
                </c:pt>
                <c:pt idx="2418">
                  <c:v>43350.533589699073</c:v>
                </c:pt>
                <c:pt idx="2419">
                  <c:v>43350.533603587966</c:v>
                </c:pt>
                <c:pt idx="2420">
                  <c:v>43350.533617476853</c:v>
                </c:pt>
                <c:pt idx="2421">
                  <c:v>43350.533631365739</c:v>
                </c:pt>
                <c:pt idx="2422">
                  <c:v>43350.533645254633</c:v>
                </c:pt>
                <c:pt idx="2423">
                  <c:v>43350.533659143519</c:v>
                </c:pt>
                <c:pt idx="2424">
                  <c:v>43350.533673032405</c:v>
                </c:pt>
                <c:pt idx="2425">
                  <c:v>43350.533686921299</c:v>
                </c:pt>
                <c:pt idx="2426">
                  <c:v>43350.533700810185</c:v>
                </c:pt>
                <c:pt idx="2427">
                  <c:v>43350.533714699071</c:v>
                </c:pt>
                <c:pt idx="2428">
                  <c:v>43350.533728587965</c:v>
                </c:pt>
                <c:pt idx="2429">
                  <c:v>43350.533742476851</c:v>
                </c:pt>
                <c:pt idx="2430">
                  <c:v>43350.533756365738</c:v>
                </c:pt>
                <c:pt idx="2431">
                  <c:v>43350.533770254631</c:v>
                </c:pt>
                <c:pt idx="2432">
                  <c:v>43350.533784143518</c:v>
                </c:pt>
                <c:pt idx="2433">
                  <c:v>43350.533798032404</c:v>
                </c:pt>
                <c:pt idx="2434">
                  <c:v>43350.533811921297</c:v>
                </c:pt>
                <c:pt idx="2435">
                  <c:v>43350.533825810184</c:v>
                </c:pt>
                <c:pt idx="2436">
                  <c:v>43350.533839699077</c:v>
                </c:pt>
                <c:pt idx="2437">
                  <c:v>43350.533853587964</c:v>
                </c:pt>
                <c:pt idx="2438">
                  <c:v>43350.53386747685</c:v>
                </c:pt>
                <c:pt idx="2439">
                  <c:v>43350.533881365744</c:v>
                </c:pt>
                <c:pt idx="2440">
                  <c:v>43350.53389525463</c:v>
                </c:pt>
                <c:pt idx="2441">
                  <c:v>43350.533909143516</c:v>
                </c:pt>
                <c:pt idx="2442">
                  <c:v>43350.53392303241</c:v>
                </c:pt>
                <c:pt idx="2443">
                  <c:v>43350.533936921296</c:v>
                </c:pt>
                <c:pt idx="2444">
                  <c:v>43350.533950810182</c:v>
                </c:pt>
                <c:pt idx="2445">
                  <c:v>43350.533964699076</c:v>
                </c:pt>
                <c:pt idx="2446">
                  <c:v>43350.533978587962</c:v>
                </c:pt>
                <c:pt idx="2447">
                  <c:v>43350.533992476849</c:v>
                </c:pt>
                <c:pt idx="2448">
                  <c:v>43350.534006365742</c:v>
                </c:pt>
                <c:pt idx="2449">
                  <c:v>43350.534020254629</c:v>
                </c:pt>
                <c:pt idx="2450">
                  <c:v>43350.534034143522</c:v>
                </c:pt>
                <c:pt idx="2451">
                  <c:v>43350.534048032408</c:v>
                </c:pt>
                <c:pt idx="2452">
                  <c:v>43350.534061921295</c:v>
                </c:pt>
                <c:pt idx="2453">
                  <c:v>43350.534075810188</c:v>
                </c:pt>
                <c:pt idx="2454">
                  <c:v>43350.534089699075</c:v>
                </c:pt>
                <c:pt idx="2455">
                  <c:v>43350.534103587961</c:v>
                </c:pt>
                <c:pt idx="2456">
                  <c:v>43350.534117476855</c:v>
                </c:pt>
                <c:pt idx="2457">
                  <c:v>43350.534131365741</c:v>
                </c:pt>
                <c:pt idx="2458">
                  <c:v>43350.534145254627</c:v>
                </c:pt>
                <c:pt idx="2459">
                  <c:v>43350.534159143521</c:v>
                </c:pt>
                <c:pt idx="2460">
                  <c:v>43350.534173032407</c:v>
                </c:pt>
                <c:pt idx="2461">
                  <c:v>43350.534186921293</c:v>
                </c:pt>
                <c:pt idx="2462">
                  <c:v>43350.534200810187</c:v>
                </c:pt>
                <c:pt idx="2463">
                  <c:v>43350.534214699073</c:v>
                </c:pt>
                <c:pt idx="2464">
                  <c:v>43350.53422858796</c:v>
                </c:pt>
                <c:pt idx="2465">
                  <c:v>43350.534242476853</c:v>
                </c:pt>
                <c:pt idx="2466">
                  <c:v>43350.53425636574</c:v>
                </c:pt>
                <c:pt idx="2467">
                  <c:v>43350.534270254633</c:v>
                </c:pt>
                <c:pt idx="2468">
                  <c:v>43350.534284143519</c:v>
                </c:pt>
                <c:pt idx="2469">
                  <c:v>43350.534298032406</c:v>
                </c:pt>
                <c:pt idx="2470">
                  <c:v>43350.534311921299</c:v>
                </c:pt>
                <c:pt idx="2471">
                  <c:v>43350.534325810186</c:v>
                </c:pt>
                <c:pt idx="2472">
                  <c:v>43350.534339699072</c:v>
                </c:pt>
                <c:pt idx="2473">
                  <c:v>43350.534353587966</c:v>
                </c:pt>
                <c:pt idx="2474">
                  <c:v>43350.534367476852</c:v>
                </c:pt>
                <c:pt idx="2475">
                  <c:v>43350.534381365738</c:v>
                </c:pt>
                <c:pt idx="2476">
                  <c:v>43350.534395254632</c:v>
                </c:pt>
                <c:pt idx="2477">
                  <c:v>43350.534409143518</c:v>
                </c:pt>
                <c:pt idx="2478">
                  <c:v>43350.534423032404</c:v>
                </c:pt>
                <c:pt idx="2479">
                  <c:v>43350.534436921298</c:v>
                </c:pt>
                <c:pt idx="2480">
                  <c:v>43350.534450810184</c:v>
                </c:pt>
                <c:pt idx="2481">
                  <c:v>43350.534464699071</c:v>
                </c:pt>
                <c:pt idx="2482">
                  <c:v>43350.534478587964</c:v>
                </c:pt>
                <c:pt idx="2483">
                  <c:v>43350.534492476851</c:v>
                </c:pt>
                <c:pt idx="2484">
                  <c:v>43350.534506365744</c:v>
                </c:pt>
                <c:pt idx="2485">
                  <c:v>43350.53452025463</c:v>
                </c:pt>
                <c:pt idx="2486">
                  <c:v>43350.534534143517</c:v>
                </c:pt>
                <c:pt idx="2487">
                  <c:v>43350.53454803241</c:v>
                </c:pt>
                <c:pt idx="2488">
                  <c:v>43350.534561921297</c:v>
                </c:pt>
                <c:pt idx="2489">
                  <c:v>43350.534575810183</c:v>
                </c:pt>
                <c:pt idx="2490">
                  <c:v>43350.534589699077</c:v>
                </c:pt>
                <c:pt idx="2491">
                  <c:v>43350.534603587963</c:v>
                </c:pt>
                <c:pt idx="2492">
                  <c:v>43350.534617476849</c:v>
                </c:pt>
                <c:pt idx="2493">
                  <c:v>43350.534631365743</c:v>
                </c:pt>
                <c:pt idx="2494">
                  <c:v>43350.534645254629</c:v>
                </c:pt>
                <c:pt idx="2495">
                  <c:v>43350.534659143515</c:v>
                </c:pt>
                <c:pt idx="2496">
                  <c:v>43350.534673032409</c:v>
                </c:pt>
                <c:pt idx="2497">
                  <c:v>43350.534686921295</c:v>
                </c:pt>
                <c:pt idx="2498">
                  <c:v>43350.534700810182</c:v>
                </c:pt>
                <c:pt idx="2499">
                  <c:v>43350.534714699075</c:v>
                </c:pt>
                <c:pt idx="2500">
                  <c:v>43350.534728587962</c:v>
                </c:pt>
                <c:pt idx="2501">
                  <c:v>43350.534742476855</c:v>
                </c:pt>
                <c:pt idx="2502">
                  <c:v>43350.534756365741</c:v>
                </c:pt>
                <c:pt idx="2503">
                  <c:v>43350.534770254628</c:v>
                </c:pt>
                <c:pt idx="2504">
                  <c:v>43350.534784143521</c:v>
                </c:pt>
                <c:pt idx="2505">
                  <c:v>43350.534798032408</c:v>
                </c:pt>
                <c:pt idx="2506">
                  <c:v>43350.534811921294</c:v>
                </c:pt>
                <c:pt idx="2507">
                  <c:v>43350.534825810188</c:v>
                </c:pt>
                <c:pt idx="2508">
                  <c:v>43350.534839699074</c:v>
                </c:pt>
                <c:pt idx="2509">
                  <c:v>43350.53485358796</c:v>
                </c:pt>
                <c:pt idx="2510">
                  <c:v>43350.534867476854</c:v>
                </c:pt>
                <c:pt idx="2511">
                  <c:v>43350.53488136574</c:v>
                </c:pt>
                <c:pt idx="2512">
                  <c:v>43350.534895254626</c:v>
                </c:pt>
                <c:pt idx="2513">
                  <c:v>43350.53490914352</c:v>
                </c:pt>
                <c:pt idx="2514">
                  <c:v>43350.534923032406</c:v>
                </c:pt>
                <c:pt idx="2515">
                  <c:v>43350.534936921293</c:v>
                </c:pt>
                <c:pt idx="2516">
                  <c:v>43350.534950810186</c:v>
                </c:pt>
                <c:pt idx="2517">
                  <c:v>43350.534964699073</c:v>
                </c:pt>
                <c:pt idx="2518">
                  <c:v>43350.534978587966</c:v>
                </c:pt>
                <c:pt idx="2519">
                  <c:v>43350.534992476852</c:v>
                </c:pt>
                <c:pt idx="2520">
                  <c:v>43350.535006365739</c:v>
                </c:pt>
                <c:pt idx="2521">
                  <c:v>43350.535020254632</c:v>
                </c:pt>
                <c:pt idx="2522">
                  <c:v>43350.535034143519</c:v>
                </c:pt>
                <c:pt idx="2523">
                  <c:v>43350.535048032405</c:v>
                </c:pt>
                <c:pt idx="2524">
                  <c:v>43350.535061921299</c:v>
                </c:pt>
                <c:pt idx="2525">
                  <c:v>43350.535075810185</c:v>
                </c:pt>
                <c:pt idx="2526">
                  <c:v>43350.535089699071</c:v>
                </c:pt>
                <c:pt idx="2527">
                  <c:v>43350.535103587965</c:v>
                </c:pt>
                <c:pt idx="2528">
                  <c:v>43350.535117476851</c:v>
                </c:pt>
                <c:pt idx="2529">
                  <c:v>43350.535131365737</c:v>
                </c:pt>
                <c:pt idx="2530">
                  <c:v>43350.535145254631</c:v>
                </c:pt>
                <c:pt idx="2531">
                  <c:v>43350.535159143517</c:v>
                </c:pt>
                <c:pt idx="2532">
                  <c:v>43350.535173032411</c:v>
                </c:pt>
                <c:pt idx="2533">
                  <c:v>43350.535186921297</c:v>
                </c:pt>
                <c:pt idx="2534">
                  <c:v>43350.535200810184</c:v>
                </c:pt>
                <c:pt idx="2535">
                  <c:v>43350.535214699077</c:v>
                </c:pt>
                <c:pt idx="2536">
                  <c:v>43350.535228587964</c:v>
                </c:pt>
                <c:pt idx="2537">
                  <c:v>43350.53524247685</c:v>
                </c:pt>
                <c:pt idx="2538">
                  <c:v>43350.535256365743</c:v>
                </c:pt>
                <c:pt idx="2539">
                  <c:v>43350.53527025463</c:v>
                </c:pt>
                <c:pt idx="2540">
                  <c:v>43350.535284143516</c:v>
                </c:pt>
                <c:pt idx="2541">
                  <c:v>43350.53529803241</c:v>
                </c:pt>
                <c:pt idx="2542">
                  <c:v>43350.535311921296</c:v>
                </c:pt>
                <c:pt idx="2543">
                  <c:v>43350.535325810182</c:v>
                </c:pt>
                <c:pt idx="2544">
                  <c:v>43350.535339699076</c:v>
                </c:pt>
                <c:pt idx="2545">
                  <c:v>43350.535353587962</c:v>
                </c:pt>
                <c:pt idx="2546">
                  <c:v>43350.535367476848</c:v>
                </c:pt>
                <c:pt idx="2547">
                  <c:v>43350.535381365742</c:v>
                </c:pt>
                <c:pt idx="2548">
                  <c:v>43350.535395254628</c:v>
                </c:pt>
                <c:pt idx="2549">
                  <c:v>43350.535409143522</c:v>
                </c:pt>
                <c:pt idx="2550">
                  <c:v>43350.535423032408</c:v>
                </c:pt>
                <c:pt idx="2551">
                  <c:v>43350.535436921295</c:v>
                </c:pt>
                <c:pt idx="2552">
                  <c:v>43350.535450810188</c:v>
                </c:pt>
                <c:pt idx="2553">
                  <c:v>43350.535464699075</c:v>
                </c:pt>
                <c:pt idx="2554">
                  <c:v>43350.535478587961</c:v>
                </c:pt>
                <c:pt idx="2555">
                  <c:v>43350.535492476854</c:v>
                </c:pt>
                <c:pt idx="2556">
                  <c:v>43350.535506365741</c:v>
                </c:pt>
                <c:pt idx="2557">
                  <c:v>43350.535520254627</c:v>
                </c:pt>
                <c:pt idx="2558">
                  <c:v>43350.535534143521</c:v>
                </c:pt>
                <c:pt idx="2559">
                  <c:v>43350.535548032407</c:v>
                </c:pt>
                <c:pt idx="2560">
                  <c:v>43350.535561921293</c:v>
                </c:pt>
                <c:pt idx="2561">
                  <c:v>43350.535575810187</c:v>
                </c:pt>
                <c:pt idx="2562">
                  <c:v>43350.535589699073</c:v>
                </c:pt>
                <c:pt idx="2563">
                  <c:v>43350.535603587959</c:v>
                </c:pt>
                <c:pt idx="2564">
                  <c:v>43350.535617476853</c:v>
                </c:pt>
                <c:pt idx="2565">
                  <c:v>43350.535631365739</c:v>
                </c:pt>
                <c:pt idx="2566">
                  <c:v>43350.535645254633</c:v>
                </c:pt>
                <c:pt idx="2567">
                  <c:v>43350.535659143519</c:v>
                </c:pt>
                <c:pt idx="2568">
                  <c:v>43350.535673032406</c:v>
                </c:pt>
                <c:pt idx="2569">
                  <c:v>43350.535686921299</c:v>
                </c:pt>
                <c:pt idx="2570">
                  <c:v>43350.535700810186</c:v>
                </c:pt>
                <c:pt idx="2571">
                  <c:v>43350.535714699072</c:v>
                </c:pt>
                <c:pt idx="2572">
                  <c:v>43350.535728587965</c:v>
                </c:pt>
                <c:pt idx="2573">
                  <c:v>43350.535742476852</c:v>
                </c:pt>
                <c:pt idx="2574">
                  <c:v>43350.535756365738</c:v>
                </c:pt>
                <c:pt idx="2575">
                  <c:v>43350.535770254632</c:v>
                </c:pt>
                <c:pt idx="2576">
                  <c:v>43350.535784143518</c:v>
                </c:pt>
                <c:pt idx="2577">
                  <c:v>43350.535798032404</c:v>
                </c:pt>
                <c:pt idx="2578">
                  <c:v>43350.535811921298</c:v>
                </c:pt>
                <c:pt idx="2579">
                  <c:v>43350.535825810184</c:v>
                </c:pt>
                <c:pt idx="2580">
                  <c:v>43350.53583969907</c:v>
                </c:pt>
                <c:pt idx="2581">
                  <c:v>43350.535853587964</c:v>
                </c:pt>
                <c:pt idx="2582">
                  <c:v>43350.53586747685</c:v>
                </c:pt>
                <c:pt idx="2583">
                  <c:v>43350.535881365744</c:v>
                </c:pt>
                <c:pt idx="2584">
                  <c:v>43350.53589525463</c:v>
                </c:pt>
                <c:pt idx="2585">
                  <c:v>43350.535909143517</c:v>
                </c:pt>
                <c:pt idx="2586">
                  <c:v>43350.53592303241</c:v>
                </c:pt>
                <c:pt idx="2587">
                  <c:v>43350.535936921297</c:v>
                </c:pt>
                <c:pt idx="2588">
                  <c:v>43350.535950810183</c:v>
                </c:pt>
                <c:pt idx="2589">
                  <c:v>43350.535964699076</c:v>
                </c:pt>
                <c:pt idx="2590">
                  <c:v>43350.535978587963</c:v>
                </c:pt>
                <c:pt idx="2591">
                  <c:v>43350.535992476849</c:v>
                </c:pt>
                <c:pt idx="2592">
                  <c:v>43350.536006365743</c:v>
                </c:pt>
                <c:pt idx="2593">
                  <c:v>43350.536020254629</c:v>
                </c:pt>
                <c:pt idx="2594">
                  <c:v>43350.536034143515</c:v>
                </c:pt>
                <c:pt idx="2595">
                  <c:v>43350.536048032409</c:v>
                </c:pt>
                <c:pt idx="2596">
                  <c:v>43350.536061921295</c:v>
                </c:pt>
                <c:pt idx="2597">
                  <c:v>43350.536075810189</c:v>
                </c:pt>
                <c:pt idx="2598">
                  <c:v>43350.536089699075</c:v>
                </c:pt>
                <c:pt idx="2599">
                  <c:v>43350.536103587961</c:v>
                </c:pt>
                <c:pt idx="2600">
                  <c:v>43350.536117476855</c:v>
                </c:pt>
                <c:pt idx="2601">
                  <c:v>43350.536131365741</c:v>
                </c:pt>
                <c:pt idx="2602">
                  <c:v>43350.536145254628</c:v>
                </c:pt>
                <c:pt idx="2603">
                  <c:v>43350.536159143521</c:v>
                </c:pt>
                <c:pt idx="2604">
                  <c:v>43350.536173032408</c:v>
                </c:pt>
                <c:pt idx="2605">
                  <c:v>43350.536186921294</c:v>
                </c:pt>
                <c:pt idx="2606">
                  <c:v>43350.536200810187</c:v>
                </c:pt>
                <c:pt idx="2607">
                  <c:v>43350.536214699074</c:v>
                </c:pt>
                <c:pt idx="2608">
                  <c:v>43350.53622858796</c:v>
                </c:pt>
                <c:pt idx="2609">
                  <c:v>43350.536242476854</c:v>
                </c:pt>
                <c:pt idx="2610">
                  <c:v>43350.53625636574</c:v>
                </c:pt>
                <c:pt idx="2611">
                  <c:v>43350.536270254626</c:v>
                </c:pt>
                <c:pt idx="2612">
                  <c:v>43350.53628414352</c:v>
                </c:pt>
                <c:pt idx="2613">
                  <c:v>43350.536298032406</c:v>
                </c:pt>
                <c:pt idx="2614">
                  <c:v>43350.5363119213</c:v>
                </c:pt>
                <c:pt idx="2615">
                  <c:v>43350.536325810186</c:v>
                </c:pt>
                <c:pt idx="2616">
                  <c:v>43350.536339699072</c:v>
                </c:pt>
                <c:pt idx="2617">
                  <c:v>43350.536353587966</c:v>
                </c:pt>
                <c:pt idx="2618">
                  <c:v>43350.536367476852</c:v>
                </c:pt>
                <c:pt idx="2619">
                  <c:v>43350.536381365739</c:v>
                </c:pt>
                <c:pt idx="2620">
                  <c:v>43350.536395254632</c:v>
                </c:pt>
                <c:pt idx="2621">
                  <c:v>43350.536409143519</c:v>
                </c:pt>
                <c:pt idx="2622">
                  <c:v>43350.536423032405</c:v>
                </c:pt>
                <c:pt idx="2623">
                  <c:v>43350.536436921298</c:v>
                </c:pt>
                <c:pt idx="2624">
                  <c:v>43350.536450810185</c:v>
                </c:pt>
                <c:pt idx="2625">
                  <c:v>43350.536464699071</c:v>
                </c:pt>
                <c:pt idx="2626">
                  <c:v>43350.536478587965</c:v>
                </c:pt>
                <c:pt idx="2627">
                  <c:v>43350.536492476851</c:v>
                </c:pt>
                <c:pt idx="2628">
                  <c:v>43350.536506365737</c:v>
                </c:pt>
                <c:pt idx="2629">
                  <c:v>43350.536520254631</c:v>
                </c:pt>
                <c:pt idx="2630">
                  <c:v>43350.536534143517</c:v>
                </c:pt>
                <c:pt idx="2631">
                  <c:v>43350.536548032411</c:v>
                </c:pt>
                <c:pt idx="2632">
                  <c:v>43350.536561921297</c:v>
                </c:pt>
                <c:pt idx="2633">
                  <c:v>43350.536575810183</c:v>
                </c:pt>
                <c:pt idx="2634">
                  <c:v>43350.536589699077</c:v>
                </c:pt>
                <c:pt idx="2635">
                  <c:v>43350.536603587963</c:v>
                </c:pt>
                <c:pt idx="2636">
                  <c:v>43350.53661747685</c:v>
                </c:pt>
                <c:pt idx="2637">
                  <c:v>43350.536631365743</c:v>
                </c:pt>
                <c:pt idx="2638">
                  <c:v>43350.53664525463</c:v>
                </c:pt>
                <c:pt idx="2639">
                  <c:v>43350.536659143516</c:v>
                </c:pt>
                <c:pt idx="2640">
                  <c:v>43350.536673032409</c:v>
                </c:pt>
                <c:pt idx="2641">
                  <c:v>43350.536686921296</c:v>
                </c:pt>
                <c:pt idx="2642">
                  <c:v>43350.536700810182</c:v>
                </c:pt>
                <c:pt idx="2643">
                  <c:v>43350.536714699076</c:v>
                </c:pt>
                <c:pt idx="2644">
                  <c:v>43350.536728587962</c:v>
                </c:pt>
                <c:pt idx="2645">
                  <c:v>43350.536742476848</c:v>
                </c:pt>
                <c:pt idx="2646">
                  <c:v>43350.536756365742</c:v>
                </c:pt>
                <c:pt idx="2647">
                  <c:v>43350.536770254628</c:v>
                </c:pt>
                <c:pt idx="2648">
                  <c:v>43350.536784143522</c:v>
                </c:pt>
                <c:pt idx="2649">
                  <c:v>43350.536798032408</c:v>
                </c:pt>
                <c:pt idx="2650">
                  <c:v>43350.536811921294</c:v>
                </c:pt>
                <c:pt idx="2651">
                  <c:v>43350.536825810188</c:v>
                </c:pt>
                <c:pt idx="2652">
                  <c:v>43350.536839699074</c:v>
                </c:pt>
                <c:pt idx="2653">
                  <c:v>43350.536853587961</c:v>
                </c:pt>
                <c:pt idx="2654">
                  <c:v>43350.536867476854</c:v>
                </c:pt>
                <c:pt idx="2655">
                  <c:v>43350.536881365741</c:v>
                </c:pt>
                <c:pt idx="2656">
                  <c:v>43350.536895254627</c:v>
                </c:pt>
                <c:pt idx="2657">
                  <c:v>43350.53690914352</c:v>
                </c:pt>
                <c:pt idx="2658">
                  <c:v>43350.536923032407</c:v>
                </c:pt>
                <c:pt idx="2659">
                  <c:v>43350.536936921293</c:v>
                </c:pt>
                <c:pt idx="2660">
                  <c:v>43350.536950810187</c:v>
                </c:pt>
                <c:pt idx="2661">
                  <c:v>43350.536964699073</c:v>
                </c:pt>
                <c:pt idx="2662">
                  <c:v>43350.536978587967</c:v>
                </c:pt>
                <c:pt idx="2663">
                  <c:v>43350.536992476853</c:v>
                </c:pt>
                <c:pt idx="2664">
                  <c:v>43350.537006365739</c:v>
                </c:pt>
                <c:pt idx="2665">
                  <c:v>43350.537020254633</c:v>
                </c:pt>
                <c:pt idx="2666">
                  <c:v>43350.537034143519</c:v>
                </c:pt>
                <c:pt idx="2667">
                  <c:v>43350.537048032405</c:v>
                </c:pt>
                <c:pt idx="2668">
                  <c:v>43350.537061921299</c:v>
                </c:pt>
                <c:pt idx="2669">
                  <c:v>43350.537075810185</c:v>
                </c:pt>
                <c:pt idx="2670">
                  <c:v>43350.537089699072</c:v>
                </c:pt>
                <c:pt idx="2671">
                  <c:v>43350.537103587965</c:v>
                </c:pt>
                <c:pt idx="2672">
                  <c:v>43350.537117476852</c:v>
                </c:pt>
                <c:pt idx="2673">
                  <c:v>43350.537131365738</c:v>
                </c:pt>
                <c:pt idx="2674">
                  <c:v>43350.537145254631</c:v>
                </c:pt>
                <c:pt idx="2675">
                  <c:v>43350.537159143518</c:v>
                </c:pt>
                <c:pt idx="2676">
                  <c:v>43350.537173032404</c:v>
                </c:pt>
                <c:pt idx="2677">
                  <c:v>43350.537186921298</c:v>
                </c:pt>
                <c:pt idx="2678">
                  <c:v>43350.537200810184</c:v>
                </c:pt>
                <c:pt idx="2679">
                  <c:v>43350.537214699078</c:v>
                </c:pt>
                <c:pt idx="2680">
                  <c:v>43350.537228587964</c:v>
                </c:pt>
                <c:pt idx="2681">
                  <c:v>43350.53724247685</c:v>
                </c:pt>
                <c:pt idx="2682">
                  <c:v>43350.537256365744</c:v>
                </c:pt>
                <c:pt idx="2683">
                  <c:v>43350.53727025463</c:v>
                </c:pt>
                <c:pt idx="2684">
                  <c:v>43350.537284143516</c:v>
                </c:pt>
                <c:pt idx="2685">
                  <c:v>43350.53729803241</c:v>
                </c:pt>
                <c:pt idx="2686">
                  <c:v>43350.537311921296</c:v>
                </c:pt>
                <c:pt idx="2687">
                  <c:v>43350.537325810183</c:v>
                </c:pt>
                <c:pt idx="2688">
                  <c:v>43350.537339699076</c:v>
                </c:pt>
                <c:pt idx="2689">
                  <c:v>43350.537353587963</c:v>
                </c:pt>
                <c:pt idx="2690">
                  <c:v>43350.537367476849</c:v>
                </c:pt>
                <c:pt idx="2691">
                  <c:v>43350.537381365742</c:v>
                </c:pt>
                <c:pt idx="2692">
                  <c:v>43350.537395254629</c:v>
                </c:pt>
                <c:pt idx="2693">
                  <c:v>43350.537409143515</c:v>
                </c:pt>
                <c:pt idx="2694">
                  <c:v>43350.537423032409</c:v>
                </c:pt>
                <c:pt idx="2695">
                  <c:v>43350.537436921295</c:v>
                </c:pt>
                <c:pt idx="2696">
                  <c:v>43350.537450810189</c:v>
                </c:pt>
                <c:pt idx="2697">
                  <c:v>43350.537464699075</c:v>
                </c:pt>
                <c:pt idx="2698">
                  <c:v>43350.537478587961</c:v>
                </c:pt>
                <c:pt idx="2699">
                  <c:v>43350.537492476855</c:v>
                </c:pt>
                <c:pt idx="2700">
                  <c:v>43350.537506365741</c:v>
                </c:pt>
                <c:pt idx="2701">
                  <c:v>43350.537520254627</c:v>
                </c:pt>
                <c:pt idx="2702">
                  <c:v>43350.537534143521</c:v>
                </c:pt>
                <c:pt idx="2703">
                  <c:v>43350.537548032407</c:v>
                </c:pt>
                <c:pt idx="2704">
                  <c:v>43350.537561921294</c:v>
                </c:pt>
                <c:pt idx="2705">
                  <c:v>43350.537575810187</c:v>
                </c:pt>
                <c:pt idx="2706">
                  <c:v>43350.537589699074</c:v>
                </c:pt>
                <c:pt idx="2707">
                  <c:v>43350.53760358796</c:v>
                </c:pt>
                <c:pt idx="2708">
                  <c:v>43350.537617476853</c:v>
                </c:pt>
                <c:pt idx="2709">
                  <c:v>43350.53763136574</c:v>
                </c:pt>
                <c:pt idx="2710">
                  <c:v>43350.537645254626</c:v>
                </c:pt>
                <c:pt idx="2711">
                  <c:v>43350.53765914352</c:v>
                </c:pt>
                <c:pt idx="2712">
                  <c:v>43350.537673032406</c:v>
                </c:pt>
                <c:pt idx="2713">
                  <c:v>43350.5376869213</c:v>
                </c:pt>
                <c:pt idx="2714">
                  <c:v>43350.537700810186</c:v>
                </c:pt>
                <c:pt idx="2715">
                  <c:v>43350.537714699072</c:v>
                </c:pt>
                <c:pt idx="2716">
                  <c:v>43350.537728587966</c:v>
                </c:pt>
                <c:pt idx="2717">
                  <c:v>43350.537742476852</c:v>
                </c:pt>
                <c:pt idx="2718">
                  <c:v>43350.537756365738</c:v>
                </c:pt>
                <c:pt idx="2719">
                  <c:v>43350.537770254632</c:v>
                </c:pt>
                <c:pt idx="2720">
                  <c:v>43350.537784143518</c:v>
                </c:pt>
                <c:pt idx="2721">
                  <c:v>43350.537798032405</c:v>
                </c:pt>
                <c:pt idx="2722">
                  <c:v>43350.537811921298</c:v>
                </c:pt>
                <c:pt idx="2723">
                  <c:v>43350.537825810185</c:v>
                </c:pt>
                <c:pt idx="2724">
                  <c:v>43350.537839699071</c:v>
                </c:pt>
                <c:pt idx="2725">
                  <c:v>43350.537853587964</c:v>
                </c:pt>
                <c:pt idx="2726">
                  <c:v>43350.537867476851</c:v>
                </c:pt>
                <c:pt idx="2727">
                  <c:v>43350.537881365737</c:v>
                </c:pt>
                <c:pt idx="2728">
                  <c:v>43350.537895254631</c:v>
                </c:pt>
                <c:pt idx="2729">
                  <c:v>43350.537909143517</c:v>
                </c:pt>
                <c:pt idx="2730">
                  <c:v>43350.537923032411</c:v>
                </c:pt>
                <c:pt idx="2731">
                  <c:v>43350.537936921297</c:v>
                </c:pt>
                <c:pt idx="2732">
                  <c:v>43350.537950810183</c:v>
                </c:pt>
                <c:pt idx="2733">
                  <c:v>43350.537964699077</c:v>
                </c:pt>
                <c:pt idx="2734">
                  <c:v>43350.537978587963</c:v>
                </c:pt>
                <c:pt idx="2735">
                  <c:v>43350.537992476849</c:v>
                </c:pt>
                <c:pt idx="2736">
                  <c:v>43350.538006365743</c:v>
                </c:pt>
                <c:pt idx="2737">
                  <c:v>43350.538020254629</c:v>
                </c:pt>
                <c:pt idx="2738">
                  <c:v>43350.538034143516</c:v>
                </c:pt>
                <c:pt idx="2739">
                  <c:v>43350.538048032409</c:v>
                </c:pt>
                <c:pt idx="2740">
                  <c:v>43350.538061921296</c:v>
                </c:pt>
                <c:pt idx="2741">
                  <c:v>43350.538075810182</c:v>
                </c:pt>
                <c:pt idx="2742">
                  <c:v>43350.538089699075</c:v>
                </c:pt>
                <c:pt idx="2743">
                  <c:v>43350.538103587962</c:v>
                </c:pt>
                <c:pt idx="2744">
                  <c:v>43350.538117476855</c:v>
                </c:pt>
                <c:pt idx="2745">
                  <c:v>43350.538131365742</c:v>
                </c:pt>
                <c:pt idx="2746">
                  <c:v>43350.538145254628</c:v>
                </c:pt>
                <c:pt idx="2747">
                  <c:v>43350.538159143522</c:v>
                </c:pt>
                <c:pt idx="2748">
                  <c:v>43350.538173032408</c:v>
                </c:pt>
                <c:pt idx="2749">
                  <c:v>43350.538186921294</c:v>
                </c:pt>
                <c:pt idx="2750">
                  <c:v>43350.538200810188</c:v>
                </c:pt>
                <c:pt idx="2751">
                  <c:v>43350.538214699074</c:v>
                </c:pt>
                <c:pt idx="2752">
                  <c:v>43350.53822858796</c:v>
                </c:pt>
                <c:pt idx="2753">
                  <c:v>43350.538242476854</c:v>
                </c:pt>
                <c:pt idx="2754">
                  <c:v>43350.53825636574</c:v>
                </c:pt>
                <c:pt idx="2755">
                  <c:v>43350.538270254627</c:v>
                </c:pt>
                <c:pt idx="2756">
                  <c:v>43350.53828414352</c:v>
                </c:pt>
                <c:pt idx="2757">
                  <c:v>43350.538298032407</c:v>
                </c:pt>
                <c:pt idx="2758">
                  <c:v>43350.538311921293</c:v>
                </c:pt>
                <c:pt idx="2759">
                  <c:v>43350.538325810187</c:v>
                </c:pt>
                <c:pt idx="2760">
                  <c:v>43350.538339699073</c:v>
                </c:pt>
                <c:pt idx="2761">
                  <c:v>43350.538353587966</c:v>
                </c:pt>
                <c:pt idx="2762">
                  <c:v>43350.538367476853</c:v>
                </c:pt>
                <c:pt idx="2763">
                  <c:v>43350.538381365739</c:v>
                </c:pt>
                <c:pt idx="2764">
                  <c:v>43350.538395254633</c:v>
                </c:pt>
                <c:pt idx="2765">
                  <c:v>43350.538409143519</c:v>
                </c:pt>
                <c:pt idx="2766">
                  <c:v>43350.538423032405</c:v>
                </c:pt>
                <c:pt idx="2767">
                  <c:v>43350.538436921299</c:v>
                </c:pt>
                <c:pt idx="2768">
                  <c:v>43350.538450810185</c:v>
                </c:pt>
                <c:pt idx="2769">
                  <c:v>43350.538464699071</c:v>
                </c:pt>
                <c:pt idx="2770">
                  <c:v>43350.538478587965</c:v>
                </c:pt>
                <c:pt idx="2771">
                  <c:v>43350.538492476851</c:v>
                </c:pt>
                <c:pt idx="2772">
                  <c:v>43350.538506365738</c:v>
                </c:pt>
                <c:pt idx="2773">
                  <c:v>43350.538520254631</c:v>
                </c:pt>
                <c:pt idx="2774">
                  <c:v>43350.538534143518</c:v>
                </c:pt>
                <c:pt idx="2775">
                  <c:v>43350.538548032404</c:v>
                </c:pt>
                <c:pt idx="2776">
                  <c:v>43350.538561921298</c:v>
                </c:pt>
                <c:pt idx="2777">
                  <c:v>43350.538575810184</c:v>
                </c:pt>
                <c:pt idx="2778">
                  <c:v>43350.538589699077</c:v>
                </c:pt>
                <c:pt idx="2779">
                  <c:v>43350.538603587964</c:v>
                </c:pt>
                <c:pt idx="2780">
                  <c:v>43350.53861747685</c:v>
                </c:pt>
                <c:pt idx="2781">
                  <c:v>43350.538631365744</c:v>
                </c:pt>
                <c:pt idx="2782">
                  <c:v>43350.53864525463</c:v>
                </c:pt>
                <c:pt idx="2783">
                  <c:v>43350.538659143516</c:v>
                </c:pt>
                <c:pt idx="2784">
                  <c:v>43350.53867303241</c:v>
                </c:pt>
                <c:pt idx="2785">
                  <c:v>43350.538686921296</c:v>
                </c:pt>
                <c:pt idx="2786">
                  <c:v>43350.538700810182</c:v>
                </c:pt>
                <c:pt idx="2787">
                  <c:v>43350.538714699076</c:v>
                </c:pt>
                <c:pt idx="2788">
                  <c:v>43350.538728587962</c:v>
                </c:pt>
                <c:pt idx="2789">
                  <c:v>43350.538742476849</c:v>
                </c:pt>
                <c:pt idx="2790">
                  <c:v>43350.538756365742</c:v>
                </c:pt>
                <c:pt idx="2791">
                  <c:v>43350.538770254629</c:v>
                </c:pt>
                <c:pt idx="2792">
                  <c:v>43350.538784143515</c:v>
                </c:pt>
                <c:pt idx="2793">
                  <c:v>43350.538798032409</c:v>
                </c:pt>
                <c:pt idx="2794">
                  <c:v>43350.538811921295</c:v>
                </c:pt>
                <c:pt idx="2795">
                  <c:v>43350.538825810188</c:v>
                </c:pt>
                <c:pt idx="2796">
                  <c:v>43350.538839699075</c:v>
                </c:pt>
                <c:pt idx="2797">
                  <c:v>43350.538853587961</c:v>
                </c:pt>
                <c:pt idx="2798">
                  <c:v>43350.538867476855</c:v>
                </c:pt>
                <c:pt idx="2799">
                  <c:v>43350.538881365741</c:v>
                </c:pt>
                <c:pt idx="2800">
                  <c:v>43350.538895254627</c:v>
                </c:pt>
                <c:pt idx="2801">
                  <c:v>43350.538909143521</c:v>
                </c:pt>
                <c:pt idx="2802">
                  <c:v>43350.538923032407</c:v>
                </c:pt>
                <c:pt idx="2803">
                  <c:v>43350.538936921293</c:v>
                </c:pt>
                <c:pt idx="2804">
                  <c:v>43350.538950810187</c:v>
                </c:pt>
                <c:pt idx="2805">
                  <c:v>43350.538964699073</c:v>
                </c:pt>
                <c:pt idx="2806">
                  <c:v>43350.53897858796</c:v>
                </c:pt>
                <c:pt idx="2807">
                  <c:v>43350.538992476853</c:v>
                </c:pt>
                <c:pt idx="2808">
                  <c:v>43350.53900636574</c:v>
                </c:pt>
                <c:pt idx="2809">
                  <c:v>43350.539020254633</c:v>
                </c:pt>
                <c:pt idx="2810">
                  <c:v>43350.53903414352</c:v>
                </c:pt>
                <c:pt idx="2811">
                  <c:v>43350.539048032406</c:v>
                </c:pt>
                <c:pt idx="2812">
                  <c:v>43350.539061921299</c:v>
                </c:pt>
                <c:pt idx="2813">
                  <c:v>43350.539075810186</c:v>
                </c:pt>
                <c:pt idx="2814">
                  <c:v>43350.539089699072</c:v>
                </c:pt>
                <c:pt idx="2815">
                  <c:v>43350.539103587966</c:v>
                </c:pt>
                <c:pt idx="2816">
                  <c:v>43350.539117476852</c:v>
                </c:pt>
                <c:pt idx="2817">
                  <c:v>43350.539131365738</c:v>
                </c:pt>
                <c:pt idx="2818">
                  <c:v>43350.539145254632</c:v>
                </c:pt>
                <c:pt idx="2819">
                  <c:v>43350.539159143518</c:v>
                </c:pt>
                <c:pt idx="2820">
                  <c:v>43350.539173032405</c:v>
                </c:pt>
                <c:pt idx="2821">
                  <c:v>43350.539186921298</c:v>
                </c:pt>
                <c:pt idx="2822">
                  <c:v>43350.539200810184</c:v>
                </c:pt>
                <c:pt idx="2823">
                  <c:v>43350.539214699071</c:v>
                </c:pt>
                <c:pt idx="2824">
                  <c:v>43350.539228587964</c:v>
                </c:pt>
                <c:pt idx="2825">
                  <c:v>43350.539242476851</c:v>
                </c:pt>
                <c:pt idx="2826">
                  <c:v>43350.539256365744</c:v>
                </c:pt>
                <c:pt idx="2827">
                  <c:v>43350.539270254631</c:v>
                </c:pt>
                <c:pt idx="2828">
                  <c:v>43350.539284143517</c:v>
                </c:pt>
                <c:pt idx="2829">
                  <c:v>43350.53929803241</c:v>
                </c:pt>
                <c:pt idx="2830">
                  <c:v>43350.539311921297</c:v>
                </c:pt>
                <c:pt idx="2831">
                  <c:v>43350.539325810183</c:v>
                </c:pt>
                <c:pt idx="2832">
                  <c:v>43350.539339699077</c:v>
                </c:pt>
                <c:pt idx="2833">
                  <c:v>43350.539353587963</c:v>
                </c:pt>
                <c:pt idx="2834">
                  <c:v>43350.539367476849</c:v>
                </c:pt>
                <c:pt idx="2835">
                  <c:v>43350.539381365743</c:v>
                </c:pt>
                <c:pt idx="2836">
                  <c:v>43350.539395254629</c:v>
                </c:pt>
                <c:pt idx="2837">
                  <c:v>43350.539409143516</c:v>
                </c:pt>
                <c:pt idx="2838">
                  <c:v>43350.539423032409</c:v>
                </c:pt>
                <c:pt idx="2839">
                  <c:v>43350.539436921295</c:v>
                </c:pt>
                <c:pt idx="2840">
                  <c:v>43350.539450810182</c:v>
                </c:pt>
                <c:pt idx="2841">
                  <c:v>43350.539464699075</c:v>
                </c:pt>
                <c:pt idx="2842">
                  <c:v>43350.539478587962</c:v>
                </c:pt>
                <c:pt idx="2843">
                  <c:v>43350.539492476855</c:v>
                </c:pt>
                <c:pt idx="2844">
                  <c:v>43350.539506365742</c:v>
                </c:pt>
                <c:pt idx="2845">
                  <c:v>43350.539520254628</c:v>
                </c:pt>
                <c:pt idx="2846">
                  <c:v>43350.539534143521</c:v>
                </c:pt>
                <c:pt idx="2847">
                  <c:v>43350.539548032408</c:v>
                </c:pt>
                <c:pt idx="2848">
                  <c:v>43350.539561921294</c:v>
                </c:pt>
                <c:pt idx="2849">
                  <c:v>43350.539575810188</c:v>
                </c:pt>
                <c:pt idx="2850">
                  <c:v>43350.539589699074</c:v>
                </c:pt>
                <c:pt idx="2851">
                  <c:v>43350.53960358796</c:v>
                </c:pt>
                <c:pt idx="2852">
                  <c:v>43350.539617476854</c:v>
                </c:pt>
                <c:pt idx="2853">
                  <c:v>43350.53963136574</c:v>
                </c:pt>
                <c:pt idx="2854">
                  <c:v>43350.539645254627</c:v>
                </c:pt>
                <c:pt idx="2855">
                  <c:v>43350.53965914352</c:v>
                </c:pt>
                <c:pt idx="2856">
                  <c:v>43350.539673032406</c:v>
                </c:pt>
                <c:pt idx="2857">
                  <c:v>43350.539686921293</c:v>
                </c:pt>
                <c:pt idx="2858">
                  <c:v>43350.539700810186</c:v>
                </c:pt>
                <c:pt idx="2859">
                  <c:v>43350.539714699073</c:v>
                </c:pt>
                <c:pt idx="2860">
                  <c:v>43350.539728587966</c:v>
                </c:pt>
                <c:pt idx="2861">
                  <c:v>43350.539742476853</c:v>
                </c:pt>
                <c:pt idx="2862">
                  <c:v>43350.539756365739</c:v>
                </c:pt>
                <c:pt idx="2863">
                  <c:v>43350.539770254632</c:v>
                </c:pt>
                <c:pt idx="2864">
                  <c:v>43350.539784143519</c:v>
                </c:pt>
                <c:pt idx="2865">
                  <c:v>43350.539798032405</c:v>
                </c:pt>
                <c:pt idx="2866">
                  <c:v>43350.539811921299</c:v>
                </c:pt>
                <c:pt idx="2867">
                  <c:v>43350.539825810185</c:v>
                </c:pt>
                <c:pt idx="2868">
                  <c:v>43350.539839699071</c:v>
                </c:pt>
                <c:pt idx="2869">
                  <c:v>43350.539853587965</c:v>
                </c:pt>
                <c:pt idx="2870">
                  <c:v>43350.539867476851</c:v>
                </c:pt>
                <c:pt idx="2871">
                  <c:v>43350.539881365738</c:v>
                </c:pt>
                <c:pt idx="2872">
                  <c:v>43350.539895254631</c:v>
                </c:pt>
                <c:pt idx="2873">
                  <c:v>43350.539909143517</c:v>
                </c:pt>
                <c:pt idx="2874">
                  <c:v>43350.539923032411</c:v>
                </c:pt>
                <c:pt idx="2875">
                  <c:v>43350.539936921297</c:v>
                </c:pt>
                <c:pt idx="2876">
                  <c:v>43350.539950810184</c:v>
                </c:pt>
                <c:pt idx="2877">
                  <c:v>43350.539964699077</c:v>
                </c:pt>
                <c:pt idx="2878">
                  <c:v>43350.539978587964</c:v>
                </c:pt>
                <c:pt idx="2879">
                  <c:v>43350.53999247685</c:v>
                </c:pt>
                <c:pt idx="2880">
                  <c:v>43350.540006365743</c:v>
                </c:pt>
                <c:pt idx="2881">
                  <c:v>43350.54002025463</c:v>
                </c:pt>
                <c:pt idx="2882">
                  <c:v>43350.540034143516</c:v>
                </c:pt>
                <c:pt idx="2883">
                  <c:v>43350.54004803241</c:v>
                </c:pt>
                <c:pt idx="2884">
                  <c:v>43350.540061921296</c:v>
                </c:pt>
                <c:pt idx="2885">
                  <c:v>43350.540075810182</c:v>
                </c:pt>
                <c:pt idx="2886">
                  <c:v>43350.540089699076</c:v>
                </c:pt>
                <c:pt idx="2887">
                  <c:v>43350.540103587962</c:v>
                </c:pt>
                <c:pt idx="2888">
                  <c:v>43350.540117476849</c:v>
                </c:pt>
                <c:pt idx="2889">
                  <c:v>43350.540131365742</c:v>
                </c:pt>
                <c:pt idx="2890">
                  <c:v>43350.540145254628</c:v>
                </c:pt>
                <c:pt idx="2891">
                  <c:v>43350.540159143522</c:v>
                </c:pt>
                <c:pt idx="2892">
                  <c:v>43350.540173032408</c:v>
                </c:pt>
                <c:pt idx="2893">
                  <c:v>43350.540186921295</c:v>
                </c:pt>
                <c:pt idx="2894">
                  <c:v>43350.540200810188</c:v>
                </c:pt>
                <c:pt idx="2895">
                  <c:v>43350.540214699075</c:v>
                </c:pt>
                <c:pt idx="2896">
                  <c:v>43350.540228587961</c:v>
                </c:pt>
                <c:pt idx="2897">
                  <c:v>43350.540242476854</c:v>
                </c:pt>
                <c:pt idx="2898">
                  <c:v>43350.540256365741</c:v>
                </c:pt>
                <c:pt idx="2899">
                  <c:v>43350.540270254627</c:v>
                </c:pt>
                <c:pt idx="2900">
                  <c:v>43350.540284143521</c:v>
                </c:pt>
                <c:pt idx="2901">
                  <c:v>43350.540298032407</c:v>
                </c:pt>
                <c:pt idx="2902">
                  <c:v>43350.540311921293</c:v>
                </c:pt>
                <c:pt idx="2903">
                  <c:v>43350.540325810187</c:v>
                </c:pt>
                <c:pt idx="2904">
                  <c:v>43350.540339699073</c:v>
                </c:pt>
                <c:pt idx="2905">
                  <c:v>43350.54035358796</c:v>
                </c:pt>
                <c:pt idx="2906">
                  <c:v>43350.540367476853</c:v>
                </c:pt>
                <c:pt idx="2907">
                  <c:v>43350.540381365739</c:v>
                </c:pt>
                <c:pt idx="2908">
                  <c:v>43350.540395254633</c:v>
                </c:pt>
                <c:pt idx="2909">
                  <c:v>43350.540409143519</c:v>
                </c:pt>
                <c:pt idx="2910">
                  <c:v>43350.540423032406</c:v>
                </c:pt>
                <c:pt idx="2911">
                  <c:v>43350.540436921299</c:v>
                </c:pt>
                <c:pt idx="2912">
                  <c:v>43350.540450810186</c:v>
                </c:pt>
                <c:pt idx="2913">
                  <c:v>43350.540464699072</c:v>
                </c:pt>
                <c:pt idx="2914">
                  <c:v>43350.540478587965</c:v>
                </c:pt>
                <c:pt idx="2915">
                  <c:v>43350.540492476852</c:v>
                </c:pt>
                <c:pt idx="2916">
                  <c:v>43350.540506365738</c:v>
                </c:pt>
                <c:pt idx="2917">
                  <c:v>43350.540520254632</c:v>
                </c:pt>
                <c:pt idx="2918">
                  <c:v>43350.540534143518</c:v>
                </c:pt>
                <c:pt idx="2919">
                  <c:v>43350.540548032404</c:v>
                </c:pt>
                <c:pt idx="2920">
                  <c:v>43350.540561921298</c:v>
                </c:pt>
                <c:pt idx="2921">
                  <c:v>43350.540575810184</c:v>
                </c:pt>
                <c:pt idx="2922">
                  <c:v>43350.540589699071</c:v>
                </c:pt>
                <c:pt idx="2923">
                  <c:v>43350.540603587964</c:v>
                </c:pt>
                <c:pt idx="2924">
                  <c:v>43350.54061747685</c:v>
                </c:pt>
                <c:pt idx="2925">
                  <c:v>43350.540631365744</c:v>
                </c:pt>
                <c:pt idx="2926">
                  <c:v>43350.54064525463</c:v>
                </c:pt>
                <c:pt idx="2927">
                  <c:v>43350.540659143517</c:v>
                </c:pt>
                <c:pt idx="2928">
                  <c:v>43350.54067303241</c:v>
                </c:pt>
                <c:pt idx="2929">
                  <c:v>43350.540686921297</c:v>
                </c:pt>
                <c:pt idx="2930">
                  <c:v>43350.540700810183</c:v>
                </c:pt>
                <c:pt idx="2931">
                  <c:v>43350.540714699076</c:v>
                </c:pt>
                <c:pt idx="2932">
                  <c:v>43350.540728587963</c:v>
                </c:pt>
                <c:pt idx="2933">
                  <c:v>43350.540742476849</c:v>
                </c:pt>
                <c:pt idx="2934">
                  <c:v>43350.540756365743</c:v>
                </c:pt>
                <c:pt idx="2935">
                  <c:v>43350.540770254629</c:v>
                </c:pt>
                <c:pt idx="2936">
                  <c:v>43350.540784143515</c:v>
                </c:pt>
                <c:pt idx="2937">
                  <c:v>43350.540798032409</c:v>
                </c:pt>
                <c:pt idx="2938">
                  <c:v>43350.540811921295</c:v>
                </c:pt>
                <c:pt idx="2939">
                  <c:v>43350.540825810182</c:v>
                </c:pt>
                <c:pt idx="2940">
                  <c:v>43350.540839699075</c:v>
                </c:pt>
                <c:pt idx="2941">
                  <c:v>43350.540853587961</c:v>
                </c:pt>
                <c:pt idx="2942">
                  <c:v>43350.540867476855</c:v>
                </c:pt>
                <c:pt idx="2943">
                  <c:v>43350.540881365741</c:v>
                </c:pt>
                <c:pt idx="2944">
                  <c:v>43350.540895254628</c:v>
                </c:pt>
                <c:pt idx="2945">
                  <c:v>43350.540909143521</c:v>
                </c:pt>
                <c:pt idx="2946">
                  <c:v>43350.540923032408</c:v>
                </c:pt>
                <c:pt idx="2947">
                  <c:v>43350.540936921294</c:v>
                </c:pt>
                <c:pt idx="2948">
                  <c:v>43350.540950810187</c:v>
                </c:pt>
                <c:pt idx="2949">
                  <c:v>43350.540964699074</c:v>
                </c:pt>
                <c:pt idx="2950">
                  <c:v>43350.54097858796</c:v>
                </c:pt>
                <c:pt idx="2951">
                  <c:v>43350.540992476854</c:v>
                </c:pt>
                <c:pt idx="2952">
                  <c:v>43350.54100636574</c:v>
                </c:pt>
                <c:pt idx="2953">
                  <c:v>43350.541020254626</c:v>
                </c:pt>
                <c:pt idx="2954">
                  <c:v>43350.54103414352</c:v>
                </c:pt>
                <c:pt idx="2955">
                  <c:v>43350.541048032406</c:v>
                </c:pt>
                <c:pt idx="2956">
                  <c:v>43350.5410619213</c:v>
                </c:pt>
                <c:pt idx="2957">
                  <c:v>43350.541075810186</c:v>
                </c:pt>
                <c:pt idx="2958">
                  <c:v>43350.541089699072</c:v>
                </c:pt>
                <c:pt idx="2959">
                  <c:v>43350.541103587966</c:v>
                </c:pt>
                <c:pt idx="2960">
                  <c:v>43350.541117476852</c:v>
                </c:pt>
                <c:pt idx="2961">
                  <c:v>43350.541131365739</c:v>
                </c:pt>
                <c:pt idx="2962">
                  <c:v>43350.541145254632</c:v>
                </c:pt>
                <c:pt idx="2963">
                  <c:v>43350.541159143519</c:v>
                </c:pt>
                <c:pt idx="2964">
                  <c:v>43350.541173032405</c:v>
                </c:pt>
                <c:pt idx="2965">
                  <c:v>43350.541186921299</c:v>
                </c:pt>
                <c:pt idx="2966">
                  <c:v>43350.541200810185</c:v>
                </c:pt>
                <c:pt idx="2967">
                  <c:v>43350.541214699071</c:v>
                </c:pt>
                <c:pt idx="2968">
                  <c:v>43350.541228587965</c:v>
                </c:pt>
                <c:pt idx="2969">
                  <c:v>43350.541242476851</c:v>
                </c:pt>
                <c:pt idx="2970">
                  <c:v>43350.541256365737</c:v>
                </c:pt>
                <c:pt idx="2971">
                  <c:v>43350.541270254631</c:v>
                </c:pt>
                <c:pt idx="2972">
                  <c:v>43350.541284143517</c:v>
                </c:pt>
                <c:pt idx="2973">
                  <c:v>43350.541298032411</c:v>
                </c:pt>
                <c:pt idx="2974">
                  <c:v>43350.541311921297</c:v>
                </c:pt>
                <c:pt idx="2975">
                  <c:v>43350.541325810183</c:v>
                </c:pt>
                <c:pt idx="2976">
                  <c:v>43350.541339699077</c:v>
                </c:pt>
                <c:pt idx="2977">
                  <c:v>43350.541353587963</c:v>
                </c:pt>
                <c:pt idx="2978">
                  <c:v>43350.54136747685</c:v>
                </c:pt>
                <c:pt idx="2979">
                  <c:v>43350.541381365743</c:v>
                </c:pt>
                <c:pt idx="2980">
                  <c:v>43350.54139525463</c:v>
                </c:pt>
                <c:pt idx="2981">
                  <c:v>43350.541409143516</c:v>
                </c:pt>
                <c:pt idx="2982">
                  <c:v>43350.54142303241</c:v>
                </c:pt>
                <c:pt idx="2983">
                  <c:v>43350.541436921296</c:v>
                </c:pt>
                <c:pt idx="2984">
                  <c:v>43350.541450810182</c:v>
                </c:pt>
                <c:pt idx="2985">
                  <c:v>43350.541464699076</c:v>
                </c:pt>
                <c:pt idx="2986">
                  <c:v>43350.541478587962</c:v>
                </c:pt>
                <c:pt idx="2987">
                  <c:v>43350.541492476848</c:v>
                </c:pt>
                <c:pt idx="2988">
                  <c:v>43350.541506365742</c:v>
                </c:pt>
                <c:pt idx="2989">
                  <c:v>43350.541520254628</c:v>
                </c:pt>
                <c:pt idx="2990">
                  <c:v>43350.541534143522</c:v>
                </c:pt>
                <c:pt idx="2991">
                  <c:v>43350.541548032408</c:v>
                </c:pt>
                <c:pt idx="2992">
                  <c:v>43350.541561921294</c:v>
                </c:pt>
                <c:pt idx="2993">
                  <c:v>43350.541575810188</c:v>
                </c:pt>
                <c:pt idx="2994">
                  <c:v>43350.541589699074</c:v>
                </c:pt>
                <c:pt idx="2995">
                  <c:v>43350.541603587961</c:v>
                </c:pt>
                <c:pt idx="2996">
                  <c:v>43350.541617476854</c:v>
                </c:pt>
                <c:pt idx="2997">
                  <c:v>43350.541631365741</c:v>
                </c:pt>
                <c:pt idx="2998">
                  <c:v>43350.541645254627</c:v>
                </c:pt>
                <c:pt idx="2999">
                  <c:v>43350.541659143521</c:v>
                </c:pt>
                <c:pt idx="3000">
                  <c:v>43350.541673032407</c:v>
                </c:pt>
                <c:pt idx="3001">
                  <c:v>43350.541686921293</c:v>
                </c:pt>
                <c:pt idx="3002">
                  <c:v>43350.541700810187</c:v>
                </c:pt>
                <c:pt idx="3003">
                  <c:v>43350.541714699073</c:v>
                </c:pt>
                <c:pt idx="3004">
                  <c:v>43350.541728587959</c:v>
                </c:pt>
                <c:pt idx="3005">
                  <c:v>43350.541742476853</c:v>
                </c:pt>
                <c:pt idx="3006">
                  <c:v>43350.541756365739</c:v>
                </c:pt>
                <c:pt idx="3007">
                  <c:v>43350.541770254633</c:v>
                </c:pt>
                <c:pt idx="3008">
                  <c:v>43350.541784143519</c:v>
                </c:pt>
                <c:pt idx="3009">
                  <c:v>43350.541798032405</c:v>
                </c:pt>
                <c:pt idx="3010">
                  <c:v>43350.541811921299</c:v>
                </c:pt>
                <c:pt idx="3011">
                  <c:v>43350.541825810185</c:v>
                </c:pt>
                <c:pt idx="3012">
                  <c:v>43350.541839699072</c:v>
                </c:pt>
                <c:pt idx="3013">
                  <c:v>43350.541853587965</c:v>
                </c:pt>
                <c:pt idx="3014">
                  <c:v>43350.541867476852</c:v>
                </c:pt>
                <c:pt idx="3015">
                  <c:v>43350.541881365738</c:v>
                </c:pt>
                <c:pt idx="3016">
                  <c:v>43350.541895254632</c:v>
                </c:pt>
                <c:pt idx="3017">
                  <c:v>43350.541909143518</c:v>
                </c:pt>
                <c:pt idx="3018">
                  <c:v>43350.541923032404</c:v>
                </c:pt>
                <c:pt idx="3019">
                  <c:v>43350.541936921298</c:v>
                </c:pt>
                <c:pt idx="3020">
                  <c:v>43350.541950810184</c:v>
                </c:pt>
                <c:pt idx="3021">
                  <c:v>43350.541964699078</c:v>
                </c:pt>
                <c:pt idx="3022">
                  <c:v>43350.541978587964</c:v>
                </c:pt>
                <c:pt idx="3023">
                  <c:v>43350.54199247685</c:v>
                </c:pt>
                <c:pt idx="3024">
                  <c:v>43350.542006365744</c:v>
                </c:pt>
                <c:pt idx="3025">
                  <c:v>43350.54202025463</c:v>
                </c:pt>
                <c:pt idx="3026">
                  <c:v>43350.542034143517</c:v>
                </c:pt>
                <c:pt idx="3027">
                  <c:v>43350.54204803241</c:v>
                </c:pt>
                <c:pt idx="3028">
                  <c:v>43350.542061921296</c:v>
                </c:pt>
                <c:pt idx="3029">
                  <c:v>43350.542075810183</c:v>
                </c:pt>
                <c:pt idx="3030">
                  <c:v>43350.542089699076</c:v>
                </c:pt>
                <c:pt idx="3031">
                  <c:v>43350.542103587963</c:v>
                </c:pt>
                <c:pt idx="3032">
                  <c:v>43350.542117476849</c:v>
                </c:pt>
                <c:pt idx="3033">
                  <c:v>43350.542131365743</c:v>
                </c:pt>
                <c:pt idx="3034">
                  <c:v>43350.542145254629</c:v>
                </c:pt>
                <c:pt idx="3035">
                  <c:v>43350.542159143515</c:v>
                </c:pt>
                <c:pt idx="3036">
                  <c:v>43350.542173032409</c:v>
                </c:pt>
                <c:pt idx="3037">
                  <c:v>43350.542186921295</c:v>
                </c:pt>
                <c:pt idx="3038">
                  <c:v>43350.542200810189</c:v>
                </c:pt>
                <c:pt idx="3039">
                  <c:v>43350.542214699075</c:v>
                </c:pt>
                <c:pt idx="3040">
                  <c:v>43350.542228587961</c:v>
                </c:pt>
                <c:pt idx="3041">
                  <c:v>43350.542242476855</c:v>
                </c:pt>
                <c:pt idx="3042">
                  <c:v>43350.542256365741</c:v>
                </c:pt>
                <c:pt idx="3043">
                  <c:v>43350.542270254628</c:v>
                </c:pt>
                <c:pt idx="3044">
                  <c:v>43350.542284143521</c:v>
                </c:pt>
                <c:pt idx="3045">
                  <c:v>43350.542298032407</c:v>
                </c:pt>
                <c:pt idx="3046">
                  <c:v>43350.542311921294</c:v>
                </c:pt>
                <c:pt idx="3047">
                  <c:v>43350.542325810187</c:v>
                </c:pt>
                <c:pt idx="3048">
                  <c:v>43350.542339699074</c:v>
                </c:pt>
                <c:pt idx="3049">
                  <c:v>43350.54235358796</c:v>
                </c:pt>
                <c:pt idx="3050">
                  <c:v>43350.542367476854</c:v>
                </c:pt>
                <c:pt idx="3051">
                  <c:v>43350.54238136574</c:v>
                </c:pt>
                <c:pt idx="3052">
                  <c:v>43350.542395254626</c:v>
                </c:pt>
                <c:pt idx="3053">
                  <c:v>43350.54240914352</c:v>
                </c:pt>
                <c:pt idx="3054">
                  <c:v>43350.542423032406</c:v>
                </c:pt>
                <c:pt idx="3055">
                  <c:v>43350.5424369213</c:v>
                </c:pt>
                <c:pt idx="3056">
                  <c:v>43350.542450810186</c:v>
                </c:pt>
                <c:pt idx="3057">
                  <c:v>43350.542464699072</c:v>
                </c:pt>
                <c:pt idx="3058">
                  <c:v>43350.542478587966</c:v>
                </c:pt>
                <c:pt idx="3059">
                  <c:v>43350.542492476852</c:v>
                </c:pt>
                <c:pt idx="3060">
                  <c:v>43350.542506365739</c:v>
                </c:pt>
                <c:pt idx="3061">
                  <c:v>43350.542520254632</c:v>
                </c:pt>
                <c:pt idx="3062">
                  <c:v>43350.542534143518</c:v>
                </c:pt>
                <c:pt idx="3063">
                  <c:v>43350.542548032405</c:v>
                </c:pt>
                <c:pt idx="3064">
                  <c:v>43350.542561921298</c:v>
                </c:pt>
                <c:pt idx="3065">
                  <c:v>43350.542575810185</c:v>
                </c:pt>
                <c:pt idx="3066">
                  <c:v>43350.542589699071</c:v>
                </c:pt>
                <c:pt idx="3067">
                  <c:v>43350.542603587965</c:v>
                </c:pt>
                <c:pt idx="3068">
                  <c:v>43350.542617476851</c:v>
                </c:pt>
                <c:pt idx="3069">
                  <c:v>43350.542631365737</c:v>
                </c:pt>
                <c:pt idx="3070">
                  <c:v>43350.542645254631</c:v>
                </c:pt>
                <c:pt idx="3071">
                  <c:v>43350.542659143517</c:v>
                </c:pt>
                <c:pt idx="3072">
                  <c:v>43350.542673032411</c:v>
                </c:pt>
                <c:pt idx="3073">
                  <c:v>43350.542686921297</c:v>
                </c:pt>
                <c:pt idx="3074">
                  <c:v>43350.542700810183</c:v>
                </c:pt>
                <c:pt idx="3075">
                  <c:v>43350.542714699077</c:v>
                </c:pt>
                <c:pt idx="3076">
                  <c:v>43350.542728587963</c:v>
                </c:pt>
                <c:pt idx="3077">
                  <c:v>43350.54274247685</c:v>
                </c:pt>
                <c:pt idx="3078">
                  <c:v>43350.542756365743</c:v>
                </c:pt>
                <c:pt idx="3079">
                  <c:v>43350.542770254629</c:v>
                </c:pt>
                <c:pt idx="3080">
                  <c:v>43350.542784143516</c:v>
                </c:pt>
                <c:pt idx="3081">
                  <c:v>43350.542798032409</c:v>
                </c:pt>
                <c:pt idx="3082">
                  <c:v>43350.542811921296</c:v>
                </c:pt>
                <c:pt idx="3083">
                  <c:v>43350.542825810182</c:v>
                </c:pt>
                <c:pt idx="3084">
                  <c:v>43350.542839699076</c:v>
                </c:pt>
                <c:pt idx="3085">
                  <c:v>43350.542853587962</c:v>
                </c:pt>
                <c:pt idx="3086">
                  <c:v>43350.542867476855</c:v>
                </c:pt>
                <c:pt idx="3087">
                  <c:v>43350.542881365742</c:v>
                </c:pt>
                <c:pt idx="3088">
                  <c:v>43350.542895254628</c:v>
                </c:pt>
                <c:pt idx="3089">
                  <c:v>43350.542909143522</c:v>
                </c:pt>
                <c:pt idx="3090">
                  <c:v>43350.542923032408</c:v>
                </c:pt>
                <c:pt idx="3091">
                  <c:v>43350.542936921294</c:v>
                </c:pt>
                <c:pt idx="3092">
                  <c:v>43350.542950810188</c:v>
                </c:pt>
                <c:pt idx="3093">
                  <c:v>43350.542964699074</c:v>
                </c:pt>
                <c:pt idx="3094">
                  <c:v>43350.542978587961</c:v>
                </c:pt>
                <c:pt idx="3095">
                  <c:v>43350.542992476854</c:v>
                </c:pt>
                <c:pt idx="3096">
                  <c:v>43350.54300636574</c:v>
                </c:pt>
                <c:pt idx="3097">
                  <c:v>43350.543020254627</c:v>
                </c:pt>
                <c:pt idx="3098">
                  <c:v>43350.54303414352</c:v>
                </c:pt>
                <c:pt idx="3099">
                  <c:v>43350.543048032407</c:v>
                </c:pt>
                <c:pt idx="3100">
                  <c:v>43350.543061921293</c:v>
                </c:pt>
                <c:pt idx="3101">
                  <c:v>43350.543075810187</c:v>
                </c:pt>
                <c:pt idx="3102">
                  <c:v>43350.543089699073</c:v>
                </c:pt>
                <c:pt idx="3103">
                  <c:v>43350.543103587966</c:v>
                </c:pt>
                <c:pt idx="3104">
                  <c:v>43350.543117476853</c:v>
                </c:pt>
                <c:pt idx="3105">
                  <c:v>43350.543131365739</c:v>
                </c:pt>
                <c:pt idx="3106">
                  <c:v>43350.543145254633</c:v>
                </c:pt>
                <c:pt idx="3107">
                  <c:v>43350.543159143519</c:v>
                </c:pt>
                <c:pt idx="3108">
                  <c:v>43350.543173032405</c:v>
                </c:pt>
                <c:pt idx="3109">
                  <c:v>43350.543186921299</c:v>
                </c:pt>
                <c:pt idx="3110">
                  <c:v>43350.543200810185</c:v>
                </c:pt>
                <c:pt idx="3111">
                  <c:v>43350.543214699072</c:v>
                </c:pt>
                <c:pt idx="3112">
                  <c:v>43350.543228587965</c:v>
                </c:pt>
                <c:pt idx="3113">
                  <c:v>43350.543242476851</c:v>
                </c:pt>
                <c:pt idx="3114">
                  <c:v>43350.543256365738</c:v>
                </c:pt>
                <c:pt idx="3115">
                  <c:v>43350.543270254631</c:v>
                </c:pt>
                <c:pt idx="3116">
                  <c:v>43350.543284143518</c:v>
                </c:pt>
                <c:pt idx="3117">
                  <c:v>43350.543298032404</c:v>
                </c:pt>
                <c:pt idx="3118">
                  <c:v>43350.543311921298</c:v>
                </c:pt>
                <c:pt idx="3119">
                  <c:v>43350.543325810184</c:v>
                </c:pt>
                <c:pt idx="3120">
                  <c:v>43350.543339699077</c:v>
                </c:pt>
                <c:pt idx="3121">
                  <c:v>43350.543353587964</c:v>
                </c:pt>
                <c:pt idx="3122">
                  <c:v>43350.54336747685</c:v>
                </c:pt>
                <c:pt idx="3123">
                  <c:v>43350.543381365744</c:v>
                </c:pt>
                <c:pt idx="3124">
                  <c:v>43350.54339525463</c:v>
                </c:pt>
                <c:pt idx="3125">
                  <c:v>43350.543409143516</c:v>
                </c:pt>
                <c:pt idx="3126">
                  <c:v>43350.54342303241</c:v>
                </c:pt>
                <c:pt idx="3127">
                  <c:v>43350.543436921296</c:v>
                </c:pt>
                <c:pt idx="3128">
                  <c:v>43350.543450810183</c:v>
                </c:pt>
                <c:pt idx="3129">
                  <c:v>43350.543464699076</c:v>
                </c:pt>
                <c:pt idx="3130">
                  <c:v>43350.543478587962</c:v>
                </c:pt>
                <c:pt idx="3131">
                  <c:v>43350.543492476849</c:v>
                </c:pt>
                <c:pt idx="3132">
                  <c:v>43350.543506365742</c:v>
                </c:pt>
                <c:pt idx="3133">
                  <c:v>43350.543520254629</c:v>
                </c:pt>
                <c:pt idx="3134">
                  <c:v>43350.543534143515</c:v>
                </c:pt>
                <c:pt idx="3135">
                  <c:v>43350.543548032409</c:v>
                </c:pt>
                <c:pt idx="3136">
                  <c:v>43350.543561921295</c:v>
                </c:pt>
                <c:pt idx="3137">
                  <c:v>43350.543575810188</c:v>
                </c:pt>
                <c:pt idx="3138">
                  <c:v>43350.543589699075</c:v>
                </c:pt>
                <c:pt idx="3139">
                  <c:v>43350.543603587961</c:v>
                </c:pt>
                <c:pt idx="3140">
                  <c:v>43350.543617476855</c:v>
                </c:pt>
                <c:pt idx="3141">
                  <c:v>43350.543631365741</c:v>
                </c:pt>
                <c:pt idx="3142">
                  <c:v>43350.543645254627</c:v>
                </c:pt>
                <c:pt idx="3143">
                  <c:v>43350.543659143521</c:v>
                </c:pt>
                <c:pt idx="3144">
                  <c:v>43350.543673032407</c:v>
                </c:pt>
                <c:pt idx="3145">
                  <c:v>43350.543686921294</c:v>
                </c:pt>
                <c:pt idx="3146">
                  <c:v>43350.543700810187</c:v>
                </c:pt>
                <c:pt idx="3147">
                  <c:v>43350.543714699073</c:v>
                </c:pt>
                <c:pt idx="3148">
                  <c:v>43350.54372858796</c:v>
                </c:pt>
                <c:pt idx="3149">
                  <c:v>43350.543742476853</c:v>
                </c:pt>
                <c:pt idx="3150">
                  <c:v>43350.54375636574</c:v>
                </c:pt>
                <c:pt idx="3151">
                  <c:v>43350.543770254626</c:v>
                </c:pt>
                <c:pt idx="3152">
                  <c:v>43350.54378414352</c:v>
                </c:pt>
                <c:pt idx="3153">
                  <c:v>43350.543798032406</c:v>
                </c:pt>
                <c:pt idx="3154">
                  <c:v>43350.543811921299</c:v>
                </c:pt>
                <c:pt idx="3155">
                  <c:v>43350.543825810186</c:v>
                </c:pt>
                <c:pt idx="3156">
                  <c:v>43350.543839699072</c:v>
                </c:pt>
                <c:pt idx="3157">
                  <c:v>43350.543853587966</c:v>
                </c:pt>
                <c:pt idx="3158">
                  <c:v>43350.543867476852</c:v>
                </c:pt>
                <c:pt idx="3159">
                  <c:v>43350.543881365738</c:v>
                </c:pt>
                <c:pt idx="3160">
                  <c:v>43350.543895254632</c:v>
                </c:pt>
                <c:pt idx="3161">
                  <c:v>43350.543909143518</c:v>
                </c:pt>
                <c:pt idx="3162">
                  <c:v>43350.543923032405</c:v>
                </c:pt>
                <c:pt idx="3163">
                  <c:v>43350.543936921298</c:v>
                </c:pt>
                <c:pt idx="3164">
                  <c:v>43350.543950810184</c:v>
                </c:pt>
                <c:pt idx="3165">
                  <c:v>43350.543964699071</c:v>
                </c:pt>
                <c:pt idx="3166">
                  <c:v>43350.543978587964</c:v>
                </c:pt>
                <c:pt idx="3167">
                  <c:v>43350.543992476851</c:v>
                </c:pt>
                <c:pt idx="3168">
                  <c:v>43350.544006365744</c:v>
                </c:pt>
                <c:pt idx="3169">
                  <c:v>43350.544020254631</c:v>
                </c:pt>
                <c:pt idx="3170">
                  <c:v>43350.544034143517</c:v>
                </c:pt>
                <c:pt idx="3171">
                  <c:v>43350.544048032411</c:v>
                </c:pt>
                <c:pt idx="3172">
                  <c:v>43350.544061921297</c:v>
                </c:pt>
                <c:pt idx="3173">
                  <c:v>43350.544075810183</c:v>
                </c:pt>
                <c:pt idx="3174">
                  <c:v>43350.544089699077</c:v>
                </c:pt>
                <c:pt idx="3175">
                  <c:v>43350.544103587963</c:v>
                </c:pt>
                <c:pt idx="3176">
                  <c:v>43350.544117476849</c:v>
                </c:pt>
                <c:pt idx="3177">
                  <c:v>43350.544131365743</c:v>
                </c:pt>
                <c:pt idx="3178">
                  <c:v>43350.544145254629</c:v>
                </c:pt>
                <c:pt idx="3179">
                  <c:v>43350.544159143516</c:v>
                </c:pt>
                <c:pt idx="3180">
                  <c:v>43350.544173032409</c:v>
                </c:pt>
                <c:pt idx="3181">
                  <c:v>43350.544186921295</c:v>
                </c:pt>
                <c:pt idx="3182">
                  <c:v>43350.544200810182</c:v>
                </c:pt>
                <c:pt idx="3183">
                  <c:v>43350.544214699075</c:v>
                </c:pt>
                <c:pt idx="3184">
                  <c:v>43350.544228587962</c:v>
                </c:pt>
                <c:pt idx="3185">
                  <c:v>43350.544242476855</c:v>
                </c:pt>
                <c:pt idx="3186">
                  <c:v>43350.544256365742</c:v>
                </c:pt>
                <c:pt idx="3187">
                  <c:v>43350.544270254628</c:v>
                </c:pt>
                <c:pt idx="3188">
                  <c:v>43350.544284143522</c:v>
                </c:pt>
                <c:pt idx="3189">
                  <c:v>43350.544298032408</c:v>
                </c:pt>
                <c:pt idx="3190">
                  <c:v>43350.544311921294</c:v>
                </c:pt>
                <c:pt idx="3191">
                  <c:v>43350.544325810188</c:v>
                </c:pt>
                <c:pt idx="3192">
                  <c:v>43350.544339699074</c:v>
                </c:pt>
                <c:pt idx="3193">
                  <c:v>43350.54435358796</c:v>
                </c:pt>
                <c:pt idx="3194">
                  <c:v>43350.544367476854</c:v>
                </c:pt>
                <c:pt idx="3195">
                  <c:v>43350.54438136574</c:v>
                </c:pt>
                <c:pt idx="3196">
                  <c:v>43350.544395254627</c:v>
                </c:pt>
                <c:pt idx="3197">
                  <c:v>43350.54440914352</c:v>
                </c:pt>
                <c:pt idx="3198">
                  <c:v>43350.544423032406</c:v>
                </c:pt>
                <c:pt idx="3199">
                  <c:v>43350.544436921293</c:v>
                </c:pt>
                <c:pt idx="3200">
                  <c:v>43350.544450810186</c:v>
                </c:pt>
                <c:pt idx="3201">
                  <c:v>43350.544464699073</c:v>
                </c:pt>
                <c:pt idx="3202">
                  <c:v>43350.544478587966</c:v>
                </c:pt>
                <c:pt idx="3203">
                  <c:v>43350.544492476853</c:v>
                </c:pt>
                <c:pt idx="3204">
                  <c:v>43350.544506365739</c:v>
                </c:pt>
                <c:pt idx="3205">
                  <c:v>43350.544520254633</c:v>
                </c:pt>
                <c:pt idx="3206">
                  <c:v>43350.544534143519</c:v>
                </c:pt>
                <c:pt idx="3207">
                  <c:v>43350.544548032405</c:v>
                </c:pt>
                <c:pt idx="3208">
                  <c:v>43350.544561921299</c:v>
                </c:pt>
                <c:pt idx="3209">
                  <c:v>43350.544575810185</c:v>
                </c:pt>
                <c:pt idx="3210">
                  <c:v>43350.544589699071</c:v>
                </c:pt>
                <c:pt idx="3211">
                  <c:v>43350.544603587965</c:v>
                </c:pt>
                <c:pt idx="3212">
                  <c:v>43350.544617476851</c:v>
                </c:pt>
                <c:pt idx="3213">
                  <c:v>43350.544631365738</c:v>
                </c:pt>
                <c:pt idx="3214">
                  <c:v>43350.544645254631</c:v>
                </c:pt>
                <c:pt idx="3215">
                  <c:v>43350.544659143517</c:v>
                </c:pt>
                <c:pt idx="3216">
                  <c:v>43350.544673032404</c:v>
                </c:pt>
                <c:pt idx="3217">
                  <c:v>43350.544686921297</c:v>
                </c:pt>
                <c:pt idx="3218">
                  <c:v>43350.544700810184</c:v>
                </c:pt>
                <c:pt idx="3219">
                  <c:v>43350.544714699077</c:v>
                </c:pt>
                <c:pt idx="3220">
                  <c:v>43350.544728587964</c:v>
                </c:pt>
                <c:pt idx="3221">
                  <c:v>43350.54474247685</c:v>
                </c:pt>
                <c:pt idx="3222">
                  <c:v>43350.544756365744</c:v>
                </c:pt>
                <c:pt idx="3223">
                  <c:v>43350.54477025463</c:v>
                </c:pt>
                <c:pt idx="3224">
                  <c:v>43350.544784143516</c:v>
                </c:pt>
                <c:pt idx="3225">
                  <c:v>43350.54479803241</c:v>
                </c:pt>
                <c:pt idx="3226">
                  <c:v>43350.544811921296</c:v>
                </c:pt>
                <c:pt idx="3227">
                  <c:v>43350.544825810182</c:v>
                </c:pt>
                <c:pt idx="3228">
                  <c:v>43350.544839699076</c:v>
                </c:pt>
                <c:pt idx="3229">
                  <c:v>43350.544853587962</c:v>
                </c:pt>
                <c:pt idx="3230">
                  <c:v>43350.544867476849</c:v>
                </c:pt>
                <c:pt idx="3231">
                  <c:v>43350.544881365742</c:v>
                </c:pt>
                <c:pt idx="3232">
                  <c:v>43350.544895254628</c:v>
                </c:pt>
                <c:pt idx="3233">
                  <c:v>43350.544909143522</c:v>
                </c:pt>
                <c:pt idx="3234">
                  <c:v>43350.544923032408</c:v>
                </c:pt>
                <c:pt idx="3235">
                  <c:v>43350.544936921295</c:v>
                </c:pt>
                <c:pt idx="3236">
                  <c:v>43350.544950810188</c:v>
                </c:pt>
                <c:pt idx="3237">
                  <c:v>43350.544964699075</c:v>
                </c:pt>
                <c:pt idx="3238">
                  <c:v>43350.544978587961</c:v>
                </c:pt>
                <c:pt idx="3239">
                  <c:v>43350.544992476855</c:v>
                </c:pt>
                <c:pt idx="3240">
                  <c:v>43350.545006365741</c:v>
                </c:pt>
                <c:pt idx="3241">
                  <c:v>43350.545020254627</c:v>
                </c:pt>
                <c:pt idx="3242">
                  <c:v>43350.545034143521</c:v>
                </c:pt>
                <c:pt idx="3243">
                  <c:v>43350.545048032407</c:v>
                </c:pt>
                <c:pt idx="3244">
                  <c:v>43350.545061921293</c:v>
                </c:pt>
                <c:pt idx="3245">
                  <c:v>43350.545075810187</c:v>
                </c:pt>
                <c:pt idx="3246">
                  <c:v>43350.545089699073</c:v>
                </c:pt>
                <c:pt idx="3247">
                  <c:v>43350.54510358796</c:v>
                </c:pt>
                <c:pt idx="3248">
                  <c:v>43350.545117476853</c:v>
                </c:pt>
                <c:pt idx="3249">
                  <c:v>43350.54513136574</c:v>
                </c:pt>
                <c:pt idx="3250">
                  <c:v>43350.545145254633</c:v>
                </c:pt>
                <c:pt idx="3251">
                  <c:v>43350.545159143519</c:v>
                </c:pt>
                <c:pt idx="3252">
                  <c:v>43350.545173032406</c:v>
                </c:pt>
                <c:pt idx="3253">
                  <c:v>43350.545186921299</c:v>
                </c:pt>
                <c:pt idx="3254">
                  <c:v>43350.545200810186</c:v>
                </c:pt>
                <c:pt idx="3255">
                  <c:v>43350.545214699072</c:v>
                </c:pt>
                <c:pt idx="3256">
                  <c:v>43350.545228587966</c:v>
                </c:pt>
                <c:pt idx="3257">
                  <c:v>43350.545242476852</c:v>
                </c:pt>
                <c:pt idx="3258">
                  <c:v>43350.545256365738</c:v>
                </c:pt>
                <c:pt idx="3259">
                  <c:v>43350.545270254632</c:v>
                </c:pt>
                <c:pt idx="3260">
                  <c:v>43350.545284143518</c:v>
                </c:pt>
                <c:pt idx="3261">
                  <c:v>43350.545298032404</c:v>
                </c:pt>
                <c:pt idx="3262">
                  <c:v>43350.545311921298</c:v>
                </c:pt>
                <c:pt idx="3263">
                  <c:v>43350.545325810184</c:v>
                </c:pt>
                <c:pt idx="3264">
                  <c:v>43350.545339699071</c:v>
                </c:pt>
                <c:pt idx="3265">
                  <c:v>43350.545353587964</c:v>
                </c:pt>
                <c:pt idx="3266">
                  <c:v>43350.545367476851</c:v>
                </c:pt>
                <c:pt idx="3267">
                  <c:v>43350.545381365744</c:v>
                </c:pt>
                <c:pt idx="3268">
                  <c:v>43350.54539525463</c:v>
                </c:pt>
                <c:pt idx="3269">
                  <c:v>43350.545409143517</c:v>
                </c:pt>
                <c:pt idx="3270">
                  <c:v>43350.54542303241</c:v>
                </c:pt>
                <c:pt idx="3271">
                  <c:v>43350.545436921297</c:v>
                </c:pt>
                <c:pt idx="3272">
                  <c:v>43350.545450810183</c:v>
                </c:pt>
                <c:pt idx="3273">
                  <c:v>43350.545464699077</c:v>
                </c:pt>
                <c:pt idx="3274">
                  <c:v>43350.545478587963</c:v>
                </c:pt>
                <c:pt idx="3275">
                  <c:v>43350.545492476849</c:v>
                </c:pt>
                <c:pt idx="3276">
                  <c:v>43350.545506365743</c:v>
                </c:pt>
                <c:pt idx="3277">
                  <c:v>43350.545520254629</c:v>
                </c:pt>
                <c:pt idx="3278">
                  <c:v>43350.545534143515</c:v>
                </c:pt>
                <c:pt idx="3279">
                  <c:v>43350.545548032409</c:v>
                </c:pt>
                <c:pt idx="3280">
                  <c:v>43350.545561921295</c:v>
                </c:pt>
                <c:pt idx="3281">
                  <c:v>43350.545575810182</c:v>
                </c:pt>
                <c:pt idx="3282">
                  <c:v>43350.545589699075</c:v>
                </c:pt>
                <c:pt idx="3283">
                  <c:v>43350.545603587962</c:v>
                </c:pt>
                <c:pt idx="3284">
                  <c:v>43350.545617476855</c:v>
                </c:pt>
                <c:pt idx="3285">
                  <c:v>43350.545631365741</c:v>
                </c:pt>
                <c:pt idx="3286">
                  <c:v>43350.545645254628</c:v>
                </c:pt>
                <c:pt idx="3287">
                  <c:v>43350.545659143521</c:v>
                </c:pt>
                <c:pt idx="3288">
                  <c:v>43350.545673032408</c:v>
                </c:pt>
                <c:pt idx="3289">
                  <c:v>43350.545686921294</c:v>
                </c:pt>
                <c:pt idx="3290">
                  <c:v>43350.545700810188</c:v>
                </c:pt>
                <c:pt idx="3291">
                  <c:v>43350.545714699074</c:v>
                </c:pt>
                <c:pt idx="3292">
                  <c:v>43350.54572858796</c:v>
                </c:pt>
                <c:pt idx="3293">
                  <c:v>43350.545742476854</c:v>
                </c:pt>
                <c:pt idx="3294">
                  <c:v>43350.54575636574</c:v>
                </c:pt>
                <c:pt idx="3295">
                  <c:v>43350.545770254626</c:v>
                </c:pt>
                <c:pt idx="3296">
                  <c:v>43350.54578414352</c:v>
                </c:pt>
                <c:pt idx="3297">
                  <c:v>43350.545798032406</c:v>
                </c:pt>
                <c:pt idx="3298">
                  <c:v>43350.5458119213</c:v>
                </c:pt>
                <c:pt idx="3299">
                  <c:v>43350.545825810186</c:v>
                </c:pt>
                <c:pt idx="3300">
                  <c:v>43350.545839699073</c:v>
                </c:pt>
                <c:pt idx="3301">
                  <c:v>43350.545853587966</c:v>
                </c:pt>
                <c:pt idx="3302">
                  <c:v>43350.545867476852</c:v>
                </c:pt>
                <c:pt idx="3303">
                  <c:v>43350.545881365739</c:v>
                </c:pt>
                <c:pt idx="3304">
                  <c:v>43350.545895254632</c:v>
                </c:pt>
                <c:pt idx="3305">
                  <c:v>43350.545909143519</c:v>
                </c:pt>
                <c:pt idx="3306">
                  <c:v>43350.545923032405</c:v>
                </c:pt>
                <c:pt idx="3307">
                  <c:v>43350.545936921299</c:v>
                </c:pt>
                <c:pt idx="3308">
                  <c:v>43350.545950810185</c:v>
                </c:pt>
                <c:pt idx="3309">
                  <c:v>43350.545964699071</c:v>
                </c:pt>
                <c:pt idx="3310">
                  <c:v>43350.545978587965</c:v>
                </c:pt>
                <c:pt idx="3311">
                  <c:v>43350.545992476851</c:v>
                </c:pt>
                <c:pt idx="3312">
                  <c:v>43350.546006365737</c:v>
                </c:pt>
                <c:pt idx="3313">
                  <c:v>43350.546020254631</c:v>
                </c:pt>
                <c:pt idx="3314">
                  <c:v>43350.546034143517</c:v>
                </c:pt>
                <c:pt idx="3315">
                  <c:v>43350.546048032411</c:v>
                </c:pt>
                <c:pt idx="3316">
                  <c:v>43350.546061921297</c:v>
                </c:pt>
                <c:pt idx="3317">
                  <c:v>43350.546075810184</c:v>
                </c:pt>
                <c:pt idx="3318">
                  <c:v>43350.546089699077</c:v>
                </c:pt>
                <c:pt idx="3319">
                  <c:v>43350.546103587963</c:v>
                </c:pt>
                <c:pt idx="3320">
                  <c:v>43350.54611747685</c:v>
                </c:pt>
                <c:pt idx="3321">
                  <c:v>43350.546131365743</c:v>
                </c:pt>
                <c:pt idx="3322">
                  <c:v>43350.54614525463</c:v>
                </c:pt>
                <c:pt idx="3323">
                  <c:v>43350.546159143516</c:v>
                </c:pt>
                <c:pt idx="3324">
                  <c:v>43350.54617303241</c:v>
                </c:pt>
                <c:pt idx="3325">
                  <c:v>43350.546186921296</c:v>
                </c:pt>
                <c:pt idx="3326">
                  <c:v>43350.546200810182</c:v>
                </c:pt>
                <c:pt idx="3327">
                  <c:v>43350.546214699076</c:v>
                </c:pt>
                <c:pt idx="3328">
                  <c:v>43350.546228587962</c:v>
                </c:pt>
                <c:pt idx="3329">
                  <c:v>43350.546242476848</c:v>
                </c:pt>
                <c:pt idx="3330">
                  <c:v>43350.546256365742</c:v>
                </c:pt>
                <c:pt idx="3331">
                  <c:v>43350.546270254628</c:v>
                </c:pt>
                <c:pt idx="3332">
                  <c:v>43350.546284143522</c:v>
                </c:pt>
                <c:pt idx="3333">
                  <c:v>43350.546298032408</c:v>
                </c:pt>
                <c:pt idx="3334">
                  <c:v>43350.546311921295</c:v>
                </c:pt>
                <c:pt idx="3335">
                  <c:v>43350.546325810188</c:v>
                </c:pt>
                <c:pt idx="3336">
                  <c:v>43350.546339699074</c:v>
                </c:pt>
                <c:pt idx="3337">
                  <c:v>43350.546353587961</c:v>
                </c:pt>
                <c:pt idx="3338">
                  <c:v>43350.546367476854</c:v>
                </c:pt>
                <c:pt idx="3339">
                  <c:v>43350.546381365741</c:v>
                </c:pt>
                <c:pt idx="3340">
                  <c:v>43350.546395254627</c:v>
                </c:pt>
                <c:pt idx="3341">
                  <c:v>43350.546409143521</c:v>
                </c:pt>
                <c:pt idx="3342">
                  <c:v>43350.546423032407</c:v>
                </c:pt>
                <c:pt idx="3343">
                  <c:v>43350.546436921293</c:v>
                </c:pt>
                <c:pt idx="3344">
                  <c:v>43350.546450810187</c:v>
                </c:pt>
                <c:pt idx="3345">
                  <c:v>43350.546464699073</c:v>
                </c:pt>
                <c:pt idx="3346">
                  <c:v>43350.546478587959</c:v>
                </c:pt>
                <c:pt idx="3347">
                  <c:v>43350.546492476853</c:v>
                </c:pt>
                <c:pt idx="3348">
                  <c:v>43350.546506365739</c:v>
                </c:pt>
                <c:pt idx="3349">
                  <c:v>43350.546520254633</c:v>
                </c:pt>
                <c:pt idx="3350">
                  <c:v>43350.546534143519</c:v>
                </c:pt>
                <c:pt idx="3351">
                  <c:v>43350.546548032406</c:v>
                </c:pt>
                <c:pt idx="3352">
                  <c:v>43350.546561921299</c:v>
                </c:pt>
                <c:pt idx="3353">
                  <c:v>43350.546575810185</c:v>
                </c:pt>
                <c:pt idx="3354">
                  <c:v>43350.546589699072</c:v>
                </c:pt>
                <c:pt idx="3355">
                  <c:v>43350.546603587965</c:v>
                </c:pt>
                <c:pt idx="3356">
                  <c:v>43350.546617476852</c:v>
                </c:pt>
                <c:pt idx="3357">
                  <c:v>43350.546631365738</c:v>
                </c:pt>
                <c:pt idx="3358">
                  <c:v>43350.546645254632</c:v>
                </c:pt>
                <c:pt idx="3359">
                  <c:v>43350.546659143518</c:v>
                </c:pt>
                <c:pt idx="3360">
                  <c:v>43350.546673032404</c:v>
                </c:pt>
                <c:pt idx="3361">
                  <c:v>43350.546686921298</c:v>
                </c:pt>
                <c:pt idx="3362">
                  <c:v>43350.546700810184</c:v>
                </c:pt>
                <c:pt idx="3363">
                  <c:v>43350.54671469907</c:v>
                </c:pt>
                <c:pt idx="3364">
                  <c:v>43350.546728587964</c:v>
                </c:pt>
                <c:pt idx="3365">
                  <c:v>43350.54674247685</c:v>
                </c:pt>
                <c:pt idx="3366">
                  <c:v>43350.546756365744</c:v>
                </c:pt>
                <c:pt idx="3367">
                  <c:v>43350.54677025463</c:v>
                </c:pt>
                <c:pt idx="3368">
                  <c:v>43350.546784143517</c:v>
                </c:pt>
                <c:pt idx="3369">
                  <c:v>43350.54679803241</c:v>
                </c:pt>
                <c:pt idx="3370">
                  <c:v>43350.546811921296</c:v>
                </c:pt>
                <c:pt idx="3371">
                  <c:v>43350.546825810183</c:v>
                </c:pt>
                <c:pt idx="3372">
                  <c:v>43350.546839699076</c:v>
                </c:pt>
                <c:pt idx="3373">
                  <c:v>43350.546853587963</c:v>
                </c:pt>
                <c:pt idx="3374">
                  <c:v>43350.546867476849</c:v>
                </c:pt>
                <c:pt idx="3375">
                  <c:v>43350.546881365743</c:v>
                </c:pt>
                <c:pt idx="3376">
                  <c:v>43350.546895254629</c:v>
                </c:pt>
                <c:pt idx="3377">
                  <c:v>43350.546909143515</c:v>
                </c:pt>
                <c:pt idx="3378">
                  <c:v>43350.546923032409</c:v>
                </c:pt>
                <c:pt idx="3379">
                  <c:v>43350.546936921295</c:v>
                </c:pt>
                <c:pt idx="3380">
                  <c:v>43350.546950810189</c:v>
                </c:pt>
                <c:pt idx="3381">
                  <c:v>43350.546964699075</c:v>
                </c:pt>
                <c:pt idx="3382">
                  <c:v>43350.546978587961</c:v>
                </c:pt>
                <c:pt idx="3383">
                  <c:v>43350.546992476855</c:v>
                </c:pt>
                <c:pt idx="3384">
                  <c:v>43350.547006365741</c:v>
                </c:pt>
                <c:pt idx="3385">
                  <c:v>43350.547020254628</c:v>
                </c:pt>
                <c:pt idx="3386">
                  <c:v>43350.547034143521</c:v>
                </c:pt>
                <c:pt idx="3387">
                  <c:v>43350.547048032407</c:v>
                </c:pt>
                <c:pt idx="3388">
                  <c:v>43350.547061921294</c:v>
                </c:pt>
                <c:pt idx="3389">
                  <c:v>43350.547075810187</c:v>
                </c:pt>
                <c:pt idx="3390">
                  <c:v>43350.547089699074</c:v>
                </c:pt>
                <c:pt idx="3391">
                  <c:v>43350.54710358796</c:v>
                </c:pt>
                <c:pt idx="3392">
                  <c:v>43350.547117476854</c:v>
                </c:pt>
                <c:pt idx="3393">
                  <c:v>43350.54713136574</c:v>
                </c:pt>
                <c:pt idx="3394">
                  <c:v>43350.547145254626</c:v>
                </c:pt>
                <c:pt idx="3395">
                  <c:v>43350.54715914352</c:v>
                </c:pt>
                <c:pt idx="3396">
                  <c:v>43350.547173032406</c:v>
                </c:pt>
                <c:pt idx="3397">
                  <c:v>43350.5471869213</c:v>
                </c:pt>
                <c:pt idx="3398">
                  <c:v>43350.547200810186</c:v>
                </c:pt>
                <c:pt idx="3399">
                  <c:v>43350.547214699072</c:v>
                </c:pt>
                <c:pt idx="3400">
                  <c:v>43350.547228587966</c:v>
                </c:pt>
                <c:pt idx="3401">
                  <c:v>43350.547242476852</c:v>
                </c:pt>
                <c:pt idx="3402">
                  <c:v>43350.547256365739</c:v>
                </c:pt>
                <c:pt idx="3403">
                  <c:v>43350.547270254632</c:v>
                </c:pt>
                <c:pt idx="3404">
                  <c:v>43350.547284143518</c:v>
                </c:pt>
                <c:pt idx="3405">
                  <c:v>43350.547298032405</c:v>
                </c:pt>
                <c:pt idx="3406">
                  <c:v>43350.547311921298</c:v>
                </c:pt>
                <c:pt idx="3407">
                  <c:v>43350.547325810185</c:v>
                </c:pt>
                <c:pt idx="3408">
                  <c:v>43350.547339699071</c:v>
                </c:pt>
                <c:pt idx="3409">
                  <c:v>43350.547353587965</c:v>
                </c:pt>
                <c:pt idx="3410">
                  <c:v>43350.547367476851</c:v>
                </c:pt>
                <c:pt idx="3411">
                  <c:v>43350.547381365737</c:v>
                </c:pt>
                <c:pt idx="3412">
                  <c:v>43350.547395254631</c:v>
                </c:pt>
                <c:pt idx="3413">
                  <c:v>43350.547409143517</c:v>
                </c:pt>
                <c:pt idx="3414">
                  <c:v>43350.547423032411</c:v>
                </c:pt>
                <c:pt idx="3415">
                  <c:v>43350.547436921297</c:v>
                </c:pt>
                <c:pt idx="3416">
                  <c:v>43350.547450810183</c:v>
                </c:pt>
                <c:pt idx="3417">
                  <c:v>43350.547464699077</c:v>
                </c:pt>
                <c:pt idx="3418">
                  <c:v>43350.547478587963</c:v>
                </c:pt>
                <c:pt idx="3419">
                  <c:v>43350.54749247685</c:v>
                </c:pt>
                <c:pt idx="3420">
                  <c:v>43350.547506365743</c:v>
                </c:pt>
                <c:pt idx="3421">
                  <c:v>43350.547520254629</c:v>
                </c:pt>
                <c:pt idx="3422">
                  <c:v>43350.547534143516</c:v>
                </c:pt>
                <c:pt idx="3423">
                  <c:v>43350.547548032409</c:v>
                </c:pt>
                <c:pt idx="3424">
                  <c:v>43350.547561921296</c:v>
                </c:pt>
                <c:pt idx="3425">
                  <c:v>43350.547575810182</c:v>
                </c:pt>
                <c:pt idx="3426">
                  <c:v>43350.547589699076</c:v>
                </c:pt>
                <c:pt idx="3427">
                  <c:v>43350.547603587962</c:v>
                </c:pt>
                <c:pt idx="3428">
                  <c:v>43350.547617476848</c:v>
                </c:pt>
                <c:pt idx="3429">
                  <c:v>43350.547631365742</c:v>
                </c:pt>
                <c:pt idx="3430">
                  <c:v>43350.547645254628</c:v>
                </c:pt>
                <c:pt idx="3431">
                  <c:v>43350.547659143522</c:v>
                </c:pt>
                <c:pt idx="3432">
                  <c:v>43350.547673032408</c:v>
                </c:pt>
                <c:pt idx="3433">
                  <c:v>43350.547686921294</c:v>
                </c:pt>
                <c:pt idx="3434">
                  <c:v>43350.547700810188</c:v>
                </c:pt>
                <c:pt idx="3435">
                  <c:v>43350.547714699074</c:v>
                </c:pt>
                <c:pt idx="3436">
                  <c:v>43350.547728587961</c:v>
                </c:pt>
                <c:pt idx="3437">
                  <c:v>43350.547742476854</c:v>
                </c:pt>
                <c:pt idx="3438">
                  <c:v>43350.54775636574</c:v>
                </c:pt>
                <c:pt idx="3439">
                  <c:v>43350.547770254627</c:v>
                </c:pt>
                <c:pt idx="3440">
                  <c:v>43350.54778414352</c:v>
                </c:pt>
                <c:pt idx="3441">
                  <c:v>43350.547798032407</c:v>
                </c:pt>
                <c:pt idx="3442">
                  <c:v>43350.547811921293</c:v>
                </c:pt>
                <c:pt idx="3443">
                  <c:v>43350.547825810187</c:v>
                </c:pt>
                <c:pt idx="3444">
                  <c:v>43350.547839699073</c:v>
                </c:pt>
                <c:pt idx="3445">
                  <c:v>43350.547853587967</c:v>
                </c:pt>
                <c:pt idx="3446">
                  <c:v>43350.547867476853</c:v>
                </c:pt>
                <c:pt idx="3447">
                  <c:v>43350.547881365739</c:v>
                </c:pt>
                <c:pt idx="3448">
                  <c:v>43350.547895254633</c:v>
                </c:pt>
                <c:pt idx="3449">
                  <c:v>43350.547909143519</c:v>
                </c:pt>
                <c:pt idx="3450">
                  <c:v>43350.547923032405</c:v>
                </c:pt>
                <c:pt idx="3451">
                  <c:v>43350.547936921299</c:v>
                </c:pt>
                <c:pt idx="3452">
                  <c:v>43350.547950810185</c:v>
                </c:pt>
                <c:pt idx="3453">
                  <c:v>43350.547964699072</c:v>
                </c:pt>
                <c:pt idx="3454">
                  <c:v>43350.547978587965</c:v>
                </c:pt>
                <c:pt idx="3455">
                  <c:v>43350.547992476852</c:v>
                </c:pt>
                <c:pt idx="3456">
                  <c:v>43350.548006365738</c:v>
                </c:pt>
                <c:pt idx="3457">
                  <c:v>43350.548020254631</c:v>
                </c:pt>
                <c:pt idx="3458">
                  <c:v>43350.548034143518</c:v>
                </c:pt>
                <c:pt idx="3459">
                  <c:v>43350.548048032404</c:v>
                </c:pt>
                <c:pt idx="3460">
                  <c:v>43350.548061921298</c:v>
                </c:pt>
                <c:pt idx="3461">
                  <c:v>43350.548075810184</c:v>
                </c:pt>
                <c:pt idx="3462">
                  <c:v>43350.548089699078</c:v>
                </c:pt>
                <c:pt idx="3463">
                  <c:v>43350.548103587964</c:v>
                </c:pt>
                <c:pt idx="3464">
                  <c:v>43350.54811747685</c:v>
                </c:pt>
                <c:pt idx="3465">
                  <c:v>43350.548131365744</c:v>
                </c:pt>
                <c:pt idx="3466">
                  <c:v>43350.54814525463</c:v>
                </c:pt>
                <c:pt idx="3467">
                  <c:v>43350.548159143516</c:v>
                </c:pt>
                <c:pt idx="3468">
                  <c:v>43350.54817303241</c:v>
                </c:pt>
                <c:pt idx="3469">
                  <c:v>43350.548186921296</c:v>
                </c:pt>
                <c:pt idx="3470">
                  <c:v>43350.548200810183</c:v>
                </c:pt>
                <c:pt idx="3471">
                  <c:v>43350.548214699076</c:v>
                </c:pt>
                <c:pt idx="3472">
                  <c:v>43350.548228587963</c:v>
                </c:pt>
                <c:pt idx="3473">
                  <c:v>43350.548242476849</c:v>
                </c:pt>
                <c:pt idx="3474">
                  <c:v>43350.548256365742</c:v>
                </c:pt>
                <c:pt idx="3475">
                  <c:v>43350.548270254629</c:v>
                </c:pt>
                <c:pt idx="3476">
                  <c:v>43350.548284143515</c:v>
                </c:pt>
                <c:pt idx="3477">
                  <c:v>43350.548298032409</c:v>
                </c:pt>
                <c:pt idx="3478">
                  <c:v>43350.548311921295</c:v>
                </c:pt>
                <c:pt idx="3479">
                  <c:v>43350.548325810189</c:v>
                </c:pt>
                <c:pt idx="3480">
                  <c:v>43350.548339699075</c:v>
                </c:pt>
                <c:pt idx="3481">
                  <c:v>43350.548353587961</c:v>
                </c:pt>
                <c:pt idx="3482">
                  <c:v>43350.548367476855</c:v>
                </c:pt>
                <c:pt idx="3483">
                  <c:v>43350.548381365741</c:v>
                </c:pt>
                <c:pt idx="3484">
                  <c:v>43350.548395254627</c:v>
                </c:pt>
                <c:pt idx="3485">
                  <c:v>43350.548409143521</c:v>
                </c:pt>
                <c:pt idx="3486">
                  <c:v>43350.548423032407</c:v>
                </c:pt>
                <c:pt idx="3487">
                  <c:v>43350.548436921294</c:v>
                </c:pt>
                <c:pt idx="3488">
                  <c:v>43350.548450810187</c:v>
                </c:pt>
                <c:pt idx="3489">
                  <c:v>43350.548464699074</c:v>
                </c:pt>
                <c:pt idx="3490">
                  <c:v>43350.54847858796</c:v>
                </c:pt>
                <c:pt idx="3491">
                  <c:v>43350.548492476853</c:v>
                </c:pt>
                <c:pt idx="3492">
                  <c:v>43350.54850636574</c:v>
                </c:pt>
                <c:pt idx="3493">
                  <c:v>43350.548520254626</c:v>
                </c:pt>
                <c:pt idx="3494">
                  <c:v>43350.54853414352</c:v>
                </c:pt>
                <c:pt idx="3495">
                  <c:v>43350.548548032406</c:v>
                </c:pt>
                <c:pt idx="3496">
                  <c:v>43350.5485619213</c:v>
                </c:pt>
                <c:pt idx="3497">
                  <c:v>43350.548575810186</c:v>
                </c:pt>
                <c:pt idx="3498">
                  <c:v>43350.548589699072</c:v>
                </c:pt>
                <c:pt idx="3499">
                  <c:v>43350.548603587966</c:v>
                </c:pt>
                <c:pt idx="3500">
                  <c:v>43350.548617476852</c:v>
                </c:pt>
                <c:pt idx="3501">
                  <c:v>43350.548631365738</c:v>
                </c:pt>
                <c:pt idx="3502">
                  <c:v>43350.548645254632</c:v>
                </c:pt>
                <c:pt idx="3503">
                  <c:v>43350.548659143518</c:v>
                </c:pt>
                <c:pt idx="3504">
                  <c:v>43350.548673032405</c:v>
                </c:pt>
                <c:pt idx="3505">
                  <c:v>43350.548686921298</c:v>
                </c:pt>
                <c:pt idx="3506">
                  <c:v>43350.548700810185</c:v>
                </c:pt>
                <c:pt idx="3507">
                  <c:v>43350.548714699071</c:v>
                </c:pt>
                <c:pt idx="3508">
                  <c:v>43350.548728587964</c:v>
                </c:pt>
                <c:pt idx="3509">
                  <c:v>43350.548742476851</c:v>
                </c:pt>
                <c:pt idx="3510">
                  <c:v>43350.548756365744</c:v>
                </c:pt>
                <c:pt idx="3511">
                  <c:v>43350.548770254631</c:v>
                </c:pt>
                <c:pt idx="3512">
                  <c:v>43350.548784143517</c:v>
                </c:pt>
                <c:pt idx="3513">
                  <c:v>43350.548798032411</c:v>
                </c:pt>
                <c:pt idx="3514">
                  <c:v>43350.548811921297</c:v>
                </c:pt>
                <c:pt idx="3515">
                  <c:v>43350.548825810183</c:v>
                </c:pt>
                <c:pt idx="3516">
                  <c:v>43350.548839699077</c:v>
                </c:pt>
                <c:pt idx="3517">
                  <c:v>43350.548853587963</c:v>
                </c:pt>
                <c:pt idx="3518">
                  <c:v>43350.548867476849</c:v>
                </c:pt>
                <c:pt idx="3519">
                  <c:v>43350.548881365743</c:v>
                </c:pt>
                <c:pt idx="3520">
                  <c:v>43350.548895254629</c:v>
                </c:pt>
                <c:pt idx="3521">
                  <c:v>43350.548909143516</c:v>
                </c:pt>
                <c:pt idx="3522">
                  <c:v>43350.548923032409</c:v>
                </c:pt>
                <c:pt idx="3523">
                  <c:v>43350.548936921296</c:v>
                </c:pt>
                <c:pt idx="3524">
                  <c:v>43350.548950810182</c:v>
                </c:pt>
                <c:pt idx="3525">
                  <c:v>43350.548964699075</c:v>
                </c:pt>
                <c:pt idx="3526">
                  <c:v>43350.548978587962</c:v>
                </c:pt>
                <c:pt idx="3527">
                  <c:v>43350.548992476855</c:v>
                </c:pt>
                <c:pt idx="3528">
                  <c:v>43350.549006365742</c:v>
                </c:pt>
                <c:pt idx="3529">
                  <c:v>43350.549020254628</c:v>
                </c:pt>
                <c:pt idx="3530">
                  <c:v>43350.549034143522</c:v>
                </c:pt>
                <c:pt idx="3531">
                  <c:v>43350.549048032408</c:v>
                </c:pt>
                <c:pt idx="3532">
                  <c:v>43350.549061921294</c:v>
                </c:pt>
                <c:pt idx="3533">
                  <c:v>43350.549075810188</c:v>
                </c:pt>
                <c:pt idx="3534">
                  <c:v>43350.549089699074</c:v>
                </c:pt>
                <c:pt idx="3535">
                  <c:v>43350.54910358796</c:v>
                </c:pt>
                <c:pt idx="3536">
                  <c:v>43350.549117476854</c:v>
                </c:pt>
                <c:pt idx="3537">
                  <c:v>43350.54913136574</c:v>
                </c:pt>
                <c:pt idx="3538">
                  <c:v>43350.549145254627</c:v>
                </c:pt>
                <c:pt idx="3539">
                  <c:v>43350.54915914352</c:v>
                </c:pt>
                <c:pt idx="3540">
                  <c:v>43350.549173032407</c:v>
                </c:pt>
                <c:pt idx="3541">
                  <c:v>43350.549186921293</c:v>
                </c:pt>
                <c:pt idx="3542">
                  <c:v>43350.549200810186</c:v>
                </c:pt>
                <c:pt idx="3543">
                  <c:v>43350.549214699073</c:v>
                </c:pt>
                <c:pt idx="3544">
                  <c:v>43350.549228587966</c:v>
                </c:pt>
                <c:pt idx="3545">
                  <c:v>43350.549242476853</c:v>
                </c:pt>
                <c:pt idx="3546">
                  <c:v>43350.549256365739</c:v>
                </c:pt>
                <c:pt idx="3547">
                  <c:v>43350.549270254633</c:v>
                </c:pt>
                <c:pt idx="3548">
                  <c:v>43350.549284143519</c:v>
                </c:pt>
                <c:pt idx="3549">
                  <c:v>43350.549298032405</c:v>
                </c:pt>
                <c:pt idx="3550">
                  <c:v>43350.549311921299</c:v>
                </c:pt>
                <c:pt idx="3551">
                  <c:v>43350.549325810185</c:v>
                </c:pt>
                <c:pt idx="3552">
                  <c:v>43350.549339699071</c:v>
                </c:pt>
                <c:pt idx="3553">
                  <c:v>43350.549353587965</c:v>
                </c:pt>
                <c:pt idx="3554">
                  <c:v>43350.549367476851</c:v>
                </c:pt>
                <c:pt idx="3555">
                  <c:v>43350.549381365738</c:v>
                </c:pt>
                <c:pt idx="3556">
                  <c:v>43350.549395254631</c:v>
                </c:pt>
                <c:pt idx="3557">
                  <c:v>43350.549409143518</c:v>
                </c:pt>
                <c:pt idx="3558">
                  <c:v>43350.549423032404</c:v>
                </c:pt>
                <c:pt idx="3559">
                  <c:v>43350.549436921297</c:v>
                </c:pt>
                <c:pt idx="3560">
                  <c:v>43350.549450810184</c:v>
                </c:pt>
                <c:pt idx="3561">
                  <c:v>43350.549464699077</c:v>
                </c:pt>
                <c:pt idx="3562">
                  <c:v>43350.549478587964</c:v>
                </c:pt>
                <c:pt idx="3563">
                  <c:v>43350.54949247685</c:v>
                </c:pt>
                <c:pt idx="3564">
                  <c:v>43350.549506365744</c:v>
                </c:pt>
                <c:pt idx="3565">
                  <c:v>43350.54952025463</c:v>
                </c:pt>
                <c:pt idx="3566">
                  <c:v>43350.549534143516</c:v>
                </c:pt>
                <c:pt idx="3567">
                  <c:v>43350.54954803241</c:v>
                </c:pt>
                <c:pt idx="3568">
                  <c:v>43350.549561921296</c:v>
                </c:pt>
                <c:pt idx="3569">
                  <c:v>43350.549575810182</c:v>
                </c:pt>
                <c:pt idx="3570">
                  <c:v>43350.549589699076</c:v>
                </c:pt>
                <c:pt idx="3571">
                  <c:v>43350.549603587962</c:v>
                </c:pt>
                <c:pt idx="3572">
                  <c:v>43350.549617476849</c:v>
                </c:pt>
                <c:pt idx="3573">
                  <c:v>43350.549631365742</c:v>
                </c:pt>
                <c:pt idx="3574">
                  <c:v>43350.549645254629</c:v>
                </c:pt>
                <c:pt idx="3575">
                  <c:v>43350.549659143522</c:v>
                </c:pt>
                <c:pt idx="3576">
                  <c:v>43350.549673032408</c:v>
                </c:pt>
                <c:pt idx="3577">
                  <c:v>43350.549686921295</c:v>
                </c:pt>
                <c:pt idx="3578">
                  <c:v>43350.549700810188</c:v>
                </c:pt>
                <c:pt idx="3579">
                  <c:v>43350.549714699075</c:v>
                </c:pt>
                <c:pt idx="3580">
                  <c:v>43350.549728587961</c:v>
                </c:pt>
                <c:pt idx="3581">
                  <c:v>43350.549742476855</c:v>
                </c:pt>
                <c:pt idx="3582">
                  <c:v>43350.549756365741</c:v>
                </c:pt>
                <c:pt idx="3583">
                  <c:v>43350.549770254627</c:v>
                </c:pt>
                <c:pt idx="3584">
                  <c:v>43350.549784143521</c:v>
                </c:pt>
                <c:pt idx="3585">
                  <c:v>43350.549798032407</c:v>
                </c:pt>
                <c:pt idx="3586">
                  <c:v>43350.549811921293</c:v>
                </c:pt>
                <c:pt idx="3587">
                  <c:v>43350.549825810187</c:v>
                </c:pt>
                <c:pt idx="3588">
                  <c:v>43350.549839699073</c:v>
                </c:pt>
                <c:pt idx="3589">
                  <c:v>43350.54985358796</c:v>
                </c:pt>
                <c:pt idx="3590">
                  <c:v>43350.549867476853</c:v>
                </c:pt>
                <c:pt idx="3591">
                  <c:v>43350.54988136574</c:v>
                </c:pt>
                <c:pt idx="3592">
                  <c:v>43350.549895254633</c:v>
                </c:pt>
                <c:pt idx="3593">
                  <c:v>43350.549909143519</c:v>
                </c:pt>
                <c:pt idx="3594">
                  <c:v>43350.549923032406</c:v>
                </c:pt>
                <c:pt idx="3595">
                  <c:v>43350.549936921299</c:v>
                </c:pt>
                <c:pt idx="3596">
                  <c:v>43350.549950810186</c:v>
                </c:pt>
                <c:pt idx="3597">
                  <c:v>43350.549964699072</c:v>
                </c:pt>
                <c:pt idx="3598">
                  <c:v>43350.549978587966</c:v>
                </c:pt>
                <c:pt idx="3599">
                  <c:v>43350.549992476852</c:v>
                </c:pt>
                <c:pt idx="3600">
                  <c:v>43350.550006365738</c:v>
                </c:pt>
                <c:pt idx="3601">
                  <c:v>43350.550020254632</c:v>
                </c:pt>
                <c:pt idx="3602">
                  <c:v>43350.550034143518</c:v>
                </c:pt>
                <c:pt idx="3603">
                  <c:v>43350.550048032404</c:v>
                </c:pt>
                <c:pt idx="3604">
                  <c:v>43350.550061921298</c:v>
                </c:pt>
                <c:pt idx="3605">
                  <c:v>43350.550075810184</c:v>
                </c:pt>
                <c:pt idx="3606">
                  <c:v>43350.550089699071</c:v>
                </c:pt>
                <c:pt idx="3607">
                  <c:v>43350.550103587964</c:v>
                </c:pt>
                <c:pt idx="3608">
                  <c:v>43350.550117476851</c:v>
                </c:pt>
                <c:pt idx="3609">
                  <c:v>43350.550131365744</c:v>
                </c:pt>
                <c:pt idx="3610">
                  <c:v>43350.55014525463</c:v>
                </c:pt>
                <c:pt idx="3611">
                  <c:v>43350.550159143517</c:v>
                </c:pt>
                <c:pt idx="3612">
                  <c:v>43350.55017303241</c:v>
                </c:pt>
                <c:pt idx="3613">
                  <c:v>43350.550186921297</c:v>
                </c:pt>
                <c:pt idx="3614">
                  <c:v>43350.550200810183</c:v>
                </c:pt>
                <c:pt idx="3615">
                  <c:v>43350.550214699077</c:v>
                </c:pt>
                <c:pt idx="3616">
                  <c:v>43350.550228587963</c:v>
                </c:pt>
                <c:pt idx="3617">
                  <c:v>43350.550242476849</c:v>
                </c:pt>
                <c:pt idx="3618">
                  <c:v>43350.550256365743</c:v>
                </c:pt>
                <c:pt idx="3619">
                  <c:v>43350.550270254629</c:v>
                </c:pt>
                <c:pt idx="3620">
                  <c:v>43350.550284143515</c:v>
                </c:pt>
                <c:pt idx="3621">
                  <c:v>43350.550298032409</c:v>
                </c:pt>
                <c:pt idx="3622">
                  <c:v>43350.550311921295</c:v>
                </c:pt>
                <c:pt idx="3623">
                  <c:v>43350.550325810182</c:v>
                </c:pt>
                <c:pt idx="3624">
                  <c:v>43350.550339699075</c:v>
                </c:pt>
                <c:pt idx="3625">
                  <c:v>43350.550353587962</c:v>
                </c:pt>
                <c:pt idx="3626">
                  <c:v>43350.550367476855</c:v>
                </c:pt>
                <c:pt idx="3627">
                  <c:v>43350.550381365741</c:v>
                </c:pt>
                <c:pt idx="3628">
                  <c:v>43350.550395254628</c:v>
                </c:pt>
                <c:pt idx="3629">
                  <c:v>43350.550409143521</c:v>
                </c:pt>
                <c:pt idx="3630">
                  <c:v>43350.550423032408</c:v>
                </c:pt>
                <c:pt idx="3631">
                  <c:v>43350.550436921294</c:v>
                </c:pt>
                <c:pt idx="3632">
                  <c:v>43350.550450810188</c:v>
                </c:pt>
                <c:pt idx="3633">
                  <c:v>43350.550464699074</c:v>
                </c:pt>
                <c:pt idx="3634">
                  <c:v>43350.55047858796</c:v>
                </c:pt>
                <c:pt idx="3635">
                  <c:v>43350.550492476854</c:v>
                </c:pt>
                <c:pt idx="3636">
                  <c:v>43350.55050636574</c:v>
                </c:pt>
                <c:pt idx="3637">
                  <c:v>43350.550520254626</c:v>
                </c:pt>
                <c:pt idx="3638">
                  <c:v>43350.55053414352</c:v>
                </c:pt>
                <c:pt idx="3639">
                  <c:v>43350.550548032406</c:v>
                </c:pt>
                <c:pt idx="3640">
                  <c:v>43350.550561921293</c:v>
                </c:pt>
                <c:pt idx="3641">
                  <c:v>43350.550575810186</c:v>
                </c:pt>
                <c:pt idx="3642">
                  <c:v>43350.550589699073</c:v>
                </c:pt>
                <c:pt idx="3643">
                  <c:v>43350.550603587966</c:v>
                </c:pt>
                <c:pt idx="3644">
                  <c:v>43350.550617476852</c:v>
                </c:pt>
                <c:pt idx="3645">
                  <c:v>43350.550631365739</c:v>
                </c:pt>
                <c:pt idx="3646">
                  <c:v>43350.550645254632</c:v>
                </c:pt>
                <c:pt idx="3647">
                  <c:v>43350.550659143519</c:v>
                </c:pt>
                <c:pt idx="3648">
                  <c:v>43350.550673032405</c:v>
                </c:pt>
                <c:pt idx="3649">
                  <c:v>43350.550686921299</c:v>
                </c:pt>
                <c:pt idx="3650">
                  <c:v>43350.550700810185</c:v>
                </c:pt>
                <c:pt idx="3651">
                  <c:v>43350.550714699071</c:v>
                </c:pt>
                <c:pt idx="3652">
                  <c:v>43350.550728587965</c:v>
                </c:pt>
                <c:pt idx="3653">
                  <c:v>43350.550742476851</c:v>
                </c:pt>
                <c:pt idx="3654">
                  <c:v>43350.550756365737</c:v>
                </c:pt>
                <c:pt idx="3655">
                  <c:v>43350.550770254631</c:v>
                </c:pt>
                <c:pt idx="3656">
                  <c:v>43350.550784143517</c:v>
                </c:pt>
                <c:pt idx="3657">
                  <c:v>43350.550798032411</c:v>
                </c:pt>
                <c:pt idx="3658">
                  <c:v>43350.550811921297</c:v>
                </c:pt>
                <c:pt idx="3659">
                  <c:v>43350.550825810184</c:v>
                </c:pt>
                <c:pt idx="3660">
                  <c:v>43350.550839699077</c:v>
                </c:pt>
                <c:pt idx="3661">
                  <c:v>43350.550853587964</c:v>
                </c:pt>
                <c:pt idx="3662">
                  <c:v>43350.55086747685</c:v>
                </c:pt>
                <c:pt idx="3663">
                  <c:v>43350.550881365743</c:v>
                </c:pt>
                <c:pt idx="3664">
                  <c:v>43350.55089525463</c:v>
                </c:pt>
                <c:pt idx="3665">
                  <c:v>43350.550909143516</c:v>
                </c:pt>
                <c:pt idx="3666">
                  <c:v>43350.55092303241</c:v>
                </c:pt>
                <c:pt idx="3667">
                  <c:v>43350.550936921296</c:v>
                </c:pt>
                <c:pt idx="3668">
                  <c:v>43350.550950810182</c:v>
                </c:pt>
                <c:pt idx="3669">
                  <c:v>43350.550964699076</c:v>
                </c:pt>
                <c:pt idx="3670">
                  <c:v>43350.550978587962</c:v>
                </c:pt>
                <c:pt idx="3671">
                  <c:v>43350.550992476848</c:v>
                </c:pt>
                <c:pt idx="3672">
                  <c:v>43350.551006365742</c:v>
                </c:pt>
                <c:pt idx="3673">
                  <c:v>43350.551020254628</c:v>
                </c:pt>
                <c:pt idx="3674">
                  <c:v>43350.551034143522</c:v>
                </c:pt>
                <c:pt idx="3675">
                  <c:v>43350.551048032408</c:v>
                </c:pt>
                <c:pt idx="3676">
                  <c:v>43350.551061921295</c:v>
                </c:pt>
                <c:pt idx="3677">
                  <c:v>43350.551075810188</c:v>
                </c:pt>
                <c:pt idx="3678">
                  <c:v>43350.551089699075</c:v>
                </c:pt>
                <c:pt idx="3679">
                  <c:v>43350.551103587961</c:v>
                </c:pt>
                <c:pt idx="3680">
                  <c:v>43350.551117476854</c:v>
                </c:pt>
                <c:pt idx="3681">
                  <c:v>43350.551131365741</c:v>
                </c:pt>
                <c:pt idx="3682">
                  <c:v>43350.551145254627</c:v>
                </c:pt>
                <c:pt idx="3683">
                  <c:v>43350.551159143521</c:v>
                </c:pt>
                <c:pt idx="3684">
                  <c:v>43350.551173032407</c:v>
                </c:pt>
                <c:pt idx="3685">
                  <c:v>43350.551186921293</c:v>
                </c:pt>
                <c:pt idx="3686">
                  <c:v>43350.551200810187</c:v>
                </c:pt>
                <c:pt idx="3687">
                  <c:v>43350.551214699073</c:v>
                </c:pt>
                <c:pt idx="3688">
                  <c:v>43350.551228587959</c:v>
                </c:pt>
                <c:pt idx="3689">
                  <c:v>43350.551242476853</c:v>
                </c:pt>
                <c:pt idx="3690">
                  <c:v>43350.551256365739</c:v>
                </c:pt>
                <c:pt idx="3691">
                  <c:v>43350.551270254633</c:v>
                </c:pt>
                <c:pt idx="3692">
                  <c:v>43350.551284143519</c:v>
                </c:pt>
                <c:pt idx="3693">
                  <c:v>43350.551298032406</c:v>
                </c:pt>
                <c:pt idx="3694">
                  <c:v>43350.551311921299</c:v>
                </c:pt>
                <c:pt idx="3695">
                  <c:v>43350.551325810186</c:v>
                </c:pt>
                <c:pt idx="3696">
                  <c:v>43350.551339699072</c:v>
                </c:pt>
                <c:pt idx="3697">
                  <c:v>43350.551353587965</c:v>
                </c:pt>
                <c:pt idx="3698">
                  <c:v>43350.551367476852</c:v>
                </c:pt>
                <c:pt idx="3699">
                  <c:v>43350.551381365738</c:v>
                </c:pt>
                <c:pt idx="3700">
                  <c:v>43350.551395254632</c:v>
                </c:pt>
                <c:pt idx="3701">
                  <c:v>43350.551409143518</c:v>
                </c:pt>
                <c:pt idx="3702">
                  <c:v>43350.551423032404</c:v>
                </c:pt>
                <c:pt idx="3703">
                  <c:v>43350.551436921298</c:v>
                </c:pt>
                <c:pt idx="3704">
                  <c:v>43350.551450810184</c:v>
                </c:pt>
                <c:pt idx="3705">
                  <c:v>43350.55146469907</c:v>
                </c:pt>
                <c:pt idx="3706">
                  <c:v>43350.551478587964</c:v>
                </c:pt>
                <c:pt idx="3707">
                  <c:v>43350.55149247685</c:v>
                </c:pt>
                <c:pt idx="3708">
                  <c:v>43350.551506365744</c:v>
                </c:pt>
                <c:pt idx="3709">
                  <c:v>43350.55152025463</c:v>
                </c:pt>
                <c:pt idx="3710">
                  <c:v>43350.551534143517</c:v>
                </c:pt>
                <c:pt idx="3711">
                  <c:v>43350.55154803241</c:v>
                </c:pt>
                <c:pt idx="3712">
                  <c:v>43350.551561921297</c:v>
                </c:pt>
                <c:pt idx="3713">
                  <c:v>43350.551575810183</c:v>
                </c:pt>
                <c:pt idx="3714">
                  <c:v>43350.551589699076</c:v>
                </c:pt>
                <c:pt idx="3715">
                  <c:v>43350.551603587963</c:v>
                </c:pt>
                <c:pt idx="3716">
                  <c:v>43350.551617476849</c:v>
                </c:pt>
                <c:pt idx="3717">
                  <c:v>43350.551631365743</c:v>
                </c:pt>
                <c:pt idx="3718">
                  <c:v>43350.551645254629</c:v>
                </c:pt>
                <c:pt idx="3719">
                  <c:v>43350.551659143515</c:v>
                </c:pt>
                <c:pt idx="3720">
                  <c:v>43350.551673032409</c:v>
                </c:pt>
                <c:pt idx="3721">
                  <c:v>43350.551686921295</c:v>
                </c:pt>
                <c:pt idx="3722">
                  <c:v>43350.551700810189</c:v>
                </c:pt>
                <c:pt idx="3723">
                  <c:v>43350.551714699075</c:v>
                </c:pt>
                <c:pt idx="3724">
                  <c:v>43350.551728587961</c:v>
                </c:pt>
                <c:pt idx="3725">
                  <c:v>43350.551742476855</c:v>
                </c:pt>
                <c:pt idx="3726">
                  <c:v>43350.551756365741</c:v>
                </c:pt>
                <c:pt idx="3727">
                  <c:v>43350.551770254628</c:v>
                </c:pt>
                <c:pt idx="3728">
                  <c:v>43350.551784143521</c:v>
                </c:pt>
                <c:pt idx="3729">
                  <c:v>43350.551798032408</c:v>
                </c:pt>
                <c:pt idx="3730">
                  <c:v>43350.551811921294</c:v>
                </c:pt>
                <c:pt idx="3731">
                  <c:v>43350.551825810187</c:v>
                </c:pt>
                <c:pt idx="3732">
                  <c:v>43350.551839699074</c:v>
                </c:pt>
                <c:pt idx="3733">
                  <c:v>43350.55185358796</c:v>
                </c:pt>
                <c:pt idx="3734">
                  <c:v>43350.551867476854</c:v>
                </c:pt>
                <c:pt idx="3735">
                  <c:v>43350.55188136574</c:v>
                </c:pt>
                <c:pt idx="3736">
                  <c:v>43350.551895254626</c:v>
                </c:pt>
                <c:pt idx="3737">
                  <c:v>43350.55190914352</c:v>
                </c:pt>
                <c:pt idx="3738">
                  <c:v>43350.551923032406</c:v>
                </c:pt>
                <c:pt idx="3739">
                  <c:v>43350.5519369213</c:v>
                </c:pt>
                <c:pt idx="3740">
                  <c:v>43350.551950810186</c:v>
                </c:pt>
                <c:pt idx="3741">
                  <c:v>43350.551964699072</c:v>
                </c:pt>
                <c:pt idx="3742">
                  <c:v>43350.551978587966</c:v>
                </c:pt>
                <c:pt idx="3743">
                  <c:v>43350.551992476852</c:v>
                </c:pt>
                <c:pt idx="3744">
                  <c:v>43350.552006365739</c:v>
                </c:pt>
                <c:pt idx="3745">
                  <c:v>43350.552020254632</c:v>
                </c:pt>
                <c:pt idx="3746">
                  <c:v>43350.552034143519</c:v>
                </c:pt>
                <c:pt idx="3747">
                  <c:v>43350.552048032405</c:v>
                </c:pt>
                <c:pt idx="3748">
                  <c:v>43350.552061921298</c:v>
                </c:pt>
                <c:pt idx="3749">
                  <c:v>43350.552075810185</c:v>
                </c:pt>
                <c:pt idx="3750">
                  <c:v>43350.552089699071</c:v>
                </c:pt>
                <c:pt idx="3751">
                  <c:v>43350.552103587965</c:v>
                </c:pt>
                <c:pt idx="3752">
                  <c:v>43350.552117476851</c:v>
                </c:pt>
                <c:pt idx="3753">
                  <c:v>43350.552131365737</c:v>
                </c:pt>
                <c:pt idx="3754">
                  <c:v>43350.552145254631</c:v>
                </c:pt>
                <c:pt idx="3755">
                  <c:v>43350.552159143517</c:v>
                </c:pt>
                <c:pt idx="3756">
                  <c:v>43350.552173032411</c:v>
                </c:pt>
                <c:pt idx="3757">
                  <c:v>43350.552186921297</c:v>
                </c:pt>
                <c:pt idx="3758">
                  <c:v>43350.552200810183</c:v>
                </c:pt>
                <c:pt idx="3759">
                  <c:v>43350.552214699077</c:v>
                </c:pt>
                <c:pt idx="3760">
                  <c:v>43350.552228587963</c:v>
                </c:pt>
                <c:pt idx="3761">
                  <c:v>43350.55224247685</c:v>
                </c:pt>
                <c:pt idx="3762">
                  <c:v>43350.552256365743</c:v>
                </c:pt>
                <c:pt idx="3763">
                  <c:v>43350.55227025463</c:v>
                </c:pt>
                <c:pt idx="3764">
                  <c:v>43350.552284143516</c:v>
                </c:pt>
                <c:pt idx="3765">
                  <c:v>43350.552298032409</c:v>
                </c:pt>
                <c:pt idx="3766">
                  <c:v>43350.552311921296</c:v>
                </c:pt>
                <c:pt idx="3767">
                  <c:v>43350.552325810182</c:v>
                </c:pt>
                <c:pt idx="3768">
                  <c:v>43350.552339699076</c:v>
                </c:pt>
                <c:pt idx="3769">
                  <c:v>43350.552353587962</c:v>
                </c:pt>
                <c:pt idx="3770">
                  <c:v>43350.552367476848</c:v>
                </c:pt>
                <c:pt idx="3771">
                  <c:v>43350.552381365742</c:v>
                </c:pt>
                <c:pt idx="3772">
                  <c:v>43350.552395254628</c:v>
                </c:pt>
                <c:pt idx="3773">
                  <c:v>43350.552409143522</c:v>
                </c:pt>
                <c:pt idx="3774">
                  <c:v>43350.552423032408</c:v>
                </c:pt>
                <c:pt idx="3775">
                  <c:v>43350.552436921294</c:v>
                </c:pt>
                <c:pt idx="3776">
                  <c:v>43350.552450810188</c:v>
                </c:pt>
                <c:pt idx="3777">
                  <c:v>43350.552464699074</c:v>
                </c:pt>
                <c:pt idx="3778">
                  <c:v>43350.552478587961</c:v>
                </c:pt>
                <c:pt idx="3779">
                  <c:v>43350.552492476854</c:v>
                </c:pt>
                <c:pt idx="3780">
                  <c:v>43350.552506365741</c:v>
                </c:pt>
                <c:pt idx="3781">
                  <c:v>43350.552520254627</c:v>
                </c:pt>
                <c:pt idx="3782">
                  <c:v>43350.55253414352</c:v>
                </c:pt>
                <c:pt idx="3783">
                  <c:v>43350.552548032407</c:v>
                </c:pt>
                <c:pt idx="3784">
                  <c:v>43350.552561921293</c:v>
                </c:pt>
                <c:pt idx="3785">
                  <c:v>43350.552575810187</c:v>
                </c:pt>
                <c:pt idx="3786">
                  <c:v>43350.552589699073</c:v>
                </c:pt>
                <c:pt idx="3787">
                  <c:v>43350.552603587967</c:v>
                </c:pt>
                <c:pt idx="3788">
                  <c:v>43350.552617476853</c:v>
                </c:pt>
                <c:pt idx="3789">
                  <c:v>43350.552631365739</c:v>
                </c:pt>
                <c:pt idx="3790">
                  <c:v>43350.552645254633</c:v>
                </c:pt>
                <c:pt idx="3791">
                  <c:v>43350.552659143519</c:v>
                </c:pt>
                <c:pt idx="3792">
                  <c:v>43350.552673032405</c:v>
                </c:pt>
                <c:pt idx="3793">
                  <c:v>43350.552686921299</c:v>
                </c:pt>
                <c:pt idx="3794">
                  <c:v>43350.552700810185</c:v>
                </c:pt>
                <c:pt idx="3795">
                  <c:v>43350.552714699072</c:v>
                </c:pt>
                <c:pt idx="3796">
                  <c:v>43350.552728587965</c:v>
                </c:pt>
                <c:pt idx="3797">
                  <c:v>43350.552742476852</c:v>
                </c:pt>
                <c:pt idx="3798">
                  <c:v>43350.552756365738</c:v>
                </c:pt>
                <c:pt idx="3799">
                  <c:v>43350.552770254631</c:v>
                </c:pt>
                <c:pt idx="3800">
                  <c:v>43350.552784143518</c:v>
                </c:pt>
                <c:pt idx="3801">
                  <c:v>43350.552798032404</c:v>
                </c:pt>
                <c:pt idx="3802">
                  <c:v>43350.552811921298</c:v>
                </c:pt>
                <c:pt idx="3803">
                  <c:v>43350.552825810184</c:v>
                </c:pt>
                <c:pt idx="3804">
                  <c:v>43350.552839699078</c:v>
                </c:pt>
                <c:pt idx="3805">
                  <c:v>43350.552853587964</c:v>
                </c:pt>
                <c:pt idx="3806">
                  <c:v>43350.55286747685</c:v>
                </c:pt>
                <c:pt idx="3807">
                  <c:v>43350.552881365744</c:v>
                </c:pt>
                <c:pt idx="3808">
                  <c:v>43350.55289525463</c:v>
                </c:pt>
                <c:pt idx="3809">
                  <c:v>43350.552909143516</c:v>
                </c:pt>
                <c:pt idx="3810">
                  <c:v>43350.55292303241</c:v>
                </c:pt>
                <c:pt idx="3811">
                  <c:v>43350.552936921296</c:v>
                </c:pt>
                <c:pt idx="3812">
                  <c:v>43350.552950810183</c:v>
                </c:pt>
                <c:pt idx="3813">
                  <c:v>43350.552964699076</c:v>
                </c:pt>
                <c:pt idx="3814">
                  <c:v>43350.552978587963</c:v>
                </c:pt>
                <c:pt idx="3815">
                  <c:v>43350.552992476849</c:v>
                </c:pt>
                <c:pt idx="3816">
                  <c:v>43350.553006365742</c:v>
                </c:pt>
                <c:pt idx="3817">
                  <c:v>43350.553020254629</c:v>
                </c:pt>
                <c:pt idx="3818">
                  <c:v>43350.553034143515</c:v>
                </c:pt>
                <c:pt idx="3819">
                  <c:v>43350.553048032409</c:v>
                </c:pt>
                <c:pt idx="3820">
                  <c:v>43350.553061921295</c:v>
                </c:pt>
                <c:pt idx="3821">
                  <c:v>43350.553075810189</c:v>
                </c:pt>
                <c:pt idx="3822">
                  <c:v>43350.553089699075</c:v>
                </c:pt>
                <c:pt idx="3823">
                  <c:v>43350.553103587961</c:v>
                </c:pt>
                <c:pt idx="3824">
                  <c:v>43350.553117476855</c:v>
                </c:pt>
                <c:pt idx="3825">
                  <c:v>43350.553131365741</c:v>
                </c:pt>
                <c:pt idx="3826">
                  <c:v>43350.553145254627</c:v>
                </c:pt>
                <c:pt idx="3827">
                  <c:v>43350.553159143521</c:v>
                </c:pt>
                <c:pt idx="3828">
                  <c:v>43350.553173032407</c:v>
                </c:pt>
                <c:pt idx="3829">
                  <c:v>43350.553186921294</c:v>
                </c:pt>
                <c:pt idx="3830">
                  <c:v>43350.553200810187</c:v>
                </c:pt>
                <c:pt idx="3831">
                  <c:v>43350.553214699074</c:v>
                </c:pt>
                <c:pt idx="3832">
                  <c:v>43350.55322858796</c:v>
                </c:pt>
                <c:pt idx="3833">
                  <c:v>43350.553242476853</c:v>
                </c:pt>
                <c:pt idx="3834">
                  <c:v>43350.55325636574</c:v>
                </c:pt>
                <c:pt idx="3835">
                  <c:v>43350.553270254626</c:v>
                </c:pt>
                <c:pt idx="3836">
                  <c:v>43350.55328414352</c:v>
                </c:pt>
                <c:pt idx="3837">
                  <c:v>43350.553298032406</c:v>
                </c:pt>
                <c:pt idx="3838">
                  <c:v>43350.5533119213</c:v>
                </c:pt>
                <c:pt idx="3839">
                  <c:v>43350.553325810186</c:v>
                </c:pt>
                <c:pt idx="3840">
                  <c:v>43350.553339699072</c:v>
                </c:pt>
                <c:pt idx="3841">
                  <c:v>43350.553353587966</c:v>
                </c:pt>
                <c:pt idx="3842">
                  <c:v>43350.553367476852</c:v>
                </c:pt>
                <c:pt idx="3843">
                  <c:v>43350.553381365738</c:v>
                </c:pt>
                <c:pt idx="3844">
                  <c:v>43350.553395254632</c:v>
                </c:pt>
                <c:pt idx="3845">
                  <c:v>43350.553409143518</c:v>
                </c:pt>
                <c:pt idx="3846">
                  <c:v>43350.553423032405</c:v>
                </c:pt>
                <c:pt idx="3847">
                  <c:v>43350.553436921298</c:v>
                </c:pt>
                <c:pt idx="3848">
                  <c:v>43350.553450810185</c:v>
                </c:pt>
                <c:pt idx="3849">
                  <c:v>43350.553464699071</c:v>
                </c:pt>
                <c:pt idx="3850">
                  <c:v>43350.553478587964</c:v>
                </c:pt>
                <c:pt idx="3851">
                  <c:v>43350.553492476851</c:v>
                </c:pt>
                <c:pt idx="3852">
                  <c:v>43350.553506365737</c:v>
                </c:pt>
                <c:pt idx="3853">
                  <c:v>43350.553520254631</c:v>
                </c:pt>
                <c:pt idx="3854">
                  <c:v>43350.553534143517</c:v>
                </c:pt>
                <c:pt idx="3855">
                  <c:v>43350.553548032411</c:v>
                </c:pt>
                <c:pt idx="3856">
                  <c:v>43350.553561921297</c:v>
                </c:pt>
                <c:pt idx="3857">
                  <c:v>43350.553575810183</c:v>
                </c:pt>
                <c:pt idx="3858">
                  <c:v>43350.553589699077</c:v>
                </c:pt>
                <c:pt idx="3859">
                  <c:v>43350.553603587963</c:v>
                </c:pt>
                <c:pt idx="3860">
                  <c:v>43350.553617476849</c:v>
                </c:pt>
                <c:pt idx="3861">
                  <c:v>43350.553631365743</c:v>
                </c:pt>
                <c:pt idx="3862">
                  <c:v>43350.553645254629</c:v>
                </c:pt>
                <c:pt idx="3863">
                  <c:v>43350.553659143516</c:v>
                </c:pt>
                <c:pt idx="3864">
                  <c:v>43350.553673032409</c:v>
                </c:pt>
                <c:pt idx="3865">
                  <c:v>43350.553686921296</c:v>
                </c:pt>
                <c:pt idx="3866">
                  <c:v>43350.553700810182</c:v>
                </c:pt>
                <c:pt idx="3867">
                  <c:v>43350.553714699075</c:v>
                </c:pt>
                <c:pt idx="3868">
                  <c:v>43350.553728587962</c:v>
                </c:pt>
                <c:pt idx="3869">
                  <c:v>43350.553742476855</c:v>
                </c:pt>
                <c:pt idx="3870">
                  <c:v>43350.553756365742</c:v>
                </c:pt>
                <c:pt idx="3871">
                  <c:v>43350.553770254628</c:v>
                </c:pt>
                <c:pt idx="3872">
                  <c:v>43350.553784143522</c:v>
                </c:pt>
                <c:pt idx="3873">
                  <c:v>43350.553798032408</c:v>
                </c:pt>
                <c:pt idx="3874">
                  <c:v>43350.553811921294</c:v>
                </c:pt>
                <c:pt idx="3875">
                  <c:v>43350.553825810188</c:v>
                </c:pt>
                <c:pt idx="3876">
                  <c:v>43350.553839699074</c:v>
                </c:pt>
                <c:pt idx="3877">
                  <c:v>43350.55385358796</c:v>
                </c:pt>
                <c:pt idx="3878">
                  <c:v>43350.553867476854</c:v>
                </c:pt>
                <c:pt idx="3879">
                  <c:v>43350.55388136574</c:v>
                </c:pt>
                <c:pt idx="3880">
                  <c:v>43350.553895254627</c:v>
                </c:pt>
                <c:pt idx="3881">
                  <c:v>43350.55390914352</c:v>
                </c:pt>
                <c:pt idx="3882">
                  <c:v>43350.553923032407</c:v>
                </c:pt>
                <c:pt idx="3883">
                  <c:v>43350.553936921293</c:v>
                </c:pt>
                <c:pt idx="3884">
                  <c:v>43350.553950810187</c:v>
                </c:pt>
                <c:pt idx="3885">
                  <c:v>43350.553964699073</c:v>
                </c:pt>
                <c:pt idx="3886">
                  <c:v>43350.553978587966</c:v>
                </c:pt>
                <c:pt idx="3887">
                  <c:v>43350.553992476853</c:v>
                </c:pt>
                <c:pt idx="3888">
                  <c:v>43350.554006365739</c:v>
                </c:pt>
                <c:pt idx="3889">
                  <c:v>43350.554020254633</c:v>
                </c:pt>
                <c:pt idx="3890">
                  <c:v>43350.554034143519</c:v>
                </c:pt>
                <c:pt idx="3891">
                  <c:v>43350.554048032405</c:v>
                </c:pt>
                <c:pt idx="3892">
                  <c:v>43350.554061921299</c:v>
                </c:pt>
                <c:pt idx="3893">
                  <c:v>43350.554075810185</c:v>
                </c:pt>
                <c:pt idx="3894">
                  <c:v>43350.554089699071</c:v>
                </c:pt>
                <c:pt idx="3895">
                  <c:v>43350.554103587965</c:v>
                </c:pt>
                <c:pt idx="3896">
                  <c:v>43350.554117476851</c:v>
                </c:pt>
                <c:pt idx="3897">
                  <c:v>43350.554131365738</c:v>
                </c:pt>
                <c:pt idx="3898">
                  <c:v>43350.554145254631</c:v>
                </c:pt>
                <c:pt idx="3899">
                  <c:v>43350.554159143518</c:v>
                </c:pt>
                <c:pt idx="3900">
                  <c:v>43350.554173032404</c:v>
                </c:pt>
                <c:pt idx="3901">
                  <c:v>43350.554186921298</c:v>
                </c:pt>
                <c:pt idx="3902">
                  <c:v>43350.554200810184</c:v>
                </c:pt>
                <c:pt idx="3903">
                  <c:v>43350.554214699077</c:v>
                </c:pt>
                <c:pt idx="3904">
                  <c:v>43350.554228587964</c:v>
                </c:pt>
                <c:pt idx="3905">
                  <c:v>43350.55424247685</c:v>
                </c:pt>
                <c:pt idx="3906">
                  <c:v>43350.554256365744</c:v>
                </c:pt>
                <c:pt idx="3907">
                  <c:v>43350.55427025463</c:v>
                </c:pt>
                <c:pt idx="3908">
                  <c:v>43350.554284143516</c:v>
                </c:pt>
                <c:pt idx="3909">
                  <c:v>43350.55429803241</c:v>
                </c:pt>
                <c:pt idx="3910">
                  <c:v>43350.554311921296</c:v>
                </c:pt>
                <c:pt idx="3911">
                  <c:v>43350.554325810182</c:v>
                </c:pt>
                <c:pt idx="3912">
                  <c:v>43350.554339699076</c:v>
                </c:pt>
                <c:pt idx="3913">
                  <c:v>43350.554353587962</c:v>
                </c:pt>
                <c:pt idx="3914">
                  <c:v>43350.554367476849</c:v>
                </c:pt>
                <c:pt idx="3915">
                  <c:v>43350.554381365742</c:v>
                </c:pt>
                <c:pt idx="3916">
                  <c:v>43350.554395254629</c:v>
                </c:pt>
                <c:pt idx="3917">
                  <c:v>43350.554409143515</c:v>
                </c:pt>
                <c:pt idx="3918">
                  <c:v>43350.554423032409</c:v>
                </c:pt>
                <c:pt idx="3919">
                  <c:v>43350.554436921295</c:v>
                </c:pt>
                <c:pt idx="3920">
                  <c:v>43350.554450810188</c:v>
                </c:pt>
                <c:pt idx="3921">
                  <c:v>43350.554464699075</c:v>
                </c:pt>
                <c:pt idx="3922">
                  <c:v>43350.554478587961</c:v>
                </c:pt>
                <c:pt idx="3923">
                  <c:v>43350.554492476855</c:v>
                </c:pt>
                <c:pt idx="3924">
                  <c:v>43350.554506365741</c:v>
                </c:pt>
                <c:pt idx="3925">
                  <c:v>43350.554520254627</c:v>
                </c:pt>
                <c:pt idx="3926">
                  <c:v>43350.554534143521</c:v>
                </c:pt>
                <c:pt idx="3927">
                  <c:v>43350.554548032407</c:v>
                </c:pt>
                <c:pt idx="3928">
                  <c:v>43350.554561921293</c:v>
                </c:pt>
                <c:pt idx="3929">
                  <c:v>43350.554575810187</c:v>
                </c:pt>
                <c:pt idx="3930">
                  <c:v>43350.554589699073</c:v>
                </c:pt>
                <c:pt idx="3931">
                  <c:v>43350.55460358796</c:v>
                </c:pt>
                <c:pt idx="3932">
                  <c:v>43350.554617476853</c:v>
                </c:pt>
                <c:pt idx="3933">
                  <c:v>43350.55463136574</c:v>
                </c:pt>
                <c:pt idx="3934">
                  <c:v>43350.554645254633</c:v>
                </c:pt>
                <c:pt idx="3935">
                  <c:v>43350.55465914352</c:v>
                </c:pt>
                <c:pt idx="3936">
                  <c:v>43350.554673032406</c:v>
                </c:pt>
                <c:pt idx="3937">
                  <c:v>43350.554686921299</c:v>
                </c:pt>
                <c:pt idx="3938">
                  <c:v>43350.554700810186</c:v>
                </c:pt>
                <c:pt idx="3939">
                  <c:v>43350.554714699072</c:v>
                </c:pt>
                <c:pt idx="3940">
                  <c:v>43350.554728587966</c:v>
                </c:pt>
                <c:pt idx="3941">
                  <c:v>43350.554742476852</c:v>
                </c:pt>
                <c:pt idx="3942">
                  <c:v>43350.554756365738</c:v>
                </c:pt>
                <c:pt idx="3943">
                  <c:v>43350.554770254632</c:v>
                </c:pt>
                <c:pt idx="3944">
                  <c:v>43350.554784143518</c:v>
                </c:pt>
                <c:pt idx="3945">
                  <c:v>43350.554798032405</c:v>
                </c:pt>
                <c:pt idx="3946">
                  <c:v>43350.554811921298</c:v>
                </c:pt>
                <c:pt idx="3947">
                  <c:v>43350.554825810184</c:v>
                </c:pt>
                <c:pt idx="3948">
                  <c:v>43350.554839699071</c:v>
                </c:pt>
                <c:pt idx="3949">
                  <c:v>43350.554853587964</c:v>
                </c:pt>
                <c:pt idx="3950">
                  <c:v>43350.554867476851</c:v>
                </c:pt>
                <c:pt idx="3951">
                  <c:v>43350.554881365744</c:v>
                </c:pt>
                <c:pt idx="3952">
                  <c:v>43350.554895254631</c:v>
                </c:pt>
                <c:pt idx="3953">
                  <c:v>43350.554909143517</c:v>
                </c:pt>
                <c:pt idx="3954">
                  <c:v>43350.55492303241</c:v>
                </c:pt>
                <c:pt idx="3955">
                  <c:v>43350.554936921297</c:v>
                </c:pt>
                <c:pt idx="3956">
                  <c:v>43350.554950810183</c:v>
                </c:pt>
                <c:pt idx="3957">
                  <c:v>43350.554964699077</c:v>
                </c:pt>
                <c:pt idx="3958">
                  <c:v>43350.554978587963</c:v>
                </c:pt>
                <c:pt idx="3959">
                  <c:v>43350.554992476849</c:v>
                </c:pt>
                <c:pt idx="3960">
                  <c:v>43350.555006365743</c:v>
                </c:pt>
                <c:pt idx="3961">
                  <c:v>43350.555020254629</c:v>
                </c:pt>
                <c:pt idx="3962">
                  <c:v>43350.555034143516</c:v>
                </c:pt>
                <c:pt idx="3963">
                  <c:v>43350.555048032409</c:v>
                </c:pt>
                <c:pt idx="3964">
                  <c:v>43350.555061921295</c:v>
                </c:pt>
                <c:pt idx="3965">
                  <c:v>43350.555075810182</c:v>
                </c:pt>
                <c:pt idx="3966">
                  <c:v>43350.555089699075</c:v>
                </c:pt>
                <c:pt idx="3967">
                  <c:v>43350.555103587962</c:v>
                </c:pt>
                <c:pt idx="3968">
                  <c:v>43350.555117476855</c:v>
                </c:pt>
                <c:pt idx="3969">
                  <c:v>43350.555131365742</c:v>
                </c:pt>
                <c:pt idx="3970">
                  <c:v>43350.555145254628</c:v>
                </c:pt>
                <c:pt idx="3971">
                  <c:v>43350.555159143521</c:v>
                </c:pt>
                <c:pt idx="3972">
                  <c:v>43350.555173032408</c:v>
                </c:pt>
                <c:pt idx="3973">
                  <c:v>43350.555186921294</c:v>
                </c:pt>
                <c:pt idx="3974">
                  <c:v>43350.555200810188</c:v>
                </c:pt>
                <c:pt idx="3975">
                  <c:v>43350.555214699074</c:v>
                </c:pt>
                <c:pt idx="3976">
                  <c:v>43350.55522858796</c:v>
                </c:pt>
                <c:pt idx="3977">
                  <c:v>43350.555242476854</c:v>
                </c:pt>
                <c:pt idx="3978">
                  <c:v>43350.55525636574</c:v>
                </c:pt>
                <c:pt idx="3979">
                  <c:v>43350.555270254627</c:v>
                </c:pt>
                <c:pt idx="3980">
                  <c:v>43350.55528414352</c:v>
                </c:pt>
                <c:pt idx="3981">
                  <c:v>43350.555298032406</c:v>
                </c:pt>
                <c:pt idx="3982">
                  <c:v>43350.555311921293</c:v>
                </c:pt>
                <c:pt idx="3983">
                  <c:v>43350.555325810186</c:v>
                </c:pt>
                <c:pt idx="3984">
                  <c:v>43350.555339699073</c:v>
                </c:pt>
                <c:pt idx="3985">
                  <c:v>43350.555353587966</c:v>
                </c:pt>
                <c:pt idx="3986">
                  <c:v>43350.555367476853</c:v>
                </c:pt>
                <c:pt idx="3987">
                  <c:v>43350.555381365739</c:v>
                </c:pt>
                <c:pt idx="3988">
                  <c:v>43350.555395254632</c:v>
                </c:pt>
                <c:pt idx="3989">
                  <c:v>43350.555409143519</c:v>
                </c:pt>
                <c:pt idx="3990">
                  <c:v>43350.555423032405</c:v>
                </c:pt>
                <c:pt idx="3991">
                  <c:v>43350.555436921299</c:v>
                </c:pt>
                <c:pt idx="3992">
                  <c:v>43350.555450810185</c:v>
                </c:pt>
                <c:pt idx="3993">
                  <c:v>43350.555464699071</c:v>
                </c:pt>
                <c:pt idx="3994">
                  <c:v>43350.555478587965</c:v>
                </c:pt>
                <c:pt idx="3995">
                  <c:v>43350.555492476851</c:v>
                </c:pt>
                <c:pt idx="3996">
                  <c:v>43350.555506365738</c:v>
                </c:pt>
                <c:pt idx="3997">
                  <c:v>43350.555520254631</c:v>
                </c:pt>
                <c:pt idx="3998">
                  <c:v>43350.555534143517</c:v>
                </c:pt>
                <c:pt idx="3999">
                  <c:v>43350.555548032411</c:v>
                </c:pt>
                <c:pt idx="4000">
                  <c:v>43350.555561921297</c:v>
                </c:pt>
                <c:pt idx="4001">
                  <c:v>43350.555575810184</c:v>
                </c:pt>
                <c:pt idx="4002">
                  <c:v>43350.555589699077</c:v>
                </c:pt>
                <c:pt idx="4003">
                  <c:v>43350.555603587964</c:v>
                </c:pt>
                <c:pt idx="4004">
                  <c:v>43350.55561747685</c:v>
                </c:pt>
                <c:pt idx="4005">
                  <c:v>43350.555631365743</c:v>
                </c:pt>
                <c:pt idx="4006">
                  <c:v>43350.55564525463</c:v>
                </c:pt>
                <c:pt idx="4007">
                  <c:v>43350.555659143516</c:v>
                </c:pt>
                <c:pt idx="4008">
                  <c:v>43350.55567303241</c:v>
                </c:pt>
                <c:pt idx="4009">
                  <c:v>43350.555686921296</c:v>
                </c:pt>
                <c:pt idx="4010">
                  <c:v>43350.555700810182</c:v>
                </c:pt>
                <c:pt idx="4011">
                  <c:v>43350.555714699076</c:v>
                </c:pt>
                <c:pt idx="4012">
                  <c:v>43350.555728587962</c:v>
                </c:pt>
                <c:pt idx="4013">
                  <c:v>43350.555742476849</c:v>
                </c:pt>
                <c:pt idx="4014">
                  <c:v>43350.555756365742</c:v>
                </c:pt>
                <c:pt idx="4015">
                  <c:v>43350.555770254628</c:v>
                </c:pt>
                <c:pt idx="4016">
                  <c:v>43350.555784143522</c:v>
                </c:pt>
                <c:pt idx="4017">
                  <c:v>43350.555798032408</c:v>
                </c:pt>
                <c:pt idx="4018">
                  <c:v>43350.555811921295</c:v>
                </c:pt>
                <c:pt idx="4019">
                  <c:v>43350.555825810188</c:v>
                </c:pt>
                <c:pt idx="4020">
                  <c:v>43350.555839699075</c:v>
                </c:pt>
                <c:pt idx="4021">
                  <c:v>43350.555853587961</c:v>
                </c:pt>
                <c:pt idx="4022">
                  <c:v>43350.555867476854</c:v>
                </c:pt>
                <c:pt idx="4023">
                  <c:v>43350.555881365741</c:v>
                </c:pt>
                <c:pt idx="4024">
                  <c:v>43350.555895254627</c:v>
                </c:pt>
                <c:pt idx="4025">
                  <c:v>43350.555909143521</c:v>
                </c:pt>
                <c:pt idx="4026">
                  <c:v>43350.555923032407</c:v>
                </c:pt>
                <c:pt idx="4027">
                  <c:v>43350.555936921293</c:v>
                </c:pt>
                <c:pt idx="4028">
                  <c:v>43350.555950810187</c:v>
                </c:pt>
                <c:pt idx="4029">
                  <c:v>43350.555964699073</c:v>
                </c:pt>
                <c:pt idx="4030">
                  <c:v>43350.55597858796</c:v>
                </c:pt>
                <c:pt idx="4031">
                  <c:v>43350.555992476853</c:v>
                </c:pt>
                <c:pt idx="4032">
                  <c:v>43350.556006365739</c:v>
                </c:pt>
                <c:pt idx="4033">
                  <c:v>43350.556020254633</c:v>
                </c:pt>
                <c:pt idx="4034">
                  <c:v>43350.556034143519</c:v>
                </c:pt>
                <c:pt idx="4035">
                  <c:v>43350.556048032406</c:v>
                </c:pt>
                <c:pt idx="4036">
                  <c:v>43350.556061921299</c:v>
                </c:pt>
                <c:pt idx="4037">
                  <c:v>43350.556075810186</c:v>
                </c:pt>
                <c:pt idx="4038">
                  <c:v>43350.556089699072</c:v>
                </c:pt>
                <c:pt idx="4039">
                  <c:v>43350.556103587965</c:v>
                </c:pt>
                <c:pt idx="4040">
                  <c:v>43350.556117476852</c:v>
                </c:pt>
                <c:pt idx="4041">
                  <c:v>43350.556131365738</c:v>
                </c:pt>
                <c:pt idx="4042">
                  <c:v>43350.556145254632</c:v>
                </c:pt>
                <c:pt idx="4043">
                  <c:v>43350.556159143518</c:v>
                </c:pt>
                <c:pt idx="4044">
                  <c:v>43350.556173032404</c:v>
                </c:pt>
                <c:pt idx="4045">
                  <c:v>43350.556186921298</c:v>
                </c:pt>
                <c:pt idx="4046">
                  <c:v>43350.556200810184</c:v>
                </c:pt>
                <c:pt idx="4047">
                  <c:v>43350.556214699071</c:v>
                </c:pt>
                <c:pt idx="4048">
                  <c:v>43350.556228587964</c:v>
                </c:pt>
                <c:pt idx="4049">
                  <c:v>43350.55624247685</c:v>
                </c:pt>
                <c:pt idx="4050">
                  <c:v>43350.556256365744</c:v>
                </c:pt>
                <c:pt idx="4051">
                  <c:v>43350.55627025463</c:v>
                </c:pt>
                <c:pt idx="4052">
                  <c:v>43350.556284143517</c:v>
                </c:pt>
                <c:pt idx="4053">
                  <c:v>43350.55629803241</c:v>
                </c:pt>
                <c:pt idx="4054">
                  <c:v>43350.556311921297</c:v>
                </c:pt>
                <c:pt idx="4055">
                  <c:v>43350.556325810183</c:v>
                </c:pt>
                <c:pt idx="4056">
                  <c:v>43350.556339699076</c:v>
                </c:pt>
                <c:pt idx="4057">
                  <c:v>43350.556353587963</c:v>
                </c:pt>
                <c:pt idx="4058">
                  <c:v>43350.556367476849</c:v>
                </c:pt>
                <c:pt idx="4059">
                  <c:v>43350.556381365743</c:v>
                </c:pt>
                <c:pt idx="4060">
                  <c:v>43350.556395254629</c:v>
                </c:pt>
                <c:pt idx="4061">
                  <c:v>43350.556409143515</c:v>
                </c:pt>
                <c:pt idx="4062">
                  <c:v>43350.556423032409</c:v>
                </c:pt>
                <c:pt idx="4063">
                  <c:v>43350.556436921295</c:v>
                </c:pt>
                <c:pt idx="4064">
                  <c:v>43350.556450810182</c:v>
                </c:pt>
                <c:pt idx="4065">
                  <c:v>43350.556464699075</c:v>
                </c:pt>
                <c:pt idx="4066">
                  <c:v>43350.556478587961</c:v>
                </c:pt>
                <c:pt idx="4067">
                  <c:v>43350.556492476855</c:v>
                </c:pt>
                <c:pt idx="4068">
                  <c:v>43350.556506365741</c:v>
                </c:pt>
                <c:pt idx="4069">
                  <c:v>43350.556520254628</c:v>
                </c:pt>
                <c:pt idx="4070">
                  <c:v>43350.556534143521</c:v>
                </c:pt>
                <c:pt idx="4071">
                  <c:v>43350.556548032408</c:v>
                </c:pt>
                <c:pt idx="4072">
                  <c:v>43350.556561921294</c:v>
                </c:pt>
                <c:pt idx="4073">
                  <c:v>43350.556575810187</c:v>
                </c:pt>
                <c:pt idx="4074">
                  <c:v>43350.556589699074</c:v>
                </c:pt>
                <c:pt idx="4075">
                  <c:v>43350.55660358796</c:v>
                </c:pt>
                <c:pt idx="4076">
                  <c:v>43350.556617476854</c:v>
                </c:pt>
                <c:pt idx="4077">
                  <c:v>43350.55663136574</c:v>
                </c:pt>
                <c:pt idx="4078">
                  <c:v>43350.556645254626</c:v>
                </c:pt>
                <c:pt idx="4079">
                  <c:v>43350.55665914352</c:v>
                </c:pt>
                <c:pt idx="4080">
                  <c:v>43350.556673032406</c:v>
                </c:pt>
                <c:pt idx="4081">
                  <c:v>43350.5566869213</c:v>
                </c:pt>
                <c:pt idx="4082">
                  <c:v>43350.556700810186</c:v>
                </c:pt>
                <c:pt idx="4083">
                  <c:v>43350.556714699072</c:v>
                </c:pt>
                <c:pt idx="4084">
                  <c:v>43350.556728587966</c:v>
                </c:pt>
                <c:pt idx="4085">
                  <c:v>43350.556742476852</c:v>
                </c:pt>
                <c:pt idx="4086">
                  <c:v>43350.556756365739</c:v>
                </c:pt>
                <c:pt idx="4087">
                  <c:v>43350.556770254632</c:v>
                </c:pt>
                <c:pt idx="4088">
                  <c:v>43350.556784143519</c:v>
                </c:pt>
                <c:pt idx="4089">
                  <c:v>43350.556798032405</c:v>
                </c:pt>
                <c:pt idx="4090">
                  <c:v>43350.556811921299</c:v>
                </c:pt>
                <c:pt idx="4091">
                  <c:v>43350.556825810185</c:v>
                </c:pt>
                <c:pt idx="4092">
                  <c:v>43350.556839699071</c:v>
                </c:pt>
                <c:pt idx="4093">
                  <c:v>43350.556853587965</c:v>
                </c:pt>
                <c:pt idx="4094">
                  <c:v>43350.556867476851</c:v>
                </c:pt>
                <c:pt idx="4095">
                  <c:v>43350.556881365737</c:v>
                </c:pt>
                <c:pt idx="4096">
                  <c:v>43350.556895254631</c:v>
                </c:pt>
                <c:pt idx="4097">
                  <c:v>43350.556909143517</c:v>
                </c:pt>
                <c:pt idx="4098">
                  <c:v>43350.556923032411</c:v>
                </c:pt>
                <c:pt idx="4099">
                  <c:v>43350.556936921297</c:v>
                </c:pt>
                <c:pt idx="4100">
                  <c:v>43350.556950810183</c:v>
                </c:pt>
                <c:pt idx="4101">
                  <c:v>43350.556964699077</c:v>
                </c:pt>
                <c:pt idx="4102">
                  <c:v>43350.556978587963</c:v>
                </c:pt>
                <c:pt idx="4103">
                  <c:v>43350.55699247685</c:v>
                </c:pt>
                <c:pt idx="4104">
                  <c:v>43350.557006365743</c:v>
                </c:pt>
                <c:pt idx="4105">
                  <c:v>43350.55702025463</c:v>
                </c:pt>
                <c:pt idx="4106">
                  <c:v>43350.557034143516</c:v>
                </c:pt>
                <c:pt idx="4107">
                  <c:v>43350.55704803241</c:v>
                </c:pt>
                <c:pt idx="4108">
                  <c:v>43350.557061921296</c:v>
                </c:pt>
                <c:pt idx="4109">
                  <c:v>43350.557075810182</c:v>
                </c:pt>
                <c:pt idx="4110">
                  <c:v>43350.557089699076</c:v>
                </c:pt>
                <c:pt idx="4111">
                  <c:v>43350.557103587962</c:v>
                </c:pt>
                <c:pt idx="4112">
                  <c:v>43350.557117476848</c:v>
                </c:pt>
                <c:pt idx="4113">
                  <c:v>43350.557131365742</c:v>
                </c:pt>
                <c:pt idx="4114">
                  <c:v>43350.557145254628</c:v>
                </c:pt>
                <c:pt idx="4115">
                  <c:v>43350.557159143522</c:v>
                </c:pt>
                <c:pt idx="4116">
                  <c:v>43350.557173032408</c:v>
                </c:pt>
                <c:pt idx="4117">
                  <c:v>43350.557186921294</c:v>
                </c:pt>
                <c:pt idx="4118">
                  <c:v>43350.557200810188</c:v>
                </c:pt>
                <c:pt idx="4119">
                  <c:v>43350.557214699074</c:v>
                </c:pt>
                <c:pt idx="4120">
                  <c:v>43350.557228587961</c:v>
                </c:pt>
                <c:pt idx="4121">
                  <c:v>43350.557242476854</c:v>
                </c:pt>
                <c:pt idx="4122">
                  <c:v>43350.557256365741</c:v>
                </c:pt>
                <c:pt idx="4123">
                  <c:v>43350.557270254627</c:v>
                </c:pt>
                <c:pt idx="4124">
                  <c:v>43350.557284143521</c:v>
                </c:pt>
                <c:pt idx="4125">
                  <c:v>43350.557298032407</c:v>
                </c:pt>
                <c:pt idx="4126">
                  <c:v>43350.557311921293</c:v>
                </c:pt>
                <c:pt idx="4127">
                  <c:v>43350.557325810187</c:v>
                </c:pt>
                <c:pt idx="4128">
                  <c:v>43350.557339699073</c:v>
                </c:pt>
                <c:pt idx="4129">
                  <c:v>43350.557353587959</c:v>
                </c:pt>
                <c:pt idx="4130">
                  <c:v>43350.557367476853</c:v>
                </c:pt>
                <c:pt idx="4131">
                  <c:v>43350.557381365739</c:v>
                </c:pt>
                <c:pt idx="4132">
                  <c:v>43350.557395254633</c:v>
                </c:pt>
                <c:pt idx="4133">
                  <c:v>43350.557409143519</c:v>
                </c:pt>
                <c:pt idx="4134">
                  <c:v>43350.557423032405</c:v>
                </c:pt>
                <c:pt idx="4135">
                  <c:v>43350.557436921299</c:v>
                </c:pt>
                <c:pt idx="4136">
                  <c:v>43350.557450810185</c:v>
                </c:pt>
                <c:pt idx="4137">
                  <c:v>43350.557464699072</c:v>
                </c:pt>
                <c:pt idx="4138">
                  <c:v>43350.557478587965</c:v>
                </c:pt>
                <c:pt idx="4139">
                  <c:v>43350.557492476852</c:v>
                </c:pt>
                <c:pt idx="4140">
                  <c:v>43350.557506365738</c:v>
                </c:pt>
                <c:pt idx="4141">
                  <c:v>43350.557520254632</c:v>
                </c:pt>
                <c:pt idx="4142">
                  <c:v>43350.557534143518</c:v>
                </c:pt>
                <c:pt idx="4143">
                  <c:v>43350.557548032404</c:v>
                </c:pt>
                <c:pt idx="4144">
                  <c:v>43350.557561921298</c:v>
                </c:pt>
                <c:pt idx="4145">
                  <c:v>43350.557575810184</c:v>
                </c:pt>
                <c:pt idx="4146">
                  <c:v>43350.557589699078</c:v>
                </c:pt>
                <c:pt idx="4147">
                  <c:v>43350.557603587964</c:v>
                </c:pt>
                <c:pt idx="4148">
                  <c:v>43350.55761747685</c:v>
                </c:pt>
                <c:pt idx="4149">
                  <c:v>43350.557631365744</c:v>
                </c:pt>
                <c:pt idx="4150">
                  <c:v>43350.55764525463</c:v>
                </c:pt>
                <c:pt idx="4151">
                  <c:v>43350.557659143517</c:v>
                </c:pt>
                <c:pt idx="4152">
                  <c:v>43350.55767303241</c:v>
                </c:pt>
                <c:pt idx="4153">
                  <c:v>43350.557686921296</c:v>
                </c:pt>
                <c:pt idx="4154">
                  <c:v>43350.557700810183</c:v>
                </c:pt>
                <c:pt idx="4155">
                  <c:v>43350.557714699076</c:v>
                </c:pt>
                <c:pt idx="4156">
                  <c:v>43350.557728587963</c:v>
                </c:pt>
                <c:pt idx="4157">
                  <c:v>43350.557742476849</c:v>
                </c:pt>
                <c:pt idx="4158">
                  <c:v>43350.557756365743</c:v>
                </c:pt>
                <c:pt idx="4159">
                  <c:v>43350.557770254629</c:v>
                </c:pt>
                <c:pt idx="4160">
                  <c:v>43350.557784143515</c:v>
                </c:pt>
                <c:pt idx="4161">
                  <c:v>43350.557798032409</c:v>
                </c:pt>
                <c:pt idx="4162">
                  <c:v>43350.557811921295</c:v>
                </c:pt>
                <c:pt idx="4163">
                  <c:v>43350.557825810189</c:v>
                </c:pt>
                <c:pt idx="4164">
                  <c:v>43350.557839699075</c:v>
                </c:pt>
                <c:pt idx="4165">
                  <c:v>43350.557853587961</c:v>
                </c:pt>
                <c:pt idx="4166">
                  <c:v>43350.557867476855</c:v>
                </c:pt>
                <c:pt idx="4167">
                  <c:v>43350.557881365741</c:v>
                </c:pt>
                <c:pt idx="4168">
                  <c:v>43350.557895254628</c:v>
                </c:pt>
                <c:pt idx="4169">
                  <c:v>43350.557909143521</c:v>
                </c:pt>
                <c:pt idx="4170">
                  <c:v>43350.557923032407</c:v>
                </c:pt>
                <c:pt idx="4171">
                  <c:v>43350.557936921294</c:v>
                </c:pt>
                <c:pt idx="4172">
                  <c:v>43350.557950810187</c:v>
                </c:pt>
                <c:pt idx="4173">
                  <c:v>43350.557964699074</c:v>
                </c:pt>
                <c:pt idx="4174">
                  <c:v>43350.55797858796</c:v>
                </c:pt>
                <c:pt idx="4175">
                  <c:v>43350.557992476854</c:v>
                </c:pt>
                <c:pt idx="4176">
                  <c:v>43350.55800636574</c:v>
                </c:pt>
                <c:pt idx="4177">
                  <c:v>43350.558020254626</c:v>
                </c:pt>
                <c:pt idx="4178">
                  <c:v>43350.55803414352</c:v>
                </c:pt>
                <c:pt idx="4179">
                  <c:v>43350.558048032406</c:v>
                </c:pt>
                <c:pt idx="4180">
                  <c:v>43350.5580619213</c:v>
                </c:pt>
                <c:pt idx="4181">
                  <c:v>43350.558075810186</c:v>
                </c:pt>
                <c:pt idx="4182">
                  <c:v>43350.558089699072</c:v>
                </c:pt>
                <c:pt idx="4183">
                  <c:v>43350.558103587966</c:v>
                </c:pt>
                <c:pt idx="4184">
                  <c:v>43350.558117476852</c:v>
                </c:pt>
                <c:pt idx="4185">
                  <c:v>43350.558131365739</c:v>
                </c:pt>
                <c:pt idx="4186">
                  <c:v>43350.558145254632</c:v>
                </c:pt>
                <c:pt idx="4187">
                  <c:v>43350.558159143518</c:v>
                </c:pt>
                <c:pt idx="4188">
                  <c:v>43350.558173032405</c:v>
                </c:pt>
                <c:pt idx="4189">
                  <c:v>43350.558186921298</c:v>
                </c:pt>
                <c:pt idx="4190">
                  <c:v>43350.558200810185</c:v>
                </c:pt>
                <c:pt idx="4191">
                  <c:v>43350.558214699071</c:v>
                </c:pt>
                <c:pt idx="4192">
                  <c:v>43350.558228587965</c:v>
                </c:pt>
                <c:pt idx="4193">
                  <c:v>43350.558242476851</c:v>
                </c:pt>
                <c:pt idx="4194">
                  <c:v>43350.558256365737</c:v>
                </c:pt>
                <c:pt idx="4195">
                  <c:v>43350.558270254631</c:v>
                </c:pt>
                <c:pt idx="4196">
                  <c:v>43350.558284143517</c:v>
                </c:pt>
                <c:pt idx="4197">
                  <c:v>43350.558298032411</c:v>
                </c:pt>
                <c:pt idx="4198">
                  <c:v>43350.558311921297</c:v>
                </c:pt>
                <c:pt idx="4199">
                  <c:v>43350.558325810183</c:v>
                </c:pt>
                <c:pt idx="4200">
                  <c:v>43350.558339699077</c:v>
                </c:pt>
                <c:pt idx="4201">
                  <c:v>43350.558353587963</c:v>
                </c:pt>
                <c:pt idx="4202">
                  <c:v>43350.55836747685</c:v>
                </c:pt>
                <c:pt idx="4203">
                  <c:v>43350.558381365743</c:v>
                </c:pt>
                <c:pt idx="4204">
                  <c:v>43350.558395254629</c:v>
                </c:pt>
                <c:pt idx="4205">
                  <c:v>43350.558409143516</c:v>
                </c:pt>
                <c:pt idx="4206">
                  <c:v>43350.558423032409</c:v>
                </c:pt>
                <c:pt idx="4207">
                  <c:v>43350.558436921296</c:v>
                </c:pt>
                <c:pt idx="4208">
                  <c:v>43350.558450810182</c:v>
                </c:pt>
                <c:pt idx="4209">
                  <c:v>43350.558464699076</c:v>
                </c:pt>
                <c:pt idx="4210">
                  <c:v>43350.558478587962</c:v>
                </c:pt>
                <c:pt idx="4211">
                  <c:v>43350.558492476855</c:v>
                </c:pt>
                <c:pt idx="4212">
                  <c:v>43350.558506365742</c:v>
                </c:pt>
                <c:pt idx="4213">
                  <c:v>43350.558520254628</c:v>
                </c:pt>
                <c:pt idx="4214">
                  <c:v>43350.558534143522</c:v>
                </c:pt>
                <c:pt idx="4215">
                  <c:v>43350.558548032408</c:v>
                </c:pt>
                <c:pt idx="4216">
                  <c:v>43350.558561921294</c:v>
                </c:pt>
                <c:pt idx="4217">
                  <c:v>43350.558575810188</c:v>
                </c:pt>
                <c:pt idx="4218">
                  <c:v>43350.558589699074</c:v>
                </c:pt>
                <c:pt idx="4219">
                  <c:v>43350.558603587961</c:v>
                </c:pt>
                <c:pt idx="4220">
                  <c:v>43350.558617476854</c:v>
                </c:pt>
                <c:pt idx="4221">
                  <c:v>43350.55863136574</c:v>
                </c:pt>
                <c:pt idx="4222">
                  <c:v>43350.558645254627</c:v>
                </c:pt>
                <c:pt idx="4223">
                  <c:v>43350.55865914352</c:v>
                </c:pt>
                <c:pt idx="4224">
                  <c:v>43350.558673032407</c:v>
                </c:pt>
                <c:pt idx="4225">
                  <c:v>43350.558686921293</c:v>
                </c:pt>
                <c:pt idx="4226">
                  <c:v>43350.558700810187</c:v>
                </c:pt>
                <c:pt idx="4227">
                  <c:v>43350.558714699073</c:v>
                </c:pt>
                <c:pt idx="4228">
                  <c:v>43350.558728587966</c:v>
                </c:pt>
                <c:pt idx="4229">
                  <c:v>43350.558742476853</c:v>
                </c:pt>
                <c:pt idx="4230">
                  <c:v>43350.558756365739</c:v>
                </c:pt>
                <c:pt idx="4231">
                  <c:v>43350.558770254633</c:v>
                </c:pt>
                <c:pt idx="4232">
                  <c:v>43350.558784143519</c:v>
                </c:pt>
                <c:pt idx="4233">
                  <c:v>43350.558798032405</c:v>
                </c:pt>
                <c:pt idx="4234">
                  <c:v>43350.558811921299</c:v>
                </c:pt>
                <c:pt idx="4235">
                  <c:v>43350.558825810185</c:v>
                </c:pt>
                <c:pt idx="4236">
                  <c:v>43350.558839699072</c:v>
                </c:pt>
                <c:pt idx="4237">
                  <c:v>43350.558853587965</c:v>
                </c:pt>
                <c:pt idx="4238">
                  <c:v>43350.558867476851</c:v>
                </c:pt>
                <c:pt idx="4239">
                  <c:v>43350.558881365738</c:v>
                </c:pt>
                <c:pt idx="4240">
                  <c:v>43350.558895254631</c:v>
                </c:pt>
                <c:pt idx="4241">
                  <c:v>43350.558909143518</c:v>
                </c:pt>
                <c:pt idx="4242">
                  <c:v>43350.558923032404</c:v>
                </c:pt>
                <c:pt idx="4243">
                  <c:v>43350.558936921298</c:v>
                </c:pt>
                <c:pt idx="4244">
                  <c:v>43350.558950810184</c:v>
                </c:pt>
                <c:pt idx="4245">
                  <c:v>43350.558964699077</c:v>
                </c:pt>
                <c:pt idx="4246">
                  <c:v>43350.558978587964</c:v>
                </c:pt>
                <c:pt idx="4247">
                  <c:v>43350.55899247685</c:v>
                </c:pt>
                <c:pt idx="4248">
                  <c:v>43350.559006365744</c:v>
                </c:pt>
                <c:pt idx="4249">
                  <c:v>43350.55902025463</c:v>
                </c:pt>
                <c:pt idx="4250">
                  <c:v>43350.559034143516</c:v>
                </c:pt>
                <c:pt idx="4251">
                  <c:v>43350.55904803241</c:v>
                </c:pt>
                <c:pt idx="4252">
                  <c:v>43350.559061921296</c:v>
                </c:pt>
                <c:pt idx="4253">
                  <c:v>43350.559075810183</c:v>
                </c:pt>
                <c:pt idx="4254">
                  <c:v>43350.559089699076</c:v>
                </c:pt>
                <c:pt idx="4255">
                  <c:v>43350.559103587962</c:v>
                </c:pt>
                <c:pt idx="4256">
                  <c:v>43350.559117476849</c:v>
                </c:pt>
                <c:pt idx="4257">
                  <c:v>43350.559131365742</c:v>
                </c:pt>
                <c:pt idx="4258">
                  <c:v>43350.559145254629</c:v>
                </c:pt>
                <c:pt idx="4259">
                  <c:v>43350.559159143515</c:v>
                </c:pt>
                <c:pt idx="4260">
                  <c:v>43350.559173032409</c:v>
                </c:pt>
                <c:pt idx="4261">
                  <c:v>43350.559186921295</c:v>
                </c:pt>
                <c:pt idx="4262">
                  <c:v>43350.559200810188</c:v>
                </c:pt>
                <c:pt idx="4263">
                  <c:v>43350.559214699075</c:v>
                </c:pt>
                <c:pt idx="4264">
                  <c:v>43350.559228587961</c:v>
                </c:pt>
                <c:pt idx="4265">
                  <c:v>43350.559242476855</c:v>
                </c:pt>
                <c:pt idx="4266">
                  <c:v>43350.559256365741</c:v>
                </c:pt>
                <c:pt idx="4267">
                  <c:v>43350.559270254627</c:v>
                </c:pt>
                <c:pt idx="4268">
                  <c:v>43350.559284143521</c:v>
                </c:pt>
                <c:pt idx="4269">
                  <c:v>43350.559298032407</c:v>
                </c:pt>
                <c:pt idx="4270">
                  <c:v>43350.559311921294</c:v>
                </c:pt>
                <c:pt idx="4271">
                  <c:v>43350.559325810187</c:v>
                </c:pt>
                <c:pt idx="4272">
                  <c:v>43350.559339699073</c:v>
                </c:pt>
                <c:pt idx="4273">
                  <c:v>43350.55935358796</c:v>
                </c:pt>
                <c:pt idx="4274">
                  <c:v>43350.559367476853</c:v>
                </c:pt>
                <c:pt idx="4275">
                  <c:v>43350.55938136574</c:v>
                </c:pt>
                <c:pt idx="4276">
                  <c:v>43350.559395254626</c:v>
                </c:pt>
                <c:pt idx="4277">
                  <c:v>43350.55940914352</c:v>
                </c:pt>
                <c:pt idx="4278">
                  <c:v>43350.559423032406</c:v>
                </c:pt>
                <c:pt idx="4279">
                  <c:v>43350.559436921299</c:v>
                </c:pt>
                <c:pt idx="4280">
                  <c:v>43350.559450810186</c:v>
                </c:pt>
                <c:pt idx="4281">
                  <c:v>43350.559464699072</c:v>
                </c:pt>
                <c:pt idx="4282">
                  <c:v>43350.559478587966</c:v>
                </c:pt>
                <c:pt idx="4283">
                  <c:v>43350.559492476852</c:v>
                </c:pt>
                <c:pt idx="4284">
                  <c:v>43350.559506365738</c:v>
                </c:pt>
                <c:pt idx="4285">
                  <c:v>43350.559520254632</c:v>
                </c:pt>
                <c:pt idx="4286">
                  <c:v>43350.559534143518</c:v>
                </c:pt>
                <c:pt idx="4287">
                  <c:v>43350.559548032405</c:v>
                </c:pt>
                <c:pt idx="4288">
                  <c:v>43350.559561921298</c:v>
                </c:pt>
                <c:pt idx="4289">
                  <c:v>43350.559575810184</c:v>
                </c:pt>
                <c:pt idx="4290">
                  <c:v>43350.559589699071</c:v>
                </c:pt>
                <c:pt idx="4291">
                  <c:v>43350.559603587964</c:v>
                </c:pt>
                <c:pt idx="4292">
                  <c:v>43350.559617476851</c:v>
                </c:pt>
                <c:pt idx="4293">
                  <c:v>43350.559631365744</c:v>
                </c:pt>
                <c:pt idx="4294">
                  <c:v>43350.559645254631</c:v>
                </c:pt>
                <c:pt idx="4295">
                  <c:v>43350.559659143517</c:v>
                </c:pt>
                <c:pt idx="4296">
                  <c:v>43350.559673032411</c:v>
                </c:pt>
                <c:pt idx="4297">
                  <c:v>43350.559686921297</c:v>
                </c:pt>
                <c:pt idx="4298">
                  <c:v>43350.559700810183</c:v>
                </c:pt>
                <c:pt idx="4299">
                  <c:v>43350.559714699077</c:v>
                </c:pt>
                <c:pt idx="4300">
                  <c:v>43350.559728587963</c:v>
                </c:pt>
                <c:pt idx="4301">
                  <c:v>43350.559742476849</c:v>
                </c:pt>
                <c:pt idx="4302">
                  <c:v>43350.559756365743</c:v>
                </c:pt>
                <c:pt idx="4303">
                  <c:v>43350.559770254629</c:v>
                </c:pt>
                <c:pt idx="4304">
                  <c:v>43350.559784143516</c:v>
                </c:pt>
                <c:pt idx="4305">
                  <c:v>43350.559798032409</c:v>
                </c:pt>
                <c:pt idx="4306">
                  <c:v>43350.559811921295</c:v>
                </c:pt>
                <c:pt idx="4307">
                  <c:v>43350.559825810182</c:v>
                </c:pt>
                <c:pt idx="4308">
                  <c:v>43350.559839699075</c:v>
                </c:pt>
                <c:pt idx="4309">
                  <c:v>43350.559853587962</c:v>
                </c:pt>
                <c:pt idx="4310">
                  <c:v>43350.559867476855</c:v>
                </c:pt>
                <c:pt idx="4311">
                  <c:v>43350.559881365742</c:v>
                </c:pt>
                <c:pt idx="4312">
                  <c:v>43350.559895254628</c:v>
                </c:pt>
                <c:pt idx="4313">
                  <c:v>43350.559909143522</c:v>
                </c:pt>
                <c:pt idx="4314">
                  <c:v>43350.559923032408</c:v>
                </c:pt>
                <c:pt idx="4315">
                  <c:v>43350.559936921294</c:v>
                </c:pt>
                <c:pt idx="4316">
                  <c:v>43350.559950810188</c:v>
                </c:pt>
                <c:pt idx="4317">
                  <c:v>43350.559964699074</c:v>
                </c:pt>
                <c:pt idx="4318">
                  <c:v>43350.55997858796</c:v>
                </c:pt>
                <c:pt idx="4319">
                  <c:v>43350.559992476854</c:v>
                </c:pt>
                <c:pt idx="4320">
                  <c:v>43350.56000636574</c:v>
                </c:pt>
                <c:pt idx="4321">
                  <c:v>43350.560020254627</c:v>
                </c:pt>
                <c:pt idx="4322">
                  <c:v>43350.56003414352</c:v>
                </c:pt>
                <c:pt idx="4323">
                  <c:v>43350.560048032406</c:v>
                </c:pt>
                <c:pt idx="4324">
                  <c:v>43350.560061921293</c:v>
                </c:pt>
                <c:pt idx="4325">
                  <c:v>43350.560075810186</c:v>
                </c:pt>
                <c:pt idx="4326">
                  <c:v>43350.560089699073</c:v>
                </c:pt>
                <c:pt idx="4327">
                  <c:v>43350.560103587966</c:v>
                </c:pt>
                <c:pt idx="4328">
                  <c:v>43350.560117476853</c:v>
                </c:pt>
                <c:pt idx="4329">
                  <c:v>43350.560131365739</c:v>
                </c:pt>
                <c:pt idx="4330">
                  <c:v>43350.560145254633</c:v>
                </c:pt>
                <c:pt idx="4331">
                  <c:v>43350.560159143519</c:v>
                </c:pt>
                <c:pt idx="4332">
                  <c:v>43350.560173032405</c:v>
                </c:pt>
                <c:pt idx="4333">
                  <c:v>43350.560186921299</c:v>
                </c:pt>
                <c:pt idx="4334">
                  <c:v>43350.560200810185</c:v>
                </c:pt>
                <c:pt idx="4335">
                  <c:v>43350.560214699071</c:v>
                </c:pt>
                <c:pt idx="4336">
                  <c:v>43350.560228587965</c:v>
                </c:pt>
                <c:pt idx="4337">
                  <c:v>43350.560242476851</c:v>
                </c:pt>
                <c:pt idx="4338">
                  <c:v>43350.560256365738</c:v>
                </c:pt>
                <c:pt idx="4339">
                  <c:v>43350.560270254631</c:v>
                </c:pt>
                <c:pt idx="4340">
                  <c:v>43350.560284143517</c:v>
                </c:pt>
                <c:pt idx="4341">
                  <c:v>43350.560298032404</c:v>
                </c:pt>
                <c:pt idx="4342">
                  <c:v>43350.560311921297</c:v>
                </c:pt>
                <c:pt idx="4343">
                  <c:v>43350.560325810184</c:v>
                </c:pt>
                <c:pt idx="4344">
                  <c:v>43350.560339699077</c:v>
                </c:pt>
                <c:pt idx="4345">
                  <c:v>43350.560353587964</c:v>
                </c:pt>
                <c:pt idx="4346">
                  <c:v>43350.56036747685</c:v>
                </c:pt>
                <c:pt idx="4347">
                  <c:v>43350.560381365744</c:v>
                </c:pt>
                <c:pt idx="4348">
                  <c:v>43350.56039525463</c:v>
                </c:pt>
                <c:pt idx="4349">
                  <c:v>43350.560409143516</c:v>
                </c:pt>
                <c:pt idx="4350">
                  <c:v>43350.56042303241</c:v>
                </c:pt>
                <c:pt idx="4351">
                  <c:v>43350.560436921296</c:v>
                </c:pt>
                <c:pt idx="4352">
                  <c:v>43350.560450810182</c:v>
                </c:pt>
                <c:pt idx="4353">
                  <c:v>43350.560464699076</c:v>
                </c:pt>
                <c:pt idx="4354">
                  <c:v>43350.560478587962</c:v>
                </c:pt>
                <c:pt idx="4355">
                  <c:v>43350.560492476849</c:v>
                </c:pt>
                <c:pt idx="4356">
                  <c:v>43350.560506365742</c:v>
                </c:pt>
                <c:pt idx="4357">
                  <c:v>43350.560520254628</c:v>
                </c:pt>
                <c:pt idx="4358">
                  <c:v>43350.560534143522</c:v>
                </c:pt>
                <c:pt idx="4359">
                  <c:v>43350.560548032408</c:v>
                </c:pt>
                <c:pt idx="4360">
                  <c:v>43350.560561921295</c:v>
                </c:pt>
                <c:pt idx="4361">
                  <c:v>43350.560575810188</c:v>
                </c:pt>
                <c:pt idx="4362">
                  <c:v>43350.560589699075</c:v>
                </c:pt>
                <c:pt idx="4363">
                  <c:v>43350.560603587961</c:v>
                </c:pt>
                <c:pt idx="4364">
                  <c:v>43350.560617476855</c:v>
                </c:pt>
                <c:pt idx="4365">
                  <c:v>43350.560631365741</c:v>
                </c:pt>
                <c:pt idx="4366">
                  <c:v>43350.560645254627</c:v>
                </c:pt>
                <c:pt idx="4367">
                  <c:v>43350.560659143521</c:v>
                </c:pt>
                <c:pt idx="4368">
                  <c:v>43350.560673032407</c:v>
                </c:pt>
                <c:pt idx="4369">
                  <c:v>43350.560686921293</c:v>
                </c:pt>
                <c:pt idx="4370">
                  <c:v>43350.560700810187</c:v>
                </c:pt>
                <c:pt idx="4371">
                  <c:v>43350.560714699073</c:v>
                </c:pt>
                <c:pt idx="4372">
                  <c:v>43350.56072858796</c:v>
                </c:pt>
                <c:pt idx="4373">
                  <c:v>43350.560742476853</c:v>
                </c:pt>
                <c:pt idx="4374">
                  <c:v>43350.56075636574</c:v>
                </c:pt>
                <c:pt idx="4375">
                  <c:v>43350.560770254633</c:v>
                </c:pt>
                <c:pt idx="4376">
                  <c:v>43350.560784143519</c:v>
                </c:pt>
                <c:pt idx="4377">
                  <c:v>43350.560798032406</c:v>
                </c:pt>
                <c:pt idx="4378">
                  <c:v>43350.560811921299</c:v>
                </c:pt>
                <c:pt idx="4379">
                  <c:v>43350.560825810186</c:v>
                </c:pt>
                <c:pt idx="4380">
                  <c:v>43350.560839699072</c:v>
                </c:pt>
                <c:pt idx="4381">
                  <c:v>43350.560853587966</c:v>
                </c:pt>
                <c:pt idx="4382">
                  <c:v>43350.560867476852</c:v>
                </c:pt>
                <c:pt idx="4383">
                  <c:v>43350.560881365738</c:v>
                </c:pt>
                <c:pt idx="4384">
                  <c:v>43350.560895254632</c:v>
                </c:pt>
                <c:pt idx="4385">
                  <c:v>43350.560909143518</c:v>
                </c:pt>
                <c:pt idx="4386">
                  <c:v>43350.560923032404</c:v>
                </c:pt>
                <c:pt idx="4387">
                  <c:v>43350.560936921298</c:v>
                </c:pt>
                <c:pt idx="4388">
                  <c:v>43350.560950810184</c:v>
                </c:pt>
                <c:pt idx="4389">
                  <c:v>43350.560964699071</c:v>
                </c:pt>
                <c:pt idx="4390">
                  <c:v>43350.560978587964</c:v>
                </c:pt>
                <c:pt idx="4391">
                  <c:v>43350.560992476851</c:v>
                </c:pt>
                <c:pt idx="4392">
                  <c:v>43350.561006365744</c:v>
                </c:pt>
                <c:pt idx="4393">
                  <c:v>43350.56102025463</c:v>
                </c:pt>
                <c:pt idx="4394">
                  <c:v>43350.561034143517</c:v>
                </c:pt>
                <c:pt idx="4395">
                  <c:v>43350.56104803241</c:v>
                </c:pt>
                <c:pt idx="4396">
                  <c:v>43350.561061921297</c:v>
                </c:pt>
                <c:pt idx="4397">
                  <c:v>43350.561075810183</c:v>
                </c:pt>
                <c:pt idx="4398">
                  <c:v>43350.561089699077</c:v>
                </c:pt>
                <c:pt idx="4399">
                  <c:v>43350.561103587963</c:v>
                </c:pt>
                <c:pt idx="4400">
                  <c:v>43350.561117476849</c:v>
                </c:pt>
                <c:pt idx="4401">
                  <c:v>43350.561131365743</c:v>
                </c:pt>
                <c:pt idx="4402">
                  <c:v>43350.561145254629</c:v>
                </c:pt>
                <c:pt idx="4403">
                  <c:v>43350.561159143515</c:v>
                </c:pt>
                <c:pt idx="4404">
                  <c:v>43350.561173032409</c:v>
                </c:pt>
                <c:pt idx="4405">
                  <c:v>43350.561186921295</c:v>
                </c:pt>
                <c:pt idx="4406">
                  <c:v>43350.561200810182</c:v>
                </c:pt>
                <c:pt idx="4407">
                  <c:v>43350.561214699075</c:v>
                </c:pt>
                <c:pt idx="4408">
                  <c:v>43350.561228587962</c:v>
                </c:pt>
                <c:pt idx="4409">
                  <c:v>43350.561242476855</c:v>
                </c:pt>
                <c:pt idx="4410">
                  <c:v>43350.561256365741</c:v>
                </c:pt>
                <c:pt idx="4411">
                  <c:v>43350.561270254628</c:v>
                </c:pt>
                <c:pt idx="4412">
                  <c:v>43350.561284143521</c:v>
                </c:pt>
                <c:pt idx="4413">
                  <c:v>43350.561298032408</c:v>
                </c:pt>
                <c:pt idx="4414">
                  <c:v>43350.561311921294</c:v>
                </c:pt>
                <c:pt idx="4415">
                  <c:v>43350.561325810188</c:v>
                </c:pt>
                <c:pt idx="4416">
                  <c:v>43350.561339699074</c:v>
                </c:pt>
                <c:pt idx="4417">
                  <c:v>43350.56135358796</c:v>
                </c:pt>
                <c:pt idx="4418">
                  <c:v>43350.561367476854</c:v>
                </c:pt>
                <c:pt idx="4419">
                  <c:v>43350.56138136574</c:v>
                </c:pt>
                <c:pt idx="4420">
                  <c:v>43350.561395254626</c:v>
                </c:pt>
                <c:pt idx="4421">
                  <c:v>43350.56140914352</c:v>
                </c:pt>
                <c:pt idx="4422">
                  <c:v>43350.561423032406</c:v>
                </c:pt>
                <c:pt idx="4423">
                  <c:v>43350.5614369213</c:v>
                </c:pt>
                <c:pt idx="4424">
                  <c:v>43350.561450810186</c:v>
                </c:pt>
                <c:pt idx="4425">
                  <c:v>43350.561464699073</c:v>
                </c:pt>
                <c:pt idx="4426">
                  <c:v>43350.561478587966</c:v>
                </c:pt>
                <c:pt idx="4427">
                  <c:v>43350.561492476852</c:v>
                </c:pt>
                <c:pt idx="4428">
                  <c:v>43350.561506365739</c:v>
                </c:pt>
                <c:pt idx="4429">
                  <c:v>43350.561520254632</c:v>
                </c:pt>
                <c:pt idx="4430">
                  <c:v>43350.561534143519</c:v>
                </c:pt>
                <c:pt idx="4431">
                  <c:v>43350.561548032405</c:v>
                </c:pt>
                <c:pt idx="4432">
                  <c:v>43350.561561921299</c:v>
                </c:pt>
                <c:pt idx="4433">
                  <c:v>43350.561575810185</c:v>
                </c:pt>
                <c:pt idx="4434">
                  <c:v>43350.561589699071</c:v>
                </c:pt>
                <c:pt idx="4435">
                  <c:v>43350.561603587965</c:v>
                </c:pt>
                <c:pt idx="4436">
                  <c:v>43350.561617476851</c:v>
                </c:pt>
                <c:pt idx="4437">
                  <c:v>43350.561631365737</c:v>
                </c:pt>
                <c:pt idx="4438">
                  <c:v>43350.561645254631</c:v>
                </c:pt>
                <c:pt idx="4439">
                  <c:v>43350.561659143517</c:v>
                </c:pt>
                <c:pt idx="4440">
                  <c:v>43350.561673032411</c:v>
                </c:pt>
                <c:pt idx="4441">
                  <c:v>43350.561686921297</c:v>
                </c:pt>
                <c:pt idx="4442">
                  <c:v>43350.561700810184</c:v>
                </c:pt>
                <c:pt idx="4443">
                  <c:v>43350.561714699077</c:v>
                </c:pt>
                <c:pt idx="4444">
                  <c:v>43350.561728587963</c:v>
                </c:pt>
                <c:pt idx="4445">
                  <c:v>43350.56174247685</c:v>
                </c:pt>
                <c:pt idx="4446">
                  <c:v>43350.561756365743</c:v>
                </c:pt>
                <c:pt idx="4447">
                  <c:v>43350.56177025463</c:v>
                </c:pt>
                <c:pt idx="4448">
                  <c:v>43350.561784143516</c:v>
                </c:pt>
                <c:pt idx="4449">
                  <c:v>43350.56179803241</c:v>
                </c:pt>
                <c:pt idx="4450">
                  <c:v>43350.561811921296</c:v>
                </c:pt>
                <c:pt idx="4451">
                  <c:v>43350.561825810182</c:v>
                </c:pt>
                <c:pt idx="4452">
                  <c:v>43350.561839699076</c:v>
                </c:pt>
                <c:pt idx="4453">
                  <c:v>43350.561853587962</c:v>
                </c:pt>
                <c:pt idx="4454">
                  <c:v>43350.561867476848</c:v>
                </c:pt>
                <c:pt idx="4455">
                  <c:v>43350.561881365742</c:v>
                </c:pt>
                <c:pt idx="4456">
                  <c:v>43350.561895254628</c:v>
                </c:pt>
                <c:pt idx="4457">
                  <c:v>43350.561909143522</c:v>
                </c:pt>
                <c:pt idx="4458">
                  <c:v>43350.561923032408</c:v>
                </c:pt>
                <c:pt idx="4459">
                  <c:v>43350.561936921295</c:v>
                </c:pt>
                <c:pt idx="4460">
                  <c:v>43350.561950810188</c:v>
                </c:pt>
                <c:pt idx="4461">
                  <c:v>43350.561964699074</c:v>
                </c:pt>
                <c:pt idx="4462">
                  <c:v>43350.561978587961</c:v>
                </c:pt>
                <c:pt idx="4463">
                  <c:v>43350.561992476854</c:v>
                </c:pt>
                <c:pt idx="4464">
                  <c:v>43350.562006365741</c:v>
                </c:pt>
                <c:pt idx="4465">
                  <c:v>43350.562020254627</c:v>
                </c:pt>
                <c:pt idx="4466">
                  <c:v>43350.562034143521</c:v>
                </c:pt>
                <c:pt idx="4467">
                  <c:v>43350.562048032407</c:v>
                </c:pt>
                <c:pt idx="4468">
                  <c:v>43350.562061921293</c:v>
                </c:pt>
                <c:pt idx="4469">
                  <c:v>43350.562075810187</c:v>
                </c:pt>
                <c:pt idx="4470">
                  <c:v>43350.562089699073</c:v>
                </c:pt>
                <c:pt idx="4471">
                  <c:v>43350.562103587959</c:v>
                </c:pt>
                <c:pt idx="4472">
                  <c:v>43350.562117476853</c:v>
                </c:pt>
                <c:pt idx="4473">
                  <c:v>43350.562131365739</c:v>
                </c:pt>
                <c:pt idx="4474">
                  <c:v>43350.562145254633</c:v>
                </c:pt>
                <c:pt idx="4475">
                  <c:v>43350.562159143519</c:v>
                </c:pt>
                <c:pt idx="4476">
                  <c:v>43350.562173032406</c:v>
                </c:pt>
                <c:pt idx="4477">
                  <c:v>43350.562186921299</c:v>
                </c:pt>
                <c:pt idx="4478">
                  <c:v>43350.562200810185</c:v>
                </c:pt>
                <c:pt idx="4479">
                  <c:v>43350.562214699072</c:v>
                </c:pt>
                <c:pt idx="4480">
                  <c:v>43350.562228587965</c:v>
                </c:pt>
                <c:pt idx="4481">
                  <c:v>43350.562242476852</c:v>
                </c:pt>
                <c:pt idx="4482">
                  <c:v>43350.562256365738</c:v>
                </c:pt>
                <c:pt idx="4483">
                  <c:v>43350.562270254632</c:v>
                </c:pt>
                <c:pt idx="4484">
                  <c:v>43350.562284143518</c:v>
                </c:pt>
                <c:pt idx="4485">
                  <c:v>43350.562298032404</c:v>
                </c:pt>
                <c:pt idx="4486">
                  <c:v>43350.562311921298</c:v>
                </c:pt>
                <c:pt idx="4487">
                  <c:v>43350.562325810184</c:v>
                </c:pt>
                <c:pt idx="4488">
                  <c:v>43350.56233969907</c:v>
                </c:pt>
                <c:pt idx="4489">
                  <c:v>43350.562353587964</c:v>
                </c:pt>
                <c:pt idx="4490">
                  <c:v>43350.56236747685</c:v>
                </c:pt>
                <c:pt idx="4491">
                  <c:v>43350.562381365744</c:v>
                </c:pt>
                <c:pt idx="4492">
                  <c:v>43350.56239525463</c:v>
                </c:pt>
                <c:pt idx="4493">
                  <c:v>43350.562409143517</c:v>
                </c:pt>
                <c:pt idx="4494">
                  <c:v>43350.56242303241</c:v>
                </c:pt>
                <c:pt idx="4495">
                  <c:v>43350.562436921296</c:v>
                </c:pt>
                <c:pt idx="4496">
                  <c:v>43350.562450810183</c:v>
                </c:pt>
                <c:pt idx="4497">
                  <c:v>43350.562464699076</c:v>
                </c:pt>
                <c:pt idx="4498">
                  <c:v>43350.562478587963</c:v>
                </c:pt>
                <c:pt idx="4499">
                  <c:v>43350.562492476849</c:v>
                </c:pt>
                <c:pt idx="4500">
                  <c:v>43350.562506365743</c:v>
                </c:pt>
                <c:pt idx="4501">
                  <c:v>43350.562520254629</c:v>
                </c:pt>
                <c:pt idx="4502">
                  <c:v>43350.562534143515</c:v>
                </c:pt>
                <c:pt idx="4503">
                  <c:v>43350.562548032409</c:v>
                </c:pt>
                <c:pt idx="4504">
                  <c:v>43350.562561921295</c:v>
                </c:pt>
                <c:pt idx="4505">
                  <c:v>43350.562575810189</c:v>
                </c:pt>
                <c:pt idx="4506">
                  <c:v>43350.562589699075</c:v>
                </c:pt>
                <c:pt idx="4507">
                  <c:v>43350.562603587961</c:v>
                </c:pt>
                <c:pt idx="4508">
                  <c:v>43350.562617476855</c:v>
                </c:pt>
                <c:pt idx="4509">
                  <c:v>43350.562631365741</c:v>
                </c:pt>
                <c:pt idx="4510">
                  <c:v>43350.562645254628</c:v>
                </c:pt>
                <c:pt idx="4511">
                  <c:v>43350.562659143521</c:v>
                </c:pt>
                <c:pt idx="4512">
                  <c:v>43350.562673032407</c:v>
                </c:pt>
                <c:pt idx="4513">
                  <c:v>43350.562686921294</c:v>
                </c:pt>
                <c:pt idx="4514">
                  <c:v>43350.562700810187</c:v>
                </c:pt>
                <c:pt idx="4515">
                  <c:v>43350.562714699074</c:v>
                </c:pt>
                <c:pt idx="4516">
                  <c:v>43350.56272858796</c:v>
                </c:pt>
                <c:pt idx="4517">
                  <c:v>43350.562742476854</c:v>
                </c:pt>
                <c:pt idx="4518">
                  <c:v>43350.56275636574</c:v>
                </c:pt>
                <c:pt idx="4519">
                  <c:v>43350.562770254626</c:v>
                </c:pt>
                <c:pt idx="4520">
                  <c:v>43350.56278414352</c:v>
                </c:pt>
                <c:pt idx="4521">
                  <c:v>43350.562798032406</c:v>
                </c:pt>
                <c:pt idx="4522">
                  <c:v>43350.5628119213</c:v>
                </c:pt>
                <c:pt idx="4523">
                  <c:v>43350.562825810186</c:v>
                </c:pt>
                <c:pt idx="4524">
                  <c:v>43350.562839699072</c:v>
                </c:pt>
                <c:pt idx="4525">
                  <c:v>43350.562853587966</c:v>
                </c:pt>
                <c:pt idx="4526">
                  <c:v>43350.562867476852</c:v>
                </c:pt>
                <c:pt idx="4527">
                  <c:v>43350.562881365739</c:v>
                </c:pt>
                <c:pt idx="4528">
                  <c:v>43350.562895254632</c:v>
                </c:pt>
                <c:pt idx="4529">
                  <c:v>43350.562909143518</c:v>
                </c:pt>
                <c:pt idx="4530">
                  <c:v>43350.562923032405</c:v>
                </c:pt>
                <c:pt idx="4531">
                  <c:v>43350.562936921298</c:v>
                </c:pt>
                <c:pt idx="4532">
                  <c:v>43350.562950810185</c:v>
                </c:pt>
                <c:pt idx="4533">
                  <c:v>43350.562964699071</c:v>
                </c:pt>
                <c:pt idx="4534">
                  <c:v>43350.562978587965</c:v>
                </c:pt>
                <c:pt idx="4535">
                  <c:v>43350.562992476851</c:v>
                </c:pt>
                <c:pt idx="4536">
                  <c:v>43350.563006365737</c:v>
                </c:pt>
                <c:pt idx="4537">
                  <c:v>43350.563020254631</c:v>
                </c:pt>
                <c:pt idx="4538">
                  <c:v>43350.563034143517</c:v>
                </c:pt>
                <c:pt idx="4539">
                  <c:v>43350.563048032411</c:v>
                </c:pt>
                <c:pt idx="4540">
                  <c:v>43350.563061921297</c:v>
                </c:pt>
                <c:pt idx="4541">
                  <c:v>43350.563075810183</c:v>
                </c:pt>
                <c:pt idx="4542">
                  <c:v>43350.563089699077</c:v>
                </c:pt>
                <c:pt idx="4543">
                  <c:v>43350.563103587963</c:v>
                </c:pt>
                <c:pt idx="4544">
                  <c:v>43350.56311747685</c:v>
                </c:pt>
                <c:pt idx="4545">
                  <c:v>43350.563131365743</c:v>
                </c:pt>
                <c:pt idx="4546">
                  <c:v>43350.563145254629</c:v>
                </c:pt>
                <c:pt idx="4547">
                  <c:v>43350.563159143516</c:v>
                </c:pt>
                <c:pt idx="4548">
                  <c:v>43350.563173032409</c:v>
                </c:pt>
                <c:pt idx="4549">
                  <c:v>43350.563186921296</c:v>
                </c:pt>
                <c:pt idx="4550">
                  <c:v>43350.563200810182</c:v>
                </c:pt>
                <c:pt idx="4551">
                  <c:v>43350.563214699076</c:v>
                </c:pt>
                <c:pt idx="4552">
                  <c:v>43350.563228587962</c:v>
                </c:pt>
                <c:pt idx="4553">
                  <c:v>43350.563242476848</c:v>
                </c:pt>
                <c:pt idx="4554">
                  <c:v>43350.563256365742</c:v>
                </c:pt>
                <c:pt idx="4555">
                  <c:v>43350.563270254628</c:v>
                </c:pt>
                <c:pt idx="4556">
                  <c:v>43350.563284143522</c:v>
                </c:pt>
                <c:pt idx="4557">
                  <c:v>43350.563298032408</c:v>
                </c:pt>
                <c:pt idx="4558">
                  <c:v>43350.563311921294</c:v>
                </c:pt>
                <c:pt idx="4559">
                  <c:v>43350.563325810188</c:v>
                </c:pt>
                <c:pt idx="4560">
                  <c:v>43350.563339699074</c:v>
                </c:pt>
                <c:pt idx="4561">
                  <c:v>43350.563353587961</c:v>
                </c:pt>
                <c:pt idx="4562">
                  <c:v>43350.563367476854</c:v>
                </c:pt>
                <c:pt idx="4563">
                  <c:v>43350.56338136574</c:v>
                </c:pt>
                <c:pt idx="4564">
                  <c:v>43350.563395254627</c:v>
                </c:pt>
                <c:pt idx="4565">
                  <c:v>43350.56340914352</c:v>
                </c:pt>
                <c:pt idx="4566">
                  <c:v>43350.563423032407</c:v>
                </c:pt>
                <c:pt idx="4567">
                  <c:v>43350.563436921293</c:v>
                </c:pt>
                <c:pt idx="4568">
                  <c:v>43350.563450810187</c:v>
                </c:pt>
                <c:pt idx="4569">
                  <c:v>43350.563464699073</c:v>
                </c:pt>
                <c:pt idx="4570">
                  <c:v>43350.563478587967</c:v>
                </c:pt>
                <c:pt idx="4571">
                  <c:v>43350.563492476853</c:v>
                </c:pt>
                <c:pt idx="4572">
                  <c:v>43350.563506365739</c:v>
                </c:pt>
                <c:pt idx="4573">
                  <c:v>43350.563520254633</c:v>
                </c:pt>
                <c:pt idx="4574">
                  <c:v>43350.563534143519</c:v>
                </c:pt>
                <c:pt idx="4575">
                  <c:v>43350.563548032405</c:v>
                </c:pt>
                <c:pt idx="4576">
                  <c:v>43350.563561921299</c:v>
                </c:pt>
                <c:pt idx="4577">
                  <c:v>43350.563575810185</c:v>
                </c:pt>
                <c:pt idx="4578">
                  <c:v>43350.563589699072</c:v>
                </c:pt>
                <c:pt idx="4579">
                  <c:v>43350.563603587965</c:v>
                </c:pt>
                <c:pt idx="4580">
                  <c:v>43350.563617476852</c:v>
                </c:pt>
                <c:pt idx="4581">
                  <c:v>43350.563631365738</c:v>
                </c:pt>
                <c:pt idx="4582">
                  <c:v>43350.563645254631</c:v>
                </c:pt>
                <c:pt idx="4583">
                  <c:v>43350.563659143518</c:v>
                </c:pt>
                <c:pt idx="4584">
                  <c:v>43350.563673032404</c:v>
                </c:pt>
                <c:pt idx="4585">
                  <c:v>43350.563686921298</c:v>
                </c:pt>
                <c:pt idx="4586">
                  <c:v>43350.563700810184</c:v>
                </c:pt>
                <c:pt idx="4587">
                  <c:v>43350.563714699078</c:v>
                </c:pt>
                <c:pt idx="4588">
                  <c:v>43350.563728587964</c:v>
                </c:pt>
                <c:pt idx="4589">
                  <c:v>43350.56374247685</c:v>
                </c:pt>
                <c:pt idx="4590">
                  <c:v>43350.563756365744</c:v>
                </c:pt>
                <c:pt idx="4591">
                  <c:v>43350.56377025463</c:v>
                </c:pt>
                <c:pt idx="4592">
                  <c:v>43350.563784143516</c:v>
                </c:pt>
                <c:pt idx="4593">
                  <c:v>43350.56379803241</c:v>
                </c:pt>
                <c:pt idx="4594">
                  <c:v>43350.563811921296</c:v>
                </c:pt>
                <c:pt idx="4595">
                  <c:v>43350.563825810183</c:v>
                </c:pt>
                <c:pt idx="4596">
                  <c:v>43350.563839699076</c:v>
                </c:pt>
                <c:pt idx="4597">
                  <c:v>43350.563853587963</c:v>
                </c:pt>
                <c:pt idx="4598">
                  <c:v>43350.563867476849</c:v>
                </c:pt>
                <c:pt idx="4599">
                  <c:v>43350.563881365742</c:v>
                </c:pt>
                <c:pt idx="4600">
                  <c:v>43350.563895254629</c:v>
                </c:pt>
                <c:pt idx="4601">
                  <c:v>43350.563909143515</c:v>
                </c:pt>
                <c:pt idx="4602">
                  <c:v>43350.563923032409</c:v>
                </c:pt>
                <c:pt idx="4603">
                  <c:v>43350.563936921295</c:v>
                </c:pt>
                <c:pt idx="4604">
                  <c:v>43350.563950810189</c:v>
                </c:pt>
                <c:pt idx="4605">
                  <c:v>43350.563964699075</c:v>
                </c:pt>
                <c:pt idx="4606">
                  <c:v>43350.563978587961</c:v>
                </c:pt>
                <c:pt idx="4607">
                  <c:v>43350.563992476855</c:v>
                </c:pt>
                <c:pt idx="4608">
                  <c:v>43350.564006365741</c:v>
                </c:pt>
                <c:pt idx="4609">
                  <c:v>43350.564020254627</c:v>
                </c:pt>
                <c:pt idx="4610">
                  <c:v>43350.564034143521</c:v>
                </c:pt>
                <c:pt idx="4611">
                  <c:v>43350.564048032407</c:v>
                </c:pt>
                <c:pt idx="4612">
                  <c:v>43350.564061921294</c:v>
                </c:pt>
                <c:pt idx="4613">
                  <c:v>43350.564075810187</c:v>
                </c:pt>
                <c:pt idx="4614">
                  <c:v>43350.564089699074</c:v>
                </c:pt>
                <c:pt idx="4615">
                  <c:v>43350.56410358796</c:v>
                </c:pt>
                <c:pt idx="4616">
                  <c:v>43350.564117476853</c:v>
                </c:pt>
                <c:pt idx="4617">
                  <c:v>43350.56413136574</c:v>
                </c:pt>
                <c:pt idx="4618">
                  <c:v>43350.564145254626</c:v>
                </c:pt>
                <c:pt idx="4619">
                  <c:v>43350.56415914352</c:v>
                </c:pt>
                <c:pt idx="4620">
                  <c:v>43350.564173032406</c:v>
                </c:pt>
                <c:pt idx="4621">
                  <c:v>43350.5641869213</c:v>
                </c:pt>
                <c:pt idx="4622">
                  <c:v>43350.564200810186</c:v>
                </c:pt>
                <c:pt idx="4623">
                  <c:v>43350.564214699072</c:v>
                </c:pt>
                <c:pt idx="4624">
                  <c:v>43350.564228587966</c:v>
                </c:pt>
                <c:pt idx="4625">
                  <c:v>43350.564242476852</c:v>
                </c:pt>
                <c:pt idx="4626">
                  <c:v>43350.564256365738</c:v>
                </c:pt>
                <c:pt idx="4627">
                  <c:v>43350.564270254632</c:v>
                </c:pt>
                <c:pt idx="4628">
                  <c:v>43350.564284143518</c:v>
                </c:pt>
                <c:pt idx="4629">
                  <c:v>43350.564298032405</c:v>
                </c:pt>
                <c:pt idx="4630">
                  <c:v>43350.564311921298</c:v>
                </c:pt>
                <c:pt idx="4631">
                  <c:v>43350.564325810185</c:v>
                </c:pt>
                <c:pt idx="4632">
                  <c:v>43350.564339699071</c:v>
                </c:pt>
                <c:pt idx="4633">
                  <c:v>43350.564353587964</c:v>
                </c:pt>
                <c:pt idx="4634">
                  <c:v>43350.564367476851</c:v>
                </c:pt>
                <c:pt idx="4635">
                  <c:v>43350.564381365744</c:v>
                </c:pt>
                <c:pt idx="4636">
                  <c:v>43350.564395254631</c:v>
                </c:pt>
                <c:pt idx="4637">
                  <c:v>43350.564409143517</c:v>
                </c:pt>
                <c:pt idx="4638">
                  <c:v>43350.564423032411</c:v>
                </c:pt>
                <c:pt idx="4639">
                  <c:v>43350.564436921297</c:v>
                </c:pt>
                <c:pt idx="4640">
                  <c:v>43350.564450810183</c:v>
                </c:pt>
                <c:pt idx="4641">
                  <c:v>43350.564464699077</c:v>
                </c:pt>
                <c:pt idx="4642">
                  <c:v>43350.564478587963</c:v>
                </c:pt>
                <c:pt idx="4643">
                  <c:v>43350.564492476849</c:v>
                </c:pt>
                <c:pt idx="4644">
                  <c:v>43350.564506365743</c:v>
                </c:pt>
                <c:pt idx="4645">
                  <c:v>43350.564520254629</c:v>
                </c:pt>
                <c:pt idx="4646">
                  <c:v>43350.564534143516</c:v>
                </c:pt>
                <c:pt idx="4647">
                  <c:v>43350.564548032409</c:v>
                </c:pt>
                <c:pt idx="4648">
                  <c:v>43350.564561921296</c:v>
                </c:pt>
                <c:pt idx="4649">
                  <c:v>43350.564575810182</c:v>
                </c:pt>
                <c:pt idx="4650">
                  <c:v>43350.564589699075</c:v>
                </c:pt>
                <c:pt idx="4651">
                  <c:v>43350.564603587962</c:v>
                </c:pt>
                <c:pt idx="4652">
                  <c:v>43350.564617476855</c:v>
                </c:pt>
                <c:pt idx="4653">
                  <c:v>43350.564631365742</c:v>
                </c:pt>
                <c:pt idx="4654">
                  <c:v>43350.564645254628</c:v>
                </c:pt>
                <c:pt idx="4655">
                  <c:v>43350.564659143522</c:v>
                </c:pt>
                <c:pt idx="4656">
                  <c:v>43350.564673032408</c:v>
                </c:pt>
                <c:pt idx="4657">
                  <c:v>43350.564686921294</c:v>
                </c:pt>
                <c:pt idx="4658">
                  <c:v>43350.564700810188</c:v>
                </c:pt>
                <c:pt idx="4659">
                  <c:v>43350.564714699074</c:v>
                </c:pt>
                <c:pt idx="4660">
                  <c:v>43350.56472858796</c:v>
                </c:pt>
                <c:pt idx="4661">
                  <c:v>43350.564742476854</c:v>
                </c:pt>
                <c:pt idx="4662">
                  <c:v>43350.56475636574</c:v>
                </c:pt>
                <c:pt idx="4663">
                  <c:v>43350.564770254627</c:v>
                </c:pt>
                <c:pt idx="4664">
                  <c:v>43350.56478414352</c:v>
                </c:pt>
                <c:pt idx="4665">
                  <c:v>43350.564798032407</c:v>
                </c:pt>
                <c:pt idx="4666">
                  <c:v>43350.564811921293</c:v>
                </c:pt>
                <c:pt idx="4667">
                  <c:v>43350.564825810186</c:v>
                </c:pt>
                <c:pt idx="4668">
                  <c:v>43350.564839699073</c:v>
                </c:pt>
                <c:pt idx="4669">
                  <c:v>43350.564853587966</c:v>
                </c:pt>
                <c:pt idx="4670">
                  <c:v>43350.564867476853</c:v>
                </c:pt>
                <c:pt idx="4671">
                  <c:v>43350.564881365739</c:v>
                </c:pt>
                <c:pt idx="4672">
                  <c:v>43350.564895254633</c:v>
                </c:pt>
                <c:pt idx="4673">
                  <c:v>43350.564909143519</c:v>
                </c:pt>
                <c:pt idx="4674">
                  <c:v>43350.564923032405</c:v>
                </c:pt>
                <c:pt idx="4675">
                  <c:v>43350.564936921299</c:v>
                </c:pt>
                <c:pt idx="4676">
                  <c:v>43350.564950810185</c:v>
                </c:pt>
                <c:pt idx="4677">
                  <c:v>43350.564964699071</c:v>
                </c:pt>
                <c:pt idx="4678">
                  <c:v>43350.564978587965</c:v>
                </c:pt>
                <c:pt idx="4679">
                  <c:v>43350.564992476851</c:v>
                </c:pt>
                <c:pt idx="4680">
                  <c:v>43350.565006365738</c:v>
                </c:pt>
                <c:pt idx="4681">
                  <c:v>43350.565020254631</c:v>
                </c:pt>
                <c:pt idx="4682">
                  <c:v>43350.565034143518</c:v>
                </c:pt>
                <c:pt idx="4683">
                  <c:v>43350.565048032404</c:v>
                </c:pt>
                <c:pt idx="4684">
                  <c:v>43350.565061921297</c:v>
                </c:pt>
                <c:pt idx="4685">
                  <c:v>43350.565075810184</c:v>
                </c:pt>
                <c:pt idx="4686">
                  <c:v>43350.565089699077</c:v>
                </c:pt>
                <c:pt idx="4687">
                  <c:v>43350.565103587964</c:v>
                </c:pt>
                <c:pt idx="4688">
                  <c:v>43350.56511747685</c:v>
                </c:pt>
                <c:pt idx="4689">
                  <c:v>43350.565131365744</c:v>
                </c:pt>
                <c:pt idx="4690">
                  <c:v>43350.56514525463</c:v>
                </c:pt>
                <c:pt idx="4691">
                  <c:v>43350.565159143516</c:v>
                </c:pt>
                <c:pt idx="4692">
                  <c:v>43350.56517303241</c:v>
                </c:pt>
                <c:pt idx="4693">
                  <c:v>43350.565186921296</c:v>
                </c:pt>
                <c:pt idx="4694">
                  <c:v>43350.565200810182</c:v>
                </c:pt>
                <c:pt idx="4695">
                  <c:v>43350.565214699076</c:v>
                </c:pt>
                <c:pt idx="4696">
                  <c:v>43350.565228587962</c:v>
                </c:pt>
                <c:pt idx="4697">
                  <c:v>43350.565242476849</c:v>
                </c:pt>
                <c:pt idx="4698">
                  <c:v>43350.565256365742</c:v>
                </c:pt>
                <c:pt idx="4699">
                  <c:v>43350.565270254629</c:v>
                </c:pt>
                <c:pt idx="4700">
                  <c:v>43350.565284143522</c:v>
                </c:pt>
                <c:pt idx="4701">
                  <c:v>43350.565298032408</c:v>
                </c:pt>
                <c:pt idx="4702">
                  <c:v>43350.565311921295</c:v>
                </c:pt>
                <c:pt idx="4703">
                  <c:v>43350.565325810188</c:v>
                </c:pt>
                <c:pt idx="4704">
                  <c:v>43350.565339699075</c:v>
                </c:pt>
                <c:pt idx="4705">
                  <c:v>43350.565353587961</c:v>
                </c:pt>
                <c:pt idx="4706">
                  <c:v>43350.565367476855</c:v>
                </c:pt>
                <c:pt idx="4707">
                  <c:v>43350.565381365741</c:v>
                </c:pt>
                <c:pt idx="4708">
                  <c:v>43350.565395254627</c:v>
                </c:pt>
                <c:pt idx="4709">
                  <c:v>43350.565409143521</c:v>
                </c:pt>
                <c:pt idx="4710">
                  <c:v>43350.565423032407</c:v>
                </c:pt>
                <c:pt idx="4711">
                  <c:v>43350.565436921293</c:v>
                </c:pt>
                <c:pt idx="4712">
                  <c:v>43350.565450810187</c:v>
                </c:pt>
                <c:pt idx="4713">
                  <c:v>43350.565464699073</c:v>
                </c:pt>
                <c:pt idx="4714">
                  <c:v>43350.56547858796</c:v>
                </c:pt>
                <c:pt idx="4715">
                  <c:v>43350.565492476853</c:v>
                </c:pt>
                <c:pt idx="4716">
                  <c:v>43350.56550636574</c:v>
                </c:pt>
                <c:pt idx="4717">
                  <c:v>43350.565520254633</c:v>
                </c:pt>
                <c:pt idx="4718">
                  <c:v>43350.565534143519</c:v>
                </c:pt>
                <c:pt idx="4719">
                  <c:v>43350.565548032406</c:v>
                </c:pt>
                <c:pt idx="4720">
                  <c:v>43350.565561921299</c:v>
                </c:pt>
                <c:pt idx="4721">
                  <c:v>43350.565575810186</c:v>
                </c:pt>
                <c:pt idx="4722">
                  <c:v>43350.565589699072</c:v>
                </c:pt>
                <c:pt idx="4723">
                  <c:v>43350.565603587966</c:v>
                </c:pt>
                <c:pt idx="4724">
                  <c:v>43350.565617476852</c:v>
                </c:pt>
                <c:pt idx="4725">
                  <c:v>43350.565631365738</c:v>
                </c:pt>
                <c:pt idx="4726">
                  <c:v>43350.565645254632</c:v>
                </c:pt>
                <c:pt idx="4727">
                  <c:v>43350.565659143518</c:v>
                </c:pt>
                <c:pt idx="4728">
                  <c:v>43350.565673032404</c:v>
                </c:pt>
                <c:pt idx="4729">
                  <c:v>43350.565686921298</c:v>
                </c:pt>
                <c:pt idx="4730">
                  <c:v>43350.565700810184</c:v>
                </c:pt>
                <c:pt idx="4731">
                  <c:v>43350.565714699071</c:v>
                </c:pt>
                <c:pt idx="4732">
                  <c:v>43350.565728587964</c:v>
                </c:pt>
                <c:pt idx="4733">
                  <c:v>43350.565742476851</c:v>
                </c:pt>
                <c:pt idx="4734">
                  <c:v>43350.565756365744</c:v>
                </c:pt>
                <c:pt idx="4735">
                  <c:v>43350.56577025463</c:v>
                </c:pt>
                <c:pt idx="4736">
                  <c:v>43350.565784143517</c:v>
                </c:pt>
                <c:pt idx="4737">
                  <c:v>43350.56579803241</c:v>
                </c:pt>
                <c:pt idx="4738">
                  <c:v>43350.565811921297</c:v>
                </c:pt>
                <c:pt idx="4739">
                  <c:v>43350.565825810183</c:v>
                </c:pt>
                <c:pt idx="4740">
                  <c:v>43350.565839699077</c:v>
                </c:pt>
                <c:pt idx="4741">
                  <c:v>43350.565853587963</c:v>
                </c:pt>
                <c:pt idx="4742">
                  <c:v>43350.565867476849</c:v>
                </c:pt>
                <c:pt idx="4743">
                  <c:v>43350.565881365743</c:v>
                </c:pt>
                <c:pt idx="4744">
                  <c:v>43350.565895254629</c:v>
                </c:pt>
                <c:pt idx="4745">
                  <c:v>43350.565909143515</c:v>
                </c:pt>
                <c:pt idx="4746">
                  <c:v>43350.565923032409</c:v>
                </c:pt>
                <c:pt idx="4747">
                  <c:v>43350.565936921295</c:v>
                </c:pt>
                <c:pt idx="4748">
                  <c:v>43350.565950810182</c:v>
                </c:pt>
                <c:pt idx="4749">
                  <c:v>43350.565964699075</c:v>
                </c:pt>
                <c:pt idx="4750">
                  <c:v>43350.565978587962</c:v>
                </c:pt>
                <c:pt idx="4751">
                  <c:v>43350.565992476855</c:v>
                </c:pt>
                <c:pt idx="4752">
                  <c:v>43350.566006365741</c:v>
                </c:pt>
                <c:pt idx="4753">
                  <c:v>43350.566020254628</c:v>
                </c:pt>
                <c:pt idx="4754">
                  <c:v>43350.566034143521</c:v>
                </c:pt>
                <c:pt idx="4755">
                  <c:v>43350.566048032408</c:v>
                </c:pt>
                <c:pt idx="4756">
                  <c:v>43350.566061921294</c:v>
                </c:pt>
                <c:pt idx="4757">
                  <c:v>43350.566075810188</c:v>
                </c:pt>
                <c:pt idx="4758">
                  <c:v>43350.566089699074</c:v>
                </c:pt>
                <c:pt idx="4759">
                  <c:v>43350.56610358796</c:v>
                </c:pt>
                <c:pt idx="4760">
                  <c:v>43350.566117476854</c:v>
                </c:pt>
                <c:pt idx="4761">
                  <c:v>43350.56613136574</c:v>
                </c:pt>
                <c:pt idx="4762">
                  <c:v>43350.566145254626</c:v>
                </c:pt>
                <c:pt idx="4763">
                  <c:v>43350.56615914352</c:v>
                </c:pt>
                <c:pt idx="4764">
                  <c:v>43350.566173032406</c:v>
                </c:pt>
                <c:pt idx="4765">
                  <c:v>43350.566186921293</c:v>
                </c:pt>
                <c:pt idx="4766">
                  <c:v>43350.566200810186</c:v>
                </c:pt>
                <c:pt idx="4767">
                  <c:v>43350.566214699073</c:v>
                </c:pt>
                <c:pt idx="4768">
                  <c:v>43350.566228587966</c:v>
                </c:pt>
                <c:pt idx="4769">
                  <c:v>43350.566242476852</c:v>
                </c:pt>
                <c:pt idx="4770">
                  <c:v>43350.566256365739</c:v>
                </c:pt>
                <c:pt idx="4771">
                  <c:v>43350.566270254632</c:v>
                </c:pt>
                <c:pt idx="4772">
                  <c:v>43350.566284143519</c:v>
                </c:pt>
                <c:pt idx="4773">
                  <c:v>43350.566298032405</c:v>
                </c:pt>
                <c:pt idx="4774">
                  <c:v>43350.566311921299</c:v>
                </c:pt>
                <c:pt idx="4775">
                  <c:v>43350.566325810185</c:v>
                </c:pt>
                <c:pt idx="4776">
                  <c:v>43350.566339699071</c:v>
                </c:pt>
                <c:pt idx="4777">
                  <c:v>43350.566353587965</c:v>
                </c:pt>
                <c:pt idx="4778">
                  <c:v>43350.566367476851</c:v>
                </c:pt>
                <c:pt idx="4779">
                  <c:v>43350.566381365737</c:v>
                </c:pt>
                <c:pt idx="4780">
                  <c:v>43350.566395254631</c:v>
                </c:pt>
                <c:pt idx="4781">
                  <c:v>43350.566409143517</c:v>
                </c:pt>
                <c:pt idx="4782">
                  <c:v>43350.566423032411</c:v>
                </c:pt>
                <c:pt idx="4783">
                  <c:v>43350.566436921297</c:v>
                </c:pt>
                <c:pt idx="4784">
                  <c:v>43350.566450810184</c:v>
                </c:pt>
                <c:pt idx="4785">
                  <c:v>43350.566464699077</c:v>
                </c:pt>
                <c:pt idx="4786">
                  <c:v>43350.566478587964</c:v>
                </c:pt>
                <c:pt idx="4787">
                  <c:v>43350.56649247685</c:v>
                </c:pt>
                <c:pt idx="4788">
                  <c:v>43350.566506365743</c:v>
                </c:pt>
                <c:pt idx="4789">
                  <c:v>43350.56652025463</c:v>
                </c:pt>
                <c:pt idx="4790">
                  <c:v>43350.566534143516</c:v>
                </c:pt>
                <c:pt idx="4791">
                  <c:v>43350.56654803241</c:v>
                </c:pt>
                <c:pt idx="4792">
                  <c:v>43350.566561921296</c:v>
                </c:pt>
                <c:pt idx="4793">
                  <c:v>43350.566575810182</c:v>
                </c:pt>
                <c:pt idx="4794">
                  <c:v>43350.566589699076</c:v>
                </c:pt>
                <c:pt idx="4795">
                  <c:v>43350.566603587962</c:v>
                </c:pt>
                <c:pt idx="4796">
                  <c:v>43350.566617476848</c:v>
                </c:pt>
                <c:pt idx="4797">
                  <c:v>43350.566631365742</c:v>
                </c:pt>
                <c:pt idx="4798">
                  <c:v>43350.566645254628</c:v>
                </c:pt>
                <c:pt idx="4799">
                  <c:v>43350.566659143522</c:v>
                </c:pt>
                <c:pt idx="4800">
                  <c:v>43350.566673032408</c:v>
                </c:pt>
                <c:pt idx="4801">
                  <c:v>43350.566686921295</c:v>
                </c:pt>
                <c:pt idx="4802">
                  <c:v>43350.566700810188</c:v>
                </c:pt>
                <c:pt idx="4803">
                  <c:v>43350.566714699075</c:v>
                </c:pt>
                <c:pt idx="4804">
                  <c:v>43350.566728587961</c:v>
                </c:pt>
                <c:pt idx="4805">
                  <c:v>43350.566742476854</c:v>
                </c:pt>
                <c:pt idx="4806">
                  <c:v>43350.566756365741</c:v>
                </c:pt>
                <c:pt idx="4807">
                  <c:v>43350.566770254627</c:v>
                </c:pt>
                <c:pt idx="4808">
                  <c:v>43350.566784143521</c:v>
                </c:pt>
                <c:pt idx="4809">
                  <c:v>43350.566798032407</c:v>
                </c:pt>
                <c:pt idx="4810">
                  <c:v>43350.566811921293</c:v>
                </c:pt>
                <c:pt idx="4811">
                  <c:v>43350.566825810187</c:v>
                </c:pt>
                <c:pt idx="4812">
                  <c:v>43350.566839699073</c:v>
                </c:pt>
                <c:pt idx="4813">
                  <c:v>43350.566853587959</c:v>
                </c:pt>
                <c:pt idx="4814">
                  <c:v>43350.566867476853</c:v>
                </c:pt>
                <c:pt idx="4815">
                  <c:v>43350.566881365739</c:v>
                </c:pt>
                <c:pt idx="4816">
                  <c:v>43350.566895254633</c:v>
                </c:pt>
                <c:pt idx="4817">
                  <c:v>43350.566909143519</c:v>
                </c:pt>
                <c:pt idx="4818">
                  <c:v>43350.566923032406</c:v>
                </c:pt>
                <c:pt idx="4819">
                  <c:v>43350.566936921299</c:v>
                </c:pt>
                <c:pt idx="4820">
                  <c:v>43350.566950810186</c:v>
                </c:pt>
                <c:pt idx="4821">
                  <c:v>43350.566964699072</c:v>
                </c:pt>
                <c:pt idx="4822">
                  <c:v>43350.566978587965</c:v>
                </c:pt>
                <c:pt idx="4823">
                  <c:v>43350.566992476852</c:v>
                </c:pt>
                <c:pt idx="4824">
                  <c:v>43350.567006365738</c:v>
                </c:pt>
                <c:pt idx="4825">
                  <c:v>43350.567020254632</c:v>
                </c:pt>
                <c:pt idx="4826">
                  <c:v>43350.567034143518</c:v>
                </c:pt>
                <c:pt idx="4827">
                  <c:v>43350.567048032404</c:v>
                </c:pt>
                <c:pt idx="4828">
                  <c:v>43350.567061921298</c:v>
                </c:pt>
                <c:pt idx="4829">
                  <c:v>43350.567075810184</c:v>
                </c:pt>
                <c:pt idx="4830">
                  <c:v>43350.56708969907</c:v>
                </c:pt>
                <c:pt idx="4831">
                  <c:v>43350.567103587964</c:v>
                </c:pt>
                <c:pt idx="4832">
                  <c:v>43350.56711747685</c:v>
                </c:pt>
                <c:pt idx="4833">
                  <c:v>43350.567131365744</c:v>
                </c:pt>
                <c:pt idx="4834">
                  <c:v>43350.56714525463</c:v>
                </c:pt>
                <c:pt idx="4835">
                  <c:v>43350.567159143517</c:v>
                </c:pt>
                <c:pt idx="4836">
                  <c:v>43350.56717303241</c:v>
                </c:pt>
                <c:pt idx="4837">
                  <c:v>43350.567186921297</c:v>
                </c:pt>
                <c:pt idx="4838">
                  <c:v>43350.567200810183</c:v>
                </c:pt>
                <c:pt idx="4839">
                  <c:v>43350.567214699076</c:v>
                </c:pt>
                <c:pt idx="4840">
                  <c:v>43350.567228587963</c:v>
                </c:pt>
                <c:pt idx="4841">
                  <c:v>43350.567242476849</c:v>
                </c:pt>
                <c:pt idx="4842">
                  <c:v>43350.567256365743</c:v>
                </c:pt>
                <c:pt idx="4843">
                  <c:v>43350.567270254629</c:v>
                </c:pt>
                <c:pt idx="4844">
                  <c:v>43350.567284143515</c:v>
                </c:pt>
                <c:pt idx="4845">
                  <c:v>43350.567298032409</c:v>
                </c:pt>
                <c:pt idx="4846">
                  <c:v>43350.567311921295</c:v>
                </c:pt>
                <c:pt idx="4847">
                  <c:v>43350.567325810189</c:v>
                </c:pt>
                <c:pt idx="4848">
                  <c:v>43350.567339699075</c:v>
                </c:pt>
                <c:pt idx="4849">
                  <c:v>43350.567353587961</c:v>
                </c:pt>
                <c:pt idx="4850">
                  <c:v>43350.567367476855</c:v>
                </c:pt>
                <c:pt idx="4851">
                  <c:v>43350.567381365741</c:v>
                </c:pt>
                <c:pt idx="4852">
                  <c:v>43350.567395254628</c:v>
                </c:pt>
                <c:pt idx="4853">
                  <c:v>43350.567409143521</c:v>
                </c:pt>
                <c:pt idx="4854">
                  <c:v>43350.567423032408</c:v>
                </c:pt>
                <c:pt idx="4855">
                  <c:v>43350.567436921294</c:v>
                </c:pt>
                <c:pt idx="4856">
                  <c:v>43350.567450810187</c:v>
                </c:pt>
                <c:pt idx="4857">
                  <c:v>43350.567464699074</c:v>
                </c:pt>
                <c:pt idx="4858">
                  <c:v>43350.56747858796</c:v>
                </c:pt>
                <c:pt idx="4859">
                  <c:v>43350.567492476854</c:v>
                </c:pt>
                <c:pt idx="4860">
                  <c:v>43350.56750636574</c:v>
                </c:pt>
                <c:pt idx="4861">
                  <c:v>43350.567520254626</c:v>
                </c:pt>
                <c:pt idx="4862">
                  <c:v>43350.56753414352</c:v>
                </c:pt>
                <c:pt idx="4863">
                  <c:v>43350.567548032406</c:v>
                </c:pt>
                <c:pt idx="4864">
                  <c:v>43350.5675619213</c:v>
                </c:pt>
                <c:pt idx="4865">
                  <c:v>43350.567575810186</c:v>
                </c:pt>
                <c:pt idx="4866">
                  <c:v>43350.567589699072</c:v>
                </c:pt>
                <c:pt idx="4867">
                  <c:v>43350.567603587966</c:v>
                </c:pt>
                <c:pt idx="4868">
                  <c:v>43350.567617476852</c:v>
                </c:pt>
                <c:pt idx="4869">
                  <c:v>43350.567631365739</c:v>
                </c:pt>
                <c:pt idx="4870">
                  <c:v>43350.567645254632</c:v>
                </c:pt>
                <c:pt idx="4871">
                  <c:v>43350.567659143519</c:v>
                </c:pt>
                <c:pt idx="4872">
                  <c:v>43350.567673032405</c:v>
                </c:pt>
                <c:pt idx="4873">
                  <c:v>43350.567686921298</c:v>
                </c:pt>
                <c:pt idx="4874">
                  <c:v>43350.567700810185</c:v>
                </c:pt>
                <c:pt idx="4875">
                  <c:v>43350.567714699071</c:v>
                </c:pt>
                <c:pt idx="4876">
                  <c:v>43350.567728587965</c:v>
                </c:pt>
                <c:pt idx="4877">
                  <c:v>43350.567742476851</c:v>
                </c:pt>
                <c:pt idx="4878">
                  <c:v>43350.567756365737</c:v>
                </c:pt>
                <c:pt idx="4879">
                  <c:v>43350.567770254631</c:v>
                </c:pt>
                <c:pt idx="4880">
                  <c:v>43350.567784143517</c:v>
                </c:pt>
                <c:pt idx="4881">
                  <c:v>43350.567798032411</c:v>
                </c:pt>
                <c:pt idx="4882">
                  <c:v>43350.567811921297</c:v>
                </c:pt>
                <c:pt idx="4883">
                  <c:v>43350.567825810183</c:v>
                </c:pt>
                <c:pt idx="4884">
                  <c:v>43350.567839699077</c:v>
                </c:pt>
                <c:pt idx="4885">
                  <c:v>43350.567853587963</c:v>
                </c:pt>
                <c:pt idx="4886">
                  <c:v>43350.56786747685</c:v>
                </c:pt>
                <c:pt idx="4887">
                  <c:v>43350.567881365743</c:v>
                </c:pt>
                <c:pt idx="4888">
                  <c:v>43350.56789525463</c:v>
                </c:pt>
                <c:pt idx="4889">
                  <c:v>43350.567909143516</c:v>
                </c:pt>
                <c:pt idx="4890">
                  <c:v>43350.567923032409</c:v>
                </c:pt>
                <c:pt idx="4891">
                  <c:v>43350.567936921296</c:v>
                </c:pt>
                <c:pt idx="4892">
                  <c:v>43350.567950810182</c:v>
                </c:pt>
                <c:pt idx="4893">
                  <c:v>43350.567964699076</c:v>
                </c:pt>
                <c:pt idx="4894">
                  <c:v>43350.567978587962</c:v>
                </c:pt>
                <c:pt idx="4895">
                  <c:v>43350.567992476848</c:v>
                </c:pt>
                <c:pt idx="4896">
                  <c:v>43350.568006365742</c:v>
                </c:pt>
                <c:pt idx="4897">
                  <c:v>43350.568020254628</c:v>
                </c:pt>
                <c:pt idx="4898">
                  <c:v>43350.568034143522</c:v>
                </c:pt>
                <c:pt idx="4899">
                  <c:v>43350.568048032408</c:v>
                </c:pt>
                <c:pt idx="4900">
                  <c:v>43350.568061921294</c:v>
                </c:pt>
                <c:pt idx="4901">
                  <c:v>43350.568075810188</c:v>
                </c:pt>
                <c:pt idx="4902">
                  <c:v>43350.568089699074</c:v>
                </c:pt>
                <c:pt idx="4903">
                  <c:v>43350.568103587961</c:v>
                </c:pt>
                <c:pt idx="4904">
                  <c:v>43350.568117476854</c:v>
                </c:pt>
                <c:pt idx="4905">
                  <c:v>43350.568131365741</c:v>
                </c:pt>
                <c:pt idx="4906">
                  <c:v>43350.568145254627</c:v>
                </c:pt>
                <c:pt idx="4907">
                  <c:v>43350.56815914352</c:v>
                </c:pt>
                <c:pt idx="4908">
                  <c:v>43350.568173032407</c:v>
                </c:pt>
                <c:pt idx="4909">
                  <c:v>43350.568186921293</c:v>
                </c:pt>
                <c:pt idx="4910">
                  <c:v>43350.568200810187</c:v>
                </c:pt>
                <c:pt idx="4911">
                  <c:v>43350.568214699073</c:v>
                </c:pt>
                <c:pt idx="4912">
                  <c:v>43350.568228587967</c:v>
                </c:pt>
                <c:pt idx="4913">
                  <c:v>43350.568242476853</c:v>
                </c:pt>
                <c:pt idx="4914">
                  <c:v>43350.568256365739</c:v>
                </c:pt>
                <c:pt idx="4915">
                  <c:v>43350.568270254633</c:v>
                </c:pt>
                <c:pt idx="4916">
                  <c:v>43350.568284143519</c:v>
                </c:pt>
                <c:pt idx="4917">
                  <c:v>43350.568298032405</c:v>
                </c:pt>
                <c:pt idx="4918">
                  <c:v>43350.568311921299</c:v>
                </c:pt>
                <c:pt idx="4919">
                  <c:v>43350.568325810185</c:v>
                </c:pt>
                <c:pt idx="4920">
                  <c:v>43350.568339699072</c:v>
                </c:pt>
                <c:pt idx="4921">
                  <c:v>43350.568353587965</c:v>
                </c:pt>
                <c:pt idx="4922">
                  <c:v>43350.568367476852</c:v>
                </c:pt>
                <c:pt idx="4923">
                  <c:v>43350.568381365738</c:v>
                </c:pt>
                <c:pt idx="4924">
                  <c:v>43350.568395254631</c:v>
                </c:pt>
                <c:pt idx="4925">
                  <c:v>43350.568409143518</c:v>
                </c:pt>
                <c:pt idx="4926">
                  <c:v>43350.568423032404</c:v>
                </c:pt>
                <c:pt idx="4927">
                  <c:v>43350.568436921298</c:v>
                </c:pt>
                <c:pt idx="4928">
                  <c:v>43350.568450810184</c:v>
                </c:pt>
                <c:pt idx="4929">
                  <c:v>43350.568464699078</c:v>
                </c:pt>
                <c:pt idx="4930">
                  <c:v>43350.568478587964</c:v>
                </c:pt>
                <c:pt idx="4931">
                  <c:v>43350.56849247685</c:v>
                </c:pt>
                <c:pt idx="4932">
                  <c:v>43350.568506365744</c:v>
                </c:pt>
                <c:pt idx="4933">
                  <c:v>43350.56852025463</c:v>
                </c:pt>
                <c:pt idx="4934">
                  <c:v>43350.568534143516</c:v>
                </c:pt>
                <c:pt idx="4935">
                  <c:v>43350.56854803241</c:v>
                </c:pt>
                <c:pt idx="4936">
                  <c:v>43350.568561921296</c:v>
                </c:pt>
                <c:pt idx="4937">
                  <c:v>43350.568575810183</c:v>
                </c:pt>
                <c:pt idx="4938">
                  <c:v>43350.568589699076</c:v>
                </c:pt>
                <c:pt idx="4939">
                  <c:v>43350.568603587963</c:v>
                </c:pt>
                <c:pt idx="4940">
                  <c:v>43350.568617476849</c:v>
                </c:pt>
                <c:pt idx="4941">
                  <c:v>43350.568631365742</c:v>
                </c:pt>
                <c:pt idx="4942">
                  <c:v>43350.568645254629</c:v>
                </c:pt>
                <c:pt idx="4943">
                  <c:v>43350.568659143515</c:v>
                </c:pt>
                <c:pt idx="4944">
                  <c:v>43350.568673032409</c:v>
                </c:pt>
                <c:pt idx="4945">
                  <c:v>43350.568686921295</c:v>
                </c:pt>
                <c:pt idx="4946">
                  <c:v>43350.568700810189</c:v>
                </c:pt>
                <c:pt idx="4947">
                  <c:v>43350.568714699075</c:v>
                </c:pt>
                <c:pt idx="4948">
                  <c:v>43350.568728587961</c:v>
                </c:pt>
                <c:pt idx="4949">
                  <c:v>43350.568742476855</c:v>
                </c:pt>
                <c:pt idx="4950">
                  <c:v>43350.568756365741</c:v>
                </c:pt>
                <c:pt idx="4951">
                  <c:v>43350.568770254627</c:v>
                </c:pt>
                <c:pt idx="4952">
                  <c:v>43350.568784143521</c:v>
                </c:pt>
                <c:pt idx="4953">
                  <c:v>43350.568798032407</c:v>
                </c:pt>
                <c:pt idx="4954">
                  <c:v>43350.568811921294</c:v>
                </c:pt>
                <c:pt idx="4955">
                  <c:v>43350.568825810187</c:v>
                </c:pt>
                <c:pt idx="4956">
                  <c:v>43350.568839699074</c:v>
                </c:pt>
                <c:pt idx="4957">
                  <c:v>43350.56885358796</c:v>
                </c:pt>
                <c:pt idx="4958">
                  <c:v>43350.568867476853</c:v>
                </c:pt>
                <c:pt idx="4959">
                  <c:v>43350.56888136574</c:v>
                </c:pt>
                <c:pt idx="4960">
                  <c:v>43350.568895254626</c:v>
                </c:pt>
                <c:pt idx="4961">
                  <c:v>43350.56890914352</c:v>
                </c:pt>
                <c:pt idx="4962">
                  <c:v>43350.568923032406</c:v>
                </c:pt>
                <c:pt idx="4963">
                  <c:v>43350.5689369213</c:v>
                </c:pt>
                <c:pt idx="4964">
                  <c:v>43350.568950810186</c:v>
                </c:pt>
                <c:pt idx="4965">
                  <c:v>43350.568964699072</c:v>
                </c:pt>
                <c:pt idx="4966">
                  <c:v>43350.568978587966</c:v>
                </c:pt>
                <c:pt idx="4967">
                  <c:v>43350.568992476852</c:v>
                </c:pt>
                <c:pt idx="4968">
                  <c:v>43350.569006365738</c:v>
                </c:pt>
                <c:pt idx="4969">
                  <c:v>43350.569020254632</c:v>
                </c:pt>
                <c:pt idx="4970">
                  <c:v>43350.569034143518</c:v>
                </c:pt>
                <c:pt idx="4971">
                  <c:v>43350.569048032405</c:v>
                </c:pt>
                <c:pt idx="4972">
                  <c:v>43350.569061921298</c:v>
                </c:pt>
                <c:pt idx="4973">
                  <c:v>43350.569075810185</c:v>
                </c:pt>
                <c:pt idx="4974">
                  <c:v>43350.569089699071</c:v>
                </c:pt>
                <c:pt idx="4975">
                  <c:v>43350.569103587964</c:v>
                </c:pt>
                <c:pt idx="4976">
                  <c:v>43350.569117476851</c:v>
                </c:pt>
                <c:pt idx="4977">
                  <c:v>43350.569131365737</c:v>
                </c:pt>
                <c:pt idx="4978">
                  <c:v>43350.569145254631</c:v>
                </c:pt>
                <c:pt idx="4979">
                  <c:v>43350.569159143517</c:v>
                </c:pt>
                <c:pt idx="4980">
                  <c:v>43350.569173032411</c:v>
                </c:pt>
                <c:pt idx="4981">
                  <c:v>43350.569186921297</c:v>
                </c:pt>
                <c:pt idx="4982">
                  <c:v>43350.569200810183</c:v>
                </c:pt>
                <c:pt idx="4983">
                  <c:v>43350.569214699077</c:v>
                </c:pt>
                <c:pt idx="4984">
                  <c:v>43350.569228587963</c:v>
                </c:pt>
                <c:pt idx="4985">
                  <c:v>43350.569242476849</c:v>
                </c:pt>
                <c:pt idx="4986">
                  <c:v>43350.569256365743</c:v>
                </c:pt>
                <c:pt idx="4987">
                  <c:v>43350.569270254629</c:v>
                </c:pt>
                <c:pt idx="4988">
                  <c:v>43350.569284143516</c:v>
                </c:pt>
                <c:pt idx="4989">
                  <c:v>43350.569298032409</c:v>
                </c:pt>
                <c:pt idx="4990">
                  <c:v>43350.569311921296</c:v>
                </c:pt>
                <c:pt idx="4991">
                  <c:v>43350.569325810182</c:v>
                </c:pt>
                <c:pt idx="4992">
                  <c:v>43350.569339699075</c:v>
                </c:pt>
                <c:pt idx="4993">
                  <c:v>43350.569353587962</c:v>
                </c:pt>
                <c:pt idx="4994">
                  <c:v>43350.569367476855</c:v>
                </c:pt>
                <c:pt idx="4995">
                  <c:v>43350.569381365742</c:v>
                </c:pt>
                <c:pt idx="4996">
                  <c:v>43350.569395254628</c:v>
                </c:pt>
                <c:pt idx="4997">
                  <c:v>43350.569409143522</c:v>
                </c:pt>
                <c:pt idx="4998">
                  <c:v>43350.569423032408</c:v>
                </c:pt>
                <c:pt idx="4999">
                  <c:v>43350.569436921294</c:v>
                </c:pt>
                <c:pt idx="5000">
                  <c:v>43350.569450810188</c:v>
                </c:pt>
                <c:pt idx="5001">
                  <c:v>43350.569464699074</c:v>
                </c:pt>
                <c:pt idx="5002">
                  <c:v>43350.56947858796</c:v>
                </c:pt>
                <c:pt idx="5003">
                  <c:v>43350.569492476854</c:v>
                </c:pt>
                <c:pt idx="5004">
                  <c:v>43350.56950636574</c:v>
                </c:pt>
                <c:pt idx="5005">
                  <c:v>43350.569520254627</c:v>
                </c:pt>
                <c:pt idx="5006">
                  <c:v>43350.56953414352</c:v>
                </c:pt>
                <c:pt idx="5007">
                  <c:v>43350.569548032407</c:v>
                </c:pt>
                <c:pt idx="5008">
                  <c:v>43350.569561921293</c:v>
                </c:pt>
                <c:pt idx="5009">
                  <c:v>43350.569575810187</c:v>
                </c:pt>
                <c:pt idx="5010">
                  <c:v>43350.569589699073</c:v>
                </c:pt>
                <c:pt idx="5011">
                  <c:v>43350.569603587966</c:v>
                </c:pt>
                <c:pt idx="5012">
                  <c:v>43350.569617476853</c:v>
                </c:pt>
                <c:pt idx="5013">
                  <c:v>43350.569631365739</c:v>
                </c:pt>
                <c:pt idx="5014">
                  <c:v>43350.569645254633</c:v>
                </c:pt>
                <c:pt idx="5015">
                  <c:v>43350.569659143519</c:v>
                </c:pt>
                <c:pt idx="5016">
                  <c:v>43350.569673032405</c:v>
                </c:pt>
                <c:pt idx="5017">
                  <c:v>43350.569686921299</c:v>
                </c:pt>
                <c:pt idx="5018">
                  <c:v>43350.569700810185</c:v>
                </c:pt>
                <c:pt idx="5019">
                  <c:v>43350.569714699071</c:v>
                </c:pt>
                <c:pt idx="5020">
                  <c:v>43350.569728587965</c:v>
                </c:pt>
                <c:pt idx="5021">
                  <c:v>43350.569742476851</c:v>
                </c:pt>
                <c:pt idx="5022">
                  <c:v>43350.569756365738</c:v>
                </c:pt>
                <c:pt idx="5023">
                  <c:v>43350.569770254631</c:v>
                </c:pt>
                <c:pt idx="5024">
                  <c:v>43350.569784143518</c:v>
                </c:pt>
                <c:pt idx="5025">
                  <c:v>43350.569798032404</c:v>
                </c:pt>
                <c:pt idx="5026">
                  <c:v>43350.569811921298</c:v>
                </c:pt>
                <c:pt idx="5027">
                  <c:v>43350.569825810184</c:v>
                </c:pt>
                <c:pt idx="5028">
                  <c:v>43350.569839699077</c:v>
                </c:pt>
                <c:pt idx="5029">
                  <c:v>43350.569853587964</c:v>
                </c:pt>
                <c:pt idx="5030">
                  <c:v>43350.56986747685</c:v>
                </c:pt>
                <c:pt idx="5031">
                  <c:v>43350.569881365744</c:v>
                </c:pt>
                <c:pt idx="5032">
                  <c:v>43350.56989525463</c:v>
                </c:pt>
                <c:pt idx="5033">
                  <c:v>43350.569909143516</c:v>
                </c:pt>
                <c:pt idx="5034">
                  <c:v>43350.56992303241</c:v>
                </c:pt>
                <c:pt idx="5035">
                  <c:v>43350.569936921296</c:v>
                </c:pt>
                <c:pt idx="5036">
                  <c:v>43350.569950810182</c:v>
                </c:pt>
                <c:pt idx="5037">
                  <c:v>43350.569964699076</c:v>
                </c:pt>
                <c:pt idx="5038">
                  <c:v>43350.569978587962</c:v>
                </c:pt>
                <c:pt idx="5039">
                  <c:v>43350.569992476849</c:v>
                </c:pt>
                <c:pt idx="5040">
                  <c:v>43350.570006365742</c:v>
                </c:pt>
                <c:pt idx="5041">
                  <c:v>43350.570020254629</c:v>
                </c:pt>
                <c:pt idx="5042">
                  <c:v>43350.570034143515</c:v>
                </c:pt>
                <c:pt idx="5043">
                  <c:v>43350.570048032409</c:v>
                </c:pt>
                <c:pt idx="5044">
                  <c:v>43350.570061921295</c:v>
                </c:pt>
                <c:pt idx="5045">
                  <c:v>43350.570075810188</c:v>
                </c:pt>
                <c:pt idx="5046">
                  <c:v>43350.570089699075</c:v>
                </c:pt>
                <c:pt idx="5047">
                  <c:v>43350.570103587961</c:v>
                </c:pt>
                <c:pt idx="5048">
                  <c:v>43350.570117476855</c:v>
                </c:pt>
                <c:pt idx="5049">
                  <c:v>43350.570131365741</c:v>
                </c:pt>
                <c:pt idx="5050">
                  <c:v>43350.570145254627</c:v>
                </c:pt>
                <c:pt idx="5051">
                  <c:v>43350.570159143521</c:v>
                </c:pt>
                <c:pt idx="5052">
                  <c:v>43350.570173032407</c:v>
                </c:pt>
                <c:pt idx="5053">
                  <c:v>43350.570186921293</c:v>
                </c:pt>
                <c:pt idx="5054">
                  <c:v>43350.570200810187</c:v>
                </c:pt>
                <c:pt idx="5055">
                  <c:v>43350.570214699073</c:v>
                </c:pt>
                <c:pt idx="5056">
                  <c:v>43350.57022858796</c:v>
                </c:pt>
                <c:pt idx="5057">
                  <c:v>43350.570242476853</c:v>
                </c:pt>
                <c:pt idx="5058">
                  <c:v>43350.57025636574</c:v>
                </c:pt>
                <c:pt idx="5059">
                  <c:v>43350.570270254633</c:v>
                </c:pt>
                <c:pt idx="5060">
                  <c:v>43350.57028414352</c:v>
                </c:pt>
                <c:pt idx="5061">
                  <c:v>43350.570298032406</c:v>
                </c:pt>
                <c:pt idx="5062">
                  <c:v>43350.570311921299</c:v>
                </c:pt>
                <c:pt idx="5063">
                  <c:v>43350.570325810186</c:v>
                </c:pt>
                <c:pt idx="5064">
                  <c:v>43350.570339699072</c:v>
                </c:pt>
                <c:pt idx="5065">
                  <c:v>43350.570353587966</c:v>
                </c:pt>
                <c:pt idx="5066">
                  <c:v>43350.570367476852</c:v>
                </c:pt>
                <c:pt idx="5067">
                  <c:v>43350.570381365738</c:v>
                </c:pt>
                <c:pt idx="5068">
                  <c:v>43350.570395254632</c:v>
                </c:pt>
                <c:pt idx="5069">
                  <c:v>43350.570409143518</c:v>
                </c:pt>
                <c:pt idx="5070">
                  <c:v>43350.570423032405</c:v>
                </c:pt>
                <c:pt idx="5071">
                  <c:v>43350.570436921298</c:v>
                </c:pt>
                <c:pt idx="5072">
                  <c:v>43350.570450810184</c:v>
                </c:pt>
                <c:pt idx="5073">
                  <c:v>43350.570464699071</c:v>
                </c:pt>
                <c:pt idx="5074">
                  <c:v>43350.570478587964</c:v>
                </c:pt>
                <c:pt idx="5075">
                  <c:v>43350.570492476851</c:v>
                </c:pt>
                <c:pt idx="5076">
                  <c:v>43350.570506365744</c:v>
                </c:pt>
                <c:pt idx="5077">
                  <c:v>43350.570520254631</c:v>
                </c:pt>
                <c:pt idx="5078">
                  <c:v>43350.570534143517</c:v>
                </c:pt>
                <c:pt idx="5079">
                  <c:v>43350.57054803241</c:v>
                </c:pt>
                <c:pt idx="5080">
                  <c:v>43350.570561921297</c:v>
                </c:pt>
                <c:pt idx="5081">
                  <c:v>43350.570575810183</c:v>
                </c:pt>
                <c:pt idx="5082">
                  <c:v>43350.570589699077</c:v>
                </c:pt>
                <c:pt idx="5083">
                  <c:v>43350.570603587963</c:v>
                </c:pt>
                <c:pt idx="5084">
                  <c:v>43350.570617476849</c:v>
                </c:pt>
                <c:pt idx="5085">
                  <c:v>43350.570631365743</c:v>
                </c:pt>
                <c:pt idx="5086">
                  <c:v>43350.570645254629</c:v>
                </c:pt>
                <c:pt idx="5087">
                  <c:v>43350.570659143516</c:v>
                </c:pt>
                <c:pt idx="5088">
                  <c:v>43350.570673032409</c:v>
                </c:pt>
                <c:pt idx="5089">
                  <c:v>43350.570686921295</c:v>
                </c:pt>
                <c:pt idx="5090">
                  <c:v>43350.570700810182</c:v>
                </c:pt>
                <c:pt idx="5091">
                  <c:v>43350.570714699075</c:v>
                </c:pt>
                <c:pt idx="5092">
                  <c:v>43350.570728587962</c:v>
                </c:pt>
                <c:pt idx="5093">
                  <c:v>43350.570742476855</c:v>
                </c:pt>
                <c:pt idx="5094">
                  <c:v>43350.570756365742</c:v>
                </c:pt>
                <c:pt idx="5095">
                  <c:v>43350.570770254628</c:v>
                </c:pt>
                <c:pt idx="5096">
                  <c:v>43350.570784143521</c:v>
                </c:pt>
                <c:pt idx="5097">
                  <c:v>43350.570798032408</c:v>
                </c:pt>
                <c:pt idx="5098">
                  <c:v>43350.570811921294</c:v>
                </c:pt>
                <c:pt idx="5099">
                  <c:v>43350.570825810188</c:v>
                </c:pt>
                <c:pt idx="5100">
                  <c:v>43350.570839699074</c:v>
                </c:pt>
                <c:pt idx="5101">
                  <c:v>43350.57085358796</c:v>
                </c:pt>
                <c:pt idx="5102">
                  <c:v>43350.570867476854</c:v>
                </c:pt>
                <c:pt idx="5103">
                  <c:v>43350.57088136574</c:v>
                </c:pt>
                <c:pt idx="5104">
                  <c:v>43350.570895254627</c:v>
                </c:pt>
                <c:pt idx="5105">
                  <c:v>43350.57090914352</c:v>
                </c:pt>
                <c:pt idx="5106">
                  <c:v>43350.570923032406</c:v>
                </c:pt>
                <c:pt idx="5107">
                  <c:v>43350.570936921293</c:v>
                </c:pt>
                <c:pt idx="5108">
                  <c:v>43350.570950810186</c:v>
                </c:pt>
                <c:pt idx="5109">
                  <c:v>43350.570964699073</c:v>
                </c:pt>
                <c:pt idx="5110">
                  <c:v>43350.570978587966</c:v>
                </c:pt>
                <c:pt idx="5111">
                  <c:v>43350.570992476853</c:v>
                </c:pt>
                <c:pt idx="5112">
                  <c:v>43350.571006365739</c:v>
                </c:pt>
                <c:pt idx="5113">
                  <c:v>43350.571020254632</c:v>
                </c:pt>
                <c:pt idx="5114">
                  <c:v>43350.571034143519</c:v>
                </c:pt>
                <c:pt idx="5115">
                  <c:v>43350.571048032405</c:v>
                </c:pt>
                <c:pt idx="5116">
                  <c:v>43350.571061921299</c:v>
                </c:pt>
                <c:pt idx="5117">
                  <c:v>43350.571075810185</c:v>
                </c:pt>
                <c:pt idx="5118">
                  <c:v>43350.571089699071</c:v>
                </c:pt>
                <c:pt idx="5119">
                  <c:v>43350.571103587965</c:v>
                </c:pt>
                <c:pt idx="5120">
                  <c:v>43350.571117476851</c:v>
                </c:pt>
                <c:pt idx="5121">
                  <c:v>43350.571131365738</c:v>
                </c:pt>
                <c:pt idx="5122">
                  <c:v>43350.571145254631</c:v>
                </c:pt>
                <c:pt idx="5123">
                  <c:v>43350.571159143517</c:v>
                </c:pt>
                <c:pt idx="5124">
                  <c:v>43350.571173032411</c:v>
                </c:pt>
                <c:pt idx="5125">
                  <c:v>43350.571186921297</c:v>
                </c:pt>
                <c:pt idx="5126">
                  <c:v>43350.571200810184</c:v>
                </c:pt>
                <c:pt idx="5127">
                  <c:v>43350.571214699077</c:v>
                </c:pt>
                <c:pt idx="5128">
                  <c:v>43350.571228587964</c:v>
                </c:pt>
                <c:pt idx="5129">
                  <c:v>43350.57124247685</c:v>
                </c:pt>
                <c:pt idx="5130">
                  <c:v>43350.571256365743</c:v>
                </c:pt>
                <c:pt idx="5131">
                  <c:v>43350.57127025463</c:v>
                </c:pt>
                <c:pt idx="5132">
                  <c:v>43350.571284143516</c:v>
                </c:pt>
                <c:pt idx="5133">
                  <c:v>43350.57129803241</c:v>
                </c:pt>
                <c:pt idx="5134">
                  <c:v>43350.571311921296</c:v>
                </c:pt>
                <c:pt idx="5135">
                  <c:v>43350.571325810182</c:v>
                </c:pt>
                <c:pt idx="5136">
                  <c:v>43350.571339699076</c:v>
                </c:pt>
                <c:pt idx="5137">
                  <c:v>43350.571353587962</c:v>
                </c:pt>
                <c:pt idx="5138">
                  <c:v>43350.571367476849</c:v>
                </c:pt>
                <c:pt idx="5139">
                  <c:v>43350.571381365742</c:v>
                </c:pt>
                <c:pt idx="5140">
                  <c:v>43350.571395254628</c:v>
                </c:pt>
                <c:pt idx="5141">
                  <c:v>43350.571409143522</c:v>
                </c:pt>
                <c:pt idx="5142">
                  <c:v>43350.571423032408</c:v>
                </c:pt>
                <c:pt idx="5143">
                  <c:v>43350.571436921295</c:v>
                </c:pt>
                <c:pt idx="5144">
                  <c:v>43350.571450810188</c:v>
                </c:pt>
                <c:pt idx="5145">
                  <c:v>43350.571464699075</c:v>
                </c:pt>
                <c:pt idx="5146">
                  <c:v>43350.571478587961</c:v>
                </c:pt>
                <c:pt idx="5147">
                  <c:v>43350.571492476854</c:v>
                </c:pt>
                <c:pt idx="5148">
                  <c:v>43350.571506365741</c:v>
                </c:pt>
                <c:pt idx="5149">
                  <c:v>43350.571520254627</c:v>
                </c:pt>
                <c:pt idx="5150">
                  <c:v>43350.571534143521</c:v>
                </c:pt>
                <c:pt idx="5151">
                  <c:v>43350.571548032407</c:v>
                </c:pt>
                <c:pt idx="5152">
                  <c:v>43350.571561921293</c:v>
                </c:pt>
                <c:pt idx="5153">
                  <c:v>43350.571575810187</c:v>
                </c:pt>
                <c:pt idx="5154">
                  <c:v>43350.571589699073</c:v>
                </c:pt>
                <c:pt idx="5155">
                  <c:v>43350.57160358796</c:v>
                </c:pt>
                <c:pt idx="5156">
                  <c:v>43350.571617476853</c:v>
                </c:pt>
                <c:pt idx="5157">
                  <c:v>43350.571631365739</c:v>
                </c:pt>
                <c:pt idx="5158">
                  <c:v>43350.571645254633</c:v>
                </c:pt>
                <c:pt idx="5159">
                  <c:v>43350.571659143519</c:v>
                </c:pt>
                <c:pt idx="5160">
                  <c:v>43350.571673032406</c:v>
                </c:pt>
                <c:pt idx="5161">
                  <c:v>43350.571686921299</c:v>
                </c:pt>
                <c:pt idx="5162">
                  <c:v>43350.571700810186</c:v>
                </c:pt>
                <c:pt idx="5163">
                  <c:v>43350.571714699072</c:v>
                </c:pt>
                <c:pt idx="5164">
                  <c:v>43350.571728587965</c:v>
                </c:pt>
                <c:pt idx="5165">
                  <c:v>43350.571742476852</c:v>
                </c:pt>
                <c:pt idx="5166">
                  <c:v>43350.571756365738</c:v>
                </c:pt>
                <c:pt idx="5167">
                  <c:v>43350.571770254632</c:v>
                </c:pt>
                <c:pt idx="5168">
                  <c:v>43350.571784143518</c:v>
                </c:pt>
                <c:pt idx="5169">
                  <c:v>43350.571798032404</c:v>
                </c:pt>
                <c:pt idx="5170">
                  <c:v>43350.571811921298</c:v>
                </c:pt>
                <c:pt idx="5171">
                  <c:v>43350.571825810184</c:v>
                </c:pt>
                <c:pt idx="5172">
                  <c:v>43350.571839699071</c:v>
                </c:pt>
                <c:pt idx="5173">
                  <c:v>43350.571853587964</c:v>
                </c:pt>
                <c:pt idx="5174">
                  <c:v>43350.57186747685</c:v>
                </c:pt>
                <c:pt idx="5175">
                  <c:v>43350.571881365744</c:v>
                </c:pt>
                <c:pt idx="5176">
                  <c:v>43350.57189525463</c:v>
                </c:pt>
                <c:pt idx="5177">
                  <c:v>43350.571909143517</c:v>
                </c:pt>
                <c:pt idx="5178">
                  <c:v>43350.57192303241</c:v>
                </c:pt>
                <c:pt idx="5179">
                  <c:v>43350.571936921297</c:v>
                </c:pt>
                <c:pt idx="5180">
                  <c:v>43350.571950810183</c:v>
                </c:pt>
                <c:pt idx="5181">
                  <c:v>43350.571964699076</c:v>
                </c:pt>
                <c:pt idx="5182">
                  <c:v>43350.571978587963</c:v>
                </c:pt>
                <c:pt idx="5183">
                  <c:v>43350.571992476849</c:v>
                </c:pt>
                <c:pt idx="5184">
                  <c:v>43350.572006365743</c:v>
                </c:pt>
                <c:pt idx="5185">
                  <c:v>43350.572020254629</c:v>
                </c:pt>
                <c:pt idx="5186">
                  <c:v>43350.572034143515</c:v>
                </c:pt>
                <c:pt idx="5187">
                  <c:v>43350.572048032409</c:v>
                </c:pt>
                <c:pt idx="5188">
                  <c:v>43350.572061921295</c:v>
                </c:pt>
                <c:pt idx="5189">
                  <c:v>43350.572075810182</c:v>
                </c:pt>
                <c:pt idx="5190">
                  <c:v>43350.572089699075</c:v>
                </c:pt>
                <c:pt idx="5191">
                  <c:v>43350.572103587961</c:v>
                </c:pt>
                <c:pt idx="5192">
                  <c:v>43350.572117476855</c:v>
                </c:pt>
                <c:pt idx="5193">
                  <c:v>43350.572131365741</c:v>
                </c:pt>
                <c:pt idx="5194">
                  <c:v>43350.572145254628</c:v>
                </c:pt>
                <c:pt idx="5195">
                  <c:v>43350.572159143521</c:v>
                </c:pt>
                <c:pt idx="5196">
                  <c:v>43350.572173032408</c:v>
                </c:pt>
                <c:pt idx="5197">
                  <c:v>43350.572186921294</c:v>
                </c:pt>
                <c:pt idx="5198">
                  <c:v>43350.572200810187</c:v>
                </c:pt>
                <c:pt idx="5199">
                  <c:v>43350.572214699074</c:v>
                </c:pt>
                <c:pt idx="5200">
                  <c:v>43350.57222858796</c:v>
                </c:pt>
                <c:pt idx="5201">
                  <c:v>43350.572242476854</c:v>
                </c:pt>
                <c:pt idx="5202">
                  <c:v>43350.57225636574</c:v>
                </c:pt>
                <c:pt idx="5203">
                  <c:v>43350.572270254626</c:v>
                </c:pt>
                <c:pt idx="5204">
                  <c:v>43350.57228414352</c:v>
                </c:pt>
                <c:pt idx="5205">
                  <c:v>43350.572298032406</c:v>
                </c:pt>
                <c:pt idx="5206">
                  <c:v>43350.5723119213</c:v>
                </c:pt>
                <c:pt idx="5207">
                  <c:v>43350.572325810186</c:v>
                </c:pt>
                <c:pt idx="5208">
                  <c:v>43350.572339699072</c:v>
                </c:pt>
                <c:pt idx="5209">
                  <c:v>43350.572353587966</c:v>
                </c:pt>
                <c:pt idx="5210">
                  <c:v>43350.572367476852</c:v>
                </c:pt>
                <c:pt idx="5211">
                  <c:v>43350.572381365739</c:v>
                </c:pt>
                <c:pt idx="5212">
                  <c:v>43350.572395254632</c:v>
                </c:pt>
                <c:pt idx="5213">
                  <c:v>43350.572409143519</c:v>
                </c:pt>
                <c:pt idx="5214">
                  <c:v>43350.572423032405</c:v>
                </c:pt>
                <c:pt idx="5215">
                  <c:v>43350.572436921299</c:v>
                </c:pt>
                <c:pt idx="5216">
                  <c:v>43350.572450810185</c:v>
                </c:pt>
                <c:pt idx="5217">
                  <c:v>43350.572464699071</c:v>
                </c:pt>
                <c:pt idx="5218">
                  <c:v>43350.572478587965</c:v>
                </c:pt>
                <c:pt idx="5219">
                  <c:v>43350.572492476851</c:v>
                </c:pt>
                <c:pt idx="5220">
                  <c:v>43350.572506365737</c:v>
                </c:pt>
                <c:pt idx="5221">
                  <c:v>43350.572520254631</c:v>
                </c:pt>
                <c:pt idx="5222">
                  <c:v>43350.572534143517</c:v>
                </c:pt>
                <c:pt idx="5223">
                  <c:v>43350.572548032411</c:v>
                </c:pt>
                <c:pt idx="5224">
                  <c:v>43350.572561921297</c:v>
                </c:pt>
                <c:pt idx="5225">
                  <c:v>43350.572575810183</c:v>
                </c:pt>
                <c:pt idx="5226">
                  <c:v>43350.572589699077</c:v>
                </c:pt>
                <c:pt idx="5227">
                  <c:v>43350.572603587963</c:v>
                </c:pt>
                <c:pt idx="5228">
                  <c:v>43350.57261747685</c:v>
                </c:pt>
                <c:pt idx="5229">
                  <c:v>43350.572631365743</c:v>
                </c:pt>
                <c:pt idx="5230">
                  <c:v>43350.57264525463</c:v>
                </c:pt>
                <c:pt idx="5231">
                  <c:v>43350.572659143516</c:v>
                </c:pt>
                <c:pt idx="5232">
                  <c:v>43350.57267303241</c:v>
                </c:pt>
                <c:pt idx="5233">
                  <c:v>43350.572686921296</c:v>
                </c:pt>
                <c:pt idx="5234">
                  <c:v>43350.572700810182</c:v>
                </c:pt>
                <c:pt idx="5235">
                  <c:v>43350.572714699076</c:v>
                </c:pt>
                <c:pt idx="5236">
                  <c:v>43350.572728587962</c:v>
                </c:pt>
                <c:pt idx="5237">
                  <c:v>43350.572742476848</c:v>
                </c:pt>
                <c:pt idx="5238">
                  <c:v>43350.572756365742</c:v>
                </c:pt>
                <c:pt idx="5239">
                  <c:v>43350.572770254628</c:v>
                </c:pt>
                <c:pt idx="5240">
                  <c:v>43350.572784143522</c:v>
                </c:pt>
                <c:pt idx="5241">
                  <c:v>43350.572798032408</c:v>
                </c:pt>
                <c:pt idx="5242">
                  <c:v>43350.572811921294</c:v>
                </c:pt>
                <c:pt idx="5243">
                  <c:v>43350.572825810188</c:v>
                </c:pt>
                <c:pt idx="5244">
                  <c:v>43350.572839699074</c:v>
                </c:pt>
                <c:pt idx="5245">
                  <c:v>43350.572853587961</c:v>
                </c:pt>
                <c:pt idx="5246">
                  <c:v>43350.572867476854</c:v>
                </c:pt>
                <c:pt idx="5247">
                  <c:v>43350.572881365741</c:v>
                </c:pt>
                <c:pt idx="5248">
                  <c:v>43350.572895254627</c:v>
                </c:pt>
                <c:pt idx="5249">
                  <c:v>43350.572909143521</c:v>
                </c:pt>
                <c:pt idx="5250">
                  <c:v>43350.572923032407</c:v>
                </c:pt>
                <c:pt idx="5251">
                  <c:v>43350.572936921293</c:v>
                </c:pt>
                <c:pt idx="5252">
                  <c:v>43350.572950810187</c:v>
                </c:pt>
                <c:pt idx="5253">
                  <c:v>43350.572964699073</c:v>
                </c:pt>
                <c:pt idx="5254">
                  <c:v>43350.572978587959</c:v>
                </c:pt>
                <c:pt idx="5255">
                  <c:v>43350.572992476853</c:v>
                </c:pt>
                <c:pt idx="5256">
                  <c:v>43350.573006365739</c:v>
                </c:pt>
                <c:pt idx="5257">
                  <c:v>43350.573020254633</c:v>
                </c:pt>
                <c:pt idx="5258">
                  <c:v>43350.573034143519</c:v>
                </c:pt>
                <c:pt idx="5259">
                  <c:v>43350.573048032405</c:v>
                </c:pt>
                <c:pt idx="5260">
                  <c:v>43350.573061921299</c:v>
                </c:pt>
                <c:pt idx="5261">
                  <c:v>43350.573075810185</c:v>
                </c:pt>
                <c:pt idx="5262">
                  <c:v>43350.573089699072</c:v>
                </c:pt>
                <c:pt idx="5263">
                  <c:v>43350.573103587965</c:v>
                </c:pt>
                <c:pt idx="5264">
                  <c:v>43350.573117476852</c:v>
                </c:pt>
                <c:pt idx="5265">
                  <c:v>43350.573131365738</c:v>
                </c:pt>
                <c:pt idx="5266">
                  <c:v>43350.573145254632</c:v>
                </c:pt>
                <c:pt idx="5267">
                  <c:v>43350.573159143518</c:v>
                </c:pt>
                <c:pt idx="5268">
                  <c:v>43350.573173032404</c:v>
                </c:pt>
                <c:pt idx="5269">
                  <c:v>43350.573186921298</c:v>
                </c:pt>
                <c:pt idx="5270">
                  <c:v>43350.573200810184</c:v>
                </c:pt>
                <c:pt idx="5271">
                  <c:v>43350.573214699078</c:v>
                </c:pt>
                <c:pt idx="5272">
                  <c:v>43350.573228587964</c:v>
                </c:pt>
                <c:pt idx="5273">
                  <c:v>43350.57324247685</c:v>
                </c:pt>
                <c:pt idx="5274">
                  <c:v>43350.573256365744</c:v>
                </c:pt>
                <c:pt idx="5275">
                  <c:v>43350.57327025463</c:v>
                </c:pt>
                <c:pt idx="5276">
                  <c:v>43350.573284143517</c:v>
                </c:pt>
                <c:pt idx="5277">
                  <c:v>43350.57329803241</c:v>
                </c:pt>
                <c:pt idx="5278">
                  <c:v>43350.573311921296</c:v>
                </c:pt>
                <c:pt idx="5279">
                  <c:v>43350.573325810183</c:v>
                </c:pt>
                <c:pt idx="5280">
                  <c:v>43350.573339699076</c:v>
                </c:pt>
                <c:pt idx="5281">
                  <c:v>43350.573353587963</c:v>
                </c:pt>
                <c:pt idx="5282">
                  <c:v>43350.573367476849</c:v>
                </c:pt>
                <c:pt idx="5283">
                  <c:v>43350.573381365743</c:v>
                </c:pt>
                <c:pt idx="5284">
                  <c:v>43350.573395254629</c:v>
                </c:pt>
                <c:pt idx="5285">
                  <c:v>43350.573409143515</c:v>
                </c:pt>
                <c:pt idx="5286">
                  <c:v>43350.573423032409</c:v>
                </c:pt>
                <c:pt idx="5287">
                  <c:v>43350.573436921295</c:v>
                </c:pt>
                <c:pt idx="5288">
                  <c:v>43350.573450810189</c:v>
                </c:pt>
                <c:pt idx="5289">
                  <c:v>43350.573464699075</c:v>
                </c:pt>
                <c:pt idx="5290">
                  <c:v>43350.573478587961</c:v>
                </c:pt>
                <c:pt idx="5291">
                  <c:v>43350.573492476855</c:v>
                </c:pt>
                <c:pt idx="5292">
                  <c:v>43350.573506365741</c:v>
                </c:pt>
                <c:pt idx="5293">
                  <c:v>43350.573520254628</c:v>
                </c:pt>
                <c:pt idx="5294">
                  <c:v>43350.573534143521</c:v>
                </c:pt>
                <c:pt idx="5295">
                  <c:v>43350.573548032407</c:v>
                </c:pt>
                <c:pt idx="5296">
                  <c:v>43350.573561921294</c:v>
                </c:pt>
                <c:pt idx="5297">
                  <c:v>43350.573575810187</c:v>
                </c:pt>
                <c:pt idx="5298">
                  <c:v>43350.573589699074</c:v>
                </c:pt>
                <c:pt idx="5299">
                  <c:v>43350.57360358796</c:v>
                </c:pt>
                <c:pt idx="5300">
                  <c:v>43350.573617476854</c:v>
                </c:pt>
                <c:pt idx="5301">
                  <c:v>43350.57363136574</c:v>
                </c:pt>
                <c:pt idx="5302">
                  <c:v>43350.573645254626</c:v>
                </c:pt>
                <c:pt idx="5303">
                  <c:v>43350.57365914352</c:v>
                </c:pt>
                <c:pt idx="5304">
                  <c:v>43350.573673032406</c:v>
                </c:pt>
                <c:pt idx="5305">
                  <c:v>43350.5736869213</c:v>
                </c:pt>
                <c:pt idx="5306">
                  <c:v>43350.573700810186</c:v>
                </c:pt>
                <c:pt idx="5307">
                  <c:v>43350.573714699072</c:v>
                </c:pt>
                <c:pt idx="5308">
                  <c:v>43350.573728587966</c:v>
                </c:pt>
                <c:pt idx="5309">
                  <c:v>43350.573742476852</c:v>
                </c:pt>
                <c:pt idx="5310">
                  <c:v>43350.573756365739</c:v>
                </c:pt>
                <c:pt idx="5311">
                  <c:v>43350.573770254632</c:v>
                </c:pt>
                <c:pt idx="5312">
                  <c:v>43350.573784143518</c:v>
                </c:pt>
                <c:pt idx="5313">
                  <c:v>43350.573798032405</c:v>
                </c:pt>
                <c:pt idx="5314">
                  <c:v>43350.573811921298</c:v>
                </c:pt>
                <c:pt idx="5315">
                  <c:v>43350.573825810185</c:v>
                </c:pt>
                <c:pt idx="5316">
                  <c:v>43350.573839699071</c:v>
                </c:pt>
                <c:pt idx="5317">
                  <c:v>43350.573853587965</c:v>
                </c:pt>
                <c:pt idx="5318">
                  <c:v>43350.573867476851</c:v>
                </c:pt>
                <c:pt idx="5319">
                  <c:v>43350.573881365737</c:v>
                </c:pt>
                <c:pt idx="5320">
                  <c:v>43350.573895254631</c:v>
                </c:pt>
                <c:pt idx="5321">
                  <c:v>43350.573909143517</c:v>
                </c:pt>
                <c:pt idx="5322">
                  <c:v>43350.573923032411</c:v>
                </c:pt>
                <c:pt idx="5323">
                  <c:v>43350.573936921297</c:v>
                </c:pt>
                <c:pt idx="5324">
                  <c:v>43350.573950810183</c:v>
                </c:pt>
                <c:pt idx="5325">
                  <c:v>43350.573964699077</c:v>
                </c:pt>
                <c:pt idx="5326">
                  <c:v>43350.573978587963</c:v>
                </c:pt>
                <c:pt idx="5327">
                  <c:v>43350.57399247685</c:v>
                </c:pt>
                <c:pt idx="5328">
                  <c:v>43350.574006365743</c:v>
                </c:pt>
                <c:pt idx="5329">
                  <c:v>43350.574020254629</c:v>
                </c:pt>
                <c:pt idx="5330">
                  <c:v>43350.574034143516</c:v>
                </c:pt>
                <c:pt idx="5331">
                  <c:v>43350.574048032409</c:v>
                </c:pt>
                <c:pt idx="5332">
                  <c:v>43350.574061921296</c:v>
                </c:pt>
                <c:pt idx="5333">
                  <c:v>43350.574075810182</c:v>
                </c:pt>
                <c:pt idx="5334">
                  <c:v>43350.574089699076</c:v>
                </c:pt>
                <c:pt idx="5335">
                  <c:v>43350.574103587962</c:v>
                </c:pt>
                <c:pt idx="5336">
                  <c:v>43350.574117476855</c:v>
                </c:pt>
                <c:pt idx="5337">
                  <c:v>43350.574131365742</c:v>
                </c:pt>
                <c:pt idx="5338">
                  <c:v>43350.574145254628</c:v>
                </c:pt>
                <c:pt idx="5339">
                  <c:v>43350.574159143522</c:v>
                </c:pt>
                <c:pt idx="5340">
                  <c:v>43350.574173032408</c:v>
                </c:pt>
                <c:pt idx="5341">
                  <c:v>43350.574186921294</c:v>
                </c:pt>
                <c:pt idx="5342">
                  <c:v>43350.574200810188</c:v>
                </c:pt>
                <c:pt idx="5343">
                  <c:v>43350.574214699074</c:v>
                </c:pt>
                <c:pt idx="5344">
                  <c:v>43350.574228587961</c:v>
                </c:pt>
                <c:pt idx="5345">
                  <c:v>43350.574242476854</c:v>
                </c:pt>
                <c:pt idx="5346">
                  <c:v>43350.57425636574</c:v>
                </c:pt>
                <c:pt idx="5347">
                  <c:v>43350.574270254627</c:v>
                </c:pt>
                <c:pt idx="5348">
                  <c:v>43350.57428414352</c:v>
                </c:pt>
                <c:pt idx="5349">
                  <c:v>43350.574298032407</c:v>
                </c:pt>
                <c:pt idx="5350">
                  <c:v>43350.574311921293</c:v>
                </c:pt>
                <c:pt idx="5351">
                  <c:v>43350.574325810187</c:v>
                </c:pt>
                <c:pt idx="5352">
                  <c:v>43350.574339699073</c:v>
                </c:pt>
                <c:pt idx="5353">
                  <c:v>43350.574353587966</c:v>
                </c:pt>
                <c:pt idx="5354">
                  <c:v>43350.574367476853</c:v>
                </c:pt>
                <c:pt idx="5355">
                  <c:v>43350.574381365739</c:v>
                </c:pt>
                <c:pt idx="5356">
                  <c:v>43350.574395254633</c:v>
                </c:pt>
                <c:pt idx="5357">
                  <c:v>43350.574409143519</c:v>
                </c:pt>
                <c:pt idx="5358">
                  <c:v>43350.574423032405</c:v>
                </c:pt>
                <c:pt idx="5359">
                  <c:v>43350.574436921299</c:v>
                </c:pt>
                <c:pt idx="5360">
                  <c:v>43350.574450810185</c:v>
                </c:pt>
                <c:pt idx="5361">
                  <c:v>43350.574464699072</c:v>
                </c:pt>
                <c:pt idx="5362">
                  <c:v>43350.574478587965</c:v>
                </c:pt>
                <c:pt idx="5363">
                  <c:v>43350.574492476851</c:v>
                </c:pt>
                <c:pt idx="5364">
                  <c:v>43350.574506365738</c:v>
                </c:pt>
                <c:pt idx="5365">
                  <c:v>43350.574520254631</c:v>
                </c:pt>
                <c:pt idx="5366">
                  <c:v>43350.574534143518</c:v>
                </c:pt>
                <c:pt idx="5367">
                  <c:v>43350.574548032404</c:v>
                </c:pt>
                <c:pt idx="5368">
                  <c:v>43350.574561921298</c:v>
                </c:pt>
                <c:pt idx="5369">
                  <c:v>43350.574575810184</c:v>
                </c:pt>
                <c:pt idx="5370">
                  <c:v>43350.574589699077</c:v>
                </c:pt>
                <c:pt idx="5371">
                  <c:v>43350.574603587964</c:v>
                </c:pt>
                <c:pt idx="5372">
                  <c:v>43350.57461747685</c:v>
                </c:pt>
                <c:pt idx="5373">
                  <c:v>43350.574631365744</c:v>
                </c:pt>
                <c:pt idx="5374">
                  <c:v>43350.57464525463</c:v>
                </c:pt>
                <c:pt idx="5375">
                  <c:v>43350.574659143516</c:v>
                </c:pt>
                <c:pt idx="5376">
                  <c:v>43350.57467303241</c:v>
                </c:pt>
                <c:pt idx="5377">
                  <c:v>43350.574686921296</c:v>
                </c:pt>
                <c:pt idx="5378">
                  <c:v>43350.574700810183</c:v>
                </c:pt>
                <c:pt idx="5379">
                  <c:v>43350.574714699076</c:v>
                </c:pt>
                <c:pt idx="5380">
                  <c:v>43350.574728587962</c:v>
                </c:pt>
                <c:pt idx="5381">
                  <c:v>43350.574742476849</c:v>
                </c:pt>
                <c:pt idx="5382">
                  <c:v>43350.574756365742</c:v>
                </c:pt>
                <c:pt idx="5383">
                  <c:v>43350.574770254629</c:v>
                </c:pt>
                <c:pt idx="5384">
                  <c:v>43350.574784143515</c:v>
                </c:pt>
                <c:pt idx="5385">
                  <c:v>43350.574798032409</c:v>
                </c:pt>
                <c:pt idx="5386">
                  <c:v>43350.574811921295</c:v>
                </c:pt>
                <c:pt idx="5387">
                  <c:v>43350.574825810188</c:v>
                </c:pt>
                <c:pt idx="5388">
                  <c:v>43350.574839699075</c:v>
                </c:pt>
                <c:pt idx="5389">
                  <c:v>43350.574853587961</c:v>
                </c:pt>
                <c:pt idx="5390">
                  <c:v>43350.574867476855</c:v>
                </c:pt>
                <c:pt idx="5391">
                  <c:v>43350.574881365741</c:v>
                </c:pt>
                <c:pt idx="5392">
                  <c:v>43350.574895254627</c:v>
                </c:pt>
                <c:pt idx="5393">
                  <c:v>43350.574909143521</c:v>
                </c:pt>
                <c:pt idx="5394">
                  <c:v>43350.574923032407</c:v>
                </c:pt>
                <c:pt idx="5395">
                  <c:v>43350.574936921294</c:v>
                </c:pt>
                <c:pt idx="5396">
                  <c:v>43350.574950810187</c:v>
                </c:pt>
                <c:pt idx="5397">
                  <c:v>43350.574964699073</c:v>
                </c:pt>
                <c:pt idx="5398">
                  <c:v>43350.57497858796</c:v>
                </c:pt>
                <c:pt idx="5399">
                  <c:v>43350.574992476853</c:v>
                </c:pt>
                <c:pt idx="5400">
                  <c:v>43350.57500636574</c:v>
                </c:pt>
                <c:pt idx="5401">
                  <c:v>43350.575020254626</c:v>
                </c:pt>
                <c:pt idx="5402">
                  <c:v>43350.57503414352</c:v>
                </c:pt>
                <c:pt idx="5403">
                  <c:v>43350.575048032406</c:v>
                </c:pt>
                <c:pt idx="5404">
                  <c:v>43350.575061921299</c:v>
                </c:pt>
                <c:pt idx="5405">
                  <c:v>43350.575075810186</c:v>
                </c:pt>
                <c:pt idx="5406">
                  <c:v>43350.575089699072</c:v>
                </c:pt>
                <c:pt idx="5407">
                  <c:v>43350.575103587966</c:v>
                </c:pt>
                <c:pt idx="5408">
                  <c:v>43350.575117476852</c:v>
                </c:pt>
                <c:pt idx="5409">
                  <c:v>43350.575131365738</c:v>
                </c:pt>
                <c:pt idx="5410">
                  <c:v>43350.575145254632</c:v>
                </c:pt>
                <c:pt idx="5411">
                  <c:v>43350.575159143518</c:v>
                </c:pt>
                <c:pt idx="5412">
                  <c:v>43350.575173032405</c:v>
                </c:pt>
                <c:pt idx="5413">
                  <c:v>43350.575186921298</c:v>
                </c:pt>
                <c:pt idx="5414">
                  <c:v>43350.575200810184</c:v>
                </c:pt>
                <c:pt idx="5415">
                  <c:v>43350.575214699071</c:v>
                </c:pt>
                <c:pt idx="5416">
                  <c:v>43350.575228587964</c:v>
                </c:pt>
                <c:pt idx="5417">
                  <c:v>43350.575242476851</c:v>
                </c:pt>
                <c:pt idx="5418">
                  <c:v>43350.575256365744</c:v>
                </c:pt>
                <c:pt idx="5419">
                  <c:v>43350.575270254631</c:v>
                </c:pt>
                <c:pt idx="5420">
                  <c:v>43350.575284143517</c:v>
                </c:pt>
                <c:pt idx="5421">
                  <c:v>43350.575298032411</c:v>
                </c:pt>
                <c:pt idx="5422">
                  <c:v>43350.575311921297</c:v>
                </c:pt>
                <c:pt idx="5423">
                  <c:v>43350.575325810183</c:v>
                </c:pt>
                <c:pt idx="5424">
                  <c:v>43350.575339699077</c:v>
                </c:pt>
                <c:pt idx="5425">
                  <c:v>43350.575353587963</c:v>
                </c:pt>
                <c:pt idx="5426">
                  <c:v>43350.575367476849</c:v>
                </c:pt>
                <c:pt idx="5427">
                  <c:v>43350.575381365743</c:v>
                </c:pt>
                <c:pt idx="5428">
                  <c:v>43350.575395254629</c:v>
                </c:pt>
                <c:pt idx="5429">
                  <c:v>43350.575409143516</c:v>
                </c:pt>
                <c:pt idx="5430">
                  <c:v>43350.575423032409</c:v>
                </c:pt>
                <c:pt idx="5431">
                  <c:v>43350.575436921295</c:v>
                </c:pt>
                <c:pt idx="5432">
                  <c:v>43350.575450810182</c:v>
                </c:pt>
                <c:pt idx="5433">
                  <c:v>43350.575464699075</c:v>
                </c:pt>
                <c:pt idx="5434">
                  <c:v>43350.575478587962</c:v>
                </c:pt>
                <c:pt idx="5435">
                  <c:v>43350.575492476855</c:v>
                </c:pt>
                <c:pt idx="5436">
                  <c:v>43350.575506365742</c:v>
                </c:pt>
                <c:pt idx="5437">
                  <c:v>43350.575520254628</c:v>
                </c:pt>
                <c:pt idx="5438">
                  <c:v>43350.575534143522</c:v>
                </c:pt>
                <c:pt idx="5439">
                  <c:v>43350.575548032408</c:v>
                </c:pt>
                <c:pt idx="5440">
                  <c:v>43350.575561921294</c:v>
                </c:pt>
                <c:pt idx="5441">
                  <c:v>43350.575575810188</c:v>
                </c:pt>
                <c:pt idx="5442">
                  <c:v>43350.575589699074</c:v>
                </c:pt>
                <c:pt idx="5443">
                  <c:v>43350.57560358796</c:v>
                </c:pt>
                <c:pt idx="5444">
                  <c:v>43350.575617476854</c:v>
                </c:pt>
                <c:pt idx="5445">
                  <c:v>43350.57563136574</c:v>
                </c:pt>
                <c:pt idx="5446">
                  <c:v>43350.575645254627</c:v>
                </c:pt>
                <c:pt idx="5447">
                  <c:v>43350.57565914352</c:v>
                </c:pt>
                <c:pt idx="5448">
                  <c:v>43350.575673032406</c:v>
                </c:pt>
                <c:pt idx="5449">
                  <c:v>43350.575686921293</c:v>
                </c:pt>
                <c:pt idx="5450">
                  <c:v>43350.575700810186</c:v>
                </c:pt>
                <c:pt idx="5451">
                  <c:v>43350.575714699073</c:v>
                </c:pt>
                <c:pt idx="5452">
                  <c:v>43350.575728587966</c:v>
                </c:pt>
                <c:pt idx="5453">
                  <c:v>43350.575742476853</c:v>
                </c:pt>
                <c:pt idx="5454">
                  <c:v>43350.575756365739</c:v>
                </c:pt>
                <c:pt idx="5455">
                  <c:v>43350.575770254633</c:v>
                </c:pt>
                <c:pt idx="5456">
                  <c:v>43350.575784143519</c:v>
                </c:pt>
                <c:pt idx="5457">
                  <c:v>43350.575798032405</c:v>
                </c:pt>
                <c:pt idx="5458">
                  <c:v>43350.575811921299</c:v>
                </c:pt>
                <c:pt idx="5459">
                  <c:v>43350.575825810185</c:v>
                </c:pt>
                <c:pt idx="5460">
                  <c:v>43350.575839699071</c:v>
                </c:pt>
                <c:pt idx="5461">
                  <c:v>43350.575853587965</c:v>
                </c:pt>
                <c:pt idx="5462">
                  <c:v>43350.575867476851</c:v>
                </c:pt>
                <c:pt idx="5463">
                  <c:v>43350.575881365738</c:v>
                </c:pt>
                <c:pt idx="5464">
                  <c:v>43350.575895254631</c:v>
                </c:pt>
                <c:pt idx="5465">
                  <c:v>43350.575909143517</c:v>
                </c:pt>
                <c:pt idx="5466">
                  <c:v>43350.575923032404</c:v>
                </c:pt>
                <c:pt idx="5467">
                  <c:v>43350.575936921297</c:v>
                </c:pt>
                <c:pt idx="5468">
                  <c:v>43350.575950810184</c:v>
                </c:pt>
                <c:pt idx="5469">
                  <c:v>43350.575964699077</c:v>
                </c:pt>
                <c:pt idx="5470">
                  <c:v>43350.575978587964</c:v>
                </c:pt>
                <c:pt idx="5471">
                  <c:v>43350.57599247685</c:v>
                </c:pt>
                <c:pt idx="5472">
                  <c:v>43350.576006365744</c:v>
                </c:pt>
                <c:pt idx="5473">
                  <c:v>43350.57602025463</c:v>
                </c:pt>
                <c:pt idx="5474">
                  <c:v>43350.576034143516</c:v>
                </c:pt>
                <c:pt idx="5475">
                  <c:v>43350.57604803241</c:v>
                </c:pt>
                <c:pt idx="5476">
                  <c:v>43350.576061921296</c:v>
                </c:pt>
                <c:pt idx="5477">
                  <c:v>43350.576075810182</c:v>
                </c:pt>
                <c:pt idx="5478">
                  <c:v>43350.576089699076</c:v>
                </c:pt>
                <c:pt idx="5479">
                  <c:v>43350.576103587962</c:v>
                </c:pt>
                <c:pt idx="5480">
                  <c:v>43350.576117476849</c:v>
                </c:pt>
                <c:pt idx="5481">
                  <c:v>43350.576131365742</c:v>
                </c:pt>
                <c:pt idx="5482">
                  <c:v>43350.576145254628</c:v>
                </c:pt>
                <c:pt idx="5483">
                  <c:v>43350.576159143522</c:v>
                </c:pt>
                <c:pt idx="5484">
                  <c:v>43350.576173032408</c:v>
                </c:pt>
                <c:pt idx="5485">
                  <c:v>43350.576186921295</c:v>
                </c:pt>
                <c:pt idx="5486">
                  <c:v>43350.576200810188</c:v>
                </c:pt>
                <c:pt idx="5487">
                  <c:v>43350.576214699075</c:v>
                </c:pt>
                <c:pt idx="5488">
                  <c:v>43350.576228587961</c:v>
                </c:pt>
                <c:pt idx="5489">
                  <c:v>43350.576242476855</c:v>
                </c:pt>
                <c:pt idx="5490">
                  <c:v>43350.576256365741</c:v>
                </c:pt>
                <c:pt idx="5491">
                  <c:v>43350.576270254627</c:v>
                </c:pt>
                <c:pt idx="5492">
                  <c:v>43350.576284143521</c:v>
                </c:pt>
                <c:pt idx="5493">
                  <c:v>43350.576298032407</c:v>
                </c:pt>
                <c:pt idx="5494">
                  <c:v>43350.576311921293</c:v>
                </c:pt>
                <c:pt idx="5495">
                  <c:v>43350.576325810187</c:v>
                </c:pt>
                <c:pt idx="5496">
                  <c:v>43350.576339699073</c:v>
                </c:pt>
                <c:pt idx="5497">
                  <c:v>43350.57635358796</c:v>
                </c:pt>
                <c:pt idx="5498">
                  <c:v>43350.576367476853</c:v>
                </c:pt>
                <c:pt idx="5499">
                  <c:v>43350.57638136574</c:v>
                </c:pt>
                <c:pt idx="5500">
                  <c:v>43350.576395254633</c:v>
                </c:pt>
                <c:pt idx="5501">
                  <c:v>43350.576409143519</c:v>
                </c:pt>
                <c:pt idx="5502">
                  <c:v>43350.576423032406</c:v>
                </c:pt>
                <c:pt idx="5503">
                  <c:v>43350.576436921299</c:v>
                </c:pt>
                <c:pt idx="5504">
                  <c:v>43350.576450810186</c:v>
                </c:pt>
                <c:pt idx="5505">
                  <c:v>43350.576464699072</c:v>
                </c:pt>
                <c:pt idx="5506">
                  <c:v>43350.576478587966</c:v>
                </c:pt>
                <c:pt idx="5507">
                  <c:v>43350.576492476852</c:v>
                </c:pt>
                <c:pt idx="5508">
                  <c:v>43350.576506365738</c:v>
                </c:pt>
                <c:pt idx="5509">
                  <c:v>43350.576520254632</c:v>
                </c:pt>
                <c:pt idx="5510">
                  <c:v>43350.576534143518</c:v>
                </c:pt>
                <c:pt idx="5511">
                  <c:v>43350.576548032404</c:v>
                </c:pt>
                <c:pt idx="5512">
                  <c:v>43350.576561921298</c:v>
                </c:pt>
                <c:pt idx="5513">
                  <c:v>43350.576575810184</c:v>
                </c:pt>
                <c:pt idx="5514">
                  <c:v>43350.576589699071</c:v>
                </c:pt>
                <c:pt idx="5515">
                  <c:v>43350.576603587964</c:v>
                </c:pt>
                <c:pt idx="5516">
                  <c:v>43350.576617476851</c:v>
                </c:pt>
                <c:pt idx="5517">
                  <c:v>43350.576631365744</c:v>
                </c:pt>
                <c:pt idx="5518">
                  <c:v>43350.57664525463</c:v>
                </c:pt>
                <c:pt idx="5519">
                  <c:v>43350.576659143517</c:v>
                </c:pt>
                <c:pt idx="5520">
                  <c:v>43350.57667303241</c:v>
                </c:pt>
                <c:pt idx="5521">
                  <c:v>43350.576686921297</c:v>
                </c:pt>
                <c:pt idx="5522">
                  <c:v>43350.576700810183</c:v>
                </c:pt>
                <c:pt idx="5523">
                  <c:v>43350.576714699077</c:v>
                </c:pt>
                <c:pt idx="5524">
                  <c:v>43350.576728587963</c:v>
                </c:pt>
                <c:pt idx="5525">
                  <c:v>43350.576742476849</c:v>
                </c:pt>
                <c:pt idx="5526">
                  <c:v>43350.576756365743</c:v>
                </c:pt>
                <c:pt idx="5527">
                  <c:v>43350.576770254629</c:v>
                </c:pt>
                <c:pt idx="5528">
                  <c:v>43350.576784143515</c:v>
                </c:pt>
                <c:pt idx="5529">
                  <c:v>43350.576798032409</c:v>
                </c:pt>
                <c:pt idx="5530">
                  <c:v>43350.576811921295</c:v>
                </c:pt>
                <c:pt idx="5531">
                  <c:v>43350.576825810182</c:v>
                </c:pt>
                <c:pt idx="5532">
                  <c:v>43350.576839699075</c:v>
                </c:pt>
                <c:pt idx="5533">
                  <c:v>43350.576853587962</c:v>
                </c:pt>
                <c:pt idx="5534">
                  <c:v>43350.576867476855</c:v>
                </c:pt>
                <c:pt idx="5535">
                  <c:v>43350.576881365741</c:v>
                </c:pt>
                <c:pt idx="5536">
                  <c:v>43350.576895254628</c:v>
                </c:pt>
                <c:pt idx="5537">
                  <c:v>43350.576909143521</c:v>
                </c:pt>
                <c:pt idx="5538">
                  <c:v>43350.576923032408</c:v>
                </c:pt>
                <c:pt idx="5539">
                  <c:v>43350.576936921294</c:v>
                </c:pt>
                <c:pt idx="5540">
                  <c:v>43350.576950810188</c:v>
                </c:pt>
                <c:pt idx="5541">
                  <c:v>43350.576964699074</c:v>
                </c:pt>
                <c:pt idx="5542">
                  <c:v>43350.57697858796</c:v>
                </c:pt>
                <c:pt idx="5543">
                  <c:v>43350.576992476854</c:v>
                </c:pt>
                <c:pt idx="5544">
                  <c:v>43350.57700636574</c:v>
                </c:pt>
                <c:pt idx="5545">
                  <c:v>43350.577020254626</c:v>
                </c:pt>
                <c:pt idx="5546">
                  <c:v>43350.57703414352</c:v>
                </c:pt>
                <c:pt idx="5547">
                  <c:v>43350.577048032406</c:v>
                </c:pt>
                <c:pt idx="5548">
                  <c:v>43350.5770619213</c:v>
                </c:pt>
                <c:pt idx="5549">
                  <c:v>43350.577075810186</c:v>
                </c:pt>
                <c:pt idx="5550">
                  <c:v>43350.577089699073</c:v>
                </c:pt>
                <c:pt idx="5551">
                  <c:v>43350.577103587966</c:v>
                </c:pt>
                <c:pt idx="5552">
                  <c:v>43350.577117476852</c:v>
                </c:pt>
                <c:pt idx="5553">
                  <c:v>43350.577131365739</c:v>
                </c:pt>
                <c:pt idx="5554">
                  <c:v>43350.577145254632</c:v>
                </c:pt>
                <c:pt idx="5555">
                  <c:v>43350.577159143519</c:v>
                </c:pt>
                <c:pt idx="5556">
                  <c:v>43350.577173032405</c:v>
                </c:pt>
                <c:pt idx="5557">
                  <c:v>43350.577186921299</c:v>
                </c:pt>
                <c:pt idx="5558">
                  <c:v>43350.577200810185</c:v>
                </c:pt>
                <c:pt idx="5559">
                  <c:v>43350.577214699071</c:v>
                </c:pt>
                <c:pt idx="5560">
                  <c:v>43350.577228587965</c:v>
                </c:pt>
                <c:pt idx="5561">
                  <c:v>43350.577242476851</c:v>
                </c:pt>
                <c:pt idx="5562">
                  <c:v>43350.577256365737</c:v>
                </c:pt>
                <c:pt idx="5563">
                  <c:v>43350.577270254631</c:v>
                </c:pt>
                <c:pt idx="5564">
                  <c:v>43350.577284143517</c:v>
                </c:pt>
                <c:pt idx="5565">
                  <c:v>43350.577298032411</c:v>
                </c:pt>
                <c:pt idx="5566">
                  <c:v>43350.577311921297</c:v>
                </c:pt>
                <c:pt idx="5567">
                  <c:v>43350.577325810184</c:v>
                </c:pt>
                <c:pt idx="5568">
                  <c:v>43350.577339699077</c:v>
                </c:pt>
                <c:pt idx="5569">
                  <c:v>43350.577353587963</c:v>
                </c:pt>
                <c:pt idx="5570">
                  <c:v>43350.57736747685</c:v>
                </c:pt>
                <c:pt idx="5571">
                  <c:v>43350.577381365743</c:v>
                </c:pt>
                <c:pt idx="5572">
                  <c:v>43350.57739525463</c:v>
                </c:pt>
                <c:pt idx="5573">
                  <c:v>43350.577409143516</c:v>
                </c:pt>
                <c:pt idx="5574">
                  <c:v>43350.57742303241</c:v>
                </c:pt>
                <c:pt idx="5575">
                  <c:v>43350.577436921296</c:v>
                </c:pt>
                <c:pt idx="5576">
                  <c:v>43350.577450810182</c:v>
                </c:pt>
                <c:pt idx="5577">
                  <c:v>43350.577464699076</c:v>
                </c:pt>
                <c:pt idx="5578">
                  <c:v>43350.577478587962</c:v>
                </c:pt>
                <c:pt idx="5579">
                  <c:v>43350.577492476848</c:v>
                </c:pt>
                <c:pt idx="5580">
                  <c:v>43350.577506365742</c:v>
                </c:pt>
                <c:pt idx="5581">
                  <c:v>43350.577520254628</c:v>
                </c:pt>
                <c:pt idx="5582">
                  <c:v>43350.577534143522</c:v>
                </c:pt>
                <c:pt idx="5583">
                  <c:v>43350.577548032408</c:v>
                </c:pt>
                <c:pt idx="5584">
                  <c:v>43350.577561921295</c:v>
                </c:pt>
                <c:pt idx="5585">
                  <c:v>43350.577575810188</c:v>
                </c:pt>
                <c:pt idx="5586">
                  <c:v>43350.577589699074</c:v>
                </c:pt>
                <c:pt idx="5587">
                  <c:v>43350.577603587961</c:v>
                </c:pt>
                <c:pt idx="5588">
                  <c:v>43350.577617476854</c:v>
                </c:pt>
                <c:pt idx="5589">
                  <c:v>43350.577631365741</c:v>
                </c:pt>
                <c:pt idx="5590">
                  <c:v>43350.577645254627</c:v>
                </c:pt>
                <c:pt idx="5591">
                  <c:v>43350.577659143521</c:v>
                </c:pt>
                <c:pt idx="5592">
                  <c:v>43350.577673032407</c:v>
                </c:pt>
                <c:pt idx="5593">
                  <c:v>43350.577686921293</c:v>
                </c:pt>
                <c:pt idx="5594">
                  <c:v>43350.577700810187</c:v>
                </c:pt>
                <c:pt idx="5595">
                  <c:v>43350.577714699073</c:v>
                </c:pt>
                <c:pt idx="5596">
                  <c:v>43350.577728587959</c:v>
                </c:pt>
                <c:pt idx="5597">
                  <c:v>43350.577742476853</c:v>
                </c:pt>
                <c:pt idx="5598">
                  <c:v>43350.577756365739</c:v>
                </c:pt>
                <c:pt idx="5599">
                  <c:v>43350.577770254633</c:v>
                </c:pt>
                <c:pt idx="5600">
                  <c:v>43350.577784143519</c:v>
                </c:pt>
                <c:pt idx="5601">
                  <c:v>43350.577798032406</c:v>
                </c:pt>
                <c:pt idx="5602">
                  <c:v>43350.577811921299</c:v>
                </c:pt>
                <c:pt idx="5603">
                  <c:v>43350.577825810185</c:v>
                </c:pt>
                <c:pt idx="5604">
                  <c:v>43350.577839699072</c:v>
                </c:pt>
                <c:pt idx="5605">
                  <c:v>43350.577853587965</c:v>
                </c:pt>
                <c:pt idx="5606">
                  <c:v>43350.577867476852</c:v>
                </c:pt>
                <c:pt idx="5607">
                  <c:v>43350.577881365738</c:v>
                </c:pt>
                <c:pt idx="5608">
                  <c:v>43350.577895254632</c:v>
                </c:pt>
                <c:pt idx="5609">
                  <c:v>43350.577909143518</c:v>
                </c:pt>
                <c:pt idx="5610">
                  <c:v>43350.577923032404</c:v>
                </c:pt>
                <c:pt idx="5611">
                  <c:v>43350.577936921298</c:v>
                </c:pt>
                <c:pt idx="5612">
                  <c:v>43350.577950810184</c:v>
                </c:pt>
                <c:pt idx="5613">
                  <c:v>43350.57796469907</c:v>
                </c:pt>
                <c:pt idx="5614">
                  <c:v>43350.577978587964</c:v>
                </c:pt>
                <c:pt idx="5615">
                  <c:v>43350.57799247685</c:v>
                </c:pt>
                <c:pt idx="5616">
                  <c:v>43350.578006365744</c:v>
                </c:pt>
                <c:pt idx="5617">
                  <c:v>43350.57802025463</c:v>
                </c:pt>
                <c:pt idx="5618">
                  <c:v>43350.578034143517</c:v>
                </c:pt>
                <c:pt idx="5619">
                  <c:v>43350.57804803241</c:v>
                </c:pt>
                <c:pt idx="5620">
                  <c:v>43350.578061921296</c:v>
                </c:pt>
                <c:pt idx="5621">
                  <c:v>43350.578075810183</c:v>
                </c:pt>
                <c:pt idx="5622">
                  <c:v>43350.578089699076</c:v>
                </c:pt>
                <c:pt idx="5623">
                  <c:v>43350.578103587963</c:v>
                </c:pt>
                <c:pt idx="5624">
                  <c:v>43350.578117476849</c:v>
                </c:pt>
                <c:pt idx="5625">
                  <c:v>43350.578131365743</c:v>
                </c:pt>
                <c:pt idx="5626">
                  <c:v>43350.578145254629</c:v>
                </c:pt>
                <c:pt idx="5627">
                  <c:v>43350.578159143515</c:v>
                </c:pt>
                <c:pt idx="5628">
                  <c:v>43350.578173032409</c:v>
                </c:pt>
                <c:pt idx="5629">
                  <c:v>43350.578186921295</c:v>
                </c:pt>
                <c:pt idx="5630">
                  <c:v>43350.578200810189</c:v>
                </c:pt>
                <c:pt idx="5631">
                  <c:v>43350.578214699075</c:v>
                </c:pt>
                <c:pt idx="5632">
                  <c:v>43350.578228587961</c:v>
                </c:pt>
                <c:pt idx="5633">
                  <c:v>43350.578242476855</c:v>
                </c:pt>
                <c:pt idx="5634">
                  <c:v>43350.578256365741</c:v>
                </c:pt>
                <c:pt idx="5635">
                  <c:v>43350.578270254628</c:v>
                </c:pt>
                <c:pt idx="5636">
                  <c:v>43350.578284143521</c:v>
                </c:pt>
                <c:pt idx="5637">
                  <c:v>43350.578298032407</c:v>
                </c:pt>
                <c:pt idx="5638">
                  <c:v>43350.578311921294</c:v>
                </c:pt>
                <c:pt idx="5639">
                  <c:v>43350.578325810187</c:v>
                </c:pt>
                <c:pt idx="5640">
                  <c:v>43350.578339699074</c:v>
                </c:pt>
                <c:pt idx="5641">
                  <c:v>43350.57835358796</c:v>
                </c:pt>
                <c:pt idx="5642">
                  <c:v>43350.578367476854</c:v>
                </c:pt>
                <c:pt idx="5643">
                  <c:v>43350.57838136574</c:v>
                </c:pt>
                <c:pt idx="5644">
                  <c:v>43350.578395254626</c:v>
                </c:pt>
                <c:pt idx="5645">
                  <c:v>43350.57840914352</c:v>
                </c:pt>
                <c:pt idx="5646">
                  <c:v>43350.578423032406</c:v>
                </c:pt>
                <c:pt idx="5647">
                  <c:v>43350.5784369213</c:v>
                </c:pt>
                <c:pt idx="5648">
                  <c:v>43350.578450810186</c:v>
                </c:pt>
                <c:pt idx="5649">
                  <c:v>43350.578464699072</c:v>
                </c:pt>
                <c:pt idx="5650">
                  <c:v>43350.578478587966</c:v>
                </c:pt>
                <c:pt idx="5651">
                  <c:v>43350.578492476852</c:v>
                </c:pt>
                <c:pt idx="5652">
                  <c:v>43350.578506365739</c:v>
                </c:pt>
                <c:pt idx="5653">
                  <c:v>43350.578520254632</c:v>
                </c:pt>
                <c:pt idx="5654">
                  <c:v>43350.578534143518</c:v>
                </c:pt>
                <c:pt idx="5655">
                  <c:v>43350.578548032405</c:v>
                </c:pt>
                <c:pt idx="5656">
                  <c:v>43350.578561921298</c:v>
                </c:pt>
                <c:pt idx="5657">
                  <c:v>43350.578575810185</c:v>
                </c:pt>
                <c:pt idx="5658">
                  <c:v>43350.578589699071</c:v>
                </c:pt>
                <c:pt idx="5659">
                  <c:v>43350.578603587965</c:v>
                </c:pt>
                <c:pt idx="5660">
                  <c:v>43350.578617476851</c:v>
                </c:pt>
                <c:pt idx="5661">
                  <c:v>43350.578631365737</c:v>
                </c:pt>
                <c:pt idx="5662">
                  <c:v>43350.578645254631</c:v>
                </c:pt>
                <c:pt idx="5663">
                  <c:v>43350.578659143517</c:v>
                </c:pt>
                <c:pt idx="5664">
                  <c:v>43350.578673032411</c:v>
                </c:pt>
                <c:pt idx="5665">
                  <c:v>43350.578686921297</c:v>
                </c:pt>
                <c:pt idx="5666">
                  <c:v>43350.578700810183</c:v>
                </c:pt>
                <c:pt idx="5667">
                  <c:v>43350.578714699077</c:v>
                </c:pt>
                <c:pt idx="5668">
                  <c:v>43350.578728587963</c:v>
                </c:pt>
                <c:pt idx="5669">
                  <c:v>43350.57874247685</c:v>
                </c:pt>
                <c:pt idx="5670">
                  <c:v>43350.578756365743</c:v>
                </c:pt>
                <c:pt idx="5671">
                  <c:v>43350.578770254629</c:v>
                </c:pt>
                <c:pt idx="5672">
                  <c:v>43350.578784143516</c:v>
                </c:pt>
                <c:pt idx="5673">
                  <c:v>43350.578798032409</c:v>
                </c:pt>
                <c:pt idx="5674">
                  <c:v>43350.578811921296</c:v>
                </c:pt>
                <c:pt idx="5675">
                  <c:v>43350.578825810182</c:v>
                </c:pt>
                <c:pt idx="5676">
                  <c:v>43350.578839699076</c:v>
                </c:pt>
                <c:pt idx="5677">
                  <c:v>43350.578853587962</c:v>
                </c:pt>
                <c:pt idx="5678">
                  <c:v>43350.578867476848</c:v>
                </c:pt>
                <c:pt idx="5679">
                  <c:v>43350.578881365742</c:v>
                </c:pt>
                <c:pt idx="5680">
                  <c:v>43350.578895254628</c:v>
                </c:pt>
                <c:pt idx="5681">
                  <c:v>43350.578909143522</c:v>
                </c:pt>
                <c:pt idx="5682">
                  <c:v>43350.578923032408</c:v>
                </c:pt>
                <c:pt idx="5683">
                  <c:v>43350.578936921294</c:v>
                </c:pt>
                <c:pt idx="5684">
                  <c:v>43350.578950810188</c:v>
                </c:pt>
                <c:pt idx="5685">
                  <c:v>43350.578964699074</c:v>
                </c:pt>
                <c:pt idx="5686">
                  <c:v>43350.578978587961</c:v>
                </c:pt>
                <c:pt idx="5687">
                  <c:v>43350.578992476854</c:v>
                </c:pt>
                <c:pt idx="5688">
                  <c:v>43350.57900636574</c:v>
                </c:pt>
                <c:pt idx="5689">
                  <c:v>43350.579020254627</c:v>
                </c:pt>
                <c:pt idx="5690">
                  <c:v>43350.57903414352</c:v>
                </c:pt>
                <c:pt idx="5691">
                  <c:v>43350.579048032407</c:v>
                </c:pt>
                <c:pt idx="5692">
                  <c:v>43350.579061921293</c:v>
                </c:pt>
                <c:pt idx="5693">
                  <c:v>43350.579075810187</c:v>
                </c:pt>
                <c:pt idx="5694">
                  <c:v>43350.579089699073</c:v>
                </c:pt>
                <c:pt idx="5695">
                  <c:v>43350.579103587967</c:v>
                </c:pt>
                <c:pt idx="5696">
                  <c:v>43350.579117476853</c:v>
                </c:pt>
                <c:pt idx="5697">
                  <c:v>43350.579131365739</c:v>
                </c:pt>
                <c:pt idx="5698">
                  <c:v>43350.579145254633</c:v>
                </c:pt>
                <c:pt idx="5699">
                  <c:v>43350.579159143519</c:v>
                </c:pt>
                <c:pt idx="5700">
                  <c:v>43350.579173032405</c:v>
                </c:pt>
                <c:pt idx="5701">
                  <c:v>43350.579186921299</c:v>
                </c:pt>
                <c:pt idx="5702">
                  <c:v>43350.579200810185</c:v>
                </c:pt>
                <c:pt idx="5703">
                  <c:v>43350.579214699072</c:v>
                </c:pt>
                <c:pt idx="5704">
                  <c:v>43350.579228587965</c:v>
                </c:pt>
                <c:pt idx="5705">
                  <c:v>43350.579242476852</c:v>
                </c:pt>
                <c:pt idx="5706">
                  <c:v>43350.579256365738</c:v>
                </c:pt>
                <c:pt idx="5707">
                  <c:v>43350.579270254631</c:v>
                </c:pt>
                <c:pt idx="5708">
                  <c:v>43350.579284143518</c:v>
                </c:pt>
                <c:pt idx="5709">
                  <c:v>43350.579298032404</c:v>
                </c:pt>
                <c:pt idx="5710">
                  <c:v>43350.579311921298</c:v>
                </c:pt>
                <c:pt idx="5711">
                  <c:v>43350.579325810184</c:v>
                </c:pt>
                <c:pt idx="5712">
                  <c:v>43350.579339699078</c:v>
                </c:pt>
                <c:pt idx="5713">
                  <c:v>43350.579353587964</c:v>
                </c:pt>
                <c:pt idx="5714">
                  <c:v>43350.57936747685</c:v>
                </c:pt>
                <c:pt idx="5715">
                  <c:v>43350.579381365744</c:v>
                </c:pt>
                <c:pt idx="5716">
                  <c:v>43350.57939525463</c:v>
                </c:pt>
                <c:pt idx="5717">
                  <c:v>43350.579409143516</c:v>
                </c:pt>
                <c:pt idx="5718">
                  <c:v>43350.57942303241</c:v>
                </c:pt>
                <c:pt idx="5719">
                  <c:v>43350.579436921296</c:v>
                </c:pt>
                <c:pt idx="5720">
                  <c:v>43350.579450810183</c:v>
                </c:pt>
                <c:pt idx="5721">
                  <c:v>43350.579464699076</c:v>
                </c:pt>
                <c:pt idx="5722">
                  <c:v>43350.579478587963</c:v>
                </c:pt>
                <c:pt idx="5723">
                  <c:v>43350.579492476849</c:v>
                </c:pt>
                <c:pt idx="5724">
                  <c:v>43350.579506365742</c:v>
                </c:pt>
                <c:pt idx="5725">
                  <c:v>43350.579520254629</c:v>
                </c:pt>
                <c:pt idx="5726">
                  <c:v>43350.579534143515</c:v>
                </c:pt>
                <c:pt idx="5727">
                  <c:v>43350.579548032409</c:v>
                </c:pt>
                <c:pt idx="5728">
                  <c:v>43350.579561921295</c:v>
                </c:pt>
                <c:pt idx="5729">
                  <c:v>43350.579575810189</c:v>
                </c:pt>
                <c:pt idx="5730">
                  <c:v>43350.579589699075</c:v>
                </c:pt>
                <c:pt idx="5731">
                  <c:v>43350.579603587961</c:v>
                </c:pt>
                <c:pt idx="5732">
                  <c:v>43350.579617476855</c:v>
                </c:pt>
                <c:pt idx="5733">
                  <c:v>43350.579631365741</c:v>
                </c:pt>
                <c:pt idx="5734">
                  <c:v>43350.579645254627</c:v>
                </c:pt>
                <c:pt idx="5735">
                  <c:v>43350.579659143521</c:v>
                </c:pt>
                <c:pt idx="5736">
                  <c:v>43350.579673032407</c:v>
                </c:pt>
                <c:pt idx="5737">
                  <c:v>43350.579686921294</c:v>
                </c:pt>
                <c:pt idx="5738">
                  <c:v>43350.579700810187</c:v>
                </c:pt>
                <c:pt idx="5739">
                  <c:v>43350.579714699074</c:v>
                </c:pt>
                <c:pt idx="5740">
                  <c:v>43350.57972858796</c:v>
                </c:pt>
                <c:pt idx="5741">
                  <c:v>43350.579742476853</c:v>
                </c:pt>
                <c:pt idx="5742">
                  <c:v>43350.57975636574</c:v>
                </c:pt>
                <c:pt idx="5743">
                  <c:v>43350.579770254626</c:v>
                </c:pt>
                <c:pt idx="5744">
                  <c:v>43350.57978414352</c:v>
                </c:pt>
                <c:pt idx="5745">
                  <c:v>43350.579798032406</c:v>
                </c:pt>
                <c:pt idx="5746">
                  <c:v>43350.5798119213</c:v>
                </c:pt>
                <c:pt idx="5747">
                  <c:v>43350.579825810186</c:v>
                </c:pt>
                <c:pt idx="5748">
                  <c:v>43350.579839699072</c:v>
                </c:pt>
                <c:pt idx="5749">
                  <c:v>43350.579853587966</c:v>
                </c:pt>
                <c:pt idx="5750">
                  <c:v>43350.579867476852</c:v>
                </c:pt>
                <c:pt idx="5751">
                  <c:v>43350.579881365738</c:v>
                </c:pt>
                <c:pt idx="5752">
                  <c:v>43350.579895254632</c:v>
                </c:pt>
                <c:pt idx="5753">
                  <c:v>43350.579909143518</c:v>
                </c:pt>
                <c:pt idx="5754">
                  <c:v>43350.579923032405</c:v>
                </c:pt>
                <c:pt idx="5755">
                  <c:v>43350.579936921298</c:v>
                </c:pt>
                <c:pt idx="5756">
                  <c:v>43350.579950810185</c:v>
                </c:pt>
                <c:pt idx="5757">
                  <c:v>43350.579964699071</c:v>
                </c:pt>
                <c:pt idx="5758">
                  <c:v>43350.579978587964</c:v>
                </c:pt>
                <c:pt idx="5759">
                  <c:v>43350.579992476851</c:v>
                </c:pt>
                <c:pt idx="5760">
                  <c:v>43350.580006365744</c:v>
                </c:pt>
                <c:pt idx="5761">
                  <c:v>43350.580020254631</c:v>
                </c:pt>
                <c:pt idx="5762">
                  <c:v>43350.580034143517</c:v>
                </c:pt>
                <c:pt idx="5763">
                  <c:v>43350.580048032411</c:v>
                </c:pt>
                <c:pt idx="5764">
                  <c:v>43350.580061921297</c:v>
                </c:pt>
                <c:pt idx="5765">
                  <c:v>43350.580075810183</c:v>
                </c:pt>
                <c:pt idx="5766">
                  <c:v>43350.580089699077</c:v>
                </c:pt>
                <c:pt idx="5767">
                  <c:v>43350.580103587963</c:v>
                </c:pt>
                <c:pt idx="5768">
                  <c:v>43350.580117476849</c:v>
                </c:pt>
                <c:pt idx="5769">
                  <c:v>43350.580131365743</c:v>
                </c:pt>
                <c:pt idx="5770">
                  <c:v>43350.580145254629</c:v>
                </c:pt>
                <c:pt idx="5771">
                  <c:v>43350.580159143516</c:v>
                </c:pt>
                <c:pt idx="5772">
                  <c:v>43350.580173032409</c:v>
                </c:pt>
                <c:pt idx="5773">
                  <c:v>43350.580186921296</c:v>
                </c:pt>
                <c:pt idx="5774">
                  <c:v>43350.580200810182</c:v>
                </c:pt>
                <c:pt idx="5775">
                  <c:v>43350.580214699075</c:v>
                </c:pt>
                <c:pt idx="5776">
                  <c:v>43350.580228587962</c:v>
                </c:pt>
                <c:pt idx="5777">
                  <c:v>43350.580242476855</c:v>
                </c:pt>
                <c:pt idx="5778">
                  <c:v>43350.580256365742</c:v>
                </c:pt>
                <c:pt idx="5779">
                  <c:v>43350.580270254628</c:v>
                </c:pt>
                <c:pt idx="5780">
                  <c:v>43350.580284143522</c:v>
                </c:pt>
                <c:pt idx="5781">
                  <c:v>43350.580298032408</c:v>
                </c:pt>
                <c:pt idx="5782">
                  <c:v>43350.580311921294</c:v>
                </c:pt>
                <c:pt idx="5783">
                  <c:v>43350.580325810188</c:v>
                </c:pt>
                <c:pt idx="5784">
                  <c:v>43350.580339699074</c:v>
                </c:pt>
                <c:pt idx="5785">
                  <c:v>43350.58035358796</c:v>
                </c:pt>
                <c:pt idx="5786">
                  <c:v>43350.580367476854</c:v>
                </c:pt>
                <c:pt idx="5787">
                  <c:v>43350.58038136574</c:v>
                </c:pt>
                <c:pt idx="5788">
                  <c:v>43350.580395254627</c:v>
                </c:pt>
                <c:pt idx="5789">
                  <c:v>43350.58040914352</c:v>
                </c:pt>
                <c:pt idx="5790">
                  <c:v>43350.580423032407</c:v>
                </c:pt>
                <c:pt idx="5791">
                  <c:v>43350.580436921293</c:v>
                </c:pt>
                <c:pt idx="5792">
                  <c:v>43350.580450810186</c:v>
                </c:pt>
                <c:pt idx="5793">
                  <c:v>43350.580464699073</c:v>
                </c:pt>
                <c:pt idx="5794">
                  <c:v>43350.580478587966</c:v>
                </c:pt>
                <c:pt idx="5795">
                  <c:v>43350.580492476853</c:v>
                </c:pt>
                <c:pt idx="5796">
                  <c:v>43350.580506365739</c:v>
                </c:pt>
                <c:pt idx="5797">
                  <c:v>43350.580520254633</c:v>
                </c:pt>
                <c:pt idx="5798">
                  <c:v>43350.580534143519</c:v>
                </c:pt>
                <c:pt idx="5799">
                  <c:v>43350.580548032405</c:v>
                </c:pt>
                <c:pt idx="5800">
                  <c:v>43350.580561921299</c:v>
                </c:pt>
                <c:pt idx="5801">
                  <c:v>43350.580575810185</c:v>
                </c:pt>
                <c:pt idx="5802">
                  <c:v>43350.580589699071</c:v>
                </c:pt>
                <c:pt idx="5803">
                  <c:v>43350.580603587965</c:v>
                </c:pt>
                <c:pt idx="5804">
                  <c:v>43350.580617476851</c:v>
                </c:pt>
                <c:pt idx="5805">
                  <c:v>43350.580631365738</c:v>
                </c:pt>
                <c:pt idx="5806">
                  <c:v>43350.580645254631</c:v>
                </c:pt>
                <c:pt idx="5807">
                  <c:v>43350.580659143518</c:v>
                </c:pt>
                <c:pt idx="5808">
                  <c:v>43350.580673032404</c:v>
                </c:pt>
                <c:pt idx="5809">
                  <c:v>43350.580686921297</c:v>
                </c:pt>
                <c:pt idx="5810">
                  <c:v>43350.580700810184</c:v>
                </c:pt>
                <c:pt idx="5811">
                  <c:v>43350.580714699077</c:v>
                </c:pt>
                <c:pt idx="5812">
                  <c:v>43350.580728587964</c:v>
                </c:pt>
                <c:pt idx="5813">
                  <c:v>43350.58074247685</c:v>
                </c:pt>
                <c:pt idx="5814">
                  <c:v>43350.580756365744</c:v>
                </c:pt>
                <c:pt idx="5815">
                  <c:v>43350.58077025463</c:v>
                </c:pt>
                <c:pt idx="5816">
                  <c:v>43350.580784143516</c:v>
                </c:pt>
                <c:pt idx="5817">
                  <c:v>43350.58079803241</c:v>
                </c:pt>
                <c:pt idx="5818">
                  <c:v>43350.580811921296</c:v>
                </c:pt>
                <c:pt idx="5819">
                  <c:v>43350.580825810182</c:v>
                </c:pt>
                <c:pt idx="5820">
                  <c:v>43350.580839699076</c:v>
                </c:pt>
                <c:pt idx="5821">
                  <c:v>43350.580853587962</c:v>
                </c:pt>
                <c:pt idx="5822">
                  <c:v>43350.580867476849</c:v>
                </c:pt>
                <c:pt idx="5823">
                  <c:v>43350.580881365742</c:v>
                </c:pt>
                <c:pt idx="5824">
                  <c:v>43350.580895254629</c:v>
                </c:pt>
                <c:pt idx="5825">
                  <c:v>43350.580909143522</c:v>
                </c:pt>
                <c:pt idx="5826">
                  <c:v>43350.580923032408</c:v>
                </c:pt>
                <c:pt idx="5827">
                  <c:v>43350.580936921295</c:v>
                </c:pt>
                <c:pt idx="5828">
                  <c:v>43350.580950810188</c:v>
                </c:pt>
                <c:pt idx="5829">
                  <c:v>43350.580964699075</c:v>
                </c:pt>
                <c:pt idx="5830">
                  <c:v>43350.580978587961</c:v>
                </c:pt>
                <c:pt idx="5831">
                  <c:v>43350.580992476855</c:v>
                </c:pt>
                <c:pt idx="5832">
                  <c:v>43350.581006365741</c:v>
                </c:pt>
                <c:pt idx="5833">
                  <c:v>43350.581020254627</c:v>
                </c:pt>
                <c:pt idx="5834">
                  <c:v>43350.581034143521</c:v>
                </c:pt>
                <c:pt idx="5835">
                  <c:v>43350.581048032407</c:v>
                </c:pt>
                <c:pt idx="5836">
                  <c:v>43350.581061921293</c:v>
                </c:pt>
                <c:pt idx="5837">
                  <c:v>43350.581075810187</c:v>
                </c:pt>
                <c:pt idx="5838">
                  <c:v>43350.581089699073</c:v>
                </c:pt>
                <c:pt idx="5839">
                  <c:v>43350.58110358796</c:v>
                </c:pt>
                <c:pt idx="5840">
                  <c:v>43350.581117476853</c:v>
                </c:pt>
                <c:pt idx="5841">
                  <c:v>43350.58113136574</c:v>
                </c:pt>
                <c:pt idx="5842">
                  <c:v>43350.581145254633</c:v>
                </c:pt>
                <c:pt idx="5843">
                  <c:v>43350.581159143519</c:v>
                </c:pt>
                <c:pt idx="5844">
                  <c:v>43350.581173032406</c:v>
                </c:pt>
                <c:pt idx="5845">
                  <c:v>43350.581186921299</c:v>
                </c:pt>
                <c:pt idx="5846">
                  <c:v>43350.581200810186</c:v>
                </c:pt>
                <c:pt idx="5847">
                  <c:v>43350.581214699072</c:v>
                </c:pt>
                <c:pt idx="5848">
                  <c:v>43350.581228587966</c:v>
                </c:pt>
                <c:pt idx="5849">
                  <c:v>43350.581242476852</c:v>
                </c:pt>
                <c:pt idx="5850">
                  <c:v>43350.581256365738</c:v>
                </c:pt>
                <c:pt idx="5851">
                  <c:v>43350.581270254632</c:v>
                </c:pt>
                <c:pt idx="5852">
                  <c:v>43350.581284143518</c:v>
                </c:pt>
                <c:pt idx="5853">
                  <c:v>43350.581298032404</c:v>
                </c:pt>
                <c:pt idx="5854">
                  <c:v>43350.581311921298</c:v>
                </c:pt>
                <c:pt idx="5855">
                  <c:v>43350.581325810184</c:v>
                </c:pt>
                <c:pt idx="5856">
                  <c:v>43350.581339699071</c:v>
                </c:pt>
                <c:pt idx="5857">
                  <c:v>43350.581353587964</c:v>
                </c:pt>
                <c:pt idx="5858">
                  <c:v>43350.581367476851</c:v>
                </c:pt>
                <c:pt idx="5859">
                  <c:v>43350.581381365744</c:v>
                </c:pt>
                <c:pt idx="5860">
                  <c:v>43350.58139525463</c:v>
                </c:pt>
                <c:pt idx="5861">
                  <c:v>43350.581409143517</c:v>
                </c:pt>
                <c:pt idx="5862">
                  <c:v>43350.58142303241</c:v>
                </c:pt>
                <c:pt idx="5863">
                  <c:v>43350.581436921297</c:v>
                </c:pt>
                <c:pt idx="5864">
                  <c:v>43350.581450810183</c:v>
                </c:pt>
                <c:pt idx="5865">
                  <c:v>43350.581464699077</c:v>
                </c:pt>
                <c:pt idx="5866">
                  <c:v>43350.581478587963</c:v>
                </c:pt>
                <c:pt idx="5867">
                  <c:v>43350.581492476849</c:v>
                </c:pt>
                <c:pt idx="5868">
                  <c:v>43350.581506365743</c:v>
                </c:pt>
                <c:pt idx="5869">
                  <c:v>43350.581520254629</c:v>
                </c:pt>
                <c:pt idx="5870">
                  <c:v>43350.581534143515</c:v>
                </c:pt>
                <c:pt idx="5871">
                  <c:v>43350.581548032409</c:v>
                </c:pt>
                <c:pt idx="5872">
                  <c:v>43350.581561921295</c:v>
                </c:pt>
                <c:pt idx="5873">
                  <c:v>43350.581575810182</c:v>
                </c:pt>
                <c:pt idx="5874">
                  <c:v>43350.581589699075</c:v>
                </c:pt>
                <c:pt idx="5875">
                  <c:v>43350.581603587962</c:v>
                </c:pt>
                <c:pt idx="5876">
                  <c:v>43350.581617476855</c:v>
                </c:pt>
                <c:pt idx="5877">
                  <c:v>43350.581631365741</c:v>
                </c:pt>
                <c:pt idx="5878">
                  <c:v>43350.581645254628</c:v>
                </c:pt>
                <c:pt idx="5879">
                  <c:v>43350.581659143521</c:v>
                </c:pt>
                <c:pt idx="5880">
                  <c:v>43350.581673032408</c:v>
                </c:pt>
                <c:pt idx="5881">
                  <c:v>43350.581686921294</c:v>
                </c:pt>
                <c:pt idx="5882">
                  <c:v>43350.581700810188</c:v>
                </c:pt>
                <c:pt idx="5883">
                  <c:v>43350.581714699074</c:v>
                </c:pt>
                <c:pt idx="5884">
                  <c:v>43350.58172858796</c:v>
                </c:pt>
                <c:pt idx="5885">
                  <c:v>43350.581742476854</c:v>
                </c:pt>
                <c:pt idx="5886">
                  <c:v>43350.58175636574</c:v>
                </c:pt>
                <c:pt idx="5887">
                  <c:v>43350.581770254626</c:v>
                </c:pt>
                <c:pt idx="5888">
                  <c:v>43350.58178414352</c:v>
                </c:pt>
                <c:pt idx="5889">
                  <c:v>43350.581798032406</c:v>
                </c:pt>
                <c:pt idx="5890">
                  <c:v>43350.581811921293</c:v>
                </c:pt>
                <c:pt idx="5891">
                  <c:v>43350.581825810186</c:v>
                </c:pt>
                <c:pt idx="5892">
                  <c:v>43350.581839699073</c:v>
                </c:pt>
                <c:pt idx="5893">
                  <c:v>43350.581853587966</c:v>
                </c:pt>
                <c:pt idx="5894">
                  <c:v>43350.581867476852</c:v>
                </c:pt>
                <c:pt idx="5895">
                  <c:v>43350.581881365739</c:v>
                </c:pt>
                <c:pt idx="5896">
                  <c:v>43350.581895254632</c:v>
                </c:pt>
                <c:pt idx="5897">
                  <c:v>43350.581909143519</c:v>
                </c:pt>
                <c:pt idx="5898">
                  <c:v>43350.581923032405</c:v>
                </c:pt>
                <c:pt idx="5899">
                  <c:v>43350.581936921299</c:v>
                </c:pt>
                <c:pt idx="5900">
                  <c:v>43350.581950810185</c:v>
                </c:pt>
                <c:pt idx="5901">
                  <c:v>43350.581964699071</c:v>
                </c:pt>
                <c:pt idx="5902">
                  <c:v>43350.581978587965</c:v>
                </c:pt>
                <c:pt idx="5903">
                  <c:v>43350.581992476851</c:v>
                </c:pt>
                <c:pt idx="5904">
                  <c:v>43350.582006365737</c:v>
                </c:pt>
                <c:pt idx="5905">
                  <c:v>43350.582020254631</c:v>
                </c:pt>
                <c:pt idx="5906">
                  <c:v>43350.582034143517</c:v>
                </c:pt>
                <c:pt idx="5907">
                  <c:v>43350.582048032411</c:v>
                </c:pt>
                <c:pt idx="5908">
                  <c:v>43350.582061921297</c:v>
                </c:pt>
                <c:pt idx="5909">
                  <c:v>43350.582075810184</c:v>
                </c:pt>
                <c:pt idx="5910">
                  <c:v>43350.582089699077</c:v>
                </c:pt>
                <c:pt idx="5911">
                  <c:v>43350.582103587964</c:v>
                </c:pt>
                <c:pt idx="5912">
                  <c:v>43350.58211747685</c:v>
                </c:pt>
                <c:pt idx="5913">
                  <c:v>43350.582131365743</c:v>
                </c:pt>
                <c:pt idx="5914">
                  <c:v>43350.58214525463</c:v>
                </c:pt>
                <c:pt idx="5915">
                  <c:v>43350.582159143516</c:v>
                </c:pt>
                <c:pt idx="5916">
                  <c:v>43350.58217303241</c:v>
                </c:pt>
                <c:pt idx="5917">
                  <c:v>43350.582186921296</c:v>
                </c:pt>
                <c:pt idx="5918">
                  <c:v>43350.582200810182</c:v>
                </c:pt>
                <c:pt idx="5919">
                  <c:v>43350.582214699076</c:v>
                </c:pt>
                <c:pt idx="5920">
                  <c:v>43350.582228587962</c:v>
                </c:pt>
                <c:pt idx="5921">
                  <c:v>43350.582242476848</c:v>
                </c:pt>
                <c:pt idx="5922">
                  <c:v>43350.582256365742</c:v>
                </c:pt>
                <c:pt idx="5923">
                  <c:v>43350.582270254628</c:v>
                </c:pt>
                <c:pt idx="5924">
                  <c:v>43350.582284143522</c:v>
                </c:pt>
                <c:pt idx="5925">
                  <c:v>43350.582298032408</c:v>
                </c:pt>
                <c:pt idx="5926">
                  <c:v>43350.582311921295</c:v>
                </c:pt>
                <c:pt idx="5927">
                  <c:v>43350.582325810188</c:v>
                </c:pt>
                <c:pt idx="5928">
                  <c:v>43350.582339699075</c:v>
                </c:pt>
                <c:pt idx="5929">
                  <c:v>43350.582353587961</c:v>
                </c:pt>
                <c:pt idx="5930">
                  <c:v>43350.582367476854</c:v>
                </c:pt>
                <c:pt idx="5931">
                  <c:v>43350.582381365741</c:v>
                </c:pt>
                <c:pt idx="5932">
                  <c:v>43350.582395254627</c:v>
                </c:pt>
                <c:pt idx="5933">
                  <c:v>43350.582409143521</c:v>
                </c:pt>
                <c:pt idx="5934">
                  <c:v>43350.582423032407</c:v>
                </c:pt>
                <c:pt idx="5935">
                  <c:v>43350.582436921293</c:v>
                </c:pt>
                <c:pt idx="5936">
                  <c:v>43350.582450810187</c:v>
                </c:pt>
                <c:pt idx="5937">
                  <c:v>43350.582464699073</c:v>
                </c:pt>
                <c:pt idx="5938">
                  <c:v>43350.582478587959</c:v>
                </c:pt>
                <c:pt idx="5939">
                  <c:v>43350.582492476853</c:v>
                </c:pt>
                <c:pt idx="5940">
                  <c:v>43350.582506365739</c:v>
                </c:pt>
                <c:pt idx="5941">
                  <c:v>43350.582520254633</c:v>
                </c:pt>
                <c:pt idx="5942">
                  <c:v>43350.582534143519</c:v>
                </c:pt>
                <c:pt idx="5943">
                  <c:v>43350.582548032406</c:v>
                </c:pt>
                <c:pt idx="5944">
                  <c:v>43350.582561921299</c:v>
                </c:pt>
                <c:pt idx="5945">
                  <c:v>43350.582575810186</c:v>
                </c:pt>
                <c:pt idx="5946">
                  <c:v>43350.582589699072</c:v>
                </c:pt>
                <c:pt idx="5947">
                  <c:v>43350.582603587965</c:v>
                </c:pt>
                <c:pt idx="5948">
                  <c:v>43350.582617476852</c:v>
                </c:pt>
                <c:pt idx="5949">
                  <c:v>43350.582631365738</c:v>
                </c:pt>
                <c:pt idx="5950">
                  <c:v>43350.582645254632</c:v>
                </c:pt>
                <c:pt idx="5951">
                  <c:v>43350.582659143518</c:v>
                </c:pt>
                <c:pt idx="5952">
                  <c:v>43350.582673032404</c:v>
                </c:pt>
                <c:pt idx="5953">
                  <c:v>43350.582686921298</c:v>
                </c:pt>
                <c:pt idx="5954">
                  <c:v>43350.582700810184</c:v>
                </c:pt>
                <c:pt idx="5955">
                  <c:v>43350.58271469907</c:v>
                </c:pt>
                <c:pt idx="5956">
                  <c:v>43350.582728587964</c:v>
                </c:pt>
                <c:pt idx="5957">
                  <c:v>43350.58274247685</c:v>
                </c:pt>
                <c:pt idx="5958">
                  <c:v>43350.582756365744</c:v>
                </c:pt>
                <c:pt idx="5959">
                  <c:v>43350.58277025463</c:v>
                </c:pt>
                <c:pt idx="5960">
                  <c:v>43350.582784143517</c:v>
                </c:pt>
                <c:pt idx="5961">
                  <c:v>43350.58279803241</c:v>
                </c:pt>
                <c:pt idx="5962">
                  <c:v>43350.582811921297</c:v>
                </c:pt>
                <c:pt idx="5963">
                  <c:v>43350.582825810183</c:v>
                </c:pt>
                <c:pt idx="5964">
                  <c:v>43350.582839699076</c:v>
                </c:pt>
                <c:pt idx="5965">
                  <c:v>43350.582853587963</c:v>
                </c:pt>
                <c:pt idx="5966">
                  <c:v>43350.582867476849</c:v>
                </c:pt>
                <c:pt idx="5967">
                  <c:v>43350.582881365743</c:v>
                </c:pt>
                <c:pt idx="5968">
                  <c:v>43350.582895254629</c:v>
                </c:pt>
                <c:pt idx="5969">
                  <c:v>43350.582909143515</c:v>
                </c:pt>
                <c:pt idx="5970">
                  <c:v>43350.582923032409</c:v>
                </c:pt>
                <c:pt idx="5971">
                  <c:v>43350.582936921295</c:v>
                </c:pt>
                <c:pt idx="5972">
                  <c:v>43350.582950810189</c:v>
                </c:pt>
                <c:pt idx="5973">
                  <c:v>43350.582964699075</c:v>
                </c:pt>
                <c:pt idx="5974">
                  <c:v>43350.582978587961</c:v>
                </c:pt>
                <c:pt idx="5975">
                  <c:v>43350.582992476855</c:v>
                </c:pt>
                <c:pt idx="5976">
                  <c:v>43350.583006365741</c:v>
                </c:pt>
                <c:pt idx="5977">
                  <c:v>43350.583020254628</c:v>
                </c:pt>
                <c:pt idx="5978">
                  <c:v>43350.583034143521</c:v>
                </c:pt>
                <c:pt idx="5979">
                  <c:v>43350.583048032408</c:v>
                </c:pt>
                <c:pt idx="5980">
                  <c:v>43350.583061921294</c:v>
                </c:pt>
                <c:pt idx="5981">
                  <c:v>43350.583075810187</c:v>
                </c:pt>
                <c:pt idx="5982">
                  <c:v>43350.583089699074</c:v>
                </c:pt>
                <c:pt idx="5983">
                  <c:v>43350.58310358796</c:v>
                </c:pt>
                <c:pt idx="5984">
                  <c:v>43350.583117476854</c:v>
                </c:pt>
                <c:pt idx="5985">
                  <c:v>43350.58313136574</c:v>
                </c:pt>
                <c:pt idx="5986">
                  <c:v>43350.583145254626</c:v>
                </c:pt>
                <c:pt idx="5987">
                  <c:v>43350.58315914352</c:v>
                </c:pt>
                <c:pt idx="5988">
                  <c:v>43350.583173032406</c:v>
                </c:pt>
                <c:pt idx="5989">
                  <c:v>43350.5831869213</c:v>
                </c:pt>
                <c:pt idx="5990">
                  <c:v>43350.583200810186</c:v>
                </c:pt>
                <c:pt idx="5991">
                  <c:v>43350.583214699072</c:v>
                </c:pt>
                <c:pt idx="5992">
                  <c:v>43350.583228587966</c:v>
                </c:pt>
                <c:pt idx="5993">
                  <c:v>43350.583242476852</c:v>
                </c:pt>
                <c:pt idx="5994">
                  <c:v>43350.583256365739</c:v>
                </c:pt>
                <c:pt idx="5995">
                  <c:v>43350.583270254632</c:v>
                </c:pt>
                <c:pt idx="5996">
                  <c:v>43350.583284143519</c:v>
                </c:pt>
                <c:pt idx="5997">
                  <c:v>43350.583298032405</c:v>
                </c:pt>
                <c:pt idx="5998">
                  <c:v>43350.583311921298</c:v>
                </c:pt>
                <c:pt idx="5999">
                  <c:v>43350.583325810185</c:v>
                </c:pt>
                <c:pt idx="6000">
                  <c:v>43350.583339699071</c:v>
                </c:pt>
                <c:pt idx="6001">
                  <c:v>43350.583353587965</c:v>
                </c:pt>
                <c:pt idx="6002">
                  <c:v>43350.583367476851</c:v>
                </c:pt>
                <c:pt idx="6003">
                  <c:v>43350.583381365737</c:v>
                </c:pt>
                <c:pt idx="6004">
                  <c:v>43350.583395254631</c:v>
                </c:pt>
                <c:pt idx="6005">
                  <c:v>43350.583409143517</c:v>
                </c:pt>
                <c:pt idx="6006">
                  <c:v>43350.583423032411</c:v>
                </c:pt>
                <c:pt idx="6007">
                  <c:v>43350.583436921297</c:v>
                </c:pt>
                <c:pt idx="6008">
                  <c:v>43350.583450810183</c:v>
                </c:pt>
                <c:pt idx="6009">
                  <c:v>43350.583464699077</c:v>
                </c:pt>
                <c:pt idx="6010">
                  <c:v>43350.583478587963</c:v>
                </c:pt>
                <c:pt idx="6011">
                  <c:v>43350.58349247685</c:v>
                </c:pt>
                <c:pt idx="6012">
                  <c:v>43350.583506365743</c:v>
                </c:pt>
                <c:pt idx="6013">
                  <c:v>43350.58352025463</c:v>
                </c:pt>
                <c:pt idx="6014">
                  <c:v>43350.583534143516</c:v>
                </c:pt>
                <c:pt idx="6015">
                  <c:v>43350.583548032409</c:v>
                </c:pt>
                <c:pt idx="6016">
                  <c:v>43350.583561921296</c:v>
                </c:pt>
                <c:pt idx="6017">
                  <c:v>43350.583575810182</c:v>
                </c:pt>
                <c:pt idx="6018">
                  <c:v>43350.583589699076</c:v>
                </c:pt>
                <c:pt idx="6019">
                  <c:v>43350.583603587962</c:v>
                </c:pt>
                <c:pt idx="6020">
                  <c:v>43350.583617476848</c:v>
                </c:pt>
                <c:pt idx="6021">
                  <c:v>43350.583631365742</c:v>
                </c:pt>
                <c:pt idx="6022">
                  <c:v>43350.583645254628</c:v>
                </c:pt>
                <c:pt idx="6023">
                  <c:v>43350.583659143522</c:v>
                </c:pt>
                <c:pt idx="6024">
                  <c:v>43350.583673032408</c:v>
                </c:pt>
                <c:pt idx="6025">
                  <c:v>43350.583686921294</c:v>
                </c:pt>
                <c:pt idx="6026">
                  <c:v>43350.583700810188</c:v>
                </c:pt>
                <c:pt idx="6027">
                  <c:v>43350.583714699074</c:v>
                </c:pt>
                <c:pt idx="6028">
                  <c:v>43350.583728587961</c:v>
                </c:pt>
                <c:pt idx="6029">
                  <c:v>43350.583742476854</c:v>
                </c:pt>
                <c:pt idx="6030">
                  <c:v>43350.583756365741</c:v>
                </c:pt>
                <c:pt idx="6031">
                  <c:v>43350.583770254627</c:v>
                </c:pt>
                <c:pt idx="6032">
                  <c:v>43350.58378414352</c:v>
                </c:pt>
                <c:pt idx="6033">
                  <c:v>43350.583798032407</c:v>
                </c:pt>
                <c:pt idx="6034">
                  <c:v>43350.583811921293</c:v>
                </c:pt>
                <c:pt idx="6035">
                  <c:v>43350.583825810187</c:v>
                </c:pt>
                <c:pt idx="6036">
                  <c:v>43350.583839699073</c:v>
                </c:pt>
                <c:pt idx="6037">
                  <c:v>43350.583853587967</c:v>
                </c:pt>
                <c:pt idx="6038">
                  <c:v>43350.583867476853</c:v>
                </c:pt>
                <c:pt idx="6039">
                  <c:v>43350.583881365739</c:v>
                </c:pt>
                <c:pt idx="6040">
                  <c:v>43350.583895254633</c:v>
                </c:pt>
                <c:pt idx="6041">
                  <c:v>43350.583909143519</c:v>
                </c:pt>
                <c:pt idx="6042">
                  <c:v>43350.583923032405</c:v>
                </c:pt>
                <c:pt idx="6043">
                  <c:v>43350.583936921299</c:v>
                </c:pt>
                <c:pt idx="6044">
                  <c:v>43350.583950810185</c:v>
                </c:pt>
                <c:pt idx="6045">
                  <c:v>43350.583964699072</c:v>
                </c:pt>
                <c:pt idx="6046">
                  <c:v>43350.583978587965</c:v>
                </c:pt>
                <c:pt idx="6047">
                  <c:v>43350.583992476852</c:v>
                </c:pt>
                <c:pt idx="6048">
                  <c:v>43350.584006365738</c:v>
                </c:pt>
                <c:pt idx="6049">
                  <c:v>43350.584020254631</c:v>
                </c:pt>
                <c:pt idx="6050">
                  <c:v>43350.584034143518</c:v>
                </c:pt>
                <c:pt idx="6051">
                  <c:v>43350.584048032404</c:v>
                </c:pt>
                <c:pt idx="6052">
                  <c:v>43350.584061921298</c:v>
                </c:pt>
                <c:pt idx="6053">
                  <c:v>43350.584075810184</c:v>
                </c:pt>
                <c:pt idx="6054">
                  <c:v>43350.584089699078</c:v>
                </c:pt>
                <c:pt idx="6055">
                  <c:v>43350.584103587964</c:v>
                </c:pt>
                <c:pt idx="6056">
                  <c:v>43350.58411747685</c:v>
                </c:pt>
                <c:pt idx="6057">
                  <c:v>43350.584131365744</c:v>
                </c:pt>
                <c:pt idx="6058">
                  <c:v>43350.58414525463</c:v>
                </c:pt>
                <c:pt idx="6059">
                  <c:v>43350.584159143516</c:v>
                </c:pt>
                <c:pt idx="6060">
                  <c:v>43350.58417303241</c:v>
                </c:pt>
                <c:pt idx="6061">
                  <c:v>43350.584186921296</c:v>
                </c:pt>
                <c:pt idx="6062">
                  <c:v>43350.584200810183</c:v>
                </c:pt>
                <c:pt idx="6063">
                  <c:v>43350.584214699076</c:v>
                </c:pt>
                <c:pt idx="6064">
                  <c:v>43350.584228587963</c:v>
                </c:pt>
                <c:pt idx="6065">
                  <c:v>43350.584242476849</c:v>
                </c:pt>
                <c:pt idx="6066">
                  <c:v>43350.584256365742</c:v>
                </c:pt>
                <c:pt idx="6067">
                  <c:v>43350.584270254629</c:v>
                </c:pt>
                <c:pt idx="6068">
                  <c:v>43350.584284143515</c:v>
                </c:pt>
                <c:pt idx="6069">
                  <c:v>43350.584298032409</c:v>
                </c:pt>
                <c:pt idx="6070">
                  <c:v>43350.584311921295</c:v>
                </c:pt>
                <c:pt idx="6071">
                  <c:v>43350.584325810189</c:v>
                </c:pt>
                <c:pt idx="6072">
                  <c:v>43350.584339699075</c:v>
                </c:pt>
                <c:pt idx="6073">
                  <c:v>43350.584353587961</c:v>
                </c:pt>
                <c:pt idx="6074">
                  <c:v>43350.584367476855</c:v>
                </c:pt>
                <c:pt idx="6075">
                  <c:v>43350.584381365741</c:v>
                </c:pt>
                <c:pt idx="6076">
                  <c:v>43350.584395254627</c:v>
                </c:pt>
                <c:pt idx="6077">
                  <c:v>43350.584409143521</c:v>
                </c:pt>
                <c:pt idx="6078">
                  <c:v>43350.584423032407</c:v>
                </c:pt>
                <c:pt idx="6079">
                  <c:v>43350.584436921294</c:v>
                </c:pt>
                <c:pt idx="6080">
                  <c:v>43350.584450810187</c:v>
                </c:pt>
                <c:pt idx="6081">
                  <c:v>43350.584464699074</c:v>
                </c:pt>
                <c:pt idx="6082">
                  <c:v>43350.58447858796</c:v>
                </c:pt>
                <c:pt idx="6083">
                  <c:v>43350.584492476853</c:v>
                </c:pt>
                <c:pt idx="6084">
                  <c:v>43350.58450636574</c:v>
                </c:pt>
                <c:pt idx="6085">
                  <c:v>43350.584520254626</c:v>
                </c:pt>
                <c:pt idx="6086">
                  <c:v>43350.58453414352</c:v>
                </c:pt>
                <c:pt idx="6087">
                  <c:v>43350.584548032406</c:v>
                </c:pt>
                <c:pt idx="6088">
                  <c:v>43350.5845619213</c:v>
                </c:pt>
                <c:pt idx="6089">
                  <c:v>43350.584575810186</c:v>
                </c:pt>
                <c:pt idx="6090">
                  <c:v>43350.584589699072</c:v>
                </c:pt>
                <c:pt idx="6091">
                  <c:v>43350.584603587966</c:v>
                </c:pt>
                <c:pt idx="6092">
                  <c:v>43350.584617476852</c:v>
                </c:pt>
                <c:pt idx="6093">
                  <c:v>43350.584631365738</c:v>
                </c:pt>
                <c:pt idx="6094">
                  <c:v>43350.584645254632</c:v>
                </c:pt>
                <c:pt idx="6095">
                  <c:v>43350.584659143518</c:v>
                </c:pt>
                <c:pt idx="6096">
                  <c:v>43350.584673032405</c:v>
                </c:pt>
                <c:pt idx="6097">
                  <c:v>43350.584686921298</c:v>
                </c:pt>
                <c:pt idx="6098">
                  <c:v>43350.584700810185</c:v>
                </c:pt>
                <c:pt idx="6099">
                  <c:v>43350.584714699071</c:v>
                </c:pt>
                <c:pt idx="6100">
                  <c:v>43350.584728587964</c:v>
                </c:pt>
                <c:pt idx="6101">
                  <c:v>43350.584742476851</c:v>
                </c:pt>
                <c:pt idx="6102">
                  <c:v>43350.584756365737</c:v>
                </c:pt>
                <c:pt idx="6103">
                  <c:v>43350.584770254631</c:v>
                </c:pt>
                <c:pt idx="6104">
                  <c:v>43350.584784143517</c:v>
                </c:pt>
                <c:pt idx="6105">
                  <c:v>43350.584798032411</c:v>
                </c:pt>
                <c:pt idx="6106">
                  <c:v>43350.584811921297</c:v>
                </c:pt>
                <c:pt idx="6107">
                  <c:v>43350.584825810183</c:v>
                </c:pt>
                <c:pt idx="6108">
                  <c:v>43350.584839699077</c:v>
                </c:pt>
                <c:pt idx="6109">
                  <c:v>43350.584853587963</c:v>
                </c:pt>
                <c:pt idx="6110">
                  <c:v>43350.584867476849</c:v>
                </c:pt>
                <c:pt idx="6111">
                  <c:v>43350.584881365743</c:v>
                </c:pt>
                <c:pt idx="6112">
                  <c:v>43350.584895254629</c:v>
                </c:pt>
                <c:pt idx="6113">
                  <c:v>43350.584909143516</c:v>
                </c:pt>
                <c:pt idx="6114">
                  <c:v>43350.584923032409</c:v>
                </c:pt>
                <c:pt idx="6115">
                  <c:v>43350.584936921296</c:v>
                </c:pt>
                <c:pt idx="6116">
                  <c:v>43350.584950810182</c:v>
                </c:pt>
                <c:pt idx="6117">
                  <c:v>43350.584964699075</c:v>
                </c:pt>
                <c:pt idx="6118">
                  <c:v>43350.584978587962</c:v>
                </c:pt>
                <c:pt idx="6119">
                  <c:v>43350.584992476855</c:v>
                </c:pt>
                <c:pt idx="6120">
                  <c:v>43350.585006365742</c:v>
                </c:pt>
                <c:pt idx="6121">
                  <c:v>43350.585020254628</c:v>
                </c:pt>
                <c:pt idx="6122">
                  <c:v>43350.585034143522</c:v>
                </c:pt>
                <c:pt idx="6123">
                  <c:v>43350.585048032408</c:v>
                </c:pt>
                <c:pt idx="6124">
                  <c:v>43350.585061921294</c:v>
                </c:pt>
                <c:pt idx="6125">
                  <c:v>43350.585075810188</c:v>
                </c:pt>
                <c:pt idx="6126">
                  <c:v>43350.585089699074</c:v>
                </c:pt>
                <c:pt idx="6127">
                  <c:v>43350.58510358796</c:v>
                </c:pt>
                <c:pt idx="6128">
                  <c:v>43350.585117476854</c:v>
                </c:pt>
                <c:pt idx="6129">
                  <c:v>43350.58513136574</c:v>
                </c:pt>
                <c:pt idx="6130">
                  <c:v>43350.585145254627</c:v>
                </c:pt>
                <c:pt idx="6131">
                  <c:v>43350.58515914352</c:v>
                </c:pt>
                <c:pt idx="6132">
                  <c:v>43350.585173032407</c:v>
                </c:pt>
                <c:pt idx="6133">
                  <c:v>43350.585186921293</c:v>
                </c:pt>
                <c:pt idx="6134">
                  <c:v>43350.585200810187</c:v>
                </c:pt>
                <c:pt idx="6135">
                  <c:v>43350.585214699073</c:v>
                </c:pt>
                <c:pt idx="6136">
                  <c:v>43350.585228587966</c:v>
                </c:pt>
                <c:pt idx="6137">
                  <c:v>43350.585242476853</c:v>
                </c:pt>
                <c:pt idx="6138">
                  <c:v>43350.585256365739</c:v>
                </c:pt>
                <c:pt idx="6139">
                  <c:v>43350.585270254633</c:v>
                </c:pt>
                <c:pt idx="6140">
                  <c:v>43350.585284143519</c:v>
                </c:pt>
                <c:pt idx="6141">
                  <c:v>43350.585298032405</c:v>
                </c:pt>
                <c:pt idx="6142">
                  <c:v>43350.585311921299</c:v>
                </c:pt>
                <c:pt idx="6143">
                  <c:v>43350.585325810185</c:v>
                </c:pt>
                <c:pt idx="6144">
                  <c:v>43350.585339699071</c:v>
                </c:pt>
                <c:pt idx="6145">
                  <c:v>43350.585353587965</c:v>
                </c:pt>
                <c:pt idx="6146">
                  <c:v>43350.585367476851</c:v>
                </c:pt>
                <c:pt idx="6147">
                  <c:v>43350.585381365738</c:v>
                </c:pt>
                <c:pt idx="6148">
                  <c:v>43350.585395254631</c:v>
                </c:pt>
                <c:pt idx="6149">
                  <c:v>43350.585409143518</c:v>
                </c:pt>
                <c:pt idx="6150">
                  <c:v>43350.585423032404</c:v>
                </c:pt>
                <c:pt idx="6151">
                  <c:v>43350.585436921298</c:v>
                </c:pt>
                <c:pt idx="6152">
                  <c:v>43350.585450810184</c:v>
                </c:pt>
                <c:pt idx="6153">
                  <c:v>43350.585464699077</c:v>
                </c:pt>
                <c:pt idx="6154">
                  <c:v>43350.585478587964</c:v>
                </c:pt>
                <c:pt idx="6155">
                  <c:v>43350.58549247685</c:v>
                </c:pt>
                <c:pt idx="6156">
                  <c:v>43350.585506365744</c:v>
                </c:pt>
                <c:pt idx="6157">
                  <c:v>43350.58552025463</c:v>
                </c:pt>
                <c:pt idx="6158">
                  <c:v>43350.585534143516</c:v>
                </c:pt>
                <c:pt idx="6159">
                  <c:v>43350.58554803241</c:v>
                </c:pt>
                <c:pt idx="6160">
                  <c:v>43350.585561921296</c:v>
                </c:pt>
                <c:pt idx="6161">
                  <c:v>43350.585575810182</c:v>
                </c:pt>
                <c:pt idx="6162">
                  <c:v>43350.585589699076</c:v>
                </c:pt>
                <c:pt idx="6163">
                  <c:v>43350.585603587962</c:v>
                </c:pt>
                <c:pt idx="6164">
                  <c:v>43350.585617476849</c:v>
                </c:pt>
                <c:pt idx="6165">
                  <c:v>43350.585631365742</c:v>
                </c:pt>
                <c:pt idx="6166">
                  <c:v>43350.585645254629</c:v>
                </c:pt>
                <c:pt idx="6167">
                  <c:v>43350.585659143515</c:v>
                </c:pt>
                <c:pt idx="6168">
                  <c:v>43350.585673032409</c:v>
                </c:pt>
                <c:pt idx="6169">
                  <c:v>43350.585686921295</c:v>
                </c:pt>
                <c:pt idx="6170">
                  <c:v>43350.585700810188</c:v>
                </c:pt>
                <c:pt idx="6171">
                  <c:v>43350.585714699075</c:v>
                </c:pt>
                <c:pt idx="6172">
                  <c:v>43350.585728587961</c:v>
                </c:pt>
                <c:pt idx="6173">
                  <c:v>43350.585742476855</c:v>
                </c:pt>
                <c:pt idx="6174">
                  <c:v>43350.585756365741</c:v>
                </c:pt>
                <c:pt idx="6175">
                  <c:v>43350.585770254627</c:v>
                </c:pt>
                <c:pt idx="6176">
                  <c:v>43350.585784143521</c:v>
                </c:pt>
                <c:pt idx="6177">
                  <c:v>43350.585798032407</c:v>
                </c:pt>
                <c:pt idx="6178">
                  <c:v>43350.585811921293</c:v>
                </c:pt>
                <c:pt idx="6179">
                  <c:v>43350.585825810187</c:v>
                </c:pt>
                <c:pt idx="6180">
                  <c:v>43350.585839699073</c:v>
                </c:pt>
                <c:pt idx="6181">
                  <c:v>43350.58585358796</c:v>
                </c:pt>
                <c:pt idx="6182">
                  <c:v>43350.585867476853</c:v>
                </c:pt>
                <c:pt idx="6183">
                  <c:v>43350.58588136574</c:v>
                </c:pt>
                <c:pt idx="6184">
                  <c:v>43350.585895254633</c:v>
                </c:pt>
                <c:pt idx="6185">
                  <c:v>43350.58590914352</c:v>
                </c:pt>
                <c:pt idx="6186">
                  <c:v>43350.585923032406</c:v>
                </c:pt>
                <c:pt idx="6187">
                  <c:v>43350.585936921299</c:v>
                </c:pt>
                <c:pt idx="6188">
                  <c:v>43350.585950810186</c:v>
                </c:pt>
                <c:pt idx="6189">
                  <c:v>43350.585964699072</c:v>
                </c:pt>
                <c:pt idx="6190">
                  <c:v>43350.585978587966</c:v>
                </c:pt>
                <c:pt idx="6191">
                  <c:v>43350.585992476852</c:v>
                </c:pt>
                <c:pt idx="6192">
                  <c:v>43350.586006365738</c:v>
                </c:pt>
                <c:pt idx="6193">
                  <c:v>43350.586020254632</c:v>
                </c:pt>
                <c:pt idx="6194">
                  <c:v>43350.586034143518</c:v>
                </c:pt>
                <c:pt idx="6195">
                  <c:v>43350.586048032405</c:v>
                </c:pt>
                <c:pt idx="6196">
                  <c:v>43350.586061921298</c:v>
                </c:pt>
                <c:pt idx="6197">
                  <c:v>43350.586075810184</c:v>
                </c:pt>
                <c:pt idx="6198">
                  <c:v>43350.586089699071</c:v>
                </c:pt>
                <c:pt idx="6199">
                  <c:v>43350.586103587964</c:v>
                </c:pt>
                <c:pt idx="6200">
                  <c:v>43350.586117476851</c:v>
                </c:pt>
                <c:pt idx="6201">
                  <c:v>43350.586131365744</c:v>
                </c:pt>
                <c:pt idx="6202">
                  <c:v>43350.586145254631</c:v>
                </c:pt>
                <c:pt idx="6203">
                  <c:v>43350.586159143517</c:v>
                </c:pt>
                <c:pt idx="6204">
                  <c:v>43350.58617303241</c:v>
                </c:pt>
                <c:pt idx="6205">
                  <c:v>43350.586186921297</c:v>
                </c:pt>
                <c:pt idx="6206">
                  <c:v>43350.586200810183</c:v>
                </c:pt>
                <c:pt idx="6207">
                  <c:v>43350.586214699077</c:v>
                </c:pt>
                <c:pt idx="6208">
                  <c:v>43350.586228587963</c:v>
                </c:pt>
                <c:pt idx="6209">
                  <c:v>43350.586242476849</c:v>
                </c:pt>
                <c:pt idx="6210">
                  <c:v>43350.586256365743</c:v>
                </c:pt>
                <c:pt idx="6211">
                  <c:v>43350.586270254629</c:v>
                </c:pt>
                <c:pt idx="6212">
                  <c:v>43350.586284143516</c:v>
                </c:pt>
                <c:pt idx="6213">
                  <c:v>43350.586298032409</c:v>
                </c:pt>
                <c:pt idx="6214">
                  <c:v>43350.586311921295</c:v>
                </c:pt>
                <c:pt idx="6215">
                  <c:v>43350.586325810182</c:v>
                </c:pt>
                <c:pt idx="6216">
                  <c:v>43350.586339699075</c:v>
                </c:pt>
                <c:pt idx="6217">
                  <c:v>43350.586353587962</c:v>
                </c:pt>
                <c:pt idx="6218">
                  <c:v>43350.586367476855</c:v>
                </c:pt>
                <c:pt idx="6219">
                  <c:v>43350.586381365742</c:v>
                </c:pt>
                <c:pt idx="6220">
                  <c:v>43350.586395254628</c:v>
                </c:pt>
                <c:pt idx="6221">
                  <c:v>43350.586409143521</c:v>
                </c:pt>
                <c:pt idx="6222">
                  <c:v>43350.586423032408</c:v>
                </c:pt>
                <c:pt idx="6223">
                  <c:v>43350.586436921294</c:v>
                </c:pt>
                <c:pt idx="6224">
                  <c:v>43350.586450810188</c:v>
                </c:pt>
                <c:pt idx="6225">
                  <c:v>43350.586464699074</c:v>
                </c:pt>
                <c:pt idx="6226">
                  <c:v>43350.58647858796</c:v>
                </c:pt>
                <c:pt idx="6227">
                  <c:v>43350.586492476854</c:v>
                </c:pt>
                <c:pt idx="6228">
                  <c:v>43350.58650636574</c:v>
                </c:pt>
                <c:pt idx="6229">
                  <c:v>43350.586520254627</c:v>
                </c:pt>
                <c:pt idx="6230">
                  <c:v>43350.58653414352</c:v>
                </c:pt>
                <c:pt idx="6231">
                  <c:v>43350.586548032406</c:v>
                </c:pt>
                <c:pt idx="6232">
                  <c:v>43350.586561921293</c:v>
                </c:pt>
                <c:pt idx="6233">
                  <c:v>43350.586575810186</c:v>
                </c:pt>
                <c:pt idx="6234">
                  <c:v>43350.586589699073</c:v>
                </c:pt>
                <c:pt idx="6235">
                  <c:v>43350.586603587966</c:v>
                </c:pt>
                <c:pt idx="6236">
                  <c:v>43350.586617476853</c:v>
                </c:pt>
                <c:pt idx="6237">
                  <c:v>43350.586631365739</c:v>
                </c:pt>
                <c:pt idx="6238">
                  <c:v>43350.586645254632</c:v>
                </c:pt>
                <c:pt idx="6239">
                  <c:v>43350.586659143519</c:v>
                </c:pt>
                <c:pt idx="6240">
                  <c:v>43350.586673032405</c:v>
                </c:pt>
                <c:pt idx="6241">
                  <c:v>43350.586686921299</c:v>
                </c:pt>
                <c:pt idx="6242">
                  <c:v>43350.586700810185</c:v>
                </c:pt>
                <c:pt idx="6243">
                  <c:v>43350.586714699071</c:v>
                </c:pt>
                <c:pt idx="6244">
                  <c:v>43350.586728587965</c:v>
                </c:pt>
                <c:pt idx="6245">
                  <c:v>43350.586742476851</c:v>
                </c:pt>
                <c:pt idx="6246">
                  <c:v>43350.586756365738</c:v>
                </c:pt>
                <c:pt idx="6247">
                  <c:v>43350.586770254631</c:v>
                </c:pt>
                <c:pt idx="6248">
                  <c:v>43350.586784143517</c:v>
                </c:pt>
                <c:pt idx="6249">
                  <c:v>43350.586798032411</c:v>
                </c:pt>
                <c:pt idx="6250">
                  <c:v>43350.586811921297</c:v>
                </c:pt>
                <c:pt idx="6251">
                  <c:v>43350.586825810184</c:v>
                </c:pt>
                <c:pt idx="6252">
                  <c:v>43350.586839699077</c:v>
                </c:pt>
                <c:pt idx="6253">
                  <c:v>43350.586853587964</c:v>
                </c:pt>
                <c:pt idx="6254">
                  <c:v>43350.58686747685</c:v>
                </c:pt>
                <c:pt idx="6255">
                  <c:v>43350.586881365743</c:v>
                </c:pt>
                <c:pt idx="6256">
                  <c:v>43350.58689525463</c:v>
                </c:pt>
                <c:pt idx="6257">
                  <c:v>43350.586909143516</c:v>
                </c:pt>
                <c:pt idx="6258">
                  <c:v>43350.58692303241</c:v>
                </c:pt>
                <c:pt idx="6259">
                  <c:v>43350.586936921296</c:v>
                </c:pt>
                <c:pt idx="6260">
                  <c:v>43350.586950810182</c:v>
                </c:pt>
                <c:pt idx="6261">
                  <c:v>43350.586964699076</c:v>
                </c:pt>
                <c:pt idx="6262">
                  <c:v>43350.586978587962</c:v>
                </c:pt>
                <c:pt idx="6263">
                  <c:v>43350.586992476849</c:v>
                </c:pt>
                <c:pt idx="6264">
                  <c:v>43350.587006365742</c:v>
                </c:pt>
                <c:pt idx="6265">
                  <c:v>43350.587020254628</c:v>
                </c:pt>
                <c:pt idx="6266">
                  <c:v>43350.587034143522</c:v>
                </c:pt>
                <c:pt idx="6267">
                  <c:v>43350.587048032408</c:v>
                </c:pt>
                <c:pt idx="6268">
                  <c:v>43350.587061921295</c:v>
                </c:pt>
                <c:pt idx="6269">
                  <c:v>43350.587075810188</c:v>
                </c:pt>
                <c:pt idx="6270">
                  <c:v>43350.587089699075</c:v>
                </c:pt>
                <c:pt idx="6271">
                  <c:v>43350.587103587961</c:v>
                </c:pt>
                <c:pt idx="6272">
                  <c:v>43350.587117476854</c:v>
                </c:pt>
                <c:pt idx="6273">
                  <c:v>43350.587131365741</c:v>
                </c:pt>
                <c:pt idx="6274">
                  <c:v>43350.587145254627</c:v>
                </c:pt>
                <c:pt idx="6275">
                  <c:v>43350.587159143521</c:v>
                </c:pt>
                <c:pt idx="6276">
                  <c:v>43350.587173032407</c:v>
                </c:pt>
                <c:pt idx="6277">
                  <c:v>43350.587186921293</c:v>
                </c:pt>
                <c:pt idx="6278">
                  <c:v>43350.587200810187</c:v>
                </c:pt>
                <c:pt idx="6279">
                  <c:v>43350.587214699073</c:v>
                </c:pt>
                <c:pt idx="6280">
                  <c:v>43350.58722858796</c:v>
                </c:pt>
                <c:pt idx="6281">
                  <c:v>43350.587242476853</c:v>
                </c:pt>
                <c:pt idx="6282">
                  <c:v>43350.587256365739</c:v>
                </c:pt>
                <c:pt idx="6283">
                  <c:v>43350.587270254633</c:v>
                </c:pt>
                <c:pt idx="6284">
                  <c:v>43350.587284143519</c:v>
                </c:pt>
                <c:pt idx="6285">
                  <c:v>43350.587298032406</c:v>
                </c:pt>
                <c:pt idx="6286">
                  <c:v>43350.587311921299</c:v>
                </c:pt>
                <c:pt idx="6287">
                  <c:v>43350.587325810186</c:v>
                </c:pt>
                <c:pt idx="6288">
                  <c:v>43350.587339699072</c:v>
                </c:pt>
                <c:pt idx="6289">
                  <c:v>43350.587353587965</c:v>
                </c:pt>
                <c:pt idx="6290">
                  <c:v>43350.587367476852</c:v>
                </c:pt>
                <c:pt idx="6291">
                  <c:v>43350.587381365738</c:v>
                </c:pt>
                <c:pt idx="6292">
                  <c:v>43350.587395254632</c:v>
                </c:pt>
                <c:pt idx="6293">
                  <c:v>43350.587409143518</c:v>
                </c:pt>
                <c:pt idx="6294">
                  <c:v>43350.587423032404</c:v>
                </c:pt>
                <c:pt idx="6295">
                  <c:v>43350.587436921298</c:v>
                </c:pt>
                <c:pt idx="6296">
                  <c:v>43350.587450810184</c:v>
                </c:pt>
                <c:pt idx="6297">
                  <c:v>43350.587464699071</c:v>
                </c:pt>
                <c:pt idx="6298">
                  <c:v>43350.587478587964</c:v>
                </c:pt>
                <c:pt idx="6299">
                  <c:v>43350.58749247685</c:v>
                </c:pt>
                <c:pt idx="6300">
                  <c:v>43350.587506365744</c:v>
                </c:pt>
                <c:pt idx="6301">
                  <c:v>43350.58752025463</c:v>
                </c:pt>
                <c:pt idx="6302">
                  <c:v>43350.587534143517</c:v>
                </c:pt>
                <c:pt idx="6303">
                  <c:v>43350.58754803241</c:v>
                </c:pt>
                <c:pt idx="6304">
                  <c:v>43350.587561921297</c:v>
                </c:pt>
                <c:pt idx="6305">
                  <c:v>43350.587575810183</c:v>
                </c:pt>
                <c:pt idx="6306">
                  <c:v>43350.587589699076</c:v>
                </c:pt>
                <c:pt idx="6307">
                  <c:v>43350.587603587963</c:v>
                </c:pt>
                <c:pt idx="6308">
                  <c:v>43350.587617476849</c:v>
                </c:pt>
                <c:pt idx="6309">
                  <c:v>43350.587631365743</c:v>
                </c:pt>
                <c:pt idx="6310">
                  <c:v>43350.587645254629</c:v>
                </c:pt>
                <c:pt idx="6311">
                  <c:v>43350.587659143515</c:v>
                </c:pt>
                <c:pt idx="6312">
                  <c:v>43350.587673032409</c:v>
                </c:pt>
                <c:pt idx="6313">
                  <c:v>43350.587686921295</c:v>
                </c:pt>
                <c:pt idx="6314">
                  <c:v>43350.587700810182</c:v>
                </c:pt>
                <c:pt idx="6315">
                  <c:v>43350.587714699075</c:v>
                </c:pt>
                <c:pt idx="6316">
                  <c:v>43350.587728587961</c:v>
                </c:pt>
                <c:pt idx="6317">
                  <c:v>43350.587742476855</c:v>
                </c:pt>
                <c:pt idx="6318">
                  <c:v>43350.587756365741</c:v>
                </c:pt>
                <c:pt idx="6319">
                  <c:v>43350.587770254628</c:v>
                </c:pt>
                <c:pt idx="6320">
                  <c:v>43350.587784143521</c:v>
                </c:pt>
                <c:pt idx="6321">
                  <c:v>43350.587798032408</c:v>
                </c:pt>
                <c:pt idx="6322">
                  <c:v>43350.587811921294</c:v>
                </c:pt>
                <c:pt idx="6323">
                  <c:v>43350.587825810187</c:v>
                </c:pt>
                <c:pt idx="6324">
                  <c:v>43350.587839699074</c:v>
                </c:pt>
                <c:pt idx="6325">
                  <c:v>43350.58785358796</c:v>
                </c:pt>
                <c:pt idx="6326">
                  <c:v>43350.587867476854</c:v>
                </c:pt>
                <c:pt idx="6327">
                  <c:v>43350.58788136574</c:v>
                </c:pt>
                <c:pt idx="6328">
                  <c:v>43350.587895254626</c:v>
                </c:pt>
                <c:pt idx="6329">
                  <c:v>43350.58790914352</c:v>
                </c:pt>
                <c:pt idx="6330">
                  <c:v>43350.587923032406</c:v>
                </c:pt>
                <c:pt idx="6331">
                  <c:v>43350.5879369213</c:v>
                </c:pt>
                <c:pt idx="6332">
                  <c:v>43350.587950810186</c:v>
                </c:pt>
                <c:pt idx="6333">
                  <c:v>43350.587964699072</c:v>
                </c:pt>
                <c:pt idx="6334">
                  <c:v>43350.587978587966</c:v>
                </c:pt>
                <c:pt idx="6335">
                  <c:v>43350.587992476852</c:v>
                </c:pt>
                <c:pt idx="6336">
                  <c:v>43350.588006365739</c:v>
                </c:pt>
                <c:pt idx="6337">
                  <c:v>43350.588020254632</c:v>
                </c:pt>
                <c:pt idx="6338">
                  <c:v>43350.588034143519</c:v>
                </c:pt>
                <c:pt idx="6339">
                  <c:v>43350.588048032405</c:v>
                </c:pt>
                <c:pt idx="6340">
                  <c:v>43350.588061921299</c:v>
                </c:pt>
                <c:pt idx="6341">
                  <c:v>43350.588075810185</c:v>
                </c:pt>
                <c:pt idx="6342">
                  <c:v>43350.588089699071</c:v>
                </c:pt>
                <c:pt idx="6343">
                  <c:v>43350.588103587965</c:v>
                </c:pt>
                <c:pt idx="6344">
                  <c:v>43350.588117476851</c:v>
                </c:pt>
                <c:pt idx="6345">
                  <c:v>43350.588131365737</c:v>
                </c:pt>
                <c:pt idx="6346">
                  <c:v>43350.588145254631</c:v>
                </c:pt>
                <c:pt idx="6347">
                  <c:v>43350.588159143517</c:v>
                </c:pt>
                <c:pt idx="6348">
                  <c:v>43350.588173032411</c:v>
                </c:pt>
                <c:pt idx="6349">
                  <c:v>43350.588186921297</c:v>
                </c:pt>
                <c:pt idx="6350">
                  <c:v>43350.588200810183</c:v>
                </c:pt>
                <c:pt idx="6351">
                  <c:v>43350.588214699077</c:v>
                </c:pt>
                <c:pt idx="6352">
                  <c:v>43350.588228587963</c:v>
                </c:pt>
                <c:pt idx="6353">
                  <c:v>43350.58824247685</c:v>
                </c:pt>
                <c:pt idx="6354">
                  <c:v>43350.588256365743</c:v>
                </c:pt>
                <c:pt idx="6355">
                  <c:v>43350.58827025463</c:v>
                </c:pt>
                <c:pt idx="6356">
                  <c:v>43350.588284143516</c:v>
                </c:pt>
                <c:pt idx="6357">
                  <c:v>43350.58829803241</c:v>
                </c:pt>
                <c:pt idx="6358">
                  <c:v>43350.588311921296</c:v>
                </c:pt>
                <c:pt idx="6359">
                  <c:v>43350.588325810182</c:v>
                </c:pt>
                <c:pt idx="6360">
                  <c:v>43350.588339699076</c:v>
                </c:pt>
                <c:pt idx="6361">
                  <c:v>43350.588353587962</c:v>
                </c:pt>
                <c:pt idx="6362">
                  <c:v>43350.588367476848</c:v>
                </c:pt>
                <c:pt idx="6363">
                  <c:v>43350.588381365742</c:v>
                </c:pt>
                <c:pt idx="6364">
                  <c:v>43350.588395254628</c:v>
                </c:pt>
                <c:pt idx="6365">
                  <c:v>43350.588409143522</c:v>
                </c:pt>
                <c:pt idx="6366">
                  <c:v>43350.588423032408</c:v>
                </c:pt>
                <c:pt idx="6367">
                  <c:v>43350.588436921294</c:v>
                </c:pt>
                <c:pt idx="6368">
                  <c:v>43350.588450810188</c:v>
                </c:pt>
                <c:pt idx="6369">
                  <c:v>43350.588464699074</c:v>
                </c:pt>
                <c:pt idx="6370">
                  <c:v>43350.588478587961</c:v>
                </c:pt>
                <c:pt idx="6371">
                  <c:v>43350.588492476854</c:v>
                </c:pt>
                <c:pt idx="6372">
                  <c:v>43350.588506365741</c:v>
                </c:pt>
                <c:pt idx="6373">
                  <c:v>43350.588520254627</c:v>
                </c:pt>
                <c:pt idx="6374">
                  <c:v>43350.588534143521</c:v>
                </c:pt>
                <c:pt idx="6375">
                  <c:v>43350.588548032407</c:v>
                </c:pt>
                <c:pt idx="6376">
                  <c:v>43350.588561921293</c:v>
                </c:pt>
                <c:pt idx="6377">
                  <c:v>43350.588575810187</c:v>
                </c:pt>
                <c:pt idx="6378">
                  <c:v>43350.588589699073</c:v>
                </c:pt>
                <c:pt idx="6379">
                  <c:v>43350.588603587959</c:v>
                </c:pt>
                <c:pt idx="6380">
                  <c:v>43350.588617476853</c:v>
                </c:pt>
                <c:pt idx="6381">
                  <c:v>43350.588631365739</c:v>
                </c:pt>
                <c:pt idx="6382">
                  <c:v>43350.588645254633</c:v>
                </c:pt>
                <c:pt idx="6383">
                  <c:v>43350.588659143519</c:v>
                </c:pt>
                <c:pt idx="6384">
                  <c:v>43350.588673032405</c:v>
                </c:pt>
                <c:pt idx="6385">
                  <c:v>43350.588686921299</c:v>
                </c:pt>
                <c:pt idx="6386">
                  <c:v>43350.588700810185</c:v>
                </c:pt>
                <c:pt idx="6387">
                  <c:v>43350.588714699072</c:v>
                </c:pt>
                <c:pt idx="6388">
                  <c:v>43350.588728587965</c:v>
                </c:pt>
                <c:pt idx="6389">
                  <c:v>43350.588742476852</c:v>
                </c:pt>
                <c:pt idx="6390">
                  <c:v>43350.588756365738</c:v>
                </c:pt>
                <c:pt idx="6391">
                  <c:v>43350.588770254632</c:v>
                </c:pt>
                <c:pt idx="6392">
                  <c:v>43350.588784143518</c:v>
                </c:pt>
                <c:pt idx="6393">
                  <c:v>43350.588798032404</c:v>
                </c:pt>
                <c:pt idx="6394">
                  <c:v>43350.588811921298</c:v>
                </c:pt>
                <c:pt idx="6395">
                  <c:v>43350.588825810184</c:v>
                </c:pt>
                <c:pt idx="6396">
                  <c:v>43350.588839699078</c:v>
                </c:pt>
                <c:pt idx="6397">
                  <c:v>43350.588853587964</c:v>
                </c:pt>
                <c:pt idx="6398">
                  <c:v>43350.58886747685</c:v>
                </c:pt>
                <c:pt idx="6399">
                  <c:v>43350.588881365744</c:v>
                </c:pt>
                <c:pt idx="6400">
                  <c:v>43350.58889525463</c:v>
                </c:pt>
                <c:pt idx="6401">
                  <c:v>43350.588909143517</c:v>
                </c:pt>
                <c:pt idx="6402">
                  <c:v>43350.58892303241</c:v>
                </c:pt>
                <c:pt idx="6403">
                  <c:v>43350.588936921296</c:v>
                </c:pt>
                <c:pt idx="6404">
                  <c:v>43350.588950810183</c:v>
                </c:pt>
                <c:pt idx="6405">
                  <c:v>43350.588964699076</c:v>
                </c:pt>
                <c:pt idx="6406">
                  <c:v>43350.588978587963</c:v>
                </c:pt>
                <c:pt idx="6407">
                  <c:v>43350.588992476849</c:v>
                </c:pt>
                <c:pt idx="6408">
                  <c:v>43350.589006365743</c:v>
                </c:pt>
                <c:pt idx="6409">
                  <c:v>43350.589020254629</c:v>
                </c:pt>
                <c:pt idx="6410">
                  <c:v>43350.589034143515</c:v>
                </c:pt>
                <c:pt idx="6411">
                  <c:v>43350.589048032409</c:v>
                </c:pt>
                <c:pt idx="6412">
                  <c:v>43350.589061921295</c:v>
                </c:pt>
                <c:pt idx="6413">
                  <c:v>43350.589075810189</c:v>
                </c:pt>
                <c:pt idx="6414">
                  <c:v>43350.589089699075</c:v>
                </c:pt>
                <c:pt idx="6415">
                  <c:v>43350.589103587961</c:v>
                </c:pt>
                <c:pt idx="6416">
                  <c:v>43350.589117476855</c:v>
                </c:pt>
                <c:pt idx="6417">
                  <c:v>43350.589131365741</c:v>
                </c:pt>
                <c:pt idx="6418">
                  <c:v>43350.589145254628</c:v>
                </c:pt>
                <c:pt idx="6419">
                  <c:v>43350.589159143521</c:v>
                </c:pt>
                <c:pt idx="6420">
                  <c:v>43350.589173032407</c:v>
                </c:pt>
                <c:pt idx="6421">
                  <c:v>43350.589186921294</c:v>
                </c:pt>
                <c:pt idx="6422">
                  <c:v>43350.589200810187</c:v>
                </c:pt>
                <c:pt idx="6423">
                  <c:v>43350.589214699074</c:v>
                </c:pt>
                <c:pt idx="6424">
                  <c:v>43350.58922858796</c:v>
                </c:pt>
                <c:pt idx="6425">
                  <c:v>43350.589242476854</c:v>
                </c:pt>
                <c:pt idx="6426">
                  <c:v>43350.58925636574</c:v>
                </c:pt>
                <c:pt idx="6427">
                  <c:v>43350.589270254626</c:v>
                </c:pt>
                <c:pt idx="6428">
                  <c:v>43350.58928414352</c:v>
                </c:pt>
                <c:pt idx="6429">
                  <c:v>43350.589298032406</c:v>
                </c:pt>
                <c:pt idx="6430">
                  <c:v>43350.5893119213</c:v>
                </c:pt>
                <c:pt idx="6431">
                  <c:v>43350.589325810186</c:v>
                </c:pt>
                <c:pt idx="6432">
                  <c:v>43350.589339699072</c:v>
                </c:pt>
                <c:pt idx="6433">
                  <c:v>43350.589353587966</c:v>
                </c:pt>
                <c:pt idx="6434">
                  <c:v>43350.589367476852</c:v>
                </c:pt>
                <c:pt idx="6435">
                  <c:v>43350.589381365739</c:v>
                </c:pt>
                <c:pt idx="6436">
                  <c:v>43350.589395254632</c:v>
                </c:pt>
                <c:pt idx="6437">
                  <c:v>43350.589409143518</c:v>
                </c:pt>
                <c:pt idx="6438">
                  <c:v>43350.589423032405</c:v>
                </c:pt>
                <c:pt idx="6439">
                  <c:v>43350.589436921298</c:v>
                </c:pt>
                <c:pt idx="6440">
                  <c:v>43350.589450810185</c:v>
                </c:pt>
                <c:pt idx="6441">
                  <c:v>43350.589464699071</c:v>
                </c:pt>
                <c:pt idx="6442">
                  <c:v>43350.589478587965</c:v>
                </c:pt>
                <c:pt idx="6443">
                  <c:v>43350.589492476851</c:v>
                </c:pt>
                <c:pt idx="6444">
                  <c:v>43350.589506365737</c:v>
                </c:pt>
                <c:pt idx="6445">
                  <c:v>43350.589520254631</c:v>
                </c:pt>
                <c:pt idx="6446">
                  <c:v>43350.589534143517</c:v>
                </c:pt>
                <c:pt idx="6447">
                  <c:v>43350.589548032411</c:v>
                </c:pt>
                <c:pt idx="6448">
                  <c:v>43350.589561921297</c:v>
                </c:pt>
                <c:pt idx="6449">
                  <c:v>43350.589575810183</c:v>
                </c:pt>
                <c:pt idx="6450">
                  <c:v>43350.589589699077</c:v>
                </c:pt>
                <c:pt idx="6451">
                  <c:v>43350.589603587963</c:v>
                </c:pt>
                <c:pt idx="6452">
                  <c:v>43350.58961747685</c:v>
                </c:pt>
                <c:pt idx="6453">
                  <c:v>43350.589631365743</c:v>
                </c:pt>
                <c:pt idx="6454">
                  <c:v>43350.589645254629</c:v>
                </c:pt>
                <c:pt idx="6455">
                  <c:v>43350.589659143516</c:v>
                </c:pt>
                <c:pt idx="6456">
                  <c:v>43350.589673032409</c:v>
                </c:pt>
                <c:pt idx="6457">
                  <c:v>43350.589686921296</c:v>
                </c:pt>
                <c:pt idx="6458">
                  <c:v>43350.589700810182</c:v>
                </c:pt>
                <c:pt idx="6459">
                  <c:v>43350.589714699076</c:v>
                </c:pt>
                <c:pt idx="6460">
                  <c:v>43350.589728587962</c:v>
                </c:pt>
                <c:pt idx="6461">
                  <c:v>43350.589742476855</c:v>
                </c:pt>
                <c:pt idx="6462">
                  <c:v>43350.589756365742</c:v>
                </c:pt>
                <c:pt idx="6463">
                  <c:v>43350.589770254628</c:v>
                </c:pt>
                <c:pt idx="6464">
                  <c:v>43350.589784143522</c:v>
                </c:pt>
                <c:pt idx="6465">
                  <c:v>43350.589798032408</c:v>
                </c:pt>
                <c:pt idx="6466">
                  <c:v>43350.589811921294</c:v>
                </c:pt>
                <c:pt idx="6467">
                  <c:v>43350.589825810188</c:v>
                </c:pt>
                <c:pt idx="6468">
                  <c:v>43350.589839699074</c:v>
                </c:pt>
                <c:pt idx="6469">
                  <c:v>43350.589853587961</c:v>
                </c:pt>
                <c:pt idx="6470">
                  <c:v>43350.589867476854</c:v>
                </c:pt>
                <c:pt idx="6471">
                  <c:v>43350.58988136574</c:v>
                </c:pt>
                <c:pt idx="6472">
                  <c:v>43350.589895254627</c:v>
                </c:pt>
                <c:pt idx="6473">
                  <c:v>43350.58990914352</c:v>
                </c:pt>
                <c:pt idx="6474">
                  <c:v>43350.589923032407</c:v>
                </c:pt>
                <c:pt idx="6475">
                  <c:v>43350.589936921293</c:v>
                </c:pt>
                <c:pt idx="6476">
                  <c:v>43350.589950810187</c:v>
                </c:pt>
                <c:pt idx="6477">
                  <c:v>43350.589964699073</c:v>
                </c:pt>
                <c:pt idx="6478">
                  <c:v>43350.589978587966</c:v>
                </c:pt>
                <c:pt idx="6479">
                  <c:v>43350.589992476853</c:v>
                </c:pt>
                <c:pt idx="6480">
                  <c:v>43350.590006365739</c:v>
                </c:pt>
                <c:pt idx="6481">
                  <c:v>43350.590020254633</c:v>
                </c:pt>
                <c:pt idx="6482">
                  <c:v>43350.590034143519</c:v>
                </c:pt>
                <c:pt idx="6483">
                  <c:v>43350.590048032405</c:v>
                </c:pt>
                <c:pt idx="6484">
                  <c:v>43350.590061921299</c:v>
                </c:pt>
                <c:pt idx="6485">
                  <c:v>43350.590075810185</c:v>
                </c:pt>
                <c:pt idx="6486">
                  <c:v>43350.590089699072</c:v>
                </c:pt>
                <c:pt idx="6487">
                  <c:v>43350.590103587965</c:v>
                </c:pt>
                <c:pt idx="6488">
                  <c:v>43350.590117476851</c:v>
                </c:pt>
                <c:pt idx="6489">
                  <c:v>43350.590131365738</c:v>
                </c:pt>
                <c:pt idx="6490">
                  <c:v>43350.590145254631</c:v>
                </c:pt>
                <c:pt idx="6491">
                  <c:v>43350.590159143518</c:v>
                </c:pt>
                <c:pt idx="6492">
                  <c:v>43350.590173032404</c:v>
                </c:pt>
                <c:pt idx="6493">
                  <c:v>43350.590186921298</c:v>
                </c:pt>
                <c:pt idx="6494">
                  <c:v>43350.590200810184</c:v>
                </c:pt>
                <c:pt idx="6495">
                  <c:v>43350.590214699077</c:v>
                </c:pt>
                <c:pt idx="6496">
                  <c:v>43350.590228587964</c:v>
                </c:pt>
                <c:pt idx="6497">
                  <c:v>43350.59024247685</c:v>
                </c:pt>
                <c:pt idx="6498">
                  <c:v>43350.590256365744</c:v>
                </c:pt>
                <c:pt idx="6499">
                  <c:v>43350.59027025463</c:v>
                </c:pt>
                <c:pt idx="6500">
                  <c:v>43350.590284143516</c:v>
                </c:pt>
                <c:pt idx="6501">
                  <c:v>43350.59029803241</c:v>
                </c:pt>
                <c:pt idx="6502">
                  <c:v>43350.590311921296</c:v>
                </c:pt>
                <c:pt idx="6503">
                  <c:v>43350.590325810183</c:v>
                </c:pt>
                <c:pt idx="6504">
                  <c:v>43350.590339699076</c:v>
                </c:pt>
                <c:pt idx="6505">
                  <c:v>43350.590353587962</c:v>
                </c:pt>
                <c:pt idx="6506">
                  <c:v>43350.590367476849</c:v>
                </c:pt>
                <c:pt idx="6507">
                  <c:v>43350.590381365742</c:v>
                </c:pt>
                <c:pt idx="6508">
                  <c:v>43350.590395254629</c:v>
                </c:pt>
                <c:pt idx="6509">
                  <c:v>43350.590409143515</c:v>
                </c:pt>
                <c:pt idx="6510">
                  <c:v>43350.590423032409</c:v>
                </c:pt>
                <c:pt idx="6511">
                  <c:v>43350.590436921295</c:v>
                </c:pt>
                <c:pt idx="6512">
                  <c:v>43350.590450810188</c:v>
                </c:pt>
                <c:pt idx="6513">
                  <c:v>43350.590464699075</c:v>
                </c:pt>
                <c:pt idx="6514">
                  <c:v>43350.590478587961</c:v>
                </c:pt>
                <c:pt idx="6515">
                  <c:v>43350.590492476855</c:v>
                </c:pt>
                <c:pt idx="6516">
                  <c:v>43350.590506365741</c:v>
                </c:pt>
                <c:pt idx="6517">
                  <c:v>43350.590520254627</c:v>
                </c:pt>
                <c:pt idx="6518">
                  <c:v>43350.590534143521</c:v>
                </c:pt>
                <c:pt idx="6519">
                  <c:v>43350.590548032407</c:v>
                </c:pt>
                <c:pt idx="6520">
                  <c:v>43350.590561921294</c:v>
                </c:pt>
                <c:pt idx="6521">
                  <c:v>43350.590575810187</c:v>
                </c:pt>
                <c:pt idx="6522">
                  <c:v>43350.590589699073</c:v>
                </c:pt>
                <c:pt idx="6523">
                  <c:v>43350.59060358796</c:v>
                </c:pt>
                <c:pt idx="6524">
                  <c:v>43350.590617476853</c:v>
                </c:pt>
                <c:pt idx="6525">
                  <c:v>43350.59063136574</c:v>
                </c:pt>
                <c:pt idx="6526">
                  <c:v>43350.590645254626</c:v>
                </c:pt>
                <c:pt idx="6527">
                  <c:v>43350.59065914352</c:v>
                </c:pt>
                <c:pt idx="6528">
                  <c:v>43350.590673032406</c:v>
                </c:pt>
                <c:pt idx="6529">
                  <c:v>43350.590686921299</c:v>
                </c:pt>
                <c:pt idx="6530">
                  <c:v>43350.590700810186</c:v>
                </c:pt>
                <c:pt idx="6531">
                  <c:v>43350.590714699072</c:v>
                </c:pt>
                <c:pt idx="6532">
                  <c:v>43350.590728587966</c:v>
                </c:pt>
                <c:pt idx="6533">
                  <c:v>43350.590742476852</c:v>
                </c:pt>
                <c:pt idx="6534">
                  <c:v>43350.590756365738</c:v>
                </c:pt>
                <c:pt idx="6535">
                  <c:v>43350.590770254632</c:v>
                </c:pt>
                <c:pt idx="6536">
                  <c:v>43350.590784143518</c:v>
                </c:pt>
                <c:pt idx="6537">
                  <c:v>43350.590798032405</c:v>
                </c:pt>
                <c:pt idx="6538">
                  <c:v>43350.590811921298</c:v>
                </c:pt>
                <c:pt idx="6539">
                  <c:v>43350.590825810184</c:v>
                </c:pt>
                <c:pt idx="6540">
                  <c:v>43350.590839699071</c:v>
                </c:pt>
                <c:pt idx="6541">
                  <c:v>43350.590853587964</c:v>
                </c:pt>
                <c:pt idx="6542">
                  <c:v>43350.590867476851</c:v>
                </c:pt>
                <c:pt idx="6543">
                  <c:v>43350.590881365744</c:v>
                </c:pt>
                <c:pt idx="6544">
                  <c:v>43350.590895254631</c:v>
                </c:pt>
                <c:pt idx="6545">
                  <c:v>43350.590909143517</c:v>
                </c:pt>
                <c:pt idx="6546">
                  <c:v>43350.590923032411</c:v>
                </c:pt>
                <c:pt idx="6547">
                  <c:v>43350.590936921297</c:v>
                </c:pt>
                <c:pt idx="6548">
                  <c:v>43350.590950810183</c:v>
                </c:pt>
                <c:pt idx="6549">
                  <c:v>43350.590964699077</c:v>
                </c:pt>
                <c:pt idx="6550">
                  <c:v>43350.590978587963</c:v>
                </c:pt>
                <c:pt idx="6551">
                  <c:v>43350.590992476849</c:v>
                </c:pt>
                <c:pt idx="6552">
                  <c:v>43350.591006365743</c:v>
                </c:pt>
                <c:pt idx="6553">
                  <c:v>43350.591020254629</c:v>
                </c:pt>
                <c:pt idx="6554">
                  <c:v>43350.591034143516</c:v>
                </c:pt>
                <c:pt idx="6555">
                  <c:v>43350.591048032409</c:v>
                </c:pt>
                <c:pt idx="6556">
                  <c:v>43350.591061921295</c:v>
                </c:pt>
                <c:pt idx="6557">
                  <c:v>43350.591075810182</c:v>
                </c:pt>
                <c:pt idx="6558">
                  <c:v>43350.591089699075</c:v>
                </c:pt>
                <c:pt idx="6559">
                  <c:v>43350.591103587962</c:v>
                </c:pt>
                <c:pt idx="6560">
                  <c:v>43350.591117476855</c:v>
                </c:pt>
                <c:pt idx="6561">
                  <c:v>43350.591131365742</c:v>
                </c:pt>
                <c:pt idx="6562">
                  <c:v>43350.591145254628</c:v>
                </c:pt>
                <c:pt idx="6563">
                  <c:v>43350.591159143522</c:v>
                </c:pt>
                <c:pt idx="6564">
                  <c:v>43350.591173032408</c:v>
                </c:pt>
                <c:pt idx="6565">
                  <c:v>43350.591186921294</c:v>
                </c:pt>
                <c:pt idx="6566">
                  <c:v>43350.591200810188</c:v>
                </c:pt>
                <c:pt idx="6567">
                  <c:v>43350.591214699074</c:v>
                </c:pt>
                <c:pt idx="6568">
                  <c:v>43350.59122858796</c:v>
                </c:pt>
                <c:pt idx="6569">
                  <c:v>43350.591242476854</c:v>
                </c:pt>
                <c:pt idx="6570">
                  <c:v>43350.59125636574</c:v>
                </c:pt>
                <c:pt idx="6571">
                  <c:v>43350.591270254627</c:v>
                </c:pt>
                <c:pt idx="6572">
                  <c:v>43350.59128414352</c:v>
                </c:pt>
                <c:pt idx="6573">
                  <c:v>43350.591298032406</c:v>
                </c:pt>
                <c:pt idx="6574">
                  <c:v>43350.591311921293</c:v>
                </c:pt>
                <c:pt idx="6575">
                  <c:v>43350.591325810186</c:v>
                </c:pt>
                <c:pt idx="6576">
                  <c:v>43350.591339699073</c:v>
                </c:pt>
                <c:pt idx="6577">
                  <c:v>43350.591353587966</c:v>
                </c:pt>
                <c:pt idx="6578">
                  <c:v>43350.591367476853</c:v>
                </c:pt>
                <c:pt idx="6579">
                  <c:v>43350.591381365739</c:v>
                </c:pt>
                <c:pt idx="6580">
                  <c:v>43350.591395254633</c:v>
                </c:pt>
                <c:pt idx="6581">
                  <c:v>43350.591409143519</c:v>
                </c:pt>
                <c:pt idx="6582">
                  <c:v>43350.591423032405</c:v>
                </c:pt>
                <c:pt idx="6583">
                  <c:v>43350.591436921299</c:v>
                </c:pt>
                <c:pt idx="6584">
                  <c:v>43350.591450810185</c:v>
                </c:pt>
                <c:pt idx="6585">
                  <c:v>43350.591464699071</c:v>
                </c:pt>
                <c:pt idx="6586">
                  <c:v>43350.591478587965</c:v>
                </c:pt>
                <c:pt idx="6587">
                  <c:v>43350.591492476851</c:v>
                </c:pt>
                <c:pt idx="6588">
                  <c:v>43350.591506365738</c:v>
                </c:pt>
                <c:pt idx="6589">
                  <c:v>43350.591520254631</c:v>
                </c:pt>
                <c:pt idx="6590">
                  <c:v>43350.591534143517</c:v>
                </c:pt>
                <c:pt idx="6591">
                  <c:v>43350.591548032404</c:v>
                </c:pt>
                <c:pt idx="6592">
                  <c:v>43350.591561921297</c:v>
                </c:pt>
                <c:pt idx="6593">
                  <c:v>43350.591575810184</c:v>
                </c:pt>
                <c:pt idx="6594">
                  <c:v>43350.591589699077</c:v>
                </c:pt>
                <c:pt idx="6595">
                  <c:v>43350.591603587964</c:v>
                </c:pt>
                <c:pt idx="6596">
                  <c:v>43350.59161747685</c:v>
                </c:pt>
                <c:pt idx="6597">
                  <c:v>43350.591631365744</c:v>
                </c:pt>
                <c:pt idx="6598">
                  <c:v>43350.59164525463</c:v>
                </c:pt>
                <c:pt idx="6599">
                  <c:v>43350.591659143516</c:v>
                </c:pt>
                <c:pt idx="6600">
                  <c:v>43350.59167303241</c:v>
                </c:pt>
                <c:pt idx="6601">
                  <c:v>43350.591686921296</c:v>
                </c:pt>
                <c:pt idx="6602">
                  <c:v>43350.591700810182</c:v>
                </c:pt>
                <c:pt idx="6603">
                  <c:v>43350.591714699076</c:v>
                </c:pt>
                <c:pt idx="6604">
                  <c:v>43350.591728587962</c:v>
                </c:pt>
                <c:pt idx="6605">
                  <c:v>43350.591742476849</c:v>
                </c:pt>
                <c:pt idx="6606">
                  <c:v>43350.591756365742</c:v>
                </c:pt>
                <c:pt idx="6607">
                  <c:v>43350.591770254628</c:v>
                </c:pt>
                <c:pt idx="6608">
                  <c:v>43350.591784143522</c:v>
                </c:pt>
                <c:pt idx="6609">
                  <c:v>43350.591798032408</c:v>
                </c:pt>
                <c:pt idx="6610">
                  <c:v>43350.591811921295</c:v>
                </c:pt>
                <c:pt idx="6611">
                  <c:v>43350.591825810188</c:v>
                </c:pt>
                <c:pt idx="6612">
                  <c:v>43350.591839699075</c:v>
                </c:pt>
                <c:pt idx="6613">
                  <c:v>43350.591853587961</c:v>
                </c:pt>
                <c:pt idx="6614">
                  <c:v>43350.591867476855</c:v>
                </c:pt>
                <c:pt idx="6615">
                  <c:v>43350.591881365741</c:v>
                </c:pt>
                <c:pt idx="6616">
                  <c:v>43350.591895254627</c:v>
                </c:pt>
                <c:pt idx="6617">
                  <c:v>43350.591909143521</c:v>
                </c:pt>
                <c:pt idx="6618">
                  <c:v>43350.591923032407</c:v>
                </c:pt>
                <c:pt idx="6619">
                  <c:v>43350.591936921293</c:v>
                </c:pt>
                <c:pt idx="6620">
                  <c:v>43350.591950810187</c:v>
                </c:pt>
                <c:pt idx="6621">
                  <c:v>43350.591964699073</c:v>
                </c:pt>
                <c:pt idx="6622">
                  <c:v>43350.59197858796</c:v>
                </c:pt>
                <c:pt idx="6623">
                  <c:v>43350.591992476853</c:v>
                </c:pt>
                <c:pt idx="6624">
                  <c:v>43350.59200636574</c:v>
                </c:pt>
                <c:pt idx="6625">
                  <c:v>43350.592020254633</c:v>
                </c:pt>
                <c:pt idx="6626">
                  <c:v>43350.592034143519</c:v>
                </c:pt>
                <c:pt idx="6627">
                  <c:v>43350.592048032406</c:v>
                </c:pt>
                <c:pt idx="6628">
                  <c:v>43350.592061921299</c:v>
                </c:pt>
                <c:pt idx="6629">
                  <c:v>43350.592075810186</c:v>
                </c:pt>
                <c:pt idx="6630">
                  <c:v>43350.592089699072</c:v>
                </c:pt>
                <c:pt idx="6631">
                  <c:v>43350.592103587966</c:v>
                </c:pt>
                <c:pt idx="6632">
                  <c:v>43350.592117476852</c:v>
                </c:pt>
                <c:pt idx="6633">
                  <c:v>43350.592131365738</c:v>
                </c:pt>
                <c:pt idx="6634">
                  <c:v>43350.592145254632</c:v>
                </c:pt>
                <c:pt idx="6635">
                  <c:v>43350.592159143518</c:v>
                </c:pt>
                <c:pt idx="6636">
                  <c:v>43350.592173032404</c:v>
                </c:pt>
                <c:pt idx="6637">
                  <c:v>43350.592186921298</c:v>
                </c:pt>
                <c:pt idx="6638">
                  <c:v>43350.592200810184</c:v>
                </c:pt>
                <c:pt idx="6639">
                  <c:v>43350.592214699071</c:v>
                </c:pt>
                <c:pt idx="6640">
                  <c:v>43350.592228587964</c:v>
                </c:pt>
                <c:pt idx="6641">
                  <c:v>43350.592242476851</c:v>
                </c:pt>
                <c:pt idx="6642">
                  <c:v>43350.592256365744</c:v>
                </c:pt>
                <c:pt idx="6643">
                  <c:v>43350.59227025463</c:v>
                </c:pt>
                <c:pt idx="6644">
                  <c:v>43350.592284143517</c:v>
                </c:pt>
                <c:pt idx="6645">
                  <c:v>43350.59229803241</c:v>
                </c:pt>
                <c:pt idx="6646">
                  <c:v>43350.592311921297</c:v>
                </c:pt>
                <c:pt idx="6647">
                  <c:v>43350.592325810183</c:v>
                </c:pt>
                <c:pt idx="6648">
                  <c:v>43350.592339699077</c:v>
                </c:pt>
                <c:pt idx="6649">
                  <c:v>43350.592353587963</c:v>
                </c:pt>
                <c:pt idx="6650">
                  <c:v>43350.592367476849</c:v>
                </c:pt>
                <c:pt idx="6651">
                  <c:v>43350.592381365743</c:v>
                </c:pt>
                <c:pt idx="6652">
                  <c:v>43350.592395254629</c:v>
                </c:pt>
                <c:pt idx="6653">
                  <c:v>43350.592409143515</c:v>
                </c:pt>
                <c:pt idx="6654">
                  <c:v>43350.592423032409</c:v>
                </c:pt>
                <c:pt idx="6655">
                  <c:v>43350.592436921295</c:v>
                </c:pt>
                <c:pt idx="6656">
                  <c:v>43350.592450810182</c:v>
                </c:pt>
                <c:pt idx="6657">
                  <c:v>43350.592464699075</c:v>
                </c:pt>
                <c:pt idx="6658">
                  <c:v>43350.592478587962</c:v>
                </c:pt>
                <c:pt idx="6659">
                  <c:v>43350.592492476855</c:v>
                </c:pt>
                <c:pt idx="6660">
                  <c:v>43350.592506365741</c:v>
                </c:pt>
                <c:pt idx="6661">
                  <c:v>43350.592520254628</c:v>
                </c:pt>
                <c:pt idx="6662">
                  <c:v>43350.592534143521</c:v>
                </c:pt>
                <c:pt idx="6663">
                  <c:v>43350.592548032408</c:v>
                </c:pt>
                <c:pt idx="6664">
                  <c:v>43350.592561921294</c:v>
                </c:pt>
                <c:pt idx="6665">
                  <c:v>43350.592575810188</c:v>
                </c:pt>
                <c:pt idx="6666">
                  <c:v>43350.592589699074</c:v>
                </c:pt>
                <c:pt idx="6667">
                  <c:v>43350.59260358796</c:v>
                </c:pt>
                <c:pt idx="6668">
                  <c:v>43350.592617476854</c:v>
                </c:pt>
                <c:pt idx="6669">
                  <c:v>43350.59263136574</c:v>
                </c:pt>
                <c:pt idx="6670">
                  <c:v>43350.592645254626</c:v>
                </c:pt>
                <c:pt idx="6671">
                  <c:v>43350.59265914352</c:v>
                </c:pt>
                <c:pt idx="6672">
                  <c:v>43350.592673032406</c:v>
                </c:pt>
                <c:pt idx="6673">
                  <c:v>43350.5926869213</c:v>
                </c:pt>
                <c:pt idx="6674">
                  <c:v>43350.592700810186</c:v>
                </c:pt>
                <c:pt idx="6675">
                  <c:v>43350.592714699073</c:v>
                </c:pt>
                <c:pt idx="6676">
                  <c:v>43350.592728587966</c:v>
                </c:pt>
                <c:pt idx="6677">
                  <c:v>43350.592742476852</c:v>
                </c:pt>
                <c:pt idx="6678">
                  <c:v>43350.592756365739</c:v>
                </c:pt>
                <c:pt idx="6679">
                  <c:v>43350.592770254632</c:v>
                </c:pt>
                <c:pt idx="6680">
                  <c:v>43350.592784143519</c:v>
                </c:pt>
                <c:pt idx="6681">
                  <c:v>43350.592798032405</c:v>
                </c:pt>
                <c:pt idx="6682">
                  <c:v>43350.592811921299</c:v>
                </c:pt>
                <c:pt idx="6683">
                  <c:v>43350.592825810185</c:v>
                </c:pt>
                <c:pt idx="6684">
                  <c:v>43350.592839699071</c:v>
                </c:pt>
                <c:pt idx="6685">
                  <c:v>43350.592853587965</c:v>
                </c:pt>
                <c:pt idx="6686">
                  <c:v>43350.592867476851</c:v>
                </c:pt>
                <c:pt idx="6687">
                  <c:v>43350.592881365737</c:v>
                </c:pt>
                <c:pt idx="6688">
                  <c:v>43350.592895254631</c:v>
                </c:pt>
                <c:pt idx="6689">
                  <c:v>43350.592909143517</c:v>
                </c:pt>
                <c:pt idx="6690">
                  <c:v>43350.592923032411</c:v>
                </c:pt>
                <c:pt idx="6691">
                  <c:v>43350.592936921297</c:v>
                </c:pt>
                <c:pt idx="6692">
                  <c:v>43350.592950810184</c:v>
                </c:pt>
                <c:pt idx="6693">
                  <c:v>43350.592964699077</c:v>
                </c:pt>
                <c:pt idx="6694">
                  <c:v>43350.592978587963</c:v>
                </c:pt>
                <c:pt idx="6695">
                  <c:v>43350.59299247685</c:v>
                </c:pt>
                <c:pt idx="6696">
                  <c:v>43350.593006365743</c:v>
                </c:pt>
                <c:pt idx="6697">
                  <c:v>43350.59302025463</c:v>
                </c:pt>
                <c:pt idx="6698">
                  <c:v>43350.593034143516</c:v>
                </c:pt>
                <c:pt idx="6699">
                  <c:v>43350.59304803241</c:v>
                </c:pt>
                <c:pt idx="6700">
                  <c:v>43350.593061921296</c:v>
                </c:pt>
                <c:pt idx="6701">
                  <c:v>43350.593075810182</c:v>
                </c:pt>
                <c:pt idx="6702">
                  <c:v>43350.593089699076</c:v>
                </c:pt>
                <c:pt idx="6703">
                  <c:v>43350.593103587962</c:v>
                </c:pt>
                <c:pt idx="6704">
                  <c:v>43350.593117476848</c:v>
                </c:pt>
                <c:pt idx="6705">
                  <c:v>43350.593131365742</c:v>
                </c:pt>
                <c:pt idx="6706">
                  <c:v>43350.593145254628</c:v>
                </c:pt>
                <c:pt idx="6707">
                  <c:v>43350.593159143522</c:v>
                </c:pt>
                <c:pt idx="6708">
                  <c:v>43350.593173032408</c:v>
                </c:pt>
                <c:pt idx="6709">
                  <c:v>43350.593186921295</c:v>
                </c:pt>
                <c:pt idx="6710">
                  <c:v>43350.593200810188</c:v>
                </c:pt>
                <c:pt idx="6711">
                  <c:v>43350.593214699074</c:v>
                </c:pt>
                <c:pt idx="6712">
                  <c:v>43350.593228587961</c:v>
                </c:pt>
                <c:pt idx="6713">
                  <c:v>43350.593242476854</c:v>
                </c:pt>
                <c:pt idx="6714">
                  <c:v>43350.593256365741</c:v>
                </c:pt>
                <c:pt idx="6715">
                  <c:v>43350.593270254627</c:v>
                </c:pt>
                <c:pt idx="6716">
                  <c:v>43350.593284143521</c:v>
                </c:pt>
                <c:pt idx="6717">
                  <c:v>43350.593298032407</c:v>
                </c:pt>
                <c:pt idx="6718">
                  <c:v>43350.593311921293</c:v>
                </c:pt>
                <c:pt idx="6719">
                  <c:v>43350.593325810187</c:v>
                </c:pt>
                <c:pt idx="6720">
                  <c:v>43350.593339699073</c:v>
                </c:pt>
                <c:pt idx="6721">
                  <c:v>43350.593353587959</c:v>
                </c:pt>
                <c:pt idx="6722">
                  <c:v>43350.593367476853</c:v>
                </c:pt>
                <c:pt idx="6723">
                  <c:v>43350.593381365739</c:v>
                </c:pt>
                <c:pt idx="6724">
                  <c:v>43350.593395254633</c:v>
                </c:pt>
                <c:pt idx="6725">
                  <c:v>43350.593409143519</c:v>
                </c:pt>
                <c:pt idx="6726">
                  <c:v>43350.593423032406</c:v>
                </c:pt>
                <c:pt idx="6727">
                  <c:v>43350.593436921299</c:v>
                </c:pt>
                <c:pt idx="6728">
                  <c:v>43350.593450810185</c:v>
                </c:pt>
                <c:pt idx="6729">
                  <c:v>43350.593464699072</c:v>
                </c:pt>
                <c:pt idx="6730">
                  <c:v>43350.593478587965</c:v>
                </c:pt>
                <c:pt idx="6731">
                  <c:v>43350.593492476852</c:v>
                </c:pt>
                <c:pt idx="6732">
                  <c:v>43350.593506365738</c:v>
                </c:pt>
                <c:pt idx="6733">
                  <c:v>43350.593520254632</c:v>
                </c:pt>
                <c:pt idx="6734">
                  <c:v>43350.593534143518</c:v>
                </c:pt>
                <c:pt idx="6735">
                  <c:v>43350.593548032404</c:v>
                </c:pt>
                <c:pt idx="6736">
                  <c:v>43350.593561921298</c:v>
                </c:pt>
                <c:pt idx="6737">
                  <c:v>43350.593575810184</c:v>
                </c:pt>
                <c:pt idx="6738">
                  <c:v>43350.59358969907</c:v>
                </c:pt>
                <c:pt idx="6739">
                  <c:v>43350.593603587964</c:v>
                </c:pt>
                <c:pt idx="6740">
                  <c:v>43350.59361747685</c:v>
                </c:pt>
                <c:pt idx="6741">
                  <c:v>43350.593631365744</c:v>
                </c:pt>
                <c:pt idx="6742">
                  <c:v>43350.59364525463</c:v>
                </c:pt>
                <c:pt idx="6743">
                  <c:v>43350.593659143517</c:v>
                </c:pt>
                <c:pt idx="6744">
                  <c:v>43350.59367303241</c:v>
                </c:pt>
                <c:pt idx="6745">
                  <c:v>43350.593686921296</c:v>
                </c:pt>
                <c:pt idx="6746">
                  <c:v>43350.593700810183</c:v>
                </c:pt>
                <c:pt idx="6747">
                  <c:v>43350.593714699076</c:v>
                </c:pt>
                <c:pt idx="6748">
                  <c:v>43350.593728587963</c:v>
                </c:pt>
                <c:pt idx="6749">
                  <c:v>43350.593742476849</c:v>
                </c:pt>
                <c:pt idx="6750">
                  <c:v>43350.593756365743</c:v>
                </c:pt>
                <c:pt idx="6751">
                  <c:v>43350.593770254629</c:v>
                </c:pt>
                <c:pt idx="6752">
                  <c:v>43350.593784143515</c:v>
                </c:pt>
                <c:pt idx="6753">
                  <c:v>43350.593798032409</c:v>
                </c:pt>
                <c:pt idx="6754">
                  <c:v>43350.593811921295</c:v>
                </c:pt>
                <c:pt idx="6755">
                  <c:v>43350.593825810189</c:v>
                </c:pt>
                <c:pt idx="6756">
                  <c:v>43350.593839699075</c:v>
                </c:pt>
                <c:pt idx="6757">
                  <c:v>43350.593853587961</c:v>
                </c:pt>
                <c:pt idx="6758">
                  <c:v>43350.593867476855</c:v>
                </c:pt>
                <c:pt idx="6759">
                  <c:v>43350.593881365741</c:v>
                </c:pt>
                <c:pt idx="6760">
                  <c:v>43350.593895254628</c:v>
                </c:pt>
                <c:pt idx="6761">
                  <c:v>43350.593909143521</c:v>
                </c:pt>
                <c:pt idx="6762">
                  <c:v>43350.593923032407</c:v>
                </c:pt>
                <c:pt idx="6763">
                  <c:v>43350.593936921294</c:v>
                </c:pt>
                <c:pt idx="6764">
                  <c:v>43350.593950810187</c:v>
                </c:pt>
                <c:pt idx="6765">
                  <c:v>43350.593964699074</c:v>
                </c:pt>
                <c:pt idx="6766">
                  <c:v>43350.59397858796</c:v>
                </c:pt>
                <c:pt idx="6767">
                  <c:v>43350.593992476854</c:v>
                </c:pt>
                <c:pt idx="6768">
                  <c:v>43350.59400636574</c:v>
                </c:pt>
                <c:pt idx="6769">
                  <c:v>43350.594020254626</c:v>
                </c:pt>
                <c:pt idx="6770">
                  <c:v>43350.59403414352</c:v>
                </c:pt>
                <c:pt idx="6771">
                  <c:v>43350.594048032406</c:v>
                </c:pt>
                <c:pt idx="6772">
                  <c:v>43350.5940619213</c:v>
                </c:pt>
                <c:pt idx="6773">
                  <c:v>43350.594075810186</c:v>
                </c:pt>
                <c:pt idx="6774">
                  <c:v>43350.594089699072</c:v>
                </c:pt>
                <c:pt idx="6775">
                  <c:v>43350.594103587966</c:v>
                </c:pt>
                <c:pt idx="6776">
                  <c:v>43350.594117476852</c:v>
                </c:pt>
                <c:pt idx="6777">
                  <c:v>43350.594131365739</c:v>
                </c:pt>
                <c:pt idx="6778">
                  <c:v>43350.594145254632</c:v>
                </c:pt>
                <c:pt idx="6779">
                  <c:v>43350.594159143518</c:v>
                </c:pt>
                <c:pt idx="6780">
                  <c:v>43350.594173032405</c:v>
                </c:pt>
                <c:pt idx="6781">
                  <c:v>43350.594186921298</c:v>
                </c:pt>
                <c:pt idx="6782">
                  <c:v>43350.594200810185</c:v>
                </c:pt>
                <c:pt idx="6783">
                  <c:v>43350.594214699071</c:v>
                </c:pt>
                <c:pt idx="6784">
                  <c:v>43350.594228587965</c:v>
                </c:pt>
                <c:pt idx="6785">
                  <c:v>43350.594242476851</c:v>
                </c:pt>
                <c:pt idx="6786">
                  <c:v>43350.594256365737</c:v>
                </c:pt>
                <c:pt idx="6787">
                  <c:v>43350.594270254631</c:v>
                </c:pt>
                <c:pt idx="6788">
                  <c:v>43350.594284143517</c:v>
                </c:pt>
                <c:pt idx="6789">
                  <c:v>43350.594298032411</c:v>
                </c:pt>
                <c:pt idx="6790">
                  <c:v>43350.594311921297</c:v>
                </c:pt>
                <c:pt idx="6791">
                  <c:v>43350.594325810183</c:v>
                </c:pt>
                <c:pt idx="6792">
                  <c:v>43350.594339699077</c:v>
                </c:pt>
                <c:pt idx="6793">
                  <c:v>43350.594353587963</c:v>
                </c:pt>
                <c:pt idx="6794">
                  <c:v>43350.59436747685</c:v>
                </c:pt>
                <c:pt idx="6795">
                  <c:v>43350.594381365743</c:v>
                </c:pt>
                <c:pt idx="6796">
                  <c:v>43350.594395254629</c:v>
                </c:pt>
                <c:pt idx="6797">
                  <c:v>43350.594409143516</c:v>
                </c:pt>
                <c:pt idx="6798">
                  <c:v>43350.594423032409</c:v>
                </c:pt>
                <c:pt idx="6799">
                  <c:v>43350.594436921296</c:v>
                </c:pt>
                <c:pt idx="6800">
                  <c:v>43350.594450810182</c:v>
                </c:pt>
                <c:pt idx="6801">
                  <c:v>43350.594464699076</c:v>
                </c:pt>
                <c:pt idx="6802">
                  <c:v>43350.594478587962</c:v>
                </c:pt>
                <c:pt idx="6803">
                  <c:v>43350.594492476848</c:v>
                </c:pt>
                <c:pt idx="6804">
                  <c:v>43350.594506365742</c:v>
                </c:pt>
                <c:pt idx="6805">
                  <c:v>43350.594520254628</c:v>
                </c:pt>
                <c:pt idx="6806">
                  <c:v>43350.594534143522</c:v>
                </c:pt>
                <c:pt idx="6807">
                  <c:v>43350.594548032408</c:v>
                </c:pt>
                <c:pt idx="6808">
                  <c:v>43350.594561921294</c:v>
                </c:pt>
                <c:pt idx="6809">
                  <c:v>43350.594575810188</c:v>
                </c:pt>
                <c:pt idx="6810">
                  <c:v>43350.594589699074</c:v>
                </c:pt>
                <c:pt idx="6811">
                  <c:v>43350.594603587961</c:v>
                </c:pt>
                <c:pt idx="6812">
                  <c:v>43350.594617476854</c:v>
                </c:pt>
                <c:pt idx="6813">
                  <c:v>43350.59463136574</c:v>
                </c:pt>
                <c:pt idx="6814">
                  <c:v>43350.594645254627</c:v>
                </c:pt>
                <c:pt idx="6815">
                  <c:v>43350.59465914352</c:v>
                </c:pt>
                <c:pt idx="6816">
                  <c:v>43350.594673032407</c:v>
                </c:pt>
                <c:pt idx="6817">
                  <c:v>43350.594686921293</c:v>
                </c:pt>
                <c:pt idx="6818">
                  <c:v>43350.594700810187</c:v>
                </c:pt>
                <c:pt idx="6819">
                  <c:v>43350.594714699073</c:v>
                </c:pt>
                <c:pt idx="6820">
                  <c:v>43350.594728587967</c:v>
                </c:pt>
                <c:pt idx="6821">
                  <c:v>43350.594742476853</c:v>
                </c:pt>
                <c:pt idx="6822">
                  <c:v>43350.594756365739</c:v>
                </c:pt>
                <c:pt idx="6823">
                  <c:v>43350.594770254633</c:v>
                </c:pt>
                <c:pt idx="6824">
                  <c:v>43350.594784143519</c:v>
                </c:pt>
                <c:pt idx="6825">
                  <c:v>43350.594798032405</c:v>
                </c:pt>
                <c:pt idx="6826">
                  <c:v>43350.594811921299</c:v>
                </c:pt>
                <c:pt idx="6827">
                  <c:v>43350.594825810185</c:v>
                </c:pt>
                <c:pt idx="6828">
                  <c:v>43350.594839699072</c:v>
                </c:pt>
                <c:pt idx="6829">
                  <c:v>43350.594853587965</c:v>
                </c:pt>
                <c:pt idx="6830">
                  <c:v>43350.594867476852</c:v>
                </c:pt>
                <c:pt idx="6831">
                  <c:v>43350.594881365738</c:v>
                </c:pt>
                <c:pt idx="6832">
                  <c:v>43350.594895254631</c:v>
                </c:pt>
                <c:pt idx="6833">
                  <c:v>43350.594909143518</c:v>
                </c:pt>
                <c:pt idx="6834">
                  <c:v>43350.594923032404</c:v>
                </c:pt>
                <c:pt idx="6835">
                  <c:v>43350.594936921298</c:v>
                </c:pt>
                <c:pt idx="6836">
                  <c:v>43350.594950810184</c:v>
                </c:pt>
                <c:pt idx="6837">
                  <c:v>43350.594964699078</c:v>
                </c:pt>
                <c:pt idx="6838">
                  <c:v>43350.594978587964</c:v>
                </c:pt>
                <c:pt idx="6839">
                  <c:v>43350.59499247685</c:v>
                </c:pt>
                <c:pt idx="6840">
                  <c:v>43350.595006365744</c:v>
                </c:pt>
                <c:pt idx="6841">
                  <c:v>43350.59502025463</c:v>
                </c:pt>
                <c:pt idx="6842">
                  <c:v>43350.595034143516</c:v>
                </c:pt>
                <c:pt idx="6843">
                  <c:v>43350.59504803241</c:v>
                </c:pt>
                <c:pt idx="6844">
                  <c:v>43350.595061921296</c:v>
                </c:pt>
                <c:pt idx="6845">
                  <c:v>43350.595075810183</c:v>
                </c:pt>
                <c:pt idx="6846">
                  <c:v>43350.595089699076</c:v>
                </c:pt>
                <c:pt idx="6847">
                  <c:v>43350.595103587963</c:v>
                </c:pt>
                <c:pt idx="6848">
                  <c:v>43350.595117476849</c:v>
                </c:pt>
                <c:pt idx="6849">
                  <c:v>43350.595131365742</c:v>
                </c:pt>
                <c:pt idx="6850">
                  <c:v>43350.595145254629</c:v>
                </c:pt>
                <c:pt idx="6851">
                  <c:v>43350.595159143515</c:v>
                </c:pt>
                <c:pt idx="6852">
                  <c:v>43350.595173032409</c:v>
                </c:pt>
                <c:pt idx="6853">
                  <c:v>43350.595186921295</c:v>
                </c:pt>
                <c:pt idx="6854">
                  <c:v>43350.595200810189</c:v>
                </c:pt>
                <c:pt idx="6855">
                  <c:v>43350.595214699075</c:v>
                </c:pt>
                <c:pt idx="6856">
                  <c:v>43350.595228587961</c:v>
                </c:pt>
                <c:pt idx="6857">
                  <c:v>43350.595242476855</c:v>
                </c:pt>
                <c:pt idx="6858">
                  <c:v>43350.595256365741</c:v>
                </c:pt>
                <c:pt idx="6859">
                  <c:v>43350.595270254627</c:v>
                </c:pt>
                <c:pt idx="6860">
                  <c:v>43350.595284143521</c:v>
                </c:pt>
                <c:pt idx="6861">
                  <c:v>43350.595298032407</c:v>
                </c:pt>
                <c:pt idx="6862">
                  <c:v>43350.595311921294</c:v>
                </c:pt>
                <c:pt idx="6863">
                  <c:v>43350.595325810187</c:v>
                </c:pt>
                <c:pt idx="6864">
                  <c:v>43350.595339699074</c:v>
                </c:pt>
                <c:pt idx="6865">
                  <c:v>43350.59535358796</c:v>
                </c:pt>
                <c:pt idx="6866">
                  <c:v>43350.595367476853</c:v>
                </c:pt>
                <c:pt idx="6867">
                  <c:v>43350.59538136574</c:v>
                </c:pt>
                <c:pt idx="6868">
                  <c:v>43350.595395254626</c:v>
                </c:pt>
                <c:pt idx="6869">
                  <c:v>43350.59540914352</c:v>
                </c:pt>
                <c:pt idx="6870">
                  <c:v>43350.595423032406</c:v>
                </c:pt>
                <c:pt idx="6871">
                  <c:v>43350.5954369213</c:v>
                </c:pt>
                <c:pt idx="6872">
                  <c:v>43350.595450810186</c:v>
                </c:pt>
                <c:pt idx="6873">
                  <c:v>43350.595464699072</c:v>
                </c:pt>
                <c:pt idx="6874">
                  <c:v>43350.595478587966</c:v>
                </c:pt>
                <c:pt idx="6875">
                  <c:v>43350.595492476852</c:v>
                </c:pt>
                <c:pt idx="6876">
                  <c:v>43350.595506365738</c:v>
                </c:pt>
                <c:pt idx="6877">
                  <c:v>43350.595520254632</c:v>
                </c:pt>
                <c:pt idx="6878">
                  <c:v>43350.595534143518</c:v>
                </c:pt>
                <c:pt idx="6879">
                  <c:v>43350.595548032405</c:v>
                </c:pt>
                <c:pt idx="6880">
                  <c:v>43350.595561921298</c:v>
                </c:pt>
                <c:pt idx="6881">
                  <c:v>43350.595575810185</c:v>
                </c:pt>
                <c:pt idx="6882">
                  <c:v>43350.595589699071</c:v>
                </c:pt>
                <c:pt idx="6883">
                  <c:v>43350.595603587964</c:v>
                </c:pt>
                <c:pt idx="6884">
                  <c:v>43350.595617476851</c:v>
                </c:pt>
                <c:pt idx="6885">
                  <c:v>43350.595631365744</c:v>
                </c:pt>
                <c:pt idx="6886">
                  <c:v>43350.595645254631</c:v>
                </c:pt>
                <c:pt idx="6887">
                  <c:v>43350.595659143517</c:v>
                </c:pt>
                <c:pt idx="6888">
                  <c:v>43350.595673032411</c:v>
                </c:pt>
                <c:pt idx="6889">
                  <c:v>43350.595686921297</c:v>
                </c:pt>
                <c:pt idx="6890">
                  <c:v>43350.595700810183</c:v>
                </c:pt>
                <c:pt idx="6891">
                  <c:v>43350.595714699077</c:v>
                </c:pt>
                <c:pt idx="6892">
                  <c:v>43350.595728587963</c:v>
                </c:pt>
                <c:pt idx="6893">
                  <c:v>43350.595742476849</c:v>
                </c:pt>
                <c:pt idx="6894">
                  <c:v>43350.595756365743</c:v>
                </c:pt>
                <c:pt idx="6895">
                  <c:v>43350.595770254629</c:v>
                </c:pt>
                <c:pt idx="6896">
                  <c:v>43350.595784143516</c:v>
                </c:pt>
                <c:pt idx="6897">
                  <c:v>43350.595798032409</c:v>
                </c:pt>
                <c:pt idx="6898">
                  <c:v>43350.595811921296</c:v>
                </c:pt>
                <c:pt idx="6899">
                  <c:v>43350.595825810182</c:v>
                </c:pt>
                <c:pt idx="6900">
                  <c:v>43350.595839699075</c:v>
                </c:pt>
                <c:pt idx="6901">
                  <c:v>43350.595853587962</c:v>
                </c:pt>
                <c:pt idx="6902">
                  <c:v>43350.595867476855</c:v>
                </c:pt>
                <c:pt idx="6903">
                  <c:v>43350.595881365742</c:v>
                </c:pt>
                <c:pt idx="6904">
                  <c:v>43350.595895254628</c:v>
                </c:pt>
                <c:pt idx="6905">
                  <c:v>43350.595909143522</c:v>
                </c:pt>
                <c:pt idx="6906">
                  <c:v>43350.595923032408</c:v>
                </c:pt>
                <c:pt idx="6907">
                  <c:v>43350.595936921294</c:v>
                </c:pt>
                <c:pt idx="6908">
                  <c:v>43350.595950810188</c:v>
                </c:pt>
                <c:pt idx="6909">
                  <c:v>43350.595964699074</c:v>
                </c:pt>
                <c:pt idx="6910">
                  <c:v>43350.59597858796</c:v>
                </c:pt>
                <c:pt idx="6911">
                  <c:v>43350.595992476854</c:v>
                </c:pt>
                <c:pt idx="6912">
                  <c:v>43350.59600636574</c:v>
                </c:pt>
                <c:pt idx="6913">
                  <c:v>43350.596020254627</c:v>
                </c:pt>
                <c:pt idx="6914">
                  <c:v>43350.59603414352</c:v>
                </c:pt>
                <c:pt idx="6915">
                  <c:v>43350.596048032407</c:v>
                </c:pt>
                <c:pt idx="6916">
                  <c:v>43350.596061921293</c:v>
                </c:pt>
                <c:pt idx="6917">
                  <c:v>43350.596075810186</c:v>
                </c:pt>
                <c:pt idx="6918">
                  <c:v>43350.596089699073</c:v>
                </c:pt>
                <c:pt idx="6919">
                  <c:v>43350.596103587966</c:v>
                </c:pt>
                <c:pt idx="6920">
                  <c:v>43350.596117476853</c:v>
                </c:pt>
                <c:pt idx="6921">
                  <c:v>43350.596131365739</c:v>
                </c:pt>
                <c:pt idx="6922">
                  <c:v>43350.596145254633</c:v>
                </c:pt>
                <c:pt idx="6923">
                  <c:v>43350.596159143519</c:v>
                </c:pt>
                <c:pt idx="6924">
                  <c:v>43350.596173032405</c:v>
                </c:pt>
                <c:pt idx="6925">
                  <c:v>43350.596186921299</c:v>
                </c:pt>
                <c:pt idx="6926">
                  <c:v>43350.596200810185</c:v>
                </c:pt>
                <c:pt idx="6927">
                  <c:v>43350.596214699071</c:v>
                </c:pt>
                <c:pt idx="6928">
                  <c:v>43350.596228587965</c:v>
                </c:pt>
                <c:pt idx="6929">
                  <c:v>43350.596242476851</c:v>
                </c:pt>
                <c:pt idx="6930">
                  <c:v>43350.596256365738</c:v>
                </c:pt>
                <c:pt idx="6931">
                  <c:v>43350.596270254631</c:v>
                </c:pt>
                <c:pt idx="6932">
                  <c:v>43350.596284143518</c:v>
                </c:pt>
                <c:pt idx="6933">
                  <c:v>43350.596298032404</c:v>
                </c:pt>
                <c:pt idx="6934">
                  <c:v>43350.596311921297</c:v>
                </c:pt>
                <c:pt idx="6935">
                  <c:v>43350.596325810184</c:v>
                </c:pt>
                <c:pt idx="6936">
                  <c:v>43350.596339699077</c:v>
                </c:pt>
                <c:pt idx="6937">
                  <c:v>43350.596353587964</c:v>
                </c:pt>
                <c:pt idx="6938">
                  <c:v>43350.59636747685</c:v>
                </c:pt>
                <c:pt idx="6939">
                  <c:v>43350.596381365744</c:v>
                </c:pt>
                <c:pt idx="6940">
                  <c:v>43350.59639525463</c:v>
                </c:pt>
                <c:pt idx="6941">
                  <c:v>43350.596409143516</c:v>
                </c:pt>
                <c:pt idx="6942">
                  <c:v>43350.59642303241</c:v>
                </c:pt>
                <c:pt idx="6943">
                  <c:v>43350.596436921296</c:v>
                </c:pt>
                <c:pt idx="6944">
                  <c:v>43350.596450810182</c:v>
                </c:pt>
                <c:pt idx="6945">
                  <c:v>43350.596464699076</c:v>
                </c:pt>
                <c:pt idx="6946">
                  <c:v>43350.596478587962</c:v>
                </c:pt>
                <c:pt idx="6947">
                  <c:v>43350.596492476849</c:v>
                </c:pt>
                <c:pt idx="6948">
                  <c:v>43350.596506365742</c:v>
                </c:pt>
                <c:pt idx="6949">
                  <c:v>43350.596520254629</c:v>
                </c:pt>
                <c:pt idx="6950">
                  <c:v>43350.596534143522</c:v>
                </c:pt>
                <c:pt idx="6951">
                  <c:v>43350.596548032408</c:v>
                </c:pt>
                <c:pt idx="6952">
                  <c:v>43350.596561921295</c:v>
                </c:pt>
                <c:pt idx="6953">
                  <c:v>43350.596575810188</c:v>
                </c:pt>
                <c:pt idx="6954">
                  <c:v>43350.596589699075</c:v>
                </c:pt>
                <c:pt idx="6955">
                  <c:v>43350.596603587961</c:v>
                </c:pt>
                <c:pt idx="6956">
                  <c:v>43350.596617476855</c:v>
                </c:pt>
                <c:pt idx="6957">
                  <c:v>43350.596631365741</c:v>
                </c:pt>
                <c:pt idx="6958">
                  <c:v>43350.596645254627</c:v>
                </c:pt>
                <c:pt idx="6959">
                  <c:v>43350.596659143521</c:v>
                </c:pt>
                <c:pt idx="6960">
                  <c:v>43350.596673032407</c:v>
                </c:pt>
                <c:pt idx="6961">
                  <c:v>43350.596686921293</c:v>
                </c:pt>
                <c:pt idx="6962">
                  <c:v>43350.596700810187</c:v>
                </c:pt>
                <c:pt idx="6963">
                  <c:v>43350.596714699073</c:v>
                </c:pt>
                <c:pt idx="6964">
                  <c:v>43350.59672858796</c:v>
                </c:pt>
                <c:pt idx="6965">
                  <c:v>43350.596742476853</c:v>
                </c:pt>
                <c:pt idx="6966">
                  <c:v>43350.59675636574</c:v>
                </c:pt>
                <c:pt idx="6967">
                  <c:v>43350.596770254633</c:v>
                </c:pt>
                <c:pt idx="6968">
                  <c:v>43350.596784143519</c:v>
                </c:pt>
                <c:pt idx="6969">
                  <c:v>43350.596798032406</c:v>
                </c:pt>
                <c:pt idx="6970">
                  <c:v>43350.596811921299</c:v>
                </c:pt>
                <c:pt idx="6971">
                  <c:v>43350.596825810186</c:v>
                </c:pt>
                <c:pt idx="6972">
                  <c:v>43350.596839699072</c:v>
                </c:pt>
                <c:pt idx="6973">
                  <c:v>43350.596853587966</c:v>
                </c:pt>
                <c:pt idx="6974">
                  <c:v>43350.596867476852</c:v>
                </c:pt>
                <c:pt idx="6975">
                  <c:v>43350.596881365738</c:v>
                </c:pt>
                <c:pt idx="6976">
                  <c:v>43350.596895254632</c:v>
                </c:pt>
                <c:pt idx="6977">
                  <c:v>43350.596909143518</c:v>
                </c:pt>
                <c:pt idx="6978">
                  <c:v>43350.596923032404</c:v>
                </c:pt>
                <c:pt idx="6979">
                  <c:v>43350.596936921298</c:v>
                </c:pt>
                <c:pt idx="6980">
                  <c:v>43350.596950810184</c:v>
                </c:pt>
                <c:pt idx="6981">
                  <c:v>43350.596964699071</c:v>
                </c:pt>
                <c:pt idx="6982">
                  <c:v>43350.596978587964</c:v>
                </c:pt>
                <c:pt idx="6983">
                  <c:v>43350.596992476851</c:v>
                </c:pt>
                <c:pt idx="6984">
                  <c:v>43350.597006365744</c:v>
                </c:pt>
                <c:pt idx="6985">
                  <c:v>43350.59702025463</c:v>
                </c:pt>
                <c:pt idx="6986">
                  <c:v>43350.597034143517</c:v>
                </c:pt>
                <c:pt idx="6987">
                  <c:v>43350.59704803241</c:v>
                </c:pt>
                <c:pt idx="6988">
                  <c:v>43350.597061921297</c:v>
                </c:pt>
                <c:pt idx="6989">
                  <c:v>43350.597075810183</c:v>
                </c:pt>
                <c:pt idx="6990">
                  <c:v>43350.597089699077</c:v>
                </c:pt>
                <c:pt idx="6991">
                  <c:v>43350.597103587963</c:v>
                </c:pt>
                <c:pt idx="6992">
                  <c:v>43350.597117476849</c:v>
                </c:pt>
                <c:pt idx="6993">
                  <c:v>43350.597131365743</c:v>
                </c:pt>
                <c:pt idx="6994">
                  <c:v>43350.597145254629</c:v>
                </c:pt>
                <c:pt idx="6995">
                  <c:v>43350.597159143515</c:v>
                </c:pt>
                <c:pt idx="6996">
                  <c:v>43350.597173032409</c:v>
                </c:pt>
                <c:pt idx="6997">
                  <c:v>43350.597186921295</c:v>
                </c:pt>
                <c:pt idx="6998">
                  <c:v>43350.597200810182</c:v>
                </c:pt>
                <c:pt idx="6999">
                  <c:v>43350.597214699075</c:v>
                </c:pt>
              </c:numCache>
            </c:numRef>
          </c:xVal>
          <c:yVal>
            <c:numRef>
              <c:f>'analysis '!$C$2:$C$7001</c:f>
              <c:numCache>
                <c:formatCode>General</c:formatCode>
                <c:ptCount val="7000"/>
                <c:pt idx="0">
                  <c:v>-35.125999999999998</c:v>
                </c:pt>
                <c:pt idx="1">
                  <c:v>-34.9895</c:v>
                </c:pt>
                <c:pt idx="2">
                  <c:v>-35.150666666666666</c:v>
                </c:pt>
                <c:pt idx="3">
                  <c:v>-35.097749999999998</c:v>
                </c:pt>
                <c:pt idx="4">
                  <c:v>-35.135399999999997</c:v>
                </c:pt>
                <c:pt idx="5">
                  <c:v>-35.120666666666665</c:v>
                </c:pt>
                <c:pt idx="6">
                  <c:v>-35.097285714285711</c:v>
                </c:pt>
                <c:pt idx="7">
                  <c:v>-35.117874999999998</c:v>
                </c:pt>
                <c:pt idx="8">
                  <c:v>-35.130333333333333</c:v>
                </c:pt>
                <c:pt idx="9">
                  <c:v>-35.1252</c:v>
                </c:pt>
                <c:pt idx="10">
                  <c:v>-35.113454545454545</c:v>
                </c:pt>
                <c:pt idx="11">
                  <c:v>-35.147749999999995</c:v>
                </c:pt>
                <c:pt idx="12">
                  <c:v>-35.150307692307692</c:v>
                </c:pt>
                <c:pt idx="13">
                  <c:v>-35.177999999999997</c:v>
                </c:pt>
                <c:pt idx="14">
                  <c:v>-35.153333333333329</c:v>
                </c:pt>
                <c:pt idx="15">
                  <c:v>-35.146749999999997</c:v>
                </c:pt>
                <c:pt idx="16">
                  <c:v>-35.146882352941176</c:v>
                </c:pt>
                <c:pt idx="17">
                  <c:v>-35.164999999999992</c:v>
                </c:pt>
                <c:pt idx="18">
                  <c:v>-35.173157894736839</c:v>
                </c:pt>
                <c:pt idx="19">
                  <c:v>-35.17015</c:v>
                </c:pt>
                <c:pt idx="20">
                  <c:v>-35.168999999999997</c:v>
                </c:pt>
                <c:pt idx="21">
                  <c:v>-35.164181818181817</c:v>
                </c:pt>
                <c:pt idx="22">
                  <c:v>-35.159826086956521</c:v>
                </c:pt>
                <c:pt idx="23">
                  <c:v>-35.156166666666664</c:v>
                </c:pt>
                <c:pt idx="24">
                  <c:v>-35.141479999999994</c:v>
                </c:pt>
                <c:pt idx="25">
                  <c:v>-35.120961538461536</c:v>
                </c:pt>
                <c:pt idx="26">
                  <c:v>-35.115444444444442</c:v>
                </c:pt>
                <c:pt idx="27">
                  <c:v>-35.114785714285709</c:v>
                </c:pt>
                <c:pt idx="28">
                  <c:v>-35.100034482758616</c:v>
                </c:pt>
                <c:pt idx="29">
                  <c:v>-35.084699999999998</c:v>
                </c:pt>
                <c:pt idx="30">
                  <c:v>-35.069516129032259</c:v>
                </c:pt>
                <c:pt idx="31">
                  <c:v>-35.066906250000002</c:v>
                </c:pt>
                <c:pt idx="32">
                  <c:v>-35.05557575757576</c:v>
                </c:pt>
                <c:pt idx="33">
                  <c:v>-35.039823529411763</c:v>
                </c:pt>
                <c:pt idx="34">
                  <c:v>-35.035085714285714</c:v>
                </c:pt>
                <c:pt idx="35">
                  <c:v>-35.009250000000002</c:v>
                </c:pt>
                <c:pt idx="36">
                  <c:v>-34.996918918918915</c:v>
                </c:pt>
                <c:pt idx="37">
                  <c:v>-34.995263157894733</c:v>
                </c:pt>
                <c:pt idx="38">
                  <c:v>-34.98015384615384</c:v>
                </c:pt>
                <c:pt idx="39">
                  <c:v>-34.975149999999999</c:v>
                </c:pt>
                <c:pt idx="40">
                  <c:v>-34.965219512195119</c:v>
                </c:pt>
                <c:pt idx="41">
                  <c:v>-34.961857142857141</c:v>
                </c:pt>
                <c:pt idx="42">
                  <c:v>-34.95739534883721</c:v>
                </c:pt>
                <c:pt idx="43">
                  <c:v>-34.948772727272726</c:v>
                </c:pt>
                <c:pt idx="44">
                  <c:v>-34.932644444444442</c:v>
                </c:pt>
                <c:pt idx="45">
                  <c:v>-34.930239130434778</c:v>
                </c:pt>
                <c:pt idx="46">
                  <c:v>-34.922723404255315</c:v>
                </c:pt>
                <c:pt idx="47">
                  <c:v>-34.90904166666666</c:v>
                </c:pt>
                <c:pt idx="48">
                  <c:v>-34.891142857142853</c:v>
                </c:pt>
                <c:pt idx="49">
                  <c:v>-34.881199999999993</c:v>
                </c:pt>
                <c:pt idx="50">
                  <c:v>-34.869529411764702</c:v>
                </c:pt>
                <c:pt idx="51">
                  <c:v>-34.856538461538456</c:v>
                </c:pt>
                <c:pt idx="52">
                  <c:v>-34.855169811320749</c:v>
                </c:pt>
                <c:pt idx="53">
                  <c:v>-34.847148148148143</c:v>
                </c:pt>
                <c:pt idx="54">
                  <c:v>-34.848181818181814</c:v>
                </c:pt>
                <c:pt idx="55">
                  <c:v>-34.840999999999994</c:v>
                </c:pt>
                <c:pt idx="56">
                  <c:v>-34.842263157894735</c:v>
                </c:pt>
                <c:pt idx="57">
                  <c:v>-34.841982758620688</c:v>
                </c:pt>
                <c:pt idx="58">
                  <c:v>-34.844152542372882</c:v>
                </c:pt>
                <c:pt idx="59">
                  <c:v>-34.842483333333334</c:v>
                </c:pt>
                <c:pt idx="60">
                  <c:v>-34.8397868852459</c:v>
                </c:pt>
                <c:pt idx="61">
                  <c:v>-34.836516129032262</c:v>
                </c:pt>
                <c:pt idx="62">
                  <c:v>-34.837460317460319</c:v>
                </c:pt>
                <c:pt idx="63">
                  <c:v>-34.832234375000006</c:v>
                </c:pt>
                <c:pt idx="64">
                  <c:v>-34.829400000000007</c:v>
                </c:pt>
                <c:pt idx="65">
                  <c:v>-34.828560606060613</c:v>
                </c:pt>
                <c:pt idx="66">
                  <c:v>-34.826238805970149</c:v>
                </c:pt>
                <c:pt idx="67">
                  <c:v>-34.827529411764715</c:v>
                </c:pt>
                <c:pt idx="68">
                  <c:v>-34.826043478260871</c:v>
                </c:pt>
                <c:pt idx="69">
                  <c:v>-34.837471428571433</c:v>
                </c:pt>
                <c:pt idx="70">
                  <c:v>-34.837619718309867</c:v>
                </c:pt>
                <c:pt idx="71">
                  <c:v>-34.835861111111114</c:v>
                </c:pt>
                <c:pt idx="72">
                  <c:v>-34.832958904109589</c:v>
                </c:pt>
                <c:pt idx="73">
                  <c:v>-34.832783783783789</c:v>
                </c:pt>
                <c:pt idx="74">
                  <c:v>-34.834146666666669</c:v>
                </c:pt>
                <c:pt idx="75">
                  <c:v>-34.839723684210526</c:v>
                </c:pt>
                <c:pt idx="76">
                  <c:v>-34.83820779220779</c:v>
                </c:pt>
                <c:pt idx="77">
                  <c:v>-34.837282051282052</c:v>
                </c:pt>
                <c:pt idx="78">
                  <c:v>-34.831936708860759</c:v>
                </c:pt>
                <c:pt idx="79">
                  <c:v>-34.825937499999995</c:v>
                </c:pt>
                <c:pt idx="80">
                  <c:v>-34.8237037037037</c:v>
                </c:pt>
                <c:pt idx="81">
                  <c:v>-34.822414634146334</c:v>
                </c:pt>
                <c:pt idx="82">
                  <c:v>-34.819843373493974</c:v>
                </c:pt>
                <c:pt idx="83">
                  <c:v>-34.815285714285707</c:v>
                </c:pt>
                <c:pt idx="84">
                  <c:v>-34.80911764705882</c:v>
                </c:pt>
                <c:pt idx="85">
                  <c:v>-34.801674418604648</c:v>
                </c:pt>
                <c:pt idx="86">
                  <c:v>-34.79563218390804</c:v>
                </c:pt>
                <c:pt idx="87">
                  <c:v>-34.788897727272719</c:v>
                </c:pt>
                <c:pt idx="88">
                  <c:v>-34.785089887640439</c:v>
                </c:pt>
                <c:pt idx="89">
                  <c:v>-34.783633333333327</c:v>
                </c:pt>
                <c:pt idx="90">
                  <c:v>-34.776967032967022</c:v>
                </c:pt>
                <c:pt idx="91">
                  <c:v>-34.77620652173912</c:v>
                </c:pt>
                <c:pt idx="92">
                  <c:v>-34.769408602150527</c:v>
                </c:pt>
                <c:pt idx="93">
                  <c:v>-34.763882978723395</c:v>
                </c:pt>
                <c:pt idx="94">
                  <c:v>-34.762294736842094</c:v>
                </c:pt>
                <c:pt idx="95">
                  <c:v>-34.760520833333324</c:v>
                </c:pt>
                <c:pt idx="96">
                  <c:v>-34.76045360824741</c:v>
                </c:pt>
                <c:pt idx="97">
                  <c:v>-34.759816326530597</c:v>
                </c:pt>
                <c:pt idx="98">
                  <c:v>-34.753666666666653</c:v>
                </c:pt>
                <c:pt idx="99">
                  <c:v>-34.750799999999984</c:v>
                </c:pt>
                <c:pt idx="100">
                  <c:v>-34.749970297029691</c:v>
                </c:pt>
                <c:pt idx="101">
                  <c:v>-34.749872549019592</c:v>
                </c:pt>
                <c:pt idx="102">
                  <c:v>-34.74706796116503</c:v>
                </c:pt>
                <c:pt idx="103">
                  <c:v>-34.746269230769215</c:v>
                </c:pt>
                <c:pt idx="104">
                  <c:v>-34.745885714285698</c:v>
                </c:pt>
                <c:pt idx="105">
                  <c:v>-34.744481132075457</c:v>
                </c:pt>
                <c:pt idx="106">
                  <c:v>-34.742158878504661</c:v>
                </c:pt>
                <c:pt idx="107">
                  <c:v>-34.737888888888875</c:v>
                </c:pt>
                <c:pt idx="108">
                  <c:v>-34.733412844036685</c:v>
                </c:pt>
                <c:pt idx="109">
                  <c:v>-34.733681818181807</c:v>
                </c:pt>
                <c:pt idx="110">
                  <c:v>-34.73716216216215</c:v>
                </c:pt>
                <c:pt idx="111">
                  <c:v>-34.737178571428558</c:v>
                </c:pt>
                <c:pt idx="112">
                  <c:v>-34.743504424778749</c:v>
                </c:pt>
                <c:pt idx="113">
                  <c:v>-34.74502631578946</c:v>
                </c:pt>
                <c:pt idx="114">
                  <c:v>-34.744799999999991</c:v>
                </c:pt>
                <c:pt idx="115">
                  <c:v>-34.743155172413779</c:v>
                </c:pt>
                <c:pt idx="116">
                  <c:v>-34.738478632478618</c:v>
                </c:pt>
                <c:pt idx="117">
                  <c:v>-34.735499999999988</c:v>
                </c:pt>
                <c:pt idx="118">
                  <c:v>-34.735075630252098</c:v>
                </c:pt>
                <c:pt idx="119">
                  <c:v>-34.742808333333322</c:v>
                </c:pt>
                <c:pt idx="120">
                  <c:v>-34.741785123966928</c:v>
                </c:pt>
                <c:pt idx="121">
                  <c:v>-34.746360655737696</c:v>
                </c:pt>
                <c:pt idx="122">
                  <c:v>-34.743951219512184</c:v>
                </c:pt>
                <c:pt idx="123">
                  <c:v>-34.743991935483855</c:v>
                </c:pt>
                <c:pt idx="124">
                  <c:v>-34.74398399999999</c:v>
                </c:pt>
                <c:pt idx="125">
                  <c:v>-34.745730158730147</c:v>
                </c:pt>
                <c:pt idx="126">
                  <c:v>-34.74855118110235</c:v>
                </c:pt>
                <c:pt idx="127">
                  <c:v>-34.747367187499989</c:v>
                </c:pt>
                <c:pt idx="128">
                  <c:v>-34.744992248062005</c:v>
                </c:pt>
                <c:pt idx="129">
                  <c:v>-34.742099999999986</c:v>
                </c:pt>
                <c:pt idx="130">
                  <c:v>-34.740396946564871</c:v>
                </c:pt>
                <c:pt idx="131">
                  <c:v>-34.739719696969686</c:v>
                </c:pt>
                <c:pt idx="132">
                  <c:v>-34.740090225563897</c:v>
                </c:pt>
                <c:pt idx="133">
                  <c:v>-34.739171641791032</c:v>
                </c:pt>
                <c:pt idx="134">
                  <c:v>-34.739896296296287</c:v>
                </c:pt>
                <c:pt idx="135">
                  <c:v>-34.739154411764694</c:v>
                </c:pt>
                <c:pt idx="136">
                  <c:v>-34.741868613138678</c:v>
                </c:pt>
                <c:pt idx="137">
                  <c:v>-34.741521739130427</c:v>
                </c:pt>
                <c:pt idx="138">
                  <c:v>-34.741791366906469</c:v>
                </c:pt>
                <c:pt idx="139">
                  <c:v>-34.741771428571418</c:v>
                </c:pt>
                <c:pt idx="140">
                  <c:v>-34.739985815602829</c:v>
                </c:pt>
                <c:pt idx="141">
                  <c:v>-34.738936619718302</c:v>
                </c:pt>
                <c:pt idx="142">
                  <c:v>-34.741181818181815</c:v>
                </c:pt>
                <c:pt idx="143">
                  <c:v>-34.741465277777777</c:v>
                </c:pt>
                <c:pt idx="144">
                  <c:v>-34.739427586206894</c:v>
                </c:pt>
                <c:pt idx="145">
                  <c:v>-34.7398904109589</c:v>
                </c:pt>
                <c:pt idx="146">
                  <c:v>-34.739482993197278</c:v>
                </c:pt>
                <c:pt idx="147">
                  <c:v>-34.737621621621621</c:v>
                </c:pt>
                <c:pt idx="148">
                  <c:v>-34.739268456375839</c:v>
                </c:pt>
                <c:pt idx="149">
                  <c:v>-34.734353333333338</c:v>
                </c:pt>
                <c:pt idx="150">
                  <c:v>-34.730033112582788</c:v>
                </c:pt>
                <c:pt idx="151">
                  <c:v>-34.725328947368425</c:v>
                </c:pt>
                <c:pt idx="152">
                  <c:v>-34.722366013071898</c:v>
                </c:pt>
                <c:pt idx="153">
                  <c:v>-34.720357142857146</c:v>
                </c:pt>
                <c:pt idx="154">
                  <c:v>-34.72020645161291</c:v>
                </c:pt>
                <c:pt idx="155">
                  <c:v>-34.717217948717952</c:v>
                </c:pt>
                <c:pt idx="156">
                  <c:v>-34.714089171974521</c:v>
                </c:pt>
                <c:pt idx="157">
                  <c:v>-34.710620253164556</c:v>
                </c:pt>
                <c:pt idx="158">
                  <c:v>-34.709987421383644</c:v>
                </c:pt>
                <c:pt idx="159">
                  <c:v>-34.705431249999997</c:v>
                </c:pt>
                <c:pt idx="160">
                  <c:v>-34.703136645962729</c:v>
                </c:pt>
                <c:pt idx="161">
                  <c:v>-34.698851851851849</c:v>
                </c:pt>
                <c:pt idx="162">
                  <c:v>-34.700159509202457</c:v>
                </c:pt>
                <c:pt idx="163">
                  <c:v>-34.696262195121953</c:v>
                </c:pt>
                <c:pt idx="164">
                  <c:v>-34.69530303030303</c:v>
                </c:pt>
                <c:pt idx="165">
                  <c:v>-34.692620481927705</c:v>
                </c:pt>
                <c:pt idx="166">
                  <c:v>-34.694694610778441</c:v>
                </c:pt>
                <c:pt idx="167">
                  <c:v>-34.694410714285709</c:v>
                </c:pt>
                <c:pt idx="168">
                  <c:v>-34.694278106508868</c:v>
                </c:pt>
                <c:pt idx="169">
                  <c:v>-34.694611764705876</c:v>
                </c:pt>
                <c:pt idx="170">
                  <c:v>-34.693274853801164</c:v>
                </c:pt>
                <c:pt idx="171">
                  <c:v>-34.694151162790696</c:v>
                </c:pt>
                <c:pt idx="172">
                  <c:v>-34.691052023121387</c:v>
                </c:pt>
                <c:pt idx="173">
                  <c:v>-34.689563218390802</c:v>
                </c:pt>
                <c:pt idx="174">
                  <c:v>-34.687434285714282</c:v>
                </c:pt>
                <c:pt idx="175">
                  <c:v>-34.685840909090906</c:v>
                </c:pt>
                <c:pt idx="176">
                  <c:v>-34.684401129943495</c:v>
                </c:pt>
                <c:pt idx="177">
                  <c:v>-34.683595505617973</c:v>
                </c:pt>
                <c:pt idx="178">
                  <c:v>-34.68130167597765</c:v>
                </c:pt>
                <c:pt idx="179">
                  <c:v>-34.67872222222222</c:v>
                </c:pt>
                <c:pt idx="180">
                  <c:v>-34.675812154696125</c:v>
                </c:pt>
                <c:pt idx="181">
                  <c:v>-34.675494505494505</c:v>
                </c:pt>
                <c:pt idx="182">
                  <c:v>-34.674502732240434</c:v>
                </c:pt>
                <c:pt idx="183">
                  <c:v>-34.672298913043477</c:v>
                </c:pt>
                <c:pt idx="184">
                  <c:v>-34.672502702702701</c:v>
                </c:pt>
                <c:pt idx="185">
                  <c:v>-34.671881720430108</c:v>
                </c:pt>
                <c:pt idx="186">
                  <c:v>-34.670973262032085</c:v>
                </c:pt>
                <c:pt idx="187">
                  <c:v>-34.668239361702128</c:v>
                </c:pt>
                <c:pt idx="188">
                  <c:v>-34.668253968253971</c:v>
                </c:pt>
                <c:pt idx="189">
                  <c:v>-34.668252631578945</c:v>
                </c:pt>
                <c:pt idx="190">
                  <c:v>-34.671476439790574</c:v>
                </c:pt>
                <c:pt idx="191">
                  <c:v>-34.675114583333333</c:v>
                </c:pt>
                <c:pt idx="192">
                  <c:v>-34.676652849740925</c:v>
                </c:pt>
                <c:pt idx="193">
                  <c:v>-34.676613402061854</c:v>
                </c:pt>
                <c:pt idx="194">
                  <c:v>-34.678358974358972</c:v>
                </c:pt>
                <c:pt idx="195">
                  <c:v>-34.678214285714276</c:v>
                </c:pt>
                <c:pt idx="196">
                  <c:v>-34.676873096446691</c:v>
                </c:pt>
                <c:pt idx="197">
                  <c:v>-34.678898989898983</c:v>
                </c:pt>
                <c:pt idx="198">
                  <c:v>-34.67967839195979</c:v>
                </c:pt>
                <c:pt idx="199">
                  <c:v>-34.680384999999994</c:v>
                </c:pt>
                <c:pt idx="200">
                  <c:v>-34.679656716417902</c:v>
                </c:pt>
                <c:pt idx="201">
                  <c:v>-34.677029702970287</c:v>
                </c:pt>
                <c:pt idx="202">
                  <c:v>-34.675201970443339</c:v>
                </c:pt>
                <c:pt idx="203">
                  <c:v>-34.675142156862734</c:v>
                </c:pt>
                <c:pt idx="204">
                  <c:v>-34.671687804878033</c:v>
                </c:pt>
                <c:pt idx="205">
                  <c:v>-34.672145631067949</c:v>
                </c:pt>
                <c:pt idx="206">
                  <c:v>-34.670463768115923</c:v>
                </c:pt>
                <c:pt idx="207">
                  <c:v>-34.670225961538442</c:v>
                </c:pt>
                <c:pt idx="208">
                  <c:v>-34.669339712918642</c:v>
                </c:pt>
                <c:pt idx="209">
                  <c:v>-34.669766666666646</c:v>
                </c:pt>
                <c:pt idx="210">
                  <c:v>-34.668469194312777</c:v>
                </c:pt>
                <c:pt idx="211">
                  <c:v>-34.667037735849036</c:v>
                </c:pt>
                <c:pt idx="212">
                  <c:v>-34.665971830985896</c:v>
                </c:pt>
                <c:pt idx="213">
                  <c:v>-34.666275700934555</c:v>
                </c:pt>
                <c:pt idx="214">
                  <c:v>-34.665906976744168</c:v>
                </c:pt>
                <c:pt idx="215">
                  <c:v>-34.665106481481466</c:v>
                </c:pt>
                <c:pt idx="216">
                  <c:v>-34.666737327188919</c:v>
                </c:pt>
                <c:pt idx="217">
                  <c:v>-34.66541284403668</c:v>
                </c:pt>
                <c:pt idx="218">
                  <c:v>-34.66558904109587</c:v>
                </c:pt>
                <c:pt idx="219">
                  <c:v>-34.666059090909073</c:v>
                </c:pt>
                <c:pt idx="220">
                  <c:v>-34.667746606334823</c:v>
                </c:pt>
                <c:pt idx="221">
                  <c:v>-34.669936936936921</c:v>
                </c:pt>
                <c:pt idx="222">
                  <c:v>-34.670094170403573</c:v>
                </c:pt>
                <c:pt idx="223">
                  <c:v>-34.672267857142842</c:v>
                </c:pt>
                <c:pt idx="224">
                  <c:v>-34.675902222222206</c:v>
                </c:pt>
                <c:pt idx="225">
                  <c:v>-34.676694690265464</c:v>
                </c:pt>
                <c:pt idx="226">
                  <c:v>-34.678339207048438</c:v>
                </c:pt>
                <c:pt idx="227">
                  <c:v>-34.679241228070154</c:v>
                </c:pt>
                <c:pt idx="228">
                  <c:v>-34.684043668122257</c:v>
                </c:pt>
                <c:pt idx="229">
                  <c:v>-34.686495652173896</c:v>
                </c:pt>
                <c:pt idx="230">
                  <c:v>-34.68699567099565</c:v>
                </c:pt>
                <c:pt idx="231">
                  <c:v>-34.689818965517219</c:v>
                </c:pt>
                <c:pt idx="232">
                  <c:v>-34.690871244635176</c:v>
                </c:pt>
                <c:pt idx="233">
                  <c:v>-34.691307692307674</c:v>
                </c:pt>
                <c:pt idx="234">
                  <c:v>-34.692663829787215</c:v>
                </c:pt>
                <c:pt idx="235">
                  <c:v>-34.694326271186419</c:v>
                </c:pt>
                <c:pt idx="236">
                  <c:v>-34.694392405063269</c:v>
                </c:pt>
                <c:pt idx="237">
                  <c:v>-34.69387394957981</c:v>
                </c:pt>
                <c:pt idx="238">
                  <c:v>-34.693786610878639</c:v>
                </c:pt>
                <c:pt idx="239">
                  <c:v>-34.693674999999978</c:v>
                </c:pt>
                <c:pt idx="240">
                  <c:v>-34.693282157676329</c:v>
                </c:pt>
                <c:pt idx="241">
                  <c:v>-34.692070247933863</c:v>
                </c:pt>
                <c:pt idx="242">
                  <c:v>-34.693683127571994</c:v>
                </c:pt>
                <c:pt idx="243">
                  <c:v>-34.695299180327851</c:v>
                </c:pt>
                <c:pt idx="244">
                  <c:v>-34.69506530612243</c:v>
                </c:pt>
                <c:pt idx="245">
                  <c:v>-34.695658536585348</c:v>
                </c:pt>
                <c:pt idx="246">
                  <c:v>-34.695947368421038</c:v>
                </c:pt>
                <c:pt idx="247">
                  <c:v>-34.697197580645145</c:v>
                </c:pt>
                <c:pt idx="248">
                  <c:v>-34.698437751003993</c:v>
                </c:pt>
                <c:pt idx="249">
                  <c:v>-34.698739999999979</c:v>
                </c:pt>
                <c:pt idx="250">
                  <c:v>-34.697346613545797</c:v>
                </c:pt>
                <c:pt idx="251">
                  <c:v>-34.695531746031719</c:v>
                </c:pt>
                <c:pt idx="252">
                  <c:v>-34.69534782608693</c:v>
                </c:pt>
                <c:pt idx="253">
                  <c:v>-34.693870078740133</c:v>
                </c:pt>
                <c:pt idx="254">
                  <c:v>-34.694509803921541</c:v>
                </c:pt>
                <c:pt idx="255">
                  <c:v>-34.695101562499971</c:v>
                </c:pt>
                <c:pt idx="256">
                  <c:v>-34.696770428015533</c:v>
                </c:pt>
                <c:pt idx="257">
                  <c:v>-34.697170542635625</c:v>
                </c:pt>
                <c:pt idx="258">
                  <c:v>-34.695988416988385</c:v>
                </c:pt>
                <c:pt idx="259">
                  <c:v>-34.697484615384582</c:v>
                </c:pt>
                <c:pt idx="260">
                  <c:v>-34.6985210727969</c:v>
                </c:pt>
                <c:pt idx="261">
                  <c:v>-34.699854961832031</c:v>
                </c:pt>
                <c:pt idx="262">
                  <c:v>-34.700414448669171</c:v>
                </c:pt>
                <c:pt idx="263">
                  <c:v>-34.700856060606029</c:v>
                </c:pt>
                <c:pt idx="264">
                  <c:v>-34.701592452830155</c:v>
                </c:pt>
                <c:pt idx="265">
                  <c:v>-34.704439849624031</c:v>
                </c:pt>
                <c:pt idx="266">
                  <c:v>-34.703962546816449</c:v>
                </c:pt>
                <c:pt idx="267">
                  <c:v>-34.703899253731308</c:v>
                </c:pt>
                <c:pt idx="268">
                  <c:v>-34.704312267657961</c:v>
                </c:pt>
                <c:pt idx="269">
                  <c:v>-34.705777777777747</c:v>
                </c:pt>
                <c:pt idx="270">
                  <c:v>-34.706040590405877</c:v>
                </c:pt>
                <c:pt idx="271">
                  <c:v>-34.705827205882322</c:v>
                </c:pt>
                <c:pt idx="272">
                  <c:v>-34.707362637362607</c:v>
                </c:pt>
                <c:pt idx="273">
                  <c:v>-34.708562043795588</c:v>
                </c:pt>
                <c:pt idx="274">
                  <c:v>-34.708654545454515</c:v>
                </c:pt>
                <c:pt idx="275">
                  <c:v>-34.709431159420262</c:v>
                </c:pt>
                <c:pt idx="276">
                  <c:v>-34.709718411552323</c:v>
                </c:pt>
                <c:pt idx="277">
                  <c:v>-34.711086330935231</c:v>
                </c:pt>
                <c:pt idx="278">
                  <c:v>-34.711394265232954</c:v>
                </c:pt>
                <c:pt idx="279">
                  <c:v>-34.711314285714266</c:v>
                </c:pt>
                <c:pt idx="280">
                  <c:v>-34.712380782918132</c:v>
                </c:pt>
                <c:pt idx="281">
                  <c:v>-34.711237588652459</c:v>
                </c:pt>
                <c:pt idx="282">
                  <c:v>-34.711155477031781</c:v>
                </c:pt>
                <c:pt idx="283">
                  <c:v>-34.710426056338008</c:v>
                </c:pt>
                <c:pt idx="284">
                  <c:v>-34.710421052631567</c:v>
                </c:pt>
                <c:pt idx="285">
                  <c:v>-34.709080419580403</c:v>
                </c:pt>
                <c:pt idx="286">
                  <c:v>-34.708522648083608</c:v>
                </c:pt>
                <c:pt idx="287">
                  <c:v>-34.708211805555543</c:v>
                </c:pt>
                <c:pt idx="288">
                  <c:v>-34.706820069204142</c:v>
                </c:pt>
                <c:pt idx="289">
                  <c:v>-34.704886206896546</c:v>
                </c:pt>
                <c:pt idx="290">
                  <c:v>-34.702814432989683</c:v>
                </c:pt>
                <c:pt idx="291">
                  <c:v>-34.70240410958904</c:v>
                </c:pt>
                <c:pt idx="292">
                  <c:v>-34.701368600682585</c:v>
                </c:pt>
                <c:pt idx="293">
                  <c:v>-34.699870748299318</c:v>
                </c:pt>
                <c:pt idx="294">
                  <c:v>-34.699416949152543</c:v>
                </c:pt>
                <c:pt idx="295">
                  <c:v>-34.699824324324325</c:v>
                </c:pt>
                <c:pt idx="296">
                  <c:v>-34.700124579124576</c:v>
                </c:pt>
                <c:pt idx="297">
                  <c:v>-34.701473154362418</c:v>
                </c:pt>
                <c:pt idx="298">
                  <c:v>-34.701769230769237</c:v>
                </c:pt>
                <c:pt idx="299">
                  <c:v>-34.702700000000007</c:v>
                </c:pt>
                <c:pt idx="300">
                  <c:v>-34.701920265780736</c:v>
                </c:pt>
                <c:pt idx="301">
                  <c:v>-34.70242052980133</c:v>
                </c:pt>
                <c:pt idx="302">
                  <c:v>-34.702092409240926</c:v>
                </c:pt>
                <c:pt idx="303">
                  <c:v>-34.701996710526316</c:v>
                </c:pt>
                <c:pt idx="304">
                  <c:v>-34.702603278688528</c:v>
                </c:pt>
                <c:pt idx="305">
                  <c:v>-34.701323529411766</c:v>
                </c:pt>
                <c:pt idx="306">
                  <c:v>-34.701182410423456</c:v>
                </c:pt>
                <c:pt idx="307">
                  <c:v>-34.701123376623386</c:v>
                </c:pt>
                <c:pt idx="308">
                  <c:v>-34.699938511326863</c:v>
                </c:pt>
                <c:pt idx="309">
                  <c:v>-34.698293548387099</c:v>
                </c:pt>
                <c:pt idx="310">
                  <c:v>-34.698938906752417</c:v>
                </c:pt>
                <c:pt idx="311">
                  <c:v>-34.69969230769231</c:v>
                </c:pt>
                <c:pt idx="312">
                  <c:v>-34.699408945686905</c:v>
                </c:pt>
                <c:pt idx="313">
                  <c:v>-34.699022292993632</c:v>
                </c:pt>
                <c:pt idx="314">
                  <c:v>-34.699415873015873</c:v>
                </c:pt>
                <c:pt idx="315">
                  <c:v>-34.699575949367087</c:v>
                </c:pt>
                <c:pt idx="316">
                  <c:v>-34.699990536277603</c:v>
                </c:pt>
                <c:pt idx="317">
                  <c:v>-34.70055031446541</c:v>
                </c:pt>
                <c:pt idx="318">
                  <c:v>-34.700608150470224</c:v>
                </c:pt>
                <c:pt idx="319">
                  <c:v>-34.700850000000003</c:v>
                </c:pt>
                <c:pt idx="320">
                  <c:v>-34.700738317757015</c:v>
                </c:pt>
                <c:pt idx="321">
                  <c:v>-34.70060248447205</c:v>
                </c:pt>
                <c:pt idx="322">
                  <c:v>-34.700764705882357</c:v>
                </c:pt>
                <c:pt idx="323">
                  <c:v>-34.699944444444448</c:v>
                </c:pt>
                <c:pt idx="324">
                  <c:v>-34.69909538461539</c:v>
                </c:pt>
                <c:pt idx="325">
                  <c:v>-34.698766871165653</c:v>
                </c:pt>
                <c:pt idx="326">
                  <c:v>-34.699770642201841</c:v>
                </c:pt>
                <c:pt idx="327">
                  <c:v>-34.698689024390248</c:v>
                </c:pt>
                <c:pt idx="328">
                  <c:v>-34.697468085106394</c:v>
                </c:pt>
                <c:pt idx="329">
                  <c:v>-34.696857575757583</c:v>
                </c:pt>
                <c:pt idx="330">
                  <c:v>-34.696827794561941</c:v>
                </c:pt>
                <c:pt idx="331">
                  <c:v>-34.696707831325305</c:v>
                </c:pt>
                <c:pt idx="332">
                  <c:v>-34.6963933933934</c:v>
                </c:pt>
                <c:pt idx="333">
                  <c:v>-34.696128742514972</c:v>
                </c:pt>
                <c:pt idx="334">
                  <c:v>-34.695289552238812</c:v>
                </c:pt>
                <c:pt idx="335">
                  <c:v>-34.693913690476201</c:v>
                </c:pt>
                <c:pt idx="336">
                  <c:v>-34.694477744807131</c:v>
                </c:pt>
                <c:pt idx="337">
                  <c:v>-34.696340236686396</c:v>
                </c:pt>
                <c:pt idx="338">
                  <c:v>-34.698528023598833</c:v>
                </c:pt>
                <c:pt idx="339">
                  <c:v>-34.699138235294129</c:v>
                </c:pt>
                <c:pt idx="340">
                  <c:v>-34.699460410557194</c:v>
                </c:pt>
                <c:pt idx="341">
                  <c:v>-34.700687134502935</c:v>
                </c:pt>
                <c:pt idx="342">
                  <c:v>-34.701314868804673</c:v>
                </c:pt>
                <c:pt idx="343">
                  <c:v>-34.702328488372103</c:v>
                </c:pt>
                <c:pt idx="344">
                  <c:v>-34.704086956521742</c:v>
                </c:pt>
                <c:pt idx="345">
                  <c:v>-34.704841040462433</c:v>
                </c:pt>
                <c:pt idx="346">
                  <c:v>-34.707648414985599</c:v>
                </c:pt>
                <c:pt idx="347">
                  <c:v>-34.709583333333335</c:v>
                </c:pt>
                <c:pt idx="348">
                  <c:v>-34.711071633237822</c:v>
                </c:pt>
                <c:pt idx="349">
                  <c:v>-34.71246571428572</c:v>
                </c:pt>
                <c:pt idx="350">
                  <c:v>-34.714646723646723</c:v>
                </c:pt>
                <c:pt idx="351">
                  <c:v>-34.716434659090908</c:v>
                </c:pt>
                <c:pt idx="352">
                  <c:v>-34.717600566572237</c:v>
                </c:pt>
                <c:pt idx="353">
                  <c:v>-34.717576271186445</c:v>
                </c:pt>
                <c:pt idx="354">
                  <c:v>-34.717318309859159</c:v>
                </c:pt>
                <c:pt idx="355">
                  <c:v>-34.717924157303379</c:v>
                </c:pt>
                <c:pt idx="356">
                  <c:v>-34.719417366946786</c:v>
                </c:pt>
                <c:pt idx="357">
                  <c:v>-34.71870949720671</c:v>
                </c:pt>
                <c:pt idx="358">
                  <c:v>-34.71963509749304</c:v>
                </c:pt>
                <c:pt idx="359">
                  <c:v>-34.721480555555559</c:v>
                </c:pt>
                <c:pt idx="360">
                  <c:v>-34.721373961218845</c:v>
                </c:pt>
                <c:pt idx="361">
                  <c:v>-34.722143646408846</c:v>
                </c:pt>
                <c:pt idx="362">
                  <c:v>-34.722049586776869</c:v>
                </c:pt>
                <c:pt idx="363">
                  <c:v>-34.721788461538473</c:v>
                </c:pt>
                <c:pt idx="364">
                  <c:v>-34.722501369863025</c:v>
                </c:pt>
                <c:pt idx="365">
                  <c:v>-34.722833333333341</c:v>
                </c:pt>
                <c:pt idx="366">
                  <c:v>-34.7236348773842</c:v>
                </c:pt>
                <c:pt idx="367">
                  <c:v>-34.725529891304355</c:v>
                </c:pt>
                <c:pt idx="368">
                  <c:v>-34.728514905149055</c:v>
                </c:pt>
                <c:pt idx="369">
                  <c:v>-34.729589189189198</c:v>
                </c:pt>
                <c:pt idx="370">
                  <c:v>-34.730280323450145</c:v>
                </c:pt>
                <c:pt idx="371">
                  <c:v>-34.730564516129036</c:v>
                </c:pt>
                <c:pt idx="372">
                  <c:v>-34.731501340482581</c:v>
                </c:pt>
                <c:pt idx="373">
                  <c:v>-34.73250802139038</c:v>
                </c:pt>
                <c:pt idx="374">
                  <c:v>-34.732632000000009</c:v>
                </c:pt>
                <c:pt idx="375">
                  <c:v>-34.73295212765958</c:v>
                </c:pt>
                <c:pt idx="376">
                  <c:v>-34.733931034482765</c:v>
                </c:pt>
                <c:pt idx="377">
                  <c:v>-34.735367724867736</c:v>
                </c:pt>
                <c:pt idx="378">
                  <c:v>-34.736005277044868</c:v>
                </c:pt>
                <c:pt idx="379">
                  <c:v>-34.73793684210527</c:v>
                </c:pt>
                <c:pt idx="380">
                  <c:v>-34.739359580052501</c:v>
                </c:pt>
                <c:pt idx="381">
                  <c:v>-34.740863874345557</c:v>
                </c:pt>
                <c:pt idx="382">
                  <c:v>-34.7421906005222</c:v>
                </c:pt>
                <c:pt idx="383">
                  <c:v>-34.742908854166679</c:v>
                </c:pt>
                <c:pt idx="384">
                  <c:v>-34.744210389610402</c:v>
                </c:pt>
                <c:pt idx="385">
                  <c:v>-34.74488860103628</c:v>
                </c:pt>
                <c:pt idx="386">
                  <c:v>-34.745385012919904</c:v>
                </c:pt>
                <c:pt idx="387">
                  <c:v>-34.746221649484546</c:v>
                </c:pt>
                <c:pt idx="388">
                  <c:v>-34.747316195372761</c:v>
                </c:pt>
                <c:pt idx="389">
                  <c:v>-34.748333333333342</c:v>
                </c:pt>
                <c:pt idx="390">
                  <c:v>-34.748800511508961</c:v>
                </c:pt>
                <c:pt idx="391">
                  <c:v>-34.749872448979602</c:v>
                </c:pt>
                <c:pt idx="392">
                  <c:v>-34.750223918575074</c:v>
                </c:pt>
                <c:pt idx="393">
                  <c:v>-34.751449238578694</c:v>
                </c:pt>
                <c:pt idx="394">
                  <c:v>-34.754235443037992</c:v>
                </c:pt>
                <c:pt idx="395">
                  <c:v>-34.755525252525267</c:v>
                </c:pt>
                <c:pt idx="396">
                  <c:v>-34.756634760705303</c:v>
                </c:pt>
                <c:pt idx="397">
                  <c:v>-34.757751256281416</c:v>
                </c:pt>
                <c:pt idx="398">
                  <c:v>-34.75828320802006</c:v>
                </c:pt>
                <c:pt idx="399">
                  <c:v>-34.75981500000001</c:v>
                </c:pt>
                <c:pt idx="400">
                  <c:v>-34.759807980049885</c:v>
                </c:pt>
                <c:pt idx="401">
                  <c:v>-34.760189054726375</c:v>
                </c:pt>
                <c:pt idx="402">
                  <c:v>-34.76307692307693</c:v>
                </c:pt>
                <c:pt idx="403">
                  <c:v>-34.766938118811893</c:v>
                </c:pt>
                <c:pt idx="404">
                  <c:v>-34.769543209876552</c:v>
                </c:pt>
                <c:pt idx="405">
                  <c:v>-34.771972906403953</c:v>
                </c:pt>
                <c:pt idx="406">
                  <c:v>-34.773361179361189</c:v>
                </c:pt>
                <c:pt idx="407">
                  <c:v>-34.775328431372557</c:v>
                </c:pt>
                <c:pt idx="408">
                  <c:v>-34.778229828850861</c:v>
                </c:pt>
                <c:pt idx="409">
                  <c:v>-34.781095121951225</c:v>
                </c:pt>
                <c:pt idx="410">
                  <c:v>-34.784136253041368</c:v>
                </c:pt>
                <c:pt idx="411">
                  <c:v>-34.785864077669906</c:v>
                </c:pt>
                <c:pt idx="412">
                  <c:v>-34.786980629539954</c:v>
                </c:pt>
                <c:pt idx="413">
                  <c:v>-34.789256038647345</c:v>
                </c:pt>
                <c:pt idx="414">
                  <c:v>-34.789855421686752</c:v>
                </c:pt>
                <c:pt idx="415">
                  <c:v>-34.790992788461544</c:v>
                </c:pt>
                <c:pt idx="416">
                  <c:v>-34.792657074340532</c:v>
                </c:pt>
                <c:pt idx="417">
                  <c:v>-34.793614832535887</c:v>
                </c:pt>
                <c:pt idx="418">
                  <c:v>-34.795372315035806</c:v>
                </c:pt>
                <c:pt idx="419">
                  <c:v>-34.796816666666672</c:v>
                </c:pt>
                <c:pt idx="420">
                  <c:v>-34.798076009501195</c:v>
                </c:pt>
                <c:pt idx="421">
                  <c:v>-34.799390995260666</c:v>
                </c:pt>
                <c:pt idx="422">
                  <c:v>-34.800434988179674</c:v>
                </c:pt>
                <c:pt idx="423">
                  <c:v>-34.801985849056607</c:v>
                </c:pt>
                <c:pt idx="424">
                  <c:v>-34.803590588235295</c:v>
                </c:pt>
                <c:pt idx="425">
                  <c:v>-34.806000000000004</c:v>
                </c:pt>
                <c:pt idx="426">
                  <c:v>-34.807812646370024</c:v>
                </c:pt>
                <c:pt idx="427">
                  <c:v>-34.808820093457946</c:v>
                </c:pt>
                <c:pt idx="428">
                  <c:v>-34.809578088578093</c:v>
                </c:pt>
                <c:pt idx="429">
                  <c:v>-34.810106976744187</c:v>
                </c:pt>
                <c:pt idx="430">
                  <c:v>-34.810742459396756</c:v>
                </c:pt>
                <c:pt idx="431">
                  <c:v>-34.811988425925932</c:v>
                </c:pt>
                <c:pt idx="432">
                  <c:v>-34.812722863741342</c:v>
                </c:pt>
                <c:pt idx="433">
                  <c:v>-34.813394009216594</c:v>
                </c:pt>
                <c:pt idx="434">
                  <c:v>-34.813620689655174</c:v>
                </c:pt>
                <c:pt idx="435">
                  <c:v>-34.813318807339456</c:v>
                </c:pt>
                <c:pt idx="436">
                  <c:v>-34.814450800915338</c:v>
                </c:pt>
                <c:pt idx="437">
                  <c:v>-34.816018264840189</c:v>
                </c:pt>
                <c:pt idx="438">
                  <c:v>-34.816093394077456</c:v>
                </c:pt>
                <c:pt idx="439">
                  <c:v>-34.81511590909092</c:v>
                </c:pt>
                <c:pt idx="440">
                  <c:v>-34.81611111111112</c:v>
                </c:pt>
                <c:pt idx="441">
                  <c:v>-34.816305429864265</c:v>
                </c:pt>
                <c:pt idx="442">
                  <c:v>-34.816722347629806</c:v>
                </c:pt>
                <c:pt idx="443">
                  <c:v>-34.816398648648658</c:v>
                </c:pt>
                <c:pt idx="444">
                  <c:v>-34.81731235955057</c:v>
                </c:pt>
                <c:pt idx="445">
                  <c:v>-34.817112107623331</c:v>
                </c:pt>
                <c:pt idx="446">
                  <c:v>-34.816758389261757</c:v>
                </c:pt>
                <c:pt idx="447">
                  <c:v>-34.816468750000006</c:v>
                </c:pt>
                <c:pt idx="448">
                  <c:v>-34.815913140311814</c:v>
                </c:pt>
                <c:pt idx="449">
                  <c:v>-34.815315555555564</c:v>
                </c:pt>
                <c:pt idx="450">
                  <c:v>-34.814793791574289</c:v>
                </c:pt>
                <c:pt idx="451">
                  <c:v>-34.814933628318592</c:v>
                </c:pt>
                <c:pt idx="452">
                  <c:v>-34.814841059602657</c:v>
                </c:pt>
                <c:pt idx="453">
                  <c:v>-34.814145374449346</c:v>
                </c:pt>
                <c:pt idx="454">
                  <c:v>-34.813969230769239</c:v>
                </c:pt>
                <c:pt idx="455">
                  <c:v>-34.814844298245617</c:v>
                </c:pt>
                <c:pt idx="456">
                  <c:v>-34.815043763676158</c:v>
                </c:pt>
                <c:pt idx="457">
                  <c:v>-34.816030567685601</c:v>
                </c:pt>
                <c:pt idx="458">
                  <c:v>-34.816322440087156</c:v>
                </c:pt>
                <c:pt idx="459">
                  <c:v>-34.81661304347827</c:v>
                </c:pt>
                <c:pt idx="460">
                  <c:v>-34.81597180043385</c:v>
                </c:pt>
                <c:pt idx="461">
                  <c:v>-34.815638528138543</c:v>
                </c:pt>
                <c:pt idx="462">
                  <c:v>-34.815231101511891</c:v>
                </c:pt>
                <c:pt idx="463">
                  <c:v>-34.814661637931046</c:v>
                </c:pt>
                <c:pt idx="464">
                  <c:v>-34.814858064516145</c:v>
                </c:pt>
                <c:pt idx="465">
                  <c:v>-34.815660944206023</c:v>
                </c:pt>
                <c:pt idx="466">
                  <c:v>-34.81479229122057</c:v>
                </c:pt>
                <c:pt idx="467">
                  <c:v>-34.815040598290615</c:v>
                </c:pt>
                <c:pt idx="468">
                  <c:v>-34.81531769722816</c:v>
                </c:pt>
                <c:pt idx="469">
                  <c:v>-34.81509361702129</c:v>
                </c:pt>
                <c:pt idx="470">
                  <c:v>-34.815910828025487</c:v>
                </c:pt>
                <c:pt idx="471">
                  <c:v>-34.815569915254244</c:v>
                </c:pt>
                <c:pt idx="472">
                  <c:v>-34.816761099365763</c:v>
                </c:pt>
                <c:pt idx="473">
                  <c:v>-34.815434599156127</c:v>
                </c:pt>
                <c:pt idx="474">
                  <c:v>-34.815126315789485</c:v>
                </c:pt>
                <c:pt idx="475">
                  <c:v>-34.814140756302535</c:v>
                </c:pt>
                <c:pt idx="476">
                  <c:v>-34.813171907756825</c:v>
                </c:pt>
                <c:pt idx="477">
                  <c:v>-34.812550209205028</c:v>
                </c:pt>
                <c:pt idx="478">
                  <c:v>-34.811937369519846</c:v>
                </c:pt>
                <c:pt idx="479">
                  <c:v>-34.811475000000009</c:v>
                </c:pt>
                <c:pt idx="480">
                  <c:v>-34.811155925155937</c:v>
                </c:pt>
                <c:pt idx="481">
                  <c:v>-34.810881742738601</c:v>
                </c:pt>
                <c:pt idx="482">
                  <c:v>-34.810563146997936</c:v>
                </c:pt>
                <c:pt idx="483">
                  <c:v>-34.811471074380172</c:v>
                </c:pt>
                <c:pt idx="484">
                  <c:v>-34.810787628865988</c:v>
                </c:pt>
                <c:pt idx="485">
                  <c:v>-34.810364197530873</c:v>
                </c:pt>
                <c:pt idx="486">
                  <c:v>-34.810379876796716</c:v>
                </c:pt>
                <c:pt idx="487">
                  <c:v>-34.810303278688529</c:v>
                </c:pt>
                <c:pt idx="488">
                  <c:v>-34.809511247443766</c:v>
                </c:pt>
                <c:pt idx="489">
                  <c:v>-34.810830612244899</c:v>
                </c:pt>
                <c:pt idx="490">
                  <c:v>-34.810384928716907</c:v>
                </c:pt>
                <c:pt idx="491">
                  <c:v>-34.810075203252033</c:v>
                </c:pt>
                <c:pt idx="492">
                  <c:v>-34.809665314401627</c:v>
                </c:pt>
                <c:pt idx="493">
                  <c:v>-34.809410931174092</c:v>
                </c:pt>
                <c:pt idx="494">
                  <c:v>-34.809238383838384</c:v>
                </c:pt>
                <c:pt idx="495">
                  <c:v>-34.80798588709677</c:v>
                </c:pt>
                <c:pt idx="496">
                  <c:v>-34.807869215291745</c:v>
                </c:pt>
                <c:pt idx="497">
                  <c:v>-34.807457831325294</c:v>
                </c:pt>
                <c:pt idx="498">
                  <c:v>-34.8062004008016</c:v>
                </c:pt>
                <c:pt idx="499">
                  <c:v>-34.805743999999997</c:v>
                </c:pt>
                <c:pt idx="500">
                  <c:v>-34.80412574850299</c:v>
                </c:pt>
                <c:pt idx="501">
                  <c:v>-34.803183266932265</c:v>
                </c:pt>
                <c:pt idx="502">
                  <c:v>-34.802683896620273</c:v>
                </c:pt>
                <c:pt idx="503">
                  <c:v>-34.80225992063491</c:v>
                </c:pt>
                <c:pt idx="504">
                  <c:v>-34.801314851485145</c:v>
                </c:pt>
                <c:pt idx="505">
                  <c:v>-34.800160079051381</c:v>
                </c:pt>
                <c:pt idx="506">
                  <c:v>-34.798972386587764</c:v>
                </c:pt>
                <c:pt idx="507">
                  <c:v>-34.797868110236216</c:v>
                </c:pt>
                <c:pt idx="508">
                  <c:v>-34.797265225933202</c:v>
                </c:pt>
                <c:pt idx="509">
                  <c:v>-34.796276470588239</c:v>
                </c:pt>
                <c:pt idx="510">
                  <c:v>-34.795669275929555</c:v>
                </c:pt>
                <c:pt idx="511">
                  <c:v>-34.795111328125003</c:v>
                </c:pt>
                <c:pt idx="512">
                  <c:v>-34.795235867446401</c:v>
                </c:pt>
                <c:pt idx="513">
                  <c:v>-34.795262645914406</c:v>
                </c:pt>
                <c:pt idx="514">
                  <c:v>-34.795462135922335</c:v>
                </c:pt>
                <c:pt idx="515">
                  <c:v>-34.795472868217061</c:v>
                </c:pt>
                <c:pt idx="516">
                  <c:v>-34.794812379110262</c:v>
                </c:pt>
                <c:pt idx="517">
                  <c:v>-34.7933474903475</c:v>
                </c:pt>
                <c:pt idx="518">
                  <c:v>-34.792967244701359</c:v>
                </c:pt>
                <c:pt idx="519">
                  <c:v>-34.792107692307709</c:v>
                </c:pt>
                <c:pt idx="520">
                  <c:v>-34.791535508637246</c:v>
                </c:pt>
                <c:pt idx="521">
                  <c:v>-34.791262452107297</c:v>
                </c:pt>
                <c:pt idx="522">
                  <c:v>-34.791655831739973</c:v>
                </c:pt>
                <c:pt idx="523">
                  <c:v>-34.791070610687036</c:v>
                </c:pt>
                <c:pt idx="524">
                  <c:v>-34.79077523809525</c:v>
                </c:pt>
                <c:pt idx="525">
                  <c:v>-34.790870722433475</c:v>
                </c:pt>
                <c:pt idx="526">
                  <c:v>-34.790015180265669</c:v>
                </c:pt>
                <c:pt idx="527">
                  <c:v>-34.789967803030315</c:v>
                </c:pt>
                <c:pt idx="528">
                  <c:v>-34.789480151228744</c:v>
                </c:pt>
                <c:pt idx="529">
                  <c:v>-34.789432075471709</c:v>
                </c:pt>
                <c:pt idx="530">
                  <c:v>-34.789939736346525</c:v>
                </c:pt>
                <c:pt idx="531">
                  <c:v>-34.790234962406025</c:v>
                </c:pt>
                <c:pt idx="532">
                  <c:v>-34.789688555347105</c:v>
                </c:pt>
                <c:pt idx="533">
                  <c:v>-34.78936704119851</c:v>
                </c:pt>
                <c:pt idx="534">
                  <c:v>-34.788816822429915</c:v>
                </c:pt>
                <c:pt idx="535">
                  <c:v>-34.788319029850754</c:v>
                </c:pt>
                <c:pt idx="536">
                  <c:v>-34.787815642458106</c:v>
                </c:pt>
                <c:pt idx="537">
                  <c:v>-34.78664498141265</c:v>
                </c:pt>
                <c:pt idx="538">
                  <c:v>-34.786836734693885</c:v>
                </c:pt>
                <c:pt idx="539">
                  <c:v>-34.786761111111119</c:v>
                </c:pt>
                <c:pt idx="540">
                  <c:v>-34.786750462107214</c:v>
                </c:pt>
                <c:pt idx="541">
                  <c:v>-34.785821033210333</c:v>
                </c:pt>
                <c:pt idx="542">
                  <c:v>-34.785841620626151</c:v>
                </c:pt>
                <c:pt idx="543">
                  <c:v>-34.785591911764705</c:v>
                </c:pt>
                <c:pt idx="544">
                  <c:v>-34.785332110091744</c:v>
                </c:pt>
                <c:pt idx="545">
                  <c:v>-34.786280219780224</c:v>
                </c:pt>
                <c:pt idx="546">
                  <c:v>-34.786453382084098</c:v>
                </c:pt>
                <c:pt idx="547">
                  <c:v>-34.787343065693435</c:v>
                </c:pt>
                <c:pt idx="548">
                  <c:v>-34.786990892531882</c:v>
                </c:pt>
                <c:pt idx="549">
                  <c:v>-34.787150909090919</c:v>
                </c:pt>
                <c:pt idx="550">
                  <c:v>-34.787488203266797</c:v>
                </c:pt>
                <c:pt idx="551">
                  <c:v>-34.787467391304361</c:v>
                </c:pt>
                <c:pt idx="552">
                  <c:v>-34.788444846292961</c:v>
                </c:pt>
                <c:pt idx="553">
                  <c:v>-34.789009025270772</c:v>
                </c:pt>
                <c:pt idx="554">
                  <c:v>-34.789812612612629</c:v>
                </c:pt>
                <c:pt idx="555">
                  <c:v>-34.79010251798563</c:v>
                </c:pt>
                <c:pt idx="556">
                  <c:v>-34.790393177737897</c:v>
                </c:pt>
                <c:pt idx="557">
                  <c:v>-34.790379928315431</c:v>
                </c:pt>
                <c:pt idx="558">
                  <c:v>-34.791033989266566</c:v>
                </c:pt>
                <c:pt idx="559">
                  <c:v>-34.79126785714287</c:v>
                </c:pt>
                <c:pt idx="560">
                  <c:v>-34.791545454545471</c:v>
                </c:pt>
                <c:pt idx="561">
                  <c:v>-34.792473309608553</c:v>
                </c:pt>
                <c:pt idx="562">
                  <c:v>-34.791985790408539</c:v>
                </c:pt>
                <c:pt idx="563">
                  <c:v>-34.792352836879445</c:v>
                </c:pt>
                <c:pt idx="564">
                  <c:v>-34.792854867256651</c:v>
                </c:pt>
                <c:pt idx="565">
                  <c:v>-34.793196113074217</c:v>
                </c:pt>
                <c:pt idx="566">
                  <c:v>-34.793548500881847</c:v>
                </c:pt>
                <c:pt idx="567">
                  <c:v>-34.793698943661987</c:v>
                </c:pt>
                <c:pt idx="568">
                  <c:v>-34.794666080843598</c:v>
                </c:pt>
                <c:pt idx="569">
                  <c:v>-34.796114035087733</c:v>
                </c:pt>
                <c:pt idx="570">
                  <c:v>-34.796733800350275</c:v>
                </c:pt>
                <c:pt idx="571">
                  <c:v>-34.797300699300713</c:v>
                </c:pt>
                <c:pt idx="572">
                  <c:v>-34.797261780104726</c:v>
                </c:pt>
                <c:pt idx="573">
                  <c:v>-34.797381533101067</c:v>
                </c:pt>
                <c:pt idx="574">
                  <c:v>-34.79745739130437</c:v>
                </c:pt>
                <c:pt idx="575">
                  <c:v>-34.798269097222239</c:v>
                </c:pt>
                <c:pt idx="576">
                  <c:v>-34.798800693240921</c:v>
                </c:pt>
                <c:pt idx="577">
                  <c:v>-34.798636678200715</c:v>
                </c:pt>
                <c:pt idx="578">
                  <c:v>-34.798497409326444</c:v>
                </c:pt>
                <c:pt idx="579">
                  <c:v>-34.798518965517268</c:v>
                </c:pt>
                <c:pt idx="580">
                  <c:v>-34.80052839931156</c:v>
                </c:pt>
                <c:pt idx="581">
                  <c:v>-34.800743986254318</c:v>
                </c:pt>
                <c:pt idx="582">
                  <c:v>-34.801343053173269</c:v>
                </c:pt>
                <c:pt idx="583">
                  <c:v>-34.800784246575368</c:v>
                </c:pt>
                <c:pt idx="584">
                  <c:v>-34.800063247863271</c:v>
                </c:pt>
                <c:pt idx="585">
                  <c:v>-34.800440273037566</c:v>
                </c:pt>
                <c:pt idx="586">
                  <c:v>-34.800954003407178</c:v>
                </c:pt>
                <c:pt idx="587">
                  <c:v>-34.801586734693899</c:v>
                </c:pt>
                <c:pt idx="588">
                  <c:v>-34.802368421052655</c:v>
                </c:pt>
                <c:pt idx="589">
                  <c:v>-34.803120338983071</c:v>
                </c:pt>
                <c:pt idx="590">
                  <c:v>-34.803230118443331</c:v>
                </c:pt>
                <c:pt idx="591">
                  <c:v>-34.802172297297311</c:v>
                </c:pt>
                <c:pt idx="592">
                  <c:v>-34.801747048903891</c:v>
                </c:pt>
                <c:pt idx="593">
                  <c:v>-34.801373737373758</c:v>
                </c:pt>
                <c:pt idx="594">
                  <c:v>-34.801768067226909</c:v>
                </c:pt>
                <c:pt idx="595">
                  <c:v>-34.802318791946327</c:v>
                </c:pt>
                <c:pt idx="596">
                  <c:v>-34.802959798994998</c:v>
                </c:pt>
                <c:pt idx="597">
                  <c:v>-34.802784280936478</c:v>
                </c:pt>
                <c:pt idx="598">
                  <c:v>-34.802504173622722</c:v>
                </c:pt>
                <c:pt idx="599">
                  <c:v>-34.802190000000024</c:v>
                </c:pt>
                <c:pt idx="600">
                  <c:v>-34.801628951747112</c:v>
                </c:pt>
                <c:pt idx="601">
                  <c:v>-34.802222591362145</c:v>
                </c:pt>
                <c:pt idx="602">
                  <c:v>-34.802339966832527</c:v>
                </c:pt>
                <c:pt idx="603">
                  <c:v>-34.80259768211922</c:v>
                </c:pt>
                <c:pt idx="604">
                  <c:v>-34.80260000000002</c:v>
                </c:pt>
                <c:pt idx="605">
                  <c:v>-34.80304290429045</c:v>
                </c:pt>
                <c:pt idx="606">
                  <c:v>-34.803497528830334</c:v>
                </c:pt>
                <c:pt idx="607">
                  <c:v>-34.80349342105265</c:v>
                </c:pt>
                <c:pt idx="608">
                  <c:v>-34.804374384236475</c:v>
                </c:pt>
                <c:pt idx="609">
                  <c:v>-34.804109836065592</c:v>
                </c:pt>
                <c:pt idx="610">
                  <c:v>-34.803436988543389</c:v>
                </c:pt>
                <c:pt idx="611">
                  <c:v>-34.803127450980412</c:v>
                </c:pt>
                <c:pt idx="612">
                  <c:v>-34.80298368678632</c:v>
                </c:pt>
                <c:pt idx="613">
                  <c:v>-34.802672638436505</c:v>
                </c:pt>
                <c:pt idx="614">
                  <c:v>-34.802060162601649</c:v>
                </c:pt>
                <c:pt idx="615">
                  <c:v>-34.801030844155868</c:v>
                </c:pt>
                <c:pt idx="616">
                  <c:v>-34.799834683954643</c:v>
                </c:pt>
                <c:pt idx="617">
                  <c:v>-34.799587378640801</c:v>
                </c:pt>
                <c:pt idx="618">
                  <c:v>-34.798718901453981</c:v>
                </c:pt>
                <c:pt idx="619">
                  <c:v>-34.797658064516149</c:v>
                </c:pt>
                <c:pt idx="620">
                  <c:v>-34.796834138486332</c:v>
                </c:pt>
                <c:pt idx="621">
                  <c:v>-34.795790996784589</c:v>
                </c:pt>
                <c:pt idx="622">
                  <c:v>-34.79522150882827</c:v>
                </c:pt>
                <c:pt idx="623">
                  <c:v>-34.794605769230792</c:v>
                </c:pt>
                <c:pt idx="624">
                  <c:v>-34.793724800000021</c:v>
                </c:pt>
                <c:pt idx="625">
                  <c:v>-34.79300479233229</c:v>
                </c:pt>
                <c:pt idx="626">
                  <c:v>-34.792266347687423</c:v>
                </c:pt>
                <c:pt idx="627">
                  <c:v>-34.792452229299386</c:v>
                </c:pt>
                <c:pt idx="628">
                  <c:v>-34.791786963434042</c:v>
                </c:pt>
                <c:pt idx="629">
                  <c:v>-34.790911111111136</c:v>
                </c:pt>
                <c:pt idx="630">
                  <c:v>-34.790163232963572</c:v>
                </c:pt>
                <c:pt idx="631">
                  <c:v>-34.791121835443064</c:v>
                </c:pt>
                <c:pt idx="632">
                  <c:v>-34.790789889415507</c:v>
                </c:pt>
                <c:pt idx="633">
                  <c:v>-34.790231861198762</c:v>
                </c:pt>
                <c:pt idx="634">
                  <c:v>-34.789940157480338</c:v>
                </c:pt>
                <c:pt idx="635">
                  <c:v>-34.789358490566059</c:v>
                </c:pt>
                <c:pt idx="636">
                  <c:v>-34.788819466248057</c:v>
                </c:pt>
                <c:pt idx="637">
                  <c:v>-34.788202194357389</c:v>
                </c:pt>
                <c:pt idx="638">
                  <c:v>-34.788467918622871</c:v>
                </c:pt>
                <c:pt idx="639">
                  <c:v>-34.787898437500019</c:v>
                </c:pt>
                <c:pt idx="640">
                  <c:v>-34.787739469578803</c:v>
                </c:pt>
                <c:pt idx="641">
                  <c:v>-34.787858255451738</c:v>
                </c:pt>
                <c:pt idx="642">
                  <c:v>-34.787245723172653</c:v>
                </c:pt>
                <c:pt idx="643">
                  <c:v>-34.786487577639775</c:v>
                </c:pt>
                <c:pt idx="644">
                  <c:v>-34.785296124031028</c:v>
                </c:pt>
                <c:pt idx="645">
                  <c:v>-34.785074303405594</c:v>
                </c:pt>
                <c:pt idx="646">
                  <c:v>-34.784361669242678</c:v>
                </c:pt>
                <c:pt idx="647">
                  <c:v>-34.784791666666685</c:v>
                </c:pt>
                <c:pt idx="648">
                  <c:v>-34.783833590138698</c:v>
                </c:pt>
                <c:pt idx="649">
                  <c:v>-34.782930769230788</c:v>
                </c:pt>
                <c:pt idx="650">
                  <c:v>-34.782376344086039</c:v>
                </c:pt>
                <c:pt idx="651">
                  <c:v>-34.78242484662578</c:v>
                </c:pt>
                <c:pt idx="652">
                  <c:v>-34.783509954058211</c:v>
                </c:pt>
                <c:pt idx="653">
                  <c:v>-34.783466360856288</c:v>
                </c:pt>
                <c:pt idx="654">
                  <c:v>-34.782786259542007</c:v>
                </c:pt>
                <c:pt idx="655">
                  <c:v>-34.782576219512215</c:v>
                </c:pt>
                <c:pt idx="656">
                  <c:v>-34.78244596651448</c:v>
                </c:pt>
                <c:pt idx="657">
                  <c:v>-34.782104863221903</c:v>
                </c:pt>
                <c:pt idx="658">
                  <c:v>-34.781663125948434</c:v>
                </c:pt>
                <c:pt idx="659">
                  <c:v>-34.781204545454571</c:v>
                </c:pt>
                <c:pt idx="660">
                  <c:v>-34.780844175491708</c:v>
                </c:pt>
                <c:pt idx="661">
                  <c:v>-34.780652567975856</c:v>
                </c:pt>
                <c:pt idx="662">
                  <c:v>-34.78032126696835</c:v>
                </c:pt>
                <c:pt idx="663">
                  <c:v>-34.779861445783155</c:v>
                </c:pt>
                <c:pt idx="664">
                  <c:v>-34.779830075187988</c:v>
                </c:pt>
                <c:pt idx="665">
                  <c:v>-34.779920420420439</c:v>
                </c:pt>
                <c:pt idx="666">
                  <c:v>-34.780175412293879</c:v>
                </c:pt>
                <c:pt idx="667">
                  <c:v>-34.779778443113791</c:v>
                </c:pt>
                <c:pt idx="668">
                  <c:v>-34.779645739910336</c:v>
                </c:pt>
                <c:pt idx="669">
                  <c:v>-34.780965671641809</c:v>
                </c:pt>
                <c:pt idx="670">
                  <c:v>-34.781314456035787</c:v>
                </c:pt>
                <c:pt idx="671">
                  <c:v>-34.781096726190491</c:v>
                </c:pt>
                <c:pt idx="672">
                  <c:v>-34.780508172362573</c:v>
                </c:pt>
                <c:pt idx="673">
                  <c:v>-34.779930267062326</c:v>
                </c:pt>
                <c:pt idx="674">
                  <c:v>-34.779414814814828</c:v>
                </c:pt>
                <c:pt idx="675">
                  <c:v>-34.77982248520712</c:v>
                </c:pt>
                <c:pt idx="676">
                  <c:v>-34.779579025110799</c:v>
                </c:pt>
                <c:pt idx="677">
                  <c:v>-34.779364306784679</c:v>
                </c:pt>
                <c:pt idx="678">
                  <c:v>-34.778864506627407</c:v>
                </c:pt>
                <c:pt idx="679">
                  <c:v>-34.778463235294133</c:v>
                </c:pt>
                <c:pt idx="680">
                  <c:v>-34.777743024963307</c:v>
                </c:pt>
                <c:pt idx="681">
                  <c:v>-34.776929618768349</c:v>
                </c:pt>
                <c:pt idx="682">
                  <c:v>-34.776704245973662</c:v>
                </c:pt>
                <c:pt idx="683">
                  <c:v>-34.776643274853818</c:v>
                </c:pt>
                <c:pt idx="684">
                  <c:v>-34.776194160583962</c:v>
                </c:pt>
                <c:pt idx="685">
                  <c:v>-34.775393586005848</c:v>
                </c:pt>
                <c:pt idx="686">
                  <c:v>-34.774590975254746</c:v>
                </c:pt>
                <c:pt idx="687">
                  <c:v>-34.774114825581414</c:v>
                </c:pt>
                <c:pt idx="688">
                  <c:v>-34.773433962264164</c:v>
                </c:pt>
                <c:pt idx="689">
                  <c:v>-34.772781159420305</c:v>
                </c:pt>
                <c:pt idx="690">
                  <c:v>-34.772063675832143</c:v>
                </c:pt>
                <c:pt idx="691">
                  <c:v>-34.771817919075154</c:v>
                </c:pt>
                <c:pt idx="692">
                  <c:v>-34.771457431457449</c:v>
                </c:pt>
                <c:pt idx="693">
                  <c:v>-34.770788184438054</c:v>
                </c:pt>
                <c:pt idx="694">
                  <c:v>-34.7700820143885</c:v>
                </c:pt>
                <c:pt idx="695">
                  <c:v>-34.768873563218406</c:v>
                </c:pt>
                <c:pt idx="696">
                  <c:v>-34.76759397417505</c:v>
                </c:pt>
                <c:pt idx="697">
                  <c:v>-34.765772206303737</c:v>
                </c:pt>
                <c:pt idx="698">
                  <c:v>-34.764659513590857</c:v>
                </c:pt>
                <c:pt idx="699">
                  <c:v>-34.763588571428585</c:v>
                </c:pt>
                <c:pt idx="700">
                  <c:v>-34.763370898716133</c:v>
                </c:pt>
                <c:pt idx="701">
                  <c:v>-34.763152421652435</c:v>
                </c:pt>
                <c:pt idx="702">
                  <c:v>-34.763251778093895</c:v>
                </c:pt>
                <c:pt idx="703">
                  <c:v>-34.762953125000017</c:v>
                </c:pt>
                <c:pt idx="704">
                  <c:v>-34.762591489361718</c:v>
                </c:pt>
                <c:pt idx="705">
                  <c:v>-34.762325779036843</c:v>
                </c:pt>
                <c:pt idx="706">
                  <c:v>-34.762250353606802</c:v>
                </c:pt>
                <c:pt idx="707">
                  <c:v>-34.762008474576284</c:v>
                </c:pt>
                <c:pt idx="708">
                  <c:v>-34.761547249647407</c:v>
                </c:pt>
                <c:pt idx="709">
                  <c:v>-34.76103943661974</c:v>
                </c:pt>
                <c:pt idx="710">
                  <c:v>-34.760952180028148</c:v>
                </c:pt>
                <c:pt idx="711">
                  <c:v>-34.760735955056198</c:v>
                </c:pt>
                <c:pt idx="712">
                  <c:v>-34.760799438990205</c:v>
                </c:pt>
                <c:pt idx="713">
                  <c:v>-34.761064425770329</c:v>
                </c:pt>
                <c:pt idx="714">
                  <c:v>-34.760351048951073</c:v>
                </c:pt>
                <c:pt idx="715">
                  <c:v>-34.760261173184382</c:v>
                </c:pt>
                <c:pt idx="716">
                  <c:v>-34.760605299860558</c:v>
                </c:pt>
                <c:pt idx="717">
                  <c:v>-34.760681058495841</c:v>
                </c:pt>
                <c:pt idx="718">
                  <c:v>-34.760581363004192</c:v>
                </c:pt>
                <c:pt idx="719">
                  <c:v>-34.760726388888912</c:v>
                </c:pt>
                <c:pt idx="720">
                  <c:v>-34.760589459084628</c:v>
                </c:pt>
                <c:pt idx="721">
                  <c:v>-34.760315789473708</c:v>
                </c:pt>
                <c:pt idx="722">
                  <c:v>-34.760236514522845</c:v>
                </c:pt>
                <c:pt idx="723">
                  <c:v>-34.760116022099467</c:v>
                </c:pt>
                <c:pt idx="724">
                  <c:v>-34.760064827586227</c:v>
                </c:pt>
                <c:pt idx="725">
                  <c:v>-34.759695592286519</c:v>
                </c:pt>
                <c:pt idx="726">
                  <c:v>-34.759436038514465</c:v>
                </c:pt>
                <c:pt idx="727">
                  <c:v>-34.759118131868149</c:v>
                </c:pt>
                <c:pt idx="728">
                  <c:v>-34.759478737997277</c:v>
                </c:pt>
                <c:pt idx="729">
                  <c:v>-34.760180821917828</c:v>
                </c:pt>
                <c:pt idx="730">
                  <c:v>-34.760023255813977</c:v>
                </c:pt>
                <c:pt idx="731">
                  <c:v>-34.759983606557398</c:v>
                </c:pt>
                <c:pt idx="732">
                  <c:v>-34.759914051841768</c:v>
                </c:pt>
                <c:pt idx="733">
                  <c:v>-34.760286103542256</c:v>
                </c:pt>
                <c:pt idx="734">
                  <c:v>-34.760352380952398</c:v>
                </c:pt>
                <c:pt idx="735">
                  <c:v>-34.760558423913061</c:v>
                </c:pt>
                <c:pt idx="736">
                  <c:v>-34.760531886024445</c:v>
                </c:pt>
                <c:pt idx="737">
                  <c:v>-34.760340108401103</c:v>
                </c:pt>
                <c:pt idx="738">
                  <c:v>-34.760956698240889</c:v>
                </c:pt>
                <c:pt idx="739">
                  <c:v>-34.760763513513531</c:v>
                </c:pt>
                <c:pt idx="740">
                  <c:v>-34.76077597840758</c:v>
                </c:pt>
                <c:pt idx="741">
                  <c:v>-34.760679245283036</c:v>
                </c:pt>
                <c:pt idx="742">
                  <c:v>-34.760694481830434</c:v>
                </c:pt>
                <c:pt idx="743">
                  <c:v>-34.760520161290344</c:v>
                </c:pt>
                <c:pt idx="744">
                  <c:v>-34.760445637583913</c:v>
                </c:pt>
                <c:pt idx="745">
                  <c:v>-34.760936997319057</c:v>
                </c:pt>
                <c:pt idx="746">
                  <c:v>-34.761115127175394</c:v>
                </c:pt>
                <c:pt idx="747">
                  <c:v>-34.760697860962594</c:v>
                </c:pt>
                <c:pt idx="748">
                  <c:v>-34.760706275033399</c:v>
                </c:pt>
                <c:pt idx="749">
                  <c:v>-34.760121333333359</c:v>
                </c:pt>
                <c:pt idx="750">
                  <c:v>-34.760091877496698</c:v>
                </c:pt>
                <c:pt idx="751">
                  <c:v>-34.761210106383004</c:v>
                </c:pt>
                <c:pt idx="752">
                  <c:v>-34.760826029216496</c:v>
                </c:pt>
                <c:pt idx="753">
                  <c:v>-34.760604774535835</c:v>
                </c:pt>
                <c:pt idx="754">
                  <c:v>-34.760251655629162</c:v>
                </c:pt>
                <c:pt idx="755">
                  <c:v>-34.759891534391564</c:v>
                </c:pt>
                <c:pt idx="756">
                  <c:v>-34.7595297225892</c:v>
                </c:pt>
                <c:pt idx="757">
                  <c:v>-34.759389182058072</c:v>
                </c:pt>
                <c:pt idx="758">
                  <c:v>-34.758905138339948</c:v>
                </c:pt>
                <c:pt idx="759">
                  <c:v>-34.758053947368445</c:v>
                </c:pt>
                <c:pt idx="760">
                  <c:v>-34.757668856767438</c:v>
                </c:pt>
                <c:pt idx="761">
                  <c:v>-34.758104986876667</c:v>
                </c:pt>
                <c:pt idx="762">
                  <c:v>-34.757910878112739</c:v>
                </c:pt>
                <c:pt idx="763">
                  <c:v>-34.757896596858664</c:v>
                </c:pt>
                <c:pt idx="764">
                  <c:v>-34.757998692810482</c:v>
                </c:pt>
                <c:pt idx="765">
                  <c:v>-34.757718015665823</c:v>
                </c:pt>
                <c:pt idx="766">
                  <c:v>-34.757331160365084</c:v>
                </c:pt>
                <c:pt idx="767">
                  <c:v>-34.757342447916692</c:v>
                </c:pt>
                <c:pt idx="768">
                  <c:v>-34.75728868660601</c:v>
                </c:pt>
                <c:pt idx="769">
                  <c:v>-34.756967532467556</c:v>
                </c:pt>
                <c:pt idx="770">
                  <c:v>-34.756486381322979</c:v>
                </c:pt>
                <c:pt idx="771">
                  <c:v>-34.755700777202101</c:v>
                </c:pt>
                <c:pt idx="772">
                  <c:v>-34.755093143596405</c:v>
                </c:pt>
                <c:pt idx="773">
                  <c:v>-34.754509043927676</c:v>
                </c:pt>
                <c:pt idx="774">
                  <c:v>-34.754440000000024</c:v>
                </c:pt>
                <c:pt idx="775">
                  <c:v>-34.754279639175287</c:v>
                </c:pt>
                <c:pt idx="776">
                  <c:v>-34.754747747747771</c:v>
                </c:pt>
                <c:pt idx="777">
                  <c:v>-34.754667095115707</c:v>
                </c:pt>
                <c:pt idx="778">
                  <c:v>-34.754883183568701</c:v>
                </c:pt>
                <c:pt idx="779">
                  <c:v>-34.753947435897459</c:v>
                </c:pt>
                <c:pt idx="780">
                  <c:v>-34.753108834827167</c:v>
                </c:pt>
                <c:pt idx="781">
                  <c:v>-34.752616368286468</c:v>
                </c:pt>
                <c:pt idx="782">
                  <c:v>-34.751644955300144</c:v>
                </c:pt>
                <c:pt idx="783">
                  <c:v>-34.751093112244916</c:v>
                </c:pt>
                <c:pt idx="784">
                  <c:v>-34.750197452229315</c:v>
                </c:pt>
                <c:pt idx="785">
                  <c:v>-34.749834605597982</c:v>
                </c:pt>
                <c:pt idx="786">
                  <c:v>-34.749557814485406</c:v>
                </c:pt>
                <c:pt idx="787">
                  <c:v>-34.749181472081233</c:v>
                </c:pt>
                <c:pt idx="788">
                  <c:v>-34.748599493029168</c:v>
                </c:pt>
                <c:pt idx="789">
                  <c:v>-34.747513924050651</c:v>
                </c:pt>
                <c:pt idx="790">
                  <c:v>-34.746943109987377</c:v>
                </c:pt>
                <c:pt idx="791">
                  <c:v>-34.745873737373756</c:v>
                </c:pt>
                <c:pt idx="792">
                  <c:v>-34.745401008827258</c:v>
                </c:pt>
                <c:pt idx="793">
                  <c:v>-34.745387909319916</c:v>
                </c:pt>
                <c:pt idx="794">
                  <c:v>-34.744909433962285</c:v>
                </c:pt>
                <c:pt idx="795">
                  <c:v>-34.744574120603033</c:v>
                </c:pt>
                <c:pt idx="796">
                  <c:v>-34.743943538268525</c:v>
                </c:pt>
                <c:pt idx="797">
                  <c:v>-34.743213032581473</c:v>
                </c:pt>
                <c:pt idx="798">
                  <c:v>-34.742808510638312</c:v>
                </c:pt>
                <c:pt idx="799">
                  <c:v>-34.74240875000001</c:v>
                </c:pt>
                <c:pt idx="800">
                  <c:v>-34.741922596754073</c:v>
                </c:pt>
                <c:pt idx="801">
                  <c:v>-34.741675810473829</c:v>
                </c:pt>
                <c:pt idx="802">
                  <c:v>-34.741270236612721</c:v>
                </c:pt>
                <c:pt idx="803">
                  <c:v>-34.740555970149273</c:v>
                </c:pt>
                <c:pt idx="804">
                  <c:v>-34.740233540372685</c:v>
                </c:pt>
                <c:pt idx="805">
                  <c:v>-34.740173697270485</c:v>
                </c:pt>
                <c:pt idx="806">
                  <c:v>-34.740245353159864</c:v>
                </c:pt>
                <c:pt idx="807">
                  <c:v>-34.739827970297043</c:v>
                </c:pt>
                <c:pt idx="808">
                  <c:v>-34.739037082818307</c:v>
                </c:pt>
                <c:pt idx="809">
                  <c:v>-34.739388888888904</c:v>
                </c:pt>
                <c:pt idx="810">
                  <c:v>-34.73880517879163</c:v>
                </c:pt>
                <c:pt idx="811">
                  <c:v>-34.738184729064052</c:v>
                </c:pt>
                <c:pt idx="812">
                  <c:v>-34.737974169741712</c:v>
                </c:pt>
                <c:pt idx="813">
                  <c:v>-34.738093366093374</c:v>
                </c:pt>
                <c:pt idx="814">
                  <c:v>-34.737747239263811</c:v>
                </c:pt>
                <c:pt idx="815">
                  <c:v>-34.73756862745099</c:v>
                </c:pt>
                <c:pt idx="816">
                  <c:v>-34.737618115055085</c:v>
                </c:pt>
                <c:pt idx="817">
                  <c:v>-34.737349633251839</c:v>
                </c:pt>
                <c:pt idx="818">
                  <c:v>-34.736976800976805</c:v>
                </c:pt>
                <c:pt idx="819">
                  <c:v>-34.737164634146346</c:v>
                </c:pt>
                <c:pt idx="820">
                  <c:v>-34.737082825822171</c:v>
                </c:pt>
                <c:pt idx="821">
                  <c:v>-34.737206812652076</c:v>
                </c:pt>
                <c:pt idx="822">
                  <c:v>-34.737366950182263</c:v>
                </c:pt>
                <c:pt idx="823">
                  <c:v>-34.73749878640777</c:v>
                </c:pt>
                <c:pt idx="824">
                  <c:v>-34.737216969696973</c:v>
                </c:pt>
                <c:pt idx="825">
                  <c:v>-34.737000000000009</c:v>
                </c:pt>
                <c:pt idx="826">
                  <c:v>-34.737278113663855</c:v>
                </c:pt>
                <c:pt idx="827">
                  <c:v>-34.737044685990348</c:v>
                </c:pt>
                <c:pt idx="828">
                  <c:v>-34.737094089264183</c:v>
                </c:pt>
                <c:pt idx="829">
                  <c:v>-34.737062650602418</c:v>
                </c:pt>
                <c:pt idx="830">
                  <c:v>-34.736529482551155</c:v>
                </c:pt>
                <c:pt idx="831">
                  <c:v>-34.736332932692321</c:v>
                </c:pt>
                <c:pt idx="832">
                  <c:v>-34.736055222088844</c:v>
                </c:pt>
                <c:pt idx="833">
                  <c:v>-34.735809352517997</c:v>
                </c:pt>
                <c:pt idx="834">
                  <c:v>-34.735651497005996</c:v>
                </c:pt>
                <c:pt idx="835">
                  <c:v>-34.735803827751205</c:v>
                </c:pt>
                <c:pt idx="836">
                  <c:v>-34.736069295101565</c:v>
                </c:pt>
                <c:pt idx="837">
                  <c:v>-34.736478520286404</c:v>
                </c:pt>
                <c:pt idx="838">
                  <c:v>-34.736991656734219</c:v>
                </c:pt>
                <c:pt idx="839">
                  <c:v>-34.736658333333345</c:v>
                </c:pt>
                <c:pt idx="840">
                  <c:v>-34.736724137931049</c:v>
                </c:pt>
                <c:pt idx="841">
                  <c:v>-34.736628266033264</c:v>
                </c:pt>
                <c:pt idx="842">
                  <c:v>-34.736301304863595</c:v>
                </c:pt>
                <c:pt idx="843">
                  <c:v>-34.736931279620862</c:v>
                </c:pt>
                <c:pt idx="844">
                  <c:v>-34.737392899408292</c:v>
                </c:pt>
                <c:pt idx="845">
                  <c:v>-34.737501182033107</c:v>
                </c:pt>
                <c:pt idx="846">
                  <c:v>-34.737446280991747</c:v>
                </c:pt>
                <c:pt idx="847">
                  <c:v>-34.736962264150954</c:v>
                </c:pt>
                <c:pt idx="848">
                  <c:v>-34.736486454652542</c:v>
                </c:pt>
                <c:pt idx="849">
                  <c:v>-34.736282352941188</c:v>
                </c:pt>
                <c:pt idx="850">
                  <c:v>-34.736076380728562</c:v>
                </c:pt>
                <c:pt idx="851">
                  <c:v>-34.735781690140854</c:v>
                </c:pt>
                <c:pt idx="852">
                  <c:v>-34.735406799531077</c:v>
                </c:pt>
                <c:pt idx="853">
                  <c:v>-34.734930913348961</c:v>
                </c:pt>
                <c:pt idx="854">
                  <c:v>-34.734487719298258</c:v>
                </c:pt>
                <c:pt idx="855">
                  <c:v>-34.734119158878521</c:v>
                </c:pt>
                <c:pt idx="856">
                  <c:v>-34.733954492415421</c:v>
                </c:pt>
                <c:pt idx="857">
                  <c:v>-34.734057109557128</c:v>
                </c:pt>
                <c:pt idx="858">
                  <c:v>-34.73418277066358</c:v>
                </c:pt>
                <c:pt idx="859">
                  <c:v>-34.734255813953503</c:v>
                </c:pt>
                <c:pt idx="860">
                  <c:v>-34.734160278745655</c:v>
                </c:pt>
                <c:pt idx="861">
                  <c:v>-34.733865429234349</c:v>
                </c:pt>
                <c:pt idx="862">
                  <c:v>-34.733625724217859</c:v>
                </c:pt>
                <c:pt idx="863">
                  <c:v>-34.733594907407415</c:v>
                </c:pt>
                <c:pt idx="864">
                  <c:v>-34.733278612716774</c:v>
                </c:pt>
                <c:pt idx="865">
                  <c:v>-34.732894919168601</c:v>
                </c:pt>
                <c:pt idx="866">
                  <c:v>-34.732349480968864</c:v>
                </c:pt>
                <c:pt idx="867">
                  <c:v>-34.732221198156687</c:v>
                </c:pt>
                <c:pt idx="868">
                  <c:v>-34.732094361334873</c:v>
                </c:pt>
                <c:pt idx="869">
                  <c:v>-34.732175862068971</c:v>
                </c:pt>
                <c:pt idx="870">
                  <c:v>-34.731750861079227</c:v>
                </c:pt>
                <c:pt idx="871">
                  <c:v>-34.73147247706423</c:v>
                </c:pt>
                <c:pt idx="872">
                  <c:v>-34.731332187857973</c:v>
                </c:pt>
                <c:pt idx="873">
                  <c:v>-34.731651029748292</c:v>
                </c:pt>
                <c:pt idx="874">
                  <c:v>-34.73202400000001</c:v>
                </c:pt>
                <c:pt idx="875">
                  <c:v>-34.732365296803664</c:v>
                </c:pt>
                <c:pt idx="876">
                  <c:v>-34.732822120866601</c:v>
                </c:pt>
                <c:pt idx="877">
                  <c:v>-34.732740318906615</c:v>
                </c:pt>
                <c:pt idx="878">
                  <c:v>-34.732253697383399</c:v>
                </c:pt>
                <c:pt idx="879">
                  <c:v>-34.732156818181828</c:v>
                </c:pt>
                <c:pt idx="880">
                  <c:v>-34.732166855845641</c:v>
                </c:pt>
                <c:pt idx="881">
                  <c:v>-34.731695011337884</c:v>
                </c:pt>
                <c:pt idx="882">
                  <c:v>-34.731229898074758</c:v>
                </c:pt>
                <c:pt idx="883">
                  <c:v>-34.731359728506803</c:v>
                </c:pt>
                <c:pt idx="884">
                  <c:v>-34.730792090395489</c:v>
                </c:pt>
                <c:pt idx="885">
                  <c:v>-34.730437923250577</c:v>
                </c:pt>
                <c:pt idx="886">
                  <c:v>-34.729755355129662</c:v>
                </c:pt>
                <c:pt idx="887">
                  <c:v>-34.728884009009022</c:v>
                </c:pt>
                <c:pt idx="888">
                  <c:v>-34.727764904386966</c:v>
                </c:pt>
                <c:pt idx="889">
                  <c:v>-34.72742584269664</c:v>
                </c:pt>
                <c:pt idx="890">
                  <c:v>-34.726624017957363</c:v>
                </c:pt>
                <c:pt idx="891">
                  <c:v>-34.72571748878925</c:v>
                </c:pt>
                <c:pt idx="892">
                  <c:v>-34.724989921612554</c:v>
                </c:pt>
                <c:pt idx="893">
                  <c:v>-34.724121923937375</c:v>
                </c:pt>
                <c:pt idx="894">
                  <c:v>-34.723377653631303</c:v>
                </c:pt>
                <c:pt idx="895">
                  <c:v>-34.722516741071445</c:v>
                </c:pt>
                <c:pt idx="896">
                  <c:v>-34.721866220735798</c:v>
                </c:pt>
                <c:pt idx="897">
                  <c:v>-34.721672605790658</c:v>
                </c:pt>
                <c:pt idx="898">
                  <c:v>-34.721500556173538</c:v>
                </c:pt>
                <c:pt idx="899">
                  <c:v>-34.720938888888902</c:v>
                </c:pt>
                <c:pt idx="900">
                  <c:v>-34.720429522752511</c:v>
                </c:pt>
                <c:pt idx="901">
                  <c:v>-34.719971175166307</c:v>
                </c:pt>
                <c:pt idx="902">
                  <c:v>-34.719379844961253</c:v>
                </c:pt>
                <c:pt idx="903">
                  <c:v>-34.718981194690279</c:v>
                </c:pt>
                <c:pt idx="904">
                  <c:v>-34.718166850828744</c:v>
                </c:pt>
                <c:pt idx="905">
                  <c:v>-34.717827814569553</c:v>
                </c:pt>
                <c:pt idx="906">
                  <c:v>-34.717507166482925</c:v>
                </c:pt>
                <c:pt idx="907">
                  <c:v>-34.717147577092526</c:v>
                </c:pt>
                <c:pt idx="908">
                  <c:v>-34.716826182618277</c:v>
                </c:pt>
                <c:pt idx="909">
                  <c:v>-34.716630769230783</c:v>
                </c:pt>
                <c:pt idx="910">
                  <c:v>-34.716649835345791</c:v>
                </c:pt>
                <c:pt idx="911">
                  <c:v>-34.716699561403523</c:v>
                </c:pt>
                <c:pt idx="912">
                  <c:v>-34.716630887185119</c:v>
                </c:pt>
                <c:pt idx="913">
                  <c:v>-34.716286652078786</c:v>
                </c:pt>
                <c:pt idx="914">
                  <c:v>-34.71641967213116</c:v>
                </c:pt>
                <c:pt idx="915">
                  <c:v>-34.716113537117913</c:v>
                </c:pt>
                <c:pt idx="916">
                  <c:v>-34.715741548527816</c:v>
                </c:pt>
                <c:pt idx="917">
                  <c:v>-34.715293028322449</c:v>
                </c:pt>
                <c:pt idx="918">
                  <c:v>-34.714842219804147</c:v>
                </c:pt>
                <c:pt idx="919">
                  <c:v>-34.714535869565232</c:v>
                </c:pt>
                <c:pt idx="920">
                  <c:v>-34.714527687296425</c:v>
                </c:pt>
                <c:pt idx="921">
                  <c:v>-34.714209327548815</c:v>
                </c:pt>
                <c:pt idx="922">
                  <c:v>-34.713980498374873</c:v>
                </c:pt>
                <c:pt idx="923">
                  <c:v>-34.713699134199146</c:v>
                </c:pt>
                <c:pt idx="924">
                  <c:v>-34.713217297297305</c:v>
                </c:pt>
                <c:pt idx="925">
                  <c:v>-34.713129589632842</c:v>
                </c:pt>
                <c:pt idx="926">
                  <c:v>-34.712527508090623</c:v>
                </c:pt>
                <c:pt idx="927">
                  <c:v>-34.71203125000001</c:v>
                </c:pt>
                <c:pt idx="928">
                  <c:v>-34.711631862217452</c:v>
                </c:pt>
                <c:pt idx="929">
                  <c:v>-34.711391397849475</c:v>
                </c:pt>
                <c:pt idx="930">
                  <c:v>-34.711158968850711</c:v>
                </c:pt>
                <c:pt idx="931">
                  <c:v>-34.711327253218897</c:v>
                </c:pt>
                <c:pt idx="932">
                  <c:v>-34.710905680600227</c:v>
                </c:pt>
                <c:pt idx="933">
                  <c:v>-34.710824411134908</c:v>
                </c:pt>
                <c:pt idx="934">
                  <c:v>-34.710296256684501</c:v>
                </c:pt>
                <c:pt idx="935">
                  <c:v>-34.709686965811976</c:v>
                </c:pt>
                <c:pt idx="936">
                  <c:v>-34.709567769477061</c:v>
                </c:pt>
                <c:pt idx="937">
                  <c:v>-34.709606609808112</c:v>
                </c:pt>
                <c:pt idx="938">
                  <c:v>-34.709565495207677</c:v>
                </c:pt>
                <c:pt idx="939">
                  <c:v>-34.709817021276599</c:v>
                </c:pt>
                <c:pt idx="940">
                  <c:v>-34.709701381509035</c:v>
                </c:pt>
                <c:pt idx="941">
                  <c:v>-34.709601910828034</c:v>
                </c:pt>
                <c:pt idx="942">
                  <c:v>-34.709557794273607</c:v>
                </c:pt>
                <c:pt idx="943">
                  <c:v>-34.70994385593221</c:v>
                </c:pt>
                <c:pt idx="944">
                  <c:v>-34.709595767195772</c:v>
                </c:pt>
                <c:pt idx="945">
                  <c:v>-34.709681818181821</c:v>
                </c:pt>
                <c:pt idx="946">
                  <c:v>-34.709364308342138</c:v>
                </c:pt>
                <c:pt idx="947">
                  <c:v>-34.709466244725739</c:v>
                </c:pt>
                <c:pt idx="948">
                  <c:v>-34.709279241306639</c:v>
                </c:pt>
                <c:pt idx="949">
                  <c:v>-34.709271578947366</c:v>
                </c:pt>
                <c:pt idx="950">
                  <c:v>-34.709376445846473</c:v>
                </c:pt>
                <c:pt idx="951">
                  <c:v>-34.70927205882353</c:v>
                </c:pt>
                <c:pt idx="952">
                  <c:v>-34.70920566631689</c:v>
                </c:pt>
                <c:pt idx="953">
                  <c:v>-34.708649895178191</c:v>
                </c:pt>
                <c:pt idx="954">
                  <c:v>-34.708584293193717</c:v>
                </c:pt>
                <c:pt idx="955">
                  <c:v>-34.708696652719659</c:v>
                </c:pt>
                <c:pt idx="956">
                  <c:v>-34.709053291536051</c:v>
                </c:pt>
                <c:pt idx="957">
                  <c:v>-34.708824634655528</c:v>
                </c:pt>
                <c:pt idx="958">
                  <c:v>-34.709068821689257</c:v>
                </c:pt>
                <c:pt idx="959">
                  <c:v>-34.70898020833333</c:v>
                </c:pt>
                <c:pt idx="960">
                  <c:v>-34.708807492195625</c:v>
                </c:pt>
                <c:pt idx="961">
                  <c:v>-34.708557172557171</c:v>
                </c:pt>
                <c:pt idx="962">
                  <c:v>-34.709206645898234</c:v>
                </c:pt>
                <c:pt idx="963">
                  <c:v>-34.709316390041494</c:v>
                </c:pt>
                <c:pt idx="964">
                  <c:v>-34.709546113989639</c:v>
                </c:pt>
                <c:pt idx="965">
                  <c:v>-34.709784679089026</c:v>
                </c:pt>
                <c:pt idx="966">
                  <c:v>-34.709861427094104</c:v>
                </c:pt>
                <c:pt idx="967">
                  <c:v>-34.709887396694214</c:v>
                </c:pt>
                <c:pt idx="968">
                  <c:v>-34.710630546955628</c:v>
                </c:pt>
                <c:pt idx="969">
                  <c:v>-34.711240206185572</c:v>
                </c:pt>
                <c:pt idx="970">
                  <c:v>-34.711294541709584</c:v>
                </c:pt>
                <c:pt idx="971">
                  <c:v>-34.711247942386841</c:v>
                </c:pt>
                <c:pt idx="972">
                  <c:v>-34.71105858170607</c:v>
                </c:pt>
                <c:pt idx="973">
                  <c:v>-34.712072895277217</c:v>
                </c:pt>
                <c:pt idx="974">
                  <c:v>-34.711626666666675</c:v>
                </c:pt>
                <c:pt idx="975">
                  <c:v>-34.71141393442624</c:v>
                </c:pt>
                <c:pt idx="976">
                  <c:v>-34.711456499488236</c:v>
                </c:pt>
                <c:pt idx="977">
                  <c:v>-34.711361963190193</c:v>
                </c:pt>
                <c:pt idx="978">
                  <c:v>-34.711297242083766</c:v>
                </c:pt>
                <c:pt idx="979">
                  <c:v>-34.711126530612255</c:v>
                </c:pt>
                <c:pt idx="980">
                  <c:v>-34.710845056065246</c:v>
                </c:pt>
                <c:pt idx="981">
                  <c:v>-34.71054887983707</c:v>
                </c:pt>
                <c:pt idx="982">
                  <c:v>-34.711142421159721</c:v>
                </c:pt>
                <c:pt idx="983">
                  <c:v>-34.711163617886193</c:v>
                </c:pt>
                <c:pt idx="984">
                  <c:v>-34.711033502538079</c:v>
                </c:pt>
                <c:pt idx="985">
                  <c:v>-34.710870182555794</c:v>
                </c:pt>
                <c:pt idx="986">
                  <c:v>-34.710819655521796</c:v>
                </c:pt>
                <c:pt idx="987">
                  <c:v>-34.710871457489894</c:v>
                </c:pt>
                <c:pt idx="988">
                  <c:v>-34.710577350859467</c:v>
                </c:pt>
                <c:pt idx="989">
                  <c:v>-34.710184848484865</c:v>
                </c:pt>
                <c:pt idx="990">
                  <c:v>-34.709882946518682</c:v>
                </c:pt>
                <c:pt idx="991">
                  <c:v>-34.709611895161302</c:v>
                </c:pt>
                <c:pt idx="992">
                  <c:v>-34.709294058408872</c:v>
                </c:pt>
                <c:pt idx="993">
                  <c:v>-34.708925553319936</c:v>
                </c:pt>
                <c:pt idx="994">
                  <c:v>-34.708739698492472</c:v>
                </c:pt>
                <c:pt idx="995">
                  <c:v>-34.708452811244996</c:v>
                </c:pt>
                <c:pt idx="996">
                  <c:v>-34.70840421263793</c:v>
                </c:pt>
                <c:pt idx="997">
                  <c:v>-34.70795891783569</c:v>
                </c:pt>
                <c:pt idx="998">
                  <c:v>-34.707593593593614</c:v>
                </c:pt>
                <c:pt idx="999">
                  <c:v>-34.707479000000021</c:v>
                </c:pt>
                <c:pt idx="1000">
                  <c:v>-34.706847152847168</c:v>
                </c:pt>
                <c:pt idx="1001">
                  <c:v>-34.706607784431149</c:v>
                </c:pt>
                <c:pt idx="1002">
                  <c:v>-34.706435692921254</c:v>
                </c:pt>
                <c:pt idx="1003">
                  <c:v>-34.70617430278886</c:v>
                </c:pt>
                <c:pt idx="1004">
                  <c:v>-34.706482587064698</c:v>
                </c:pt>
                <c:pt idx="1005">
                  <c:v>-34.706687872763439</c:v>
                </c:pt>
                <c:pt idx="1006">
                  <c:v>-34.706718967229413</c:v>
                </c:pt>
                <c:pt idx="1007">
                  <c:v>-34.706811507936528</c:v>
                </c:pt>
                <c:pt idx="1008">
                  <c:v>-34.707114965312208</c:v>
                </c:pt>
                <c:pt idx="1009">
                  <c:v>-34.707282178217838</c:v>
                </c:pt>
                <c:pt idx="1010">
                  <c:v>-34.707251236399621</c:v>
                </c:pt>
                <c:pt idx="1011">
                  <c:v>-34.707093873517806</c:v>
                </c:pt>
                <c:pt idx="1012">
                  <c:v>-34.707185587364286</c:v>
                </c:pt>
                <c:pt idx="1013">
                  <c:v>-34.707809664694302</c:v>
                </c:pt>
                <c:pt idx="1014">
                  <c:v>-34.708014778325136</c:v>
                </c:pt>
                <c:pt idx="1015">
                  <c:v>-34.707918307086629</c:v>
                </c:pt>
                <c:pt idx="1016">
                  <c:v>-34.708058997050166</c:v>
                </c:pt>
                <c:pt idx="1017">
                  <c:v>-34.708341846758366</c:v>
                </c:pt>
                <c:pt idx="1018">
                  <c:v>-34.708157998037308</c:v>
                </c:pt>
                <c:pt idx="1019">
                  <c:v>-34.708126470588255</c:v>
                </c:pt>
                <c:pt idx="1020">
                  <c:v>-34.708261508325187</c:v>
                </c:pt>
                <c:pt idx="1021">
                  <c:v>-34.70819569471626</c:v>
                </c:pt>
                <c:pt idx="1022">
                  <c:v>-34.707982404692096</c:v>
                </c:pt>
                <c:pt idx="1023">
                  <c:v>-34.707961914062516</c:v>
                </c:pt>
                <c:pt idx="1024">
                  <c:v>-34.707881951219527</c:v>
                </c:pt>
                <c:pt idx="1025">
                  <c:v>-34.707515594541924</c:v>
                </c:pt>
                <c:pt idx="1026">
                  <c:v>-34.706999026290184</c:v>
                </c:pt>
                <c:pt idx="1027">
                  <c:v>-34.706980544747104</c:v>
                </c:pt>
                <c:pt idx="1028">
                  <c:v>-34.706994169096227</c:v>
                </c:pt>
                <c:pt idx="1029">
                  <c:v>-34.706998058252445</c:v>
                </c:pt>
                <c:pt idx="1030">
                  <c:v>-34.707201745877811</c:v>
                </c:pt>
                <c:pt idx="1031">
                  <c:v>-34.70712015503878</c:v>
                </c:pt>
                <c:pt idx="1032">
                  <c:v>-34.70749370764765</c:v>
                </c:pt>
                <c:pt idx="1033">
                  <c:v>-34.707450676982617</c:v>
                </c:pt>
                <c:pt idx="1034">
                  <c:v>-34.70746666666669</c:v>
                </c:pt>
                <c:pt idx="1035">
                  <c:v>-34.707761583011603</c:v>
                </c:pt>
                <c:pt idx="1036">
                  <c:v>-34.708821600771479</c:v>
                </c:pt>
                <c:pt idx="1037">
                  <c:v>-34.709281310211971</c:v>
                </c:pt>
                <c:pt idx="1038">
                  <c:v>-34.709722810394631</c:v>
                </c:pt>
                <c:pt idx="1039">
                  <c:v>-34.710113461538484</c:v>
                </c:pt>
                <c:pt idx="1040">
                  <c:v>-34.71075120076852</c:v>
                </c:pt>
                <c:pt idx="1041">
                  <c:v>-34.711168905950124</c:v>
                </c:pt>
                <c:pt idx="1042">
                  <c:v>-34.711515819750744</c:v>
                </c:pt>
                <c:pt idx="1043">
                  <c:v>-34.711791187739493</c:v>
                </c:pt>
                <c:pt idx="1044">
                  <c:v>-34.712448803827776</c:v>
                </c:pt>
                <c:pt idx="1045">
                  <c:v>-34.712838432122396</c:v>
                </c:pt>
                <c:pt idx="1046">
                  <c:v>-34.713134670487136</c:v>
                </c:pt>
                <c:pt idx="1047">
                  <c:v>-34.713475190839723</c:v>
                </c:pt>
                <c:pt idx="1048">
                  <c:v>-34.713263107721673</c:v>
                </c:pt>
                <c:pt idx="1049">
                  <c:v>-34.712907619047648</c:v>
                </c:pt>
                <c:pt idx="1050">
                  <c:v>-34.712963843958157</c:v>
                </c:pt>
                <c:pt idx="1051">
                  <c:v>-34.712832699619796</c:v>
                </c:pt>
                <c:pt idx="1052">
                  <c:v>-34.712573599240294</c:v>
                </c:pt>
                <c:pt idx="1053">
                  <c:v>-34.712525616698315</c:v>
                </c:pt>
                <c:pt idx="1054">
                  <c:v>-34.712869194312816</c:v>
                </c:pt>
                <c:pt idx="1055">
                  <c:v>-34.712930871212137</c:v>
                </c:pt>
                <c:pt idx="1056">
                  <c:v>-34.712972563859999</c:v>
                </c:pt>
                <c:pt idx="1057">
                  <c:v>-34.712759924385644</c:v>
                </c:pt>
                <c:pt idx="1058">
                  <c:v>-34.712630783758279</c:v>
                </c:pt>
                <c:pt idx="1059">
                  <c:v>-34.712286792452844</c:v>
                </c:pt>
                <c:pt idx="1060">
                  <c:v>-34.712342130065984</c:v>
                </c:pt>
                <c:pt idx="1061">
                  <c:v>-34.71211205273071</c:v>
                </c:pt>
                <c:pt idx="1062">
                  <c:v>-34.71181561618063</c:v>
                </c:pt>
                <c:pt idx="1063">
                  <c:v>-34.711515977443618</c:v>
                </c:pt>
                <c:pt idx="1064">
                  <c:v>-34.711486384976531</c:v>
                </c:pt>
                <c:pt idx="1065">
                  <c:v>-34.711500000000008</c:v>
                </c:pt>
                <c:pt idx="1066">
                  <c:v>-34.711610121836934</c:v>
                </c:pt>
                <c:pt idx="1067">
                  <c:v>-34.711452247191019</c:v>
                </c:pt>
                <c:pt idx="1068">
                  <c:v>-34.711414405986908</c:v>
                </c:pt>
                <c:pt idx="1069">
                  <c:v>-34.711927102803749</c:v>
                </c:pt>
                <c:pt idx="1070">
                  <c:v>-34.711789915966399</c:v>
                </c:pt>
                <c:pt idx="1071">
                  <c:v>-34.711930037313444</c:v>
                </c:pt>
                <c:pt idx="1072">
                  <c:v>-34.711445479962734</c:v>
                </c:pt>
                <c:pt idx="1073">
                  <c:v>-34.711266294227201</c:v>
                </c:pt>
                <c:pt idx="1074">
                  <c:v>-34.711662325581415</c:v>
                </c:pt>
                <c:pt idx="1075">
                  <c:v>-34.711835501858751</c:v>
                </c:pt>
                <c:pt idx="1076">
                  <c:v>-34.712459610027871</c:v>
                </c:pt>
                <c:pt idx="1077">
                  <c:v>-34.71226623376625</c:v>
                </c:pt>
                <c:pt idx="1078">
                  <c:v>-34.712224281742373</c:v>
                </c:pt>
                <c:pt idx="1079">
                  <c:v>-34.71247037037039</c:v>
                </c:pt>
                <c:pt idx="1080">
                  <c:v>-34.712781683626289</c:v>
                </c:pt>
                <c:pt idx="1081">
                  <c:v>-34.712618299445488</c:v>
                </c:pt>
                <c:pt idx="1082">
                  <c:v>-34.712396121883678</c:v>
                </c:pt>
                <c:pt idx="1083">
                  <c:v>-34.712876383763856</c:v>
                </c:pt>
                <c:pt idx="1084">
                  <c:v>-34.712999078341035</c:v>
                </c:pt>
                <c:pt idx="1085">
                  <c:v>-34.71310681399634</c:v>
                </c:pt>
                <c:pt idx="1086">
                  <c:v>-34.713181232750713</c:v>
                </c:pt>
                <c:pt idx="1087">
                  <c:v>-34.713348345588258</c:v>
                </c:pt>
                <c:pt idx="1088">
                  <c:v>-34.713898989899015</c:v>
                </c:pt>
                <c:pt idx="1089">
                  <c:v>-34.713854128440389</c:v>
                </c:pt>
                <c:pt idx="1090">
                  <c:v>-34.71389092575621</c:v>
                </c:pt>
                <c:pt idx="1091">
                  <c:v>-34.714148351648376</c:v>
                </c:pt>
                <c:pt idx="1092">
                  <c:v>-34.714759377859124</c:v>
                </c:pt>
                <c:pt idx="1093">
                  <c:v>-34.715100548446095</c:v>
                </c:pt>
                <c:pt idx="1094">
                  <c:v>-34.715085844748884</c:v>
                </c:pt>
                <c:pt idx="1095">
                  <c:v>-34.715032846715353</c:v>
                </c:pt>
                <c:pt idx="1096">
                  <c:v>-34.71504375569738</c:v>
                </c:pt>
                <c:pt idx="1097">
                  <c:v>-34.715984517304214</c:v>
                </c:pt>
                <c:pt idx="1098">
                  <c:v>-34.716475887170184</c:v>
                </c:pt>
                <c:pt idx="1099">
                  <c:v>-34.716503636363662</c:v>
                </c:pt>
                <c:pt idx="1100">
                  <c:v>-34.716283378746624</c:v>
                </c:pt>
                <c:pt idx="1101">
                  <c:v>-34.716069872958286</c:v>
                </c:pt>
                <c:pt idx="1102">
                  <c:v>-34.715989120580268</c:v>
                </c:pt>
                <c:pt idx="1103">
                  <c:v>-34.716038043478285</c:v>
                </c:pt>
                <c:pt idx="1104">
                  <c:v>-34.715552036199121</c:v>
                </c:pt>
                <c:pt idx="1105">
                  <c:v>-34.715703435804727</c:v>
                </c:pt>
                <c:pt idx="1106">
                  <c:v>-34.715534778681146</c:v>
                </c:pt>
                <c:pt idx="1107">
                  <c:v>-34.715318592057791</c:v>
                </c:pt>
                <c:pt idx="1108">
                  <c:v>-34.715396753832316</c:v>
                </c:pt>
                <c:pt idx="1109">
                  <c:v>-34.715298198198234</c:v>
                </c:pt>
                <c:pt idx="1110">
                  <c:v>-34.715286228622894</c:v>
                </c:pt>
                <c:pt idx="1111">
                  <c:v>-34.715866906474851</c:v>
                </c:pt>
                <c:pt idx="1112">
                  <c:v>-34.715732255166245</c:v>
                </c:pt>
                <c:pt idx="1113">
                  <c:v>-34.715772890484764</c:v>
                </c:pt>
                <c:pt idx="1114">
                  <c:v>-34.715945291479848</c:v>
                </c:pt>
                <c:pt idx="1115">
                  <c:v>-34.716201612903255</c:v>
                </c:pt>
                <c:pt idx="1116">
                  <c:v>-34.716738585496891</c:v>
                </c:pt>
                <c:pt idx="1117">
                  <c:v>-34.71693112701255</c:v>
                </c:pt>
                <c:pt idx="1118">
                  <c:v>-34.716887399463836</c:v>
                </c:pt>
                <c:pt idx="1119">
                  <c:v>-34.716853571428594</c:v>
                </c:pt>
                <c:pt idx="1120">
                  <c:v>-34.71666369313116</c:v>
                </c:pt>
                <c:pt idx="1121">
                  <c:v>-34.716458110516953</c:v>
                </c:pt>
                <c:pt idx="1122">
                  <c:v>-34.716397150489783</c:v>
                </c:pt>
                <c:pt idx="1123">
                  <c:v>-34.716887900355893</c:v>
                </c:pt>
                <c:pt idx="1124">
                  <c:v>-34.71751911111113</c:v>
                </c:pt>
                <c:pt idx="1125">
                  <c:v>-34.718054174067518</c:v>
                </c:pt>
                <c:pt idx="1126">
                  <c:v>-34.718304347826106</c:v>
                </c:pt>
                <c:pt idx="1127">
                  <c:v>-34.718970744680874</c:v>
                </c:pt>
                <c:pt idx="1128">
                  <c:v>-34.719761736049627</c:v>
                </c:pt>
                <c:pt idx="1129">
                  <c:v>-34.721016814159313</c:v>
                </c:pt>
                <c:pt idx="1130">
                  <c:v>-34.721379310344851</c:v>
                </c:pt>
                <c:pt idx="1131">
                  <c:v>-34.721949646643132</c:v>
                </c:pt>
                <c:pt idx="1132">
                  <c:v>-34.721849073256863</c:v>
                </c:pt>
                <c:pt idx="1133">
                  <c:v>-34.721827160493852</c:v>
                </c:pt>
                <c:pt idx="1134">
                  <c:v>-34.722387665198262</c:v>
                </c:pt>
                <c:pt idx="1135">
                  <c:v>-34.722655809859177</c:v>
                </c:pt>
                <c:pt idx="1136">
                  <c:v>-34.722792436235729</c:v>
                </c:pt>
                <c:pt idx="1137">
                  <c:v>-34.724072056239031</c:v>
                </c:pt>
                <c:pt idx="1138">
                  <c:v>-34.724426690079035</c:v>
                </c:pt>
                <c:pt idx="1139">
                  <c:v>-34.724700000000013</c:v>
                </c:pt>
                <c:pt idx="1140">
                  <c:v>-34.725492550394407</c:v>
                </c:pt>
                <c:pt idx="1141">
                  <c:v>-34.725810858143625</c:v>
                </c:pt>
                <c:pt idx="1142">
                  <c:v>-34.726554680664933</c:v>
                </c:pt>
                <c:pt idx="1143">
                  <c:v>-34.727158216783238</c:v>
                </c:pt>
                <c:pt idx="1144">
                  <c:v>-34.727421834061154</c:v>
                </c:pt>
                <c:pt idx="1145">
                  <c:v>-34.727742582897051</c:v>
                </c:pt>
                <c:pt idx="1146">
                  <c:v>-34.728539668700982</c:v>
                </c:pt>
                <c:pt idx="1147">
                  <c:v>-34.728813588850194</c:v>
                </c:pt>
                <c:pt idx="1148">
                  <c:v>-34.728888598781573</c:v>
                </c:pt>
                <c:pt idx="1149">
                  <c:v>-34.728964347826107</c:v>
                </c:pt>
                <c:pt idx="1150">
                  <c:v>-34.7291155516942</c:v>
                </c:pt>
                <c:pt idx="1151">
                  <c:v>-34.72961631944446</c:v>
                </c:pt>
                <c:pt idx="1152">
                  <c:v>-34.729721595836963</c:v>
                </c:pt>
                <c:pt idx="1153">
                  <c:v>-34.729795493934162</c:v>
                </c:pt>
                <c:pt idx="1154">
                  <c:v>-34.72987012987015</c:v>
                </c:pt>
                <c:pt idx="1155">
                  <c:v>-34.729982698961955</c:v>
                </c:pt>
                <c:pt idx="1156">
                  <c:v>-34.730738980121025</c:v>
                </c:pt>
                <c:pt idx="1157">
                  <c:v>-34.731331606217637</c:v>
                </c:pt>
                <c:pt idx="1158">
                  <c:v>-34.731854184641954</c:v>
                </c:pt>
                <c:pt idx="1159">
                  <c:v>-34.731878448275886</c:v>
                </c:pt>
                <c:pt idx="1160">
                  <c:v>-34.732196382428967</c:v>
                </c:pt>
                <c:pt idx="1161">
                  <c:v>-34.732342512908808</c:v>
                </c:pt>
                <c:pt idx="1162">
                  <c:v>-34.733225279449726</c:v>
                </c:pt>
                <c:pt idx="1163">
                  <c:v>-34.734413230240577</c:v>
                </c:pt>
                <c:pt idx="1164">
                  <c:v>-34.734978540772559</c:v>
                </c:pt>
                <c:pt idx="1165">
                  <c:v>-34.735215265866231</c:v>
                </c:pt>
                <c:pt idx="1166">
                  <c:v>-34.735433590402764</c:v>
                </c:pt>
                <c:pt idx="1167">
                  <c:v>-34.735676369863036</c:v>
                </c:pt>
                <c:pt idx="1168">
                  <c:v>-34.736272882805835</c:v>
                </c:pt>
                <c:pt idx="1169">
                  <c:v>-34.736423076923096</c:v>
                </c:pt>
                <c:pt idx="1170">
                  <c:v>-34.736826643894126</c:v>
                </c:pt>
                <c:pt idx="1171">
                  <c:v>-34.737136518771351</c:v>
                </c:pt>
                <c:pt idx="1172">
                  <c:v>-34.73720716112534</c:v>
                </c:pt>
                <c:pt idx="1173">
                  <c:v>-34.737746166950615</c:v>
                </c:pt>
                <c:pt idx="1174">
                  <c:v>-34.737510638297891</c:v>
                </c:pt>
                <c:pt idx="1175">
                  <c:v>-34.737374149659885</c:v>
                </c:pt>
                <c:pt idx="1176">
                  <c:v>-34.737240441801212</c:v>
                </c:pt>
                <c:pt idx="1177">
                  <c:v>-34.737244482173196</c:v>
                </c:pt>
                <c:pt idx="1178">
                  <c:v>-34.737469041560665</c:v>
                </c:pt>
                <c:pt idx="1179">
                  <c:v>-34.737549152542393</c:v>
                </c:pt>
                <c:pt idx="1180">
                  <c:v>-34.737444538526695</c:v>
                </c:pt>
                <c:pt idx="1181">
                  <c:v>-34.73719120135366</c:v>
                </c:pt>
                <c:pt idx="1182">
                  <c:v>-34.737142857142885</c:v>
                </c:pt>
                <c:pt idx="1183">
                  <c:v>-34.737326013513538</c:v>
                </c:pt>
                <c:pt idx="1184">
                  <c:v>-34.737556962025337</c:v>
                </c:pt>
                <c:pt idx="1185">
                  <c:v>-34.737821247892093</c:v>
                </c:pt>
                <c:pt idx="1186">
                  <c:v>-34.737643639427148</c:v>
                </c:pt>
                <c:pt idx="1187">
                  <c:v>-34.737789562289585</c:v>
                </c:pt>
                <c:pt idx="1188">
                  <c:v>-34.737950378469321</c:v>
                </c:pt>
                <c:pt idx="1189">
                  <c:v>-34.73792521008405</c:v>
                </c:pt>
                <c:pt idx="1190">
                  <c:v>-34.737871536523947</c:v>
                </c:pt>
                <c:pt idx="1191">
                  <c:v>-34.738192114093984</c:v>
                </c:pt>
                <c:pt idx="1192">
                  <c:v>-34.737957250628689</c:v>
                </c:pt>
                <c:pt idx="1193">
                  <c:v>-34.737757118927995</c:v>
                </c:pt>
                <c:pt idx="1194">
                  <c:v>-34.737491213389141</c:v>
                </c:pt>
                <c:pt idx="1195">
                  <c:v>-34.737407190635473</c:v>
                </c:pt>
                <c:pt idx="1196">
                  <c:v>-34.737514619883065</c:v>
                </c:pt>
                <c:pt idx="1197">
                  <c:v>-34.737306343906532</c:v>
                </c:pt>
                <c:pt idx="1198">
                  <c:v>-34.737003336113453</c:v>
                </c:pt>
                <c:pt idx="1199">
                  <c:v>-34.73688166666669</c:v>
                </c:pt>
                <c:pt idx="1200">
                  <c:v>-34.736607826811017</c:v>
                </c:pt>
                <c:pt idx="1201">
                  <c:v>-34.736519134775399</c:v>
                </c:pt>
                <c:pt idx="1202">
                  <c:v>-34.736441396508752</c:v>
                </c:pt>
                <c:pt idx="1203">
                  <c:v>-34.736236710963475</c:v>
                </c:pt>
                <c:pt idx="1204">
                  <c:v>-34.7363991701245</c:v>
                </c:pt>
                <c:pt idx="1205">
                  <c:v>-34.736830016583774</c:v>
                </c:pt>
                <c:pt idx="1206">
                  <c:v>-34.736863297431675</c:v>
                </c:pt>
                <c:pt idx="1207">
                  <c:v>-34.73664983443711</c:v>
                </c:pt>
                <c:pt idx="1208">
                  <c:v>-34.736258891646017</c:v>
                </c:pt>
                <c:pt idx="1209">
                  <c:v>-34.736017355371928</c:v>
                </c:pt>
                <c:pt idx="1210">
                  <c:v>-34.735777043765509</c:v>
                </c:pt>
                <c:pt idx="1211">
                  <c:v>-34.735310231023128</c:v>
                </c:pt>
                <c:pt idx="1212">
                  <c:v>-34.735185490519406</c:v>
                </c:pt>
                <c:pt idx="1213">
                  <c:v>-34.735132619439902</c:v>
                </c:pt>
                <c:pt idx="1214">
                  <c:v>-34.735202469135835</c:v>
                </c:pt>
                <c:pt idx="1215">
                  <c:v>-34.734934210526347</c:v>
                </c:pt>
                <c:pt idx="1216">
                  <c:v>-34.734770747740377</c:v>
                </c:pt>
                <c:pt idx="1217">
                  <c:v>-34.734683908046009</c:v>
                </c:pt>
                <c:pt idx="1218">
                  <c:v>-34.734682526661231</c:v>
                </c:pt>
                <c:pt idx="1219">
                  <c:v>-34.734697540983632</c:v>
                </c:pt>
                <c:pt idx="1220">
                  <c:v>-34.734769860769887</c:v>
                </c:pt>
                <c:pt idx="1221">
                  <c:v>-34.734761865793807</c:v>
                </c:pt>
                <c:pt idx="1222">
                  <c:v>-34.734818479149652</c:v>
                </c:pt>
                <c:pt idx="1223">
                  <c:v>-34.735058006535965</c:v>
                </c:pt>
                <c:pt idx="1224">
                  <c:v>-34.735017959183693</c:v>
                </c:pt>
                <c:pt idx="1225">
                  <c:v>-34.735675367047328</c:v>
                </c:pt>
                <c:pt idx="1226">
                  <c:v>-34.73615158924207</c:v>
                </c:pt>
                <c:pt idx="1227">
                  <c:v>-34.73642996742673</c:v>
                </c:pt>
                <c:pt idx="1228">
                  <c:v>-34.736754271765683</c:v>
                </c:pt>
                <c:pt idx="1229">
                  <c:v>-34.736731707317098</c:v>
                </c:pt>
                <c:pt idx="1230">
                  <c:v>-34.736777416734384</c:v>
                </c:pt>
                <c:pt idx="1231">
                  <c:v>-34.736872564935084</c:v>
                </c:pt>
                <c:pt idx="1232">
                  <c:v>-34.736986212489882</c:v>
                </c:pt>
                <c:pt idx="1233">
                  <c:v>-34.737000810372791</c:v>
                </c:pt>
                <c:pt idx="1234">
                  <c:v>-34.736885829959533</c:v>
                </c:pt>
                <c:pt idx="1235">
                  <c:v>-34.736953883495168</c:v>
                </c:pt>
                <c:pt idx="1236">
                  <c:v>-34.737841552142299</c:v>
                </c:pt>
                <c:pt idx="1237">
                  <c:v>-34.737836833602607</c:v>
                </c:pt>
                <c:pt idx="1238">
                  <c:v>-34.737766747376938</c:v>
                </c:pt>
                <c:pt idx="1239">
                  <c:v>-34.738018548387124</c:v>
                </c:pt>
                <c:pt idx="1240">
                  <c:v>-34.738845286059657</c:v>
                </c:pt>
                <c:pt idx="1241">
                  <c:v>-34.739444444444473</c:v>
                </c:pt>
                <c:pt idx="1242">
                  <c:v>-34.739559131134378</c:v>
                </c:pt>
                <c:pt idx="1243">
                  <c:v>-34.739687299035396</c:v>
                </c:pt>
                <c:pt idx="1244">
                  <c:v>-34.74003614457834</c:v>
                </c:pt>
                <c:pt idx="1245">
                  <c:v>-34.740809791332289</c:v>
                </c:pt>
                <c:pt idx="1246">
                  <c:v>-34.740986367281501</c:v>
                </c:pt>
                <c:pt idx="1247">
                  <c:v>-34.741263621794893</c:v>
                </c:pt>
                <c:pt idx="1248">
                  <c:v>-34.741346677341902</c:v>
                </c:pt>
                <c:pt idx="1249">
                  <c:v>-34.741410400000028</c:v>
                </c:pt>
                <c:pt idx="1250">
                  <c:v>-34.741499600319777</c:v>
                </c:pt>
                <c:pt idx="1251">
                  <c:v>-34.741547124600672</c:v>
                </c:pt>
                <c:pt idx="1252">
                  <c:v>-34.741553072625734</c:v>
                </c:pt>
                <c:pt idx="1253">
                  <c:v>-34.741342105263193</c:v>
                </c:pt>
                <c:pt idx="1254">
                  <c:v>-34.741217529880508</c:v>
                </c:pt>
                <c:pt idx="1255">
                  <c:v>-34.741039012738888</c:v>
                </c:pt>
                <c:pt idx="1256">
                  <c:v>-34.741105807478149</c:v>
                </c:pt>
                <c:pt idx="1257">
                  <c:v>-34.740890302066802</c:v>
                </c:pt>
                <c:pt idx="1258">
                  <c:v>-34.740742652899158</c:v>
                </c:pt>
                <c:pt idx="1259">
                  <c:v>-34.740481746031776</c:v>
                </c:pt>
                <c:pt idx="1260">
                  <c:v>-34.740423473433808</c:v>
                </c:pt>
                <c:pt idx="1261">
                  <c:v>-34.740620443740127</c:v>
                </c:pt>
                <c:pt idx="1262">
                  <c:v>-34.740430720506758</c:v>
                </c:pt>
                <c:pt idx="1263">
                  <c:v>-34.739925632911415</c:v>
                </c:pt>
                <c:pt idx="1264">
                  <c:v>-34.739864031620577</c:v>
                </c:pt>
                <c:pt idx="1265">
                  <c:v>-34.740184044233828</c:v>
                </c:pt>
                <c:pt idx="1266">
                  <c:v>-34.739860299921098</c:v>
                </c:pt>
                <c:pt idx="1267">
                  <c:v>-34.739308359621475</c:v>
                </c:pt>
                <c:pt idx="1268">
                  <c:v>-34.739544523246671</c:v>
                </c:pt>
                <c:pt idx="1269">
                  <c:v>-34.739812598425218</c:v>
                </c:pt>
                <c:pt idx="1270">
                  <c:v>-34.739306845003959</c:v>
                </c:pt>
                <c:pt idx="1271">
                  <c:v>-34.739130503144679</c:v>
                </c:pt>
                <c:pt idx="1272">
                  <c:v>-34.739219952867266</c:v>
                </c:pt>
                <c:pt idx="1273">
                  <c:v>-34.739331240188406</c:v>
                </c:pt>
                <c:pt idx="1274">
                  <c:v>-34.739123921568648</c:v>
                </c:pt>
                <c:pt idx="1275">
                  <c:v>-34.739073667711622</c:v>
                </c:pt>
                <c:pt idx="1276">
                  <c:v>-34.739104933437773</c:v>
                </c:pt>
                <c:pt idx="1277">
                  <c:v>-34.739017996870132</c:v>
                </c:pt>
                <c:pt idx="1278">
                  <c:v>-34.738609851446469</c:v>
                </c:pt>
                <c:pt idx="1279">
                  <c:v>-34.738296093750023</c:v>
                </c:pt>
                <c:pt idx="1280">
                  <c:v>-34.738113973458255</c:v>
                </c:pt>
                <c:pt idx="1281">
                  <c:v>-34.737662246489883</c:v>
                </c:pt>
                <c:pt idx="1282">
                  <c:v>-34.737418550272821</c:v>
                </c:pt>
                <c:pt idx="1283">
                  <c:v>-34.737247663551422</c:v>
                </c:pt>
                <c:pt idx="1284">
                  <c:v>-34.737112062256834</c:v>
                </c:pt>
                <c:pt idx="1285">
                  <c:v>-34.736596423017126</c:v>
                </c:pt>
                <c:pt idx="1286">
                  <c:v>-34.736275835275855</c:v>
                </c:pt>
                <c:pt idx="1287">
                  <c:v>-34.73588431677021</c:v>
                </c:pt>
                <c:pt idx="1288">
                  <c:v>-34.735678044996149</c:v>
                </c:pt>
                <c:pt idx="1289">
                  <c:v>-34.735404651162817</c:v>
                </c:pt>
                <c:pt idx="1290">
                  <c:v>-34.735545313710332</c:v>
                </c:pt>
                <c:pt idx="1291">
                  <c:v>-34.735372291021704</c:v>
                </c:pt>
                <c:pt idx="1292">
                  <c:v>-34.735155452436224</c:v>
                </c:pt>
                <c:pt idx="1293">
                  <c:v>-34.734942040185501</c:v>
                </c:pt>
                <c:pt idx="1294">
                  <c:v>-34.734628571428601</c:v>
                </c:pt>
                <c:pt idx="1295">
                  <c:v>-34.734509259259291</c:v>
                </c:pt>
                <c:pt idx="1296">
                  <c:v>-34.734481110254464</c:v>
                </c:pt>
                <c:pt idx="1297">
                  <c:v>-34.734448382126381</c:v>
                </c:pt>
                <c:pt idx="1298">
                  <c:v>-34.734529638183247</c:v>
                </c:pt>
                <c:pt idx="1299">
                  <c:v>-34.734742307692336</c:v>
                </c:pt>
                <c:pt idx="1300">
                  <c:v>-34.734699461952367</c:v>
                </c:pt>
                <c:pt idx="1301">
                  <c:v>-34.734894009216617</c:v>
                </c:pt>
                <c:pt idx="1302">
                  <c:v>-34.7347405986186</c:v>
                </c:pt>
                <c:pt idx="1303">
                  <c:v>-34.734781441717821</c:v>
                </c:pt>
                <c:pt idx="1304">
                  <c:v>-34.734740229885084</c:v>
                </c:pt>
                <c:pt idx="1305">
                  <c:v>-34.734535222052088</c:v>
                </c:pt>
                <c:pt idx="1306">
                  <c:v>-34.734439173680201</c:v>
                </c:pt>
                <c:pt idx="1307">
                  <c:v>-34.73445412844039</c:v>
                </c:pt>
                <c:pt idx="1308">
                  <c:v>-34.734366692131424</c:v>
                </c:pt>
                <c:pt idx="1309">
                  <c:v>-34.734225190839716</c:v>
                </c:pt>
                <c:pt idx="1310">
                  <c:v>-34.734221967963414</c:v>
                </c:pt>
                <c:pt idx="1311">
                  <c:v>-34.734073932926854</c:v>
                </c:pt>
                <c:pt idx="1312">
                  <c:v>-34.734118050266588</c:v>
                </c:pt>
                <c:pt idx="1313">
                  <c:v>-34.734046423135489</c:v>
                </c:pt>
                <c:pt idx="1314">
                  <c:v>-34.73427148288976</c:v>
                </c:pt>
                <c:pt idx="1315">
                  <c:v>-34.734344224924037</c:v>
                </c:pt>
                <c:pt idx="1316">
                  <c:v>-34.734476841306027</c:v>
                </c:pt>
                <c:pt idx="1317">
                  <c:v>-34.734656297420358</c:v>
                </c:pt>
                <c:pt idx="1318">
                  <c:v>-34.734482941622467</c:v>
                </c:pt>
                <c:pt idx="1319">
                  <c:v>-34.734508333333352</c:v>
                </c:pt>
                <c:pt idx="1320">
                  <c:v>-34.734439061317204</c:v>
                </c:pt>
                <c:pt idx="1321">
                  <c:v>-34.734108169440262</c:v>
                </c:pt>
                <c:pt idx="1322">
                  <c:v>-34.734007558579009</c:v>
                </c:pt>
                <c:pt idx="1323">
                  <c:v>-34.734062688821773</c:v>
                </c:pt>
                <c:pt idx="1324">
                  <c:v>-34.734087547169828</c:v>
                </c:pt>
                <c:pt idx="1325">
                  <c:v>-34.734417797888405</c:v>
                </c:pt>
                <c:pt idx="1326">
                  <c:v>-34.734415222305969</c:v>
                </c:pt>
                <c:pt idx="1327">
                  <c:v>-34.734628012048212</c:v>
                </c:pt>
                <c:pt idx="1328">
                  <c:v>-34.734853273137716</c:v>
                </c:pt>
                <c:pt idx="1329">
                  <c:v>-34.735067669172949</c:v>
                </c:pt>
                <c:pt idx="1330">
                  <c:v>-34.735114951164554</c:v>
                </c:pt>
                <c:pt idx="1331">
                  <c:v>-34.735350600600619</c:v>
                </c:pt>
                <c:pt idx="1332">
                  <c:v>-34.735558139534902</c:v>
                </c:pt>
                <c:pt idx="1333">
                  <c:v>-34.73561244377813</c:v>
                </c:pt>
                <c:pt idx="1334">
                  <c:v>-34.735226966292153</c:v>
                </c:pt>
                <c:pt idx="1335">
                  <c:v>-34.734827095808399</c:v>
                </c:pt>
                <c:pt idx="1336">
                  <c:v>-34.734682872101736</c:v>
                </c:pt>
                <c:pt idx="1337">
                  <c:v>-34.734271300448448</c:v>
                </c:pt>
                <c:pt idx="1338">
                  <c:v>-34.733914115011224</c:v>
                </c:pt>
                <c:pt idx="1339">
                  <c:v>-34.73353880597017</c:v>
                </c:pt>
                <c:pt idx="1340">
                  <c:v>-34.733489932885924</c:v>
                </c:pt>
                <c:pt idx="1341">
                  <c:v>-34.733603576751136</c:v>
                </c:pt>
                <c:pt idx="1342">
                  <c:v>-34.733489947877899</c:v>
                </c:pt>
                <c:pt idx="1343">
                  <c:v>-34.733447172619059</c:v>
                </c:pt>
                <c:pt idx="1344">
                  <c:v>-34.733745724907081</c:v>
                </c:pt>
                <c:pt idx="1345">
                  <c:v>-34.733530460624088</c:v>
                </c:pt>
                <c:pt idx="1346">
                  <c:v>-34.733391239792148</c:v>
                </c:pt>
                <c:pt idx="1347">
                  <c:v>-34.733362759643938</c:v>
                </c:pt>
                <c:pt idx="1348">
                  <c:v>-34.733286879169775</c:v>
                </c:pt>
                <c:pt idx="1349">
                  <c:v>-34.732944444444463</c:v>
                </c:pt>
                <c:pt idx="1350">
                  <c:v>-34.732450037009642</c:v>
                </c:pt>
                <c:pt idx="1351">
                  <c:v>-34.732159763313632</c:v>
                </c:pt>
                <c:pt idx="1352">
                  <c:v>-34.731949002217313</c:v>
                </c:pt>
                <c:pt idx="1353">
                  <c:v>-34.731895864106377</c:v>
                </c:pt>
                <c:pt idx="1354">
                  <c:v>-34.73230036900371</c:v>
                </c:pt>
                <c:pt idx="1355">
                  <c:v>-34.73210914454279</c:v>
                </c:pt>
                <c:pt idx="1356">
                  <c:v>-34.731614591009603</c:v>
                </c:pt>
                <c:pt idx="1357">
                  <c:v>-34.731499263622993</c:v>
                </c:pt>
                <c:pt idx="1358">
                  <c:v>-34.731636497424596</c:v>
                </c:pt>
                <c:pt idx="1359">
                  <c:v>-34.731766176470607</c:v>
                </c:pt>
                <c:pt idx="1360">
                  <c:v>-34.731248346803845</c:v>
                </c:pt>
                <c:pt idx="1361">
                  <c:v>-34.731077092511036</c:v>
                </c:pt>
                <c:pt idx="1362">
                  <c:v>-34.730869405722686</c:v>
                </c:pt>
                <c:pt idx="1363">
                  <c:v>-34.7308255131965</c:v>
                </c:pt>
                <c:pt idx="1364">
                  <c:v>-34.730787545787564</c:v>
                </c:pt>
                <c:pt idx="1365">
                  <c:v>-34.73073352855053</c:v>
                </c:pt>
                <c:pt idx="1366">
                  <c:v>-34.730730797366512</c:v>
                </c:pt>
                <c:pt idx="1367">
                  <c:v>-34.730521198830431</c:v>
                </c:pt>
                <c:pt idx="1368">
                  <c:v>-34.730304601899213</c:v>
                </c:pt>
                <c:pt idx="1369">
                  <c:v>-34.730034306569365</c:v>
                </c:pt>
                <c:pt idx="1370">
                  <c:v>-34.729862144420153</c:v>
                </c:pt>
                <c:pt idx="1371">
                  <c:v>-34.729573615160369</c:v>
                </c:pt>
                <c:pt idx="1372">
                  <c:v>-34.729500364166078</c:v>
                </c:pt>
                <c:pt idx="1373">
                  <c:v>-34.729454876273678</c:v>
                </c:pt>
                <c:pt idx="1374">
                  <c:v>-34.72906836363638</c:v>
                </c:pt>
                <c:pt idx="1375">
                  <c:v>-34.728893895348854</c:v>
                </c:pt>
                <c:pt idx="1376">
                  <c:v>-34.728698620188837</c:v>
                </c:pt>
                <c:pt idx="1377">
                  <c:v>-34.728379535558801</c:v>
                </c:pt>
                <c:pt idx="1378">
                  <c:v>-34.72798767222627</c:v>
                </c:pt>
                <c:pt idx="1379">
                  <c:v>-34.727448550724652</c:v>
                </c:pt>
                <c:pt idx="1380">
                  <c:v>-34.727240405503274</c:v>
                </c:pt>
                <c:pt idx="1381">
                  <c:v>-34.726827785817676</c:v>
                </c:pt>
                <c:pt idx="1382">
                  <c:v>-34.726638467100521</c:v>
                </c:pt>
                <c:pt idx="1383">
                  <c:v>-34.72649060693643</c:v>
                </c:pt>
                <c:pt idx="1384">
                  <c:v>-34.726223826714815</c:v>
                </c:pt>
                <c:pt idx="1385">
                  <c:v>-34.726289321789338</c:v>
                </c:pt>
                <c:pt idx="1386">
                  <c:v>-34.726329488103836</c:v>
                </c:pt>
                <c:pt idx="1387">
                  <c:v>-34.726287463976959</c:v>
                </c:pt>
                <c:pt idx="1388">
                  <c:v>-34.726086393088572</c:v>
                </c:pt>
                <c:pt idx="1389">
                  <c:v>-34.725976978417279</c:v>
                </c:pt>
                <c:pt idx="1390">
                  <c:v>-34.725854061826041</c:v>
                </c:pt>
                <c:pt idx="1391">
                  <c:v>-34.725541666666679</c:v>
                </c:pt>
                <c:pt idx="1392">
                  <c:v>-34.725483847810494</c:v>
                </c:pt>
                <c:pt idx="1393">
                  <c:v>-34.725439024390255</c:v>
                </c:pt>
                <c:pt idx="1394">
                  <c:v>-34.725013620071692</c:v>
                </c:pt>
                <c:pt idx="1395">
                  <c:v>-34.724858882521502</c:v>
                </c:pt>
                <c:pt idx="1396">
                  <c:v>-34.724790980672879</c:v>
                </c:pt>
                <c:pt idx="1397">
                  <c:v>-34.724871244635203</c:v>
                </c:pt>
                <c:pt idx="1398">
                  <c:v>-34.724706933523954</c:v>
                </c:pt>
                <c:pt idx="1399">
                  <c:v>-34.724693571428581</c:v>
                </c:pt>
                <c:pt idx="1400">
                  <c:v>-34.72470521056389</c:v>
                </c:pt>
                <c:pt idx="1401">
                  <c:v>-34.72468758915835</c:v>
                </c:pt>
                <c:pt idx="1402">
                  <c:v>-34.724791161796162</c:v>
                </c:pt>
                <c:pt idx="1403">
                  <c:v>-34.724829059829069</c:v>
                </c:pt>
                <c:pt idx="1404">
                  <c:v>-34.725654092526696</c:v>
                </c:pt>
                <c:pt idx="1405">
                  <c:v>-34.725644381223333</c:v>
                </c:pt>
                <c:pt idx="1406">
                  <c:v>-34.725555792466245</c:v>
                </c:pt>
                <c:pt idx="1407">
                  <c:v>-34.725817471590915</c:v>
                </c:pt>
                <c:pt idx="1408">
                  <c:v>-34.726092973740251</c:v>
                </c:pt>
                <c:pt idx="1409">
                  <c:v>-34.725987234042556</c:v>
                </c:pt>
                <c:pt idx="1410">
                  <c:v>-34.726094259390507</c:v>
                </c:pt>
                <c:pt idx="1411">
                  <c:v>-34.72631657223797</c:v>
                </c:pt>
                <c:pt idx="1412">
                  <c:v>-34.726488322717628</c:v>
                </c:pt>
                <c:pt idx="1413">
                  <c:v>-34.726521216407363</c:v>
                </c:pt>
                <c:pt idx="1414">
                  <c:v>-34.726442402826855</c:v>
                </c:pt>
                <c:pt idx="1415">
                  <c:v>-34.726350282485875</c:v>
                </c:pt>
                <c:pt idx="1416">
                  <c:v>-34.726164431898383</c:v>
                </c:pt>
                <c:pt idx="1417">
                  <c:v>-34.726281382228493</c:v>
                </c:pt>
                <c:pt idx="1418">
                  <c:v>-34.726400986610294</c:v>
                </c:pt>
                <c:pt idx="1419">
                  <c:v>-34.726512676056345</c:v>
                </c:pt>
                <c:pt idx="1420">
                  <c:v>-34.726736805066857</c:v>
                </c:pt>
                <c:pt idx="1421">
                  <c:v>-34.726799578059072</c:v>
                </c:pt>
                <c:pt idx="1422">
                  <c:v>-34.726695713281799</c:v>
                </c:pt>
                <c:pt idx="1423">
                  <c:v>-34.726742275280898</c:v>
                </c:pt>
                <c:pt idx="1424">
                  <c:v>-34.726987368421057</c:v>
                </c:pt>
                <c:pt idx="1425">
                  <c:v>-34.727154978962133</c:v>
                </c:pt>
                <c:pt idx="1426">
                  <c:v>-34.726688857743518</c:v>
                </c:pt>
                <c:pt idx="1427">
                  <c:v>-34.726404761904767</c:v>
                </c:pt>
                <c:pt idx="1428">
                  <c:v>-34.726377186843948</c:v>
                </c:pt>
                <c:pt idx="1429">
                  <c:v>-34.726225174825174</c:v>
                </c:pt>
                <c:pt idx="1430">
                  <c:v>-34.726255066387139</c:v>
                </c:pt>
                <c:pt idx="1431">
                  <c:v>-34.72613407821229</c:v>
                </c:pt>
                <c:pt idx="1432">
                  <c:v>-34.725996510816472</c:v>
                </c:pt>
                <c:pt idx="1433">
                  <c:v>-34.72610460251046</c:v>
                </c:pt>
                <c:pt idx="1434">
                  <c:v>-34.726171428571433</c:v>
                </c:pt>
                <c:pt idx="1435">
                  <c:v>-34.72624721448468</c:v>
                </c:pt>
                <c:pt idx="1436">
                  <c:v>-34.726257480862913</c:v>
                </c:pt>
                <c:pt idx="1437">
                  <c:v>-34.726400556328237</c:v>
                </c:pt>
                <c:pt idx="1438">
                  <c:v>-34.726568450312719</c:v>
                </c:pt>
                <c:pt idx="1439">
                  <c:v>-34.726418055555563</c:v>
                </c:pt>
                <c:pt idx="1440">
                  <c:v>-34.726520471894524</c:v>
                </c:pt>
                <c:pt idx="1441">
                  <c:v>-34.726723994452158</c:v>
                </c:pt>
                <c:pt idx="1442">
                  <c:v>-34.726990990990998</c:v>
                </c:pt>
                <c:pt idx="1443">
                  <c:v>-34.726926592797788</c:v>
                </c:pt>
                <c:pt idx="1444">
                  <c:v>-34.72689619377163</c:v>
                </c:pt>
                <c:pt idx="1445">
                  <c:v>-34.726793914246201</c:v>
                </c:pt>
                <c:pt idx="1446">
                  <c:v>-34.726881824464414</c:v>
                </c:pt>
                <c:pt idx="1447">
                  <c:v>-34.727157458563532</c:v>
                </c:pt>
                <c:pt idx="1448">
                  <c:v>-34.727256038647347</c:v>
                </c:pt>
                <c:pt idx="1449">
                  <c:v>-34.727261379310349</c:v>
                </c:pt>
                <c:pt idx="1450">
                  <c:v>-34.727419710544453</c:v>
                </c:pt>
                <c:pt idx="1451">
                  <c:v>-34.727326446280991</c:v>
                </c:pt>
                <c:pt idx="1452">
                  <c:v>-34.728207157604956</c:v>
                </c:pt>
                <c:pt idx="1453">
                  <c:v>-34.728563273727644</c:v>
                </c:pt>
                <c:pt idx="1454">
                  <c:v>-34.728782817869416</c:v>
                </c:pt>
                <c:pt idx="1455">
                  <c:v>-34.728964285714291</c:v>
                </c:pt>
                <c:pt idx="1456">
                  <c:v>-34.729361015785862</c:v>
                </c:pt>
                <c:pt idx="1457">
                  <c:v>-34.729655692729771</c:v>
                </c:pt>
                <c:pt idx="1458">
                  <c:v>-34.729861549006174</c:v>
                </c:pt>
                <c:pt idx="1459">
                  <c:v>-34.729951369863016</c:v>
                </c:pt>
                <c:pt idx="1460">
                  <c:v>-34.730346338124569</c:v>
                </c:pt>
                <c:pt idx="1461">
                  <c:v>-34.730448700410392</c:v>
                </c:pt>
                <c:pt idx="1462">
                  <c:v>-34.730640464798356</c:v>
                </c:pt>
                <c:pt idx="1463">
                  <c:v>-34.730675546448083</c:v>
                </c:pt>
                <c:pt idx="1464">
                  <c:v>-34.730701706484638</c:v>
                </c:pt>
                <c:pt idx="1465">
                  <c:v>-34.730652114597547</c:v>
                </c:pt>
                <c:pt idx="1466">
                  <c:v>-34.730705521472395</c:v>
                </c:pt>
                <c:pt idx="1467">
                  <c:v>-34.730717983651225</c:v>
                </c:pt>
                <c:pt idx="1468">
                  <c:v>-34.730771953710004</c:v>
                </c:pt>
                <c:pt idx="1469">
                  <c:v>-34.730957823129252</c:v>
                </c:pt>
                <c:pt idx="1470">
                  <c:v>-34.730977566281446</c:v>
                </c:pt>
                <c:pt idx="1471">
                  <c:v>-34.73119836956522</c:v>
                </c:pt>
                <c:pt idx="1472">
                  <c:v>-34.731406653088932</c:v>
                </c:pt>
                <c:pt idx="1473">
                  <c:v>-34.731639077340574</c:v>
                </c:pt>
                <c:pt idx="1474">
                  <c:v>-34.732099661016953</c:v>
                </c:pt>
                <c:pt idx="1475">
                  <c:v>-34.732207994579944</c:v>
                </c:pt>
                <c:pt idx="1476">
                  <c:v>-34.732273527420446</c:v>
                </c:pt>
                <c:pt idx="1477">
                  <c:v>-34.73244587280108</c:v>
                </c:pt>
                <c:pt idx="1478">
                  <c:v>-34.732749830966867</c:v>
                </c:pt>
                <c:pt idx="1479">
                  <c:v>-34.732800675675676</c:v>
                </c:pt>
                <c:pt idx="1480">
                  <c:v>-34.73291762322755</c:v>
                </c:pt>
                <c:pt idx="1481">
                  <c:v>-34.733300269905534</c:v>
                </c:pt>
                <c:pt idx="1482">
                  <c:v>-34.733728927848958</c:v>
                </c:pt>
                <c:pt idx="1483">
                  <c:v>-34.733944070080867</c:v>
                </c:pt>
                <c:pt idx="1484">
                  <c:v>-34.734486868686872</c:v>
                </c:pt>
                <c:pt idx="1485">
                  <c:v>-34.735197173620463</c:v>
                </c:pt>
                <c:pt idx="1486">
                  <c:v>-34.735366509751181</c:v>
                </c:pt>
                <c:pt idx="1487">
                  <c:v>-34.735580645161292</c:v>
                </c:pt>
                <c:pt idx="1488">
                  <c:v>-34.735679650772333</c:v>
                </c:pt>
                <c:pt idx="1489">
                  <c:v>-34.736036912751679</c:v>
                </c:pt>
                <c:pt idx="1490">
                  <c:v>-34.736201207243461</c:v>
                </c:pt>
                <c:pt idx="1491">
                  <c:v>-34.736477211796249</c:v>
                </c:pt>
                <c:pt idx="1492">
                  <c:v>-34.736841929002011</c:v>
                </c:pt>
                <c:pt idx="1493">
                  <c:v>-34.73727978580991</c:v>
                </c:pt>
                <c:pt idx="1494">
                  <c:v>-34.737690301003347</c:v>
                </c:pt>
                <c:pt idx="1495">
                  <c:v>-34.738070187165782</c:v>
                </c:pt>
                <c:pt idx="1496">
                  <c:v>-34.738500334001337</c:v>
                </c:pt>
                <c:pt idx="1497">
                  <c:v>-34.738930574098802</c:v>
                </c:pt>
                <c:pt idx="1498">
                  <c:v>-34.739305537024684</c:v>
                </c:pt>
                <c:pt idx="1499">
                  <c:v>-34.739750000000008</c:v>
                </c:pt>
                <c:pt idx="1500">
                  <c:v>-34.740197201865428</c:v>
                </c:pt>
                <c:pt idx="1501">
                  <c:v>-34.740543941411453</c:v>
                </c:pt>
                <c:pt idx="1502">
                  <c:v>-34.740707917498341</c:v>
                </c:pt>
                <c:pt idx="1503">
                  <c:v>-34.740795212765967</c:v>
                </c:pt>
                <c:pt idx="1504">
                  <c:v>-34.740946179402002</c:v>
                </c:pt>
                <c:pt idx="1505">
                  <c:v>-34.741051792828692</c:v>
                </c:pt>
                <c:pt idx="1506">
                  <c:v>-34.741535500995361</c:v>
                </c:pt>
                <c:pt idx="1507">
                  <c:v>-34.742055039787807</c:v>
                </c:pt>
                <c:pt idx="1508">
                  <c:v>-34.742623591782646</c:v>
                </c:pt>
                <c:pt idx="1509">
                  <c:v>-34.743210596026501</c:v>
                </c:pt>
                <c:pt idx="1510">
                  <c:v>-34.743636664460631</c:v>
                </c:pt>
                <c:pt idx="1511">
                  <c:v>-34.743941798941812</c:v>
                </c:pt>
                <c:pt idx="1512">
                  <c:v>-34.744299405155338</c:v>
                </c:pt>
                <c:pt idx="1513">
                  <c:v>-34.744583883751666</c:v>
                </c:pt>
                <c:pt idx="1514">
                  <c:v>-34.745053465346551</c:v>
                </c:pt>
                <c:pt idx="1515">
                  <c:v>-34.74547691292878</c:v>
                </c:pt>
                <c:pt idx="1516">
                  <c:v>-34.745898483849722</c:v>
                </c:pt>
                <c:pt idx="1517">
                  <c:v>-34.746110671936776</c:v>
                </c:pt>
                <c:pt idx="1518">
                  <c:v>-34.746329822251496</c:v>
                </c:pt>
                <c:pt idx="1519">
                  <c:v>-34.746705921052644</c:v>
                </c:pt>
                <c:pt idx="1520">
                  <c:v>-34.746948060486538</c:v>
                </c:pt>
                <c:pt idx="1521">
                  <c:v>-34.747136662286479</c:v>
                </c:pt>
                <c:pt idx="1522">
                  <c:v>-34.747321076822075</c:v>
                </c:pt>
                <c:pt idx="1523">
                  <c:v>-34.747399606299226</c:v>
                </c:pt>
                <c:pt idx="1524">
                  <c:v>-34.747656393442639</c:v>
                </c:pt>
                <c:pt idx="1525">
                  <c:v>-34.747809960681536</c:v>
                </c:pt>
                <c:pt idx="1526">
                  <c:v>-34.747991486575003</c:v>
                </c:pt>
                <c:pt idx="1527">
                  <c:v>-34.747923429319393</c:v>
                </c:pt>
                <c:pt idx="1528">
                  <c:v>-34.747964682799235</c:v>
                </c:pt>
                <c:pt idx="1529">
                  <c:v>-34.747876470588253</c:v>
                </c:pt>
                <c:pt idx="1530">
                  <c:v>-34.747951665578071</c:v>
                </c:pt>
                <c:pt idx="1531">
                  <c:v>-34.747998041775475</c:v>
                </c:pt>
                <c:pt idx="1532">
                  <c:v>-34.747879321591668</c:v>
                </c:pt>
                <c:pt idx="1533">
                  <c:v>-34.748277705345515</c:v>
                </c:pt>
                <c:pt idx="1534">
                  <c:v>-34.748472964169395</c:v>
                </c:pt>
                <c:pt idx="1535">
                  <c:v>-34.748542968750016</c:v>
                </c:pt>
                <c:pt idx="1536">
                  <c:v>-34.748696161353301</c:v>
                </c:pt>
                <c:pt idx="1537">
                  <c:v>-34.748770481144355</c:v>
                </c:pt>
                <c:pt idx="1538">
                  <c:v>-34.749159844054589</c:v>
                </c:pt>
                <c:pt idx="1539">
                  <c:v>-34.749227922077935</c:v>
                </c:pt>
                <c:pt idx="1540">
                  <c:v>-34.748990266061014</c:v>
                </c:pt>
                <c:pt idx="1541">
                  <c:v>-34.7489552529183</c:v>
                </c:pt>
                <c:pt idx="1542">
                  <c:v>-34.748842514581995</c:v>
                </c:pt>
                <c:pt idx="1543">
                  <c:v>-34.748909974093273</c:v>
                </c:pt>
                <c:pt idx="1544">
                  <c:v>-34.748828478964413</c:v>
                </c:pt>
                <c:pt idx="1545">
                  <c:v>-34.748749676584744</c:v>
                </c:pt>
                <c:pt idx="1546">
                  <c:v>-34.749116354234012</c:v>
                </c:pt>
                <c:pt idx="1547">
                  <c:v>-34.74922609819123</c:v>
                </c:pt>
                <c:pt idx="1548">
                  <c:v>-34.749317624273736</c:v>
                </c:pt>
                <c:pt idx="1549">
                  <c:v>-34.749223870967754</c:v>
                </c:pt>
                <c:pt idx="1550">
                  <c:v>-34.749331399097365</c:v>
                </c:pt>
                <c:pt idx="1551">
                  <c:v>-34.749266108247433</c:v>
                </c:pt>
                <c:pt idx="1552">
                  <c:v>-34.749335479716692</c:v>
                </c:pt>
                <c:pt idx="1553">
                  <c:v>-34.749109395109407</c:v>
                </c:pt>
                <c:pt idx="1554">
                  <c:v>-34.749045016077183</c:v>
                </c:pt>
                <c:pt idx="1555">
                  <c:v>-34.748827763496159</c:v>
                </c:pt>
                <c:pt idx="1556">
                  <c:v>-34.748725112395647</c:v>
                </c:pt>
                <c:pt idx="1557">
                  <c:v>-34.748576379974338</c:v>
                </c:pt>
                <c:pt idx="1558">
                  <c:v>-34.748302758178333</c:v>
                </c:pt>
                <c:pt idx="1559">
                  <c:v>-34.747994230769244</c:v>
                </c:pt>
                <c:pt idx="1560">
                  <c:v>-34.747826393337618</c:v>
                </c:pt>
                <c:pt idx="1561">
                  <c:v>-34.747711907810512</c:v>
                </c:pt>
                <c:pt idx="1562">
                  <c:v>-34.747646833013448</c:v>
                </c:pt>
                <c:pt idx="1563">
                  <c:v>-34.747602301790295</c:v>
                </c:pt>
                <c:pt idx="1564">
                  <c:v>-34.747564856230042</c:v>
                </c:pt>
                <c:pt idx="1565">
                  <c:v>-34.74781800766285</c:v>
                </c:pt>
                <c:pt idx="1566">
                  <c:v>-34.748114231014689</c:v>
                </c:pt>
                <c:pt idx="1567">
                  <c:v>-34.748019132653077</c:v>
                </c:pt>
                <c:pt idx="1568">
                  <c:v>-34.747815806246031</c:v>
                </c:pt>
                <c:pt idx="1569">
                  <c:v>-34.747807643312115</c:v>
                </c:pt>
                <c:pt idx="1570">
                  <c:v>-34.747625079567172</c:v>
                </c:pt>
                <c:pt idx="1571">
                  <c:v>-34.747218193384235</c:v>
                </c:pt>
                <c:pt idx="1572">
                  <c:v>-34.746911633820737</c:v>
                </c:pt>
                <c:pt idx="1573">
                  <c:v>-34.74683227445999</c:v>
                </c:pt>
                <c:pt idx="1574">
                  <c:v>-34.746829206349219</c:v>
                </c:pt>
                <c:pt idx="1575">
                  <c:v>-34.746843908629451</c:v>
                </c:pt>
                <c:pt idx="1576">
                  <c:v>-34.746913760304388</c:v>
                </c:pt>
                <c:pt idx="1577">
                  <c:v>-34.746478453738924</c:v>
                </c:pt>
                <c:pt idx="1578">
                  <c:v>-34.746086763774549</c:v>
                </c:pt>
                <c:pt idx="1579">
                  <c:v>-34.745942405063303</c:v>
                </c:pt>
                <c:pt idx="1580">
                  <c:v>-34.745641998734989</c:v>
                </c:pt>
                <c:pt idx="1581">
                  <c:v>-34.745467762326179</c:v>
                </c:pt>
                <c:pt idx="1582">
                  <c:v>-34.745390397978532</c:v>
                </c:pt>
                <c:pt idx="1583">
                  <c:v>-34.745454545454557</c:v>
                </c:pt>
                <c:pt idx="1584">
                  <c:v>-34.745422082018941</c:v>
                </c:pt>
                <c:pt idx="1585">
                  <c:v>-34.745034047919304</c:v>
                </c:pt>
                <c:pt idx="1586">
                  <c:v>-34.744854442344057</c:v>
                </c:pt>
                <c:pt idx="1587">
                  <c:v>-34.744825566750642</c:v>
                </c:pt>
                <c:pt idx="1588">
                  <c:v>-34.744553178099444</c:v>
                </c:pt>
                <c:pt idx="1589">
                  <c:v>-34.744279245283032</c:v>
                </c:pt>
                <c:pt idx="1590">
                  <c:v>-34.744428032683857</c:v>
                </c:pt>
                <c:pt idx="1591">
                  <c:v>-34.744464824120612</c:v>
                </c:pt>
                <c:pt idx="1592">
                  <c:v>-34.744409290646594</c:v>
                </c:pt>
                <c:pt idx="1593">
                  <c:v>-34.744627979924729</c:v>
                </c:pt>
                <c:pt idx="1594">
                  <c:v>-34.744643887147348</c:v>
                </c:pt>
                <c:pt idx="1595">
                  <c:v>-34.744674185463666</c:v>
                </c:pt>
                <c:pt idx="1596">
                  <c:v>-34.744874765184733</c:v>
                </c:pt>
                <c:pt idx="1597">
                  <c:v>-34.744963704630798</c:v>
                </c:pt>
                <c:pt idx="1598">
                  <c:v>-34.745104440275185</c:v>
                </c:pt>
                <c:pt idx="1599">
                  <c:v>-34.74531312500001</c:v>
                </c:pt>
                <c:pt idx="1600">
                  <c:v>-34.74546221111806</c:v>
                </c:pt>
                <c:pt idx="1601">
                  <c:v>-34.74542634207242</c:v>
                </c:pt>
                <c:pt idx="1602">
                  <c:v>-34.745400499064267</c:v>
                </c:pt>
                <c:pt idx="1603">
                  <c:v>-34.745556109725698</c:v>
                </c:pt>
                <c:pt idx="1604">
                  <c:v>-34.745545794392534</c:v>
                </c:pt>
                <c:pt idx="1605">
                  <c:v>-34.74590784557909</c:v>
                </c:pt>
                <c:pt idx="1606">
                  <c:v>-34.745988799004365</c:v>
                </c:pt>
                <c:pt idx="1607">
                  <c:v>-34.746112562189062</c:v>
                </c:pt>
                <c:pt idx="1608">
                  <c:v>-34.746293349906779</c:v>
                </c:pt>
                <c:pt idx="1609">
                  <c:v>-34.746247204968945</c:v>
                </c:pt>
                <c:pt idx="1610">
                  <c:v>-34.746481067659843</c:v>
                </c:pt>
                <c:pt idx="1611">
                  <c:v>-34.74664702233251</c:v>
                </c:pt>
                <c:pt idx="1612">
                  <c:v>-34.74689336639802</c:v>
                </c:pt>
                <c:pt idx="1613">
                  <c:v>-34.746732961586126</c:v>
                </c:pt>
                <c:pt idx="1614">
                  <c:v>-34.746718885448921</c:v>
                </c:pt>
                <c:pt idx="1615">
                  <c:v>-34.747006188118817</c:v>
                </c:pt>
                <c:pt idx="1616">
                  <c:v>-34.74716573902289</c:v>
                </c:pt>
                <c:pt idx="1617">
                  <c:v>-34.747317676143396</c:v>
                </c:pt>
                <c:pt idx="1618">
                  <c:v>-34.747354539839414</c:v>
                </c:pt>
                <c:pt idx="1619">
                  <c:v>-34.747450000000008</c:v>
                </c:pt>
                <c:pt idx="1620">
                  <c:v>-34.747644046884645</c:v>
                </c:pt>
                <c:pt idx="1621">
                  <c:v>-34.74760974106043</c:v>
                </c:pt>
                <c:pt idx="1622">
                  <c:v>-34.748088724584115</c:v>
                </c:pt>
                <c:pt idx="1623">
                  <c:v>-34.748385467980306</c:v>
                </c:pt>
                <c:pt idx="1624">
                  <c:v>-34.748440000000009</c:v>
                </c:pt>
                <c:pt idx="1625">
                  <c:v>-34.748464329643305</c:v>
                </c:pt>
                <c:pt idx="1626">
                  <c:v>-34.748502151198537</c:v>
                </c:pt>
                <c:pt idx="1627">
                  <c:v>-34.748598280098292</c:v>
                </c:pt>
                <c:pt idx="1628">
                  <c:v>-34.748554327808485</c:v>
                </c:pt>
                <c:pt idx="1629">
                  <c:v>-34.748608588957069</c:v>
                </c:pt>
                <c:pt idx="1630">
                  <c:v>-34.748496627835692</c:v>
                </c:pt>
                <c:pt idx="1631">
                  <c:v>-34.748455269607852</c:v>
                </c:pt>
                <c:pt idx="1632">
                  <c:v>-34.748380281690146</c:v>
                </c:pt>
                <c:pt idx="1633">
                  <c:v>-34.748200122399027</c:v>
                </c:pt>
                <c:pt idx="1634">
                  <c:v>-34.748154740061167</c:v>
                </c:pt>
                <c:pt idx="1635">
                  <c:v>-34.748013447432768</c:v>
                </c:pt>
                <c:pt idx="1636">
                  <c:v>-34.748020158827124</c:v>
                </c:pt>
                <c:pt idx="1637">
                  <c:v>-34.747826617826618</c:v>
                </c:pt>
                <c:pt idx="1638">
                  <c:v>-34.747735204392924</c:v>
                </c:pt>
                <c:pt idx="1639">
                  <c:v>-34.747525609756096</c:v>
                </c:pt>
                <c:pt idx="1640">
                  <c:v>-34.747714808043874</c:v>
                </c:pt>
                <c:pt idx="1641">
                  <c:v>-34.747596224116933</c:v>
                </c:pt>
                <c:pt idx="1642">
                  <c:v>-34.747497869750461</c:v>
                </c:pt>
                <c:pt idx="1643">
                  <c:v>-34.747590024330897</c:v>
                </c:pt>
                <c:pt idx="1644">
                  <c:v>-34.747541641337385</c:v>
                </c:pt>
                <c:pt idx="1645">
                  <c:v>-34.747527946537055</c:v>
                </c:pt>
                <c:pt idx="1646">
                  <c:v>-34.747523375834845</c:v>
                </c:pt>
                <c:pt idx="1647">
                  <c:v>-34.747588592233008</c:v>
                </c:pt>
                <c:pt idx="1648">
                  <c:v>-34.747608853850821</c:v>
                </c:pt>
                <c:pt idx="1649">
                  <c:v>-34.747603636363635</c:v>
                </c:pt>
                <c:pt idx="1650">
                  <c:v>-34.747861296184134</c:v>
                </c:pt>
                <c:pt idx="1651">
                  <c:v>-34.74858595641647</c:v>
                </c:pt>
                <c:pt idx="1652">
                  <c:v>-34.748568058076224</c:v>
                </c:pt>
                <c:pt idx="1653">
                  <c:v>-34.74847642079807</c:v>
                </c:pt>
                <c:pt idx="1654">
                  <c:v>-34.748360120845923</c:v>
                </c:pt>
                <c:pt idx="1655">
                  <c:v>-34.748432367149761</c:v>
                </c:pt>
                <c:pt idx="1656">
                  <c:v>-34.748467109233552</c:v>
                </c:pt>
                <c:pt idx="1657">
                  <c:v>-34.748592882991559</c:v>
                </c:pt>
                <c:pt idx="1658">
                  <c:v>-34.748528028933094</c:v>
                </c:pt>
                <c:pt idx="1659">
                  <c:v>-34.748874096385542</c:v>
                </c:pt>
                <c:pt idx="1660">
                  <c:v>-34.748844671884406</c:v>
                </c:pt>
                <c:pt idx="1661">
                  <c:v>-34.748742478941033</c:v>
                </c:pt>
                <c:pt idx="1662">
                  <c:v>-34.748710162357185</c:v>
                </c:pt>
                <c:pt idx="1663">
                  <c:v>-34.748611778846154</c:v>
                </c:pt>
                <c:pt idx="1664">
                  <c:v>-34.748532732732727</c:v>
                </c:pt>
                <c:pt idx="1665">
                  <c:v>-34.748651260504197</c:v>
                </c:pt>
                <c:pt idx="1666">
                  <c:v>-34.748770845830833</c:v>
                </c:pt>
                <c:pt idx="1667">
                  <c:v>-34.748808153477214</c:v>
                </c:pt>
                <c:pt idx="1668">
                  <c:v>-34.749014979029354</c:v>
                </c:pt>
                <c:pt idx="1669">
                  <c:v>-34.74923113772455</c:v>
                </c:pt>
                <c:pt idx="1670">
                  <c:v>-34.749400359066421</c:v>
                </c:pt>
                <c:pt idx="1671">
                  <c:v>-34.74933433014354</c:v>
                </c:pt>
                <c:pt idx="1672">
                  <c:v>-34.749158398087268</c:v>
                </c:pt>
                <c:pt idx="1673">
                  <c:v>-34.7489211469534</c:v>
                </c:pt>
                <c:pt idx="1674">
                  <c:v>-34.748954626865668</c:v>
                </c:pt>
                <c:pt idx="1675">
                  <c:v>-34.748699880668255</c:v>
                </c:pt>
                <c:pt idx="1676">
                  <c:v>-34.748431127012523</c:v>
                </c:pt>
                <c:pt idx="1677">
                  <c:v>-34.748390345649582</c:v>
                </c:pt>
                <c:pt idx="1678">
                  <c:v>-34.748212030970812</c:v>
                </c:pt>
                <c:pt idx="1679">
                  <c:v>-34.748173214285714</c:v>
                </c:pt>
                <c:pt idx="1680">
                  <c:v>-34.748141582391433</c:v>
                </c:pt>
                <c:pt idx="1681">
                  <c:v>-34.748241973840663</c:v>
                </c:pt>
                <c:pt idx="1682">
                  <c:v>-34.748427807486628</c:v>
                </c:pt>
                <c:pt idx="1683">
                  <c:v>-34.748628859857483</c:v>
                </c:pt>
                <c:pt idx="1684">
                  <c:v>-34.748952522255195</c:v>
                </c:pt>
                <c:pt idx="1685">
                  <c:v>-34.749154804270461</c:v>
                </c:pt>
                <c:pt idx="1686">
                  <c:v>-34.749397154712504</c:v>
                </c:pt>
                <c:pt idx="1687">
                  <c:v>-34.749573459715641</c:v>
                </c:pt>
                <c:pt idx="1688">
                  <c:v>-34.749632326820603</c:v>
                </c:pt>
                <c:pt idx="1689">
                  <c:v>-34.749492899408288</c:v>
                </c:pt>
                <c:pt idx="1690">
                  <c:v>-34.749325842696628</c:v>
                </c:pt>
                <c:pt idx="1691">
                  <c:v>-34.749125886524823</c:v>
                </c:pt>
                <c:pt idx="1692">
                  <c:v>-34.749072061429416</c:v>
                </c:pt>
                <c:pt idx="1693">
                  <c:v>-34.748953364817005</c:v>
                </c:pt>
                <c:pt idx="1694">
                  <c:v>-34.749056637168145</c:v>
                </c:pt>
                <c:pt idx="1695">
                  <c:v>-34.749038325471702</c:v>
                </c:pt>
                <c:pt idx="1696">
                  <c:v>-34.748910430170895</c:v>
                </c:pt>
                <c:pt idx="1697">
                  <c:v>-34.748914016489991</c:v>
                </c:pt>
                <c:pt idx="1698">
                  <c:v>-34.748785167745737</c:v>
                </c:pt>
                <c:pt idx="1699">
                  <c:v>-34.748792941176475</c:v>
                </c:pt>
                <c:pt idx="1700">
                  <c:v>-34.749115814226926</c:v>
                </c:pt>
                <c:pt idx="1701">
                  <c:v>-34.749391304347832</c:v>
                </c:pt>
                <c:pt idx="1702">
                  <c:v>-34.749654139753382</c:v>
                </c:pt>
                <c:pt idx="1703">
                  <c:v>-34.749767018779352</c:v>
                </c:pt>
                <c:pt idx="1704">
                  <c:v>-34.749683284457483</c:v>
                </c:pt>
                <c:pt idx="1705">
                  <c:v>-34.749529308323574</c:v>
                </c:pt>
                <c:pt idx="1706">
                  <c:v>-34.749334504979508</c:v>
                </c:pt>
                <c:pt idx="1707">
                  <c:v>-34.749341920374718</c:v>
                </c:pt>
                <c:pt idx="1708">
                  <c:v>-34.749149210064374</c:v>
                </c:pt>
                <c:pt idx="1709">
                  <c:v>-34.749463742690068</c:v>
                </c:pt>
                <c:pt idx="1710">
                  <c:v>-34.749556399766227</c:v>
                </c:pt>
                <c:pt idx="1711">
                  <c:v>-34.749359228971969</c:v>
                </c:pt>
                <c:pt idx="1712">
                  <c:v>-34.749349678925867</c:v>
                </c:pt>
                <c:pt idx="1713">
                  <c:v>-34.7493121353559</c:v>
                </c:pt>
                <c:pt idx="1714">
                  <c:v>-34.749201166180768</c:v>
                </c:pt>
                <c:pt idx="1715">
                  <c:v>-34.749225524475527</c:v>
                </c:pt>
                <c:pt idx="1716">
                  <c:v>-34.749156086196862</c:v>
                </c:pt>
                <c:pt idx="1717">
                  <c:v>-34.749234575087314</c:v>
                </c:pt>
                <c:pt idx="1718">
                  <c:v>-34.749178592204771</c:v>
                </c:pt>
                <c:pt idx="1719">
                  <c:v>-34.748948255813957</c:v>
                </c:pt>
                <c:pt idx="1720">
                  <c:v>-34.748714700755379</c:v>
                </c:pt>
                <c:pt idx="1721">
                  <c:v>-34.748779326364698</c:v>
                </c:pt>
                <c:pt idx="1722">
                  <c:v>-34.748829367382477</c:v>
                </c:pt>
                <c:pt idx="1723">
                  <c:v>-34.748819025522046</c:v>
                </c:pt>
                <c:pt idx="1724">
                  <c:v>-34.748910724637682</c:v>
                </c:pt>
                <c:pt idx="1725">
                  <c:v>-34.748838933951333</c:v>
                </c:pt>
                <c:pt idx="1726">
                  <c:v>-34.748869716270995</c:v>
                </c:pt>
                <c:pt idx="1727">
                  <c:v>-34.748870370370376</c:v>
                </c:pt>
                <c:pt idx="1728">
                  <c:v>-34.748591671486416</c:v>
                </c:pt>
                <c:pt idx="1729">
                  <c:v>-34.748333526011571</c:v>
                </c:pt>
                <c:pt idx="1730">
                  <c:v>-34.748257076834207</c:v>
                </c:pt>
                <c:pt idx="1731">
                  <c:v>-34.748169745958442</c:v>
                </c:pt>
                <c:pt idx="1732">
                  <c:v>-34.748221581073295</c:v>
                </c:pt>
                <c:pt idx="1733">
                  <c:v>-34.748131487889282</c:v>
                </c:pt>
                <c:pt idx="1734">
                  <c:v>-34.747960806916431</c:v>
                </c:pt>
                <c:pt idx="1735">
                  <c:v>-34.747991359447013</c:v>
                </c:pt>
                <c:pt idx="1736">
                  <c:v>-34.748166954519291</c:v>
                </c:pt>
                <c:pt idx="1737">
                  <c:v>-34.74845454545455</c:v>
                </c:pt>
                <c:pt idx="1738">
                  <c:v>-34.748349051178849</c:v>
                </c:pt>
                <c:pt idx="1739">
                  <c:v>-34.748129310344837</c:v>
                </c:pt>
                <c:pt idx="1740">
                  <c:v>-34.748149913842632</c:v>
                </c:pt>
                <c:pt idx="1741">
                  <c:v>-34.748344431687727</c:v>
                </c:pt>
                <c:pt idx="1742">
                  <c:v>-34.748230636833057</c:v>
                </c:pt>
                <c:pt idx="1743">
                  <c:v>-34.747911697247716</c:v>
                </c:pt>
                <c:pt idx="1744">
                  <c:v>-34.748007449856743</c:v>
                </c:pt>
                <c:pt idx="1745">
                  <c:v>-34.747933562428422</c:v>
                </c:pt>
                <c:pt idx="1746">
                  <c:v>-34.747900400686909</c:v>
                </c:pt>
                <c:pt idx="1747">
                  <c:v>-34.747832379862714</c:v>
                </c:pt>
                <c:pt idx="1748">
                  <c:v>-34.747683819325339</c:v>
                </c:pt>
                <c:pt idx="1749">
                  <c:v>-34.747761714285723</c:v>
                </c:pt>
                <c:pt idx="1750">
                  <c:v>-34.747667618503726</c:v>
                </c:pt>
                <c:pt idx="1751">
                  <c:v>-34.747568493150695</c:v>
                </c:pt>
                <c:pt idx="1752">
                  <c:v>-34.747446092413021</c:v>
                </c:pt>
                <c:pt idx="1753">
                  <c:v>-34.747312998859762</c:v>
                </c:pt>
                <c:pt idx="1754">
                  <c:v>-34.747392022792035</c:v>
                </c:pt>
                <c:pt idx="1755">
                  <c:v>-34.747392938496596</c:v>
                </c:pt>
                <c:pt idx="1756">
                  <c:v>-34.747663631189539</c:v>
                </c:pt>
                <c:pt idx="1757">
                  <c:v>-34.747503412969301</c:v>
                </c:pt>
                <c:pt idx="1758">
                  <c:v>-34.747387151790804</c:v>
                </c:pt>
                <c:pt idx="1759">
                  <c:v>-34.747560795454561</c:v>
                </c:pt>
                <c:pt idx="1760">
                  <c:v>-34.747484951731984</c:v>
                </c:pt>
                <c:pt idx="1761">
                  <c:v>-34.747230987514207</c:v>
                </c:pt>
                <c:pt idx="1762">
                  <c:v>-34.747277935337507</c:v>
                </c:pt>
                <c:pt idx="1763">
                  <c:v>-34.747230725623595</c:v>
                </c:pt>
                <c:pt idx="1764">
                  <c:v>-34.747265155807376</c:v>
                </c:pt>
                <c:pt idx="1765">
                  <c:v>-34.747199320498318</c:v>
                </c:pt>
                <c:pt idx="1766">
                  <c:v>-34.747416525183944</c:v>
                </c:pt>
                <c:pt idx="1767">
                  <c:v>-34.747188914027163</c:v>
                </c:pt>
                <c:pt idx="1768">
                  <c:v>-34.747133973996625</c:v>
                </c:pt>
                <c:pt idx="1769">
                  <c:v>-34.747088135593238</c:v>
                </c:pt>
                <c:pt idx="1770">
                  <c:v>-34.747238848108431</c:v>
                </c:pt>
                <c:pt idx="1771">
                  <c:v>-34.747580699774282</c:v>
                </c:pt>
                <c:pt idx="1772">
                  <c:v>-34.747553299492402</c:v>
                </c:pt>
                <c:pt idx="1773">
                  <c:v>-34.747508455467887</c:v>
                </c:pt>
                <c:pt idx="1774">
                  <c:v>-34.747587605633818</c:v>
                </c:pt>
                <c:pt idx="1775">
                  <c:v>-34.747601351351364</c:v>
                </c:pt>
                <c:pt idx="1776">
                  <c:v>-34.747551491277449</c:v>
                </c:pt>
                <c:pt idx="1777">
                  <c:v>-34.747719347581565</c:v>
                </c:pt>
                <c:pt idx="1778">
                  <c:v>-34.747761101742569</c:v>
                </c:pt>
                <c:pt idx="1779">
                  <c:v>-34.747943820224734</c:v>
                </c:pt>
                <c:pt idx="1780">
                  <c:v>-34.748121841662005</c:v>
                </c:pt>
                <c:pt idx="1781">
                  <c:v>-34.748118967452321</c:v>
                </c:pt>
                <c:pt idx="1782">
                  <c:v>-34.747973639932717</c:v>
                </c:pt>
                <c:pt idx="1783">
                  <c:v>-34.748317825112125</c:v>
                </c:pt>
                <c:pt idx="1784">
                  <c:v>-34.748292436974808</c:v>
                </c:pt>
                <c:pt idx="1785">
                  <c:v>-34.748261478163514</c:v>
                </c:pt>
                <c:pt idx="1786">
                  <c:v>-34.748218802462247</c:v>
                </c:pt>
                <c:pt idx="1787">
                  <c:v>-34.748039709172275</c:v>
                </c:pt>
                <c:pt idx="1788">
                  <c:v>-34.747961430967038</c:v>
                </c:pt>
                <c:pt idx="1789">
                  <c:v>-34.747974301675995</c:v>
                </c:pt>
                <c:pt idx="1790">
                  <c:v>-34.747810720268028</c:v>
                </c:pt>
                <c:pt idx="1791">
                  <c:v>-34.747763392857159</c:v>
                </c:pt>
                <c:pt idx="1792">
                  <c:v>-34.747537646402698</c:v>
                </c:pt>
                <c:pt idx="1793">
                  <c:v>-34.747299888517304</c:v>
                </c:pt>
                <c:pt idx="1794">
                  <c:v>-34.747064623955453</c:v>
                </c:pt>
                <c:pt idx="1795">
                  <c:v>-34.747241091314052</c:v>
                </c:pt>
                <c:pt idx="1796">
                  <c:v>-34.747284362826953</c:v>
                </c:pt>
                <c:pt idx="1797">
                  <c:v>-34.747326473859857</c:v>
                </c:pt>
                <c:pt idx="1798">
                  <c:v>-34.747297943301852</c:v>
                </c:pt>
                <c:pt idx="1799">
                  <c:v>-34.747137222222243</c:v>
                </c:pt>
                <c:pt idx="1800">
                  <c:v>-34.747054969461431</c:v>
                </c:pt>
                <c:pt idx="1801">
                  <c:v>-34.7469694783574</c:v>
                </c:pt>
                <c:pt idx="1802">
                  <c:v>-34.747040488075449</c:v>
                </c:pt>
                <c:pt idx="1803">
                  <c:v>-34.746916297117536</c:v>
                </c:pt>
                <c:pt idx="1804">
                  <c:v>-34.746834349030493</c:v>
                </c:pt>
                <c:pt idx="1805">
                  <c:v>-34.746701550387613</c:v>
                </c:pt>
                <c:pt idx="1806">
                  <c:v>-34.746403984504724</c:v>
                </c:pt>
                <c:pt idx="1807">
                  <c:v>-34.746073561946922</c:v>
                </c:pt>
                <c:pt idx="1808">
                  <c:v>-34.745962962962984</c:v>
                </c:pt>
                <c:pt idx="1809">
                  <c:v>-34.745651381215488</c:v>
                </c:pt>
                <c:pt idx="1810">
                  <c:v>-34.745566537824423</c:v>
                </c:pt>
                <c:pt idx="1811">
                  <c:v>-34.745354304635782</c:v>
                </c:pt>
                <c:pt idx="1812">
                  <c:v>-34.745282404853846</c:v>
                </c:pt>
                <c:pt idx="1813">
                  <c:v>-34.745157662624052</c:v>
                </c:pt>
                <c:pt idx="1814">
                  <c:v>-34.745107438016547</c:v>
                </c:pt>
                <c:pt idx="1815">
                  <c:v>-34.745055066079317</c:v>
                </c:pt>
                <c:pt idx="1816">
                  <c:v>-34.744958172812346</c:v>
                </c:pt>
                <c:pt idx="1817">
                  <c:v>-34.744872387238743</c:v>
                </c:pt>
                <c:pt idx="1818">
                  <c:v>-34.74467674546456</c:v>
                </c:pt>
                <c:pt idx="1819">
                  <c:v>-34.744515384615404</c:v>
                </c:pt>
                <c:pt idx="1820">
                  <c:v>-34.744359692476685</c:v>
                </c:pt>
                <c:pt idx="1821">
                  <c:v>-34.744135016465442</c:v>
                </c:pt>
                <c:pt idx="1822">
                  <c:v>-34.744041140976435</c:v>
                </c:pt>
                <c:pt idx="1823">
                  <c:v>-34.743833333333356</c:v>
                </c:pt>
                <c:pt idx="1824">
                  <c:v>-34.743852054794537</c:v>
                </c:pt>
                <c:pt idx="1825">
                  <c:v>-34.743933187294651</c:v>
                </c:pt>
                <c:pt idx="1826">
                  <c:v>-34.743587848932691</c:v>
                </c:pt>
                <c:pt idx="1827">
                  <c:v>-34.743516958424529</c:v>
                </c:pt>
                <c:pt idx="1828">
                  <c:v>-34.743177145981434</c:v>
                </c:pt>
                <c:pt idx="1829">
                  <c:v>-34.742824590163956</c:v>
                </c:pt>
                <c:pt idx="1830">
                  <c:v>-34.742626433642833</c:v>
                </c:pt>
                <c:pt idx="1831">
                  <c:v>-34.742572052401762</c:v>
                </c:pt>
                <c:pt idx="1832">
                  <c:v>-34.742625204582666</c:v>
                </c:pt>
                <c:pt idx="1833">
                  <c:v>-34.742908396946582</c:v>
                </c:pt>
                <c:pt idx="1834">
                  <c:v>-34.742869209809278</c:v>
                </c:pt>
                <c:pt idx="1835">
                  <c:v>-34.742882897603501</c:v>
                </c:pt>
                <c:pt idx="1836">
                  <c:v>-34.742713119216127</c:v>
                </c:pt>
                <c:pt idx="1837">
                  <c:v>-34.742450489662687</c:v>
                </c:pt>
                <c:pt idx="1838">
                  <c:v>-34.742355084284952</c:v>
                </c:pt>
                <c:pt idx="1839">
                  <c:v>-34.742485326086971</c:v>
                </c:pt>
                <c:pt idx="1840">
                  <c:v>-34.742433460076064</c:v>
                </c:pt>
                <c:pt idx="1841">
                  <c:v>-34.742530944625422</c:v>
                </c:pt>
                <c:pt idx="1842">
                  <c:v>-34.742520889853516</c:v>
                </c:pt>
                <c:pt idx="1843">
                  <c:v>-34.742540672451213</c:v>
                </c:pt>
                <c:pt idx="1844">
                  <c:v>-34.742368021680235</c:v>
                </c:pt>
                <c:pt idx="1845">
                  <c:v>-34.742483748645739</c:v>
                </c:pt>
                <c:pt idx="1846">
                  <c:v>-34.742408770979985</c:v>
                </c:pt>
                <c:pt idx="1847">
                  <c:v>-34.742271103896115</c:v>
                </c:pt>
                <c:pt idx="1848">
                  <c:v>-34.742058950784219</c:v>
                </c:pt>
                <c:pt idx="1849">
                  <c:v>-34.742461621621636</c:v>
                </c:pt>
                <c:pt idx="1850">
                  <c:v>-34.74270394381417</c:v>
                </c:pt>
                <c:pt idx="1851">
                  <c:v>-34.742786177105842</c:v>
                </c:pt>
                <c:pt idx="1852">
                  <c:v>-34.742566109012422</c:v>
                </c:pt>
                <c:pt idx="1853">
                  <c:v>-34.742581984897527</c:v>
                </c:pt>
                <c:pt idx="1854">
                  <c:v>-34.742601078167127</c:v>
                </c:pt>
                <c:pt idx="1855">
                  <c:v>-34.742572737068976</c:v>
                </c:pt>
                <c:pt idx="1856">
                  <c:v>-34.742639203015628</c:v>
                </c:pt>
                <c:pt idx="1857">
                  <c:v>-34.742872981700764</c:v>
                </c:pt>
                <c:pt idx="1858">
                  <c:v>-34.742936525013462</c:v>
                </c:pt>
                <c:pt idx="1859">
                  <c:v>-34.743195698924744</c:v>
                </c:pt>
                <c:pt idx="1860">
                  <c:v>-34.743361096184856</c:v>
                </c:pt>
                <c:pt idx="1861">
                  <c:v>-34.743580021482288</c:v>
                </c:pt>
                <c:pt idx="1862">
                  <c:v>-34.743618894256585</c:v>
                </c:pt>
                <c:pt idx="1863">
                  <c:v>-34.743832081545072</c:v>
                </c:pt>
                <c:pt idx="1864">
                  <c:v>-34.744084718498669</c:v>
                </c:pt>
                <c:pt idx="1865">
                  <c:v>-34.744113076098614</c:v>
                </c:pt>
                <c:pt idx="1866">
                  <c:v>-34.744394750937339</c:v>
                </c:pt>
                <c:pt idx="1867">
                  <c:v>-34.744761777301932</c:v>
                </c:pt>
                <c:pt idx="1868">
                  <c:v>-34.745010700909582</c:v>
                </c:pt>
                <c:pt idx="1869">
                  <c:v>-34.745145989304817</c:v>
                </c:pt>
                <c:pt idx="1870">
                  <c:v>-34.745438802779269</c:v>
                </c:pt>
                <c:pt idx="1871">
                  <c:v>-34.745587072649577</c:v>
                </c:pt>
                <c:pt idx="1872">
                  <c:v>-34.745506673785378</c:v>
                </c:pt>
                <c:pt idx="1873">
                  <c:v>-34.745630736392748</c:v>
                </c:pt>
                <c:pt idx="1874">
                  <c:v>-34.745794133333341</c:v>
                </c:pt>
                <c:pt idx="1875">
                  <c:v>-34.745765991471224</c:v>
                </c:pt>
                <c:pt idx="1876">
                  <c:v>-34.745901971230694</c:v>
                </c:pt>
                <c:pt idx="1877">
                  <c:v>-34.746171991480303</c:v>
                </c:pt>
                <c:pt idx="1878">
                  <c:v>-34.746255455029278</c:v>
                </c:pt>
                <c:pt idx="1879">
                  <c:v>-34.746428723404257</c:v>
                </c:pt>
                <c:pt idx="1880">
                  <c:v>-34.746367357788415</c:v>
                </c:pt>
                <c:pt idx="1881">
                  <c:v>-34.746602019128595</c:v>
                </c:pt>
                <c:pt idx="1882">
                  <c:v>-34.746645778013814</c:v>
                </c:pt>
                <c:pt idx="1883">
                  <c:v>-34.746691082802556</c:v>
                </c:pt>
                <c:pt idx="1884">
                  <c:v>-34.746844562334225</c:v>
                </c:pt>
                <c:pt idx="1885">
                  <c:v>-34.746875397667026</c:v>
                </c:pt>
                <c:pt idx="1886">
                  <c:v>-34.746969793322741</c:v>
                </c:pt>
                <c:pt idx="1887">
                  <c:v>-34.747011122881361</c:v>
                </c:pt>
                <c:pt idx="1888">
                  <c:v>-34.747047644256227</c:v>
                </c:pt>
                <c:pt idx="1889">
                  <c:v>-34.747155555555558</c:v>
                </c:pt>
                <c:pt idx="1890">
                  <c:v>-34.747159703860397</c:v>
                </c:pt>
                <c:pt idx="1891">
                  <c:v>-34.747245243128972</c:v>
                </c:pt>
                <c:pt idx="1892">
                  <c:v>-34.747234020073961</c:v>
                </c:pt>
                <c:pt idx="1893">
                  <c:v>-34.747193769799374</c:v>
                </c:pt>
                <c:pt idx="1894">
                  <c:v>-34.747176253298164</c:v>
                </c:pt>
                <c:pt idx="1895">
                  <c:v>-34.747222573839679</c:v>
                </c:pt>
                <c:pt idx="1896">
                  <c:v>-34.747129151291531</c:v>
                </c:pt>
                <c:pt idx="1897">
                  <c:v>-34.747236037934684</c:v>
                </c:pt>
                <c:pt idx="1898">
                  <c:v>-34.747293312269633</c:v>
                </c:pt>
                <c:pt idx="1899">
                  <c:v>-34.747254210526329</c:v>
                </c:pt>
                <c:pt idx="1900">
                  <c:v>-34.747012624934257</c:v>
                </c:pt>
                <c:pt idx="1901">
                  <c:v>-34.746867507886449</c:v>
                </c:pt>
                <c:pt idx="1902">
                  <c:v>-34.746733053074109</c:v>
                </c:pt>
                <c:pt idx="1903">
                  <c:v>-34.746623949579849</c:v>
                </c:pt>
                <c:pt idx="1904">
                  <c:v>-34.746366404199485</c:v>
                </c:pt>
                <c:pt idx="1905">
                  <c:v>-34.746064008394555</c:v>
                </c:pt>
                <c:pt idx="1906">
                  <c:v>-34.745911379129538</c:v>
                </c:pt>
                <c:pt idx="1907">
                  <c:v>-34.745709643605885</c:v>
                </c:pt>
                <c:pt idx="1908">
                  <c:v>-34.745464641173406</c:v>
                </c:pt>
                <c:pt idx="1909">
                  <c:v>-34.745324083769653</c:v>
                </c:pt>
                <c:pt idx="1910">
                  <c:v>-34.74527263212979</c:v>
                </c:pt>
                <c:pt idx="1911">
                  <c:v>-34.745336820083701</c:v>
                </c:pt>
                <c:pt idx="1912">
                  <c:v>-34.74521850496604</c:v>
                </c:pt>
                <c:pt idx="1913">
                  <c:v>-34.745101358411716</c:v>
                </c:pt>
                <c:pt idx="1914">
                  <c:v>-34.745091906005236</c:v>
                </c:pt>
                <c:pt idx="1915">
                  <c:v>-34.745147703549073</c:v>
                </c:pt>
                <c:pt idx="1916">
                  <c:v>-34.745158581116343</c:v>
                </c:pt>
                <c:pt idx="1917">
                  <c:v>-34.745096976016697</c:v>
                </c:pt>
                <c:pt idx="1918">
                  <c:v>-34.745111516414809</c:v>
                </c:pt>
                <c:pt idx="1919">
                  <c:v>-34.745103645833339</c:v>
                </c:pt>
                <c:pt idx="1920">
                  <c:v>-34.74511556481</c:v>
                </c:pt>
                <c:pt idx="1921">
                  <c:v>-34.745043184183146</c:v>
                </c:pt>
                <c:pt idx="1922">
                  <c:v>-34.744797711908483</c:v>
                </c:pt>
                <c:pt idx="1923">
                  <c:v>-34.744678794178803</c:v>
                </c:pt>
                <c:pt idx="1924">
                  <c:v>-34.744592207792216</c:v>
                </c:pt>
                <c:pt idx="1925">
                  <c:v>-34.744479750778822</c:v>
                </c:pt>
                <c:pt idx="1926">
                  <c:v>-34.744252205500786</c:v>
                </c:pt>
                <c:pt idx="1927">
                  <c:v>-34.744137966804992</c:v>
                </c:pt>
                <c:pt idx="1928">
                  <c:v>-34.744167962674972</c:v>
                </c:pt>
                <c:pt idx="1929">
                  <c:v>-34.744275647668402</c:v>
                </c:pt>
                <c:pt idx="1930">
                  <c:v>-34.743828068358376</c:v>
                </c:pt>
                <c:pt idx="1931">
                  <c:v>-34.743598861283658</c:v>
                </c:pt>
                <c:pt idx="1932">
                  <c:v>-34.74353181583033</c:v>
                </c:pt>
                <c:pt idx="1933">
                  <c:v>-34.74363650465358</c:v>
                </c:pt>
                <c:pt idx="1934">
                  <c:v>-34.743308527131795</c:v>
                </c:pt>
                <c:pt idx="1935">
                  <c:v>-34.743035640495876</c:v>
                </c:pt>
                <c:pt idx="1936">
                  <c:v>-34.742976251935993</c:v>
                </c:pt>
                <c:pt idx="1937">
                  <c:v>-34.743219814241492</c:v>
                </c:pt>
                <c:pt idx="1938">
                  <c:v>-34.743357400722026</c:v>
                </c:pt>
                <c:pt idx="1939">
                  <c:v>-34.743302577319596</c:v>
                </c:pt>
                <c:pt idx="1940">
                  <c:v>-34.743052550231845</c:v>
                </c:pt>
                <c:pt idx="1941">
                  <c:v>-34.742885169927916</c:v>
                </c:pt>
                <c:pt idx="1942">
                  <c:v>-34.743141533710762</c:v>
                </c:pt>
                <c:pt idx="1943">
                  <c:v>-34.743187242798356</c:v>
                </c:pt>
                <c:pt idx="1944">
                  <c:v>-34.743192802056562</c:v>
                </c:pt>
                <c:pt idx="1945">
                  <c:v>-34.743186536485105</c:v>
                </c:pt>
                <c:pt idx="1946">
                  <c:v>-34.743619414483824</c:v>
                </c:pt>
                <c:pt idx="1947">
                  <c:v>-34.743559034907605</c:v>
                </c:pt>
                <c:pt idx="1948">
                  <c:v>-34.743741405849157</c:v>
                </c:pt>
                <c:pt idx="1949">
                  <c:v>-34.743517435897445</c:v>
                </c:pt>
                <c:pt idx="1950">
                  <c:v>-34.743487954894931</c:v>
                </c:pt>
                <c:pt idx="1951">
                  <c:v>-34.743314549180333</c:v>
                </c:pt>
                <c:pt idx="1952">
                  <c:v>-34.74327393753201</c:v>
                </c:pt>
                <c:pt idx="1953">
                  <c:v>-34.743472364380764</c:v>
                </c:pt>
                <c:pt idx="1954">
                  <c:v>-34.743747826086967</c:v>
                </c:pt>
                <c:pt idx="1955">
                  <c:v>-34.743841002045002</c:v>
                </c:pt>
                <c:pt idx="1956">
                  <c:v>-34.743758303525816</c:v>
                </c:pt>
                <c:pt idx="1957">
                  <c:v>-34.743808988764052</c:v>
                </c:pt>
                <c:pt idx="1958">
                  <c:v>-34.743966309341502</c:v>
                </c:pt>
                <c:pt idx="1959">
                  <c:v>-34.743831122448988</c:v>
                </c:pt>
                <c:pt idx="1960">
                  <c:v>-34.743691483936772</c:v>
                </c:pt>
                <c:pt idx="1961">
                  <c:v>-34.743679408766575</c:v>
                </c:pt>
                <c:pt idx="1962">
                  <c:v>-34.74355068772288</c:v>
                </c:pt>
                <c:pt idx="1963">
                  <c:v>-34.743731160896132</c:v>
                </c:pt>
                <c:pt idx="1964">
                  <c:v>-34.743709414758278</c:v>
                </c:pt>
                <c:pt idx="1965">
                  <c:v>-34.743564089521875</c:v>
                </c:pt>
                <c:pt idx="1966">
                  <c:v>-34.743732079308593</c:v>
                </c:pt>
                <c:pt idx="1967">
                  <c:v>-34.743605182926835</c:v>
                </c:pt>
                <c:pt idx="1968">
                  <c:v>-34.74345556119858</c:v>
                </c:pt>
                <c:pt idx="1969">
                  <c:v>-34.743534010152288</c:v>
                </c:pt>
                <c:pt idx="1970">
                  <c:v>-34.743989345509895</c:v>
                </c:pt>
                <c:pt idx="1971">
                  <c:v>-34.743957403651116</c:v>
                </c:pt>
                <c:pt idx="1972">
                  <c:v>-34.74405575266092</c:v>
                </c:pt>
                <c:pt idx="1973">
                  <c:v>-34.744068895643366</c:v>
                </c:pt>
                <c:pt idx="1974">
                  <c:v>-34.744055189873421</c:v>
                </c:pt>
                <c:pt idx="1975">
                  <c:v>-34.744114878542511</c:v>
                </c:pt>
                <c:pt idx="1976">
                  <c:v>-34.744005563985837</c:v>
                </c:pt>
                <c:pt idx="1977">
                  <c:v>-34.744051061678469</c:v>
                </c:pt>
                <c:pt idx="1978">
                  <c:v>-34.744071248105108</c:v>
                </c:pt>
                <c:pt idx="1979">
                  <c:v>-34.743841414141421</c:v>
                </c:pt>
                <c:pt idx="1980">
                  <c:v>-34.743857647652703</c:v>
                </c:pt>
                <c:pt idx="1981">
                  <c:v>-34.743954591321902</c:v>
                </c:pt>
                <c:pt idx="1982">
                  <c:v>-34.743821482602122</c:v>
                </c:pt>
                <c:pt idx="1983">
                  <c:v>-34.74382006048387</c:v>
                </c:pt>
                <c:pt idx="1984">
                  <c:v>-34.743585894206547</c:v>
                </c:pt>
                <c:pt idx="1985">
                  <c:v>-34.743413393756292</c:v>
                </c:pt>
                <c:pt idx="1986">
                  <c:v>-34.743270759939605</c:v>
                </c:pt>
                <c:pt idx="1987">
                  <c:v>-34.74323591549296</c:v>
                </c:pt>
                <c:pt idx="1988">
                  <c:v>-34.743246354952234</c:v>
                </c:pt>
                <c:pt idx="1989">
                  <c:v>-34.743040201005023</c:v>
                </c:pt>
                <c:pt idx="1990">
                  <c:v>-34.742812656956296</c:v>
                </c:pt>
                <c:pt idx="1991">
                  <c:v>-34.742777610441756</c:v>
                </c:pt>
                <c:pt idx="1992">
                  <c:v>-34.742626191670844</c:v>
                </c:pt>
                <c:pt idx="1993">
                  <c:v>-34.742658976930791</c:v>
                </c:pt>
                <c:pt idx="1994">
                  <c:v>-34.742626566416035</c:v>
                </c:pt>
                <c:pt idx="1995">
                  <c:v>-34.742581162324647</c:v>
                </c:pt>
                <c:pt idx="1996">
                  <c:v>-34.742787180771153</c:v>
                </c:pt>
                <c:pt idx="1997">
                  <c:v>-34.742801801801797</c:v>
                </c:pt>
                <c:pt idx="1998">
                  <c:v>-34.743358179089533</c:v>
                </c:pt>
                <c:pt idx="1999">
                  <c:v>-34.743397999999992</c:v>
                </c:pt>
                <c:pt idx="2000">
                  <c:v>-34.743490754622684</c:v>
                </c:pt>
                <c:pt idx="2001">
                  <c:v>-34.743480519480514</c:v>
                </c:pt>
                <c:pt idx="2002">
                  <c:v>-34.743609086370441</c:v>
                </c:pt>
                <c:pt idx="2003">
                  <c:v>-34.743903193612773</c:v>
                </c:pt>
                <c:pt idx="2004">
                  <c:v>-34.744163591022442</c:v>
                </c:pt>
                <c:pt idx="2005">
                  <c:v>-34.744253240279157</c:v>
                </c:pt>
                <c:pt idx="2006">
                  <c:v>-34.74484504235177</c:v>
                </c:pt>
                <c:pt idx="2007">
                  <c:v>-34.744994521912346</c:v>
                </c:pt>
                <c:pt idx="2008">
                  <c:v>-34.745054753608756</c:v>
                </c:pt>
                <c:pt idx="2009">
                  <c:v>-34.745234328358201</c:v>
                </c:pt>
                <c:pt idx="2010">
                  <c:v>-34.745225758329184</c:v>
                </c:pt>
                <c:pt idx="2011">
                  <c:v>-34.745524850894626</c:v>
                </c:pt>
                <c:pt idx="2012">
                  <c:v>-34.74548931942374</c:v>
                </c:pt>
                <c:pt idx="2013">
                  <c:v>-34.745385799404161</c:v>
                </c:pt>
                <c:pt idx="2014">
                  <c:v>-34.745182630272943</c:v>
                </c:pt>
                <c:pt idx="2015">
                  <c:v>-34.74500843253967</c:v>
                </c:pt>
                <c:pt idx="2016">
                  <c:v>-34.744890927119471</c:v>
                </c:pt>
                <c:pt idx="2017">
                  <c:v>-34.744905847373623</c:v>
                </c:pt>
                <c:pt idx="2018">
                  <c:v>-34.744756810302114</c:v>
                </c:pt>
                <c:pt idx="2019">
                  <c:v>-34.744606435643554</c:v>
                </c:pt>
                <c:pt idx="2020">
                  <c:v>-34.744474517565557</c:v>
                </c:pt>
                <c:pt idx="2021">
                  <c:v>-34.744450049455978</c:v>
                </c:pt>
                <c:pt idx="2022">
                  <c:v>-34.744348986653478</c:v>
                </c:pt>
                <c:pt idx="2023">
                  <c:v>-34.744454545454538</c:v>
                </c:pt>
                <c:pt idx="2024">
                  <c:v>-34.744472592592587</c:v>
                </c:pt>
                <c:pt idx="2025">
                  <c:v>-34.744333168805518</c:v>
                </c:pt>
                <c:pt idx="2026">
                  <c:v>-34.744417858904775</c:v>
                </c:pt>
                <c:pt idx="2027">
                  <c:v>-34.74433333333333</c:v>
                </c:pt>
                <c:pt idx="2028">
                  <c:v>-34.744294233612607</c:v>
                </c:pt>
                <c:pt idx="2029">
                  <c:v>-34.744328571428561</c:v>
                </c:pt>
                <c:pt idx="2030">
                  <c:v>-34.744249138355478</c:v>
                </c:pt>
                <c:pt idx="2031">
                  <c:v>-34.744039862204716</c:v>
                </c:pt>
                <c:pt idx="2032">
                  <c:v>-34.743947860304957</c:v>
                </c:pt>
                <c:pt idx="2033">
                  <c:v>-34.743872664700092</c:v>
                </c:pt>
                <c:pt idx="2034">
                  <c:v>-34.7439366093366</c:v>
                </c:pt>
                <c:pt idx="2035">
                  <c:v>-34.74402111984282</c:v>
                </c:pt>
                <c:pt idx="2036">
                  <c:v>-34.744032891507103</c:v>
                </c:pt>
                <c:pt idx="2037">
                  <c:v>-34.744057409224716</c:v>
                </c:pt>
                <c:pt idx="2038">
                  <c:v>-34.743986758214795</c:v>
                </c:pt>
                <c:pt idx="2039">
                  <c:v>-34.743955882352928</c:v>
                </c:pt>
                <c:pt idx="2040">
                  <c:v>-34.743887310142078</c:v>
                </c:pt>
                <c:pt idx="2041">
                  <c:v>-34.743980411361399</c:v>
                </c:pt>
                <c:pt idx="2042">
                  <c:v>-34.743956436612812</c:v>
                </c:pt>
                <c:pt idx="2043">
                  <c:v>-34.743889432485311</c:v>
                </c:pt>
                <c:pt idx="2044">
                  <c:v>-34.743782885085565</c:v>
                </c:pt>
                <c:pt idx="2045">
                  <c:v>-34.743706256109469</c:v>
                </c:pt>
                <c:pt idx="2046">
                  <c:v>-34.743850512945762</c:v>
                </c:pt>
                <c:pt idx="2047">
                  <c:v>-34.743863281249993</c:v>
                </c:pt>
                <c:pt idx="2048">
                  <c:v>-34.744024402147382</c:v>
                </c:pt>
                <c:pt idx="2049">
                  <c:v>-34.743950731707301</c:v>
                </c:pt>
                <c:pt idx="2050">
                  <c:v>-34.744021940516809</c:v>
                </c:pt>
                <c:pt idx="2051">
                  <c:v>-34.744268518518503</c:v>
                </c:pt>
                <c:pt idx="2052">
                  <c:v>-34.744509985387225</c:v>
                </c:pt>
                <c:pt idx="2053">
                  <c:v>-34.744387049659188</c:v>
                </c:pt>
                <c:pt idx="2054">
                  <c:v>-34.744302676399016</c:v>
                </c:pt>
                <c:pt idx="2055">
                  <c:v>-34.744535992217884</c:v>
                </c:pt>
                <c:pt idx="2056">
                  <c:v>-34.744463296062214</c:v>
                </c:pt>
                <c:pt idx="2057">
                  <c:v>-34.744429543245857</c:v>
                </c:pt>
                <c:pt idx="2058">
                  <c:v>-34.744224866440014</c:v>
                </c:pt>
                <c:pt idx="2059">
                  <c:v>-34.744036407766984</c:v>
                </c:pt>
                <c:pt idx="2060">
                  <c:v>-34.744174187287719</c:v>
                </c:pt>
                <c:pt idx="2061">
                  <c:v>-34.744105237633356</c:v>
                </c:pt>
                <c:pt idx="2062">
                  <c:v>-34.743830344158987</c:v>
                </c:pt>
                <c:pt idx="2063">
                  <c:v>-34.74365649224805</c:v>
                </c:pt>
                <c:pt idx="2064">
                  <c:v>-34.74348619854721</c:v>
                </c:pt>
                <c:pt idx="2065">
                  <c:v>-34.743380929332034</c:v>
                </c:pt>
                <c:pt idx="2066">
                  <c:v>-34.74311756168359</c:v>
                </c:pt>
                <c:pt idx="2067">
                  <c:v>-34.742958413926488</c:v>
                </c:pt>
                <c:pt idx="2068">
                  <c:v>-34.742813919767997</c:v>
                </c:pt>
                <c:pt idx="2069">
                  <c:v>-34.742645893719803</c:v>
                </c:pt>
                <c:pt idx="2070">
                  <c:v>-34.742616610333165</c:v>
                </c:pt>
                <c:pt idx="2071">
                  <c:v>-34.742490347490339</c:v>
                </c:pt>
                <c:pt idx="2072">
                  <c:v>-34.742461649782918</c:v>
                </c:pt>
                <c:pt idx="2073">
                  <c:v>-34.742301832208284</c:v>
                </c:pt>
                <c:pt idx="2074">
                  <c:v>-34.742411566265055</c:v>
                </c:pt>
                <c:pt idx="2075">
                  <c:v>-34.74220327552986</c:v>
                </c:pt>
                <c:pt idx="2076">
                  <c:v>-34.742026961964363</c:v>
                </c:pt>
                <c:pt idx="2077">
                  <c:v>-34.741779114533202</c:v>
                </c:pt>
                <c:pt idx="2078">
                  <c:v>-34.741571428571419</c:v>
                </c:pt>
                <c:pt idx="2079">
                  <c:v>-34.741494711538451</c:v>
                </c:pt>
                <c:pt idx="2080">
                  <c:v>-34.741263334935113</c:v>
                </c:pt>
                <c:pt idx="2081">
                  <c:v>-34.74093467819403</c:v>
                </c:pt>
                <c:pt idx="2082">
                  <c:v>-34.7410081613058</c:v>
                </c:pt>
                <c:pt idx="2083">
                  <c:v>-34.740712092130508</c:v>
                </c:pt>
                <c:pt idx="2084">
                  <c:v>-34.740677697841711</c:v>
                </c:pt>
                <c:pt idx="2085">
                  <c:v>-34.740711409395956</c:v>
                </c:pt>
                <c:pt idx="2086">
                  <c:v>-34.740429803545744</c:v>
                </c:pt>
                <c:pt idx="2087">
                  <c:v>-34.740318965517233</c:v>
                </c:pt>
                <c:pt idx="2088">
                  <c:v>-34.740246050741973</c:v>
                </c:pt>
                <c:pt idx="2089">
                  <c:v>-34.740156459330137</c:v>
                </c:pt>
                <c:pt idx="2090">
                  <c:v>-34.73980774748923</c:v>
                </c:pt>
                <c:pt idx="2091">
                  <c:v>-34.73952581261949</c:v>
                </c:pt>
                <c:pt idx="2092">
                  <c:v>-34.739318203535582</c:v>
                </c:pt>
                <c:pt idx="2093">
                  <c:v>-34.739196752626533</c:v>
                </c:pt>
                <c:pt idx="2094">
                  <c:v>-34.739394749403324</c:v>
                </c:pt>
                <c:pt idx="2095">
                  <c:v>-34.739190362595401</c:v>
                </c:pt>
                <c:pt idx="2096">
                  <c:v>-34.738865045302795</c:v>
                </c:pt>
                <c:pt idx="2097">
                  <c:v>-34.738574356530009</c:v>
                </c:pt>
                <c:pt idx="2098">
                  <c:v>-34.738502143878023</c:v>
                </c:pt>
                <c:pt idx="2099">
                  <c:v>-34.738399047619026</c:v>
                </c:pt>
                <c:pt idx="2100">
                  <c:v>-34.738217991432627</c:v>
                </c:pt>
                <c:pt idx="2101">
                  <c:v>-34.738245004757353</c:v>
                </c:pt>
                <c:pt idx="2102">
                  <c:v>-34.738128863528274</c:v>
                </c:pt>
                <c:pt idx="2103">
                  <c:v>-34.738083174904929</c:v>
                </c:pt>
                <c:pt idx="2104">
                  <c:v>-34.73802850356293</c:v>
                </c:pt>
                <c:pt idx="2105">
                  <c:v>-34.737804843304836</c:v>
                </c:pt>
                <c:pt idx="2106">
                  <c:v>-34.737761271950632</c:v>
                </c:pt>
                <c:pt idx="2107">
                  <c:v>-34.737573529411755</c:v>
                </c:pt>
                <c:pt idx="2108">
                  <c:v>-34.737534376481733</c:v>
                </c:pt>
                <c:pt idx="2109">
                  <c:v>-34.737324170616098</c:v>
                </c:pt>
                <c:pt idx="2110">
                  <c:v>-34.737152534343899</c:v>
                </c:pt>
                <c:pt idx="2111">
                  <c:v>-34.736801136363624</c:v>
                </c:pt>
                <c:pt idx="2112">
                  <c:v>-34.736597728348308</c:v>
                </c:pt>
                <c:pt idx="2113">
                  <c:v>-34.736418164616829</c:v>
                </c:pt>
                <c:pt idx="2114">
                  <c:v>-34.736378250591002</c:v>
                </c:pt>
                <c:pt idx="2115">
                  <c:v>-34.736387996219271</c:v>
                </c:pt>
                <c:pt idx="2116">
                  <c:v>-34.736287671232866</c:v>
                </c:pt>
                <c:pt idx="2117">
                  <c:v>-34.736228045325767</c:v>
                </c:pt>
                <c:pt idx="2118">
                  <c:v>-34.736038225578092</c:v>
                </c:pt>
                <c:pt idx="2119">
                  <c:v>-34.735959905660373</c:v>
                </c:pt>
                <c:pt idx="2120">
                  <c:v>-34.736164073550206</c:v>
                </c:pt>
                <c:pt idx="2121">
                  <c:v>-34.736210650329873</c:v>
                </c:pt>
                <c:pt idx="2122">
                  <c:v>-34.736426283560995</c:v>
                </c:pt>
                <c:pt idx="2123">
                  <c:v>-34.736129943502824</c:v>
                </c:pt>
                <c:pt idx="2124">
                  <c:v>-34.736021176470587</c:v>
                </c:pt>
                <c:pt idx="2125">
                  <c:v>-34.735987300094074</c:v>
                </c:pt>
                <c:pt idx="2126">
                  <c:v>-34.735894217207338</c:v>
                </c:pt>
                <c:pt idx="2127">
                  <c:v>-34.736024436090233</c:v>
                </c:pt>
                <c:pt idx="2128">
                  <c:v>-34.736194927195875</c:v>
                </c:pt>
                <c:pt idx="2129">
                  <c:v>-34.736378873239438</c:v>
                </c:pt>
                <c:pt idx="2130">
                  <c:v>-34.73632003754107</c:v>
                </c:pt>
                <c:pt idx="2131">
                  <c:v>-34.736591932457792</c:v>
                </c:pt>
                <c:pt idx="2132">
                  <c:v>-34.736609001406478</c:v>
                </c:pt>
                <c:pt idx="2133">
                  <c:v>-34.736562792877237</c:v>
                </c:pt>
                <c:pt idx="2134">
                  <c:v>-34.736458548009381</c:v>
                </c:pt>
                <c:pt idx="2135">
                  <c:v>-34.736500000000007</c:v>
                </c:pt>
                <c:pt idx="2136">
                  <c:v>-34.736607861488075</c:v>
                </c:pt>
                <c:pt idx="2137">
                  <c:v>-34.73709073900843</c:v>
                </c:pt>
                <c:pt idx="2138">
                  <c:v>-34.737320243104264</c:v>
                </c:pt>
                <c:pt idx="2139">
                  <c:v>-34.737296728971977</c:v>
                </c:pt>
                <c:pt idx="2140">
                  <c:v>-34.73703643157404</c:v>
                </c:pt>
                <c:pt idx="2141">
                  <c:v>-34.736843137254915</c:v>
                </c:pt>
                <c:pt idx="2142">
                  <c:v>-34.736939337377521</c:v>
                </c:pt>
                <c:pt idx="2143">
                  <c:v>-34.736747201492548</c:v>
                </c:pt>
                <c:pt idx="2144">
                  <c:v>-34.736731468531474</c:v>
                </c:pt>
                <c:pt idx="2145">
                  <c:v>-34.736791705498611</c:v>
                </c:pt>
                <c:pt idx="2146">
                  <c:v>-34.736721006054971</c:v>
                </c:pt>
                <c:pt idx="2147">
                  <c:v>-34.736791433892002</c:v>
                </c:pt>
                <c:pt idx="2148">
                  <c:v>-34.736647743136352</c:v>
                </c:pt>
                <c:pt idx="2149">
                  <c:v>-34.736563720930242</c:v>
                </c:pt>
                <c:pt idx="2150">
                  <c:v>-34.736876336587642</c:v>
                </c:pt>
                <c:pt idx="2151">
                  <c:v>-34.737182156133841</c:v>
                </c:pt>
                <c:pt idx="2152">
                  <c:v>-34.737375754760812</c:v>
                </c:pt>
                <c:pt idx="2153">
                  <c:v>-34.737641597028791</c:v>
                </c:pt>
                <c:pt idx="2154">
                  <c:v>-34.737875638051051</c:v>
                </c:pt>
                <c:pt idx="2155">
                  <c:v>-34.738082096474962</c:v>
                </c:pt>
                <c:pt idx="2156">
                  <c:v>-34.738547056096436</c:v>
                </c:pt>
                <c:pt idx="2157">
                  <c:v>-34.738549119555152</c:v>
                </c:pt>
                <c:pt idx="2158">
                  <c:v>-34.738705882352953</c:v>
                </c:pt>
                <c:pt idx="2159">
                  <c:v>-34.738936111111123</c:v>
                </c:pt>
                <c:pt idx="2160">
                  <c:v>-34.738871355853789</c:v>
                </c:pt>
                <c:pt idx="2161">
                  <c:v>-34.738847826086968</c:v>
                </c:pt>
                <c:pt idx="2162">
                  <c:v>-34.73911141932502</c:v>
                </c:pt>
                <c:pt idx="2163">
                  <c:v>-34.739160351201491</c:v>
                </c:pt>
                <c:pt idx="2164">
                  <c:v>-34.739186605080839</c:v>
                </c:pt>
                <c:pt idx="2165">
                  <c:v>-34.73944136657434</c:v>
                </c:pt>
                <c:pt idx="2166">
                  <c:v>-34.739611905860642</c:v>
                </c:pt>
                <c:pt idx="2167">
                  <c:v>-34.739657287822887</c:v>
                </c:pt>
                <c:pt idx="2168">
                  <c:v>-34.739962655601673</c:v>
                </c:pt>
                <c:pt idx="2169">
                  <c:v>-34.739993087557615</c:v>
                </c:pt>
                <c:pt idx="2170">
                  <c:v>-34.740051589129443</c:v>
                </c:pt>
                <c:pt idx="2171">
                  <c:v>-34.740198434622471</c:v>
                </c:pt>
                <c:pt idx="2172">
                  <c:v>-34.740122411412798</c:v>
                </c:pt>
                <c:pt idx="2173">
                  <c:v>-34.740022079116841</c:v>
                </c:pt>
                <c:pt idx="2174">
                  <c:v>-34.740137471264369</c:v>
                </c:pt>
                <c:pt idx="2175">
                  <c:v>-34.740371783088236</c:v>
                </c:pt>
                <c:pt idx="2176">
                  <c:v>-34.740532843362423</c:v>
                </c:pt>
                <c:pt idx="2177">
                  <c:v>-34.740693755739208</c:v>
                </c:pt>
                <c:pt idx="2178">
                  <c:v>-34.741035796236808</c:v>
                </c:pt>
                <c:pt idx="2179">
                  <c:v>-34.741045412844038</c:v>
                </c:pt>
                <c:pt idx="2180">
                  <c:v>-34.741107290233842</c:v>
                </c:pt>
                <c:pt idx="2181">
                  <c:v>-34.741073327222736</c:v>
                </c:pt>
                <c:pt idx="2182">
                  <c:v>-34.741033898305091</c:v>
                </c:pt>
                <c:pt idx="2183">
                  <c:v>-34.741148351648356</c:v>
                </c:pt>
                <c:pt idx="2184">
                  <c:v>-34.741318535469112</c:v>
                </c:pt>
                <c:pt idx="2185">
                  <c:v>-34.741559011893877</c:v>
                </c:pt>
                <c:pt idx="2186">
                  <c:v>-34.741767718335623</c:v>
                </c:pt>
                <c:pt idx="2187">
                  <c:v>-34.741857404021943</c:v>
                </c:pt>
                <c:pt idx="2188">
                  <c:v>-34.742036546368212</c:v>
                </c:pt>
                <c:pt idx="2189">
                  <c:v>-34.742105022831062</c:v>
                </c:pt>
                <c:pt idx="2190">
                  <c:v>-34.74250890004565</c:v>
                </c:pt>
                <c:pt idx="2191">
                  <c:v>-34.742645529197084</c:v>
                </c:pt>
                <c:pt idx="2192">
                  <c:v>-34.742589147286829</c:v>
                </c:pt>
                <c:pt idx="2193">
                  <c:v>-34.742694165907025</c:v>
                </c:pt>
                <c:pt idx="2194">
                  <c:v>-34.742679726651488</c:v>
                </c:pt>
                <c:pt idx="2195">
                  <c:v>-34.742536885245912</c:v>
                </c:pt>
                <c:pt idx="2196">
                  <c:v>-34.742513882567145</c:v>
                </c:pt>
                <c:pt idx="2197">
                  <c:v>-34.742510464058242</c:v>
                </c:pt>
                <c:pt idx="2198">
                  <c:v>-34.742795816280129</c:v>
                </c:pt>
                <c:pt idx="2199">
                  <c:v>-34.743003181818182</c:v>
                </c:pt>
                <c:pt idx="2200">
                  <c:v>-34.743142208087235</c:v>
                </c:pt>
                <c:pt idx="2201">
                  <c:v>-34.743210263396911</c:v>
                </c:pt>
                <c:pt idx="2202">
                  <c:v>-34.743346799818426</c:v>
                </c:pt>
                <c:pt idx="2203">
                  <c:v>-34.743409709618874</c:v>
                </c:pt>
                <c:pt idx="2204">
                  <c:v>-34.743600907029474</c:v>
                </c:pt>
                <c:pt idx="2205">
                  <c:v>-34.743755666364457</c:v>
                </c:pt>
                <c:pt idx="2206">
                  <c:v>-34.743564567285901</c:v>
                </c:pt>
                <c:pt idx="2207">
                  <c:v>-34.743426630434776</c:v>
                </c:pt>
                <c:pt idx="2208">
                  <c:v>-34.743409687641467</c:v>
                </c:pt>
                <c:pt idx="2209">
                  <c:v>-34.743452036199095</c:v>
                </c:pt>
                <c:pt idx="2210">
                  <c:v>-34.743543193125284</c:v>
                </c:pt>
                <c:pt idx="2211">
                  <c:v>-34.743564647377937</c:v>
                </c:pt>
                <c:pt idx="2212">
                  <c:v>-34.743599186624493</c:v>
                </c:pt>
                <c:pt idx="2213">
                  <c:v>-34.743568654019882</c:v>
                </c:pt>
                <c:pt idx="2214">
                  <c:v>-34.743643792325066</c:v>
                </c:pt>
                <c:pt idx="2215">
                  <c:v>-34.743797833935027</c:v>
                </c:pt>
                <c:pt idx="2216">
                  <c:v>-34.743774921064514</c:v>
                </c:pt>
                <c:pt idx="2217">
                  <c:v>-34.743746618575301</c:v>
                </c:pt>
                <c:pt idx="2218">
                  <c:v>-34.743699864803972</c:v>
                </c:pt>
                <c:pt idx="2219">
                  <c:v>-34.74353963963965</c:v>
                </c:pt>
                <c:pt idx="2220">
                  <c:v>-34.743346240432246</c:v>
                </c:pt>
                <c:pt idx="2221">
                  <c:v>-34.743239873987406</c:v>
                </c:pt>
                <c:pt idx="2222">
                  <c:v>-34.74338776428251</c:v>
                </c:pt>
                <c:pt idx="2223">
                  <c:v>-34.743445143884898</c:v>
                </c:pt>
                <c:pt idx="2224">
                  <c:v>-34.743529438202252</c:v>
                </c:pt>
                <c:pt idx="2225">
                  <c:v>-34.7436064690027</c:v>
                </c:pt>
                <c:pt idx="2226">
                  <c:v>-34.743685675797039</c:v>
                </c:pt>
                <c:pt idx="2227">
                  <c:v>-34.74368581687613</c:v>
                </c:pt>
                <c:pt idx="2228">
                  <c:v>-34.743747868999556</c:v>
                </c:pt>
                <c:pt idx="2229">
                  <c:v>-34.743722869955164</c:v>
                </c:pt>
                <c:pt idx="2230">
                  <c:v>-34.743897355445995</c:v>
                </c:pt>
                <c:pt idx="2231">
                  <c:v>-34.744107974910399</c:v>
                </c:pt>
                <c:pt idx="2232">
                  <c:v>-34.74403716972683</c:v>
                </c:pt>
                <c:pt idx="2233">
                  <c:v>-34.744156222023278</c:v>
                </c:pt>
                <c:pt idx="2234">
                  <c:v>-34.744094854586137</c:v>
                </c:pt>
                <c:pt idx="2235">
                  <c:v>-34.744119856887302</c:v>
                </c:pt>
                <c:pt idx="2236">
                  <c:v>-34.744006705409035</c:v>
                </c:pt>
                <c:pt idx="2237">
                  <c:v>-34.743905272564795</c:v>
                </c:pt>
                <c:pt idx="2238">
                  <c:v>-34.74378874497544</c:v>
                </c:pt>
                <c:pt idx="2239">
                  <c:v>-34.743590625000003</c:v>
                </c:pt>
                <c:pt idx="2240">
                  <c:v>-34.74331682284695</c:v>
                </c:pt>
                <c:pt idx="2241">
                  <c:v>-34.743054861730606</c:v>
                </c:pt>
                <c:pt idx="2242">
                  <c:v>-34.74287427552386</c:v>
                </c:pt>
                <c:pt idx="2243">
                  <c:v>-34.742495989304821</c:v>
                </c:pt>
                <c:pt idx="2244">
                  <c:v>-34.742251224944333</c:v>
                </c:pt>
                <c:pt idx="2245">
                  <c:v>-34.741904274265373</c:v>
                </c:pt>
                <c:pt idx="2246">
                  <c:v>-34.741799287939486</c:v>
                </c:pt>
                <c:pt idx="2247">
                  <c:v>-34.7415894128114</c:v>
                </c:pt>
                <c:pt idx="2248">
                  <c:v>-34.741514450867065</c:v>
                </c:pt>
                <c:pt idx="2249">
                  <c:v>-34.741455555555568</c:v>
                </c:pt>
                <c:pt idx="2250">
                  <c:v>-34.741197245668602</c:v>
                </c:pt>
                <c:pt idx="2251">
                  <c:v>-34.741099911190062</c:v>
                </c:pt>
                <c:pt idx="2252">
                  <c:v>-34.741029738126954</c:v>
                </c:pt>
                <c:pt idx="2253">
                  <c:v>-34.740968944099393</c:v>
                </c:pt>
                <c:pt idx="2254">
                  <c:v>-34.740780487804891</c:v>
                </c:pt>
                <c:pt idx="2255">
                  <c:v>-34.740707003546113</c:v>
                </c:pt>
                <c:pt idx="2256">
                  <c:v>-34.74072352680551</c:v>
                </c:pt>
                <c:pt idx="2257">
                  <c:v>-34.740813551815783</c:v>
                </c:pt>
                <c:pt idx="2258">
                  <c:v>-34.740891987605153</c:v>
                </c:pt>
                <c:pt idx="2259">
                  <c:v>-34.740785398230109</c:v>
                </c:pt>
                <c:pt idx="2260">
                  <c:v>-34.740744803184455</c:v>
                </c:pt>
                <c:pt idx="2261">
                  <c:v>-34.740669761273232</c:v>
                </c:pt>
                <c:pt idx="2262">
                  <c:v>-34.74058683163944</c:v>
                </c:pt>
                <c:pt idx="2263">
                  <c:v>-34.740484982332177</c:v>
                </c:pt>
                <c:pt idx="2264">
                  <c:v>-34.740294039735119</c:v>
                </c:pt>
                <c:pt idx="2265">
                  <c:v>-34.740387908208312</c:v>
                </c:pt>
                <c:pt idx="2266">
                  <c:v>-34.740428760476419</c:v>
                </c:pt>
                <c:pt idx="2267">
                  <c:v>-34.740291446208133</c:v>
                </c:pt>
                <c:pt idx="2268">
                  <c:v>-34.740206698986356</c:v>
                </c:pt>
                <c:pt idx="2269">
                  <c:v>-34.74011938325993</c:v>
                </c:pt>
                <c:pt idx="2270">
                  <c:v>-34.740102597974477</c:v>
                </c:pt>
                <c:pt idx="2271">
                  <c:v>-34.740036091549321</c:v>
                </c:pt>
                <c:pt idx="2272">
                  <c:v>-34.739925648922153</c:v>
                </c:pt>
                <c:pt idx="2273">
                  <c:v>-34.739749780123155</c:v>
                </c:pt>
                <c:pt idx="2274">
                  <c:v>-34.739942857142879</c:v>
                </c:pt>
                <c:pt idx="2275">
                  <c:v>-34.739675746924455</c:v>
                </c:pt>
                <c:pt idx="2276">
                  <c:v>-34.739366710584122</c:v>
                </c:pt>
                <c:pt idx="2277">
                  <c:v>-34.739412642669024</c:v>
                </c:pt>
                <c:pt idx="2278">
                  <c:v>-34.73924001755158</c:v>
                </c:pt>
                <c:pt idx="2279">
                  <c:v>-34.738992105263179</c:v>
                </c:pt>
                <c:pt idx="2280">
                  <c:v>-34.738882946076302</c:v>
                </c:pt>
                <c:pt idx="2281">
                  <c:v>-34.738786590709928</c:v>
                </c:pt>
                <c:pt idx="2282">
                  <c:v>-34.738541830924241</c:v>
                </c:pt>
                <c:pt idx="2283">
                  <c:v>-34.738267950963241</c:v>
                </c:pt>
                <c:pt idx="2284">
                  <c:v>-34.738051203501115</c:v>
                </c:pt>
                <c:pt idx="2285">
                  <c:v>-34.737841207349099</c:v>
                </c:pt>
                <c:pt idx="2286">
                  <c:v>-34.737665937909945</c:v>
                </c:pt>
                <c:pt idx="2287">
                  <c:v>-34.737632430069944</c:v>
                </c:pt>
                <c:pt idx="2288">
                  <c:v>-34.737647881170837</c:v>
                </c:pt>
                <c:pt idx="2289">
                  <c:v>-34.737858951965087</c:v>
                </c:pt>
                <c:pt idx="2290">
                  <c:v>-34.737686599738119</c:v>
                </c:pt>
                <c:pt idx="2291">
                  <c:v>-34.737590750436318</c:v>
                </c:pt>
                <c:pt idx="2292">
                  <c:v>-34.737452682075897</c:v>
                </c:pt>
                <c:pt idx="2293">
                  <c:v>-34.737414559721024</c:v>
                </c:pt>
                <c:pt idx="2294">
                  <c:v>-34.737273202614389</c:v>
                </c:pt>
                <c:pt idx="2295">
                  <c:v>-34.737218205574926</c:v>
                </c:pt>
                <c:pt idx="2296">
                  <c:v>-34.737031345232928</c:v>
                </c:pt>
                <c:pt idx="2297">
                  <c:v>-34.737307223672772</c:v>
                </c:pt>
                <c:pt idx="2298">
                  <c:v>-34.737247498912588</c:v>
                </c:pt>
                <c:pt idx="2299">
                  <c:v>-34.737133913043493</c:v>
                </c:pt>
                <c:pt idx="2300">
                  <c:v>-34.737205997392458</c:v>
                </c:pt>
                <c:pt idx="2301">
                  <c:v>-34.737481754995677</c:v>
                </c:pt>
                <c:pt idx="2302">
                  <c:v>-34.737786365610091</c:v>
                </c:pt>
                <c:pt idx="2303">
                  <c:v>-34.738103732638905</c:v>
                </c:pt>
                <c:pt idx="2304">
                  <c:v>-34.738288937093294</c:v>
                </c:pt>
                <c:pt idx="2305">
                  <c:v>-34.738555507372091</c:v>
                </c:pt>
                <c:pt idx="2306">
                  <c:v>-34.738699609882978</c:v>
                </c:pt>
                <c:pt idx="2307">
                  <c:v>-34.738796793760848</c:v>
                </c:pt>
                <c:pt idx="2308">
                  <c:v>-34.738868341273296</c:v>
                </c:pt>
                <c:pt idx="2309">
                  <c:v>-34.738951515151527</c:v>
                </c:pt>
                <c:pt idx="2310">
                  <c:v>-34.739023366508022</c:v>
                </c:pt>
                <c:pt idx="2311">
                  <c:v>-34.73913754325261</c:v>
                </c:pt>
                <c:pt idx="2312">
                  <c:v>-34.739343709468237</c:v>
                </c:pt>
                <c:pt idx="2313">
                  <c:v>-34.739397147796033</c:v>
                </c:pt>
                <c:pt idx="2314">
                  <c:v>-34.739369330453577</c:v>
                </c:pt>
                <c:pt idx="2315">
                  <c:v>-34.739458117443881</c:v>
                </c:pt>
                <c:pt idx="2316">
                  <c:v>-34.739757013379382</c:v>
                </c:pt>
                <c:pt idx="2317">
                  <c:v>-34.739889991371889</c:v>
                </c:pt>
                <c:pt idx="2318">
                  <c:v>-34.740022854678749</c:v>
                </c:pt>
                <c:pt idx="2319">
                  <c:v>-34.740715086206912</c:v>
                </c:pt>
                <c:pt idx="2320">
                  <c:v>-34.740822490305916</c:v>
                </c:pt>
                <c:pt idx="2321">
                  <c:v>-34.740864341085292</c:v>
                </c:pt>
                <c:pt idx="2322">
                  <c:v>-34.741065432630236</c:v>
                </c:pt>
                <c:pt idx="2323">
                  <c:v>-34.741084337349413</c:v>
                </c:pt>
                <c:pt idx="2324">
                  <c:v>-34.741073548387114</c:v>
                </c:pt>
                <c:pt idx="2325">
                  <c:v>-34.741100171969066</c:v>
                </c:pt>
                <c:pt idx="2326">
                  <c:v>-34.741269015900322</c:v>
                </c:pt>
                <c:pt idx="2327">
                  <c:v>-34.741279639175282</c:v>
                </c:pt>
                <c:pt idx="2328">
                  <c:v>-34.741150708458591</c:v>
                </c:pt>
                <c:pt idx="2329">
                  <c:v>-34.741116309012895</c:v>
                </c:pt>
                <c:pt idx="2330">
                  <c:v>-34.740987987988007</c:v>
                </c:pt>
                <c:pt idx="2331">
                  <c:v>-34.741030445969145</c:v>
                </c:pt>
                <c:pt idx="2332">
                  <c:v>-34.741162023146181</c:v>
                </c:pt>
                <c:pt idx="2333">
                  <c:v>-34.741248500428462</c:v>
                </c:pt>
                <c:pt idx="2334">
                  <c:v>-34.741391862955048</c:v>
                </c:pt>
                <c:pt idx="2335">
                  <c:v>-34.741268407534257</c:v>
                </c:pt>
                <c:pt idx="2336">
                  <c:v>-34.741348309798902</c:v>
                </c:pt>
                <c:pt idx="2337">
                  <c:v>-34.741057741659553</c:v>
                </c:pt>
                <c:pt idx="2338">
                  <c:v>-34.741069260367695</c:v>
                </c:pt>
                <c:pt idx="2339">
                  <c:v>-34.740932051282066</c:v>
                </c:pt>
                <c:pt idx="2340">
                  <c:v>-34.740940623665111</c:v>
                </c:pt>
                <c:pt idx="2341">
                  <c:v>-34.740676345004282</c:v>
                </c:pt>
                <c:pt idx="2342">
                  <c:v>-34.740588561673086</c:v>
                </c:pt>
                <c:pt idx="2343">
                  <c:v>-34.740587883959059</c:v>
                </c:pt>
                <c:pt idx="2344">
                  <c:v>-34.74065842217486</c:v>
                </c:pt>
                <c:pt idx="2345">
                  <c:v>-34.740758312020482</c:v>
                </c:pt>
                <c:pt idx="2346">
                  <c:v>-34.740780997017488</c:v>
                </c:pt>
                <c:pt idx="2347">
                  <c:v>-34.740787052810923</c:v>
                </c:pt>
                <c:pt idx="2348">
                  <c:v>-34.740835249042171</c:v>
                </c:pt>
                <c:pt idx="2349">
                  <c:v>-34.740758723404277</c:v>
                </c:pt>
                <c:pt idx="2350">
                  <c:v>-34.740844746916231</c:v>
                </c:pt>
                <c:pt idx="2351">
                  <c:v>-34.740780612244919</c:v>
                </c:pt>
                <c:pt idx="2352">
                  <c:v>-34.740766255843624</c:v>
                </c:pt>
                <c:pt idx="2353">
                  <c:v>-34.740839847068841</c:v>
                </c:pt>
                <c:pt idx="2354">
                  <c:v>-34.740830573248431</c:v>
                </c:pt>
                <c:pt idx="2355">
                  <c:v>-34.740725382003419</c:v>
                </c:pt>
                <c:pt idx="2356">
                  <c:v>-34.740997454391191</c:v>
                </c:pt>
                <c:pt idx="2357">
                  <c:v>-34.74082994062767</c:v>
                </c:pt>
                <c:pt idx="2358">
                  <c:v>-34.740840186519733</c:v>
                </c:pt>
                <c:pt idx="2359">
                  <c:v>-34.740700423728832</c:v>
                </c:pt>
                <c:pt idx="2360">
                  <c:v>-34.740669631512091</c:v>
                </c:pt>
                <c:pt idx="2361">
                  <c:v>-34.740704064352265</c:v>
                </c:pt>
                <c:pt idx="2362">
                  <c:v>-34.740742276766845</c:v>
                </c:pt>
                <c:pt idx="2363">
                  <c:v>-34.740670050761445</c:v>
                </c:pt>
                <c:pt idx="2364">
                  <c:v>-34.740678224101501</c:v>
                </c:pt>
                <c:pt idx="2365">
                  <c:v>-34.74077430262048</c:v>
                </c:pt>
                <c:pt idx="2366">
                  <c:v>-34.740581749049454</c:v>
                </c:pt>
                <c:pt idx="2367">
                  <c:v>-34.740469172297324</c:v>
                </c:pt>
                <c:pt idx="2368">
                  <c:v>-34.740357534824845</c:v>
                </c:pt>
                <c:pt idx="2369">
                  <c:v>-34.740350210970483</c:v>
                </c:pt>
                <c:pt idx="2370">
                  <c:v>-34.740375790805594</c:v>
                </c:pt>
                <c:pt idx="2371">
                  <c:v>-34.740548482293441</c:v>
                </c:pt>
                <c:pt idx="2372">
                  <c:v>-34.740427728613589</c:v>
                </c:pt>
                <c:pt idx="2373">
                  <c:v>-34.740435973041301</c:v>
                </c:pt>
                <c:pt idx="2374">
                  <c:v>-34.740381894736856</c:v>
                </c:pt>
                <c:pt idx="2375">
                  <c:v>-34.740095538720553</c:v>
                </c:pt>
                <c:pt idx="2376">
                  <c:v>-34.739821203197323</c:v>
                </c:pt>
                <c:pt idx="2377">
                  <c:v>-34.739681665264939</c:v>
                </c:pt>
                <c:pt idx="2378">
                  <c:v>-34.739601933585554</c:v>
                </c:pt>
                <c:pt idx="2379">
                  <c:v>-34.739489075630267</c:v>
                </c:pt>
                <c:pt idx="2380">
                  <c:v>-34.739511129777419</c:v>
                </c:pt>
                <c:pt idx="2381">
                  <c:v>-34.739550377833773</c:v>
                </c:pt>
                <c:pt idx="2382">
                  <c:v>-34.739514897188435</c:v>
                </c:pt>
                <c:pt idx="2383">
                  <c:v>-34.739752516778537</c:v>
                </c:pt>
                <c:pt idx="2384">
                  <c:v>-34.739961425576531</c:v>
                </c:pt>
                <c:pt idx="2385">
                  <c:v>-34.739927493713338</c:v>
                </c:pt>
                <c:pt idx="2386">
                  <c:v>-34.739798910766666</c:v>
                </c:pt>
                <c:pt idx="2387">
                  <c:v>-34.739608877721956</c:v>
                </c:pt>
                <c:pt idx="2388">
                  <c:v>-34.739473838426136</c:v>
                </c:pt>
                <c:pt idx="2389">
                  <c:v>-34.739348953974911</c:v>
                </c:pt>
                <c:pt idx="2390">
                  <c:v>-34.739126306984538</c:v>
                </c:pt>
                <c:pt idx="2391">
                  <c:v>-34.7389310200669</c:v>
                </c:pt>
                <c:pt idx="2392">
                  <c:v>-34.738651901379036</c:v>
                </c:pt>
                <c:pt idx="2393">
                  <c:v>-34.738492898913961</c:v>
                </c:pt>
                <c:pt idx="2394">
                  <c:v>-34.738324425887278</c:v>
                </c:pt>
                <c:pt idx="2395">
                  <c:v>-34.738116026711197</c:v>
                </c:pt>
                <c:pt idx="2396">
                  <c:v>-34.737984981226546</c:v>
                </c:pt>
                <c:pt idx="2397">
                  <c:v>-34.737725604670565</c:v>
                </c:pt>
                <c:pt idx="2398">
                  <c:v>-34.737483534806181</c:v>
                </c:pt>
                <c:pt idx="2399">
                  <c:v>-34.737425416666674</c:v>
                </c:pt>
                <c:pt idx="2400">
                  <c:v>-34.737236984589764</c:v>
                </c:pt>
                <c:pt idx="2401">
                  <c:v>-34.737106161532068</c:v>
                </c:pt>
                <c:pt idx="2402">
                  <c:v>-34.737300873907628</c:v>
                </c:pt>
                <c:pt idx="2403">
                  <c:v>-34.737251247920142</c:v>
                </c:pt>
                <c:pt idx="2404">
                  <c:v>-34.737267775467785</c:v>
                </c:pt>
                <c:pt idx="2405">
                  <c:v>-34.737217788861194</c:v>
                </c:pt>
                <c:pt idx="2406">
                  <c:v>-34.737048192771098</c:v>
                </c:pt>
                <c:pt idx="2407">
                  <c:v>-34.736890780730903</c:v>
                </c:pt>
                <c:pt idx="2408">
                  <c:v>-34.736714404317155</c:v>
                </c:pt>
                <c:pt idx="2409">
                  <c:v>-34.736290041493788</c:v>
                </c:pt>
                <c:pt idx="2410">
                  <c:v>-34.736393197843235</c:v>
                </c:pt>
                <c:pt idx="2411">
                  <c:v>-34.73619610281925</c:v>
                </c:pt>
                <c:pt idx="2412">
                  <c:v>-34.736090758392059</c:v>
                </c:pt>
                <c:pt idx="2413">
                  <c:v>-34.735923777961901</c:v>
                </c:pt>
                <c:pt idx="2414">
                  <c:v>-34.735701449275375</c:v>
                </c:pt>
                <c:pt idx="2415">
                  <c:v>-34.735562500000007</c:v>
                </c:pt>
                <c:pt idx="2416">
                  <c:v>-34.73550517170046</c:v>
                </c:pt>
                <c:pt idx="2417">
                  <c:v>-34.735357320099261</c:v>
                </c:pt>
                <c:pt idx="2418">
                  <c:v>-34.735177346010751</c:v>
                </c:pt>
                <c:pt idx="2419">
                  <c:v>-34.73508925619835</c:v>
                </c:pt>
                <c:pt idx="2420">
                  <c:v>-34.734939694341186</c:v>
                </c:pt>
                <c:pt idx="2421">
                  <c:v>-34.735303468208095</c:v>
                </c:pt>
                <c:pt idx="2422">
                  <c:v>-34.735278992983915</c:v>
                </c:pt>
                <c:pt idx="2423">
                  <c:v>-34.735173267326743</c:v>
                </c:pt>
                <c:pt idx="2424">
                  <c:v>-34.734945154639185</c:v>
                </c:pt>
                <c:pt idx="2425">
                  <c:v>-34.734819868095641</c:v>
                </c:pt>
                <c:pt idx="2426">
                  <c:v>-34.734703749484972</c:v>
                </c:pt>
                <c:pt idx="2427">
                  <c:v>-34.734584431630985</c:v>
                </c:pt>
                <c:pt idx="2428">
                  <c:v>-34.73429559489503</c:v>
                </c:pt>
                <c:pt idx="2429">
                  <c:v>-34.73407078189301</c:v>
                </c:pt>
                <c:pt idx="2430">
                  <c:v>-34.734021801727692</c:v>
                </c:pt>
                <c:pt idx="2431">
                  <c:v>-34.734261924342114</c:v>
                </c:pt>
                <c:pt idx="2432">
                  <c:v>-34.73404973284012</c:v>
                </c:pt>
                <c:pt idx="2433">
                  <c:v>-34.734033278553831</c:v>
                </c:pt>
                <c:pt idx="2434">
                  <c:v>-34.733913347022593</c:v>
                </c:pt>
                <c:pt idx="2435">
                  <c:v>-34.733757389162569</c:v>
                </c:pt>
                <c:pt idx="2436">
                  <c:v>-34.733426754206</c:v>
                </c:pt>
                <c:pt idx="2437">
                  <c:v>-34.733167760459402</c:v>
                </c:pt>
                <c:pt idx="2438">
                  <c:v>-34.732959409594109</c:v>
                </c:pt>
                <c:pt idx="2439">
                  <c:v>-34.732889754098366</c:v>
                </c:pt>
                <c:pt idx="2440">
                  <c:v>-34.732470708725941</c:v>
                </c:pt>
                <c:pt idx="2441">
                  <c:v>-34.732223996724009</c:v>
                </c:pt>
                <c:pt idx="2442">
                  <c:v>-34.732219402374142</c:v>
                </c:pt>
                <c:pt idx="2443">
                  <c:v>-34.731987315875628</c:v>
                </c:pt>
                <c:pt idx="2444">
                  <c:v>-34.731780777096127</c:v>
                </c:pt>
                <c:pt idx="2445">
                  <c:v>-34.731540065412929</c:v>
                </c:pt>
                <c:pt idx="2446">
                  <c:v>-34.731382509194944</c:v>
                </c:pt>
                <c:pt idx="2447">
                  <c:v>-34.73110866013073</c:v>
                </c:pt>
                <c:pt idx="2448">
                  <c:v>-34.730957533687231</c:v>
                </c:pt>
                <c:pt idx="2449">
                  <c:v>-34.730925306122465</c:v>
                </c:pt>
                <c:pt idx="2450">
                  <c:v>-34.73068380252959</c:v>
                </c:pt>
                <c:pt idx="2451">
                  <c:v>-34.730590130505725</c:v>
                </c:pt>
                <c:pt idx="2452">
                  <c:v>-34.730903383611917</c:v>
                </c:pt>
                <c:pt idx="2453">
                  <c:v>-34.730876528117371</c:v>
                </c:pt>
                <c:pt idx="2454">
                  <c:v>-34.730999592668034</c:v>
                </c:pt>
                <c:pt idx="2455">
                  <c:v>-34.730682410423462</c:v>
                </c:pt>
                <c:pt idx="2456">
                  <c:v>-34.730423687423702</c:v>
                </c:pt>
                <c:pt idx="2457">
                  <c:v>-34.730236371033371</c:v>
                </c:pt>
                <c:pt idx="2458">
                  <c:v>-34.730150467669795</c:v>
                </c:pt>
                <c:pt idx="2459">
                  <c:v>-34.72992479674798</c:v>
                </c:pt>
                <c:pt idx="2460">
                  <c:v>-34.73023973994313</c:v>
                </c:pt>
                <c:pt idx="2461">
                  <c:v>-34.730336311941521</c:v>
                </c:pt>
                <c:pt idx="2462">
                  <c:v>-34.730315468940333</c:v>
                </c:pt>
                <c:pt idx="2463">
                  <c:v>-34.730450892857156</c:v>
                </c:pt>
                <c:pt idx="2464">
                  <c:v>-34.730580527383381</c:v>
                </c:pt>
                <c:pt idx="2465">
                  <c:v>-34.730420924574226</c:v>
                </c:pt>
                <c:pt idx="2466">
                  <c:v>-34.730308877178771</c:v>
                </c:pt>
                <c:pt idx="2467">
                  <c:v>-34.73009724473259</c:v>
                </c:pt>
                <c:pt idx="2468">
                  <c:v>-34.729895099230468</c:v>
                </c:pt>
                <c:pt idx="2469">
                  <c:v>-34.729930364372478</c:v>
                </c:pt>
                <c:pt idx="2470">
                  <c:v>-34.729972076082568</c:v>
                </c:pt>
                <c:pt idx="2471">
                  <c:v>-34.730233414239493</c:v>
                </c:pt>
                <c:pt idx="2472">
                  <c:v>-34.730258794985865</c:v>
                </c:pt>
                <c:pt idx="2473">
                  <c:v>-34.730411479385623</c:v>
                </c:pt>
                <c:pt idx="2474">
                  <c:v>-34.730557575757587</c:v>
                </c:pt>
                <c:pt idx="2475">
                  <c:v>-34.730822697899853</c:v>
                </c:pt>
                <c:pt idx="2476">
                  <c:v>-34.731047638272116</c:v>
                </c:pt>
                <c:pt idx="2477">
                  <c:v>-34.731218321226805</c:v>
                </c:pt>
                <c:pt idx="2478">
                  <c:v>-34.731308995562742</c:v>
                </c:pt>
                <c:pt idx="2479">
                  <c:v>-34.731055645161305</c:v>
                </c:pt>
                <c:pt idx="2480">
                  <c:v>-34.731039500201547</c:v>
                </c:pt>
                <c:pt idx="2481">
                  <c:v>-34.731060032232094</c:v>
                </c:pt>
                <c:pt idx="2482">
                  <c:v>-34.73102134514702</c:v>
                </c:pt>
                <c:pt idx="2483">
                  <c:v>-34.731072866344626</c:v>
                </c:pt>
                <c:pt idx="2484">
                  <c:v>-34.731105835010077</c:v>
                </c:pt>
                <c:pt idx="2485">
                  <c:v>-34.731183427192292</c:v>
                </c:pt>
                <c:pt idx="2486">
                  <c:v>-34.731188580619239</c:v>
                </c:pt>
                <c:pt idx="2487">
                  <c:v>-34.731294212218671</c:v>
                </c:pt>
                <c:pt idx="2488">
                  <c:v>-34.731281639212554</c:v>
                </c:pt>
                <c:pt idx="2489">
                  <c:v>-34.731294377510061</c:v>
                </c:pt>
                <c:pt idx="2490">
                  <c:v>-34.731140104375768</c:v>
                </c:pt>
                <c:pt idx="2491">
                  <c:v>-34.731035313001627</c:v>
                </c:pt>
                <c:pt idx="2492">
                  <c:v>-34.730632972322525</c:v>
                </c:pt>
                <c:pt idx="2493">
                  <c:v>-34.730415797915015</c:v>
                </c:pt>
                <c:pt idx="2494">
                  <c:v>-34.730412424849717</c:v>
                </c:pt>
                <c:pt idx="2495">
                  <c:v>-34.730344951923094</c:v>
                </c:pt>
                <c:pt idx="2496">
                  <c:v>-34.730190628754528</c:v>
                </c:pt>
                <c:pt idx="2497">
                  <c:v>-34.730054843875124</c:v>
                </c:pt>
                <c:pt idx="2498">
                  <c:v>-34.729974789915985</c:v>
                </c:pt>
                <c:pt idx="2499">
                  <c:v>-34.72992600000002</c:v>
                </c:pt>
                <c:pt idx="2500">
                  <c:v>-34.729784486205538</c:v>
                </c:pt>
                <c:pt idx="2501">
                  <c:v>-34.729767785771401</c:v>
                </c:pt>
                <c:pt idx="2502">
                  <c:v>-34.729868158210166</c:v>
                </c:pt>
                <c:pt idx="2503">
                  <c:v>-34.729902955271584</c:v>
                </c:pt>
                <c:pt idx="2504">
                  <c:v>-34.730221157684646</c:v>
                </c:pt>
                <c:pt idx="2505">
                  <c:v>-34.730573423782936</c:v>
                </c:pt>
                <c:pt idx="2506">
                  <c:v>-34.730776625448762</c:v>
                </c:pt>
                <c:pt idx="2507">
                  <c:v>-34.730839712918673</c:v>
                </c:pt>
                <c:pt idx="2508">
                  <c:v>-34.730911119968134</c:v>
                </c:pt>
                <c:pt idx="2509">
                  <c:v>-34.730971314741055</c:v>
                </c:pt>
                <c:pt idx="2510">
                  <c:v>-34.731254082039044</c:v>
                </c:pt>
                <c:pt idx="2511">
                  <c:v>-34.731382165605112</c:v>
                </c:pt>
                <c:pt idx="2512">
                  <c:v>-34.731543573418243</c:v>
                </c:pt>
                <c:pt idx="2513">
                  <c:v>-34.731649562450301</c:v>
                </c:pt>
                <c:pt idx="2514">
                  <c:v>-34.731902186878749</c:v>
                </c:pt>
                <c:pt idx="2515">
                  <c:v>-34.732043322734519</c:v>
                </c:pt>
                <c:pt idx="2516">
                  <c:v>-34.732188319427912</c:v>
                </c:pt>
                <c:pt idx="2517">
                  <c:v>-34.732263701350298</c:v>
                </c:pt>
                <c:pt idx="2518">
                  <c:v>-34.732265581580009</c:v>
                </c:pt>
                <c:pt idx="2519">
                  <c:v>-34.732267063492081</c:v>
                </c:pt>
                <c:pt idx="2520">
                  <c:v>-34.732274494248337</c:v>
                </c:pt>
                <c:pt idx="2521">
                  <c:v>-34.73211300555117</c:v>
                </c:pt>
                <c:pt idx="2522">
                  <c:v>-34.732857709076519</c:v>
                </c:pt>
                <c:pt idx="2523">
                  <c:v>-34.732952456418403</c:v>
                </c:pt>
                <c:pt idx="2524">
                  <c:v>-34.733000792079224</c:v>
                </c:pt>
                <c:pt idx="2525">
                  <c:v>-34.733115201900254</c:v>
                </c:pt>
                <c:pt idx="2526">
                  <c:v>-34.733140878512089</c:v>
                </c:pt>
                <c:pt idx="2527">
                  <c:v>-34.733250791139255</c:v>
                </c:pt>
                <c:pt idx="2528">
                  <c:v>-34.733224594701483</c:v>
                </c:pt>
                <c:pt idx="2529">
                  <c:v>-34.733288142292508</c:v>
                </c:pt>
                <c:pt idx="2530">
                  <c:v>-34.733264322402228</c:v>
                </c:pt>
                <c:pt idx="2531">
                  <c:v>-34.733221958925768</c:v>
                </c:pt>
                <c:pt idx="2532">
                  <c:v>-34.733256612712211</c:v>
                </c:pt>
                <c:pt idx="2533">
                  <c:v>-34.733197316495669</c:v>
                </c:pt>
                <c:pt idx="2534">
                  <c:v>-34.733234319526645</c:v>
                </c:pt>
                <c:pt idx="2535">
                  <c:v>-34.733264195583608</c:v>
                </c:pt>
                <c:pt idx="2536">
                  <c:v>-34.733296807252678</c:v>
                </c:pt>
                <c:pt idx="2537">
                  <c:v>-34.73325768321515</c:v>
                </c:pt>
                <c:pt idx="2538">
                  <c:v>-34.733049625836962</c:v>
                </c:pt>
                <c:pt idx="2539">
                  <c:v>-34.732896850393722</c:v>
                </c:pt>
                <c:pt idx="2540">
                  <c:v>-34.732812278630476</c:v>
                </c:pt>
                <c:pt idx="2541">
                  <c:v>-34.732849331235265</c:v>
                </c:pt>
                <c:pt idx="2542">
                  <c:v>-34.7327573731813</c:v>
                </c:pt>
                <c:pt idx="2543">
                  <c:v>-34.732720125786187</c:v>
                </c:pt>
                <c:pt idx="2544">
                  <c:v>-34.73265540275051</c:v>
                </c:pt>
                <c:pt idx="2545">
                  <c:v>-34.732547132757283</c:v>
                </c:pt>
                <c:pt idx="2546">
                  <c:v>-34.732482135846112</c:v>
                </c:pt>
                <c:pt idx="2547">
                  <c:v>-34.732419544740992</c:v>
                </c:pt>
                <c:pt idx="2548">
                  <c:v>-34.732349548842706</c:v>
                </c:pt>
                <c:pt idx="2549">
                  <c:v>-34.732336470588251</c:v>
                </c:pt>
                <c:pt idx="2550">
                  <c:v>-34.732577812622516</c:v>
                </c:pt>
                <c:pt idx="2551">
                  <c:v>-34.732479231974935</c:v>
                </c:pt>
                <c:pt idx="2552">
                  <c:v>-34.732456325891121</c:v>
                </c:pt>
                <c:pt idx="2553">
                  <c:v>-34.732478465152717</c:v>
                </c:pt>
                <c:pt idx="2554">
                  <c:v>-34.732424266144832</c:v>
                </c:pt>
                <c:pt idx="2555">
                  <c:v>-34.732319640062613</c:v>
                </c:pt>
                <c:pt idx="2556">
                  <c:v>-34.732289010559263</c:v>
                </c:pt>
                <c:pt idx="2557">
                  <c:v>-34.732377247849897</c:v>
                </c:pt>
                <c:pt idx="2558">
                  <c:v>-34.732261821023855</c:v>
                </c:pt>
                <c:pt idx="2559">
                  <c:v>-34.732350000000011</c:v>
                </c:pt>
                <c:pt idx="2560">
                  <c:v>-34.73232994923859</c:v>
                </c:pt>
                <c:pt idx="2561">
                  <c:v>-34.732330991412972</c:v>
                </c:pt>
                <c:pt idx="2562">
                  <c:v>-34.732150214592288</c:v>
                </c:pt>
                <c:pt idx="2563">
                  <c:v>-34.732021060842449</c:v>
                </c:pt>
                <c:pt idx="2564">
                  <c:v>-34.732220662768043</c:v>
                </c:pt>
                <c:pt idx="2565">
                  <c:v>-34.73205884645364</c:v>
                </c:pt>
                <c:pt idx="2566">
                  <c:v>-34.731950136345937</c:v>
                </c:pt>
                <c:pt idx="2567">
                  <c:v>-34.731806074766361</c:v>
                </c:pt>
                <c:pt idx="2568">
                  <c:v>-34.73176566757494</c:v>
                </c:pt>
                <c:pt idx="2569">
                  <c:v>-34.731563424124523</c:v>
                </c:pt>
                <c:pt idx="2570">
                  <c:v>-34.731498638662003</c:v>
                </c:pt>
                <c:pt idx="2571">
                  <c:v>-34.731224727838267</c:v>
                </c:pt>
                <c:pt idx="2572">
                  <c:v>-34.731064516129038</c:v>
                </c:pt>
                <c:pt idx="2573">
                  <c:v>-34.73137412587414</c:v>
                </c:pt>
                <c:pt idx="2574">
                  <c:v>-34.731347184466031</c:v>
                </c:pt>
                <c:pt idx="2575">
                  <c:v>-34.731679347826095</c:v>
                </c:pt>
                <c:pt idx="2576">
                  <c:v>-34.73177609623594</c:v>
                </c:pt>
                <c:pt idx="2577">
                  <c:v>-34.731597750193956</c:v>
                </c:pt>
                <c:pt idx="2578">
                  <c:v>-34.731363319115943</c:v>
                </c:pt>
                <c:pt idx="2579">
                  <c:v>-34.731175193798457</c:v>
                </c:pt>
                <c:pt idx="2580">
                  <c:v>-34.731263076327011</c:v>
                </c:pt>
                <c:pt idx="2581">
                  <c:v>-34.731356700232382</c:v>
                </c:pt>
                <c:pt idx="2582">
                  <c:v>-34.731382888114602</c:v>
                </c:pt>
                <c:pt idx="2583">
                  <c:v>-34.731309984520131</c:v>
                </c:pt>
                <c:pt idx="2584">
                  <c:v>-34.731394197292076</c:v>
                </c:pt>
                <c:pt idx="2585">
                  <c:v>-34.731390177880904</c:v>
                </c:pt>
                <c:pt idx="2586">
                  <c:v>-34.731385775028997</c:v>
                </c:pt>
                <c:pt idx="2587">
                  <c:v>-34.731306800618242</c:v>
                </c:pt>
                <c:pt idx="2588">
                  <c:v>-34.731233294708389</c:v>
                </c:pt>
                <c:pt idx="2589">
                  <c:v>-34.731182239382242</c:v>
                </c:pt>
                <c:pt idx="2590">
                  <c:v>-34.73136125048245</c:v>
                </c:pt>
                <c:pt idx="2591">
                  <c:v>-34.731407793209883</c:v>
                </c:pt>
                <c:pt idx="2592">
                  <c:v>-34.73135133050522</c:v>
                </c:pt>
                <c:pt idx="2593">
                  <c:v>-34.731430223592916</c:v>
                </c:pt>
                <c:pt idx="2594">
                  <c:v>-34.731554142581899</c:v>
                </c:pt>
                <c:pt idx="2595">
                  <c:v>-34.731530046224968</c:v>
                </c:pt>
                <c:pt idx="2596">
                  <c:v>-34.73156796303428</c:v>
                </c:pt>
                <c:pt idx="2597">
                  <c:v>-34.731571978444968</c:v>
                </c:pt>
                <c:pt idx="2598">
                  <c:v>-34.731400153905362</c:v>
                </c:pt>
                <c:pt idx="2599">
                  <c:v>-34.731381538461548</c:v>
                </c:pt>
                <c:pt idx="2600">
                  <c:v>-34.731303344867371</c:v>
                </c:pt>
                <c:pt idx="2601">
                  <c:v>-34.731220983858591</c:v>
                </c:pt>
                <c:pt idx="2602">
                  <c:v>-34.731147137917809</c:v>
                </c:pt>
                <c:pt idx="2603">
                  <c:v>-34.731128648233508</c:v>
                </c:pt>
                <c:pt idx="2604">
                  <c:v>-34.731256813819599</c:v>
                </c:pt>
                <c:pt idx="2605">
                  <c:v>-34.73126016884116</c:v>
                </c:pt>
                <c:pt idx="2606">
                  <c:v>-34.731051783659403</c:v>
                </c:pt>
                <c:pt idx="2607">
                  <c:v>-34.731170245398793</c:v>
                </c:pt>
                <c:pt idx="2608">
                  <c:v>-34.731503641241872</c:v>
                </c:pt>
                <c:pt idx="2609">
                  <c:v>-34.73170842911879</c:v>
                </c:pt>
                <c:pt idx="2610">
                  <c:v>-34.731861355802394</c:v>
                </c:pt>
                <c:pt idx="2611">
                  <c:v>-34.731982388973982</c:v>
                </c:pt>
                <c:pt idx="2612">
                  <c:v>-34.732469575200938</c:v>
                </c:pt>
                <c:pt idx="2613">
                  <c:v>-34.732626625860767</c:v>
                </c:pt>
                <c:pt idx="2614">
                  <c:v>-34.732781261950301</c:v>
                </c:pt>
                <c:pt idx="2615">
                  <c:v>-34.73287232415904</c:v>
                </c:pt>
                <c:pt idx="2616">
                  <c:v>-34.732926633549887</c:v>
                </c:pt>
                <c:pt idx="2617">
                  <c:v>-34.732928953399558</c:v>
                </c:pt>
                <c:pt idx="2618">
                  <c:v>-34.732939289805287</c:v>
                </c:pt>
                <c:pt idx="2619">
                  <c:v>-34.732937786259562</c:v>
                </c:pt>
                <c:pt idx="2620">
                  <c:v>-34.73298054177797</c:v>
                </c:pt>
                <c:pt idx="2621">
                  <c:v>-34.733003813882547</c:v>
                </c:pt>
                <c:pt idx="2622">
                  <c:v>-34.733054517727808</c:v>
                </c:pt>
                <c:pt idx="2623">
                  <c:v>-34.733621951219526</c:v>
                </c:pt>
                <c:pt idx="2624">
                  <c:v>-34.733537142857152</c:v>
                </c:pt>
                <c:pt idx="2625">
                  <c:v>-34.733691546077694</c:v>
                </c:pt>
                <c:pt idx="2626">
                  <c:v>-34.733784164446149</c:v>
                </c:pt>
                <c:pt idx="2627">
                  <c:v>-34.733789954337908</c:v>
                </c:pt>
                <c:pt idx="2628">
                  <c:v>-34.733728794218344</c:v>
                </c:pt>
                <c:pt idx="2629">
                  <c:v>-34.733669201520925</c:v>
                </c:pt>
                <c:pt idx="2630">
                  <c:v>-34.733717977955159</c:v>
                </c:pt>
                <c:pt idx="2631">
                  <c:v>-34.733943768996966</c:v>
                </c:pt>
                <c:pt idx="2632">
                  <c:v>-34.734016331181174</c:v>
                </c:pt>
                <c:pt idx="2633">
                  <c:v>-34.733837129840559</c:v>
                </c:pt>
                <c:pt idx="2634">
                  <c:v>-34.733851233396592</c:v>
                </c:pt>
                <c:pt idx="2635">
                  <c:v>-34.733741274658584</c:v>
                </c:pt>
                <c:pt idx="2636">
                  <c:v>-34.7336101630641</c:v>
                </c:pt>
                <c:pt idx="2637">
                  <c:v>-34.733515542077342</c:v>
                </c:pt>
                <c:pt idx="2638">
                  <c:v>-34.733505494505501</c:v>
                </c:pt>
                <c:pt idx="2639">
                  <c:v>-34.733424242424249</c:v>
                </c:pt>
                <c:pt idx="2640">
                  <c:v>-34.733294964028786</c:v>
                </c:pt>
                <c:pt idx="2641">
                  <c:v>-34.733180923542783</c:v>
                </c:pt>
                <c:pt idx="2642">
                  <c:v>-34.732958380628084</c:v>
                </c:pt>
                <c:pt idx="2643">
                  <c:v>-34.732756807866878</c:v>
                </c:pt>
                <c:pt idx="2644">
                  <c:v>-34.732558412098307</c:v>
                </c:pt>
                <c:pt idx="2645">
                  <c:v>-34.732433484504924</c:v>
                </c:pt>
                <c:pt idx="2646">
                  <c:v>-34.73223347185494</c:v>
                </c:pt>
                <c:pt idx="2647">
                  <c:v>-34.73203587613294</c:v>
                </c:pt>
                <c:pt idx="2648">
                  <c:v>-34.731758021895061</c:v>
                </c:pt>
                <c:pt idx="2649">
                  <c:v>-34.731581132075483</c:v>
                </c:pt>
                <c:pt idx="2650">
                  <c:v>-34.731364390795939</c:v>
                </c:pt>
                <c:pt idx="2651">
                  <c:v>-34.731257164404241</c:v>
                </c:pt>
                <c:pt idx="2652">
                  <c:v>-34.731162834526963</c:v>
                </c:pt>
                <c:pt idx="2653">
                  <c:v>-34.730999246420517</c:v>
                </c:pt>
                <c:pt idx="2654">
                  <c:v>-34.730805649717531</c:v>
                </c:pt>
                <c:pt idx="2655">
                  <c:v>-34.730633659638578</c:v>
                </c:pt>
                <c:pt idx="2656">
                  <c:v>-34.730353029732804</c:v>
                </c:pt>
                <c:pt idx="2657">
                  <c:v>-34.730346501128686</c:v>
                </c:pt>
                <c:pt idx="2658">
                  <c:v>-34.73012974802559</c:v>
                </c:pt>
                <c:pt idx="2659">
                  <c:v>-34.730293609022574</c:v>
                </c:pt>
                <c:pt idx="2660">
                  <c:v>-34.730223224351768</c:v>
                </c:pt>
                <c:pt idx="2661">
                  <c:v>-34.729848234410241</c:v>
                </c:pt>
                <c:pt idx="2662">
                  <c:v>-34.729546376267393</c:v>
                </c:pt>
                <c:pt idx="2663">
                  <c:v>-34.729594594594616</c:v>
                </c:pt>
                <c:pt idx="2664">
                  <c:v>-34.729476923076945</c:v>
                </c:pt>
                <c:pt idx="2665">
                  <c:v>-34.729341710427633</c:v>
                </c:pt>
                <c:pt idx="2666">
                  <c:v>-34.729293588301481</c:v>
                </c:pt>
                <c:pt idx="2667">
                  <c:v>-34.729177286356844</c:v>
                </c:pt>
                <c:pt idx="2668">
                  <c:v>-34.729052454102678</c:v>
                </c:pt>
                <c:pt idx="2669">
                  <c:v>-34.728932958801515</c:v>
                </c:pt>
                <c:pt idx="2670">
                  <c:v>-34.728840509172613</c:v>
                </c:pt>
                <c:pt idx="2671">
                  <c:v>-34.728771332335349</c:v>
                </c:pt>
                <c:pt idx="2672">
                  <c:v>-34.728538720538737</c:v>
                </c:pt>
                <c:pt idx="2673">
                  <c:v>-34.728444278234868</c:v>
                </c:pt>
                <c:pt idx="2674">
                  <c:v>-34.728163364486001</c:v>
                </c:pt>
                <c:pt idx="2675">
                  <c:v>-34.727954035874454</c:v>
                </c:pt>
                <c:pt idx="2676">
                  <c:v>-34.727850205453883</c:v>
                </c:pt>
                <c:pt idx="2677">
                  <c:v>-34.727754294249458</c:v>
                </c:pt>
                <c:pt idx="2678">
                  <c:v>-34.727611422172473</c:v>
                </c:pt>
                <c:pt idx="2679">
                  <c:v>-34.727634328358228</c:v>
                </c:pt>
                <c:pt idx="2680">
                  <c:v>-34.727414397612854</c:v>
                </c:pt>
                <c:pt idx="2681">
                  <c:v>-34.727295674869524</c:v>
                </c:pt>
                <c:pt idx="2682">
                  <c:v>-34.727046962355594</c:v>
                </c:pt>
                <c:pt idx="2683">
                  <c:v>-34.726717958271259</c:v>
                </c:pt>
                <c:pt idx="2684">
                  <c:v>-34.726519180633169</c:v>
                </c:pt>
                <c:pt idx="2685">
                  <c:v>-34.725984735666437</c:v>
                </c:pt>
                <c:pt idx="2686">
                  <c:v>-34.726059918124321</c:v>
                </c:pt>
                <c:pt idx="2687">
                  <c:v>-34.726073660714306</c:v>
                </c:pt>
                <c:pt idx="2688">
                  <c:v>-34.726317590182248</c:v>
                </c:pt>
                <c:pt idx="2689">
                  <c:v>-34.726087732342023</c:v>
                </c:pt>
                <c:pt idx="2690">
                  <c:v>-34.725976960237851</c:v>
                </c:pt>
                <c:pt idx="2691">
                  <c:v>-34.72576708766718</c:v>
                </c:pt>
                <c:pt idx="2692">
                  <c:v>-34.72560007426663</c:v>
                </c:pt>
                <c:pt idx="2693">
                  <c:v>-34.72534409799556</c:v>
                </c:pt>
                <c:pt idx="2694">
                  <c:v>-34.72501372912803</c:v>
                </c:pt>
                <c:pt idx="2695">
                  <c:v>-34.724865727002985</c:v>
                </c:pt>
                <c:pt idx="2696">
                  <c:v>-34.725053392658523</c:v>
                </c:pt>
                <c:pt idx="2697">
                  <c:v>-34.724965159377327</c:v>
                </c:pt>
                <c:pt idx="2698">
                  <c:v>-34.724762504631357</c:v>
                </c:pt>
                <c:pt idx="2699">
                  <c:v>-34.724631851851868</c:v>
                </c:pt>
                <c:pt idx="2700">
                  <c:v>-34.724351351351366</c:v>
                </c:pt>
                <c:pt idx="2701">
                  <c:v>-34.724228719467078</c:v>
                </c:pt>
                <c:pt idx="2702">
                  <c:v>-34.724048464668897</c:v>
                </c:pt>
                <c:pt idx="2703">
                  <c:v>-34.723853920118358</c:v>
                </c:pt>
                <c:pt idx="2704">
                  <c:v>-34.723624768946408</c:v>
                </c:pt>
                <c:pt idx="2705">
                  <c:v>-34.723590909090923</c:v>
                </c:pt>
                <c:pt idx="2706">
                  <c:v>-34.723471370520883</c:v>
                </c:pt>
                <c:pt idx="2707">
                  <c:v>-34.723337518463822</c:v>
                </c:pt>
                <c:pt idx="2708">
                  <c:v>-34.723057216685142</c:v>
                </c:pt>
                <c:pt idx="2709">
                  <c:v>-34.722736900369021</c:v>
                </c:pt>
                <c:pt idx="2710">
                  <c:v>-34.722660272962024</c:v>
                </c:pt>
                <c:pt idx="2711">
                  <c:v>-34.722474557522141</c:v>
                </c:pt>
                <c:pt idx="2712">
                  <c:v>-34.722290453372665</c:v>
                </c:pt>
                <c:pt idx="2713">
                  <c:v>-34.722163596168031</c:v>
                </c:pt>
                <c:pt idx="2714">
                  <c:v>-34.722222836095774</c:v>
                </c:pt>
                <c:pt idx="2715">
                  <c:v>-34.721970176730494</c:v>
                </c:pt>
                <c:pt idx="2716">
                  <c:v>-34.72194000736107</c:v>
                </c:pt>
                <c:pt idx="2717">
                  <c:v>-34.721910963944083</c:v>
                </c:pt>
                <c:pt idx="2718">
                  <c:v>-34.721817212210382</c:v>
                </c:pt>
                <c:pt idx="2719">
                  <c:v>-34.722016911764719</c:v>
                </c:pt>
                <c:pt idx="2720">
                  <c:v>-34.722001837559731</c:v>
                </c:pt>
                <c:pt idx="2721">
                  <c:v>-34.721813739897144</c:v>
                </c:pt>
                <c:pt idx="2722">
                  <c:v>-34.721641571795821</c:v>
                </c:pt>
                <c:pt idx="2723">
                  <c:v>-34.721429148311316</c:v>
                </c:pt>
                <c:pt idx="2724">
                  <c:v>-34.721278899082577</c:v>
                </c:pt>
                <c:pt idx="2725">
                  <c:v>-34.721196625091721</c:v>
                </c:pt>
                <c:pt idx="2726">
                  <c:v>-34.721126512651274</c:v>
                </c:pt>
                <c:pt idx="2727">
                  <c:v>-34.720814149560134</c:v>
                </c:pt>
                <c:pt idx="2728">
                  <c:v>-34.720511542689643</c:v>
                </c:pt>
                <c:pt idx="2729">
                  <c:v>-34.720314652014672</c:v>
                </c:pt>
                <c:pt idx="2730">
                  <c:v>-34.720091175393648</c:v>
                </c:pt>
                <c:pt idx="2731">
                  <c:v>-34.719953147877028</c:v>
                </c:pt>
                <c:pt idx="2732">
                  <c:v>-34.719942188071734</c:v>
                </c:pt>
                <c:pt idx="2733">
                  <c:v>-34.719740307242155</c:v>
                </c:pt>
                <c:pt idx="2734">
                  <c:v>-34.719567093235852</c:v>
                </c:pt>
                <c:pt idx="2735">
                  <c:v>-34.719286915204691</c:v>
                </c:pt>
                <c:pt idx="2736">
                  <c:v>-34.719091340884191</c:v>
                </c:pt>
                <c:pt idx="2737">
                  <c:v>-34.718978816654506</c:v>
                </c:pt>
                <c:pt idx="2738">
                  <c:v>-34.718804673238417</c:v>
                </c:pt>
                <c:pt idx="2739">
                  <c:v>-34.718655474452561</c:v>
                </c:pt>
                <c:pt idx="2740">
                  <c:v>-34.7186424662532</c:v>
                </c:pt>
                <c:pt idx="2741">
                  <c:v>-34.718581692195485</c:v>
                </c:pt>
                <c:pt idx="2742">
                  <c:v>-34.718722566533003</c:v>
                </c:pt>
                <c:pt idx="2743">
                  <c:v>-34.71864686588922</c:v>
                </c:pt>
                <c:pt idx="2744">
                  <c:v>-34.718370856102005</c:v>
                </c:pt>
                <c:pt idx="2745">
                  <c:v>-34.718210123816469</c:v>
                </c:pt>
                <c:pt idx="2746">
                  <c:v>-34.718087004004374</c:v>
                </c:pt>
                <c:pt idx="2747">
                  <c:v>-34.718032751091712</c:v>
                </c:pt>
                <c:pt idx="2748">
                  <c:v>-34.717850491087681</c:v>
                </c:pt>
                <c:pt idx="2749">
                  <c:v>-34.717772000000011</c:v>
                </c:pt>
                <c:pt idx="2750">
                  <c:v>-34.71772664485642</c:v>
                </c:pt>
                <c:pt idx="2751">
                  <c:v>-34.717464026162794</c:v>
                </c:pt>
                <c:pt idx="2752">
                  <c:v>-34.717188158372686</c:v>
                </c:pt>
                <c:pt idx="2753">
                  <c:v>-34.716955337690635</c:v>
                </c:pt>
                <c:pt idx="2754">
                  <c:v>-34.716713974591656</c:v>
                </c:pt>
                <c:pt idx="2755">
                  <c:v>-34.716629898403482</c:v>
                </c:pt>
                <c:pt idx="2756">
                  <c:v>-34.716535364526663</c:v>
                </c:pt>
                <c:pt idx="2757">
                  <c:v>-34.716320884699059</c:v>
                </c:pt>
                <c:pt idx="2758">
                  <c:v>-34.716168176875684</c:v>
                </c:pt>
                <c:pt idx="2759">
                  <c:v>-34.715875000000004</c:v>
                </c:pt>
                <c:pt idx="2760">
                  <c:v>-34.71562513582036</c:v>
                </c:pt>
                <c:pt idx="2761">
                  <c:v>-34.715395727733529</c:v>
                </c:pt>
                <c:pt idx="2762">
                  <c:v>-34.715246833152378</c:v>
                </c:pt>
                <c:pt idx="2763">
                  <c:v>-34.715299204052101</c:v>
                </c:pt>
                <c:pt idx="2764">
                  <c:v>-34.715304520795662</c:v>
                </c:pt>
                <c:pt idx="2765">
                  <c:v>-34.715233550253075</c:v>
                </c:pt>
                <c:pt idx="2766">
                  <c:v>-34.715569208529097</c:v>
                </c:pt>
                <c:pt idx="2767">
                  <c:v>-34.715435693641624</c:v>
                </c:pt>
                <c:pt idx="2768">
                  <c:v>-34.715579270494771</c:v>
                </c:pt>
                <c:pt idx="2769">
                  <c:v>-34.71545667870037</c:v>
                </c:pt>
                <c:pt idx="2770">
                  <c:v>-34.715428004330569</c:v>
                </c:pt>
                <c:pt idx="2771">
                  <c:v>-34.715331168831177</c:v>
                </c:pt>
                <c:pt idx="2772">
                  <c:v>-34.715337901190054</c:v>
                </c:pt>
                <c:pt idx="2773">
                  <c:v>-34.71530245133382</c:v>
                </c:pt>
                <c:pt idx="2774">
                  <c:v>-34.715171531531539</c:v>
                </c:pt>
                <c:pt idx="2775">
                  <c:v>-34.715149855907782</c:v>
                </c:pt>
                <c:pt idx="2776">
                  <c:v>-34.714988836874326</c:v>
                </c:pt>
                <c:pt idx="2777">
                  <c:v>-34.714958963282939</c:v>
                </c:pt>
                <c:pt idx="2778">
                  <c:v>-34.714766462756387</c:v>
                </c:pt>
                <c:pt idx="2779">
                  <c:v>-34.714796402877695</c:v>
                </c:pt>
                <c:pt idx="2780">
                  <c:v>-34.71460769507371</c:v>
                </c:pt>
                <c:pt idx="2781">
                  <c:v>-34.714583033788635</c:v>
                </c:pt>
                <c:pt idx="2782">
                  <c:v>-34.7144071146245</c:v>
                </c:pt>
                <c:pt idx="2783">
                  <c:v>-34.714261494252867</c:v>
                </c:pt>
                <c:pt idx="2784">
                  <c:v>-34.714109874326745</c:v>
                </c:pt>
                <c:pt idx="2785">
                  <c:v>-34.713931083991383</c:v>
                </c:pt>
                <c:pt idx="2786">
                  <c:v>-34.713937208467883</c:v>
                </c:pt>
                <c:pt idx="2787">
                  <c:v>-34.713704447632708</c:v>
                </c:pt>
                <c:pt idx="2788">
                  <c:v>-34.713591251344567</c:v>
                </c:pt>
                <c:pt idx="2789">
                  <c:v>-34.713439426523294</c:v>
                </c:pt>
                <c:pt idx="2790">
                  <c:v>-34.713434252955921</c:v>
                </c:pt>
                <c:pt idx="2791">
                  <c:v>-34.71341547277936</c:v>
                </c:pt>
                <c:pt idx="2792">
                  <c:v>-34.713413533834576</c:v>
                </c:pt>
                <c:pt idx="2793">
                  <c:v>-34.713459198282024</c:v>
                </c:pt>
                <c:pt idx="2794">
                  <c:v>-34.713303756708392</c:v>
                </c:pt>
                <c:pt idx="2795">
                  <c:v>-34.71325464949927</c:v>
                </c:pt>
                <c:pt idx="2796">
                  <c:v>-34.713158383982829</c:v>
                </c:pt>
                <c:pt idx="2797">
                  <c:v>-34.713119013581121</c:v>
                </c:pt>
                <c:pt idx="2798">
                  <c:v>-34.713205787781341</c:v>
                </c:pt>
                <c:pt idx="2799">
                  <c:v>-34.713037857142851</c:v>
                </c:pt>
                <c:pt idx="2800">
                  <c:v>-34.713052481256689</c:v>
                </c:pt>
                <c:pt idx="2801">
                  <c:v>-34.712868308351169</c:v>
                </c:pt>
                <c:pt idx="2802">
                  <c:v>-34.712869782376018</c:v>
                </c:pt>
                <c:pt idx="2803">
                  <c:v>-34.712850213980019</c:v>
                </c:pt>
                <c:pt idx="2804">
                  <c:v>-34.712888057040992</c:v>
                </c:pt>
                <c:pt idx="2805">
                  <c:v>-34.712835709194579</c:v>
                </c:pt>
                <c:pt idx="2806">
                  <c:v>-34.712745635910224</c:v>
                </c:pt>
                <c:pt idx="2807">
                  <c:v>-34.712742877492879</c:v>
                </c:pt>
                <c:pt idx="2808">
                  <c:v>-34.71271591313635</c:v>
                </c:pt>
                <c:pt idx="2809">
                  <c:v>-34.71273950177936</c:v>
                </c:pt>
                <c:pt idx="2810">
                  <c:v>-34.712573461401632</c:v>
                </c:pt>
                <c:pt idx="2811">
                  <c:v>-34.712387980085346</c:v>
                </c:pt>
                <c:pt idx="2812">
                  <c:v>-34.712347316032705</c:v>
                </c:pt>
                <c:pt idx="2813">
                  <c:v>-34.712421464108033</c:v>
                </c:pt>
                <c:pt idx="2814">
                  <c:v>-34.712307637655421</c:v>
                </c:pt>
                <c:pt idx="2815">
                  <c:v>-34.71232919034091</c:v>
                </c:pt>
                <c:pt idx="2816">
                  <c:v>-34.712204117855876</c:v>
                </c:pt>
                <c:pt idx="2817">
                  <c:v>-34.71220865862314</c:v>
                </c:pt>
                <c:pt idx="2818">
                  <c:v>-34.712123448031221</c:v>
                </c:pt>
                <c:pt idx="2819">
                  <c:v>-34.712064184397164</c:v>
                </c:pt>
                <c:pt idx="2820">
                  <c:v>-34.711994682736623</c:v>
                </c:pt>
                <c:pt idx="2821">
                  <c:v>-34.711913890857552</c:v>
                </c:pt>
                <c:pt idx="2822">
                  <c:v>-34.711933404179959</c:v>
                </c:pt>
                <c:pt idx="2823">
                  <c:v>-34.711867563739382</c:v>
                </c:pt>
                <c:pt idx="2824">
                  <c:v>-34.711794336283191</c:v>
                </c:pt>
                <c:pt idx="2825">
                  <c:v>-34.711741330502484</c:v>
                </c:pt>
                <c:pt idx="2826">
                  <c:v>-34.711764060841887</c:v>
                </c:pt>
                <c:pt idx="2827">
                  <c:v>-34.711780056577091</c:v>
                </c:pt>
                <c:pt idx="2828">
                  <c:v>-34.71188405797102</c:v>
                </c:pt>
                <c:pt idx="2829">
                  <c:v>-34.712168904593646</c:v>
                </c:pt>
                <c:pt idx="2830">
                  <c:v>-34.712257152949491</c:v>
                </c:pt>
                <c:pt idx="2831">
                  <c:v>-34.712438206214692</c:v>
                </c:pt>
                <c:pt idx="2832">
                  <c:v>-34.712516766678434</c:v>
                </c:pt>
                <c:pt idx="2833">
                  <c:v>-34.712657021877213</c:v>
                </c:pt>
                <c:pt idx="2834">
                  <c:v>-34.712743562610235</c:v>
                </c:pt>
                <c:pt idx="2835">
                  <c:v>-34.712735895627652</c:v>
                </c:pt>
                <c:pt idx="2836">
                  <c:v>-34.712936905181536</c:v>
                </c:pt>
                <c:pt idx="2837">
                  <c:v>-34.712868217054265</c:v>
                </c:pt>
                <c:pt idx="2838">
                  <c:v>-34.71287495597042</c:v>
                </c:pt>
                <c:pt idx="2839">
                  <c:v>-34.713047183098595</c:v>
                </c:pt>
                <c:pt idx="2840">
                  <c:v>-34.712940513903561</c:v>
                </c:pt>
                <c:pt idx="2841">
                  <c:v>-34.712884940182974</c:v>
                </c:pt>
                <c:pt idx="2842">
                  <c:v>-34.712746394653543</c:v>
                </c:pt>
                <c:pt idx="2843">
                  <c:v>-34.712716596343185</c:v>
                </c:pt>
                <c:pt idx="2844">
                  <c:v>-34.712754657293502</c:v>
                </c:pt>
                <c:pt idx="2845">
                  <c:v>-34.712732255797619</c:v>
                </c:pt>
                <c:pt idx="2846">
                  <c:v>-34.712829293993686</c:v>
                </c:pt>
                <c:pt idx="2847">
                  <c:v>-34.712764044943825</c:v>
                </c:pt>
                <c:pt idx="2848">
                  <c:v>-34.712666198666206</c:v>
                </c:pt>
                <c:pt idx="2849">
                  <c:v>-34.712561403508779</c:v>
                </c:pt>
                <c:pt idx="2850">
                  <c:v>-34.712481234654511</c:v>
                </c:pt>
                <c:pt idx="2851">
                  <c:v>-34.712412342215998</c:v>
                </c:pt>
                <c:pt idx="2852">
                  <c:v>-34.712403084472491</c:v>
                </c:pt>
                <c:pt idx="2853">
                  <c:v>-34.712365451997201</c:v>
                </c:pt>
                <c:pt idx="2854">
                  <c:v>-34.71234640980736</c:v>
                </c:pt>
                <c:pt idx="2855">
                  <c:v>-34.712266806722695</c:v>
                </c:pt>
                <c:pt idx="2856">
                  <c:v>-34.712533076653834</c:v>
                </c:pt>
                <c:pt idx="2857">
                  <c:v>-34.712908677396783</c:v>
                </c:pt>
                <c:pt idx="2858">
                  <c:v>-34.712873732074151</c:v>
                </c:pt>
                <c:pt idx="2859">
                  <c:v>-34.712747202797203</c:v>
                </c:pt>
                <c:pt idx="2860">
                  <c:v>-34.712570080391473</c:v>
                </c:pt>
                <c:pt idx="2861">
                  <c:v>-34.71240775681342</c:v>
                </c:pt>
                <c:pt idx="2862">
                  <c:v>-34.71225951798813</c:v>
                </c:pt>
                <c:pt idx="2863">
                  <c:v>-34.712236731843575</c:v>
                </c:pt>
                <c:pt idx="2864">
                  <c:v>-34.712116579406633</c:v>
                </c:pt>
                <c:pt idx="2865">
                  <c:v>-34.712069783670621</c:v>
                </c:pt>
                <c:pt idx="2866">
                  <c:v>-34.712056853854207</c:v>
                </c:pt>
                <c:pt idx="2867">
                  <c:v>-34.712066596931663</c:v>
                </c:pt>
                <c:pt idx="2868">
                  <c:v>-34.712225514116419</c:v>
                </c:pt>
                <c:pt idx="2869">
                  <c:v>-34.712309059233455</c:v>
                </c:pt>
                <c:pt idx="2870">
                  <c:v>-34.712102403343792</c:v>
                </c:pt>
                <c:pt idx="2871">
                  <c:v>-34.7119697075209</c:v>
                </c:pt>
                <c:pt idx="2872">
                  <c:v>-34.711868082144107</c:v>
                </c:pt>
                <c:pt idx="2873">
                  <c:v>-34.711798538622141</c:v>
                </c:pt>
                <c:pt idx="2874">
                  <c:v>-34.711617391304358</c:v>
                </c:pt>
                <c:pt idx="2875">
                  <c:v>-34.711554589707944</c:v>
                </c:pt>
                <c:pt idx="2876">
                  <c:v>-34.711536670142522</c:v>
                </c:pt>
                <c:pt idx="2877">
                  <c:v>-34.711372828353042</c:v>
                </c:pt>
                <c:pt idx="2878">
                  <c:v>-34.711191038555071</c:v>
                </c:pt>
                <c:pt idx="2879">
                  <c:v>-34.711179166666682</c:v>
                </c:pt>
                <c:pt idx="2880">
                  <c:v>-34.711251301631393</c:v>
                </c:pt>
                <c:pt idx="2881">
                  <c:v>-34.711278972935474</c:v>
                </c:pt>
                <c:pt idx="2882">
                  <c:v>-34.711109261186273</c:v>
                </c:pt>
                <c:pt idx="2883">
                  <c:v>-34.711006241331496</c:v>
                </c:pt>
                <c:pt idx="2884">
                  <c:v>-34.711010745233978</c:v>
                </c:pt>
                <c:pt idx="2885">
                  <c:v>-34.711185377685389</c:v>
                </c:pt>
                <c:pt idx="2886">
                  <c:v>-34.711178732248015</c:v>
                </c:pt>
                <c:pt idx="2887">
                  <c:v>-34.711008656509705</c:v>
                </c:pt>
                <c:pt idx="2888">
                  <c:v>-34.710834544825211</c:v>
                </c:pt>
                <c:pt idx="2889">
                  <c:v>-34.710665743944645</c:v>
                </c:pt>
                <c:pt idx="2890">
                  <c:v>-34.710447595987553</c:v>
                </c:pt>
                <c:pt idx="2891">
                  <c:v>-34.710333679114804</c:v>
                </c:pt>
                <c:pt idx="2892">
                  <c:v>-34.710129623228489</c:v>
                </c:pt>
                <c:pt idx="2893">
                  <c:v>-34.710040774015205</c:v>
                </c:pt>
                <c:pt idx="2894">
                  <c:v>-34.710152331606217</c:v>
                </c:pt>
                <c:pt idx="2895">
                  <c:v>-34.710390193370166</c:v>
                </c:pt>
                <c:pt idx="2896">
                  <c:v>-34.710353814290649</c:v>
                </c:pt>
                <c:pt idx="2897">
                  <c:v>-34.710381642512075</c:v>
                </c:pt>
                <c:pt idx="2898">
                  <c:v>-34.710357019661949</c:v>
                </c:pt>
                <c:pt idx="2899">
                  <c:v>-34.710551034482755</c:v>
                </c:pt>
                <c:pt idx="2900">
                  <c:v>-34.710695622199239</c:v>
                </c:pt>
                <c:pt idx="2901">
                  <c:v>-34.710699862164027</c:v>
                </c:pt>
                <c:pt idx="2902">
                  <c:v>-34.710740268687566</c:v>
                </c:pt>
                <c:pt idx="2903">
                  <c:v>-34.710601239669423</c:v>
                </c:pt>
                <c:pt idx="2904">
                  <c:v>-34.710467125645437</c:v>
                </c:pt>
                <c:pt idx="2905">
                  <c:v>-34.710367515485203</c:v>
                </c:pt>
                <c:pt idx="2906">
                  <c:v>-34.710180942552462</c:v>
                </c:pt>
                <c:pt idx="2907">
                  <c:v>-34.710071182943608</c:v>
                </c:pt>
                <c:pt idx="2908">
                  <c:v>-34.709900309384672</c:v>
                </c:pt>
                <c:pt idx="2909">
                  <c:v>-34.70983436426117</c:v>
                </c:pt>
                <c:pt idx="2910">
                  <c:v>-34.709760563380279</c:v>
                </c:pt>
                <c:pt idx="2911">
                  <c:v>-34.709771634615386</c:v>
                </c:pt>
                <c:pt idx="2912">
                  <c:v>-34.709849296258149</c:v>
                </c:pt>
                <c:pt idx="2913">
                  <c:v>-34.709843170899106</c:v>
                </c:pt>
                <c:pt idx="2914">
                  <c:v>-34.709754030874784</c:v>
                </c:pt>
                <c:pt idx="2915">
                  <c:v>-34.709825788751708</c:v>
                </c:pt>
                <c:pt idx="2916">
                  <c:v>-34.709980459376062</c:v>
                </c:pt>
                <c:pt idx="2917">
                  <c:v>-34.710271761480456</c:v>
                </c:pt>
                <c:pt idx="2918">
                  <c:v>-34.710403562863988</c:v>
                </c:pt>
                <c:pt idx="2919">
                  <c:v>-34.710649999999987</c:v>
                </c:pt>
                <c:pt idx="2920">
                  <c:v>-34.71079904142416</c:v>
                </c:pt>
                <c:pt idx="2921">
                  <c:v>-34.710873374401082</c:v>
                </c:pt>
                <c:pt idx="2922">
                  <c:v>-34.710825179609976</c:v>
                </c:pt>
                <c:pt idx="2923">
                  <c:v>-34.710880642954848</c:v>
                </c:pt>
                <c:pt idx="2924">
                  <c:v>-34.710767863247852</c:v>
                </c:pt>
                <c:pt idx="2925">
                  <c:v>-34.710812030075175</c:v>
                </c:pt>
                <c:pt idx="2926">
                  <c:v>-34.710714724974366</c:v>
                </c:pt>
                <c:pt idx="2927">
                  <c:v>-34.710692964480863</c:v>
                </c:pt>
                <c:pt idx="2928">
                  <c:v>-34.71065722089449</c:v>
                </c:pt>
                <c:pt idx="2929">
                  <c:v>-34.710606825938555</c:v>
                </c:pt>
                <c:pt idx="2930">
                  <c:v>-34.710606618901387</c:v>
                </c:pt>
                <c:pt idx="2931">
                  <c:v>-34.7105494542974</c:v>
                </c:pt>
                <c:pt idx="2932">
                  <c:v>-34.710545516535959</c:v>
                </c:pt>
                <c:pt idx="2933">
                  <c:v>-34.710622699386498</c:v>
                </c:pt>
                <c:pt idx="2934">
                  <c:v>-34.710743100511067</c:v>
                </c:pt>
                <c:pt idx="2935">
                  <c:v>-34.710644754768389</c:v>
                </c:pt>
                <c:pt idx="2936">
                  <c:v>-34.710546816479393</c:v>
                </c:pt>
                <c:pt idx="2937">
                  <c:v>-34.710448604492846</c:v>
                </c:pt>
                <c:pt idx="2938">
                  <c:v>-34.710381082000673</c:v>
                </c:pt>
                <c:pt idx="2939">
                  <c:v>-34.710571428571427</c:v>
                </c:pt>
                <c:pt idx="2940">
                  <c:v>-34.710468208092486</c:v>
                </c:pt>
                <c:pt idx="2941">
                  <c:v>-34.710508157715836</c:v>
                </c:pt>
                <c:pt idx="2942">
                  <c:v>-34.710456337071015</c:v>
                </c:pt>
                <c:pt idx="2943">
                  <c:v>-34.710350883152167</c:v>
                </c:pt>
                <c:pt idx="2944">
                  <c:v>-34.710420033955856</c:v>
                </c:pt>
                <c:pt idx="2945">
                  <c:v>-34.710289205702644</c:v>
                </c:pt>
                <c:pt idx="2946">
                  <c:v>-34.710287410926362</c:v>
                </c:pt>
                <c:pt idx="2947">
                  <c:v>-34.71070454545454</c:v>
                </c:pt>
                <c:pt idx="2948">
                  <c:v>-34.710865378094269</c:v>
                </c:pt>
                <c:pt idx="2949">
                  <c:v>-34.711179322033892</c:v>
                </c:pt>
                <c:pt idx="2950">
                  <c:v>-34.71128566587597</c:v>
                </c:pt>
                <c:pt idx="2951">
                  <c:v>-34.711376355013549</c:v>
                </c:pt>
                <c:pt idx="2952">
                  <c:v>-34.711350829664745</c:v>
                </c:pt>
                <c:pt idx="2953">
                  <c:v>-34.711319228165195</c:v>
                </c:pt>
                <c:pt idx="2954">
                  <c:v>-34.711155668358714</c:v>
                </c:pt>
                <c:pt idx="2955">
                  <c:v>-34.711129566982407</c:v>
                </c:pt>
                <c:pt idx="2956">
                  <c:v>-34.711081163341227</c:v>
                </c:pt>
                <c:pt idx="2957">
                  <c:v>-34.710881676808654</c:v>
                </c:pt>
                <c:pt idx="2958">
                  <c:v>-34.710736735383577</c:v>
                </c:pt>
                <c:pt idx="2959">
                  <c:v>-34.710695270270271</c:v>
                </c:pt>
                <c:pt idx="2960">
                  <c:v>-34.710497804795679</c:v>
                </c:pt>
                <c:pt idx="2961">
                  <c:v>-34.7107754895341</c:v>
                </c:pt>
                <c:pt idx="2962">
                  <c:v>-34.710798852514344</c:v>
                </c:pt>
                <c:pt idx="2963">
                  <c:v>-34.710811740890691</c:v>
                </c:pt>
                <c:pt idx="2964">
                  <c:v>-34.710617200674541</c:v>
                </c:pt>
                <c:pt idx="2965">
                  <c:v>-34.710474039109911</c:v>
                </c:pt>
                <c:pt idx="2966">
                  <c:v>-34.710267610380853</c:v>
                </c:pt>
                <c:pt idx="2967">
                  <c:v>-34.710044474393527</c:v>
                </c:pt>
                <c:pt idx="2968">
                  <c:v>-34.710033007746716</c:v>
                </c:pt>
                <c:pt idx="2969">
                  <c:v>-34.710037373737372</c:v>
                </c:pt>
                <c:pt idx="2970">
                  <c:v>-34.710071019858631</c:v>
                </c:pt>
                <c:pt idx="2971">
                  <c:v>-34.710070323014804</c:v>
                </c:pt>
                <c:pt idx="2972">
                  <c:v>-34.710121089808275</c:v>
                </c:pt>
                <c:pt idx="2973">
                  <c:v>-34.710155346334908</c:v>
                </c:pt>
                <c:pt idx="2974">
                  <c:v>-34.710015798319333</c:v>
                </c:pt>
                <c:pt idx="2975">
                  <c:v>-34.70992540322581</c:v>
                </c:pt>
                <c:pt idx="2976">
                  <c:v>-34.710181390661745</c:v>
                </c:pt>
                <c:pt idx="2977">
                  <c:v>-34.710424110141041</c:v>
                </c:pt>
                <c:pt idx="2978">
                  <c:v>-34.710406512252433</c:v>
                </c:pt>
                <c:pt idx="2979">
                  <c:v>-34.710273825503357</c:v>
                </c:pt>
                <c:pt idx="2980">
                  <c:v>-34.710100637370012</c:v>
                </c:pt>
                <c:pt idx="2981">
                  <c:v>-34.709972501676731</c:v>
                </c:pt>
                <c:pt idx="2982">
                  <c:v>-34.709789808917201</c:v>
                </c:pt>
                <c:pt idx="2983">
                  <c:v>-34.709721514745304</c:v>
                </c:pt>
                <c:pt idx="2984">
                  <c:v>-34.709698157453936</c:v>
                </c:pt>
                <c:pt idx="2985">
                  <c:v>-34.709829872739448</c:v>
                </c:pt>
                <c:pt idx="2986">
                  <c:v>-34.709793438232339</c:v>
                </c:pt>
                <c:pt idx="2987">
                  <c:v>-34.709620147255684</c:v>
                </c:pt>
                <c:pt idx="2988">
                  <c:v>-34.709556038808962</c:v>
                </c:pt>
                <c:pt idx="2989">
                  <c:v>-34.709496321070226</c:v>
                </c:pt>
                <c:pt idx="2990">
                  <c:v>-34.709442326980934</c:v>
                </c:pt>
                <c:pt idx="2991">
                  <c:v>-34.709351604278069</c:v>
                </c:pt>
                <c:pt idx="2992">
                  <c:v>-34.70932943534914</c:v>
                </c:pt>
                <c:pt idx="2993">
                  <c:v>-34.709329993319962</c:v>
                </c:pt>
                <c:pt idx="2994">
                  <c:v>-34.709371619365598</c:v>
                </c:pt>
                <c:pt idx="2995">
                  <c:v>-34.709417890520683</c:v>
                </c:pt>
                <c:pt idx="2996">
                  <c:v>-34.709520520520513</c:v>
                </c:pt>
                <c:pt idx="2997">
                  <c:v>-34.709581721147423</c:v>
                </c:pt>
                <c:pt idx="2998">
                  <c:v>-34.709678892964313</c:v>
                </c:pt>
                <c:pt idx="2999">
                  <c:v>-34.709553333333325</c:v>
                </c:pt>
                <c:pt idx="3000">
                  <c:v>-34.709631456181263</c:v>
                </c:pt>
                <c:pt idx="3001">
                  <c:v>-34.709574616922048</c:v>
                </c:pt>
                <c:pt idx="3002">
                  <c:v>-34.709613386613384</c:v>
                </c:pt>
                <c:pt idx="3003">
                  <c:v>-34.70962316910785</c:v>
                </c:pt>
                <c:pt idx="3004">
                  <c:v>-34.709555074875205</c:v>
                </c:pt>
                <c:pt idx="3005">
                  <c:v>-34.709470725216235</c:v>
                </c:pt>
                <c:pt idx="3006">
                  <c:v>-34.70947888260725</c:v>
                </c:pt>
                <c:pt idx="3007">
                  <c:v>-34.709604388297869</c:v>
                </c:pt>
                <c:pt idx="3008">
                  <c:v>-34.709738451312724</c:v>
                </c:pt>
                <c:pt idx="3009">
                  <c:v>-34.709876411960131</c:v>
                </c:pt>
                <c:pt idx="3010">
                  <c:v>-34.709753570242441</c:v>
                </c:pt>
                <c:pt idx="3011">
                  <c:v>-34.709632138114202</c:v>
                </c:pt>
                <c:pt idx="3012">
                  <c:v>-34.709582807832717</c:v>
                </c:pt>
                <c:pt idx="3013">
                  <c:v>-34.709510617120102</c:v>
                </c:pt>
                <c:pt idx="3014">
                  <c:v>-34.709573134328352</c:v>
                </c:pt>
                <c:pt idx="3015">
                  <c:v>-34.709439986737394</c:v>
                </c:pt>
                <c:pt idx="3016">
                  <c:v>-34.709522373218427</c:v>
                </c:pt>
                <c:pt idx="3017">
                  <c:v>-34.709563949635516</c:v>
                </c:pt>
                <c:pt idx="3018">
                  <c:v>-34.709505465385888</c:v>
                </c:pt>
                <c:pt idx="3019">
                  <c:v>-34.709373509933769</c:v>
                </c:pt>
                <c:pt idx="3020">
                  <c:v>-34.709204568023829</c:v>
                </c:pt>
                <c:pt idx="3021">
                  <c:v>-34.709147584381199</c:v>
                </c:pt>
                <c:pt idx="3022">
                  <c:v>-34.709236850810449</c:v>
                </c:pt>
                <c:pt idx="3023">
                  <c:v>-34.709304894179887</c:v>
                </c:pt>
                <c:pt idx="3024">
                  <c:v>-34.709258842975203</c:v>
                </c:pt>
                <c:pt idx="3025">
                  <c:v>-34.709232650363511</c:v>
                </c:pt>
                <c:pt idx="3026">
                  <c:v>-34.709178064089855</c:v>
                </c:pt>
                <c:pt idx="3027">
                  <c:v>-34.709062417437245</c:v>
                </c:pt>
                <c:pt idx="3028">
                  <c:v>-34.708863321228122</c:v>
                </c:pt>
                <c:pt idx="3029">
                  <c:v>-34.708774257425738</c:v>
                </c:pt>
                <c:pt idx="3030">
                  <c:v>-34.708750907291318</c:v>
                </c:pt>
                <c:pt idx="3031">
                  <c:v>-34.708707124010552</c:v>
                </c:pt>
                <c:pt idx="3032">
                  <c:v>-34.70853841081437</c:v>
                </c:pt>
                <c:pt idx="3033">
                  <c:v>-34.70863414634146</c:v>
                </c:pt>
                <c:pt idx="3034">
                  <c:v>-34.708533443163091</c:v>
                </c:pt>
                <c:pt idx="3035">
                  <c:v>-34.708429512516467</c:v>
                </c:pt>
                <c:pt idx="3036">
                  <c:v>-34.708348370102073</c:v>
                </c:pt>
                <c:pt idx="3037">
                  <c:v>-34.708354838709674</c:v>
                </c:pt>
                <c:pt idx="3038">
                  <c:v>-34.70825106943073</c:v>
                </c:pt>
                <c:pt idx="3039">
                  <c:v>-34.708185855263153</c:v>
                </c:pt>
                <c:pt idx="3040">
                  <c:v>-34.708230187438332</c:v>
                </c:pt>
                <c:pt idx="3041">
                  <c:v>-34.708263971071652</c:v>
                </c:pt>
                <c:pt idx="3042">
                  <c:v>-34.708264870193879</c:v>
                </c:pt>
                <c:pt idx="3043">
                  <c:v>-34.708341655716154</c:v>
                </c:pt>
                <c:pt idx="3044">
                  <c:v>-34.708336288998346</c:v>
                </c:pt>
                <c:pt idx="3045">
                  <c:v>-34.708536112934979</c:v>
                </c:pt>
                <c:pt idx="3046">
                  <c:v>-34.708469314079409</c:v>
                </c:pt>
                <c:pt idx="3047">
                  <c:v>-34.708401246719149</c:v>
                </c:pt>
                <c:pt idx="3048">
                  <c:v>-34.708295178747115</c:v>
                </c:pt>
                <c:pt idx="3049">
                  <c:v>-34.708192131147527</c:v>
                </c:pt>
                <c:pt idx="3050">
                  <c:v>-34.708226155358886</c:v>
                </c:pt>
                <c:pt idx="3051">
                  <c:v>-34.708312254259489</c:v>
                </c:pt>
                <c:pt idx="3052">
                  <c:v>-34.708441860465108</c:v>
                </c:pt>
                <c:pt idx="3053">
                  <c:v>-34.708367387033391</c:v>
                </c:pt>
                <c:pt idx="3054">
                  <c:v>-34.70867332242225</c:v>
                </c:pt>
                <c:pt idx="3055">
                  <c:v>-34.708893324607317</c:v>
                </c:pt>
                <c:pt idx="3056">
                  <c:v>-34.708807654563287</c:v>
                </c:pt>
                <c:pt idx="3057">
                  <c:v>-34.708791039895345</c:v>
                </c:pt>
                <c:pt idx="3058">
                  <c:v>-34.708762013729967</c:v>
                </c:pt>
                <c:pt idx="3059">
                  <c:v>-34.708741830065343</c:v>
                </c:pt>
                <c:pt idx="3060">
                  <c:v>-34.708797451813119</c:v>
                </c:pt>
                <c:pt idx="3061">
                  <c:v>-34.708950032658379</c:v>
                </c:pt>
                <c:pt idx="3062">
                  <c:v>-34.708987593862211</c:v>
                </c:pt>
                <c:pt idx="3063">
                  <c:v>-34.708940600522183</c:v>
                </c:pt>
                <c:pt idx="3064">
                  <c:v>-34.708888743882532</c:v>
                </c:pt>
                <c:pt idx="3065">
                  <c:v>-34.708938030006514</c:v>
                </c:pt>
                <c:pt idx="3066">
                  <c:v>-34.708926312357342</c:v>
                </c:pt>
                <c:pt idx="3067">
                  <c:v>-34.70891916558017</c:v>
                </c:pt>
                <c:pt idx="3068">
                  <c:v>-34.709084066471149</c:v>
                </c:pt>
                <c:pt idx="3069">
                  <c:v>-34.709328990228002</c:v>
                </c:pt>
                <c:pt idx="3070">
                  <c:v>-34.709340280039065</c:v>
                </c:pt>
                <c:pt idx="3071">
                  <c:v>-34.709610677083319</c:v>
                </c:pt>
                <c:pt idx="3072">
                  <c:v>-34.709696713309455</c:v>
                </c:pt>
                <c:pt idx="3073">
                  <c:v>-34.709811320754703</c:v>
                </c:pt>
                <c:pt idx="3074">
                  <c:v>-34.709839999999986</c:v>
                </c:pt>
                <c:pt idx="3075">
                  <c:v>-34.709896618985681</c:v>
                </c:pt>
                <c:pt idx="3076">
                  <c:v>-34.710077998050039</c:v>
                </c:pt>
                <c:pt idx="3077">
                  <c:v>-34.710134827810251</c:v>
                </c:pt>
                <c:pt idx="3078">
                  <c:v>-34.710166287755747</c:v>
                </c:pt>
                <c:pt idx="3079">
                  <c:v>-34.710161688311672</c:v>
                </c:pt>
                <c:pt idx="3080">
                  <c:v>-34.710105809801995</c:v>
                </c:pt>
                <c:pt idx="3081">
                  <c:v>-34.710159312134962</c:v>
                </c:pt>
                <c:pt idx="3082">
                  <c:v>-34.710155692507279</c:v>
                </c:pt>
                <c:pt idx="3083">
                  <c:v>-34.710008754863793</c:v>
                </c:pt>
                <c:pt idx="3084">
                  <c:v>-34.709946191247958</c:v>
                </c:pt>
                <c:pt idx="3085">
                  <c:v>-34.709815618924161</c:v>
                </c:pt>
                <c:pt idx="3086">
                  <c:v>-34.709632653061213</c:v>
                </c:pt>
                <c:pt idx="3087">
                  <c:v>-34.709552137305685</c:v>
                </c:pt>
                <c:pt idx="3088">
                  <c:v>-34.709577209452881</c:v>
                </c:pt>
                <c:pt idx="3089">
                  <c:v>-34.709856310679598</c:v>
                </c:pt>
                <c:pt idx="3090">
                  <c:v>-34.710075380135862</c:v>
                </c:pt>
                <c:pt idx="3091">
                  <c:v>-34.710067917205677</c:v>
                </c:pt>
                <c:pt idx="3092">
                  <c:v>-34.710166505011301</c:v>
                </c:pt>
                <c:pt idx="3093">
                  <c:v>-34.710382999353577</c:v>
                </c:pt>
                <c:pt idx="3094">
                  <c:v>-34.710317932148612</c:v>
                </c:pt>
                <c:pt idx="3095">
                  <c:v>-34.710377583979316</c:v>
                </c:pt>
                <c:pt idx="3096">
                  <c:v>-34.710412980303509</c:v>
                </c:pt>
                <c:pt idx="3097">
                  <c:v>-34.710343124596506</c:v>
                </c:pt>
                <c:pt idx="3098">
                  <c:v>-34.710252662149074</c:v>
                </c:pt>
                <c:pt idx="3099">
                  <c:v>-34.710080645161284</c:v>
                </c:pt>
                <c:pt idx="3100">
                  <c:v>-34.709991938084478</c:v>
                </c:pt>
                <c:pt idx="3101">
                  <c:v>-34.709839136041253</c:v>
                </c:pt>
                <c:pt idx="3102">
                  <c:v>-34.709858201740239</c:v>
                </c:pt>
                <c:pt idx="3103">
                  <c:v>-34.709775128865971</c:v>
                </c:pt>
                <c:pt idx="3104">
                  <c:v>-34.709636714975836</c:v>
                </c:pt>
                <c:pt idx="3105">
                  <c:v>-34.709470701867346</c:v>
                </c:pt>
                <c:pt idx="3106">
                  <c:v>-34.709407467009974</c:v>
                </c:pt>
                <c:pt idx="3107">
                  <c:v>-34.709338159588157</c:v>
                </c:pt>
                <c:pt idx="3108">
                  <c:v>-34.709270183338695</c:v>
                </c:pt>
                <c:pt idx="3109">
                  <c:v>-34.709122186495172</c:v>
                </c:pt>
                <c:pt idx="3110">
                  <c:v>-34.708878174220509</c:v>
                </c:pt>
                <c:pt idx="3111">
                  <c:v>-34.708762210796912</c:v>
                </c:pt>
                <c:pt idx="3112">
                  <c:v>-34.708734982332153</c:v>
                </c:pt>
                <c:pt idx="3113">
                  <c:v>-34.708563262684642</c:v>
                </c:pt>
                <c:pt idx="3114">
                  <c:v>-34.708393579454246</c:v>
                </c:pt>
                <c:pt idx="3115">
                  <c:v>-34.708328947368415</c:v>
                </c:pt>
                <c:pt idx="3116">
                  <c:v>-34.708265640038491</c:v>
                </c:pt>
                <c:pt idx="3117">
                  <c:v>-34.708146889031426</c:v>
                </c:pt>
                <c:pt idx="3118">
                  <c:v>-34.708039435716572</c:v>
                </c:pt>
                <c:pt idx="3119">
                  <c:v>-34.707931410256407</c:v>
                </c:pt>
                <c:pt idx="3120">
                  <c:v>-34.708003204101246</c:v>
                </c:pt>
                <c:pt idx="3121">
                  <c:v>-34.707822229340159</c:v>
                </c:pt>
                <c:pt idx="3122">
                  <c:v>-34.707799231508162</c:v>
                </c:pt>
                <c:pt idx="3123">
                  <c:v>-34.707783610755435</c:v>
                </c:pt>
                <c:pt idx="3124">
                  <c:v>-34.707798399999994</c:v>
                </c:pt>
                <c:pt idx="3125">
                  <c:v>-34.707890595009587</c:v>
                </c:pt>
                <c:pt idx="3126">
                  <c:v>-34.707862807802996</c:v>
                </c:pt>
                <c:pt idx="3127">
                  <c:v>-34.707712595907921</c:v>
                </c:pt>
                <c:pt idx="3128">
                  <c:v>-34.707702460850108</c:v>
                </c:pt>
                <c:pt idx="3129">
                  <c:v>-34.707633546325873</c:v>
                </c:pt>
                <c:pt idx="3130">
                  <c:v>-34.707513893324808</c:v>
                </c:pt>
                <c:pt idx="3131">
                  <c:v>-34.707365581098337</c:v>
                </c:pt>
                <c:pt idx="3132">
                  <c:v>-34.707324928183844</c:v>
                </c:pt>
                <c:pt idx="3133">
                  <c:v>-34.707230057434586</c:v>
                </c:pt>
                <c:pt idx="3134">
                  <c:v>-34.707235725677826</c:v>
                </c:pt>
                <c:pt idx="3135">
                  <c:v>-34.707163265306122</c:v>
                </c:pt>
                <c:pt idx="3136">
                  <c:v>-34.70722601211348</c:v>
                </c:pt>
                <c:pt idx="3137">
                  <c:v>-34.707094646271507</c:v>
                </c:pt>
                <c:pt idx="3138">
                  <c:v>-34.707064670277155</c:v>
                </c:pt>
                <c:pt idx="3139">
                  <c:v>-34.706950636942672</c:v>
                </c:pt>
                <c:pt idx="3140">
                  <c:v>-34.70684272524673</c:v>
                </c:pt>
                <c:pt idx="3141">
                  <c:v>-34.706829408020361</c:v>
                </c:pt>
                <c:pt idx="3142">
                  <c:v>-34.706719058224621</c:v>
                </c:pt>
                <c:pt idx="3143">
                  <c:v>-34.70655597964376</c:v>
                </c:pt>
                <c:pt idx="3144">
                  <c:v>-34.706546263910965</c:v>
                </c:pt>
                <c:pt idx="3145">
                  <c:v>-34.706507946598848</c:v>
                </c:pt>
                <c:pt idx="3146">
                  <c:v>-34.706481093104543</c:v>
                </c:pt>
                <c:pt idx="3147">
                  <c:v>-34.706407560355778</c:v>
                </c:pt>
                <c:pt idx="3148">
                  <c:v>-34.706214353763094</c:v>
                </c:pt>
                <c:pt idx="3149">
                  <c:v>-34.706148253968252</c:v>
                </c:pt>
                <c:pt idx="3150">
                  <c:v>-34.705996826404316</c:v>
                </c:pt>
                <c:pt idx="3151">
                  <c:v>-34.706155139593911</c:v>
                </c:pt>
                <c:pt idx="3152">
                  <c:v>-34.706099904852529</c:v>
                </c:pt>
                <c:pt idx="3153">
                  <c:v>-34.706044071020926</c:v>
                </c:pt>
                <c:pt idx="3154">
                  <c:v>-34.705974009508722</c:v>
                </c:pt>
                <c:pt idx="3155">
                  <c:v>-34.705870722433467</c:v>
                </c:pt>
                <c:pt idx="3156">
                  <c:v>-34.7058340196389</c:v>
                </c:pt>
                <c:pt idx="3157">
                  <c:v>-34.705757124762513</c:v>
                </c:pt>
                <c:pt idx="3158">
                  <c:v>-34.705637543526436</c:v>
                </c:pt>
                <c:pt idx="3159">
                  <c:v>-34.705441139240513</c:v>
                </c:pt>
                <c:pt idx="3160">
                  <c:v>-34.705259095223035</c:v>
                </c:pt>
                <c:pt idx="3161">
                  <c:v>-34.705208412397226</c:v>
                </c:pt>
                <c:pt idx="3162">
                  <c:v>-34.705072715776168</c:v>
                </c:pt>
                <c:pt idx="3163">
                  <c:v>-34.704995575221247</c:v>
                </c:pt>
                <c:pt idx="3164">
                  <c:v>-34.705018957345978</c:v>
                </c:pt>
                <c:pt idx="3165">
                  <c:v>-34.705005053695515</c:v>
                </c:pt>
                <c:pt idx="3166">
                  <c:v>-34.705108620145246</c:v>
                </c:pt>
                <c:pt idx="3167">
                  <c:v>-34.705137626262626</c:v>
                </c:pt>
                <c:pt idx="3168">
                  <c:v>-34.705123067213634</c:v>
                </c:pt>
                <c:pt idx="3169">
                  <c:v>-34.705099684542589</c:v>
                </c:pt>
                <c:pt idx="3170">
                  <c:v>-34.705070324818664</c:v>
                </c:pt>
                <c:pt idx="3171">
                  <c:v>-34.705154161412359</c:v>
                </c:pt>
                <c:pt idx="3172">
                  <c:v>-34.705210841474944</c:v>
                </c:pt>
                <c:pt idx="3173">
                  <c:v>-34.705180529300563</c:v>
                </c:pt>
                <c:pt idx="3174">
                  <c:v>-34.705199370078738</c:v>
                </c:pt>
                <c:pt idx="3175">
                  <c:v>-34.705319269521404</c:v>
                </c:pt>
                <c:pt idx="3176">
                  <c:v>-34.705345609065155</c:v>
                </c:pt>
                <c:pt idx="3177">
                  <c:v>-34.705413467589679</c:v>
                </c:pt>
                <c:pt idx="3178">
                  <c:v>-34.705478452343499</c:v>
                </c:pt>
                <c:pt idx="3179">
                  <c:v>-34.705560691823898</c:v>
                </c:pt>
                <c:pt idx="3180">
                  <c:v>-34.705610814209365</c:v>
                </c:pt>
                <c:pt idx="3181">
                  <c:v>-34.705601508485231</c:v>
                </c:pt>
                <c:pt idx="3182">
                  <c:v>-34.705654414074772</c:v>
                </c:pt>
                <c:pt idx="3183">
                  <c:v>-34.705682474874372</c:v>
                </c:pt>
                <c:pt idx="3184">
                  <c:v>-34.705805023547882</c:v>
                </c:pt>
                <c:pt idx="3185">
                  <c:v>-34.705823603264278</c:v>
                </c:pt>
                <c:pt idx="3186">
                  <c:v>-34.705879196736745</c:v>
                </c:pt>
                <c:pt idx="3187">
                  <c:v>-34.705930050188208</c:v>
                </c:pt>
                <c:pt idx="3188">
                  <c:v>-34.706073063656319</c:v>
                </c:pt>
                <c:pt idx="3189">
                  <c:v>-34.70628902821317</c:v>
                </c:pt>
                <c:pt idx="3190">
                  <c:v>-34.706418050767788</c:v>
                </c:pt>
                <c:pt idx="3191">
                  <c:v>-34.706433897243109</c:v>
                </c:pt>
                <c:pt idx="3192">
                  <c:v>-34.706898528030067</c:v>
                </c:pt>
                <c:pt idx="3193">
                  <c:v>-34.707099248591113</c:v>
                </c:pt>
                <c:pt idx="3194">
                  <c:v>-34.707158372456966</c:v>
                </c:pt>
                <c:pt idx="3195">
                  <c:v>-34.707288798498119</c:v>
                </c:pt>
                <c:pt idx="3196">
                  <c:v>-34.707423522051926</c:v>
                </c:pt>
                <c:pt idx="3197">
                  <c:v>-34.707590368980611</c:v>
                </c:pt>
                <c:pt idx="3198">
                  <c:v>-34.707612378868397</c:v>
                </c:pt>
                <c:pt idx="3199">
                  <c:v>-34.707655312500002</c:v>
                </c:pt>
                <c:pt idx="3200">
                  <c:v>-34.707630427991255</c:v>
                </c:pt>
                <c:pt idx="3201">
                  <c:v>-34.707608994378511</c:v>
                </c:pt>
                <c:pt idx="3202">
                  <c:v>-34.707652825476117</c:v>
                </c:pt>
                <c:pt idx="3203">
                  <c:v>-34.707785580524344</c:v>
                </c:pt>
                <c:pt idx="3204">
                  <c:v>-34.708039625585023</c:v>
                </c:pt>
                <c:pt idx="3205">
                  <c:v>-34.708046475358699</c:v>
                </c:pt>
                <c:pt idx="3206">
                  <c:v>-34.707937636420326</c:v>
                </c:pt>
                <c:pt idx="3207">
                  <c:v>-34.708016521197003</c:v>
                </c:pt>
                <c:pt idx="3208">
                  <c:v>-34.708022436896222</c:v>
                </c:pt>
                <c:pt idx="3209">
                  <c:v>-34.708022429906535</c:v>
                </c:pt>
                <c:pt idx="3210">
                  <c:v>-34.708047337278103</c:v>
                </c:pt>
                <c:pt idx="3211">
                  <c:v>-34.707915628891648</c:v>
                </c:pt>
                <c:pt idx="3212">
                  <c:v>-34.70778618113912</c:v>
                </c:pt>
                <c:pt idx="3213">
                  <c:v>-34.707647479775979</c:v>
                </c:pt>
                <c:pt idx="3214">
                  <c:v>-34.707575427682734</c:v>
                </c:pt>
                <c:pt idx="3215">
                  <c:v>-34.707648942786065</c:v>
                </c:pt>
                <c:pt idx="3216">
                  <c:v>-34.707633198632266</c:v>
                </c:pt>
                <c:pt idx="3217">
                  <c:v>-34.70768396519577</c:v>
                </c:pt>
                <c:pt idx="3218">
                  <c:v>-34.707607642124877</c:v>
                </c:pt>
                <c:pt idx="3219">
                  <c:v>-34.707587267080747</c:v>
                </c:pt>
                <c:pt idx="3220">
                  <c:v>-34.707786401738588</c:v>
                </c:pt>
                <c:pt idx="3221">
                  <c:v>-34.708009310986967</c:v>
                </c:pt>
                <c:pt idx="3222">
                  <c:v>-34.708135898231461</c:v>
                </c:pt>
                <c:pt idx="3223">
                  <c:v>-34.708226426799008</c:v>
                </c:pt>
                <c:pt idx="3224">
                  <c:v>-34.708192558139537</c:v>
                </c:pt>
                <c:pt idx="3225">
                  <c:v>-34.708172039677621</c:v>
                </c:pt>
                <c:pt idx="3226">
                  <c:v>-34.70825317632476</c:v>
                </c:pt>
                <c:pt idx="3227">
                  <c:v>-34.708374225526647</c:v>
                </c:pt>
                <c:pt idx="3228">
                  <c:v>-34.708296995973988</c:v>
                </c:pt>
                <c:pt idx="3229">
                  <c:v>-34.708265015479881</c:v>
                </c:pt>
                <c:pt idx="3230">
                  <c:v>-34.708243887341382</c:v>
                </c:pt>
                <c:pt idx="3231">
                  <c:v>-34.70830693069307</c:v>
                </c:pt>
                <c:pt idx="3232">
                  <c:v>-34.708295081967215</c:v>
                </c:pt>
                <c:pt idx="3233">
                  <c:v>-34.708226035868897</c:v>
                </c:pt>
                <c:pt idx="3234">
                  <c:v>-34.708102318392584</c:v>
                </c:pt>
                <c:pt idx="3235">
                  <c:v>-34.708121446229917</c:v>
                </c:pt>
                <c:pt idx="3236">
                  <c:v>-34.708030892801979</c:v>
                </c:pt>
                <c:pt idx="3237">
                  <c:v>-34.70793113032736</c:v>
                </c:pt>
                <c:pt idx="3238">
                  <c:v>-34.707864773078114</c:v>
                </c:pt>
                <c:pt idx="3239">
                  <c:v>-34.707861728395066</c:v>
                </c:pt>
                <c:pt idx="3240">
                  <c:v>-34.707914841098429</c:v>
                </c:pt>
                <c:pt idx="3241">
                  <c:v>-34.708187230104876</c:v>
                </c:pt>
                <c:pt idx="3242">
                  <c:v>-34.708147702744377</c:v>
                </c:pt>
                <c:pt idx="3243">
                  <c:v>-34.708111898890266</c:v>
                </c:pt>
                <c:pt idx="3244">
                  <c:v>-34.708037596302013</c:v>
                </c:pt>
                <c:pt idx="3245">
                  <c:v>-34.707972273567478</c:v>
                </c:pt>
                <c:pt idx="3246">
                  <c:v>-34.707781644595023</c:v>
                </c:pt>
                <c:pt idx="3247">
                  <c:v>-34.707700431034496</c:v>
                </c:pt>
                <c:pt idx="3248">
                  <c:v>-34.707737149892289</c:v>
                </c:pt>
                <c:pt idx="3249">
                  <c:v>-34.707492000000009</c:v>
                </c:pt>
                <c:pt idx="3250">
                  <c:v>-34.707361734850828</c:v>
                </c:pt>
                <c:pt idx="3251">
                  <c:v>-34.707237699877012</c:v>
                </c:pt>
                <c:pt idx="3252">
                  <c:v>-34.707110359668008</c:v>
                </c:pt>
                <c:pt idx="3253">
                  <c:v>-34.70688875230487</c:v>
                </c:pt>
                <c:pt idx="3254">
                  <c:v>-34.706798463901706</c:v>
                </c:pt>
                <c:pt idx="3255">
                  <c:v>-34.706755528255542</c:v>
                </c:pt>
                <c:pt idx="3256">
                  <c:v>-34.706507522259763</c:v>
                </c:pt>
                <c:pt idx="3257">
                  <c:v>-34.706391037446302</c:v>
                </c:pt>
                <c:pt idx="3258">
                  <c:v>-34.706416385394306</c:v>
                </c:pt>
                <c:pt idx="3259">
                  <c:v>-34.706206748466272</c:v>
                </c:pt>
                <c:pt idx="3260">
                  <c:v>-34.706099356025774</c:v>
                </c:pt>
                <c:pt idx="3261">
                  <c:v>-34.706114347026386</c:v>
                </c:pt>
                <c:pt idx="3262">
                  <c:v>-34.706125344774762</c:v>
                </c:pt>
                <c:pt idx="3263">
                  <c:v>-34.705961703431392</c:v>
                </c:pt>
                <c:pt idx="3264">
                  <c:v>-34.70591087289435</c:v>
                </c:pt>
                <c:pt idx="3265">
                  <c:v>-34.706062155541964</c:v>
                </c:pt>
                <c:pt idx="3266">
                  <c:v>-34.706027242118168</c:v>
                </c:pt>
                <c:pt idx="3267">
                  <c:v>-34.705865667074683</c:v>
                </c:pt>
                <c:pt idx="3268">
                  <c:v>-34.705787702661382</c:v>
                </c:pt>
                <c:pt idx="3269">
                  <c:v>-34.705835474006129</c:v>
                </c:pt>
                <c:pt idx="3270">
                  <c:v>-34.705842555793353</c:v>
                </c:pt>
                <c:pt idx="3271">
                  <c:v>-34.705749083129604</c:v>
                </c:pt>
                <c:pt idx="3272">
                  <c:v>-34.705619615032099</c:v>
                </c:pt>
                <c:pt idx="3273">
                  <c:v>-34.705456017104474</c:v>
                </c:pt>
                <c:pt idx="3274">
                  <c:v>-34.705366717557268</c:v>
                </c:pt>
                <c:pt idx="3275">
                  <c:v>-34.705189865689881</c:v>
                </c:pt>
                <c:pt idx="3276">
                  <c:v>-34.705058285016804</c:v>
                </c:pt>
                <c:pt idx="3277">
                  <c:v>-34.704933496034187</c:v>
                </c:pt>
                <c:pt idx="3278">
                  <c:v>-34.704690149435827</c:v>
                </c:pt>
                <c:pt idx="3279">
                  <c:v>-34.704592378048808</c:v>
                </c:pt>
                <c:pt idx="3280">
                  <c:v>-34.704494971045435</c:v>
                </c:pt>
                <c:pt idx="3281">
                  <c:v>-34.704317184643536</c:v>
                </c:pt>
                <c:pt idx="3282">
                  <c:v>-34.704120621382906</c:v>
                </c:pt>
                <c:pt idx="3283">
                  <c:v>-34.703959805115737</c:v>
                </c:pt>
                <c:pt idx="3284">
                  <c:v>-34.703828919330313</c:v>
                </c:pt>
                <c:pt idx="3285">
                  <c:v>-34.703795191722485</c:v>
                </c:pt>
                <c:pt idx="3286">
                  <c:v>-34.70387648311533</c:v>
                </c:pt>
                <c:pt idx="3287">
                  <c:v>-34.703870437956226</c:v>
                </c:pt>
                <c:pt idx="3288">
                  <c:v>-34.703806324110694</c:v>
                </c:pt>
                <c:pt idx="3289">
                  <c:v>-34.703830395136798</c:v>
                </c:pt>
                <c:pt idx="3290">
                  <c:v>-34.703956548161678</c:v>
                </c:pt>
                <c:pt idx="3291">
                  <c:v>-34.703955346294066</c:v>
                </c:pt>
                <c:pt idx="3292">
                  <c:v>-34.703923170361392</c:v>
                </c:pt>
                <c:pt idx="3293">
                  <c:v>-34.704008196721333</c:v>
                </c:pt>
                <c:pt idx="3294">
                  <c:v>-34.703956600910495</c:v>
                </c:pt>
                <c:pt idx="3295">
                  <c:v>-34.703922026699047</c:v>
                </c:pt>
                <c:pt idx="3296">
                  <c:v>-34.703891719745243</c:v>
                </c:pt>
                <c:pt idx="3297">
                  <c:v>-34.703783808368726</c:v>
                </c:pt>
                <c:pt idx="3298">
                  <c:v>-34.703720824492294</c:v>
                </c:pt>
                <c:pt idx="3299">
                  <c:v>-34.703721212121231</c:v>
                </c:pt>
                <c:pt idx="3300">
                  <c:v>-34.703802787034256</c:v>
                </c:pt>
                <c:pt idx="3301">
                  <c:v>-34.703919442761986</c:v>
                </c:pt>
                <c:pt idx="3302">
                  <c:v>-34.70388949439905</c:v>
                </c:pt>
                <c:pt idx="3303">
                  <c:v>-34.703775423728835</c:v>
                </c:pt>
                <c:pt idx="3304">
                  <c:v>-34.703683207261747</c:v>
                </c:pt>
                <c:pt idx="3305">
                  <c:v>-34.703578342407766</c:v>
                </c:pt>
                <c:pt idx="3306">
                  <c:v>-34.7034575143635</c:v>
                </c:pt>
                <c:pt idx="3307">
                  <c:v>-34.703334945586484</c:v>
                </c:pt>
                <c:pt idx="3308">
                  <c:v>-34.703204895738921</c:v>
                </c:pt>
                <c:pt idx="3309">
                  <c:v>-34.703039879154105</c:v>
                </c:pt>
                <c:pt idx="3310">
                  <c:v>-34.70294382361827</c:v>
                </c:pt>
                <c:pt idx="3311">
                  <c:v>-34.702898550724662</c:v>
                </c:pt>
                <c:pt idx="3312">
                  <c:v>-34.702918502867519</c:v>
                </c:pt>
                <c:pt idx="3313">
                  <c:v>-34.70281744115875</c:v>
                </c:pt>
                <c:pt idx="3314">
                  <c:v>-34.702847360482679</c:v>
                </c:pt>
                <c:pt idx="3315">
                  <c:v>-34.702826598311248</c:v>
                </c:pt>
                <c:pt idx="3316">
                  <c:v>-34.702822731383812</c:v>
                </c:pt>
                <c:pt idx="3317">
                  <c:v>-34.702774562989781</c:v>
                </c:pt>
                <c:pt idx="3318">
                  <c:v>-34.702692678517657</c:v>
                </c:pt>
                <c:pt idx="3319">
                  <c:v>-34.702825301204847</c:v>
                </c:pt>
                <c:pt idx="3320">
                  <c:v>-34.702812104787739</c:v>
                </c:pt>
                <c:pt idx="3321">
                  <c:v>-34.702712522576789</c:v>
                </c:pt>
                <c:pt idx="3322">
                  <c:v>-34.702676798074059</c:v>
                </c:pt>
                <c:pt idx="3323">
                  <c:v>-34.702629362214232</c:v>
                </c:pt>
                <c:pt idx="3324">
                  <c:v>-34.702508571428602</c:v>
                </c:pt>
                <c:pt idx="3325">
                  <c:v>-34.702506313890595</c:v>
                </c:pt>
                <c:pt idx="3326">
                  <c:v>-34.702485722873497</c:v>
                </c:pt>
                <c:pt idx="3327">
                  <c:v>-34.702374699519268</c:v>
                </c:pt>
                <c:pt idx="3328">
                  <c:v>-34.702482427155338</c:v>
                </c:pt>
                <c:pt idx="3329">
                  <c:v>-34.702315615615646</c:v>
                </c:pt>
                <c:pt idx="3330">
                  <c:v>-34.70222876013213</c:v>
                </c:pt>
                <c:pt idx="3331">
                  <c:v>-34.702086434573864</c:v>
                </c:pt>
                <c:pt idx="3332">
                  <c:v>-34.701975097509788</c:v>
                </c:pt>
                <c:pt idx="3333">
                  <c:v>-34.701961007798474</c:v>
                </c:pt>
                <c:pt idx="3334">
                  <c:v>-34.7020650674663</c:v>
                </c:pt>
                <c:pt idx="3335">
                  <c:v>-34.701964328537201</c:v>
                </c:pt>
                <c:pt idx="3336">
                  <c:v>-34.702009289781273</c:v>
                </c:pt>
                <c:pt idx="3337">
                  <c:v>-34.701988016776546</c:v>
                </c:pt>
                <c:pt idx="3338">
                  <c:v>-34.701977238694248</c:v>
                </c:pt>
                <c:pt idx="3339">
                  <c:v>-34.702067365269492</c:v>
                </c:pt>
                <c:pt idx="3340">
                  <c:v>-34.7020347201437</c:v>
                </c:pt>
                <c:pt idx="3341">
                  <c:v>-34.701986834231029</c:v>
                </c:pt>
                <c:pt idx="3342">
                  <c:v>-34.702113072090967</c:v>
                </c:pt>
                <c:pt idx="3343">
                  <c:v>-34.702081937799072</c:v>
                </c:pt>
                <c:pt idx="3344">
                  <c:v>-34.702178176382688</c:v>
                </c:pt>
                <c:pt idx="3345">
                  <c:v>-34.702204423191894</c:v>
                </c:pt>
                <c:pt idx="3346">
                  <c:v>-34.702232745742485</c:v>
                </c:pt>
                <c:pt idx="3347">
                  <c:v>-34.702315113500624</c:v>
                </c:pt>
                <c:pt idx="3348">
                  <c:v>-34.70244938787701</c:v>
                </c:pt>
                <c:pt idx="3349">
                  <c:v>-34.702508656716446</c:v>
                </c:pt>
                <c:pt idx="3350">
                  <c:v>-34.702541927782782</c:v>
                </c:pt>
                <c:pt idx="3351">
                  <c:v>-34.702557279236302</c:v>
                </c:pt>
                <c:pt idx="3352">
                  <c:v>-34.702536832687173</c:v>
                </c:pt>
                <c:pt idx="3353">
                  <c:v>-34.70243440667862</c:v>
                </c:pt>
                <c:pt idx="3354">
                  <c:v>-34.702481967213146</c:v>
                </c:pt>
                <c:pt idx="3355">
                  <c:v>-34.702304529201456</c:v>
                </c:pt>
                <c:pt idx="3356">
                  <c:v>-34.702411081322637</c:v>
                </c:pt>
                <c:pt idx="3357">
                  <c:v>-34.702379094699253</c:v>
                </c:pt>
                <c:pt idx="3358">
                  <c:v>-34.702424531110474</c:v>
                </c:pt>
                <c:pt idx="3359">
                  <c:v>-34.702345833333361</c:v>
                </c:pt>
                <c:pt idx="3360">
                  <c:v>-34.702357631657271</c:v>
                </c:pt>
                <c:pt idx="3361">
                  <c:v>-34.702267697798952</c:v>
                </c:pt>
                <c:pt idx="3362">
                  <c:v>-34.702280107047301</c:v>
                </c:pt>
                <c:pt idx="3363">
                  <c:v>-34.702288941736057</c:v>
                </c:pt>
                <c:pt idx="3364">
                  <c:v>-34.702244279346239</c:v>
                </c:pt>
                <c:pt idx="3365">
                  <c:v>-34.702169043374951</c:v>
                </c:pt>
                <c:pt idx="3366">
                  <c:v>-34.702231066231086</c:v>
                </c:pt>
                <c:pt idx="3367">
                  <c:v>-34.702458432304056</c:v>
                </c:pt>
                <c:pt idx="3368">
                  <c:v>-34.702484416740887</c:v>
                </c:pt>
                <c:pt idx="3369">
                  <c:v>-34.702367359050463</c:v>
                </c:pt>
                <c:pt idx="3370">
                  <c:v>-34.702427469593609</c:v>
                </c:pt>
                <c:pt idx="3371">
                  <c:v>-34.702441874258618</c:v>
                </c:pt>
                <c:pt idx="3372">
                  <c:v>-34.702344796916712</c:v>
                </c:pt>
                <c:pt idx="3373">
                  <c:v>-34.702248962655624</c:v>
                </c:pt>
                <c:pt idx="3374">
                  <c:v>-34.702231111111132</c:v>
                </c:pt>
                <c:pt idx="3375">
                  <c:v>-34.702221860189596</c:v>
                </c:pt>
                <c:pt idx="3376">
                  <c:v>-34.702274207876833</c:v>
                </c:pt>
                <c:pt idx="3377">
                  <c:v>-34.702301065719382</c:v>
                </c:pt>
                <c:pt idx="3378">
                  <c:v>-34.702465818289461</c:v>
                </c:pt>
                <c:pt idx="3379">
                  <c:v>-34.702456213017776</c:v>
                </c:pt>
                <c:pt idx="3380">
                  <c:v>-34.702438331854509</c:v>
                </c:pt>
                <c:pt idx="3381">
                  <c:v>-34.702599349497369</c:v>
                </c:pt>
                <c:pt idx="3382">
                  <c:v>-34.702597694354154</c:v>
                </c:pt>
                <c:pt idx="3383">
                  <c:v>-34.702821808510663</c:v>
                </c:pt>
                <c:pt idx="3384">
                  <c:v>-34.703002363367823</c:v>
                </c:pt>
                <c:pt idx="3385">
                  <c:v>-34.703054636739544</c:v>
                </c:pt>
                <c:pt idx="3386">
                  <c:v>-34.703223796870411</c:v>
                </c:pt>
                <c:pt idx="3387">
                  <c:v>-34.703409090909119</c:v>
                </c:pt>
                <c:pt idx="3388">
                  <c:v>-34.703473886102124</c:v>
                </c:pt>
                <c:pt idx="3389">
                  <c:v>-34.703600000000023</c:v>
                </c:pt>
                <c:pt idx="3390">
                  <c:v>-34.703683574166938</c:v>
                </c:pt>
                <c:pt idx="3391">
                  <c:v>-34.703939858490592</c:v>
                </c:pt>
                <c:pt idx="3392">
                  <c:v>-34.704016209843822</c:v>
                </c:pt>
                <c:pt idx="3393">
                  <c:v>-34.704215085444929</c:v>
                </c:pt>
                <c:pt idx="3394">
                  <c:v>-34.704434756995603</c:v>
                </c:pt>
                <c:pt idx="3395">
                  <c:v>-34.70477120141345</c:v>
                </c:pt>
                <c:pt idx="3396">
                  <c:v>-34.704997644980892</c:v>
                </c:pt>
                <c:pt idx="3397">
                  <c:v>-34.705071512654527</c:v>
                </c:pt>
                <c:pt idx="3398">
                  <c:v>-34.705213886437214</c:v>
                </c:pt>
                <c:pt idx="3399">
                  <c:v>-34.705452058823553</c:v>
                </c:pt>
                <c:pt idx="3400">
                  <c:v>-34.705664804469301</c:v>
                </c:pt>
                <c:pt idx="3401">
                  <c:v>-34.705848912404491</c:v>
                </c:pt>
                <c:pt idx="3402">
                  <c:v>-34.705978254481366</c:v>
                </c:pt>
                <c:pt idx="3403">
                  <c:v>-34.70609106933022</c:v>
                </c:pt>
                <c:pt idx="3404">
                  <c:v>-34.706244640234971</c:v>
                </c:pt>
                <c:pt idx="3405">
                  <c:v>-34.70646946564888</c:v>
                </c:pt>
                <c:pt idx="3406">
                  <c:v>-34.706694452597617</c:v>
                </c:pt>
                <c:pt idx="3407">
                  <c:v>-34.706883802816925</c:v>
                </c:pt>
                <c:pt idx="3408">
                  <c:v>-34.707030800821379</c:v>
                </c:pt>
                <c:pt idx="3409">
                  <c:v>-34.707212903225823</c:v>
                </c:pt>
                <c:pt idx="3410">
                  <c:v>-34.707513339196737</c:v>
                </c:pt>
                <c:pt idx="3411">
                  <c:v>-34.707773153575637</c:v>
                </c:pt>
                <c:pt idx="3412">
                  <c:v>-34.707911221799023</c:v>
                </c:pt>
                <c:pt idx="3413">
                  <c:v>-34.708054774458134</c:v>
                </c:pt>
                <c:pt idx="3414">
                  <c:v>-34.708134699853609</c:v>
                </c:pt>
                <c:pt idx="3415">
                  <c:v>-34.708209894613603</c:v>
                </c:pt>
                <c:pt idx="3416">
                  <c:v>-34.708434591747164</c:v>
                </c:pt>
                <c:pt idx="3417">
                  <c:v>-34.708454066705691</c:v>
                </c:pt>
                <c:pt idx="3418">
                  <c:v>-34.708575899385799</c:v>
                </c:pt>
                <c:pt idx="3419">
                  <c:v>-34.708620467836276</c:v>
                </c:pt>
                <c:pt idx="3420">
                  <c:v>-34.70871148786906</c:v>
                </c:pt>
                <c:pt idx="3421">
                  <c:v>-34.708683226183538</c:v>
                </c:pt>
                <c:pt idx="3422">
                  <c:v>-34.708672801636006</c:v>
                </c:pt>
                <c:pt idx="3423">
                  <c:v>-34.708716413551414</c:v>
                </c:pt>
                <c:pt idx="3424">
                  <c:v>-34.7088586861314</c:v>
                </c:pt>
                <c:pt idx="3425">
                  <c:v>-34.708963514302404</c:v>
                </c:pt>
                <c:pt idx="3426">
                  <c:v>-34.708943974321578</c:v>
                </c:pt>
                <c:pt idx="3427">
                  <c:v>-34.708875729288231</c:v>
                </c:pt>
                <c:pt idx="3428">
                  <c:v>-34.708802566345888</c:v>
                </c:pt>
                <c:pt idx="3429">
                  <c:v>-34.708920699708472</c:v>
                </c:pt>
                <c:pt idx="3430">
                  <c:v>-34.709055960361425</c:v>
                </c:pt>
                <c:pt idx="3431">
                  <c:v>-34.70909935897437</c:v>
                </c:pt>
                <c:pt idx="3432">
                  <c:v>-34.709107194873305</c:v>
                </c:pt>
                <c:pt idx="3433">
                  <c:v>-34.709443506115335</c:v>
                </c:pt>
                <c:pt idx="3434">
                  <c:v>-34.709632023289679</c:v>
                </c:pt>
                <c:pt idx="3435">
                  <c:v>-34.709785797438897</c:v>
                </c:pt>
                <c:pt idx="3436">
                  <c:v>-34.709784405004378</c:v>
                </c:pt>
                <c:pt idx="3437">
                  <c:v>-34.709786212914501</c:v>
                </c:pt>
                <c:pt idx="3438">
                  <c:v>-34.710043617330633</c:v>
                </c:pt>
                <c:pt idx="3439">
                  <c:v>-34.710176744186064</c:v>
                </c:pt>
                <c:pt idx="3440">
                  <c:v>-34.710168555652444</c:v>
                </c:pt>
                <c:pt idx="3441">
                  <c:v>-34.71041109819874</c:v>
                </c:pt>
                <c:pt idx="3442">
                  <c:v>-34.710667150740655</c:v>
                </c:pt>
                <c:pt idx="3443">
                  <c:v>-34.710729094076676</c:v>
                </c:pt>
                <c:pt idx="3444">
                  <c:v>-34.710710014513808</c:v>
                </c:pt>
                <c:pt idx="3445">
                  <c:v>-34.710780615206055</c:v>
                </c:pt>
                <c:pt idx="3446">
                  <c:v>-34.710751087902544</c:v>
                </c:pt>
                <c:pt idx="3447">
                  <c:v>-34.710900232018581</c:v>
                </c:pt>
                <c:pt idx="3448">
                  <c:v>-34.710968976514955</c:v>
                </c:pt>
                <c:pt idx="3449">
                  <c:v>-34.711144927536253</c:v>
                </c:pt>
                <c:pt idx="3450">
                  <c:v>-34.711325412923813</c:v>
                </c:pt>
                <c:pt idx="3451">
                  <c:v>-34.711544032444984</c:v>
                </c:pt>
                <c:pt idx="3452">
                  <c:v>-34.711810889081981</c:v>
                </c:pt>
                <c:pt idx="3453">
                  <c:v>-34.711853792704133</c:v>
                </c:pt>
                <c:pt idx="3454">
                  <c:v>-34.712031548480482</c:v>
                </c:pt>
                <c:pt idx="3455">
                  <c:v>-34.712054398148169</c:v>
                </c:pt>
                <c:pt idx="3456">
                  <c:v>-34.712035869250819</c:v>
                </c:pt>
                <c:pt idx="3457">
                  <c:v>-34.712152111046869</c:v>
                </c:pt>
                <c:pt idx="3458">
                  <c:v>-34.712617808615228</c:v>
                </c:pt>
                <c:pt idx="3459">
                  <c:v>-34.712717919075168</c:v>
                </c:pt>
                <c:pt idx="3460">
                  <c:v>-34.712693152268152</c:v>
                </c:pt>
                <c:pt idx="3461">
                  <c:v>-34.712866551126531</c:v>
                </c:pt>
                <c:pt idx="3462">
                  <c:v>-34.713031764366178</c:v>
                </c:pt>
                <c:pt idx="3463">
                  <c:v>-34.713023960739051</c:v>
                </c:pt>
                <c:pt idx="3464">
                  <c:v>-34.712926406926428</c:v>
                </c:pt>
                <c:pt idx="3465">
                  <c:v>-34.712875072129279</c:v>
                </c:pt>
                <c:pt idx="3466">
                  <c:v>-34.712837323334313</c:v>
                </c:pt>
                <c:pt idx="3467">
                  <c:v>-34.71285697808537</c:v>
                </c:pt>
                <c:pt idx="3468">
                  <c:v>-34.712807725569348</c:v>
                </c:pt>
                <c:pt idx="3469">
                  <c:v>-34.712761383285319</c:v>
                </c:pt>
                <c:pt idx="3470">
                  <c:v>-34.712792278882191</c:v>
                </c:pt>
                <c:pt idx="3471">
                  <c:v>-34.712890552995411</c:v>
                </c:pt>
                <c:pt idx="3472">
                  <c:v>-34.712904117477706</c:v>
                </c:pt>
                <c:pt idx="3473">
                  <c:v>-34.712896373057013</c:v>
                </c:pt>
                <c:pt idx="3474">
                  <c:v>-34.713031366906499</c:v>
                </c:pt>
                <c:pt idx="3475">
                  <c:v>-34.712947353279652</c:v>
                </c:pt>
                <c:pt idx="3476">
                  <c:v>-34.713081967213135</c:v>
                </c:pt>
                <c:pt idx="3477">
                  <c:v>-34.713087406555516</c:v>
                </c:pt>
                <c:pt idx="3478">
                  <c:v>-34.713152342627211</c:v>
                </c:pt>
                <c:pt idx="3479">
                  <c:v>-34.713180172413814</c:v>
                </c:pt>
                <c:pt idx="3480">
                  <c:v>-34.713246768170087</c:v>
                </c:pt>
                <c:pt idx="3481">
                  <c:v>-34.71332797242966</c:v>
                </c:pt>
                <c:pt idx="3482">
                  <c:v>-34.713358311800192</c:v>
                </c:pt>
                <c:pt idx="3483">
                  <c:v>-34.713434557979362</c:v>
                </c:pt>
                <c:pt idx="3484">
                  <c:v>-34.71352596843618</c:v>
                </c:pt>
                <c:pt idx="3485">
                  <c:v>-34.713740676993716</c:v>
                </c:pt>
                <c:pt idx="3486">
                  <c:v>-34.713808431316345</c:v>
                </c:pt>
                <c:pt idx="3487">
                  <c:v>-34.713903096330299</c:v>
                </c:pt>
                <c:pt idx="3488">
                  <c:v>-34.713972771567811</c:v>
                </c:pt>
                <c:pt idx="3489">
                  <c:v>-34.714173925501456</c:v>
                </c:pt>
                <c:pt idx="3490">
                  <c:v>-34.714183328559173</c:v>
                </c:pt>
                <c:pt idx="3491">
                  <c:v>-34.714420103092806</c:v>
                </c:pt>
                <c:pt idx="3492">
                  <c:v>-34.714433438305207</c:v>
                </c:pt>
                <c:pt idx="3493">
                  <c:v>-34.714523182598761</c:v>
                </c:pt>
                <c:pt idx="3494">
                  <c:v>-34.714604577968551</c:v>
                </c:pt>
                <c:pt idx="3495">
                  <c:v>-34.714771167048077</c:v>
                </c:pt>
                <c:pt idx="3496">
                  <c:v>-34.714845010008602</c:v>
                </c:pt>
                <c:pt idx="3497">
                  <c:v>-34.715015151515175</c:v>
                </c:pt>
                <c:pt idx="3498">
                  <c:v>-34.715144898542462</c:v>
                </c:pt>
                <c:pt idx="3499">
                  <c:v>-34.715297714285732</c:v>
                </c:pt>
                <c:pt idx="3500">
                  <c:v>-34.71535704084549</c:v>
                </c:pt>
                <c:pt idx="3501">
                  <c:v>-34.715478869217613</c:v>
                </c:pt>
                <c:pt idx="3502">
                  <c:v>-34.715567799029422</c:v>
                </c:pt>
                <c:pt idx="3503">
                  <c:v>-34.715722602739746</c:v>
                </c:pt>
                <c:pt idx="3504">
                  <c:v>-34.715968616262501</c:v>
                </c:pt>
                <c:pt idx="3505">
                  <c:v>-34.716196235025691</c:v>
                </c:pt>
                <c:pt idx="3506">
                  <c:v>-34.716615911035092</c:v>
                </c:pt>
                <c:pt idx="3507">
                  <c:v>-34.716816134549617</c:v>
                </c:pt>
                <c:pt idx="3508">
                  <c:v>-34.717053291536068</c:v>
                </c:pt>
                <c:pt idx="3509">
                  <c:v>-34.717042165242184</c:v>
                </c:pt>
                <c:pt idx="3510">
                  <c:v>-34.717001708914857</c:v>
                </c:pt>
                <c:pt idx="3511">
                  <c:v>-34.717105637813226</c:v>
                </c:pt>
                <c:pt idx="3512">
                  <c:v>-34.717111300882451</c:v>
                </c:pt>
                <c:pt idx="3513">
                  <c:v>-34.717159362549815</c:v>
                </c:pt>
                <c:pt idx="3514">
                  <c:v>-34.717187482219074</c:v>
                </c:pt>
                <c:pt idx="3515">
                  <c:v>-34.717300910125154</c:v>
                </c:pt>
                <c:pt idx="3516">
                  <c:v>-34.717359965880021</c:v>
                </c:pt>
                <c:pt idx="3517">
                  <c:v>-34.717379192723151</c:v>
                </c:pt>
                <c:pt idx="3518">
                  <c:v>-34.717509235578305</c:v>
                </c:pt>
                <c:pt idx="3519">
                  <c:v>-34.717599715909103</c:v>
                </c:pt>
                <c:pt idx="3520">
                  <c:v>-34.717592729338271</c:v>
                </c:pt>
                <c:pt idx="3521">
                  <c:v>-34.717518739352649</c:v>
                </c:pt>
                <c:pt idx="3522">
                  <c:v>-34.717438546693167</c:v>
                </c:pt>
                <c:pt idx="3523">
                  <c:v>-34.717428206583435</c:v>
                </c:pt>
                <c:pt idx="3524">
                  <c:v>-34.71756340425533</c:v>
                </c:pt>
                <c:pt idx="3525">
                  <c:v>-34.717654849688039</c:v>
                </c:pt>
                <c:pt idx="3526">
                  <c:v>-34.717656648709962</c:v>
                </c:pt>
                <c:pt idx="3527">
                  <c:v>-34.717674036281188</c:v>
                </c:pt>
                <c:pt idx="3528">
                  <c:v>-34.717631907055832</c:v>
                </c:pt>
                <c:pt idx="3529">
                  <c:v>-34.717802549575083</c:v>
                </c:pt>
                <c:pt idx="3530">
                  <c:v>-34.718031719059766</c:v>
                </c:pt>
                <c:pt idx="3531">
                  <c:v>-34.7180178369196</c:v>
                </c:pt>
                <c:pt idx="3532">
                  <c:v>-34.717906878007369</c:v>
                </c:pt>
                <c:pt idx="3533">
                  <c:v>-34.71794199207698</c:v>
                </c:pt>
                <c:pt idx="3534">
                  <c:v>-34.717972842998599</c:v>
                </c:pt>
                <c:pt idx="3535">
                  <c:v>-34.718215780542998</c:v>
                </c:pt>
                <c:pt idx="3536">
                  <c:v>-34.718216567712766</c:v>
                </c:pt>
                <c:pt idx="3537">
                  <c:v>-34.71839598643303</c:v>
                </c:pt>
                <c:pt idx="3538">
                  <c:v>-34.718551285673932</c:v>
                </c:pt>
                <c:pt idx="3539">
                  <c:v>-34.718620903954815</c:v>
                </c:pt>
                <c:pt idx="3540">
                  <c:v>-34.718608867551552</c:v>
                </c:pt>
                <c:pt idx="3541">
                  <c:v>-34.718772444946374</c:v>
                </c:pt>
                <c:pt idx="3542">
                  <c:v>-34.718767428732725</c:v>
                </c:pt>
                <c:pt idx="3543">
                  <c:v>-34.71903696388263</c:v>
                </c:pt>
                <c:pt idx="3544">
                  <c:v>-34.719228772919621</c:v>
                </c:pt>
                <c:pt idx="3545">
                  <c:v>-34.71919430344051</c:v>
                </c:pt>
                <c:pt idx="3546">
                  <c:v>-34.71927600789401</c:v>
                </c:pt>
                <c:pt idx="3547">
                  <c:v>-34.719339909808355</c:v>
                </c:pt>
                <c:pt idx="3548">
                  <c:v>-34.719392786700496</c:v>
                </c:pt>
                <c:pt idx="3549">
                  <c:v>-34.719484225352126</c:v>
                </c:pt>
                <c:pt idx="3550">
                  <c:v>-34.719473387778102</c:v>
                </c:pt>
                <c:pt idx="3551">
                  <c:v>-34.719489020270281</c:v>
                </c:pt>
                <c:pt idx="3552">
                  <c:v>-34.719552209400518</c:v>
                </c:pt>
                <c:pt idx="3553">
                  <c:v>-34.71955965109737</c:v>
                </c:pt>
                <c:pt idx="3554">
                  <c:v>-34.719527988748254</c:v>
                </c:pt>
                <c:pt idx="3555">
                  <c:v>-34.719690944881904</c:v>
                </c:pt>
                <c:pt idx="3556">
                  <c:v>-34.719720551026157</c:v>
                </c:pt>
                <c:pt idx="3557">
                  <c:v>-34.719776559865103</c:v>
                </c:pt>
                <c:pt idx="3558">
                  <c:v>-34.719975554931175</c:v>
                </c:pt>
                <c:pt idx="3559">
                  <c:v>-34.720061516853946</c:v>
                </c:pt>
                <c:pt idx="3560">
                  <c:v>-34.720213984835731</c:v>
                </c:pt>
                <c:pt idx="3561">
                  <c:v>-34.720365244244817</c:v>
                </c:pt>
                <c:pt idx="3562">
                  <c:v>-34.720848442323899</c:v>
                </c:pt>
                <c:pt idx="3563">
                  <c:v>-34.72138552188553</c:v>
                </c:pt>
                <c:pt idx="3564">
                  <c:v>-34.721408134642367</c:v>
                </c:pt>
                <c:pt idx="3565">
                  <c:v>-34.72157795849693</c:v>
                </c:pt>
                <c:pt idx="3566">
                  <c:v>-34.721846649845816</c:v>
                </c:pt>
                <c:pt idx="3567">
                  <c:v>-34.721974775784766</c:v>
                </c:pt>
                <c:pt idx="3568">
                  <c:v>-34.722193891846466</c:v>
                </c:pt>
                <c:pt idx="3569">
                  <c:v>-34.722736414565837</c:v>
                </c:pt>
                <c:pt idx="3570">
                  <c:v>-34.723089330719695</c:v>
                </c:pt>
                <c:pt idx="3571">
                  <c:v>-34.723158454647269</c:v>
                </c:pt>
                <c:pt idx="3572">
                  <c:v>-34.72321438567031</c:v>
                </c:pt>
                <c:pt idx="3573">
                  <c:v>-34.723460828203706</c:v>
                </c:pt>
                <c:pt idx="3574">
                  <c:v>-34.723719720279732</c:v>
                </c:pt>
                <c:pt idx="3575">
                  <c:v>-34.723868568232675</c:v>
                </c:pt>
                <c:pt idx="3576">
                  <c:v>-34.724079955269787</c:v>
                </c:pt>
                <c:pt idx="3577">
                  <c:v>-34.724334264952496</c:v>
                </c:pt>
                <c:pt idx="3578">
                  <c:v>-34.724358759430018</c:v>
                </c:pt>
                <c:pt idx="3579">
                  <c:v>-34.724305027932971</c:v>
                </c:pt>
                <c:pt idx="3580">
                  <c:v>-34.724373917900046</c:v>
                </c:pt>
                <c:pt idx="3581">
                  <c:v>-34.724401451702974</c:v>
                </c:pt>
                <c:pt idx="3582">
                  <c:v>-34.72441641082893</c:v>
                </c:pt>
                <c:pt idx="3583">
                  <c:v>-34.72467745535716</c:v>
                </c:pt>
                <c:pt idx="3584">
                  <c:v>-34.724834867503503</c:v>
                </c:pt>
                <c:pt idx="3585">
                  <c:v>-34.724891801450106</c:v>
                </c:pt>
                <c:pt idx="3586">
                  <c:v>-34.724934485642621</c:v>
                </c:pt>
                <c:pt idx="3587">
                  <c:v>-34.724916109253087</c:v>
                </c:pt>
                <c:pt idx="3588">
                  <c:v>-34.725044302034014</c:v>
                </c:pt>
                <c:pt idx="3589">
                  <c:v>-34.72520194986074</c:v>
                </c:pt>
                <c:pt idx="3590">
                  <c:v>-34.725336953494867</c:v>
                </c:pt>
                <c:pt idx="3591">
                  <c:v>-34.72546547884189</c:v>
                </c:pt>
                <c:pt idx="3592">
                  <c:v>-34.72589813526303</c:v>
                </c:pt>
                <c:pt idx="3593">
                  <c:v>-34.725920979410148</c:v>
                </c:pt>
                <c:pt idx="3594">
                  <c:v>-34.726053407510456</c:v>
                </c:pt>
                <c:pt idx="3595">
                  <c:v>-34.726440489432726</c:v>
                </c:pt>
                <c:pt idx="3596">
                  <c:v>-34.726497080900771</c:v>
                </c:pt>
                <c:pt idx="3597">
                  <c:v>-34.726569205113975</c:v>
                </c:pt>
                <c:pt idx="3598">
                  <c:v>-34.72676160044459</c:v>
                </c:pt>
                <c:pt idx="3599">
                  <c:v>-34.727226944444467</c:v>
                </c:pt>
                <c:pt idx="3600">
                  <c:v>-34.727232157733987</c:v>
                </c:pt>
                <c:pt idx="3601">
                  <c:v>-34.727264852859548</c:v>
                </c:pt>
                <c:pt idx="3602">
                  <c:v>-34.727366916458529</c:v>
                </c:pt>
                <c:pt idx="3603">
                  <c:v>-34.727364039955631</c:v>
                </c:pt>
                <c:pt idx="3604">
                  <c:v>-34.727476005547871</c:v>
                </c:pt>
                <c:pt idx="3605">
                  <c:v>-34.727580976150882</c:v>
                </c:pt>
                <c:pt idx="3606">
                  <c:v>-34.727774050457462</c:v>
                </c:pt>
                <c:pt idx="3607">
                  <c:v>-34.727767461197359</c:v>
                </c:pt>
                <c:pt idx="3608">
                  <c:v>-34.727703518980348</c:v>
                </c:pt>
                <c:pt idx="3609">
                  <c:v>-34.727747091412766</c:v>
                </c:pt>
                <c:pt idx="3610">
                  <c:v>-34.727669897535328</c:v>
                </c:pt>
                <c:pt idx="3611">
                  <c:v>-34.727620155038778</c:v>
                </c:pt>
                <c:pt idx="3612">
                  <c:v>-34.727761417104915</c:v>
                </c:pt>
                <c:pt idx="3613">
                  <c:v>-34.727754565578323</c:v>
                </c:pt>
                <c:pt idx="3614">
                  <c:v>-34.727829598893514</c:v>
                </c:pt>
                <c:pt idx="3615">
                  <c:v>-34.727665929203553</c:v>
                </c:pt>
                <c:pt idx="3616">
                  <c:v>-34.727600497649995</c:v>
                </c:pt>
                <c:pt idx="3617">
                  <c:v>-34.727577114427874</c:v>
                </c:pt>
                <c:pt idx="3618">
                  <c:v>-34.727647416413383</c:v>
                </c:pt>
                <c:pt idx="3619">
                  <c:v>-34.727948342541445</c:v>
                </c:pt>
                <c:pt idx="3620">
                  <c:v>-34.727969345484688</c:v>
                </c:pt>
                <c:pt idx="3621">
                  <c:v>-34.727999447818895</c:v>
                </c:pt>
                <c:pt idx="3622">
                  <c:v>-34.728009936516713</c:v>
                </c:pt>
                <c:pt idx="3623">
                  <c:v>-34.72805435982341</c:v>
                </c:pt>
                <c:pt idx="3624">
                  <c:v>-34.728083310344836</c:v>
                </c:pt>
                <c:pt idx="3625">
                  <c:v>-34.728241588527311</c:v>
                </c:pt>
                <c:pt idx="3626">
                  <c:v>-34.728194375516964</c:v>
                </c:pt>
                <c:pt idx="3627">
                  <c:v>-34.728287761852272</c:v>
                </c:pt>
                <c:pt idx="3628">
                  <c:v>-34.728291264811247</c:v>
                </c:pt>
                <c:pt idx="3629">
                  <c:v>-34.728362809917364</c:v>
                </c:pt>
                <c:pt idx="3630">
                  <c:v>-34.728702010465447</c:v>
                </c:pt>
                <c:pt idx="3631">
                  <c:v>-34.728777533039654</c:v>
                </c:pt>
                <c:pt idx="3632">
                  <c:v>-34.72891054225159</c:v>
                </c:pt>
                <c:pt idx="3633">
                  <c:v>-34.729104567969188</c:v>
                </c:pt>
                <c:pt idx="3634">
                  <c:v>-34.729238239339757</c:v>
                </c:pt>
                <c:pt idx="3635">
                  <c:v>-34.729421892189222</c:v>
                </c:pt>
                <c:pt idx="3636">
                  <c:v>-34.729638438273305</c:v>
                </c:pt>
                <c:pt idx="3637">
                  <c:v>-34.729656404617927</c:v>
                </c:pt>
                <c:pt idx="3638">
                  <c:v>-34.729718878812868</c:v>
                </c:pt>
                <c:pt idx="3639">
                  <c:v>-34.729786263736273</c:v>
                </c:pt>
                <c:pt idx="3640">
                  <c:v>-34.729875034331236</c:v>
                </c:pt>
                <c:pt idx="3641">
                  <c:v>-34.730203459637572</c:v>
                </c:pt>
                <c:pt idx="3642">
                  <c:v>-34.730105682130116</c:v>
                </c:pt>
                <c:pt idx="3643">
                  <c:v>-34.730182217343589</c:v>
                </c:pt>
                <c:pt idx="3644">
                  <c:v>-34.730335253772296</c:v>
                </c:pt>
                <c:pt idx="3645">
                  <c:v>-34.730453099286898</c:v>
                </c:pt>
                <c:pt idx="3646">
                  <c:v>-34.730529476281887</c:v>
                </c:pt>
                <c:pt idx="3647">
                  <c:v>-34.730500822368434</c:v>
                </c:pt>
                <c:pt idx="3648">
                  <c:v>-34.730551383940814</c:v>
                </c:pt>
                <c:pt idx="3649">
                  <c:v>-34.730813424657548</c:v>
                </c:pt>
                <c:pt idx="3650">
                  <c:v>-34.730935086277746</c:v>
                </c:pt>
                <c:pt idx="3651">
                  <c:v>-34.730947426067921</c:v>
                </c:pt>
                <c:pt idx="3652">
                  <c:v>-34.7310804817958</c:v>
                </c:pt>
                <c:pt idx="3653">
                  <c:v>-34.731214285714302</c:v>
                </c:pt>
                <c:pt idx="3654">
                  <c:v>-34.73146347469222</c:v>
                </c:pt>
                <c:pt idx="3655">
                  <c:v>-34.731586433260411</c:v>
                </c:pt>
                <c:pt idx="3656">
                  <c:v>-34.731761006289318</c:v>
                </c:pt>
                <c:pt idx="3657">
                  <c:v>-34.731744395844736</c:v>
                </c:pt>
                <c:pt idx="3658">
                  <c:v>-34.731801311833848</c:v>
                </c:pt>
                <c:pt idx="3659">
                  <c:v>-34.731811748633895</c:v>
                </c:pt>
                <c:pt idx="3660">
                  <c:v>-34.731916689429134</c:v>
                </c:pt>
                <c:pt idx="3661">
                  <c:v>-34.731797378481716</c:v>
                </c:pt>
                <c:pt idx="3662">
                  <c:v>-34.731703248703262</c:v>
                </c:pt>
                <c:pt idx="3663">
                  <c:v>-34.731769377729272</c:v>
                </c:pt>
                <c:pt idx="3664">
                  <c:v>-34.732014733969997</c:v>
                </c:pt>
                <c:pt idx="3665">
                  <c:v>-34.732050736497555</c:v>
                </c:pt>
                <c:pt idx="3666">
                  <c:v>-34.732018816471246</c:v>
                </c:pt>
                <c:pt idx="3667">
                  <c:v>-34.731984187568173</c:v>
                </c:pt>
                <c:pt idx="3668">
                  <c:v>-34.731930226219689</c:v>
                </c:pt>
                <c:pt idx="3669">
                  <c:v>-34.732066212534072</c:v>
                </c:pt>
                <c:pt idx="3670">
                  <c:v>-34.732098610732784</c:v>
                </c:pt>
                <c:pt idx="3671">
                  <c:v>-34.73214515250546</c:v>
                </c:pt>
                <c:pt idx="3672">
                  <c:v>-34.732209093384171</c:v>
                </c:pt>
                <c:pt idx="3673">
                  <c:v>-34.732314915623313</c:v>
                </c:pt>
                <c:pt idx="3674">
                  <c:v>-34.732473741496612</c:v>
                </c:pt>
                <c:pt idx="3675">
                  <c:v>-34.732532916213287</c:v>
                </c:pt>
                <c:pt idx="3676">
                  <c:v>-34.732568398150683</c:v>
                </c:pt>
                <c:pt idx="3677">
                  <c:v>-34.733025013594357</c:v>
                </c:pt>
                <c:pt idx="3678">
                  <c:v>-34.733053275346577</c:v>
                </c:pt>
                <c:pt idx="3679">
                  <c:v>-34.73324673913045</c:v>
                </c:pt>
                <c:pt idx="3680">
                  <c:v>-34.733479489269236</c:v>
                </c:pt>
                <c:pt idx="3681">
                  <c:v>-34.733481260184696</c:v>
                </c:pt>
                <c:pt idx="3682">
                  <c:v>-34.733461851751308</c:v>
                </c:pt>
                <c:pt idx="3683">
                  <c:v>-34.733480998914239</c:v>
                </c:pt>
                <c:pt idx="3684">
                  <c:v>-34.733470013568535</c:v>
                </c:pt>
                <c:pt idx="3685">
                  <c:v>-34.733710526315804</c:v>
                </c:pt>
                <c:pt idx="3686">
                  <c:v>-34.733653647952281</c:v>
                </c:pt>
                <c:pt idx="3687">
                  <c:v>-34.733845444685485</c:v>
                </c:pt>
                <c:pt idx="3688">
                  <c:v>-34.733944971537021</c:v>
                </c:pt>
                <c:pt idx="3689">
                  <c:v>-34.734148780487821</c:v>
                </c:pt>
                <c:pt idx="3690">
                  <c:v>-34.734221349227866</c:v>
                </c:pt>
                <c:pt idx="3691">
                  <c:v>-34.734139761646823</c:v>
                </c:pt>
                <c:pt idx="3692">
                  <c:v>-34.734372596804782</c:v>
                </c:pt>
                <c:pt idx="3693">
                  <c:v>-34.734414726583665</c:v>
                </c:pt>
                <c:pt idx="3694">
                  <c:v>-34.73450635994589</c:v>
                </c:pt>
                <c:pt idx="3695">
                  <c:v>-34.734567911255425</c:v>
                </c:pt>
                <c:pt idx="3696">
                  <c:v>-34.7346077901001</c:v>
                </c:pt>
                <c:pt idx="3697">
                  <c:v>-34.734581936181733</c:v>
                </c:pt>
                <c:pt idx="3698">
                  <c:v>-34.734570694782391</c:v>
                </c:pt>
                <c:pt idx="3699">
                  <c:v>-34.734567837837851</c:v>
                </c:pt>
                <c:pt idx="3700">
                  <c:v>-34.734586328019468</c:v>
                </c:pt>
                <c:pt idx="3701">
                  <c:v>-34.734681793625086</c:v>
                </c:pt>
                <c:pt idx="3702">
                  <c:v>-34.7348444504456</c:v>
                </c:pt>
                <c:pt idx="3703">
                  <c:v>-34.735042386609088</c:v>
                </c:pt>
                <c:pt idx="3704">
                  <c:v>-34.735172199730108</c:v>
                </c:pt>
                <c:pt idx="3705">
                  <c:v>-34.735189152725326</c:v>
                </c:pt>
                <c:pt idx="3706">
                  <c:v>-34.735133261397372</c:v>
                </c:pt>
                <c:pt idx="3707">
                  <c:v>-34.7351628910464</c:v>
                </c:pt>
                <c:pt idx="3708">
                  <c:v>-34.73524588837963</c:v>
                </c:pt>
                <c:pt idx="3709">
                  <c:v>-34.735263342318078</c:v>
                </c:pt>
                <c:pt idx="3710">
                  <c:v>-34.735237671786599</c:v>
                </c:pt>
                <c:pt idx="3711">
                  <c:v>-34.735154094827607</c:v>
                </c:pt>
                <c:pt idx="3712">
                  <c:v>-34.735187449501765</c:v>
                </c:pt>
                <c:pt idx="3713">
                  <c:v>-34.735102854065715</c:v>
                </c:pt>
                <c:pt idx="3714">
                  <c:v>-34.735066487214013</c:v>
                </c:pt>
                <c:pt idx="3715">
                  <c:v>-34.73496151776105</c:v>
                </c:pt>
                <c:pt idx="3716">
                  <c:v>-34.735168684422945</c:v>
                </c:pt>
                <c:pt idx="3717">
                  <c:v>-34.735221355567532</c:v>
                </c:pt>
                <c:pt idx="3718">
                  <c:v>-34.735313525141187</c:v>
                </c:pt>
                <c:pt idx="3719">
                  <c:v>-34.735348118279589</c:v>
                </c:pt>
                <c:pt idx="3720">
                  <c:v>-34.735321418973413</c:v>
                </c:pt>
                <c:pt idx="3721">
                  <c:v>-34.735396023643219</c:v>
                </c:pt>
                <c:pt idx="3722">
                  <c:v>-34.735409615901176</c:v>
                </c:pt>
                <c:pt idx="3723">
                  <c:v>-34.735478786251363</c:v>
                </c:pt>
                <c:pt idx="3724">
                  <c:v>-34.735569664429548</c:v>
                </c:pt>
                <c:pt idx="3725">
                  <c:v>-34.735558507783161</c:v>
                </c:pt>
                <c:pt idx="3726">
                  <c:v>-34.735667024416436</c:v>
                </c:pt>
                <c:pt idx="3727">
                  <c:v>-34.735812500000016</c:v>
                </c:pt>
                <c:pt idx="3728">
                  <c:v>-34.735991418610908</c:v>
                </c:pt>
                <c:pt idx="3729">
                  <c:v>-34.736049597855249</c:v>
                </c:pt>
                <c:pt idx="3730">
                  <c:v>-34.736156794425106</c:v>
                </c:pt>
                <c:pt idx="3731">
                  <c:v>-34.736341371918563</c:v>
                </c:pt>
                <c:pt idx="3732">
                  <c:v>-34.736549959817857</c:v>
                </c:pt>
                <c:pt idx="3733">
                  <c:v>-34.736675682913784</c:v>
                </c:pt>
                <c:pt idx="3734">
                  <c:v>-34.736785542168697</c:v>
                </c:pt>
                <c:pt idx="3735">
                  <c:v>-34.736860010706657</c:v>
                </c:pt>
                <c:pt idx="3736">
                  <c:v>-34.736893765052201</c:v>
                </c:pt>
                <c:pt idx="3737">
                  <c:v>-34.737020599250954</c:v>
                </c:pt>
                <c:pt idx="3738">
                  <c:v>-34.737056699652335</c:v>
                </c:pt>
                <c:pt idx="3739">
                  <c:v>-34.737099732620337</c:v>
                </c:pt>
                <c:pt idx="3740">
                  <c:v>-34.737427693130201</c:v>
                </c:pt>
                <c:pt idx="3741">
                  <c:v>-34.737470336718353</c:v>
                </c:pt>
                <c:pt idx="3742">
                  <c:v>-34.73749612610208</c:v>
                </c:pt>
                <c:pt idx="3743">
                  <c:v>-34.737771100427373</c:v>
                </c:pt>
                <c:pt idx="3744">
                  <c:v>-34.737953805073452</c:v>
                </c:pt>
                <c:pt idx="3745">
                  <c:v>-34.738074479444762</c:v>
                </c:pt>
                <c:pt idx="3746">
                  <c:v>-34.738100880704586</c:v>
                </c:pt>
                <c:pt idx="3747">
                  <c:v>-34.738087513340474</c:v>
                </c:pt>
                <c:pt idx="3748">
                  <c:v>-34.738046679114454</c:v>
                </c:pt>
                <c:pt idx="3749">
                  <c:v>-34.738160000000022</c:v>
                </c:pt>
                <c:pt idx="3750">
                  <c:v>-34.738363636363658</c:v>
                </c:pt>
                <c:pt idx="3751">
                  <c:v>-34.738532249466971</c:v>
                </c:pt>
                <c:pt idx="3752">
                  <c:v>-34.738681588062903</c:v>
                </c:pt>
                <c:pt idx="3753">
                  <c:v>-34.738799413958468</c:v>
                </c:pt>
                <c:pt idx="3754">
                  <c:v>-34.739113981358209</c:v>
                </c:pt>
                <c:pt idx="3755">
                  <c:v>-34.739130457933996</c:v>
                </c:pt>
                <c:pt idx="3756">
                  <c:v>-34.739050572265128</c:v>
                </c:pt>
                <c:pt idx="3757">
                  <c:v>-34.739100585417795</c:v>
                </c:pt>
                <c:pt idx="3758">
                  <c:v>-34.739264964086217</c:v>
                </c:pt>
                <c:pt idx="3759">
                  <c:v>-34.739343351063852</c:v>
                </c:pt>
                <c:pt idx="3760">
                  <c:v>-34.73941185854828</c:v>
                </c:pt>
                <c:pt idx="3761">
                  <c:v>-34.739348219032451</c:v>
                </c:pt>
                <c:pt idx="3762">
                  <c:v>-34.739354238639407</c:v>
                </c:pt>
                <c:pt idx="3763">
                  <c:v>-34.739306854410223</c:v>
                </c:pt>
                <c:pt idx="3764">
                  <c:v>-34.739198406374527</c:v>
                </c:pt>
                <c:pt idx="3765">
                  <c:v>-34.739229686670235</c:v>
                </c:pt>
                <c:pt idx="3766">
                  <c:v>-34.739333687284336</c:v>
                </c:pt>
                <c:pt idx="3767">
                  <c:v>-34.739405254777097</c:v>
                </c:pt>
                <c:pt idx="3768">
                  <c:v>-34.739415760148603</c:v>
                </c:pt>
                <c:pt idx="3769">
                  <c:v>-34.739468169761302</c:v>
                </c:pt>
                <c:pt idx="3770">
                  <c:v>-34.739546804561151</c:v>
                </c:pt>
                <c:pt idx="3771">
                  <c:v>-34.739642099681895</c:v>
                </c:pt>
                <c:pt idx="3772">
                  <c:v>-34.739686721441849</c:v>
                </c:pt>
                <c:pt idx="3773">
                  <c:v>-34.739899046104952</c:v>
                </c:pt>
                <c:pt idx="3774">
                  <c:v>-34.740032582781488</c:v>
                </c:pt>
                <c:pt idx="3775">
                  <c:v>-34.740359375000025</c:v>
                </c:pt>
                <c:pt idx="3776">
                  <c:v>-34.740523960815487</c:v>
                </c:pt>
                <c:pt idx="3777">
                  <c:v>-34.740580730545283</c:v>
                </c:pt>
                <c:pt idx="3778">
                  <c:v>-34.74063588250862</c:v>
                </c:pt>
                <c:pt idx="3779">
                  <c:v>-34.740743650793668</c:v>
                </c:pt>
                <c:pt idx="3780">
                  <c:v>-34.740744512033871</c:v>
                </c:pt>
                <c:pt idx="3781">
                  <c:v>-34.740736382866224</c:v>
                </c:pt>
                <c:pt idx="3782">
                  <c:v>-34.740809939201704</c:v>
                </c:pt>
                <c:pt idx="3783">
                  <c:v>-34.740961152219889</c:v>
                </c:pt>
                <c:pt idx="3784">
                  <c:v>-34.741064464993414</c:v>
                </c:pt>
                <c:pt idx="3785">
                  <c:v>-34.741230850501871</c:v>
                </c:pt>
                <c:pt idx="3786">
                  <c:v>-34.741187219434927</c:v>
                </c:pt>
                <c:pt idx="3787">
                  <c:v>-34.741101372756091</c:v>
                </c:pt>
                <c:pt idx="3788">
                  <c:v>-34.741167062549501</c:v>
                </c:pt>
                <c:pt idx="3789">
                  <c:v>-34.741230343007935</c:v>
                </c:pt>
                <c:pt idx="3790">
                  <c:v>-34.741216037984721</c:v>
                </c:pt>
                <c:pt idx="3791">
                  <c:v>-34.741146360759515</c:v>
                </c:pt>
                <c:pt idx="3792">
                  <c:v>-34.741052728710805</c:v>
                </c:pt>
                <c:pt idx="3793">
                  <c:v>-34.740967053241981</c:v>
                </c:pt>
                <c:pt idx="3794">
                  <c:v>-34.740885902503315</c:v>
                </c:pt>
                <c:pt idx="3795">
                  <c:v>-34.740814014752388</c:v>
                </c:pt>
                <c:pt idx="3796">
                  <c:v>-34.740697919410074</c:v>
                </c:pt>
                <c:pt idx="3797">
                  <c:v>-34.740491047919967</c:v>
                </c:pt>
                <c:pt idx="3798">
                  <c:v>-34.740316399052389</c:v>
                </c:pt>
                <c:pt idx="3799">
                  <c:v>-34.740191315789488</c:v>
                </c:pt>
                <c:pt idx="3800">
                  <c:v>-34.740095764272574</c:v>
                </c:pt>
                <c:pt idx="3801">
                  <c:v>-34.740073908469242</c:v>
                </c:pt>
                <c:pt idx="3802">
                  <c:v>-34.73998027872733</c:v>
                </c:pt>
                <c:pt idx="3803">
                  <c:v>-34.739815194532085</c:v>
                </c:pt>
                <c:pt idx="3804">
                  <c:v>-34.739686990801587</c:v>
                </c:pt>
                <c:pt idx="3805">
                  <c:v>-34.739591171833958</c:v>
                </c:pt>
                <c:pt idx="3806">
                  <c:v>-34.739381665353314</c:v>
                </c:pt>
                <c:pt idx="3807">
                  <c:v>-34.73918986344539</c:v>
                </c:pt>
                <c:pt idx="3808">
                  <c:v>-34.739102389078511</c:v>
                </c:pt>
                <c:pt idx="3809">
                  <c:v>-34.738935170603689</c:v>
                </c:pt>
                <c:pt idx="3810">
                  <c:v>-34.738850957753883</c:v>
                </c:pt>
                <c:pt idx="3811">
                  <c:v>-34.738965110178398</c:v>
                </c:pt>
                <c:pt idx="3812">
                  <c:v>-34.738839496459498</c:v>
                </c:pt>
                <c:pt idx="3813">
                  <c:v>-34.738820398531743</c:v>
                </c:pt>
                <c:pt idx="3814">
                  <c:v>-34.738778505897791</c:v>
                </c:pt>
                <c:pt idx="3815">
                  <c:v>-34.738628144654108</c:v>
                </c:pt>
                <c:pt idx="3816">
                  <c:v>-34.738737752161406</c:v>
                </c:pt>
                <c:pt idx="3817">
                  <c:v>-34.738668674698815</c:v>
                </c:pt>
                <c:pt idx="3818">
                  <c:v>-34.738626865671662</c:v>
                </c:pt>
                <c:pt idx="3819">
                  <c:v>-34.738735340314157</c:v>
                </c:pt>
                <c:pt idx="3820">
                  <c:v>-34.738690133472929</c:v>
                </c:pt>
                <c:pt idx="3821">
                  <c:v>-34.738729722658313</c:v>
                </c:pt>
                <c:pt idx="3822">
                  <c:v>-34.738721684540963</c:v>
                </c:pt>
                <c:pt idx="3823">
                  <c:v>-34.738665533472826</c:v>
                </c:pt>
                <c:pt idx="3824">
                  <c:v>-34.738658039215707</c:v>
                </c:pt>
                <c:pt idx="3825">
                  <c:v>-34.738707004704679</c:v>
                </c:pt>
                <c:pt idx="3826">
                  <c:v>-34.738724065847947</c:v>
                </c:pt>
                <c:pt idx="3827">
                  <c:v>-34.738733542319771</c:v>
                </c:pt>
                <c:pt idx="3828">
                  <c:v>-34.738555236354166</c:v>
                </c:pt>
                <c:pt idx="3829">
                  <c:v>-34.738582767624052</c:v>
                </c:pt>
                <c:pt idx="3830">
                  <c:v>-34.738537196554461</c:v>
                </c:pt>
                <c:pt idx="3831">
                  <c:v>-34.738490083507337</c:v>
                </c:pt>
                <c:pt idx="3832">
                  <c:v>-34.738493086355369</c:v>
                </c:pt>
                <c:pt idx="3833">
                  <c:v>-34.738372978612446</c:v>
                </c:pt>
                <c:pt idx="3834">
                  <c:v>-34.738300651890512</c:v>
                </c:pt>
                <c:pt idx="3835">
                  <c:v>-34.738238269030276</c:v>
                </c:pt>
                <c:pt idx="3836">
                  <c:v>-34.738184779775899</c:v>
                </c:pt>
                <c:pt idx="3837">
                  <c:v>-34.738089369463296</c:v>
                </c:pt>
                <c:pt idx="3838">
                  <c:v>-34.738050794477758</c:v>
                </c:pt>
                <c:pt idx="3839">
                  <c:v>-34.737915625000035</c:v>
                </c:pt>
                <c:pt idx="3840">
                  <c:v>-34.737746420203102</c:v>
                </c:pt>
                <c:pt idx="3841">
                  <c:v>-34.737596304008356</c:v>
                </c:pt>
                <c:pt idx="3842">
                  <c:v>-34.737512099921965</c:v>
                </c:pt>
                <c:pt idx="3843">
                  <c:v>-34.737516129032286</c:v>
                </c:pt>
                <c:pt idx="3844">
                  <c:v>-34.73750819245776</c:v>
                </c:pt>
                <c:pt idx="3845">
                  <c:v>-34.737422776911103</c:v>
                </c:pt>
                <c:pt idx="3846">
                  <c:v>-34.737321289316384</c:v>
                </c:pt>
                <c:pt idx="3847">
                  <c:v>-34.737238305613339</c:v>
                </c:pt>
                <c:pt idx="3848">
                  <c:v>-34.737097947518862</c:v>
                </c:pt>
                <c:pt idx="3849">
                  <c:v>-34.737033506493539</c:v>
                </c:pt>
                <c:pt idx="3850">
                  <c:v>-34.736904700077936</c:v>
                </c:pt>
                <c:pt idx="3851">
                  <c:v>-34.736782191069608</c:v>
                </c:pt>
                <c:pt idx="3852">
                  <c:v>-34.736733713989132</c:v>
                </c:pt>
                <c:pt idx="3853">
                  <c:v>-34.736819927348236</c:v>
                </c:pt>
                <c:pt idx="3854">
                  <c:v>-34.736696238651135</c:v>
                </c:pt>
                <c:pt idx="3855">
                  <c:v>-34.736705394190899</c:v>
                </c:pt>
                <c:pt idx="3856">
                  <c:v>-34.736542649727795</c:v>
                </c:pt>
                <c:pt idx="3857">
                  <c:v>-34.736539917055495</c:v>
                </c:pt>
                <c:pt idx="3858">
                  <c:v>-34.736462555066105</c:v>
                </c:pt>
                <c:pt idx="3859">
                  <c:v>-34.736472538860127</c:v>
                </c:pt>
                <c:pt idx="3860">
                  <c:v>-34.736392644392673</c:v>
                </c:pt>
                <c:pt idx="3861">
                  <c:v>-34.736334541688272</c:v>
                </c:pt>
                <c:pt idx="3862">
                  <c:v>-34.73624618172407</c:v>
                </c:pt>
                <c:pt idx="3863">
                  <c:v>-34.73609523809526</c:v>
                </c:pt>
                <c:pt idx="3864">
                  <c:v>-34.73601164294957</c:v>
                </c:pt>
                <c:pt idx="3865">
                  <c:v>-34.735948525607888</c:v>
                </c:pt>
                <c:pt idx="3866">
                  <c:v>-34.735863460046573</c:v>
                </c:pt>
                <c:pt idx="3867">
                  <c:v>-34.735761375387817</c:v>
                </c:pt>
                <c:pt idx="3868">
                  <c:v>-34.735611785991232</c:v>
                </c:pt>
                <c:pt idx="3869">
                  <c:v>-34.735449354005183</c:v>
                </c:pt>
                <c:pt idx="3870">
                  <c:v>-34.735332988891777</c:v>
                </c:pt>
                <c:pt idx="3871">
                  <c:v>-34.735218491735552</c:v>
                </c:pt>
                <c:pt idx="3872">
                  <c:v>-34.735051381358133</c:v>
                </c:pt>
                <c:pt idx="3873">
                  <c:v>-34.734837893649988</c:v>
                </c:pt>
                <c:pt idx="3874">
                  <c:v>-34.734707870967753</c:v>
                </c:pt>
                <c:pt idx="3875">
                  <c:v>-34.734656604747173</c:v>
                </c:pt>
                <c:pt idx="3876">
                  <c:v>-34.734485684807851</c:v>
                </c:pt>
                <c:pt idx="3877">
                  <c:v>-34.734306343476021</c:v>
                </c:pt>
                <c:pt idx="3878">
                  <c:v>-34.73415003866976</c:v>
                </c:pt>
                <c:pt idx="3879">
                  <c:v>-34.733953350515463</c:v>
                </c:pt>
                <c:pt idx="3880">
                  <c:v>-34.733879154856993</c:v>
                </c:pt>
                <c:pt idx="3881">
                  <c:v>-34.733919113858832</c:v>
                </c:pt>
                <c:pt idx="3882">
                  <c:v>-34.733869688385262</c:v>
                </c:pt>
                <c:pt idx="3883">
                  <c:v>-34.733775489186399</c:v>
                </c:pt>
                <c:pt idx="3884">
                  <c:v>-34.733577606177597</c:v>
                </c:pt>
                <c:pt idx="3885">
                  <c:v>-34.733431034482749</c:v>
                </c:pt>
                <c:pt idx="3886">
                  <c:v>-34.733289426292757</c:v>
                </c:pt>
                <c:pt idx="3887">
                  <c:v>-34.733262345678995</c:v>
                </c:pt>
                <c:pt idx="3888">
                  <c:v>-34.733081769092294</c:v>
                </c:pt>
                <c:pt idx="3889">
                  <c:v>-34.732917994858589</c:v>
                </c:pt>
                <c:pt idx="3890">
                  <c:v>-34.732881521459753</c:v>
                </c:pt>
                <c:pt idx="3891">
                  <c:v>-34.732690390544683</c:v>
                </c:pt>
                <c:pt idx="3892">
                  <c:v>-34.732604161315159</c:v>
                </c:pt>
                <c:pt idx="3893">
                  <c:v>-34.732619157678457</c:v>
                </c:pt>
                <c:pt idx="3894">
                  <c:v>-34.732752246469808</c:v>
                </c:pt>
                <c:pt idx="3895">
                  <c:v>-34.732542094455823</c:v>
                </c:pt>
                <c:pt idx="3896">
                  <c:v>-34.732348216576824</c:v>
                </c:pt>
                <c:pt idx="3897">
                  <c:v>-34.732243458183653</c:v>
                </c:pt>
                <c:pt idx="3898">
                  <c:v>-34.732222877660909</c:v>
                </c:pt>
                <c:pt idx="3899">
                  <c:v>-34.732250769230738</c:v>
                </c:pt>
                <c:pt idx="3900">
                  <c:v>-34.732162266085581</c:v>
                </c:pt>
                <c:pt idx="3901">
                  <c:v>-34.732114300358759</c:v>
                </c:pt>
                <c:pt idx="3902">
                  <c:v>-34.732074814245422</c:v>
                </c:pt>
                <c:pt idx="3903">
                  <c:v>-34.731927766393412</c:v>
                </c:pt>
                <c:pt idx="3904">
                  <c:v>-34.731996158770777</c:v>
                </c:pt>
                <c:pt idx="3905">
                  <c:v>-34.731879672299002</c:v>
                </c:pt>
                <c:pt idx="3906">
                  <c:v>-34.731808804709466</c:v>
                </c:pt>
                <c:pt idx="3907">
                  <c:v>-34.731700102354118</c:v>
                </c:pt>
                <c:pt idx="3908">
                  <c:v>-34.73145868508567</c:v>
                </c:pt>
                <c:pt idx="3909">
                  <c:v>-34.731345780051122</c:v>
                </c:pt>
                <c:pt idx="3910">
                  <c:v>-34.731217335719734</c:v>
                </c:pt>
                <c:pt idx="3911">
                  <c:v>-34.731150562372157</c:v>
                </c:pt>
                <c:pt idx="3912">
                  <c:v>-34.731019933554791</c:v>
                </c:pt>
                <c:pt idx="3913">
                  <c:v>-34.730829841594243</c:v>
                </c:pt>
                <c:pt idx="3914">
                  <c:v>-34.730587228607881</c:v>
                </c:pt>
                <c:pt idx="3915">
                  <c:v>-34.730572778345213</c:v>
                </c:pt>
                <c:pt idx="3916">
                  <c:v>-34.730349502169993</c:v>
                </c:pt>
                <c:pt idx="3917">
                  <c:v>-34.730165135273062</c:v>
                </c:pt>
                <c:pt idx="3918">
                  <c:v>-34.730088798162768</c:v>
                </c:pt>
                <c:pt idx="3919">
                  <c:v>-34.729863520408131</c:v>
                </c:pt>
                <c:pt idx="3920">
                  <c:v>-34.729665901555691</c:v>
                </c:pt>
                <c:pt idx="3921">
                  <c:v>-34.729548444671053</c:v>
                </c:pt>
                <c:pt idx="3922">
                  <c:v>-34.729443283201604</c:v>
                </c:pt>
                <c:pt idx="3923">
                  <c:v>-34.729312945973462</c:v>
                </c:pt>
                <c:pt idx="3924">
                  <c:v>-34.729271847133724</c:v>
                </c:pt>
                <c:pt idx="3925">
                  <c:v>-34.729069536423808</c:v>
                </c:pt>
                <c:pt idx="3926">
                  <c:v>-34.728899159663833</c:v>
                </c:pt>
                <c:pt idx="3927">
                  <c:v>-34.728907077393046</c:v>
                </c:pt>
                <c:pt idx="3928">
                  <c:v>-34.728725120895874</c:v>
                </c:pt>
                <c:pt idx="3929">
                  <c:v>-34.728492620865111</c:v>
                </c:pt>
                <c:pt idx="3930">
                  <c:v>-34.72827524802846</c:v>
                </c:pt>
                <c:pt idx="3931">
                  <c:v>-34.728233977619503</c:v>
                </c:pt>
                <c:pt idx="3932">
                  <c:v>-34.728203915586036</c:v>
                </c:pt>
                <c:pt idx="3933">
                  <c:v>-34.728050838840836</c:v>
                </c:pt>
                <c:pt idx="3934">
                  <c:v>-34.727912833545069</c:v>
                </c:pt>
                <c:pt idx="3935">
                  <c:v>-34.727783790650371</c:v>
                </c:pt>
                <c:pt idx="3936">
                  <c:v>-34.727884683769332</c:v>
                </c:pt>
                <c:pt idx="3937">
                  <c:v>-34.727860335195494</c:v>
                </c:pt>
                <c:pt idx="3938">
                  <c:v>-34.727706016755484</c:v>
                </c:pt>
                <c:pt idx="3939">
                  <c:v>-34.727539847715704</c:v>
                </c:pt>
                <c:pt idx="3940">
                  <c:v>-34.727422989089028</c:v>
                </c:pt>
                <c:pt idx="3941">
                  <c:v>-34.727311516996416</c:v>
                </c:pt>
                <c:pt idx="3942">
                  <c:v>-34.727105503423758</c:v>
                </c:pt>
                <c:pt idx="3943">
                  <c:v>-34.726954868154124</c:v>
                </c:pt>
                <c:pt idx="3944">
                  <c:v>-34.726719898605793</c:v>
                </c:pt>
                <c:pt idx="3945">
                  <c:v>-34.726633806386175</c:v>
                </c:pt>
                <c:pt idx="3946">
                  <c:v>-34.726607803394948</c:v>
                </c:pt>
                <c:pt idx="3947">
                  <c:v>-34.726604609929041</c:v>
                </c:pt>
                <c:pt idx="3948">
                  <c:v>-34.726436566219263</c:v>
                </c:pt>
                <c:pt idx="3949">
                  <c:v>-34.726432405063257</c:v>
                </c:pt>
                <c:pt idx="3950">
                  <c:v>-34.726378132118413</c:v>
                </c:pt>
                <c:pt idx="3951">
                  <c:v>-34.726424089068786</c:v>
                </c:pt>
                <c:pt idx="3952">
                  <c:v>-34.726385024032332</c:v>
                </c:pt>
                <c:pt idx="3953">
                  <c:v>-34.726295144157774</c:v>
                </c:pt>
                <c:pt idx="3954">
                  <c:v>-34.726291782553687</c:v>
                </c:pt>
                <c:pt idx="3955">
                  <c:v>-34.726198432760313</c:v>
                </c:pt>
                <c:pt idx="3956">
                  <c:v>-34.726185999494518</c:v>
                </c:pt>
                <c:pt idx="3957">
                  <c:v>-34.726115715007531</c:v>
                </c:pt>
                <c:pt idx="3958">
                  <c:v>-34.72608764839601</c:v>
                </c:pt>
                <c:pt idx="3959">
                  <c:v>-34.726043181818127</c:v>
                </c:pt>
                <c:pt idx="3960">
                  <c:v>-34.725965665235996</c:v>
                </c:pt>
                <c:pt idx="3961">
                  <c:v>-34.725975517415399</c:v>
                </c:pt>
                <c:pt idx="3962">
                  <c:v>-34.725957607872772</c:v>
                </c:pt>
                <c:pt idx="3963">
                  <c:v>-34.725881685166442</c:v>
                </c:pt>
                <c:pt idx="3964">
                  <c:v>-34.725864060529574</c:v>
                </c:pt>
                <c:pt idx="3965">
                  <c:v>-34.725879223398834</c:v>
                </c:pt>
                <c:pt idx="3966">
                  <c:v>-34.725983362742568</c:v>
                </c:pt>
                <c:pt idx="3967">
                  <c:v>-34.72623286290316</c:v>
                </c:pt>
                <c:pt idx="3968">
                  <c:v>-34.726152179390205</c:v>
                </c:pt>
                <c:pt idx="3969">
                  <c:v>-34.726172040302195</c:v>
                </c:pt>
                <c:pt idx="3970">
                  <c:v>-34.726174515235392</c:v>
                </c:pt>
                <c:pt idx="3971">
                  <c:v>-34.72618403826781</c:v>
                </c:pt>
                <c:pt idx="3972">
                  <c:v>-34.726136924238538</c:v>
                </c:pt>
                <c:pt idx="3973">
                  <c:v>-34.726133366884682</c:v>
                </c:pt>
                <c:pt idx="3974">
                  <c:v>-34.726154968553388</c:v>
                </c:pt>
                <c:pt idx="3975">
                  <c:v>-34.726138832997918</c:v>
                </c:pt>
                <c:pt idx="3976">
                  <c:v>-34.72603545385963</c:v>
                </c:pt>
                <c:pt idx="3977">
                  <c:v>-34.725946958270427</c:v>
                </c:pt>
                <c:pt idx="3978">
                  <c:v>-34.725940185976313</c:v>
                </c:pt>
                <c:pt idx="3979">
                  <c:v>-34.725947487437125</c:v>
                </c:pt>
                <c:pt idx="3980">
                  <c:v>-34.72592564682234</c:v>
                </c:pt>
                <c:pt idx="3981">
                  <c:v>-34.725956554495163</c:v>
                </c:pt>
                <c:pt idx="3982">
                  <c:v>-34.726044187798074</c:v>
                </c:pt>
                <c:pt idx="3983">
                  <c:v>-34.726092118473829</c:v>
                </c:pt>
                <c:pt idx="3984">
                  <c:v>-34.726095608531921</c:v>
                </c:pt>
                <c:pt idx="3985">
                  <c:v>-34.72609984947308</c:v>
                </c:pt>
                <c:pt idx="3986">
                  <c:v>-34.726124404313943</c:v>
                </c:pt>
                <c:pt idx="3987">
                  <c:v>-34.726164994984877</c:v>
                </c:pt>
                <c:pt idx="3988">
                  <c:v>-34.726177738781573</c:v>
                </c:pt>
                <c:pt idx="3989">
                  <c:v>-34.726119047618973</c:v>
                </c:pt>
                <c:pt idx="3990">
                  <c:v>-34.726089952392805</c:v>
                </c:pt>
                <c:pt idx="3991">
                  <c:v>-34.72602755511015</c:v>
                </c:pt>
                <c:pt idx="3992">
                  <c:v>-34.72593688955665</c:v>
                </c:pt>
                <c:pt idx="3993">
                  <c:v>-34.725907861792614</c:v>
                </c:pt>
                <c:pt idx="3994">
                  <c:v>-34.72587409261569</c:v>
                </c:pt>
                <c:pt idx="3995">
                  <c:v>-34.725947197197122</c:v>
                </c:pt>
                <c:pt idx="3996">
                  <c:v>-34.725962722041452</c:v>
                </c:pt>
                <c:pt idx="3997">
                  <c:v>-34.725881190595217</c:v>
                </c:pt>
                <c:pt idx="3998">
                  <c:v>-34.725933233308247</c:v>
                </c:pt>
                <c:pt idx="3999">
                  <c:v>-34.726026749999924</c:v>
                </c:pt>
                <c:pt idx="4000">
                  <c:v>-34.725933266683256</c:v>
                </c:pt>
                <c:pt idx="4001">
                  <c:v>-34.725980009994927</c:v>
                </c:pt>
                <c:pt idx="4002">
                  <c:v>-34.726035223582237</c:v>
                </c:pt>
                <c:pt idx="4003">
                  <c:v>-34.726029720279641</c:v>
                </c:pt>
                <c:pt idx="4004">
                  <c:v>-34.726045443195929</c:v>
                </c:pt>
                <c:pt idx="4005">
                  <c:v>-34.726075886170662</c:v>
                </c:pt>
                <c:pt idx="4006">
                  <c:v>-34.726063638632311</c:v>
                </c:pt>
                <c:pt idx="4007">
                  <c:v>-34.726009980039841</c:v>
                </c:pt>
                <c:pt idx="4008">
                  <c:v>-34.72614342728852</c:v>
                </c:pt>
                <c:pt idx="4009">
                  <c:v>-34.726186284289192</c:v>
                </c:pt>
                <c:pt idx="4010">
                  <c:v>-34.726181251558131</c:v>
                </c:pt>
                <c:pt idx="4011">
                  <c:v>-34.726148305084664</c:v>
                </c:pt>
                <c:pt idx="4012">
                  <c:v>-34.726144779466651</c:v>
                </c:pt>
                <c:pt idx="4013">
                  <c:v>-34.726299451918209</c:v>
                </c:pt>
                <c:pt idx="4014">
                  <c:v>-34.726377085927695</c:v>
                </c:pt>
                <c:pt idx="4015">
                  <c:v>-34.726449950199125</c:v>
                </c:pt>
                <c:pt idx="4016">
                  <c:v>-34.726359472242891</c:v>
                </c:pt>
                <c:pt idx="4017">
                  <c:v>-34.726333250373251</c:v>
                </c:pt>
                <c:pt idx="4018">
                  <c:v>-34.726337148544346</c:v>
                </c:pt>
                <c:pt idx="4019">
                  <c:v>-34.72631890547256</c:v>
                </c:pt>
                <c:pt idx="4020">
                  <c:v>-34.726422531708458</c:v>
                </c:pt>
                <c:pt idx="4021">
                  <c:v>-34.72639830929878</c:v>
                </c:pt>
                <c:pt idx="4022">
                  <c:v>-34.726357693263658</c:v>
                </c:pt>
                <c:pt idx="4023">
                  <c:v>-34.726413518886602</c:v>
                </c:pt>
                <c:pt idx="4024">
                  <c:v>-34.726515031055825</c:v>
                </c:pt>
                <c:pt idx="4025">
                  <c:v>-34.726606805762465</c:v>
                </c:pt>
                <c:pt idx="4026">
                  <c:v>-34.726738266699698</c:v>
                </c:pt>
                <c:pt idx="4027">
                  <c:v>-34.726696871896642</c:v>
                </c:pt>
                <c:pt idx="4028">
                  <c:v>-34.726912881608264</c:v>
                </c:pt>
                <c:pt idx="4029">
                  <c:v>-34.72688188585601</c:v>
                </c:pt>
                <c:pt idx="4030">
                  <c:v>-34.726933267179291</c:v>
                </c:pt>
                <c:pt idx="4031">
                  <c:v>-34.726884176587234</c:v>
                </c:pt>
                <c:pt idx="4032">
                  <c:v>-34.726784031738092</c:v>
                </c:pt>
                <c:pt idx="4033">
                  <c:v>-34.726703767972168</c:v>
                </c:pt>
                <c:pt idx="4034">
                  <c:v>-34.726722924411334</c:v>
                </c:pt>
                <c:pt idx="4035">
                  <c:v>-34.726603815659004</c:v>
                </c:pt>
                <c:pt idx="4036">
                  <c:v>-34.726594253158218</c:v>
                </c:pt>
                <c:pt idx="4037">
                  <c:v>-34.726587419514544</c:v>
                </c:pt>
                <c:pt idx="4038">
                  <c:v>-34.726657340925904</c:v>
                </c:pt>
                <c:pt idx="4039">
                  <c:v>-34.726687871287062</c:v>
                </c:pt>
                <c:pt idx="4040">
                  <c:v>-34.726686216283028</c:v>
                </c:pt>
                <c:pt idx="4041">
                  <c:v>-34.726668975754514</c:v>
                </c:pt>
                <c:pt idx="4042">
                  <c:v>-34.726660648033572</c:v>
                </c:pt>
                <c:pt idx="4043">
                  <c:v>-34.726652077151272</c:v>
                </c:pt>
                <c:pt idx="4044">
                  <c:v>-34.726655871446169</c:v>
                </c:pt>
                <c:pt idx="4045">
                  <c:v>-34.726659663865483</c:v>
                </c:pt>
                <c:pt idx="4046">
                  <c:v>-34.726672102792129</c:v>
                </c:pt>
                <c:pt idx="4047">
                  <c:v>-34.726713438735118</c:v>
                </c:pt>
                <c:pt idx="4048">
                  <c:v>-34.726662385774198</c:v>
                </c:pt>
                <c:pt idx="4049">
                  <c:v>-34.72654938271598</c:v>
                </c:pt>
                <c:pt idx="4050">
                  <c:v>-34.726485312268508</c:v>
                </c:pt>
                <c:pt idx="4051">
                  <c:v>-34.726466189535969</c:v>
                </c:pt>
                <c:pt idx="4052">
                  <c:v>-34.726585492227912</c:v>
                </c:pt>
                <c:pt idx="4053">
                  <c:v>-34.726496299950597</c:v>
                </c:pt>
                <c:pt idx="4054">
                  <c:v>-34.72659235511707</c:v>
                </c:pt>
                <c:pt idx="4055">
                  <c:v>-34.726564102564033</c:v>
                </c:pt>
                <c:pt idx="4056">
                  <c:v>-34.726489770766506</c:v>
                </c:pt>
                <c:pt idx="4057">
                  <c:v>-34.726542878265086</c:v>
                </c:pt>
                <c:pt idx="4058">
                  <c:v>-34.726621335304195</c:v>
                </c:pt>
                <c:pt idx="4059">
                  <c:v>-34.72661428571422</c:v>
                </c:pt>
                <c:pt idx="4060">
                  <c:v>-34.726558483132173</c:v>
                </c:pt>
                <c:pt idx="4061">
                  <c:v>-34.726632939438637</c:v>
                </c:pt>
                <c:pt idx="4062">
                  <c:v>-34.726721880383892</c:v>
                </c:pt>
                <c:pt idx="4063">
                  <c:v>-34.726773375984187</c:v>
                </c:pt>
                <c:pt idx="4064">
                  <c:v>-34.726788683886767</c:v>
                </c:pt>
                <c:pt idx="4065">
                  <c:v>-34.726792916871553</c:v>
                </c:pt>
                <c:pt idx="4066">
                  <c:v>-34.726658224735608</c:v>
                </c:pt>
                <c:pt idx="4067">
                  <c:v>-34.726632005899639</c:v>
                </c:pt>
                <c:pt idx="4068">
                  <c:v>-34.72666379945926</c:v>
                </c:pt>
                <c:pt idx="4069">
                  <c:v>-34.72672162162155</c:v>
                </c:pt>
                <c:pt idx="4070">
                  <c:v>-34.726745762711801</c:v>
                </c:pt>
                <c:pt idx="4071">
                  <c:v>-34.726779960707205</c:v>
                </c:pt>
                <c:pt idx="4072">
                  <c:v>-34.726770193960164</c:v>
                </c:pt>
                <c:pt idx="4073">
                  <c:v>-34.726757731958699</c:v>
                </c:pt>
                <c:pt idx="4074">
                  <c:v>-34.726743067484598</c:v>
                </c:pt>
                <c:pt idx="4075">
                  <c:v>-34.726779685966569</c:v>
                </c:pt>
                <c:pt idx="4076">
                  <c:v>-34.72675938189839</c:v>
                </c:pt>
                <c:pt idx="4077">
                  <c:v>-34.726729279058297</c:v>
                </c:pt>
                <c:pt idx="4078">
                  <c:v>-34.72680044128456</c:v>
                </c:pt>
                <c:pt idx="4079">
                  <c:v>-34.72682965686267</c:v>
                </c:pt>
                <c:pt idx="4080">
                  <c:v>-34.726865474148418</c:v>
                </c:pt>
                <c:pt idx="4081">
                  <c:v>-34.726889269965625</c:v>
                </c:pt>
                <c:pt idx="4082">
                  <c:v>-34.726902767572788</c:v>
                </c:pt>
                <c:pt idx="4083">
                  <c:v>-34.726829823702182</c:v>
                </c:pt>
                <c:pt idx="4084">
                  <c:v>-34.726989473684135</c:v>
                </c:pt>
                <c:pt idx="4085">
                  <c:v>-34.726990944689106</c:v>
                </c:pt>
                <c:pt idx="4086">
                  <c:v>-34.727009053095109</c:v>
                </c:pt>
                <c:pt idx="4087">
                  <c:v>-34.726861545988186</c:v>
                </c:pt>
                <c:pt idx="4088">
                  <c:v>-34.726879921741187</c:v>
                </c:pt>
                <c:pt idx="4089">
                  <c:v>-34.726789731051277</c:v>
                </c:pt>
                <c:pt idx="4090">
                  <c:v>-34.726671718406187</c:v>
                </c:pt>
                <c:pt idx="4091">
                  <c:v>-34.726553763440791</c:v>
                </c:pt>
                <c:pt idx="4092">
                  <c:v>-34.726406059125267</c:v>
                </c:pt>
                <c:pt idx="4093">
                  <c:v>-34.726282852955478</c:v>
                </c:pt>
                <c:pt idx="4094">
                  <c:v>-34.726122344322278</c:v>
                </c:pt>
                <c:pt idx="4095">
                  <c:v>-34.726051269531183</c:v>
                </c:pt>
                <c:pt idx="4096">
                  <c:v>-34.725981938003351</c:v>
                </c:pt>
                <c:pt idx="4097">
                  <c:v>-34.725874572962354</c:v>
                </c:pt>
                <c:pt idx="4098">
                  <c:v>-34.725717979995053</c:v>
                </c:pt>
                <c:pt idx="4099">
                  <c:v>-34.725485365853594</c:v>
                </c:pt>
                <c:pt idx="4100">
                  <c:v>-34.725319678127221</c:v>
                </c:pt>
                <c:pt idx="4101">
                  <c:v>-34.725223549487993</c:v>
                </c:pt>
                <c:pt idx="4102">
                  <c:v>-34.725338776504934</c:v>
                </c:pt>
                <c:pt idx="4103">
                  <c:v>-34.725208576997986</c:v>
                </c:pt>
                <c:pt idx="4104">
                  <c:v>-34.725027527405537</c:v>
                </c:pt>
                <c:pt idx="4105">
                  <c:v>-34.724844861178696</c:v>
                </c:pt>
                <c:pt idx="4106">
                  <c:v>-34.72467932797656</c:v>
                </c:pt>
                <c:pt idx="4107">
                  <c:v>-34.72457035053548</c:v>
                </c:pt>
                <c:pt idx="4108">
                  <c:v>-34.724439279630012</c:v>
                </c:pt>
                <c:pt idx="4109">
                  <c:v>-34.724268369829616</c:v>
                </c:pt>
                <c:pt idx="4110">
                  <c:v>-34.724127949403972</c:v>
                </c:pt>
                <c:pt idx="4111">
                  <c:v>-34.724046206225616</c:v>
                </c:pt>
                <c:pt idx="4112">
                  <c:v>-34.724001215657601</c:v>
                </c:pt>
                <c:pt idx="4113">
                  <c:v>-34.723902527953264</c:v>
                </c:pt>
                <c:pt idx="4114">
                  <c:v>-34.723800243013301</c:v>
                </c:pt>
                <c:pt idx="4115">
                  <c:v>-34.723736880466404</c:v>
                </c:pt>
                <c:pt idx="4116">
                  <c:v>-34.723692737430099</c:v>
                </c:pt>
                <c:pt idx="4117">
                  <c:v>-34.723600777076179</c:v>
                </c:pt>
                <c:pt idx="4118">
                  <c:v>-34.723491866957929</c:v>
                </c:pt>
                <c:pt idx="4119">
                  <c:v>-34.723405825242651</c:v>
                </c:pt>
                <c:pt idx="4120">
                  <c:v>-34.723373210385759</c:v>
                </c:pt>
                <c:pt idx="4121">
                  <c:v>-34.723317079087749</c:v>
                </c:pt>
                <c:pt idx="4122">
                  <c:v>-34.723196943972766</c:v>
                </c:pt>
                <c:pt idx="4123">
                  <c:v>-34.723146944713797</c:v>
                </c:pt>
                <c:pt idx="4124">
                  <c:v>-34.723099393939322</c:v>
                </c:pt>
                <c:pt idx="4125">
                  <c:v>-34.723008240426495</c:v>
                </c:pt>
                <c:pt idx="4126">
                  <c:v>-34.722886358129323</c:v>
                </c:pt>
                <c:pt idx="4127">
                  <c:v>-34.722797722868144</c:v>
                </c:pt>
                <c:pt idx="4128">
                  <c:v>-34.722706708646093</c:v>
                </c:pt>
                <c:pt idx="4129">
                  <c:v>-34.72255375302656</c:v>
                </c:pt>
                <c:pt idx="4130">
                  <c:v>-34.722393125151228</c:v>
                </c:pt>
                <c:pt idx="4131">
                  <c:v>-34.722297676669825</c:v>
                </c:pt>
                <c:pt idx="4132">
                  <c:v>-34.72219961287194</c:v>
                </c:pt>
                <c:pt idx="4133">
                  <c:v>-34.722167392356006</c:v>
                </c:pt>
                <c:pt idx="4134">
                  <c:v>-34.722021523579137</c:v>
                </c:pt>
                <c:pt idx="4135">
                  <c:v>-34.72196252417789</c:v>
                </c:pt>
                <c:pt idx="4136">
                  <c:v>-34.721881314962474</c:v>
                </c:pt>
                <c:pt idx="4137">
                  <c:v>-34.721821411309747</c:v>
                </c:pt>
                <c:pt idx="4138">
                  <c:v>-34.721715148586554</c:v>
                </c:pt>
                <c:pt idx="4139">
                  <c:v>-34.72149323671492</c:v>
                </c:pt>
                <c:pt idx="4140">
                  <c:v>-34.721371649359995</c:v>
                </c:pt>
                <c:pt idx="4141">
                  <c:v>-34.721294543698633</c:v>
                </c:pt>
                <c:pt idx="4142">
                  <c:v>-34.721188752111935</c:v>
                </c:pt>
                <c:pt idx="4143">
                  <c:v>-34.721062741312679</c:v>
                </c:pt>
                <c:pt idx="4144">
                  <c:v>-34.72090784077195</c:v>
                </c:pt>
                <c:pt idx="4145">
                  <c:v>-34.720765557163467</c:v>
                </c:pt>
                <c:pt idx="4146">
                  <c:v>-34.720810706534778</c:v>
                </c:pt>
                <c:pt idx="4147">
                  <c:v>-34.720770009643132</c:v>
                </c:pt>
                <c:pt idx="4148">
                  <c:v>-34.720672933236855</c:v>
                </c:pt>
                <c:pt idx="4149">
                  <c:v>-34.720617108433672</c:v>
                </c:pt>
                <c:pt idx="4150">
                  <c:v>-34.720549747048835</c:v>
                </c:pt>
                <c:pt idx="4151">
                  <c:v>-34.72046290944116</c:v>
                </c:pt>
                <c:pt idx="4152">
                  <c:v>-34.720371538646688</c:v>
                </c:pt>
                <c:pt idx="4153">
                  <c:v>-34.720277563793857</c:v>
                </c:pt>
                <c:pt idx="4154">
                  <c:v>-34.720211552346491</c:v>
                </c:pt>
                <c:pt idx="4155">
                  <c:v>-34.720137391722737</c:v>
                </c:pt>
                <c:pt idx="4156">
                  <c:v>-34.720081308635955</c:v>
                </c:pt>
                <c:pt idx="4157">
                  <c:v>-34.720008177008097</c:v>
                </c:pt>
                <c:pt idx="4158">
                  <c:v>-34.719846597739767</c:v>
                </c:pt>
                <c:pt idx="4159">
                  <c:v>-34.719703365384539</c:v>
                </c:pt>
                <c:pt idx="4160">
                  <c:v>-34.71957822638781</c:v>
                </c:pt>
                <c:pt idx="4161">
                  <c:v>-34.719450264295936</c:v>
                </c:pt>
                <c:pt idx="4162">
                  <c:v>-34.719394186884386</c:v>
                </c:pt>
                <c:pt idx="4163">
                  <c:v>-34.719265129682924</c:v>
                </c:pt>
                <c:pt idx="4164">
                  <c:v>-34.71920216086427</c:v>
                </c:pt>
                <c:pt idx="4165">
                  <c:v>-34.719019683149234</c:v>
                </c:pt>
                <c:pt idx="4166">
                  <c:v>-34.718876649867937</c:v>
                </c:pt>
                <c:pt idx="4167">
                  <c:v>-34.718702735124687</c:v>
                </c:pt>
                <c:pt idx="4168">
                  <c:v>-34.71849580235061</c:v>
                </c:pt>
                <c:pt idx="4169">
                  <c:v>-34.718503117505925</c:v>
                </c:pt>
                <c:pt idx="4170">
                  <c:v>-34.718387676816036</c:v>
                </c:pt>
                <c:pt idx="4171">
                  <c:v>-34.718157957813929</c:v>
                </c:pt>
                <c:pt idx="4172">
                  <c:v>-34.718156721782819</c:v>
                </c:pt>
                <c:pt idx="4173">
                  <c:v>-34.718135840919906</c:v>
                </c:pt>
                <c:pt idx="4174">
                  <c:v>-34.718107065868189</c:v>
                </c:pt>
                <c:pt idx="4175">
                  <c:v>-34.718190134099544</c:v>
                </c:pt>
                <c:pt idx="4176">
                  <c:v>-34.718147474263752</c:v>
                </c:pt>
                <c:pt idx="4177">
                  <c:v>-34.718075155576756</c:v>
                </c:pt>
                <c:pt idx="4178">
                  <c:v>-34.717944484326317</c:v>
                </c:pt>
                <c:pt idx="4179">
                  <c:v>-34.717862440191311</c:v>
                </c:pt>
                <c:pt idx="4180">
                  <c:v>-34.717691939727267</c:v>
                </c:pt>
                <c:pt idx="4181">
                  <c:v>-34.717598039215616</c:v>
                </c:pt>
                <c:pt idx="4182">
                  <c:v>-34.717428161606435</c:v>
                </c:pt>
                <c:pt idx="4183">
                  <c:v>-34.717296128107009</c:v>
                </c:pt>
                <c:pt idx="4184">
                  <c:v>-34.717203345280701</c:v>
                </c:pt>
                <c:pt idx="4185">
                  <c:v>-34.717062350692721</c:v>
                </c:pt>
                <c:pt idx="4186">
                  <c:v>-34.716967040840636</c:v>
                </c:pt>
                <c:pt idx="4187">
                  <c:v>-34.716885864374341</c:v>
                </c:pt>
                <c:pt idx="4188">
                  <c:v>-34.716835760324599</c:v>
                </c:pt>
                <c:pt idx="4189">
                  <c:v>-34.716763723150301</c:v>
                </c:pt>
                <c:pt idx="4190">
                  <c:v>-34.716714149367633</c:v>
                </c:pt>
                <c:pt idx="4191">
                  <c:v>-34.716704437022841</c:v>
                </c:pt>
                <c:pt idx="4192">
                  <c:v>-34.716788933937458</c:v>
                </c:pt>
                <c:pt idx="4193">
                  <c:v>-34.716760848831605</c:v>
                </c:pt>
                <c:pt idx="4194">
                  <c:v>-34.716839094159653</c:v>
                </c:pt>
                <c:pt idx="4195">
                  <c:v>-34.716739752144839</c:v>
                </c:pt>
                <c:pt idx="4196">
                  <c:v>-34.716675482487425</c:v>
                </c:pt>
                <c:pt idx="4197">
                  <c:v>-34.716562410671685</c:v>
                </c:pt>
                <c:pt idx="4198">
                  <c:v>-34.716495117885145</c:v>
                </c:pt>
                <c:pt idx="4199">
                  <c:v>-34.716450476190417</c:v>
                </c:pt>
                <c:pt idx="4200">
                  <c:v>-34.716325636753098</c:v>
                </c:pt>
                <c:pt idx="4201">
                  <c:v>-34.716197762969955</c:v>
                </c:pt>
                <c:pt idx="4202">
                  <c:v>-34.716110873185762</c:v>
                </c:pt>
                <c:pt idx="4203">
                  <c:v>-34.716035918173112</c:v>
                </c:pt>
                <c:pt idx="4204">
                  <c:v>-34.715979072532647</c:v>
                </c:pt>
                <c:pt idx="4205">
                  <c:v>-34.71592177841174</c:v>
                </c:pt>
                <c:pt idx="4206">
                  <c:v>-34.715820774898923</c:v>
                </c:pt>
                <c:pt idx="4207">
                  <c:v>-34.715721958174854</c:v>
                </c:pt>
                <c:pt idx="4208">
                  <c:v>-34.715679971489607</c:v>
                </c:pt>
                <c:pt idx="4209">
                  <c:v>-34.715671258907307</c:v>
                </c:pt>
                <c:pt idx="4210">
                  <c:v>-34.715620280218417</c:v>
                </c:pt>
                <c:pt idx="4211">
                  <c:v>-34.715541310541255</c:v>
                </c:pt>
                <c:pt idx="4212">
                  <c:v>-34.715502492285722</c:v>
                </c:pt>
                <c:pt idx="4213">
                  <c:v>-34.715434029425666</c:v>
                </c:pt>
                <c:pt idx="4214">
                  <c:v>-34.715341162514768</c:v>
                </c:pt>
                <c:pt idx="4215">
                  <c:v>-34.715178130929729</c:v>
                </c:pt>
                <c:pt idx="4216">
                  <c:v>-34.715048138487006</c:v>
                </c:pt>
                <c:pt idx="4217">
                  <c:v>-34.714943812233216</c:v>
                </c:pt>
                <c:pt idx="4218">
                  <c:v>-34.71488622896414</c:v>
                </c:pt>
                <c:pt idx="4219">
                  <c:v>-34.714822274881449</c:v>
                </c:pt>
                <c:pt idx="4220">
                  <c:v>-34.714681118218365</c:v>
                </c:pt>
                <c:pt idx="4221">
                  <c:v>-34.714714827096095</c:v>
                </c:pt>
                <c:pt idx="4222">
                  <c:v>-34.714706843476137</c:v>
                </c:pt>
                <c:pt idx="4223">
                  <c:v>-34.714555634469633</c:v>
                </c:pt>
                <c:pt idx="4224">
                  <c:v>-34.71442816568041</c:v>
                </c:pt>
                <c:pt idx="4225">
                  <c:v>-34.714352106010352</c:v>
                </c:pt>
                <c:pt idx="4226">
                  <c:v>-34.714361722261593</c:v>
                </c:pt>
                <c:pt idx="4227">
                  <c:v>-34.714343897823973</c:v>
                </c:pt>
                <c:pt idx="4228">
                  <c:v>-34.714236462520631</c:v>
                </c:pt>
                <c:pt idx="4229">
                  <c:v>-34.714106619385291</c:v>
                </c:pt>
                <c:pt idx="4230">
                  <c:v>-34.71399220042538</c:v>
                </c:pt>
                <c:pt idx="4231">
                  <c:v>-34.713808128544372</c:v>
                </c:pt>
                <c:pt idx="4232">
                  <c:v>-34.713805102763942</c:v>
                </c:pt>
                <c:pt idx="4233">
                  <c:v>-34.713755550306985</c:v>
                </c:pt>
                <c:pt idx="4234">
                  <c:v>-34.7137293978748</c:v>
                </c:pt>
                <c:pt idx="4235">
                  <c:v>-34.713688857412592</c:v>
                </c:pt>
                <c:pt idx="4236">
                  <c:v>-34.713640075525078</c:v>
                </c:pt>
                <c:pt idx="4237">
                  <c:v>-34.713539169419484</c:v>
                </c:pt>
                <c:pt idx="4238">
                  <c:v>-34.713377683415843</c:v>
                </c:pt>
                <c:pt idx="4239">
                  <c:v>-34.713295990565982</c:v>
                </c:pt>
                <c:pt idx="4240">
                  <c:v>-34.713269511907512</c:v>
                </c:pt>
                <c:pt idx="4241">
                  <c:v>-34.713141206977781</c:v>
                </c:pt>
                <c:pt idx="4242">
                  <c:v>-34.713118783879267</c:v>
                </c:pt>
                <c:pt idx="4243">
                  <c:v>-34.713020028275153</c:v>
                </c:pt>
                <c:pt idx="4244">
                  <c:v>-34.712981625441628</c:v>
                </c:pt>
                <c:pt idx="4245">
                  <c:v>-34.71292793217139</c:v>
                </c:pt>
                <c:pt idx="4246">
                  <c:v>-34.713031080762825</c:v>
                </c:pt>
                <c:pt idx="4247">
                  <c:v>-34.713020951035723</c:v>
                </c:pt>
                <c:pt idx="4248">
                  <c:v>-34.712973405507114</c:v>
                </c:pt>
                <c:pt idx="4249">
                  <c:v>-34.712991529411703</c:v>
                </c:pt>
                <c:pt idx="4250">
                  <c:v>-34.712883792048871</c:v>
                </c:pt>
                <c:pt idx="4251">
                  <c:v>-34.712876058325435</c:v>
                </c:pt>
                <c:pt idx="4252">
                  <c:v>-34.712831648248233</c:v>
                </c:pt>
                <c:pt idx="4253">
                  <c:v>-34.712670192759703</c:v>
                </c:pt>
                <c:pt idx="4254">
                  <c:v>-34.712546180963514</c:v>
                </c:pt>
                <c:pt idx="4255">
                  <c:v>-34.712628289473628</c:v>
                </c:pt>
                <c:pt idx="4256">
                  <c:v>-34.712493774958837</c:v>
                </c:pt>
                <c:pt idx="4257">
                  <c:v>-34.712394551432546</c:v>
                </c:pt>
                <c:pt idx="4258">
                  <c:v>-34.71227306879544</c:v>
                </c:pt>
                <c:pt idx="4259">
                  <c:v>-34.712183098591503</c:v>
                </c:pt>
                <c:pt idx="4260">
                  <c:v>-34.712083783149446</c:v>
                </c:pt>
                <c:pt idx="4261">
                  <c:v>-34.712196855936128</c:v>
                </c:pt>
                <c:pt idx="4262">
                  <c:v>-34.712170771756924</c:v>
                </c:pt>
                <c:pt idx="4263">
                  <c:v>-34.712062382739155</c:v>
                </c:pt>
                <c:pt idx="4264">
                  <c:v>-34.712005861664657</c:v>
                </c:pt>
                <c:pt idx="4265">
                  <c:v>-34.711956165025725</c:v>
                </c:pt>
                <c:pt idx="4266">
                  <c:v>-34.711913053667622</c:v>
                </c:pt>
                <c:pt idx="4267">
                  <c:v>-34.711841377694405</c:v>
                </c:pt>
                <c:pt idx="4268">
                  <c:v>-34.711888966971124</c:v>
                </c:pt>
                <c:pt idx="4269">
                  <c:v>-34.711893208430858</c:v>
                </c:pt>
                <c:pt idx="4270">
                  <c:v>-34.711809646452764</c:v>
                </c:pt>
                <c:pt idx="4271">
                  <c:v>-34.7117689606741</c:v>
                </c:pt>
                <c:pt idx="4272">
                  <c:v>-34.71163678914106</c:v>
                </c:pt>
                <c:pt idx="4273">
                  <c:v>-34.71176111371075</c:v>
                </c:pt>
                <c:pt idx="4274">
                  <c:v>-34.711649122806961</c:v>
                </c:pt>
                <c:pt idx="4275">
                  <c:v>-34.711462815715564</c:v>
                </c:pt>
                <c:pt idx="4276">
                  <c:v>-34.711247369651574</c:v>
                </c:pt>
                <c:pt idx="4277">
                  <c:v>-34.711079476390779</c:v>
                </c:pt>
                <c:pt idx="4278">
                  <c:v>-34.711030614629529</c:v>
                </c:pt>
                <c:pt idx="4279">
                  <c:v>-34.710960747663499</c:v>
                </c:pt>
                <c:pt idx="4280">
                  <c:v>-34.711056061667783</c:v>
                </c:pt>
                <c:pt idx="4281">
                  <c:v>-34.710872489490839</c:v>
                </c:pt>
                <c:pt idx="4282">
                  <c:v>-34.710737567125797</c:v>
                </c:pt>
                <c:pt idx="4283">
                  <c:v>-34.710544817927122</c:v>
                </c:pt>
                <c:pt idx="4284">
                  <c:v>-34.710506417736241</c:v>
                </c:pt>
                <c:pt idx="4285">
                  <c:v>-34.710322211852493</c:v>
                </c:pt>
                <c:pt idx="4286">
                  <c:v>-34.710199906694605</c:v>
                </c:pt>
                <c:pt idx="4287">
                  <c:v>-34.710184468283529</c:v>
                </c:pt>
                <c:pt idx="4288">
                  <c:v>-34.709988109116289</c:v>
                </c:pt>
                <c:pt idx="4289">
                  <c:v>-34.70976666666661</c:v>
                </c:pt>
                <c:pt idx="4290">
                  <c:v>-34.709626194360233</c:v>
                </c:pt>
                <c:pt idx="4291">
                  <c:v>-34.709493010251578</c:v>
                </c:pt>
                <c:pt idx="4292">
                  <c:v>-34.709432564640061</c:v>
                </c:pt>
                <c:pt idx="4293">
                  <c:v>-34.709316022356724</c:v>
                </c:pt>
                <c:pt idx="4294">
                  <c:v>-34.709083585564564</c:v>
                </c:pt>
                <c:pt idx="4295">
                  <c:v>-34.708935754189895</c:v>
                </c:pt>
                <c:pt idx="4296">
                  <c:v>-34.70880800558524</c:v>
                </c:pt>
                <c:pt idx="4297">
                  <c:v>-34.70868659841782</c:v>
                </c:pt>
                <c:pt idx="4298">
                  <c:v>-34.70851523610137</c:v>
                </c:pt>
                <c:pt idx="4299">
                  <c:v>-34.708416744186003</c:v>
                </c:pt>
                <c:pt idx="4300">
                  <c:v>-34.708316903045763</c:v>
                </c:pt>
                <c:pt idx="4301">
                  <c:v>-34.708232450023203</c:v>
                </c:pt>
                <c:pt idx="4302">
                  <c:v>-34.708056239832636</c:v>
                </c:pt>
                <c:pt idx="4303">
                  <c:v>-34.707915427509256</c:v>
                </c:pt>
                <c:pt idx="4304">
                  <c:v>-34.707725667828072</c:v>
                </c:pt>
                <c:pt idx="4305">
                  <c:v>-34.707620065025509</c:v>
                </c:pt>
                <c:pt idx="4306">
                  <c:v>-34.707496169027131</c:v>
                </c:pt>
                <c:pt idx="4307">
                  <c:v>-34.707317084493923</c:v>
                </c:pt>
                <c:pt idx="4308">
                  <c:v>-34.707165467625863</c:v>
                </c:pt>
                <c:pt idx="4309">
                  <c:v>-34.707039211136852</c:v>
                </c:pt>
                <c:pt idx="4310">
                  <c:v>-34.706923683600053</c:v>
                </c:pt>
                <c:pt idx="4311">
                  <c:v>-34.706880333951723</c:v>
                </c:pt>
                <c:pt idx="4312">
                  <c:v>-34.706796429399446</c:v>
                </c:pt>
                <c:pt idx="4313">
                  <c:v>-34.706645804357862</c:v>
                </c:pt>
                <c:pt idx="4314">
                  <c:v>-34.706573812282699</c:v>
                </c:pt>
                <c:pt idx="4315">
                  <c:v>-34.70646501390172</c:v>
                </c:pt>
                <c:pt idx="4316">
                  <c:v>-34.706332870048605</c:v>
                </c:pt>
                <c:pt idx="4317">
                  <c:v>-34.706229504400149</c:v>
                </c:pt>
                <c:pt idx="4318">
                  <c:v>-34.706140310256963</c:v>
                </c:pt>
                <c:pt idx="4319">
                  <c:v>-34.706046527777744</c:v>
                </c:pt>
                <c:pt idx="4320">
                  <c:v>-34.705868780374878</c:v>
                </c:pt>
                <c:pt idx="4321">
                  <c:v>-34.705829014345177</c:v>
                </c:pt>
                <c:pt idx="4322">
                  <c:v>-34.705794818413104</c:v>
                </c:pt>
                <c:pt idx="4323">
                  <c:v>-34.705709296947234</c:v>
                </c:pt>
                <c:pt idx="4324">
                  <c:v>-34.705624971098224</c:v>
                </c:pt>
                <c:pt idx="4325">
                  <c:v>-34.705503929727193</c:v>
                </c:pt>
                <c:pt idx="4326">
                  <c:v>-34.705398659579345</c:v>
                </c:pt>
                <c:pt idx="4327">
                  <c:v>-34.705287430683875</c:v>
                </c:pt>
                <c:pt idx="4328">
                  <c:v>-34.705195657195617</c:v>
                </c:pt>
                <c:pt idx="4329">
                  <c:v>-34.705171824480331</c:v>
                </c:pt>
                <c:pt idx="4330">
                  <c:v>-34.705116139459669</c:v>
                </c:pt>
                <c:pt idx="4331">
                  <c:v>-34.705109879963032</c:v>
                </c:pt>
                <c:pt idx="4332">
                  <c:v>-34.70504500346177</c:v>
                </c:pt>
                <c:pt idx="4333">
                  <c:v>-34.705019150899822</c:v>
                </c:pt>
                <c:pt idx="4334">
                  <c:v>-34.704959400230642</c:v>
                </c:pt>
                <c:pt idx="4335">
                  <c:v>-34.704848939114349</c:v>
                </c:pt>
                <c:pt idx="4336">
                  <c:v>-34.704797555914183</c:v>
                </c:pt>
                <c:pt idx="4337">
                  <c:v>-34.704678192715498</c:v>
                </c:pt>
                <c:pt idx="4338">
                  <c:v>-34.704516478451218</c:v>
                </c:pt>
                <c:pt idx="4339">
                  <c:v>-34.704355529953872</c:v>
                </c:pt>
                <c:pt idx="4340">
                  <c:v>-34.704127159640592</c:v>
                </c:pt>
                <c:pt idx="4341">
                  <c:v>-34.703968217411287</c:v>
                </c:pt>
                <c:pt idx="4342">
                  <c:v>-34.703869905595162</c:v>
                </c:pt>
                <c:pt idx="4343">
                  <c:v>-34.703785911602168</c:v>
                </c:pt>
                <c:pt idx="4344">
                  <c:v>-34.703584810126536</c:v>
                </c:pt>
                <c:pt idx="4345">
                  <c:v>-34.703457892314724</c:v>
                </c:pt>
                <c:pt idx="4346">
                  <c:v>-34.703373821025949</c:v>
                </c:pt>
                <c:pt idx="4347">
                  <c:v>-34.703151563937389</c:v>
                </c:pt>
                <c:pt idx="4348">
                  <c:v>-34.703038629569967</c:v>
                </c:pt>
                <c:pt idx="4349">
                  <c:v>-34.702858850574664</c:v>
                </c:pt>
                <c:pt idx="4350">
                  <c:v>-34.702793380831942</c:v>
                </c:pt>
                <c:pt idx="4351">
                  <c:v>-34.702617647058773</c:v>
                </c:pt>
                <c:pt idx="4352">
                  <c:v>-34.70246243969671</c:v>
                </c:pt>
                <c:pt idx="4353">
                  <c:v>-34.702255856683465</c:v>
                </c:pt>
                <c:pt idx="4354">
                  <c:v>-34.702046842709478</c:v>
                </c:pt>
                <c:pt idx="4355">
                  <c:v>-34.701853535353486</c:v>
                </c:pt>
                <c:pt idx="4356">
                  <c:v>-34.701741335781449</c:v>
                </c:pt>
                <c:pt idx="4357">
                  <c:v>-34.701725103258319</c:v>
                </c:pt>
                <c:pt idx="4358">
                  <c:v>-34.701670107822842</c:v>
                </c:pt>
                <c:pt idx="4359">
                  <c:v>-34.701702293577924</c:v>
                </c:pt>
                <c:pt idx="4360">
                  <c:v>-34.701671405640852</c:v>
                </c:pt>
                <c:pt idx="4361">
                  <c:v>-34.701682714351158</c:v>
                </c:pt>
                <c:pt idx="4362">
                  <c:v>-34.7014668805867</c:v>
                </c:pt>
                <c:pt idx="4363">
                  <c:v>-34.701427131072357</c:v>
                </c:pt>
                <c:pt idx="4364">
                  <c:v>-34.701275143184368</c:v>
                </c:pt>
                <c:pt idx="4365">
                  <c:v>-34.701156436097058</c:v>
                </c:pt>
                <c:pt idx="4366">
                  <c:v>-34.701047858942012</c:v>
                </c:pt>
                <c:pt idx="4367">
                  <c:v>-34.700955357142803</c:v>
                </c:pt>
                <c:pt idx="4368">
                  <c:v>-34.70075463492784</c:v>
                </c:pt>
                <c:pt idx="4369">
                  <c:v>-34.700724485125797</c:v>
                </c:pt>
                <c:pt idx="4370">
                  <c:v>-34.700748112559992</c:v>
                </c:pt>
                <c:pt idx="4371">
                  <c:v>-34.700725068618425</c:v>
                </c:pt>
                <c:pt idx="4372">
                  <c:v>-34.700563914932488</c:v>
                </c:pt>
                <c:pt idx="4373">
                  <c:v>-34.700489711934097</c:v>
                </c:pt>
                <c:pt idx="4374">
                  <c:v>-34.700429942857092</c:v>
                </c:pt>
                <c:pt idx="4375">
                  <c:v>-34.700358546617863</c:v>
                </c:pt>
                <c:pt idx="4376">
                  <c:v>-34.700234864062097</c:v>
                </c:pt>
                <c:pt idx="4377">
                  <c:v>-34.700067153951522</c:v>
                </c:pt>
                <c:pt idx="4378">
                  <c:v>-34.699882849965697</c:v>
                </c:pt>
                <c:pt idx="4379">
                  <c:v>-34.699841780821863</c:v>
                </c:pt>
                <c:pt idx="4380">
                  <c:v>-34.699793654416744</c:v>
                </c:pt>
                <c:pt idx="4381">
                  <c:v>-34.699628023733396</c:v>
                </c:pt>
                <c:pt idx="4382">
                  <c:v>-34.699558065252056</c:v>
                </c:pt>
                <c:pt idx="4383">
                  <c:v>-34.69953968978097</c:v>
                </c:pt>
                <c:pt idx="4384">
                  <c:v>-34.699463397947497</c:v>
                </c:pt>
                <c:pt idx="4385">
                  <c:v>-34.699426356589093</c:v>
                </c:pt>
                <c:pt idx="4386">
                  <c:v>-34.699390015956183</c:v>
                </c:pt>
                <c:pt idx="4387">
                  <c:v>-34.699418641750178</c:v>
                </c:pt>
                <c:pt idx="4388">
                  <c:v>-34.699385964912238</c:v>
                </c:pt>
                <c:pt idx="4389">
                  <c:v>-34.699374487471481</c:v>
                </c:pt>
                <c:pt idx="4390">
                  <c:v>-34.699334092461811</c:v>
                </c:pt>
                <c:pt idx="4391">
                  <c:v>-34.699382513661163</c:v>
                </c:pt>
                <c:pt idx="4392">
                  <c:v>-34.699196904165674</c:v>
                </c:pt>
                <c:pt idx="4393">
                  <c:v>-34.699283568502459</c:v>
                </c:pt>
                <c:pt idx="4394">
                  <c:v>-34.699240500568784</c:v>
                </c:pt>
                <c:pt idx="4395">
                  <c:v>-34.699155823475841</c:v>
                </c:pt>
                <c:pt idx="4396">
                  <c:v>-34.699123265863044</c:v>
                </c:pt>
                <c:pt idx="4397">
                  <c:v>-34.699105957253252</c:v>
                </c:pt>
                <c:pt idx="4398">
                  <c:v>-34.699021595817186</c:v>
                </c:pt>
                <c:pt idx="4399">
                  <c:v>-34.698985454545415</c:v>
                </c:pt>
                <c:pt idx="4400">
                  <c:v>-34.699005680527115</c:v>
                </c:pt>
                <c:pt idx="4401">
                  <c:v>-34.698882099045846</c:v>
                </c:pt>
                <c:pt idx="4402">
                  <c:v>-34.698783329547993</c:v>
                </c:pt>
                <c:pt idx="4403">
                  <c:v>-34.698740009082613</c:v>
                </c:pt>
                <c:pt idx="4404">
                  <c:v>-34.69875437003401</c:v>
                </c:pt>
                <c:pt idx="4405">
                  <c:v>-34.698725828415753</c:v>
                </c:pt>
                <c:pt idx="4406">
                  <c:v>-34.698763104152441</c:v>
                </c:pt>
                <c:pt idx="4407">
                  <c:v>-34.698689655172373</c:v>
                </c:pt>
                <c:pt idx="4408">
                  <c:v>-34.698683374914907</c:v>
                </c:pt>
                <c:pt idx="4409">
                  <c:v>-34.698616553287941</c:v>
                </c:pt>
                <c:pt idx="4410">
                  <c:v>-34.698607345273139</c:v>
                </c:pt>
                <c:pt idx="4411">
                  <c:v>-34.698651405258346</c:v>
                </c:pt>
                <c:pt idx="4412">
                  <c:v>-34.698659868570097</c:v>
                </c:pt>
                <c:pt idx="4413">
                  <c:v>-34.698710919800597</c:v>
                </c:pt>
                <c:pt idx="4414">
                  <c:v>-34.698779614949004</c:v>
                </c:pt>
                <c:pt idx="4415">
                  <c:v>-34.698772644927502</c:v>
                </c:pt>
                <c:pt idx="4416">
                  <c:v>-34.698758206927749</c:v>
                </c:pt>
                <c:pt idx="4417">
                  <c:v>-34.698876414667239</c:v>
                </c:pt>
                <c:pt idx="4418">
                  <c:v>-34.698754243041385</c:v>
                </c:pt>
                <c:pt idx="4419">
                  <c:v>-34.698726696832544</c:v>
                </c:pt>
                <c:pt idx="4420">
                  <c:v>-34.698731734901571</c:v>
                </c:pt>
                <c:pt idx="4421">
                  <c:v>-34.698936001809102</c:v>
                </c:pt>
                <c:pt idx="4422">
                  <c:v>-34.698932172733407</c:v>
                </c:pt>
                <c:pt idx="4423">
                  <c:v>-34.698892857142823</c:v>
                </c:pt>
                <c:pt idx="4424">
                  <c:v>-34.698766553672286</c:v>
                </c:pt>
                <c:pt idx="4425">
                  <c:v>-34.69865770447354</c:v>
                </c:pt>
                <c:pt idx="4426">
                  <c:v>-34.698674271515671</c:v>
                </c:pt>
                <c:pt idx="4427">
                  <c:v>-34.698631662149928</c:v>
                </c:pt>
                <c:pt idx="4428">
                  <c:v>-34.698494016708032</c:v>
                </c:pt>
                <c:pt idx="4429">
                  <c:v>-34.698466139954832</c:v>
                </c:pt>
                <c:pt idx="4430">
                  <c:v>-34.698416158880597</c:v>
                </c:pt>
                <c:pt idx="4431">
                  <c:v>-34.698329422382656</c:v>
                </c:pt>
                <c:pt idx="4432">
                  <c:v>-34.698245206406483</c:v>
                </c:pt>
                <c:pt idx="4433">
                  <c:v>-34.698175913396469</c:v>
                </c:pt>
                <c:pt idx="4434">
                  <c:v>-34.698152198421631</c:v>
                </c:pt>
                <c:pt idx="4435">
                  <c:v>-34.698220468890874</c:v>
                </c:pt>
                <c:pt idx="4436">
                  <c:v>-34.69817737209825</c:v>
                </c:pt>
                <c:pt idx="4437">
                  <c:v>-34.698150743578168</c:v>
                </c:pt>
                <c:pt idx="4438">
                  <c:v>-34.698131110610483</c:v>
                </c:pt>
                <c:pt idx="4439">
                  <c:v>-34.698145720720703</c:v>
                </c:pt>
                <c:pt idx="4440">
                  <c:v>-34.698102679576657</c:v>
                </c:pt>
                <c:pt idx="4441">
                  <c:v>-34.69803219270598</c:v>
                </c:pt>
                <c:pt idx="4442">
                  <c:v>-34.697871708305186</c:v>
                </c:pt>
                <c:pt idx="4443">
                  <c:v>-34.697840909090893</c:v>
                </c:pt>
                <c:pt idx="4444">
                  <c:v>-34.69771968503936</c:v>
                </c:pt>
                <c:pt idx="4445">
                  <c:v>-34.697660143949605</c:v>
                </c:pt>
                <c:pt idx="4446">
                  <c:v>-34.697606026534729</c:v>
                </c:pt>
                <c:pt idx="4447">
                  <c:v>-34.697503147481996</c:v>
                </c:pt>
                <c:pt idx="4448">
                  <c:v>-34.697441222746662</c:v>
                </c:pt>
                <c:pt idx="4449">
                  <c:v>-34.697406516853917</c:v>
                </c:pt>
                <c:pt idx="4450">
                  <c:v>-34.697374073241953</c:v>
                </c:pt>
                <c:pt idx="4451">
                  <c:v>-34.697332210242571</c:v>
                </c:pt>
                <c:pt idx="4452">
                  <c:v>-34.697479901190192</c:v>
                </c:pt>
                <c:pt idx="4453">
                  <c:v>-34.697430399640758</c:v>
                </c:pt>
                <c:pt idx="4454">
                  <c:v>-34.697492031425355</c:v>
                </c:pt>
                <c:pt idx="4455">
                  <c:v>-34.697508976660671</c:v>
                </c:pt>
                <c:pt idx="4456">
                  <c:v>-34.697466457258237</c:v>
                </c:pt>
                <c:pt idx="4457">
                  <c:v>-34.697412068192001</c:v>
                </c:pt>
                <c:pt idx="4458">
                  <c:v>-34.697437990580831</c:v>
                </c:pt>
                <c:pt idx="4459">
                  <c:v>-34.697361883408057</c:v>
                </c:pt>
                <c:pt idx="4460">
                  <c:v>-34.697261824702963</c:v>
                </c:pt>
                <c:pt idx="4461">
                  <c:v>-34.697315329448656</c:v>
                </c:pt>
                <c:pt idx="4462">
                  <c:v>-34.697257898274685</c:v>
                </c:pt>
                <c:pt idx="4463">
                  <c:v>-34.697230510752668</c:v>
                </c:pt>
                <c:pt idx="4464">
                  <c:v>-34.697200895856646</c:v>
                </c:pt>
                <c:pt idx="4465">
                  <c:v>-34.697302060008937</c:v>
                </c:pt>
                <c:pt idx="4466">
                  <c:v>-34.697248265054832</c:v>
                </c:pt>
                <c:pt idx="4467">
                  <c:v>-34.697158907788705</c:v>
                </c:pt>
                <c:pt idx="4468">
                  <c:v>-34.697174983217707</c:v>
                </c:pt>
                <c:pt idx="4469">
                  <c:v>-34.697095302013402</c:v>
                </c:pt>
                <c:pt idx="4470">
                  <c:v>-34.697069559382669</c:v>
                </c:pt>
                <c:pt idx="4471">
                  <c:v>-34.697010957066169</c:v>
                </c:pt>
                <c:pt idx="4472">
                  <c:v>-34.69706483344509</c:v>
                </c:pt>
                <c:pt idx="4473">
                  <c:v>-34.697029056772443</c:v>
                </c:pt>
                <c:pt idx="4474">
                  <c:v>-34.696996201117294</c:v>
                </c:pt>
                <c:pt idx="4475">
                  <c:v>-34.696909517426256</c:v>
                </c:pt>
                <c:pt idx="4476">
                  <c:v>-34.696915121733284</c:v>
                </c:pt>
                <c:pt idx="4477">
                  <c:v>-34.696981688253665</c:v>
                </c:pt>
                <c:pt idx="4478">
                  <c:v>-34.696820272382205</c:v>
                </c:pt>
                <c:pt idx="4479">
                  <c:v>-34.696847098214263</c:v>
                </c:pt>
                <c:pt idx="4480">
                  <c:v>-34.696766123633097</c:v>
                </c:pt>
                <c:pt idx="4481">
                  <c:v>-34.696743195002213</c:v>
                </c:pt>
                <c:pt idx="4482">
                  <c:v>-34.696722730314505</c:v>
                </c:pt>
                <c:pt idx="4483">
                  <c:v>-34.696701159678845</c:v>
                </c:pt>
                <c:pt idx="4484">
                  <c:v>-34.696694091415822</c:v>
                </c:pt>
                <c:pt idx="4485">
                  <c:v>-34.696712438698164</c:v>
                </c:pt>
                <c:pt idx="4486">
                  <c:v>-34.696744595498096</c:v>
                </c:pt>
                <c:pt idx="4487">
                  <c:v>-34.696663547237065</c:v>
                </c:pt>
                <c:pt idx="4488">
                  <c:v>-34.696579861884594</c:v>
                </c:pt>
                <c:pt idx="4489">
                  <c:v>-34.696510022271703</c:v>
                </c:pt>
                <c:pt idx="4490">
                  <c:v>-34.696443776441761</c:v>
                </c:pt>
                <c:pt idx="4491">
                  <c:v>-34.696411620658942</c:v>
                </c:pt>
                <c:pt idx="4492">
                  <c:v>-34.696385933674598</c:v>
                </c:pt>
                <c:pt idx="4493">
                  <c:v>-34.69641900311526</c:v>
                </c:pt>
                <c:pt idx="4494">
                  <c:v>-34.696337708565068</c:v>
                </c:pt>
                <c:pt idx="4495">
                  <c:v>-34.696233318505335</c:v>
                </c:pt>
                <c:pt idx="4496">
                  <c:v>-34.696204358461188</c:v>
                </c:pt>
                <c:pt idx="4497">
                  <c:v>-34.696193196976431</c:v>
                </c:pt>
                <c:pt idx="4498">
                  <c:v>-34.696082462769503</c:v>
                </c:pt>
                <c:pt idx="4499">
                  <c:v>-34.696047111111113</c:v>
                </c:pt>
                <c:pt idx="4500">
                  <c:v>-34.695899800044437</c:v>
                </c:pt>
                <c:pt idx="4501">
                  <c:v>-34.695808973789426</c:v>
                </c:pt>
                <c:pt idx="4502">
                  <c:v>-34.695731512325118</c:v>
                </c:pt>
                <c:pt idx="4503">
                  <c:v>-34.695773090586151</c:v>
                </c:pt>
                <c:pt idx="4504">
                  <c:v>-34.695766925638182</c:v>
                </c:pt>
                <c:pt idx="4505">
                  <c:v>-34.695651797603198</c:v>
                </c:pt>
                <c:pt idx="4506">
                  <c:v>-34.695615708897272</c:v>
                </c:pt>
                <c:pt idx="4507">
                  <c:v>-34.695521517302581</c:v>
                </c:pt>
                <c:pt idx="4508">
                  <c:v>-34.695408738079401</c:v>
                </c:pt>
                <c:pt idx="4509">
                  <c:v>-34.695298226164084</c:v>
                </c:pt>
                <c:pt idx="4510">
                  <c:v>-34.695197738860564</c:v>
                </c:pt>
                <c:pt idx="4511">
                  <c:v>-34.695070257092198</c:v>
                </c:pt>
                <c:pt idx="4512">
                  <c:v>-34.69502105029914</c:v>
                </c:pt>
                <c:pt idx="4513">
                  <c:v>-34.695012405848473</c:v>
                </c:pt>
                <c:pt idx="4514">
                  <c:v>-34.694864451827243</c:v>
                </c:pt>
                <c:pt idx="4515">
                  <c:v>-34.694847652790081</c:v>
                </c:pt>
                <c:pt idx="4516">
                  <c:v>-34.694779721053798</c:v>
                </c:pt>
                <c:pt idx="4517">
                  <c:v>-34.69472554227535</c:v>
                </c:pt>
                <c:pt idx="4518">
                  <c:v>-34.694597034742202</c:v>
                </c:pt>
                <c:pt idx="4519">
                  <c:v>-34.694484955752216</c:v>
                </c:pt>
                <c:pt idx="4520">
                  <c:v>-34.694406989604076</c:v>
                </c:pt>
                <c:pt idx="4521">
                  <c:v>-34.694347854931451</c:v>
                </c:pt>
                <c:pt idx="4522">
                  <c:v>-34.694261330975024</c:v>
                </c:pt>
                <c:pt idx="4523">
                  <c:v>-34.694153183023879</c:v>
                </c:pt>
                <c:pt idx="4524">
                  <c:v>-34.694112265193375</c:v>
                </c:pt>
                <c:pt idx="4525">
                  <c:v>-34.693974370304907</c:v>
                </c:pt>
                <c:pt idx="4526">
                  <c:v>-34.693892423238353</c:v>
                </c:pt>
                <c:pt idx="4527">
                  <c:v>-34.693772084805659</c:v>
                </c:pt>
                <c:pt idx="4528">
                  <c:v>-34.693790903069115</c:v>
                </c:pt>
                <c:pt idx="4529">
                  <c:v>-34.69363642384107</c:v>
                </c:pt>
                <c:pt idx="4530">
                  <c:v>-34.693440741558163</c:v>
                </c:pt>
                <c:pt idx="4531">
                  <c:v>-34.69337952338924</c:v>
                </c:pt>
                <c:pt idx="4532">
                  <c:v>-34.693313478932282</c:v>
                </c:pt>
                <c:pt idx="4533">
                  <c:v>-34.693242390824892</c:v>
                </c:pt>
                <c:pt idx="4534">
                  <c:v>-34.693056670341797</c:v>
                </c:pt>
                <c:pt idx="4535">
                  <c:v>-34.692871252204597</c:v>
                </c:pt>
                <c:pt idx="4536">
                  <c:v>-34.692743442803632</c:v>
                </c:pt>
                <c:pt idx="4537">
                  <c:v>-34.692668796826808</c:v>
                </c:pt>
                <c:pt idx="4538">
                  <c:v>-34.692555628993183</c:v>
                </c:pt>
                <c:pt idx="4539">
                  <c:v>-34.692444933920719</c:v>
                </c:pt>
                <c:pt idx="4540">
                  <c:v>-34.692319092710875</c:v>
                </c:pt>
                <c:pt idx="4541">
                  <c:v>-34.692388595332474</c:v>
                </c:pt>
                <c:pt idx="4542">
                  <c:v>-34.692326436275607</c:v>
                </c:pt>
                <c:pt idx="4543">
                  <c:v>-34.692236795774669</c:v>
                </c:pt>
                <c:pt idx="4544">
                  <c:v>-34.692133993399359</c:v>
                </c:pt>
                <c:pt idx="4545">
                  <c:v>-34.692098328200636</c:v>
                </c:pt>
                <c:pt idx="4546">
                  <c:v>-34.69216406421819</c:v>
                </c:pt>
                <c:pt idx="4547">
                  <c:v>-34.692014951627108</c:v>
                </c:pt>
                <c:pt idx="4548">
                  <c:v>-34.691914926357462</c:v>
                </c:pt>
                <c:pt idx="4549">
                  <c:v>-34.691770769230786</c:v>
                </c:pt>
                <c:pt idx="4550">
                  <c:v>-34.691657218193818</c:v>
                </c:pt>
                <c:pt idx="4551">
                  <c:v>-34.691516695957837</c:v>
                </c:pt>
                <c:pt idx="4552">
                  <c:v>-34.691359323522967</c:v>
                </c:pt>
                <c:pt idx="4553">
                  <c:v>-34.691311155028565</c:v>
                </c:pt>
                <c:pt idx="4554">
                  <c:v>-34.691185071350183</c:v>
                </c:pt>
                <c:pt idx="4555">
                  <c:v>-34.691082528533819</c:v>
                </c:pt>
                <c:pt idx="4556">
                  <c:v>-34.690918586789572</c:v>
                </c:pt>
                <c:pt idx="4557">
                  <c:v>-34.690887670030726</c:v>
                </c:pt>
                <c:pt idx="4558">
                  <c:v>-34.690793814433</c:v>
                </c:pt>
                <c:pt idx="4559">
                  <c:v>-34.690698245614051</c:v>
                </c:pt>
                <c:pt idx="4560">
                  <c:v>-34.690655777241844</c:v>
                </c:pt>
                <c:pt idx="4561">
                  <c:v>-34.690521701008343</c:v>
                </c:pt>
                <c:pt idx="4562">
                  <c:v>-34.69036467236468</c:v>
                </c:pt>
                <c:pt idx="4563">
                  <c:v>-34.690195880806321</c:v>
                </c:pt>
                <c:pt idx="4564">
                  <c:v>-34.690015115005487</c:v>
                </c:pt>
                <c:pt idx="4565">
                  <c:v>-34.689879763469129</c:v>
                </c:pt>
                <c:pt idx="4566">
                  <c:v>-34.689807094372682</c:v>
                </c:pt>
                <c:pt idx="4567">
                  <c:v>-34.689605078809116</c:v>
                </c:pt>
                <c:pt idx="4568">
                  <c:v>-34.689436200481516</c:v>
                </c:pt>
                <c:pt idx="4569">
                  <c:v>-34.68920503282277</c:v>
                </c:pt>
                <c:pt idx="4570">
                  <c:v>-34.689010500984473</c:v>
                </c:pt>
                <c:pt idx="4571">
                  <c:v>-34.689065616797905</c:v>
                </c:pt>
                <c:pt idx="4572">
                  <c:v>-34.688882571616013</c:v>
                </c:pt>
                <c:pt idx="4573">
                  <c:v>-34.688721687800623</c:v>
                </c:pt>
                <c:pt idx="4574">
                  <c:v>-34.688520655737712</c:v>
                </c:pt>
                <c:pt idx="4575">
                  <c:v>-34.688342438811198</c:v>
                </c:pt>
                <c:pt idx="4576">
                  <c:v>-34.688111208214998</c:v>
                </c:pt>
                <c:pt idx="4577">
                  <c:v>-34.687967889908265</c:v>
                </c:pt>
                <c:pt idx="4578">
                  <c:v>-34.687795370168168</c:v>
                </c:pt>
                <c:pt idx="4579">
                  <c:v>-34.687605021834067</c:v>
                </c:pt>
                <c:pt idx="4580">
                  <c:v>-34.687430473695706</c:v>
                </c:pt>
                <c:pt idx="4581">
                  <c:v>-34.68722632038412</c:v>
                </c:pt>
                <c:pt idx="4582">
                  <c:v>-34.68710538948288</c:v>
                </c:pt>
                <c:pt idx="4583">
                  <c:v>-34.686923865619555</c:v>
                </c:pt>
                <c:pt idx="4584">
                  <c:v>-34.686735005452576</c:v>
                </c:pt>
                <c:pt idx="4585">
                  <c:v>-34.686693196685574</c:v>
                </c:pt>
                <c:pt idx="4586">
                  <c:v>-34.686538260300857</c:v>
                </c:pt>
                <c:pt idx="4587">
                  <c:v>-34.686367044463829</c:v>
                </c:pt>
                <c:pt idx="4588">
                  <c:v>-34.686226410982798</c:v>
                </c:pt>
                <c:pt idx="4589">
                  <c:v>-34.686097821350771</c:v>
                </c:pt>
                <c:pt idx="4590">
                  <c:v>-34.685902853408855</c:v>
                </c:pt>
                <c:pt idx="4591">
                  <c:v>-34.685660278745651</c:v>
                </c:pt>
                <c:pt idx="4592">
                  <c:v>-34.685450903548883</c:v>
                </c:pt>
                <c:pt idx="4593">
                  <c:v>-34.685225511536785</c:v>
                </c:pt>
                <c:pt idx="4594">
                  <c:v>-34.684983025027201</c:v>
                </c:pt>
                <c:pt idx="4595">
                  <c:v>-34.684851610095734</c:v>
                </c:pt>
                <c:pt idx="4596">
                  <c:v>-34.684695671089841</c:v>
                </c:pt>
                <c:pt idx="4597">
                  <c:v>-34.684588734232278</c:v>
                </c:pt>
                <c:pt idx="4598">
                  <c:v>-34.684470971950425</c:v>
                </c:pt>
                <c:pt idx="4599">
                  <c:v>-34.684223478260876</c:v>
                </c:pt>
                <c:pt idx="4600">
                  <c:v>-34.68405976961531</c:v>
                </c:pt>
                <c:pt idx="4601">
                  <c:v>-34.683924380704042</c:v>
                </c:pt>
                <c:pt idx="4602">
                  <c:v>-34.683697588529228</c:v>
                </c:pt>
                <c:pt idx="4603">
                  <c:v>-34.683452432667252</c:v>
                </c:pt>
                <c:pt idx="4604">
                  <c:v>-34.683277524429968</c:v>
                </c:pt>
                <c:pt idx="4605">
                  <c:v>-34.683245115067308</c:v>
                </c:pt>
                <c:pt idx="4606">
                  <c:v>-34.683091816800534</c:v>
                </c:pt>
                <c:pt idx="4607">
                  <c:v>-34.682934244791674</c:v>
                </c:pt>
                <c:pt idx="4608">
                  <c:v>-34.682860924278593</c:v>
                </c:pt>
                <c:pt idx="4609">
                  <c:v>-34.682737093275499</c:v>
                </c:pt>
                <c:pt idx="4610">
                  <c:v>-34.682543916720888</c:v>
                </c:pt>
                <c:pt idx="4611">
                  <c:v>-34.682303122289682</c:v>
                </c:pt>
                <c:pt idx="4612">
                  <c:v>-34.68215477996965</c:v>
                </c:pt>
                <c:pt idx="4613">
                  <c:v>-34.682032076289552</c:v>
                </c:pt>
                <c:pt idx="4614">
                  <c:v>-34.681898591549299</c:v>
                </c:pt>
                <c:pt idx="4615">
                  <c:v>-34.681702556325824</c:v>
                </c:pt>
                <c:pt idx="4616">
                  <c:v>-34.681424301494474</c:v>
                </c:pt>
                <c:pt idx="4617">
                  <c:v>-34.68127111303594</c:v>
                </c:pt>
                <c:pt idx="4618">
                  <c:v>-34.681156743883953</c:v>
                </c:pt>
                <c:pt idx="4619">
                  <c:v>-34.681101515151511</c:v>
                </c:pt>
                <c:pt idx="4620">
                  <c:v>-34.680990694654831</c:v>
                </c:pt>
                <c:pt idx="4621">
                  <c:v>-34.680856555603626</c:v>
                </c:pt>
                <c:pt idx="4622">
                  <c:v>-34.680795587280983</c:v>
                </c:pt>
                <c:pt idx="4623">
                  <c:v>-34.680673875432518</c:v>
                </c:pt>
                <c:pt idx="4624">
                  <c:v>-34.680553081081072</c:v>
                </c:pt>
                <c:pt idx="4625">
                  <c:v>-34.68036467790747</c:v>
                </c:pt>
                <c:pt idx="4626">
                  <c:v>-34.680176140047536</c:v>
                </c:pt>
                <c:pt idx="4627">
                  <c:v>-34.680016421780458</c:v>
                </c:pt>
                <c:pt idx="4628">
                  <c:v>-34.679866925901912</c:v>
                </c:pt>
                <c:pt idx="4629">
                  <c:v>-34.679700863930876</c:v>
                </c:pt>
                <c:pt idx="4630">
                  <c:v>-34.679575253724884</c:v>
                </c:pt>
                <c:pt idx="4631">
                  <c:v>-34.679362262521579</c:v>
                </c:pt>
                <c:pt idx="4632">
                  <c:v>-34.679238506367355</c:v>
                </c:pt>
                <c:pt idx="4633">
                  <c:v>-34.679037764350447</c:v>
                </c:pt>
                <c:pt idx="4634">
                  <c:v>-34.678880474649404</c:v>
                </c:pt>
                <c:pt idx="4635">
                  <c:v>-34.678876617773938</c:v>
                </c:pt>
                <c:pt idx="4636">
                  <c:v>-34.67866875134785</c:v>
                </c:pt>
                <c:pt idx="4637">
                  <c:v>-34.678634540750316</c:v>
                </c:pt>
                <c:pt idx="4638">
                  <c:v>-34.678471437809861</c:v>
                </c:pt>
                <c:pt idx="4639">
                  <c:v>-34.678359913793088</c:v>
                </c:pt>
                <c:pt idx="4640">
                  <c:v>-34.6783434604611</c:v>
                </c:pt>
                <c:pt idx="4641">
                  <c:v>-34.678271219302012</c:v>
                </c:pt>
                <c:pt idx="4642">
                  <c:v>-34.678183286668087</c:v>
                </c:pt>
                <c:pt idx="4643">
                  <c:v>-34.678130921619278</c:v>
                </c:pt>
                <c:pt idx="4644">
                  <c:v>-34.678083315392882</c:v>
                </c:pt>
                <c:pt idx="4645">
                  <c:v>-34.678034007748586</c:v>
                </c:pt>
                <c:pt idx="4646">
                  <c:v>-34.677975468043883</c:v>
                </c:pt>
                <c:pt idx="4647">
                  <c:v>-34.677895438898432</c:v>
                </c:pt>
                <c:pt idx="4648">
                  <c:v>-34.677895031189486</c:v>
                </c:pt>
                <c:pt idx="4649">
                  <c:v>-34.677913548387082</c:v>
                </c:pt>
                <c:pt idx="4650">
                  <c:v>-34.677844119544169</c:v>
                </c:pt>
                <c:pt idx="4651">
                  <c:v>-34.677869948409274</c:v>
                </c:pt>
                <c:pt idx="4652">
                  <c:v>-34.677745325596376</c:v>
                </c:pt>
                <c:pt idx="4653">
                  <c:v>-34.677609368285339</c:v>
                </c:pt>
                <c:pt idx="4654">
                  <c:v>-34.677549087003214</c:v>
                </c:pt>
                <c:pt idx="4655">
                  <c:v>-34.677513101374565</c:v>
                </c:pt>
                <c:pt idx="4656">
                  <c:v>-34.677409276358162</c:v>
                </c:pt>
                <c:pt idx="4657">
                  <c:v>-34.677300128810636</c:v>
                </c:pt>
                <c:pt idx="4658">
                  <c:v>-34.677087572440428</c:v>
                </c:pt>
                <c:pt idx="4659">
                  <c:v>-34.677080257510724</c:v>
                </c:pt>
                <c:pt idx="4660">
                  <c:v>-34.676938425230631</c:v>
                </c:pt>
                <c:pt idx="4661">
                  <c:v>-34.676909051909043</c:v>
                </c:pt>
                <c:pt idx="4662">
                  <c:v>-34.676835942526267</c:v>
                </c:pt>
                <c:pt idx="4663">
                  <c:v>-34.676831475128637</c:v>
                </c:pt>
                <c:pt idx="4664">
                  <c:v>-34.676666452304389</c:v>
                </c:pt>
                <c:pt idx="4665">
                  <c:v>-34.676544792113155</c:v>
                </c:pt>
                <c:pt idx="4666">
                  <c:v>-34.676447610884928</c:v>
                </c:pt>
                <c:pt idx="4667">
                  <c:v>-34.676329691516699</c:v>
                </c:pt>
                <c:pt idx="4668">
                  <c:v>-34.676300706789455</c:v>
                </c:pt>
                <c:pt idx="4669">
                  <c:v>-34.676219700214126</c:v>
                </c:pt>
                <c:pt idx="4670">
                  <c:v>-34.676079640333967</c:v>
                </c:pt>
                <c:pt idx="4671">
                  <c:v>-34.675990154109584</c:v>
                </c:pt>
                <c:pt idx="4672">
                  <c:v>-34.675895142306857</c:v>
                </c:pt>
                <c:pt idx="4673">
                  <c:v>-34.675861360718862</c:v>
                </c:pt>
                <c:pt idx="4674">
                  <c:v>-34.675633582887691</c:v>
                </c:pt>
                <c:pt idx="4675">
                  <c:v>-34.675508340461924</c:v>
                </c:pt>
                <c:pt idx="4676">
                  <c:v>-34.675400684199261</c:v>
                </c:pt>
                <c:pt idx="4677">
                  <c:v>-34.67528986746472</c:v>
                </c:pt>
                <c:pt idx="4678">
                  <c:v>-34.675140628339385</c:v>
                </c:pt>
                <c:pt idx="4679">
                  <c:v>-34.675087820512822</c:v>
                </c:pt>
                <c:pt idx="4680">
                  <c:v>-34.674962401196325</c:v>
                </c:pt>
                <c:pt idx="4681">
                  <c:v>-34.674889790687736</c:v>
                </c:pt>
                <c:pt idx="4682">
                  <c:v>-34.674812726884475</c:v>
                </c:pt>
                <c:pt idx="4683">
                  <c:v>-34.674773911187017</c:v>
                </c:pt>
                <c:pt idx="4684">
                  <c:v>-34.674593810032015</c:v>
                </c:pt>
                <c:pt idx="4685">
                  <c:v>-34.674474605206996</c:v>
                </c:pt>
                <c:pt idx="4686">
                  <c:v>-34.67433688926819</c:v>
                </c:pt>
                <c:pt idx="4687">
                  <c:v>-34.674238694539248</c:v>
                </c:pt>
                <c:pt idx="4688">
                  <c:v>-34.674145233525273</c:v>
                </c:pt>
                <c:pt idx="4689">
                  <c:v>-34.674097228144987</c:v>
                </c:pt>
                <c:pt idx="4690">
                  <c:v>-34.674074184608827</c:v>
                </c:pt>
                <c:pt idx="4691">
                  <c:v>-34.674121057118498</c:v>
                </c:pt>
                <c:pt idx="4692">
                  <c:v>-34.674065629661193</c:v>
                </c:pt>
                <c:pt idx="4693">
                  <c:v>-34.673911589262886</c:v>
                </c:pt>
                <c:pt idx="4694">
                  <c:v>-34.673814057507983</c:v>
                </c:pt>
                <c:pt idx="4695">
                  <c:v>-34.673688671209533</c:v>
                </c:pt>
                <c:pt idx="4696">
                  <c:v>-34.673555673834358</c:v>
                </c:pt>
                <c:pt idx="4697">
                  <c:v>-34.673439123031066</c:v>
                </c:pt>
                <c:pt idx="4698">
                  <c:v>-34.673343051713125</c:v>
                </c:pt>
                <c:pt idx="4699">
                  <c:v>-34.673209574468075</c:v>
                </c:pt>
                <c:pt idx="4700">
                  <c:v>-34.673255690278658</c:v>
                </c:pt>
                <c:pt idx="4701">
                  <c:v>-34.673192471288807</c:v>
                </c:pt>
                <c:pt idx="4702">
                  <c:v>-34.673125451839248</c:v>
                </c:pt>
                <c:pt idx="4703">
                  <c:v>-34.673024659863941</c:v>
                </c:pt>
                <c:pt idx="4704">
                  <c:v>-34.672988735387875</c:v>
                </c:pt>
                <c:pt idx="4705">
                  <c:v>-34.672800467488308</c:v>
                </c:pt>
                <c:pt idx="4706">
                  <c:v>-34.672800934777982</c:v>
                </c:pt>
                <c:pt idx="4707">
                  <c:v>-34.672738530161418</c:v>
                </c:pt>
                <c:pt idx="4708">
                  <c:v>-34.672657676789115</c:v>
                </c:pt>
                <c:pt idx="4709">
                  <c:v>-34.672546072186819</c:v>
                </c:pt>
                <c:pt idx="4710">
                  <c:v>-34.672424113776252</c:v>
                </c:pt>
                <c:pt idx="4711">
                  <c:v>-34.672271010186741</c:v>
                </c:pt>
                <c:pt idx="4712">
                  <c:v>-34.672199448334375</c:v>
                </c:pt>
                <c:pt idx="4713">
                  <c:v>-34.672075095460315</c:v>
                </c:pt>
                <c:pt idx="4714">
                  <c:v>-34.671990880169652</c:v>
                </c:pt>
                <c:pt idx="4715">
                  <c:v>-34.671862171331618</c:v>
                </c:pt>
                <c:pt idx="4716">
                  <c:v>-34.67176319694719</c:v>
                </c:pt>
                <c:pt idx="4717">
                  <c:v>-34.671582662144957</c:v>
                </c:pt>
                <c:pt idx="4718">
                  <c:v>-34.671399237126494</c:v>
                </c:pt>
                <c:pt idx="4719">
                  <c:v>-34.67117139830507</c:v>
                </c:pt>
                <c:pt idx="4720">
                  <c:v>-34.671012497352237</c:v>
                </c:pt>
                <c:pt idx="4721">
                  <c:v>-34.670968233799222</c:v>
                </c:pt>
                <c:pt idx="4722">
                  <c:v>-34.67076265085749</c:v>
                </c:pt>
                <c:pt idx="4723">
                  <c:v>-34.670640770533431</c:v>
                </c:pt>
                <c:pt idx="4724">
                  <c:v>-34.670502857142843</c:v>
                </c:pt>
                <c:pt idx="4725">
                  <c:v>-34.670356326703327</c:v>
                </c:pt>
                <c:pt idx="4726">
                  <c:v>-34.67012608419715</c:v>
                </c:pt>
                <c:pt idx="4727">
                  <c:v>-34.669953257191189</c:v>
                </c:pt>
                <c:pt idx="4728">
                  <c:v>-34.669886022414872</c:v>
                </c:pt>
                <c:pt idx="4729">
                  <c:v>-34.669887315010563</c:v>
                </c:pt>
                <c:pt idx="4730">
                  <c:v>-34.669736630733446</c:v>
                </c:pt>
                <c:pt idx="4731">
                  <c:v>-34.66961094674555</c:v>
                </c:pt>
                <c:pt idx="4732">
                  <c:v>-34.669424255229231</c:v>
                </c:pt>
                <c:pt idx="4733">
                  <c:v>-34.669365230249255</c:v>
                </c:pt>
                <c:pt idx="4734">
                  <c:v>-34.669160718057014</c:v>
                </c:pt>
                <c:pt idx="4735">
                  <c:v>-34.669031461148641</c:v>
                </c:pt>
                <c:pt idx="4736">
                  <c:v>-34.668902469917661</c:v>
                </c:pt>
                <c:pt idx="4737">
                  <c:v>-34.668740607851404</c:v>
                </c:pt>
                <c:pt idx="4738">
                  <c:v>-34.668533656889629</c:v>
                </c:pt>
                <c:pt idx="4739">
                  <c:v>-34.668384177215181</c:v>
                </c:pt>
                <c:pt idx="4740">
                  <c:v>-34.668254798565691</c:v>
                </c:pt>
                <c:pt idx="4741">
                  <c:v>-34.668188738928713</c:v>
                </c:pt>
                <c:pt idx="4742">
                  <c:v>-34.667983765549216</c:v>
                </c:pt>
                <c:pt idx="4743">
                  <c:v>-34.667831998313652</c:v>
                </c:pt>
                <c:pt idx="4744">
                  <c:v>-34.667734457323483</c:v>
                </c:pt>
                <c:pt idx="4745">
                  <c:v>-34.667674252001675</c:v>
                </c:pt>
                <c:pt idx="4746">
                  <c:v>-34.667576995997464</c:v>
                </c:pt>
                <c:pt idx="4747">
                  <c:v>-34.66745534962088</c:v>
                </c:pt>
                <c:pt idx="4748">
                  <c:v>-34.667286586649816</c:v>
                </c:pt>
                <c:pt idx="4749">
                  <c:v>-34.667197894736837</c:v>
                </c:pt>
                <c:pt idx="4750">
                  <c:v>-34.66699579035992</c:v>
                </c:pt>
                <c:pt idx="4751">
                  <c:v>-34.666809764309754</c:v>
                </c:pt>
                <c:pt idx="4752">
                  <c:v>-34.666685251420148</c:v>
                </c:pt>
                <c:pt idx="4753">
                  <c:v>-34.66669478334034</c:v>
                </c:pt>
                <c:pt idx="4754">
                  <c:v>-34.666621030494213</c:v>
                </c:pt>
                <c:pt idx="4755">
                  <c:v>-34.666496005046248</c:v>
                </c:pt>
                <c:pt idx="4756">
                  <c:v>-34.666430943872179</c:v>
                </c:pt>
                <c:pt idx="4757">
                  <c:v>-34.666398696931473</c:v>
                </c:pt>
                <c:pt idx="4758">
                  <c:v>-34.666292918680384</c:v>
                </c:pt>
                <c:pt idx="4759">
                  <c:v>-34.66612058823528</c:v>
                </c:pt>
                <c:pt idx="4760">
                  <c:v>-34.666031085906305</c:v>
                </c:pt>
                <c:pt idx="4761">
                  <c:v>-34.665874212515732</c:v>
                </c:pt>
                <c:pt idx="4762">
                  <c:v>-34.665788578626902</c:v>
                </c:pt>
                <c:pt idx="4763">
                  <c:v>-34.665795340050366</c:v>
                </c:pt>
                <c:pt idx="4764">
                  <c:v>-34.665789506820552</c:v>
                </c:pt>
                <c:pt idx="4765">
                  <c:v>-34.665834872010059</c:v>
                </c:pt>
                <c:pt idx="4766">
                  <c:v>-34.665705894692671</c:v>
                </c:pt>
                <c:pt idx="4767">
                  <c:v>-34.665748112416097</c:v>
                </c:pt>
                <c:pt idx="4768">
                  <c:v>-34.665674984273423</c:v>
                </c:pt>
                <c:pt idx="4769">
                  <c:v>-34.665655555555546</c:v>
                </c:pt>
                <c:pt idx="4770">
                  <c:v>-34.66567533011947</c:v>
                </c:pt>
                <c:pt idx="4771">
                  <c:v>-34.665528918692367</c:v>
                </c:pt>
                <c:pt idx="4772">
                  <c:v>-34.665495705007331</c:v>
                </c:pt>
                <c:pt idx="4773">
                  <c:v>-34.665412442396317</c:v>
                </c:pt>
                <c:pt idx="4774">
                  <c:v>-34.665280000000003</c:v>
                </c:pt>
                <c:pt idx="4775">
                  <c:v>-34.665146984924625</c:v>
                </c:pt>
                <c:pt idx="4776">
                  <c:v>-34.665038308561861</c:v>
                </c:pt>
                <c:pt idx="4777">
                  <c:v>-34.664893470071164</c:v>
                </c:pt>
                <c:pt idx="4778">
                  <c:v>-34.664734881774429</c:v>
                </c:pt>
                <c:pt idx="4779">
                  <c:v>-34.664596861924693</c:v>
                </c:pt>
                <c:pt idx="4780">
                  <c:v>-34.664448232587326</c:v>
                </c:pt>
                <c:pt idx="4781">
                  <c:v>-34.664382266833961</c:v>
                </c:pt>
                <c:pt idx="4782">
                  <c:v>-34.664325527911352</c:v>
                </c:pt>
                <c:pt idx="4783">
                  <c:v>-34.664175585284283</c:v>
                </c:pt>
                <c:pt idx="4784">
                  <c:v>-34.664069383490073</c:v>
                </c:pt>
                <c:pt idx="4785">
                  <c:v>-34.664072294191392</c:v>
                </c:pt>
                <c:pt idx="4786">
                  <c:v>-34.664091288907457</c:v>
                </c:pt>
                <c:pt idx="4787">
                  <c:v>-34.663919590643275</c:v>
                </c:pt>
                <c:pt idx="4788">
                  <c:v>-34.663870119022761</c:v>
                </c:pt>
                <c:pt idx="4789">
                  <c:v>-34.663762421711901</c:v>
                </c:pt>
                <c:pt idx="4790">
                  <c:v>-34.663603631809636</c:v>
                </c:pt>
                <c:pt idx="4791">
                  <c:v>-34.66351064273789</c:v>
                </c:pt>
                <c:pt idx="4792">
                  <c:v>-34.66341706655539</c:v>
                </c:pt>
                <c:pt idx="4793">
                  <c:v>-34.663461410095948</c:v>
                </c:pt>
                <c:pt idx="4794">
                  <c:v>-34.663337017726796</c:v>
                </c:pt>
                <c:pt idx="4795">
                  <c:v>-34.663207464553786</c:v>
                </c:pt>
                <c:pt idx="4796">
                  <c:v>-34.663110277256607</c:v>
                </c:pt>
                <c:pt idx="4797">
                  <c:v>-34.663067944977058</c:v>
                </c:pt>
                <c:pt idx="4798">
                  <c:v>-34.663051677432783</c:v>
                </c:pt>
                <c:pt idx="4799">
                  <c:v>-34.662908541666653</c:v>
                </c:pt>
                <c:pt idx="4800">
                  <c:v>-34.662770256196609</c:v>
                </c:pt>
                <c:pt idx="4801">
                  <c:v>-34.662647022074118</c:v>
                </c:pt>
                <c:pt idx="4802">
                  <c:v>-34.662500520508004</c:v>
                </c:pt>
                <c:pt idx="4803">
                  <c:v>-34.662429641965012</c:v>
                </c:pt>
                <c:pt idx="4804">
                  <c:v>-34.662249115504672</c:v>
                </c:pt>
                <c:pt idx="4805">
                  <c:v>-34.662058884727408</c:v>
                </c:pt>
                <c:pt idx="4806">
                  <c:v>-34.662206989806521</c:v>
                </c:pt>
                <c:pt idx="4807">
                  <c:v>-34.662120008319455</c:v>
                </c:pt>
                <c:pt idx="4808">
                  <c:v>-34.661963817841531</c:v>
                </c:pt>
                <c:pt idx="4809">
                  <c:v>-34.66182827442826</c:v>
                </c:pt>
                <c:pt idx="4810">
                  <c:v>-34.661762627312392</c:v>
                </c:pt>
                <c:pt idx="4811">
                  <c:v>-34.661683915211952</c:v>
                </c:pt>
                <c:pt idx="4812">
                  <c:v>-34.661585913151868</c:v>
                </c:pt>
                <c:pt idx="4813">
                  <c:v>-34.661468425425824</c:v>
                </c:pt>
                <c:pt idx="4814">
                  <c:v>-34.661294288681191</c:v>
                </c:pt>
                <c:pt idx="4815">
                  <c:v>-34.661090531561442</c:v>
                </c:pt>
                <c:pt idx="4816">
                  <c:v>-34.66098526053559</c:v>
                </c:pt>
                <c:pt idx="4817">
                  <c:v>-34.660843711083423</c:v>
                </c:pt>
                <c:pt idx="4818">
                  <c:v>-34.660708860759478</c:v>
                </c:pt>
                <c:pt idx="4819">
                  <c:v>-34.660584439834004</c:v>
                </c:pt>
                <c:pt idx="4820">
                  <c:v>-34.660455714582021</c:v>
                </c:pt>
                <c:pt idx="4821">
                  <c:v>-34.66039278307754</c:v>
                </c:pt>
                <c:pt idx="4822">
                  <c:v>-34.66028032345011</c:v>
                </c:pt>
                <c:pt idx="4823">
                  <c:v>-34.660173507462659</c:v>
                </c:pt>
                <c:pt idx="4824">
                  <c:v>-34.660025077720178</c:v>
                </c:pt>
                <c:pt idx="4825">
                  <c:v>-34.659879817654343</c:v>
                </c:pt>
                <c:pt idx="4826">
                  <c:v>-34.659777915889762</c:v>
                </c:pt>
                <c:pt idx="4827">
                  <c:v>-34.659595277547609</c:v>
                </c:pt>
                <c:pt idx="4828">
                  <c:v>-34.659538620832443</c:v>
                </c:pt>
                <c:pt idx="4829">
                  <c:v>-34.659373913043453</c:v>
                </c:pt>
                <c:pt idx="4830">
                  <c:v>-34.659232250051723</c:v>
                </c:pt>
                <c:pt idx="4831">
                  <c:v>-34.659183981788054</c:v>
                </c:pt>
                <c:pt idx="4832">
                  <c:v>-34.659040761431797</c:v>
                </c:pt>
                <c:pt idx="4833">
                  <c:v>-34.658898014067006</c:v>
                </c:pt>
                <c:pt idx="4834">
                  <c:v>-34.65884963805582</c:v>
                </c:pt>
                <c:pt idx="4835">
                  <c:v>-34.658711331679051</c:v>
                </c:pt>
                <c:pt idx="4836">
                  <c:v>-34.658672731031608</c:v>
                </c:pt>
                <c:pt idx="4837">
                  <c:v>-34.658593220338958</c:v>
                </c:pt>
                <c:pt idx="4838">
                  <c:v>-34.658408348832381</c:v>
                </c:pt>
                <c:pt idx="4839">
                  <c:v>-34.6582880165289</c:v>
                </c:pt>
                <c:pt idx="4840">
                  <c:v>-34.658132410658929</c:v>
                </c:pt>
                <c:pt idx="4841">
                  <c:v>-34.658016935150741</c:v>
                </c:pt>
                <c:pt idx="4842">
                  <c:v>-34.657938261408191</c:v>
                </c:pt>
                <c:pt idx="4843">
                  <c:v>-34.657828654004931</c:v>
                </c:pt>
                <c:pt idx="4844">
                  <c:v>-34.657643962848276</c:v>
                </c:pt>
                <c:pt idx="4845">
                  <c:v>-34.657498349153919</c:v>
                </c:pt>
                <c:pt idx="4846">
                  <c:v>-34.657403135960365</c:v>
                </c:pt>
                <c:pt idx="4847">
                  <c:v>-34.657322400990076</c:v>
                </c:pt>
                <c:pt idx="4848">
                  <c:v>-34.657265415549574</c:v>
                </c:pt>
                <c:pt idx="4849">
                  <c:v>-34.657156494845331</c:v>
                </c:pt>
                <c:pt idx="4850">
                  <c:v>-34.657078952793206</c:v>
                </c:pt>
                <c:pt idx="4851">
                  <c:v>-34.656981657048604</c:v>
                </c:pt>
                <c:pt idx="4852">
                  <c:v>-34.656849165464628</c:v>
                </c:pt>
                <c:pt idx="4853">
                  <c:v>-34.656735887927447</c:v>
                </c:pt>
                <c:pt idx="4854">
                  <c:v>-34.656556745623035</c:v>
                </c:pt>
                <c:pt idx="4855">
                  <c:v>-34.656329283360755</c:v>
                </c:pt>
                <c:pt idx="4856">
                  <c:v>-34.656106032530332</c:v>
                </c:pt>
                <c:pt idx="4857">
                  <c:v>-34.65587258130914</c:v>
                </c:pt>
                <c:pt idx="4858">
                  <c:v>-34.655730397201033</c:v>
                </c:pt>
                <c:pt idx="4859">
                  <c:v>-34.655623456790082</c:v>
                </c:pt>
                <c:pt idx="4860">
                  <c:v>-34.655494548446782</c:v>
                </c:pt>
                <c:pt idx="4861">
                  <c:v>-34.655323940765079</c:v>
                </c:pt>
                <c:pt idx="4862">
                  <c:v>-34.655164301871231</c:v>
                </c:pt>
                <c:pt idx="4863">
                  <c:v>-34.655054687499963</c:v>
                </c:pt>
                <c:pt idx="4864">
                  <c:v>-34.654843576567281</c:v>
                </c:pt>
                <c:pt idx="4865">
                  <c:v>-34.654759761611139</c:v>
                </c:pt>
                <c:pt idx="4866">
                  <c:v>-34.654707622765528</c:v>
                </c:pt>
                <c:pt idx="4867">
                  <c:v>-34.654558956450252</c:v>
                </c:pt>
                <c:pt idx="4868">
                  <c:v>-34.654425549394091</c:v>
                </c:pt>
                <c:pt idx="4869">
                  <c:v>-34.654301232032822</c:v>
                </c:pt>
                <c:pt idx="4870">
                  <c:v>-34.654157051940018</c:v>
                </c:pt>
                <c:pt idx="4871">
                  <c:v>-34.654046592775011</c:v>
                </c:pt>
                <c:pt idx="4872">
                  <c:v>-34.653952185511969</c:v>
                </c:pt>
                <c:pt idx="4873">
                  <c:v>-34.654000205170256</c:v>
                </c:pt>
                <c:pt idx="4874">
                  <c:v>-34.653887999999966</c:v>
                </c:pt>
                <c:pt idx="4875">
                  <c:v>-34.653870180475764</c:v>
                </c:pt>
                <c:pt idx="4876">
                  <c:v>-34.654047160139392</c:v>
                </c:pt>
                <c:pt idx="4877">
                  <c:v>-34.653943009430058</c:v>
                </c:pt>
                <c:pt idx="4878">
                  <c:v>-34.653884402541465</c:v>
                </c:pt>
                <c:pt idx="4879">
                  <c:v>-34.65384877049177</c:v>
                </c:pt>
                <c:pt idx="4880">
                  <c:v>-34.653759680393328</c:v>
                </c:pt>
                <c:pt idx="4881">
                  <c:v>-34.65365628840636</c:v>
                </c:pt>
                <c:pt idx="4882">
                  <c:v>-34.653609870980922</c:v>
                </c:pt>
                <c:pt idx="4883">
                  <c:v>-34.653556715806687</c:v>
                </c:pt>
                <c:pt idx="4884">
                  <c:v>-34.653506857727706</c:v>
                </c:pt>
                <c:pt idx="4885">
                  <c:v>-34.653487924682736</c:v>
                </c:pt>
                <c:pt idx="4886">
                  <c:v>-34.653419684878216</c:v>
                </c:pt>
                <c:pt idx="4887">
                  <c:v>-34.653326923076897</c:v>
                </c:pt>
                <c:pt idx="4888">
                  <c:v>-34.653197790959268</c:v>
                </c:pt>
                <c:pt idx="4889">
                  <c:v>-34.653125766871135</c:v>
                </c:pt>
                <c:pt idx="4890">
                  <c:v>-34.653000204457136</c:v>
                </c:pt>
                <c:pt idx="4891">
                  <c:v>-34.652908013082552</c:v>
                </c:pt>
                <c:pt idx="4892">
                  <c:v>-34.652832413652121</c:v>
                </c:pt>
                <c:pt idx="4893">
                  <c:v>-34.652724969350196</c:v>
                </c:pt>
                <c:pt idx="4894">
                  <c:v>-34.652703983656757</c:v>
                </c:pt>
                <c:pt idx="4895">
                  <c:v>-34.652569035947678</c:v>
                </c:pt>
                <c:pt idx="4896">
                  <c:v>-34.652474984684467</c:v>
                </c:pt>
                <c:pt idx="4897">
                  <c:v>-34.652368313597357</c:v>
                </c:pt>
                <c:pt idx="4898">
                  <c:v>-34.652262298428219</c:v>
                </c:pt>
                <c:pt idx="4899">
                  <c:v>-34.652204693877515</c:v>
                </c:pt>
                <c:pt idx="4900">
                  <c:v>-34.652104672515783</c:v>
                </c:pt>
                <c:pt idx="4901">
                  <c:v>-34.652062831497318</c:v>
                </c:pt>
                <c:pt idx="4902">
                  <c:v>-34.652029165816813</c:v>
                </c:pt>
                <c:pt idx="4903">
                  <c:v>-34.651923531810731</c:v>
                </c:pt>
                <c:pt idx="4904">
                  <c:v>-34.651852395514744</c:v>
                </c:pt>
                <c:pt idx="4905">
                  <c:v>-34.651781492050517</c:v>
                </c:pt>
                <c:pt idx="4906">
                  <c:v>-34.651763806806571</c:v>
                </c:pt>
                <c:pt idx="4907">
                  <c:v>-34.651750407497936</c:v>
                </c:pt>
                <c:pt idx="4908">
                  <c:v>-34.651682012629834</c:v>
                </c:pt>
                <c:pt idx="4909">
                  <c:v>-34.651687576374712</c:v>
                </c:pt>
                <c:pt idx="4910">
                  <c:v>-34.651643453471763</c:v>
                </c:pt>
                <c:pt idx="4911">
                  <c:v>-34.651599144951113</c:v>
                </c:pt>
                <c:pt idx="4912">
                  <c:v>-34.651567066965164</c:v>
                </c:pt>
                <c:pt idx="4913">
                  <c:v>-34.651381359381332</c:v>
                </c:pt>
                <c:pt idx="4914">
                  <c:v>-34.651301322482169</c:v>
                </c:pt>
                <c:pt idx="4915">
                  <c:v>-34.651290276647657</c:v>
                </c:pt>
                <c:pt idx="4916">
                  <c:v>-34.651160667073391</c:v>
                </c:pt>
                <c:pt idx="4917">
                  <c:v>-34.651080927206152</c:v>
                </c:pt>
                <c:pt idx="4918">
                  <c:v>-34.651008944907474</c:v>
                </c:pt>
                <c:pt idx="4919">
                  <c:v>-34.650950609756066</c:v>
                </c:pt>
                <c:pt idx="4920">
                  <c:v>-34.65084942084939</c:v>
                </c:pt>
                <c:pt idx="4921">
                  <c:v>-34.650743803331949</c:v>
                </c:pt>
                <c:pt idx="4922">
                  <c:v>-34.650583180987169</c:v>
                </c:pt>
                <c:pt idx="4923">
                  <c:v>-34.650513403736767</c:v>
                </c:pt>
                <c:pt idx="4924">
                  <c:v>-34.650362233502499</c:v>
                </c:pt>
                <c:pt idx="4925">
                  <c:v>-34.650285221274828</c:v>
                </c:pt>
                <c:pt idx="4926">
                  <c:v>-34.650158514308877</c:v>
                </c:pt>
                <c:pt idx="4927">
                  <c:v>-34.650033279220743</c:v>
                </c:pt>
                <c:pt idx="4928">
                  <c:v>-34.649982755122707</c:v>
                </c:pt>
                <c:pt idx="4929">
                  <c:v>-34.649834482758585</c:v>
                </c:pt>
                <c:pt idx="4930">
                  <c:v>-34.649817886838335</c:v>
                </c:pt>
                <c:pt idx="4931">
                  <c:v>-34.64963138686128</c:v>
                </c:pt>
                <c:pt idx="4932">
                  <c:v>-34.649453273869824</c:v>
                </c:pt>
                <c:pt idx="4933">
                  <c:v>-34.649196797730006</c:v>
                </c:pt>
                <c:pt idx="4934">
                  <c:v>-34.64900628166157</c:v>
                </c:pt>
                <c:pt idx="4935">
                  <c:v>-34.648825567260914</c:v>
                </c:pt>
                <c:pt idx="4936">
                  <c:v>-34.648597326311496</c:v>
                </c:pt>
                <c:pt idx="4937">
                  <c:v>-34.648493317132413</c:v>
                </c:pt>
                <c:pt idx="4938">
                  <c:v>-34.648327191739192</c:v>
                </c:pt>
                <c:pt idx="4939">
                  <c:v>-34.64816396761131</c:v>
                </c:pt>
                <c:pt idx="4940">
                  <c:v>-34.64800627403357</c:v>
                </c:pt>
                <c:pt idx="4941">
                  <c:v>-34.647794617563719</c:v>
                </c:pt>
                <c:pt idx="4942">
                  <c:v>-34.647627149504331</c:v>
                </c:pt>
                <c:pt idx="4943">
                  <c:v>-34.647413025889946</c:v>
                </c:pt>
                <c:pt idx="4944">
                  <c:v>-34.647332254802812</c:v>
                </c:pt>
                <c:pt idx="4945">
                  <c:v>-34.647208653457319</c:v>
                </c:pt>
                <c:pt idx="4946">
                  <c:v>-34.647117849201514</c:v>
                </c:pt>
                <c:pt idx="4947">
                  <c:v>-34.646987267582837</c:v>
                </c:pt>
                <c:pt idx="4948">
                  <c:v>-34.646903010709217</c:v>
                </c:pt>
                <c:pt idx="4949">
                  <c:v>-34.646768282828262</c:v>
                </c:pt>
                <c:pt idx="4950">
                  <c:v>-34.646635831145204</c:v>
                </c:pt>
                <c:pt idx="4951">
                  <c:v>-34.646528877221307</c:v>
                </c:pt>
                <c:pt idx="4952">
                  <c:v>-34.646427417726613</c:v>
                </c:pt>
                <c:pt idx="4953">
                  <c:v>-34.64634214775937</c:v>
                </c:pt>
                <c:pt idx="4954">
                  <c:v>-34.646207265388476</c:v>
                </c:pt>
                <c:pt idx="4955">
                  <c:v>-34.646256860371246</c:v>
                </c:pt>
                <c:pt idx="4956">
                  <c:v>-34.646287068791587</c:v>
                </c:pt>
                <c:pt idx="4957">
                  <c:v>-34.646257160145197</c:v>
                </c:pt>
                <c:pt idx="4958">
                  <c:v>-34.646141157491407</c:v>
                </c:pt>
                <c:pt idx="4959">
                  <c:v>-34.646079435483848</c:v>
                </c:pt>
                <c:pt idx="4960">
                  <c:v>-34.646034670429323</c:v>
                </c:pt>
                <c:pt idx="4961">
                  <c:v>-34.646009270455437</c:v>
                </c:pt>
                <c:pt idx="4962">
                  <c:v>-34.645989119484156</c:v>
                </c:pt>
                <c:pt idx="4963">
                  <c:v>-34.645934125705054</c:v>
                </c:pt>
                <c:pt idx="4964">
                  <c:v>-34.645892245720013</c:v>
                </c:pt>
                <c:pt idx="4965">
                  <c:v>-34.645873741441775</c:v>
                </c:pt>
                <c:pt idx="4966">
                  <c:v>-34.645821220052319</c:v>
                </c:pt>
                <c:pt idx="4967">
                  <c:v>-34.645991545893693</c:v>
                </c:pt>
                <c:pt idx="4968">
                  <c:v>-34.646029180921694</c:v>
                </c:pt>
                <c:pt idx="4969">
                  <c:v>-34.645992354124722</c:v>
                </c:pt>
                <c:pt idx="4970">
                  <c:v>-34.645954335143806</c:v>
                </c:pt>
                <c:pt idx="4971">
                  <c:v>-34.645884754625875</c:v>
                </c:pt>
                <c:pt idx="4972">
                  <c:v>-34.645822441182361</c:v>
                </c:pt>
                <c:pt idx="4973">
                  <c:v>-34.645752312022488</c:v>
                </c:pt>
                <c:pt idx="4974">
                  <c:v>-34.645731457286402</c:v>
                </c:pt>
                <c:pt idx="4975">
                  <c:v>-34.645622990353665</c:v>
                </c:pt>
                <c:pt idx="4976">
                  <c:v>-34.645682539682511</c:v>
                </c:pt>
                <c:pt idx="4977">
                  <c:v>-34.645701486540752</c:v>
                </c:pt>
                <c:pt idx="4978">
                  <c:v>-34.645629845350442</c:v>
                </c:pt>
                <c:pt idx="4979">
                  <c:v>-34.645691566265029</c:v>
                </c:pt>
                <c:pt idx="4980">
                  <c:v>-34.645564344509104</c:v>
                </c:pt>
                <c:pt idx="4981">
                  <c:v>-34.645463669209121</c:v>
                </c:pt>
                <c:pt idx="4982">
                  <c:v>-34.645400160545826</c:v>
                </c:pt>
                <c:pt idx="4983">
                  <c:v>-34.645419943820194</c:v>
                </c:pt>
                <c:pt idx="4984">
                  <c:v>-34.645267803410199</c:v>
                </c:pt>
                <c:pt idx="4985">
                  <c:v>-34.64512133975127</c:v>
                </c:pt>
                <c:pt idx="4986">
                  <c:v>-34.644956486865823</c:v>
                </c:pt>
                <c:pt idx="4987">
                  <c:v>-34.64484442662387</c:v>
                </c:pt>
                <c:pt idx="4988">
                  <c:v>-34.644761876127454</c:v>
                </c:pt>
                <c:pt idx="4989">
                  <c:v>-34.644674749498968</c:v>
                </c:pt>
                <c:pt idx="4990">
                  <c:v>-34.644622720897587</c:v>
                </c:pt>
                <c:pt idx="4991">
                  <c:v>-34.644623597756386</c:v>
                </c:pt>
                <c:pt idx="4992">
                  <c:v>-34.644622271179628</c:v>
                </c:pt>
                <c:pt idx="4993">
                  <c:v>-34.644620144172983</c:v>
                </c:pt>
                <c:pt idx="4994">
                  <c:v>-34.644427027027</c:v>
                </c:pt>
                <c:pt idx="4995">
                  <c:v>-34.644370296236964</c:v>
                </c:pt>
                <c:pt idx="4996">
                  <c:v>-34.644437462477462</c:v>
                </c:pt>
                <c:pt idx="4997">
                  <c:v>-34.644306722689052</c:v>
                </c:pt>
                <c:pt idx="4998">
                  <c:v>-34.644244648929764</c:v>
                </c:pt>
                <c:pt idx="4999">
                  <c:v>-34.644271799999977</c:v>
                </c:pt>
                <c:pt idx="5000">
                  <c:v>-34.644238752249528</c:v>
                </c:pt>
                <c:pt idx="5001">
                  <c:v>-34.644130747700892</c:v>
                </c:pt>
                <c:pt idx="5002">
                  <c:v>-34.644226264241432</c:v>
                </c:pt>
                <c:pt idx="5003">
                  <c:v>-34.644206235011964</c:v>
                </c:pt>
                <c:pt idx="5004">
                  <c:v>-34.644165634365606</c:v>
                </c:pt>
                <c:pt idx="5005">
                  <c:v>-34.644022572912476</c:v>
                </c:pt>
                <c:pt idx="5006">
                  <c:v>-34.643978230477302</c:v>
                </c:pt>
                <c:pt idx="5007">
                  <c:v>-34.643868610223613</c:v>
                </c:pt>
                <c:pt idx="5008">
                  <c:v>-34.64376342583347</c:v>
                </c:pt>
                <c:pt idx="5009">
                  <c:v>-34.643713373253469</c:v>
                </c:pt>
                <c:pt idx="5010">
                  <c:v>-34.643574935142659</c:v>
                </c:pt>
                <c:pt idx="5011">
                  <c:v>-34.643421189146025</c:v>
                </c:pt>
                <c:pt idx="5012">
                  <c:v>-34.643269299820446</c:v>
                </c:pt>
                <c:pt idx="5013">
                  <c:v>-34.643160151575564</c:v>
                </c:pt>
                <c:pt idx="5014">
                  <c:v>-34.643063409770662</c:v>
                </c:pt>
                <c:pt idx="5015">
                  <c:v>-34.643084529505558</c:v>
                </c:pt>
                <c:pt idx="5016">
                  <c:v>-34.643033884791684</c:v>
                </c:pt>
                <c:pt idx="5017">
                  <c:v>-34.642939218812252</c:v>
                </c:pt>
                <c:pt idx="5018">
                  <c:v>-34.642855947399859</c:v>
                </c:pt>
                <c:pt idx="5019">
                  <c:v>-34.642726294820697</c:v>
                </c:pt>
                <c:pt idx="5020">
                  <c:v>-34.642619398526165</c:v>
                </c:pt>
                <c:pt idx="5021">
                  <c:v>-34.642506371963343</c:v>
                </c:pt>
                <c:pt idx="5022">
                  <c:v>-34.642401951025263</c:v>
                </c:pt>
                <c:pt idx="5023">
                  <c:v>-34.642248805732457</c:v>
                </c:pt>
                <c:pt idx="5024">
                  <c:v>-34.642126965174107</c:v>
                </c:pt>
                <c:pt idx="5025">
                  <c:v>-34.642064663748485</c:v>
                </c:pt>
                <c:pt idx="5026">
                  <c:v>-34.642079371394445</c:v>
                </c:pt>
                <c:pt idx="5027">
                  <c:v>-34.642028838504352</c:v>
                </c:pt>
                <c:pt idx="5028">
                  <c:v>-34.641969775303217</c:v>
                </c:pt>
                <c:pt idx="5029">
                  <c:v>-34.641834393638149</c:v>
                </c:pt>
                <c:pt idx="5030">
                  <c:v>-34.641777976545399</c:v>
                </c:pt>
                <c:pt idx="5031">
                  <c:v>-34.641611486486468</c:v>
                </c:pt>
                <c:pt idx="5032">
                  <c:v>-34.641502483608164</c:v>
                </c:pt>
                <c:pt idx="5033">
                  <c:v>-34.641512912197037</c:v>
                </c:pt>
                <c:pt idx="5034">
                  <c:v>-34.641405561072467</c:v>
                </c:pt>
                <c:pt idx="5035">
                  <c:v>-34.641342136616331</c:v>
                </c:pt>
                <c:pt idx="5036">
                  <c:v>-34.641244590033722</c:v>
                </c:pt>
                <c:pt idx="5037">
                  <c:v>-34.64112981341799</c:v>
                </c:pt>
                <c:pt idx="5038">
                  <c:v>-34.641016669974171</c:v>
                </c:pt>
                <c:pt idx="5039">
                  <c:v>-34.640990674603145</c:v>
                </c:pt>
                <c:pt idx="5040">
                  <c:v>-34.640884943463568</c:v>
                </c:pt>
                <c:pt idx="5041">
                  <c:v>-34.640872669575536</c:v>
                </c:pt>
                <c:pt idx="5042">
                  <c:v>-34.640767202062236</c:v>
                </c:pt>
                <c:pt idx="5043">
                  <c:v>-34.640677438540813</c:v>
                </c:pt>
                <c:pt idx="5044">
                  <c:v>-34.640674529236833</c:v>
                </c:pt>
                <c:pt idx="5045">
                  <c:v>-34.640584026952013</c:v>
                </c:pt>
                <c:pt idx="5046">
                  <c:v>-34.640539726570204</c:v>
                </c:pt>
                <c:pt idx="5047">
                  <c:v>-34.640586568938161</c:v>
                </c:pt>
                <c:pt idx="5048">
                  <c:v>-34.640660922955007</c:v>
                </c:pt>
                <c:pt idx="5049">
                  <c:v>-34.640680990098978</c:v>
                </c:pt>
                <c:pt idx="5050">
                  <c:v>-34.640682043159742</c:v>
                </c:pt>
                <c:pt idx="5051">
                  <c:v>-34.640674386381605</c:v>
                </c:pt>
                <c:pt idx="5052">
                  <c:v>-34.640705719374601</c:v>
                </c:pt>
                <c:pt idx="5053">
                  <c:v>-34.640660466956838</c:v>
                </c:pt>
                <c:pt idx="5054">
                  <c:v>-34.640655786350123</c:v>
                </c:pt>
                <c:pt idx="5055">
                  <c:v>-34.640574564873397</c:v>
                </c:pt>
                <c:pt idx="5056">
                  <c:v>-34.64062013051214</c:v>
                </c:pt>
                <c:pt idx="5057">
                  <c:v>-34.640505931198078</c:v>
                </c:pt>
                <c:pt idx="5058">
                  <c:v>-34.640436647558786</c:v>
                </c:pt>
                <c:pt idx="5059">
                  <c:v>-34.640333596837927</c:v>
                </c:pt>
                <c:pt idx="5060">
                  <c:v>-34.640225251926481</c:v>
                </c:pt>
                <c:pt idx="5061">
                  <c:v>-34.640252469379675</c:v>
                </c:pt>
                <c:pt idx="5062">
                  <c:v>-34.640215089867645</c:v>
                </c:pt>
                <c:pt idx="5063">
                  <c:v>-34.640061216429679</c:v>
                </c:pt>
                <c:pt idx="5064">
                  <c:v>-34.64004304047382</c:v>
                </c:pt>
                <c:pt idx="5065">
                  <c:v>-34.640011448874837</c:v>
                </c:pt>
                <c:pt idx="5066">
                  <c:v>-34.639960134201679</c:v>
                </c:pt>
                <c:pt idx="5067">
                  <c:v>-34.63986838989738</c:v>
                </c:pt>
                <c:pt idx="5068">
                  <c:v>-34.63984710988359</c:v>
                </c:pt>
                <c:pt idx="5069">
                  <c:v>-34.639792702169608</c:v>
                </c:pt>
                <c:pt idx="5070">
                  <c:v>-34.639662591204875</c:v>
                </c:pt>
                <c:pt idx="5071">
                  <c:v>-34.639701695583582</c:v>
                </c:pt>
                <c:pt idx="5072">
                  <c:v>-34.639665681056556</c:v>
                </c:pt>
                <c:pt idx="5073">
                  <c:v>-34.639628498226237</c:v>
                </c:pt>
                <c:pt idx="5074">
                  <c:v>-34.639636650246288</c:v>
                </c:pt>
                <c:pt idx="5075">
                  <c:v>-34.639719267139469</c:v>
                </c:pt>
                <c:pt idx="5076">
                  <c:v>-34.639677959424844</c:v>
                </c:pt>
                <c:pt idx="5077">
                  <c:v>-34.639655573060246</c:v>
                </c:pt>
                <c:pt idx="5078">
                  <c:v>-34.63957668832446</c:v>
                </c:pt>
                <c:pt idx="5079">
                  <c:v>-34.639465157480302</c:v>
                </c:pt>
                <c:pt idx="5080">
                  <c:v>-34.639407400118074</c:v>
                </c:pt>
                <c:pt idx="5081">
                  <c:v>-34.639339433293969</c:v>
                </c:pt>
                <c:pt idx="5082">
                  <c:v>-34.639333464489461</c:v>
                </c:pt>
                <c:pt idx="5083">
                  <c:v>-34.639229346970872</c:v>
                </c:pt>
                <c:pt idx="5084">
                  <c:v>-34.639207669616503</c:v>
                </c:pt>
                <c:pt idx="5085">
                  <c:v>-34.639100865119921</c:v>
                </c:pt>
                <c:pt idx="5086">
                  <c:v>-34.639251621780993</c:v>
                </c:pt>
                <c:pt idx="5087">
                  <c:v>-34.63948781446539</c:v>
                </c:pt>
                <c:pt idx="5088">
                  <c:v>-34.639401650618964</c:v>
                </c:pt>
                <c:pt idx="5089">
                  <c:v>-34.639227308447914</c:v>
                </c:pt>
                <c:pt idx="5090">
                  <c:v>-34.639093105480242</c:v>
                </c:pt>
                <c:pt idx="5091">
                  <c:v>-34.638979772191654</c:v>
                </c:pt>
                <c:pt idx="5092">
                  <c:v>-34.638783035538957</c:v>
                </c:pt>
                <c:pt idx="5093">
                  <c:v>-34.638646839418904</c:v>
                </c:pt>
                <c:pt idx="5094">
                  <c:v>-34.638523650637865</c:v>
                </c:pt>
                <c:pt idx="5095">
                  <c:v>-34.638466051805317</c:v>
                </c:pt>
                <c:pt idx="5096">
                  <c:v>-34.638284284873436</c:v>
                </c:pt>
                <c:pt idx="5097">
                  <c:v>-34.638165162808924</c:v>
                </c:pt>
                <c:pt idx="5098">
                  <c:v>-34.638056873896822</c:v>
                </c:pt>
                <c:pt idx="5099">
                  <c:v>-34.637915294117626</c:v>
                </c:pt>
                <c:pt idx="5100">
                  <c:v>-34.637750637129955</c:v>
                </c:pt>
                <c:pt idx="5101">
                  <c:v>-34.637683065464508</c:v>
                </c:pt>
                <c:pt idx="5102">
                  <c:v>-34.63754830491866</c:v>
                </c:pt>
                <c:pt idx="5103">
                  <c:v>-34.63743064263322</c:v>
                </c:pt>
                <c:pt idx="5104">
                  <c:v>-34.637266797257581</c:v>
                </c:pt>
                <c:pt idx="5105">
                  <c:v>-34.637082647865242</c:v>
                </c:pt>
                <c:pt idx="5106">
                  <c:v>-34.636909927550406</c:v>
                </c:pt>
                <c:pt idx="5107">
                  <c:v>-34.636860806577907</c:v>
                </c:pt>
                <c:pt idx="5108">
                  <c:v>-34.636802309649624</c:v>
                </c:pt>
                <c:pt idx="5109">
                  <c:v>-34.636688062622298</c:v>
                </c:pt>
                <c:pt idx="5110">
                  <c:v>-34.636551751125012</c:v>
                </c:pt>
                <c:pt idx="5111">
                  <c:v>-34.636436619718303</c:v>
                </c:pt>
                <c:pt idx="5112">
                  <c:v>-34.636391159788765</c:v>
                </c:pt>
                <c:pt idx="5113">
                  <c:v>-34.636239929604997</c:v>
                </c:pt>
                <c:pt idx="5114">
                  <c:v>-34.636130400782008</c:v>
                </c:pt>
                <c:pt idx="5115">
                  <c:v>-34.635979476153238</c:v>
                </c:pt>
                <c:pt idx="5116">
                  <c:v>-34.635815321477423</c:v>
                </c:pt>
                <c:pt idx="5117">
                  <c:v>-34.635732708089087</c:v>
                </c:pt>
                <c:pt idx="5118">
                  <c:v>-34.635613987106851</c:v>
                </c:pt>
                <c:pt idx="5119">
                  <c:v>-34.63548496093749</c:v>
                </c:pt>
                <c:pt idx="5120">
                  <c:v>-34.635623120484269</c:v>
                </c:pt>
                <c:pt idx="5121">
                  <c:v>-34.635612065599368</c:v>
                </c:pt>
                <c:pt idx="5122">
                  <c:v>-34.635528206129216</c:v>
                </c:pt>
                <c:pt idx="5123">
                  <c:v>-34.635430132708812</c:v>
                </c:pt>
                <c:pt idx="5124">
                  <c:v>-34.63530848780487</c:v>
                </c:pt>
                <c:pt idx="5125">
                  <c:v>-34.635222200546224</c:v>
                </c:pt>
                <c:pt idx="5126">
                  <c:v>-34.635168324556261</c:v>
                </c:pt>
                <c:pt idx="5127">
                  <c:v>-34.635048166926666</c:v>
                </c:pt>
                <c:pt idx="5128">
                  <c:v>-34.634802105673607</c:v>
                </c:pt>
                <c:pt idx="5129">
                  <c:v>-34.634799805068212</c:v>
                </c:pt>
                <c:pt idx="5130">
                  <c:v>-34.634657961411015</c:v>
                </c:pt>
                <c:pt idx="5131">
                  <c:v>-34.634535074045189</c:v>
                </c:pt>
                <c:pt idx="5132">
                  <c:v>-34.634383985973102</c:v>
                </c:pt>
                <c:pt idx="5133">
                  <c:v>-34.634214452668466</c:v>
                </c:pt>
                <c:pt idx="5134">
                  <c:v>-34.634066991236594</c:v>
                </c:pt>
                <c:pt idx="5135">
                  <c:v>-34.634019665109022</c:v>
                </c:pt>
                <c:pt idx="5136">
                  <c:v>-34.634109207708768</c:v>
                </c:pt>
                <c:pt idx="5137">
                  <c:v>-34.634100817438679</c:v>
                </c:pt>
                <c:pt idx="5138">
                  <c:v>-34.634041447752466</c:v>
                </c:pt>
                <c:pt idx="5139">
                  <c:v>-34.634004669260683</c:v>
                </c:pt>
                <c:pt idx="5140">
                  <c:v>-34.634024508850402</c:v>
                </c:pt>
                <c:pt idx="5141">
                  <c:v>-34.633922209257086</c:v>
                </c:pt>
                <c:pt idx="5142">
                  <c:v>-34.633903947112572</c:v>
                </c:pt>
                <c:pt idx="5143">
                  <c:v>-34.633826010886459</c:v>
                </c:pt>
                <c:pt idx="5144">
                  <c:v>-34.633816520894058</c:v>
                </c:pt>
                <c:pt idx="5145">
                  <c:v>-34.633718227749696</c:v>
                </c:pt>
                <c:pt idx="5146">
                  <c:v>-34.633674179133465</c:v>
                </c:pt>
                <c:pt idx="5147">
                  <c:v>-34.633697358197345</c:v>
                </c:pt>
                <c:pt idx="5148">
                  <c:v>-34.633576811031261</c:v>
                </c:pt>
                <c:pt idx="5149">
                  <c:v>-34.633542330097079</c:v>
                </c:pt>
                <c:pt idx="5150">
                  <c:v>-34.633489807804303</c:v>
                </c:pt>
                <c:pt idx="5151">
                  <c:v>-34.633380434782602</c:v>
                </c:pt>
                <c:pt idx="5152">
                  <c:v>-34.63330952843004</c:v>
                </c:pt>
                <c:pt idx="5153">
                  <c:v>-34.633467403958086</c:v>
                </c:pt>
                <c:pt idx="5154">
                  <c:v>-34.633393404461685</c:v>
                </c:pt>
                <c:pt idx="5155">
                  <c:v>-34.633400892164467</c:v>
                </c:pt>
                <c:pt idx="5156">
                  <c:v>-34.633424277680817</c:v>
                </c:pt>
                <c:pt idx="5157">
                  <c:v>-34.633411981388129</c:v>
                </c:pt>
                <c:pt idx="5158">
                  <c:v>-34.633335530141494</c:v>
                </c:pt>
                <c:pt idx="5159">
                  <c:v>-34.633223837209293</c:v>
                </c:pt>
                <c:pt idx="5160">
                  <c:v>-34.633166053090477</c:v>
                </c:pt>
                <c:pt idx="5161">
                  <c:v>-34.633017241379299</c:v>
                </c:pt>
                <c:pt idx="5162">
                  <c:v>-34.633019368584144</c:v>
                </c:pt>
                <c:pt idx="5163">
                  <c:v>-34.632960883036397</c:v>
                </c:pt>
                <c:pt idx="5164">
                  <c:v>-34.632931461761849</c:v>
                </c:pt>
                <c:pt idx="5165">
                  <c:v>-34.633146728610136</c:v>
                </c:pt>
                <c:pt idx="5166">
                  <c:v>-34.632992258563952</c:v>
                </c:pt>
                <c:pt idx="5167">
                  <c:v>-34.633016640866863</c:v>
                </c:pt>
                <c:pt idx="5168">
                  <c:v>-34.632924550203121</c:v>
                </c:pt>
                <c:pt idx="5169">
                  <c:v>-34.632907350096701</c:v>
                </c:pt>
                <c:pt idx="5170">
                  <c:v>-34.632792496615728</c:v>
                </c:pt>
                <c:pt idx="5171">
                  <c:v>-34.632729698375854</c:v>
                </c:pt>
                <c:pt idx="5172">
                  <c:v>-34.632753527933481</c:v>
                </c:pt>
                <c:pt idx="5173">
                  <c:v>-34.632663896405084</c:v>
                </c:pt>
                <c:pt idx="5174">
                  <c:v>-34.6326106280193</c:v>
                </c:pt>
                <c:pt idx="5175">
                  <c:v>-34.632458655332279</c:v>
                </c:pt>
                <c:pt idx="5176">
                  <c:v>-34.632410855707917</c:v>
                </c:pt>
                <c:pt idx="5177">
                  <c:v>-34.632489378138253</c:v>
                </c:pt>
                <c:pt idx="5178">
                  <c:v>-34.632514191928919</c:v>
                </c:pt>
                <c:pt idx="5179">
                  <c:v>-34.632441698841681</c:v>
                </c:pt>
                <c:pt idx="5180">
                  <c:v>-34.632389307083557</c:v>
                </c:pt>
                <c:pt idx="5181">
                  <c:v>-34.632292551138534</c:v>
                </c:pt>
                <c:pt idx="5182">
                  <c:v>-34.632226509743376</c:v>
                </c:pt>
                <c:pt idx="5183">
                  <c:v>-34.632175154320969</c:v>
                </c:pt>
                <c:pt idx="5184">
                  <c:v>-34.632176084860156</c:v>
                </c:pt>
                <c:pt idx="5185">
                  <c:v>-34.632166988044716</c:v>
                </c:pt>
                <c:pt idx="5186">
                  <c:v>-34.632189897821455</c:v>
                </c:pt>
                <c:pt idx="5187">
                  <c:v>-34.632162297609845</c:v>
                </c:pt>
                <c:pt idx="5188">
                  <c:v>-34.632128155713986</c:v>
                </c:pt>
                <c:pt idx="5189">
                  <c:v>-34.632162620423863</c:v>
                </c:pt>
                <c:pt idx="5190">
                  <c:v>-34.632155846657653</c:v>
                </c:pt>
                <c:pt idx="5191">
                  <c:v>-34.632156587056983</c:v>
                </c:pt>
                <c:pt idx="5192">
                  <c:v>-34.632137877912548</c:v>
                </c:pt>
                <c:pt idx="5193">
                  <c:v>-34.632175394686151</c:v>
                </c:pt>
                <c:pt idx="5194">
                  <c:v>-34.632137439845977</c:v>
                </c:pt>
                <c:pt idx="5195">
                  <c:v>-34.632094303310211</c:v>
                </c:pt>
                <c:pt idx="5196">
                  <c:v>-34.632133153742515</c:v>
                </c:pt>
                <c:pt idx="5197">
                  <c:v>-34.632158330126941</c:v>
                </c:pt>
                <c:pt idx="5198">
                  <c:v>-34.632108867089798</c:v>
                </c:pt>
                <c:pt idx="5199">
                  <c:v>-34.631991153846123</c:v>
                </c:pt>
                <c:pt idx="5200">
                  <c:v>-34.631966352624467</c:v>
                </c:pt>
                <c:pt idx="5201">
                  <c:v>-34.631848327566296</c:v>
                </c:pt>
                <c:pt idx="5202">
                  <c:v>-34.631798385546773</c:v>
                </c:pt>
                <c:pt idx="5203">
                  <c:v>-34.631681398923874</c:v>
                </c:pt>
                <c:pt idx="5204">
                  <c:v>-34.631536215177682</c:v>
                </c:pt>
                <c:pt idx="5205">
                  <c:v>-34.631452554744492</c:v>
                </c:pt>
                <c:pt idx="5206">
                  <c:v>-34.631423276358717</c:v>
                </c:pt>
                <c:pt idx="5207">
                  <c:v>-34.631394969277999</c:v>
                </c:pt>
                <c:pt idx="5208">
                  <c:v>-34.631345171817976</c:v>
                </c:pt>
                <c:pt idx="5209">
                  <c:v>-34.631282149712064</c:v>
                </c:pt>
                <c:pt idx="5210">
                  <c:v>-34.631287852619423</c:v>
                </c:pt>
                <c:pt idx="5211">
                  <c:v>-34.631217382962362</c:v>
                </c:pt>
                <c:pt idx="5212">
                  <c:v>-34.631097640514071</c:v>
                </c:pt>
                <c:pt idx="5213">
                  <c:v>-34.630932105868787</c:v>
                </c:pt>
                <c:pt idx="5214">
                  <c:v>-34.630818791946282</c:v>
                </c:pt>
                <c:pt idx="5215">
                  <c:v>-34.630710697852734</c:v>
                </c:pt>
                <c:pt idx="5216">
                  <c:v>-34.630631972397907</c:v>
                </c:pt>
                <c:pt idx="5217">
                  <c:v>-34.630656956688362</c:v>
                </c:pt>
                <c:pt idx="5218">
                  <c:v>-34.630633071469603</c:v>
                </c:pt>
                <c:pt idx="5219">
                  <c:v>-34.630560153256681</c:v>
                </c:pt>
                <c:pt idx="5220">
                  <c:v>-34.630629381344541</c:v>
                </c:pt>
                <c:pt idx="5221">
                  <c:v>-34.630656261968568</c:v>
                </c:pt>
                <c:pt idx="5222">
                  <c:v>-34.630622439211152</c:v>
                </c:pt>
                <c:pt idx="5223">
                  <c:v>-34.630653139356788</c:v>
                </c:pt>
                <c:pt idx="5224">
                  <c:v>-34.630724210526289</c:v>
                </c:pt>
                <c:pt idx="5225">
                  <c:v>-34.630915805587428</c:v>
                </c:pt>
                <c:pt idx="5226">
                  <c:v>-34.630938205471566</c:v>
                </c:pt>
                <c:pt idx="5227">
                  <c:v>-34.630957918898218</c:v>
                </c:pt>
                <c:pt idx="5228">
                  <c:v>-34.630906100592817</c:v>
                </c:pt>
                <c:pt idx="5229">
                  <c:v>-34.630904015296338</c:v>
                </c:pt>
                <c:pt idx="5230">
                  <c:v>-34.630928694322286</c:v>
                </c:pt>
                <c:pt idx="5231">
                  <c:v>-34.630954892966336</c:v>
                </c:pt>
                <c:pt idx="5232">
                  <c:v>-34.631036308045076</c:v>
                </c:pt>
                <c:pt idx="5233">
                  <c:v>-34.63121283912875</c:v>
                </c:pt>
                <c:pt idx="5234">
                  <c:v>-34.631220821394436</c:v>
                </c:pt>
                <c:pt idx="5235">
                  <c:v>-34.631183728036646</c:v>
                </c:pt>
                <c:pt idx="5236">
                  <c:v>-34.631142257017352</c:v>
                </c:pt>
                <c:pt idx="5237">
                  <c:v>-34.631099083619674</c:v>
                </c:pt>
                <c:pt idx="5238">
                  <c:v>-34.631085703378481</c:v>
                </c:pt>
                <c:pt idx="5239">
                  <c:v>-34.6311311068702</c:v>
                </c:pt>
                <c:pt idx="5240">
                  <c:v>-34.631236596069428</c:v>
                </c:pt>
                <c:pt idx="5241">
                  <c:v>-34.631308279282692</c:v>
                </c:pt>
                <c:pt idx="5242">
                  <c:v>-34.631263589547949</c:v>
                </c:pt>
                <c:pt idx="5243">
                  <c:v>-34.631291380625456</c:v>
                </c:pt>
                <c:pt idx="5244">
                  <c:v>-34.631402097235437</c:v>
                </c:pt>
                <c:pt idx="5245">
                  <c:v>-34.631382195958807</c:v>
                </c:pt>
                <c:pt idx="5246">
                  <c:v>-34.631458357156447</c:v>
                </c:pt>
                <c:pt idx="5247">
                  <c:v>-34.631489519817052</c:v>
                </c:pt>
                <c:pt idx="5248">
                  <c:v>-34.631485616307849</c:v>
                </c:pt>
                <c:pt idx="5249">
                  <c:v>-34.631489714285692</c:v>
                </c:pt>
                <c:pt idx="5250">
                  <c:v>-34.631533803085105</c:v>
                </c:pt>
                <c:pt idx="5251">
                  <c:v>-34.631636900228465</c:v>
                </c:pt>
                <c:pt idx="5252">
                  <c:v>-34.631727013135333</c:v>
                </c:pt>
                <c:pt idx="5253">
                  <c:v>-34.631722306813835</c:v>
                </c:pt>
                <c:pt idx="5254">
                  <c:v>-34.631707516650792</c:v>
                </c:pt>
                <c:pt idx="5255">
                  <c:v>-34.631741628614897</c:v>
                </c:pt>
                <c:pt idx="5256">
                  <c:v>-34.631817196119442</c:v>
                </c:pt>
                <c:pt idx="5257">
                  <c:v>-34.631830924305802</c:v>
                </c:pt>
                <c:pt idx="5258">
                  <c:v>-34.632118273435999</c:v>
                </c:pt>
                <c:pt idx="5259">
                  <c:v>-34.632210836501883</c:v>
                </c:pt>
                <c:pt idx="5260">
                  <c:v>-34.63221402775136</c:v>
                </c:pt>
                <c:pt idx="5261">
                  <c:v>-34.632278221208651</c:v>
                </c:pt>
                <c:pt idx="5262">
                  <c:v>-34.632565076952289</c:v>
                </c:pt>
                <c:pt idx="5263">
                  <c:v>-34.632742211246182</c:v>
                </c:pt>
                <c:pt idx="5264">
                  <c:v>-34.632853181386501</c:v>
                </c:pt>
                <c:pt idx="5265">
                  <c:v>-34.633044815799451</c:v>
                </c:pt>
                <c:pt idx="5266">
                  <c:v>-34.633025061704942</c:v>
                </c:pt>
                <c:pt idx="5267">
                  <c:v>-34.633042520880778</c:v>
                </c:pt>
                <c:pt idx="5268">
                  <c:v>-34.633029417346734</c:v>
                </c:pt>
                <c:pt idx="5269">
                  <c:v>-34.633033206831108</c:v>
                </c:pt>
                <c:pt idx="5270">
                  <c:v>-34.633228609372026</c:v>
                </c:pt>
                <c:pt idx="5271">
                  <c:v>-34.633185698027305</c:v>
                </c:pt>
                <c:pt idx="5272">
                  <c:v>-34.633170870472206</c:v>
                </c:pt>
                <c:pt idx="5273">
                  <c:v>-34.633147516116786</c:v>
                </c:pt>
                <c:pt idx="5274">
                  <c:v>-34.633255355450224</c:v>
                </c:pt>
                <c:pt idx="5275">
                  <c:v>-34.633285064442745</c:v>
                </c:pt>
                <c:pt idx="5276">
                  <c:v>-34.633237635019889</c:v>
                </c:pt>
                <c:pt idx="5277">
                  <c:v>-34.633284766957175</c:v>
                </c:pt>
                <c:pt idx="5278">
                  <c:v>-34.633236218980862</c:v>
                </c:pt>
                <c:pt idx="5279">
                  <c:v>-34.633302651515145</c:v>
                </c:pt>
                <c:pt idx="5280">
                  <c:v>-34.6334694186707</c:v>
                </c:pt>
                <c:pt idx="5281">
                  <c:v>-34.633593146535397</c:v>
                </c:pt>
                <c:pt idx="5282">
                  <c:v>-34.633602120007566</c:v>
                </c:pt>
                <c:pt idx="5283">
                  <c:v>-34.633667108251323</c:v>
                </c:pt>
                <c:pt idx="5284">
                  <c:v>-34.63371031220435</c:v>
                </c:pt>
                <c:pt idx="5285">
                  <c:v>-34.63375009458948</c:v>
                </c:pt>
                <c:pt idx="5286">
                  <c:v>-34.633782863627765</c:v>
                </c:pt>
                <c:pt idx="5287">
                  <c:v>-34.633758888048412</c:v>
                </c:pt>
                <c:pt idx="5288">
                  <c:v>-34.633803554547171</c:v>
                </c:pt>
                <c:pt idx="5289">
                  <c:v>-34.633787145557655</c:v>
                </c:pt>
                <c:pt idx="5290">
                  <c:v>-34.633815913815909</c:v>
                </c:pt>
                <c:pt idx="5291">
                  <c:v>-34.6338350340136</c:v>
                </c:pt>
                <c:pt idx="5292">
                  <c:v>-34.633767995465703</c:v>
                </c:pt>
                <c:pt idx="5293">
                  <c:v>-34.633656214582544</c:v>
                </c:pt>
                <c:pt idx="5294">
                  <c:v>-34.633622096317275</c:v>
                </c:pt>
                <c:pt idx="5295">
                  <c:v>-34.633563444108759</c:v>
                </c:pt>
                <c:pt idx="5296">
                  <c:v>-34.633617330564469</c:v>
                </c:pt>
                <c:pt idx="5297">
                  <c:v>-34.633610607776518</c:v>
                </c:pt>
                <c:pt idx="5298">
                  <c:v>-34.633542555199085</c:v>
                </c:pt>
                <c:pt idx="5299">
                  <c:v>-34.633566037735839</c:v>
                </c:pt>
                <c:pt idx="5300">
                  <c:v>-34.633604791548763</c:v>
                </c:pt>
                <c:pt idx="5301">
                  <c:v>-34.633631837042621</c:v>
                </c:pt>
                <c:pt idx="5302">
                  <c:v>-34.63367433528191</c:v>
                </c:pt>
                <c:pt idx="5303">
                  <c:v>-34.6336834464555</c:v>
                </c:pt>
                <c:pt idx="5304">
                  <c:v>-34.633652591894432</c:v>
                </c:pt>
                <c:pt idx="5305">
                  <c:v>-34.633717112702598</c:v>
                </c:pt>
                <c:pt idx="5306">
                  <c:v>-34.633710759374409</c:v>
                </c:pt>
                <c:pt idx="5307">
                  <c:v>-34.633759984928403</c:v>
                </c:pt>
                <c:pt idx="5308">
                  <c:v>-34.633851196082112</c:v>
                </c:pt>
                <c:pt idx="5309">
                  <c:v>-34.633964783427487</c:v>
                </c:pt>
                <c:pt idx="5310">
                  <c:v>-34.633976652231205</c:v>
                </c:pt>
                <c:pt idx="5311">
                  <c:v>-34.633970820783119</c:v>
                </c:pt>
                <c:pt idx="5312">
                  <c:v>-34.63400564652737</c:v>
                </c:pt>
                <c:pt idx="5313">
                  <c:v>-34.633963869025202</c:v>
                </c:pt>
                <c:pt idx="5314">
                  <c:v>-34.633925493885215</c:v>
                </c:pt>
                <c:pt idx="5315">
                  <c:v>-34.633988148984187</c:v>
                </c:pt>
                <c:pt idx="5316">
                  <c:v>-34.633907466616499</c:v>
                </c:pt>
                <c:pt idx="5317">
                  <c:v>-34.63393606619028</c:v>
                </c:pt>
                <c:pt idx="5318">
                  <c:v>-34.633983643542003</c:v>
                </c:pt>
                <c:pt idx="5319">
                  <c:v>-34.63391221804509</c:v>
                </c:pt>
                <c:pt idx="5320">
                  <c:v>-34.633887427175324</c:v>
                </c:pt>
                <c:pt idx="5321">
                  <c:v>-34.634002818489265</c:v>
                </c:pt>
                <c:pt idx="5322">
                  <c:v>-34.634022919406327</c:v>
                </c:pt>
                <c:pt idx="5323">
                  <c:v>-34.634061232156249</c:v>
                </c:pt>
                <c:pt idx="5324">
                  <c:v>-34.63409164319247</c:v>
                </c:pt>
                <c:pt idx="5325">
                  <c:v>-34.634104205782933</c:v>
                </c:pt>
                <c:pt idx="5326">
                  <c:v>-34.634114698704693</c:v>
                </c:pt>
                <c:pt idx="5327">
                  <c:v>-34.634028716216193</c:v>
                </c:pt>
                <c:pt idx="5328">
                  <c:v>-34.634003940701803</c:v>
                </c:pt>
                <c:pt idx="5329">
                  <c:v>-34.633903001876149</c:v>
                </c:pt>
                <c:pt idx="5330">
                  <c:v>-34.633805477396344</c:v>
                </c:pt>
                <c:pt idx="5331">
                  <c:v>-34.633777194298553</c:v>
                </c:pt>
                <c:pt idx="5332">
                  <c:v>-34.633814175885973</c:v>
                </c:pt>
                <c:pt idx="5333">
                  <c:v>-34.633807461567287</c:v>
                </c:pt>
                <c:pt idx="5334">
                  <c:v>-34.63380131208995</c:v>
                </c:pt>
                <c:pt idx="5335">
                  <c:v>-34.633780172413779</c:v>
                </c:pt>
                <c:pt idx="5336">
                  <c:v>-34.633973768034458</c:v>
                </c:pt>
                <c:pt idx="5337">
                  <c:v>-34.633938553765432</c:v>
                </c:pt>
                <c:pt idx="5338">
                  <c:v>-34.6340224761191</c:v>
                </c:pt>
                <c:pt idx="5339">
                  <c:v>-34.633978464419457</c:v>
                </c:pt>
                <c:pt idx="5340">
                  <c:v>-34.634018723085539</c:v>
                </c:pt>
                <c:pt idx="5341">
                  <c:v>-34.634082927742398</c:v>
                </c:pt>
                <c:pt idx="5342">
                  <c:v>-34.634137001684429</c:v>
                </c:pt>
                <c:pt idx="5343">
                  <c:v>-34.634199850299382</c:v>
                </c:pt>
                <c:pt idx="5344">
                  <c:v>-34.634271468662284</c:v>
                </c:pt>
                <c:pt idx="5345">
                  <c:v>-34.634304152637469</c:v>
                </c:pt>
                <c:pt idx="5346">
                  <c:v>-34.634433327099295</c:v>
                </c:pt>
                <c:pt idx="5347">
                  <c:v>-34.63440688107702</c:v>
                </c:pt>
                <c:pt idx="5348">
                  <c:v>-34.634421387175152</c:v>
                </c:pt>
                <c:pt idx="5349">
                  <c:v>-34.634484112149515</c:v>
                </c:pt>
                <c:pt idx="5350">
                  <c:v>-34.634476359558938</c:v>
                </c:pt>
                <c:pt idx="5351">
                  <c:v>-34.634411995515677</c:v>
                </c:pt>
                <c:pt idx="5352">
                  <c:v>-34.634361666355296</c:v>
                </c:pt>
                <c:pt idx="5353">
                  <c:v>-34.63437523347028</c:v>
                </c:pt>
                <c:pt idx="5354">
                  <c:v>-34.634446498599416</c:v>
                </c:pt>
                <c:pt idx="5355">
                  <c:v>-34.634466019417459</c:v>
                </c:pt>
                <c:pt idx="5356">
                  <c:v>-34.634640283740879</c:v>
                </c:pt>
                <c:pt idx="5357">
                  <c:v>-34.634686636804759</c:v>
                </c:pt>
                <c:pt idx="5358">
                  <c:v>-34.634697144989715</c:v>
                </c:pt>
                <c:pt idx="5359">
                  <c:v>-34.634686567164159</c:v>
                </c:pt>
                <c:pt idx="5360">
                  <c:v>-34.634653982465935</c:v>
                </c:pt>
                <c:pt idx="5361">
                  <c:v>-34.634588026855624</c:v>
                </c:pt>
                <c:pt idx="5362">
                  <c:v>-34.63452321461866</c:v>
                </c:pt>
                <c:pt idx="5363">
                  <c:v>-34.63450354213272</c:v>
                </c:pt>
                <c:pt idx="5364">
                  <c:v>-34.634429263746483</c:v>
                </c:pt>
                <c:pt idx="5365">
                  <c:v>-34.634285314945934</c:v>
                </c:pt>
                <c:pt idx="5366">
                  <c:v>-34.634310415502121</c:v>
                </c:pt>
                <c:pt idx="5367">
                  <c:v>-34.634269746646773</c:v>
                </c:pt>
                <c:pt idx="5368">
                  <c:v>-34.634178245483312</c:v>
                </c:pt>
                <c:pt idx="5369">
                  <c:v>-34.634090689013014</c:v>
                </c:pt>
                <c:pt idx="5370">
                  <c:v>-34.634027369204972</c:v>
                </c:pt>
                <c:pt idx="5371">
                  <c:v>-34.633972263588959</c:v>
                </c:pt>
                <c:pt idx="5372">
                  <c:v>-34.633875674669618</c:v>
                </c:pt>
                <c:pt idx="5373">
                  <c:v>-34.63390863416447</c:v>
                </c:pt>
                <c:pt idx="5374">
                  <c:v>-34.633870139534856</c:v>
                </c:pt>
                <c:pt idx="5375">
                  <c:v>-34.633792968749972</c:v>
                </c:pt>
                <c:pt idx="5376">
                  <c:v>-34.633672307978401</c:v>
                </c:pt>
                <c:pt idx="5377">
                  <c:v>-34.633651543324625</c:v>
                </c:pt>
                <c:pt idx="5378">
                  <c:v>-34.633599925636709</c:v>
                </c:pt>
                <c:pt idx="5379">
                  <c:v>-34.633568959107777</c:v>
                </c:pt>
                <c:pt idx="5380">
                  <c:v>-34.633534844824354</c:v>
                </c:pt>
                <c:pt idx="5381">
                  <c:v>-34.633499999999977</c:v>
                </c:pt>
                <c:pt idx="5382">
                  <c:v>-34.633420583317829</c:v>
                </c:pt>
                <c:pt idx="5383">
                  <c:v>-34.633382986627019</c:v>
                </c:pt>
                <c:pt idx="5384">
                  <c:v>-34.633308263695426</c:v>
                </c:pt>
                <c:pt idx="5385">
                  <c:v>-34.633299851466738</c:v>
                </c:pt>
                <c:pt idx="5386">
                  <c:v>-34.633266567662865</c:v>
                </c:pt>
                <c:pt idx="5387">
                  <c:v>-34.633162212323654</c:v>
                </c:pt>
                <c:pt idx="5388">
                  <c:v>-34.633149935052863</c:v>
                </c:pt>
                <c:pt idx="5389">
                  <c:v>-34.633121521335788</c:v>
                </c:pt>
                <c:pt idx="5390">
                  <c:v>-34.633100166944885</c:v>
                </c:pt>
                <c:pt idx="5391">
                  <c:v>-34.633116654302654</c:v>
                </c:pt>
                <c:pt idx="5392">
                  <c:v>-34.633066196921916</c:v>
                </c:pt>
                <c:pt idx="5393">
                  <c:v>-34.633028364849814</c:v>
                </c:pt>
                <c:pt idx="5394">
                  <c:v>-34.633037442075981</c:v>
                </c:pt>
                <c:pt idx="5395">
                  <c:v>-34.632950333580411</c:v>
                </c:pt>
                <c:pt idx="5396">
                  <c:v>-34.63285436353528</c:v>
                </c:pt>
                <c:pt idx="5397">
                  <c:v>-34.632801593182641</c:v>
                </c:pt>
                <c:pt idx="5398">
                  <c:v>-34.632780700129629</c:v>
                </c:pt>
                <c:pt idx="5399">
                  <c:v>-34.632652407407384</c:v>
                </c:pt>
                <c:pt idx="5400">
                  <c:v>-34.632553045732251</c:v>
                </c:pt>
                <c:pt idx="5401">
                  <c:v>-34.632420399851881</c:v>
                </c:pt>
                <c:pt idx="5402">
                  <c:v>-34.632387747547639</c:v>
                </c:pt>
                <c:pt idx="5403">
                  <c:v>-34.632293301258308</c:v>
                </c:pt>
                <c:pt idx="5404">
                  <c:v>-34.632196484736333</c:v>
                </c:pt>
                <c:pt idx="5405">
                  <c:v>-34.632150018497939</c:v>
                </c:pt>
                <c:pt idx="5406">
                  <c:v>-34.632029221379668</c:v>
                </c:pt>
                <c:pt idx="5407">
                  <c:v>-34.631990569526607</c:v>
                </c:pt>
                <c:pt idx="5408">
                  <c:v>-34.631889443520038</c:v>
                </c:pt>
                <c:pt idx="5409">
                  <c:v>-34.631898521256907</c:v>
                </c:pt>
                <c:pt idx="5410">
                  <c:v>-34.631784882646436</c:v>
                </c:pt>
                <c:pt idx="5411">
                  <c:v>-34.631669253510694</c:v>
                </c:pt>
                <c:pt idx="5412">
                  <c:v>-34.631521707001639</c:v>
                </c:pt>
                <c:pt idx="5413">
                  <c:v>-34.631432582194293</c:v>
                </c:pt>
                <c:pt idx="5414">
                  <c:v>-34.631467405355473</c:v>
                </c:pt>
                <c:pt idx="5415">
                  <c:v>-34.63141174298373</c:v>
                </c:pt>
                <c:pt idx="5416">
                  <c:v>-34.631428096732485</c:v>
                </c:pt>
                <c:pt idx="5417">
                  <c:v>-34.631416389811719</c:v>
                </c:pt>
                <c:pt idx="5418">
                  <c:v>-34.631270160546208</c:v>
                </c:pt>
                <c:pt idx="5419">
                  <c:v>-34.631156457564558</c:v>
                </c:pt>
                <c:pt idx="5420">
                  <c:v>-34.631031728463363</c:v>
                </c:pt>
                <c:pt idx="5421">
                  <c:v>-34.630991147178143</c:v>
                </c:pt>
                <c:pt idx="5422">
                  <c:v>-34.63103319196015</c:v>
                </c:pt>
                <c:pt idx="5423">
                  <c:v>-34.631033554572248</c:v>
                </c:pt>
                <c:pt idx="5424">
                  <c:v>-34.631161290322559</c:v>
                </c:pt>
                <c:pt idx="5425">
                  <c:v>-34.631107261334293</c:v>
                </c:pt>
                <c:pt idx="5426">
                  <c:v>-34.631001842638632</c:v>
                </c:pt>
                <c:pt idx="5427">
                  <c:v>-34.630869380987448</c:v>
                </c:pt>
                <c:pt idx="5428">
                  <c:v>-34.630718180143653</c:v>
                </c:pt>
                <c:pt idx="5429">
                  <c:v>-34.630611602209925</c:v>
                </c:pt>
                <c:pt idx="5430">
                  <c:v>-34.630504879396035</c:v>
                </c:pt>
                <c:pt idx="5431">
                  <c:v>-34.630479933726043</c:v>
                </c:pt>
                <c:pt idx="5432">
                  <c:v>-34.630368120743576</c:v>
                </c:pt>
                <c:pt idx="5433">
                  <c:v>-34.630324622745647</c:v>
                </c:pt>
                <c:pt idx="5434">
                  <c:v>-34.630286660533557</c:v>
                </c:pt>
                <c:pt idx="5435">
                  <c:v>-34.630238410596</c:v>
                </c:pt>
                <c:pt idx="5436">
                  <c:v>-34.630132977745049</c:v>
                </c:pt>
                <c:pt idx="5437">
                  <c:v>-34.630056086796586</c:v>
                </c:pt>
                <c:pt idx="5438">
                  <c:v>-34.629962676962649</c:v>
                </c:pt>
                <c:pt idx="5439">
                  <c:v>-34.629861397058797</c:v>
                </c:pt>
                <c:pt idx="5440">
                  <c:v>-34.629763278809016</c:v>
                </c:pt>
                <c:pt idx="5441">
                  <c:v>-34.62974292539505</c:v>
                </c:pt>
                <c:pt idx="5442">
                  <c:v>-34.629771449568224</c:v>
                </c:pt>
                <c:pt idx="5443">
                  <c:v>-34.629746142542217</c:v>
                </c:pt>
                <c:pt idx="5444">
                  <c:v>-34.62967731864093</c:v>
                </c:pt>
                <c:pt idx="5445">
                  <c:v>-34.629721997796516</c:v>
                </c:pt>
                <c:pt idx="5446">
                  <c:v>-34.629564347347134</c:v>
                </c:pt>
                <c:pt idx="5447">
                  <c:v>-34.629459251101295</c:v>
                </c:pt>
                <c:pt idx="5448">
                  <c:v>-34.629321343365724</c:v>
                </c:pt>
                <c:pt idx="5449">
                  <c:v>-34.629324770642171</c:v>
                </c:pt>
                <c:pt idx="5450">
                  <c:v>-34.629232067510522</c:v>
                </c:pt>
                <c:pt idx="5451">
                  <c:v>-34.629070616287571</c:v>
                </c:pt>
                <c:pt idx="5452">
                  <c:v>-34.628953236750384</c:v>
                </c:pt>
                <c:pt idx="5453">
                  <c:v>-34.628869453611998</c:v>
                </c:pt>
                <c:pt idx="5454">
                  <c:v>-34.628799266727746</c:v>
                </c:pt>
                <c:pt idx="5455">
                  <c:v>-34.628688782991176</c:v>
                </c:pt>
                <c:pt idx="5456">
                  <c:v>-34.628569543705311</c:v>
                </c:pt>
                <c:pt idx="5457">
                  <c:v>-34.628414620740173</c:v>
                </c:pt>
                <c:pt idx="5458">
                  <c:v>-34.628306832753232</c:v>
                </c:pt>
                <c:pt idx="5459">
                  <c:v>-34.628222710622687</c:v>
                </c:pt>
                <c:pt idx="5460">
                  <c:v>-34.628226698406863</c:v>
                </c:pt>
                <c:pt idx="5461">
                  <c:v>-34.628265287440477</c:v>
                </c:pt>
                <c:pt idx="5462">
                  <c:v>-34.628237781438749</c:v>
                </c:pt>
                <c:pt idx="5463">
                  <c:v>-34.628178623718867</c:v>
                </c:pt>
                <c:pt idx="5464">
                  <c:v>-34.628354071363198</c:v>
                </c:pt>
                <c:pt idx="5465">
                  <c:v>-34.628281741675792</c:v>
                </c:pt>
                <c:pt idx="5466">
                  <c:v>-34.628260471922417</c:v>
                </c:pt>
                <c:pt idx="5467">
                  <c:v>-34.628151609363542</c:v>
                </c:pt>
                <c:pt idx="5468">
                  <c:v>-34.628106235143512</c:v>
                </c:pt>
                <c:pt idx="5469">
                  <c:v>-34.628148811700157</c:v>
                </c:pt>
                <c:pt idx="5470">
                  <c:v>-34.628134710290603</c:v>
                </c:pt>
                <c:pt idx="5471">
                  <c:v>-34.62812938596489</c:v>
                </c:pt>
                <c:pt idx="5472">
                  <c:v>-34.62807016261646</c:v>
                </c:pt>
                <c:pt idx="5473">
                  <c:v>-34.627988856412102</c:v>
                </c:pt>
                <c:pt idx="5474">
                  <c:v>-34.627966210045635</c:v>
                </c:pt>
                <c:pt idx="5475">
                  <c:v>-34.627959459459426</c:v>
                </c:pt>
                <c:pt idx="5476">
                  <c:v>-34.628011320065703</c:v>
                </c:pt>
                <c:pt idx="5477">
                  <c:v>-34.627957831325269</c:v>
                </c:pt>
                <c:pt idx="5478">
                  <c:v>-34.627887935754671</c:v>
                </c:pt>
                <c:pt idx="5479">
                  <c:v>-34.627821715328437</c:v>
                </c:pt>
                <c:pt idx="5480">
                  <c:v>-34.627807151979539</c:v>
                </c:pt>
                <c:pt idx="5481">
                  <c:v>-34.627739693542473</c:v>
                </c:pt>
                <c:pt idx="5482">
                  <c:v>-34.627803757067269</c:v>
                </c:pt>
                <c:pt idx="5483">
                  <c:v>-34.627716812545565</c:v>
                </c:pt>
                <c:pt idx="5484">
                  <c:v>-34.62765287146761</c:v>
                </c:pt>
                <c:pt idx="5485">
                  <c:v>-34.627518957345949</c:v>
                </c:pt>
                <c:pt idx="5486">
                  <c:v>-34.627494623655892</c:v>
                </c:pt>
                <c:pt idx="5487">
                  <c:v>-34.627450619533505</c:v>
                </c:pt>
                <c:pt idx="5488">
                  <c:v>-34.62736454727635</c:v>
                </c:pt>
                <c:pt idx="5489">
                  <c:v>-34.627273588342419</c:v>
                </c:pt>
                <c:pt idx="5490">
                  <c:v>-34.627314150427949</c:v>
                </c:pt>
                <c:pt idx="5491">
                  <c:v>-34.627302075746513</c:v>
                </c:pt>
                <c:pt idx="5492">
                  <c:v>-34.6272688876752</c:v>
                </c:pt>
                <c:pt idx="5493">
                  <c:v>-34.627246450673439</c:v>
                </c:pt>
                <c:pt idx="5494">
                  <c:v>-34.627117743403069</c:v>
                </c:pt>
                <c:pt idx="5495">
                  <c:v>-34.627047125181925</c:v>
                </c:pt>
                <c:pt idx="5496">
                  <c:v>-34.627025104602488</c:v>
                </c:pt>
                <c:pt idx="5497">
                  <c:v>-34.626910694798084</c:v>
                </c:pt>
                <c:pt idx="5498">
                  <c:v>-34.626893617021253</c:v>
                </c:pt>
                <c:pt idx="5499">
                  <c:v>-34.626799636363607</c:v>
                </c:pt>
                <c:pt idx="5500">
                  <c:v>-34.626758407562228</c:v>
                </c:pt>
                <c:pt idx="5501">
                  <c:v>-34.626717739003965</c:v>
                </c:pt>
                <c:pt idx="5502">
                  <c:v>-34.626671815373406</c:v>
                </c:pt>
                <c:pt idx="5503">
                  <c:v>-34.626579760174387</c:v>
                </c:pt>
                <c:pt idx="5504">
                  <c:v>-34.626620345140751</c:v>
                </c:pt>
                <c:pt idx="5505">
                  <c:v>-34.626573011260419</c:v>
                </c:pt>
                <c:pt idx="5506">
                  <c:v>-34.626481568912261</c:v>
                </c:pt>
                <c:pt idx="5507">
                  <c:v>-34.626477305737083</c:v>
                </c:pt>
                <c:pt idx="5508">
                  <c:v>-34.626455618079483</c:v>
                </c:pt>
                <c:pt idx="5509">
                  <c:v>-34.626434664246794</c:v>
                </c:pt>
                <c:pt idx="5510">
                  <c:v>-34.626372890582445</c:v>
                </c:pt>
                <c:pt idx="5511">
                  <c:v>-34.626383708272826</c:v>
                </c:pt>
                <c:pt idx="5512">
                  <c:v>-34.626334300743665</c:v>
                </c:pt>
                <c:pt idx="5513">
                  <c:v>-34.626311389191116</c:v>
                </c:pt>
                <c:pt idx="5514">
                  <c:v>-34.62622538531275</c:v>
                </c:pt>
                <c:pt idx="5515">
                  <c:v>-34.626175852066687</c:v>
                </c:pt>
                <c:pt idx="5516">
                  <c:v>-34.626135037157844</c:v>
                </c:pt>
                <c:pt idx="5517">
                  <c:v>-34.626072852482757</c:v>
                </c:pt>
                <c:pt idx="5518">
                  <c:v>-34.626078093857551</c:v>
                </c:pt>
                <c:pt idx="5519">
                  <c:v>-34.626053442028955</c:v>
                </c:pt>
                <c:pt idx="5520">
                  <c:v>-34.626089114290856</c:v>
                </c:pt>
                <c:pt idx="5521">
                  <c:v>-34.626131111915946</c:v>
                </c:pt>
                <c:pt idx="5522">
                  <c:v>-34.626133441969912</c:v>
                </c:pt>
                <c:pt idx="5523">
                  <c:v>-34.626113866763184</c:v>
                </c:pt>
                <c:pt idx="5524">
                  <c:v>-34.626109321266938</c:v>
                </c:pt>
                <c:pt idx="5525">
                  <c:v>-34.626140788997432</c:v>
                </c:pt>
                <c:pt idx="5526">
                  <c:v>-34.626197575538235</c:v>
                </c:pt>
                <c:pt idx="5527">
                  <c:v>-34.626166425470302</c:v>
                </c:pt>
                <c:pt idx="5528">
                  <c:v>-34.626134382347587</c:v>
                </c:pt>
                <c:pt idx="5529">
                  <c:v>-34.62613236889689</c:v>
                </c:pt>
                <c:pt idx="5530">
                  <c:v>-34.626131260169913</c:v>
                </c:pt>
                <c:pt idx="5531">
                  <c:v>-34.626057122198084</c:v>
                </c:pt>
                <c:pt idx="5532">
                  <c:v>-34.626007048617346</c:v>
                </c:pt>
                <c:pt idx="5533">
                  <c:v>-34.625970907119587</c:v>
                </c:pt>
                <c:pt idx="5534">
                  <c:v>-34.62597633242995</c:v>
                </c:pt>
                <c:pt idx="5535">
                  <c:v>-34.62593731936412</c:v>
                </c:pt>
                <c:pt idx="5536">
                  <c:v>-34.625994220697088</c:v>
                </c:pt>
                <c:pt idx="5537">
                  <c:v>-34.626104730949763</c:v>
                </c:pt>
                <c:pt idx="5538">
                  <c:v>-34.626045315038773</c:v>
                </c:pt>
                <c:pt idx="5539">
                  <c:v>-34.626065523465662</c:v>
                </c:pt>
                <c:pt idx="5540">
                  <c:v>-34.626080851831766</c:v>
                </c:pt>
                <c:pt idx="5541">
                  <c:v>-34.626072717430496</c:v>
                </c:pt>
                <c:pt idx="5542">
                  <c:v>-34.626042576222225</c:v>
                </c:pt>
                <c:pt idx="5543">
                  <c:v>-34.626034451659415</c:v>
                </c:pt>
                <c:pt idx="5544">
                  <c:v>-34.62598467087463</c:v>
                </c:pt>
                <c:pt idx="5545">
                  <c:v>-34.62602362062745</c:v>
                </c:pt>
                <c:pt idx="5546">
                  <c:v>-34.626005949161673</c:v>
                </c:pt>
                <c:pt idx="5547">
                  <c:v>-34.626030641672642</c:v>
                </c:pt>
                <c:pt idx="5548">
                  <c:v>-34.626030275725327</c:v>
                </c:pt>
                <c:pt idx="5549">
                  <c:v>-34.625973153153126</c:v>
                </c:pt>
                <c:pt idx="5550">
                  <c:v>-34.62594919834261</c:v>
                </c:pt>
                <c:pt idx="5551">
                  <c:v>-34.625894992795359</c:v>
                </c:pt>
                <c:pt idx="5552">
                  <c:v>-34.625862776877334</c:v>
                </c:pt>
                <c:pt idx="5553">
                  <c:v>-34.625775477133566</c:v>
                </c:pt>
                <c:pt idx="5554">
                  <c:v>-34.625745634563422</c:v>
                </c:pt>
                <c:pt idx="5555">
                  <c:v>-34.625755039596804</c:v>
                </c:pt>
                <c:pt idx="5556">
                  <c:v>-34.625858556775206</c:v>
                </c:pt>
                <c:pt idx="5557">
                  <c:v>-34.625827275998532</c:v>
                </c:pt>
                <c:pt idx="5558">
                  <c:v>-34.625772620974963</c:v>
                </c:pt>
                <c:pt idx="5559">
                  <c:v>-34.625817805755361</c:v>
                </c:pt>
                <c:pt idx="5560">
                  <c:v>-34.625807768386949</c:v>
                </c:pt>
                <c:pt idx="5561">
                  <c:v>-34.625798993167891</c:v>
                </c:pt>
                <c:pt idx="5562">
                  <c:v>-34.625859967643322</c:v>
                </c:pt>
                <c:pt idx="5563">
                  <c:v>-34.625806434219953</c:v>
                </c:pt>
                <c:pt idx="5564">
                  <c:v>-34.625792273135637</c:v>
                </c:pt>
                <c:pt idx="5565">
                  <c:v>-34.625820158102734</c:v>
                </c:pt>
                <c:pt idx="5566">
                  <c:v>-34.625778336626517</c:v>
                </c:pt>
                <c:pt idx="5567">
                  <c:v>-34.625769576149388</c:v>
                </c:pt>
                <c:pt idx="5568">
                  <c:v>-34.625713772670103</c:v>
                </c:pt>
                <c:pt idx="5569">
                  <c:v>-34.625639856373397</c:v>
                </c:pt>
                <c:pt idx="5570">
                  <c:v>-34.625729133010196</c:v>
                </c:pt>
                <c:pt idx="5571">
                  <c:v>-34.625726848528323</c:v>
                </c:pt>
                <c:pt idx="5572">
                  <c:v>-34.625694957832373</c:v>
                </c:pt>
                <c:pt idx="5573">
                  <c:v>-34.625703444564017</c:v>
                </c:pt>
                <c:pt idx="5574">
                  <c:v>-34.625728251121046</c:v>
                </c:pt>
                <c:pt idx="5575">
                  <c:v>-34.625795373027231</c:v>
                </c:pt>
                <c:pt idx="5576">
                  <c:v>-34.625761161914973</c:v>
                </c:pt>
                <c:pt idx="5577">
                  <c:v>-34.62577070634633</c:v>
                </c:pt>
                <c:pt idx="5578">
                  <c:v>-34.625736153432484</c:v>
                </c:pt>
                <c:pt idx="5579">
                  <c:v>-34.625690143369141</c:v>
                </c:pt>
                <c:pt idx="5580">
                  <c:v>-34.625619781401149</c:v>
                </c:pt>
                <c:pt idx="5581">
                  <c:v>-34.62573414546754</c:v>
                </c:pt>
                <c:pt idx="5582">
                  <c:v>-34.625724341751713</c:v>
                </c:pt>
                <c:pt idx="5583">
                  <c:v>-34.625759491403976</c:v>
                </c:pt>
                <c:pt idx="5584">
                  <c:v>-34.625643509400142</c:v>
                </c:pt>
                <c:pt idx="5585">
                  <c:v>-34.625567848191878</c:v>
                </c:pt>
                <c:pt idx="5586">
                  <c:v>-34.625514050474287</c:v>
                </c:pt>
                <c:pt idx="5587">
                  <c:v>-34.625563886900473</c:v>
                </c:pt>
                <c:pt idx="5588">
                  <c:v>-34.625500268384293</c:v>
                </c:pt>
                <c:pt idx="5589">
                  <c:v>-34.625432915921259</c:v>
                </c:pt>
                <c:pt idx="5590">
                  <c:v>-34.625409944553716</c:v>
                </c:pt>
                <c:pt idx="5591">
                  <c:v>-34.625389484978513</c:v>
                </c:pt>
                <c:pt idx="5592">
                  <c:v>-34.625296441981021</c:v>
                </c:pt>
                <c:pt idx="5593">
                  <c:v>-34.625222917411485</c:v>
                </c:pt>
                <c:pt idx="5594">
                  <c:v>-34.625308310991933</c:v>
                </c:pt>
                <c:pt idx="5595">
                  <c:v>-34.625337026447433</c:v>
                </c:pt>
                <c:pt idx="5596">
                  <c:v>-34.625338574236167</c:v>
                </c:pt>
                <c:pt idx="5597">
                  <c:v>-34.625441586280786</c:v>
                </c:pt>
                <c:pt idx="5598">
                  <c:v>-34.625393105911741</c:v>
                </c:pt>
                <c:pt idx="5599">
                  <c:v>-34.625349999999969</c:v>
                </c:pt>
                <c:pt idx="5600">
                  <c:v>-34.625371362256708</c:v>
                </c:pt>
                <c:pt idx="5601">
                  <c:v>-34.625436808282721</c:v>
                </c:pt>
                <c:pt idx="5602">
                  <c:v>-34.625455113332109</c:v>
                </c:pt>
                <c:pt idx="5603">
                  <c:v>-34.625511955745857</c:v>
                </c:pt>
                <c:pt idx="5604">
                  <c:v>-34.625439964317543</c:v>
                </c:pt>
                <c:pt idx="5605">
                  <c:v>-34.62538119871563</c:v>
                </c:pt>
                <c:pt idx="5606">
                  <c:v>-34.625379882289963</c:v>
                </c:pt>
                <c:pt idx="5607">
                  <c:v>-34.625414229671861</c:v>
                </c:pt>
                <c:pt idx="5608">
                  <c:v>-34.625441255125658</c:v>
                </c:pt>
                <c:pt idx="5609">
                  <c:v>-34.62534991087341</c:v>
                </c:pt>
                <c:pt idx="5610">
                  <c:v>-34.625291748351422</c:v>
                </c:pt>
                <c:pt idx="5611">
                  <c:v>-34.625197612259413</c:v>
                </c:pt>
                <c:pt idx="5612">
                  <c:v>-34.625210760733978</c:v>
                </c:pt>
                <c:pt idx="5613">
                  <c:v>-34.625268614178808</c:v>
                </c:pt>
                <c:pt idx="5614">
                  <c:v>-34.625384861976812</c:v>
                </c:pt>
                <c:pt idx="5615">
                  <c:v>-34.625548967236433</c:v>
                </c:pt>
                <c:pt idx="5616">
                  <c:v>-34.625553854370622</c:v>
                </c:pt>
                <c:pt idx="5617">
                  <c:v>-34.625580277678857</c:v>
                </c:pt>
                <c:pt idx="5618">
                  <c:v>-34.625631607047481</c:v>
                </c:pt>
                <c:pt idx="5619">
                  <c:v>-34.625562811387866</c:v>
                </c:pt>
                <c:pt idx="5620">
                  <c:v>-34.625549012631168</c:v>
                </c:pt>
                <c:pt idx="5621">
                  <c:v>-34.625528459622878</c:v>
                </c:pt>
                <c:pt idx="5622">
                  <c:v>-34.625539213942702</c:v>
                </c:pt>
                <c:pt idx="5623">
                  <c:v>-34.625466927453736</c:v>
                </c:pt>
                <c:pt idx="5624">
                  <c:v>-34.625378311111078</c:v>
                </c:pt>
                <c:pt idx="5625">
                  <c:v>-34.625220049768899</c:v>
                </c:pt>
                <c:pt idx="5626">
                  <c:v>-34.625162964279333</c:v>
                </c:pt>
                <c:pt idx="5627">
                  <c:v>-34.625129353233795</c:v>
                </c:pt>
                <c:pt idx="5628">
                  <c:v>-34.625287617694049</c:v>
                </c:pt>
                <c:pt idx="5629">
                  <c:v>-34.625227531083446</c:v>
                </c:pt>
                <c:pt idx="5630">
                  <c:v>-34.625234239033887</c:v>
                </c:pt>
                <c:pt idx="5631">
                  <c:v>-34.625257457386333</c:v>
                </c:pt>
                <c:pt idx="5632">
                  <c:v>-34.625383809692849</c:v>
                </c:pt>
                <c:pt idx="5633">
                  <c:v>-34.625378771742959</c:v>
                </c:pt>
                <c:pt idx="5634">
                  <c:v>-34.625295829636165</c:v>
                </c:pt>
                <c:pt idx="5635">
                  <c:v>-34.625220901348442</c:v>
                </c:pt>
                <c:pt idx="5636">
                  <c:v>-34.625176512329219</c:v>
                </c:pt>
                <c:pt idx="5637">
                  <c:v>-34.625208229868718</c:v>
                </c:pt>
                <c:pt idx="5638">
                  <c:v>-34.625201808831321</c:v>
                </c:pt>
                <c:pt idx="5639">
                  <c:v>-34.625219326241101</c:v>
                </c:pt>
                <c:pt idx="5640">
                  <c:v>-34.625282042191067</c:v>
                </c:pt>
                <c:pt idx="5641">
                  <c:v>-34.625369727047115</c:v>
                </c:pt>
                <c:pt idx="5642">
                  <c:v>-34.625376041112851</c:v>
                </c:pt>
                <c:pt idx="5643">
                  <c:v>-34.625353649893661</c:v>
                </c:pt>
                <c:pt idx="5644">
                  <c:v>-34.62536581045169</c:v>
                </c:pt>
                <c:pt idx="5645">
                  <c:v>-34.625325185972336</c:v>
                </c:pt>
                <c:pt idx="5646">
                  <c:v>-34.625412077209106</c:v>
                </c:pt>
                <c:pt idx="5647">
                  <c:v>-34.625553470254921</c:v>
                </c:pt>
                <c:pt idx="5648">
                  <c:v>-34.625523809523777</c:v>
                </c:pt>
                <c:pt idx="5649">
                  <c:v>-34.625471150442451</c:v>
                </c:pt>
                <c:pt idx="5650">
                  <c:v>-34.62549884976108</c:v>
                </c:pt>
                <c:pt idx="5651">
                  <c:v>-34.625546886058004</c:v>
                </c:pt>
                <c:pt idx="5652">
                  <c:v>-34.625512825048617</c:v>
                </c:pt>
                <c:pt idx="5653">
                  <c:v>-34.625486381322929</c:v>
                </c:pt>
                <c:pt idx="5654">
                  <c:v>-34.625447391688738</c:v>
                </c:pt>
                <c:pt idx="5655">
                  <c:v>-34.625429985855696</c:v>
                </c:pt>
                <c:pt idx="5656">
                  <c:v>-34.625374933710418</c:v>
                </c:pt>
                <c:pt idx="5657">
                  <c:v>-34.625409685401173</c:v>
                </c:pt>
                <c:pt idx="5658">
                  <c:v>-34.625447959003324</c:v>
                </c:pt>
                <c:pt idx="5659">
                  <c:v>-34.625461837455802</c:v>
                </c:pt>
                <c:pt idx="5660">
                  <c:v>-34.625429606076636</c:v>
                </c:pt>
                <c:pt idx="5661">
                  <c:v>-34.625462380784143</c:v>
                </c:pt>
                <c:pt idx="5662">
                  <c:v>-34.62543740067099</c:v>
                </c:pt>
                <c:pt idx="5663">
                  <c:v>-34.625415960451939</c:v>
                </c:pt>
                <c:pt idx="5664">
                  <c:v>-34.62549849955866</c:v>
                </c:pt>
                <c:pt idx="5665">
                  <c:v>-34.625483939286937</c:v>
                </c:pt>
                <c:pt idx="5666">
                  <c:v>-34.625441856361356</c:v>
                </c:pt>
                <c:pt idx="5667">
                  <c:v>-34.625445306986549</c:v>
                </c:pt>
                <c:pt idx="5668">
                  <c:v>-34.625459340271611</c:v>
                </c:pt>
                <c:pt idx="5669">
                  <c:v>-34.62541269841266</c:v>
                </c:pt>
                <c:pt idx="5670">
                  <c:v>-34.625611003350336</c:v>
                </c:pt>
                <c:pt idx="5671">
                  <c:v>-34.625647743300384</c:v>
                </c:pt>
                <c:pt idx="5672">
                  <c:v>-34.625667724308087</c:v>
                </c:pt>
                <c:pt idx="5673">
                  <c:v>-34.625847021501549</c:v>
                </c:pt>
                <c:pt idx="5674">
                  <c:v>-34.625785198237843</c:v>
                </c:pt>
                <c:pt idx="5675">
                  <c:v>-34.62578083157149</c:v>
                </c:pt>
                <c:pt idx="5676">
                  <c:v>-34.625785978509732</c:v>
                </c:pt>
                <c:pt idx="5677">
                  <c:v>-34.625791651990099</c:v>
                </c:pt>
                <c:pt idx="5678">
                  <c:v>-34.625829371368155</c:v>
                </c:pt>
                <c:pt idx="5679">
                  <c:v>-34.625899295774602</c:v>
                </c:pt>
                <c:pt idx="5680">
                  <c:v>-34.625965851082512</c:v>
                </c:pt>
                <c:pt idx="5681">
                  <c:v>-34.626026047166441</c:v>
                </c:pt>
                <c:pt idx="5682">
                  <c:v>-34.626037480204069</c:v>
                </c:pt>
                <c:pt idx="5683">
                  <c:v>-34.626031140042173</c:v>
                </c:pt>
                <c:pt idx="5684">
                  <c:v>-34.626085488126598</c:v>
                </c:pt>
                <c:pt idx="5685">
                  <c:v>-34.626095849454749</c:v>
                </c:pt>
                <c:pt idx="5686">
                  <c:v>-34.626109548092089</c:v>
                </c:pt>
                <c:pt idx="5687">
                  <c:v>-34.626062763713023</c:v>
                </c:pt>
                <c:pt idx="5688">
                  <c:v>-34.625998945333045</c:v>
                </c:pt>
                <c:pt idx="5689">
                  <c:v>-34.625952021089574</c:v>
                </c:pt>
                <c:pt idx="5690">
                  <c:v>-34.625946758038957</c:v>
                </c:pt>
                <c:pt idx="5691">
                  <c:v>-34.625868587491162</c:v>
                </c:pt>
                <c:pt idx="5692">
                  <c:v>-34.625821008255699</c:v>
                </c:pt>
                <c:pt idx="5693">
                  <c:v>-34.625753424657482</c:v>
                </c:pt>
                <c:pt idx="5694">
                  <c:v>-34.625771729587306</c:v>
                </c:pt>
                <c:pt idx="5695">
                  <c:v>-34.625747191011186</c:v>
                </c:pt>
                <c:pt idx="5696">
                  <c:v>-34.625703703703657</c:v>
                </c:pt>
                <c:pt idx="5697">
                  <c:v>-34.625710424710377</c:v>
                </c:pt>
                <c:pt idx="5698">
                  <c:v>-34.625646078259294</c:v>
                </c:pt>
                <c:pt idx="5699">
                  <c:v>-34.625620701754336</c:v>
                </c:pt>
                <c:pt idx="5700">
                  <c:v>-34.625768987896805</c:v>
                </c:pt>
                <c:pt idx="5701">
                  <c:v>-34.625896878288266</c:v>
                </c:pt>
                <c:pt idx="5702">
                  <c:v>-34.625994739610682</c:v>
                </c:pt>
                <c:pt idx="5703">
                  <c:v>-34.626166900420706</c:v>
                </c:pt>
                <c:pt idx="5704">
                  <c:v>-34.626210517090222</c:v>
                </c:pt>
                <c:pt idx="5705">
                  <c:v>-34.626232036452812</c:v>
                </c:pt>
                <c:pt idx="5706">
                  <c:v>-34.626405291746927</c:v>
                </c:pt>
                <c:pt idx="5707">
                  <c:v>-34.626361772950197</c:v>
                </c:pt>
                <c:pt idx="5708">
                  <c:v>-34.626347696619327</c:v>
                </c:pt>
                <c:pt idx="5709">
                  <c:v>-34.626354991243389</c:v>
                </c:pt>
                <c:pt idx="5710">
                  <c:v>-34.626351427070517</c:v>
                </c:pt>
                <c:pt idx="5711">
                  <c:v>-34.626384278711441</c:v>
                </c:pt>
                <c:pt idx="5712">
                  <c:v>-34.626438998774681</c:v>
                </c:pt>
                <c:pt idx="5713">
                  <c:v>-34.626425796289773</c:v>
                </c:pt>
                <c:pt idx="5714">
                  <c:v>-34.626406999125066</c:v>
                </c:pt>
                <c:pt idx="5715">
                  <c:v>-34.626431070678755</c:v>
                </c:pt>
                <c:pt idx="5716">
                  <c:v>-34.626512156725511</c:v>
                </c:pt>
                <c:pt idx="5717">
                  <c:v>-34.626467995802685</c:v>
                </c:pt>
                <c:pt idx="5718">
                  <c:v>-34.626485049833846</c:v>
                </c:pt>
                <c:pt idx="5719">
                  <c:v>-34.626490384615344</c:v>
                </c:pt>
                <c:pt idx="5720">
                  <c:v>-34.626593427722383</c:v>
                </c:pt>
                <c:pt idx="5721">
                  <c:v>-34.626685948968849</c:v>
                </c:pt>
                <c:pt idx="5722">
                  <c:v>-34.626695264721249</c:v>
                </c:pt>
                <c:pt idx="5723">
                  <c:v>-34.626706149545726</c:v>
                </c:pt>
                <c:pt idx="5724">
                  <c:v>-34.626694323144058</c:v>
                </c:pt>
                <c:pt idx="5725">
                  <c:v>-34.626710094306631</c:v>
                </c:pt>
                <c:pt idx="5726">
                  <c:v>-34.626668587393006</c:v>
                </c:pt>
                <c:pt idx="5727">
                  <c:v>-34.626601082402189</c:v>
                </c:pt>
                <c:pt idx="5728">
                  <c:v>-34.626657706405958</c:v>
                </c:pt>
                <c:pt idx="5729">
                  <c:v>-34.626652530540966</c:v>
                </c:pt>
                <c:pt idx="5730">
                  <c:v>-34.626584714709431</c:v>
                </c:pt>
                <c:pt idx="5731">
                  <c:v>-34.626531402651736</c:v>
                </c:pt>
                <c:pt idx="5732">
                  <c:v>-34.626527123669938</c:v>
                </c:pt>
                <c:pt idx="5733">
                  <c:v>-34.626600627833938</c:v>
                </c:pt>
                <c:pt idx="5734">
                  <c:v>-34.626627898866573</c:v>
                </c:pt>
                <c:pt idx="5735">
                  <c:v>-34.626607740585733</c:v>
                </c:pt>
                <c:pt idx="5736">
                  <c:v>-34.626797455115877</c:v>
                </c:pt>
                <c:pt idx="5737">
                  <c:v>-34.626801847333525</c:v>
                </c:pt>
                <c:pt idx="5738">
                  <c:v>-34.626899808328943</c:v>
                </c:pt>
                <c:pt idx="5739">
                  <c:v>-34.62689407665502</c:v>
                </c:pt>
                <c:pt idx="5740">
                  <c:v>-34.626946002438565</c:v>
                </c:pt>
                <c:pt idx="5741">
                  <c:v>-34.62686555207241</c:v>
                </c:pt>
                <c:pt idx="5742">
                  <c:v>-34.626931742991431</c:v>
                </c:pt>
                <c:pt idx="5743">
                  <c:v>-34.627018454038961</c:v>
                </c:pt>
                <c:pt idx="5744">
                  <c:v>-34.627055526544787</c:v>
                </c:pt>
                <c:pt idx="5745">
                  <c:v>-34.627006091193842</c:v>
                </c:pt>
                <c:pt idx="5746">
                  <c:v>-34.627141987123679</c:v>
                </c:pt>
                <c:pt idx="5747">
                  <c:v>-34.627069241475262</c:v>
                </c:pt>
                <c:pt idx="5748">
                  <c:v>-34.627146982083801</c:v>
                </c:pt>
                <c:pt idx="5749">
                  <c:v>-34.627164347826053</c:v>
                </c:pt>
                <c:pt idx="5750">
                  <c:v>-34.62716066770993</c:v>
                </c:pt>
                <c:pt idx="5751">
                  <c:v>-34.627175069540996</c:v>
                </c:pt>
                <c:pt idx="5752">
                  <c:v>-34.627225969059587</c:v>
                </c:pt>
                <c:pt idx="5753">
                  <c:v>-34.627310914146648</c:v>
                </c:pt>
                <c:pt idx="5754">
                  <c:v>-34.627249869678508</c:v>
                </c:pt>
                <c:pt idx="5755">
                  <c:v>-34.627222202918659</c:v>
                </c:pt>
                <c:pt idx="5756">
                  <c:v>-34.627224422442218</c:v>
                </c:pt>
                <c:pt idx="5757">
                  <c:v>-34.627274400833599</c:v>
                </c:pt>
                <c:pt idx="5758">
                  <c:v>-34.627223129015427</c:v>
                </c:pt>
                <c:pt idx="5759">
                  <c:v>-34.627249999999975</c:v>
                </c:pt>
                <c:pt idx="5760">
                  <c:v>-34.627257247005701</c:v>
                </c:pt>
                <c:pt idx="5761">
                  <c:v>-34.627325234293622</c:v>
                </c:pt>
                <c:pt idx="5762">
                  <c:v>-34.627412458788797</c:v>
                </c:pt>
                <c:pt idx="5763">
                  <c:v>-34.627391047883386</c:v>
                </c:pt>
                <c:pt idx="5764">
                  <c:v>-34.627306331309597</c:v>
                </c:pt>
                <c:pt idx="5765">
                  <c:v>-34.627238987166116</c:v>
                </c:pt>
                <c:pt idx="5766">
                  <c:v>-34.627208774059277</c:v>
                </c:pt>
                <c:pt idx="5767">
                  <c:v>-34.627185332870987</c:v>
                </c:pt>
                <c:pt idx="5768">
                  <c:v>-34.627109204368146</c:v>
                </c:pt>
                <c:pt idx="5769">
                  <c:v>-34.627004159445377</c:v>
                </c:pt>
                <c:pt idx="5770">
                  <c:v>-34.627009357130454</c:v>
                </c:pt>
                <c:pt idx="5771">
                  <c:v>-34.627201143451117</c:v>
                </c:pt>
                <c:pt idx="5772">
                  <c:v>-34.627276286159677</c:v>
                </c:pt>
                <c:pt idx="5773">
                  <c:v>-34.627328022168314</c:v>
                </c:pt>
                <c:pt idx="5774">
                  <c:v>-34.627323463203432</c:v>
                </c:pt>
                <c:pt idx="5775">
                  <c:v>-34.627302112188332</c:v>
                </c:pt>
                <c:pt idx="5776">
                  <c:v>-34.627358663666229</c:v>
                </c:pt>
                <c:pt idx="5777">
                  <c:v>-34.627332814122504</c:v>
                </c:pt>
                <c:pt idx="5778">
                  <c:v>-34.627360096902549</c:v>
                </c:pt>
                <c:pt idx="5779">
                  <c:v>-34.627366089965371</c:v>
                </c:pt>
                <c:pt idx="5780">
                  <c:v>-34.627547829095285</c:v>
                </c:pt>
                <c:pt idx="5781">
                  <c:v>-34.627552576962962</c:v>
                </c:pt>
                <c:pt idx="5782">
                  <c:v>-34.627595192806474</c:v>
                </c:pt>
                <c:pt idx="5783">
                  <c:v>-34.627641251728882</c:v>
                </c:pt>
                <c:pt idx="5784">
                  <c:v>-34.627631806395826</c:v>
                </c:pt>
                <c:pt idx="5785">
                  <c:v>-34.627609402004815</c:v>
                </c:pt>
                <c:pt idx="5786">
                  <c:v>-34.627650941765999</c:v>
                </c:pt>
                <c:pt idx="5787">
                  <c:v>-34.627646337249452</c:v>
                </c:pt>
                <c:pt idx="5788">
                  <c:v>-34.627697011573645</c:v>
                </c:pt>
                <c:pt idx="5789">
                  <c:v>-34.62777012089807</c:v>
                </c:pt>
                <c:pt idx="5790">
                  <c:v>-34.627812812985638</c:v>
                </c:pt>
                <c:pt idx="5791">
                  <c:v>-34.627796788674004</c:v>
                </c:pt>
                <c:pt idx="5792">
                  <c:v>-34.627802865527336</c:v>
                </c:pt>
                <c:pt idx="5793">
                  <c:v>-34.62785847428372</c:v>
                </c:pt>
                <c:pt idx="5794">
                  <c:v>-34.627913028472797</c:v>
                </c:pt>
                <c:pt idx="5795">
                  <c:v>-34.628077639751524</c:v>
                </c:pt>
                <c:pt idx="5796">
                  <c:v>-34.628096084181443</c:v>
                </c:pt>
                <c:pt idx="5797">
                  <c:v>-34.628168678854749</c:v>
                </c:pt>
                <c:pt idx="5798">
                  <c:v>-34.628091395068083</c:v>
                </c:pt>
                <c:pt idx="5799">
                  <c:v>-34.628019137931005</c:v>
                </c:pt>
                <c:pt idx="5800">
                  <c:v>-34.628006205826551</c:v>
                </c:pt>
                <c:pt idx="5801">
                  <c:v>-34.627926577042373</c:v>
                </c:pt>
                <c:pt idx="5802">
                  <c:v>-34.627899362398729</c:v>
                </c:pt>
                <c:pt idx="5803">
                  <c:v>-34.627856133700867</c:v>
                </c:pt>
                <c:pt idx="5804">
                  <c:v>-34.627788285960349</c:v>
                </c:pt>
                <c:pt idx="5805">
                  <c:v>-34.627735273854604</c:v>
                </c:pt>
                <c:pt idx="5806">
                  <c:v>-34.627675908386401</c:v>
                </c:pt>
                <c:pt idx="5807">
                  <c:v>-34.62768095730025</c:v>
                </c:pt>
                <c:pt idx="5808">
                  <c:v>-34.627650542261982</c:v>
                </c:pt>
                <c:pt idx="5809">
                  <c:v>-34.627473321858837</c:v>
                </c:pt>
                <c:pt idx="5810">
                  <c:v>-34.62734193770433</c:v>
                </c:pt>
                <c:pt idx="5811">
                  <c:v>-34.627279249827914</c:v>
                </c:pt>
                <c:pt idx="5812">
                  <c:v>-34.627242903836205</c:v>
                </c:pt>
                <c:pt idx="5813">
                  <c:v>-34.627147918816625</c:v>
                </c:pt>
                <c:pt idx="5814">
                  <c:v>-34.627011349956987</c:v>
                </c:pt>
                <c:pt idx="5815">
                  <c:v>-34.626976788170545</c:v>
                </c:pt>
                <c:pt idx="5816">
                  <c:v>-34.626901323706356</c:v>
                </c:pt>
                <c:pt idx="5817">
                  <c:v>-34.626973874183548</c:v>
                </c:pt>
                <c:pt idx="5818">
                  <c:v>-34.626734318611426</c:v>
                </c:pt>
                <c:pt idx="5819">
                  <c:v>-34.626469931271458</c:v>
                </c:pt>
                <c:pt idx="5820">
                  <c:v>-34.626460058409187</c:v>
                </c:pt>
                <c:pt idx="5821">
                  <c:v>-34.626293541738214</c:v>
                </c:pt>
                <c:pt idx="5822">
                  <c:v>-34.626309290743578</c:v>
                </c:pt>
                <c:pt idx="5823">
                  <c:v>-34.626163461538439</c:v>
                </c:pt>
                <c:pt idx="5824">
                  <c:v>-34.626124635193108</c:v>
                </c:pt>
                <c:pt idx="5825">
                  <c:v>-34.626027119807731</c:v>
                </c:pt>
                <c:pt idx="5826">
                  <c:v>-34.625927921743582</c:v>
                </c:pt>
                <c:pt idx="5827">
                  <c:v>-34.625881777625231</c:v>
                </c:pt>
                <c:pt idx="5828">
                  <c:v>-34.625779378967209</c:v>
                </c:pt>
                <c:pt idx="5829">
                  <c:v>-34.625706689536855</c:v>
                </c:pt>
                <c:pt idx="5830">
                  <c:v>-34.625656491167874</c:v>
                </c:pt>
                <c:pt idx="5831">
                  <c:v>-34.625507030178298</c:v>
                </c:pt>
                <c:pt idx="5832">
                  <c:v>-34.625483113320733</c:v>
                </c:pt>
                <c:pt idx="5833">
                  <c:v>-34.625351559821709</c:v>
                </c:pt>
                <c:pt idx="5834">
                  <c:v>-34.62527112253639</c:v>
                </c:pt>
                <c:pt idx="5835">
                  <c:v>-34.6251461617546</c:v>
                </c:pt>
                <c:pt idx="5836">
                  <c:v>-34.625050710981647</c:v>
                </c:pt>
                <c:pt idx="5837">
                  <c:v>-34.624952552243897</c:v>
                </c:pt>
                <c:pt idx="5838">
                  <c:v>-34.624896557629711</c:v>
                </c:pt>
                <c:pt idx="5839">
                  <c:v>-34.624752568493129</c:v>
                </c:pt>
                <c:pt idx="5840">
                  <c:v>-34.624567711008368</c:v>
                </c:pt>
                <c:pt idx="5841">
                  <c:v>-34.62455837042107</c:v>
                </c:pt>
                <c:pt idx="5842">
                  <c:v>-34.624382508985093</c:v>
                </c:pt>
                <c:pt idx="5843">
                  <c:v>-34.624341889117026</c:v>
                </c:pt>
                <c:pt idx="5844">
                  <c:v>-34.624238665526072</c:v>
                </c:pt>
                <c:pt idx="5845">
                  <c:v>-34.624244269586029</c:v>
                </c:pt>
                <c:pt idx="5846">
                  <c:v>-34.624290576363933</c:v>
                </c:pt>
                <c:pt idx="5847">
                  <c:v>-34.624259404924743</c:v>
                </c:pt>
                <c:pt idx="5848">
                  <c:v>-34.624236279705919</c:v>
                </c:pt>
                <c:pt idx="5849">
                  <c:v>-34.62420068376067</c:v>
                </c:pt>
                <c:pt idx="5850">
                  <c:v>-34.624283883096894</c:v>
                </c:pt>
                <c:pt idx="5851">
                  <c:v>-34.624228810663006</c:v>
                </c:pt>
                <c:pt idx="5852">
                  <c:v>-34.624283102682369</c:v>
                </c:pt>
                <c:pt idx="5853">
                  <c:v>-34.624240519303029</c:v>
                </c:pt>
                <c:pt idx="5854">
                  <c:v>-34.624199487617403</c:v>
                </c:pt>
                <c:pt idx="5855">
                  <c:v>-34.624176912568288</c:v>
                </c:pt>
                <c:pt idx="5856">
                  <c:v>-34.6241917363838</c:v>
                </c:pt>
                <c:pt idx="5857">
                  <c:v>-34.624160976442454</c:v>
                </c:pt>
                <c:pt idx="5858">
                  <c:v>-34.6241537805086</c:v>
                </c:pt>
                <c:pt idx="5859">
                  <c:v>-34.624042491467563</c:v>
                </c:pt>
                <c:pt idx="5860">
                  <c:v>-34.624059546152516</c:v>
                </c:pt>
                <c:pt idx="5861">
                  <c:v>-34.623966223132015</c:v>
                </c:pt>
                <c:pt idx="5862">
                  <c:v>-34.623934675080996</c:v>
                </c:pt>
                <c:pt idx="5863">
                  <c:v>-34.623998294679382</c:v>
                </c:pt>
                <c:pt idx="5864">
                  <c:v>-34.623863938618911</c:v>
                </c:pt>
                <c:pt idx="5865">
                  <c:v>-34.623776849641992</c:v>
                </c:pt>
                <c:pt idx="5866">
                  <c:v>-34.623670700528365</c:v>
                </c:pt>
                <c:pt idx="5867">
                  <c:v>-34.623583162917498</c:v>
                </c:pt>
                <c:pt idx="5868">
                  <c:v>-34.623531265973739</c:v>
                </c:pt>
                <c:pt idx="5869">
                  <c:v>-34.623423509369658</c:v>
                </c:pt>
                <c:pt idx="5870">
                  <c:v>-34.623419349344218</c:v>
                </c:pt>
                <c:pt idx="5871">
                  <c:v>-34.623356607629411</c:v>
                </c:pt>
                <c:pt idx="5872">
                  <c:v>-34.62338004427037</c:v>
                </c:pt>
                <c:pt idx="5873">
                  <c:v>-34.623371297242059</c:v>
                </c:pt>
                <c:pt idx="5874">
                  <c:v>-34.623356255319131</c:v>
                </c:pt>
                <c:pt idx="5875">
                  <c:v>-34.623308032675268</c:v>
                </c:pt>
                <c:pt idx="5876">
                  <c:v>-34.623262378764657</c:v>
                </c:pt>
                <c:pt idx="5877">
                  <c:v>-34.623250425314716</c:v>
                </c:pt>
                <c:pt idx="5878">
                  <c:v>-34.623178431706059</c:v>
                </c:pt>
                <c:pt idx="5879">
                  <c:v>-34.623316666666646</c:v>
                </c:pt>
                <c:pt idx="5880">
                  <c:v>-34.623218330215934</c:v>
                </c:pt>
                <c:pt idx="5881">
                  <c:v>-34.623186501190055</c:v>
                </c:pt>
                <c:pt idx="5882">
                  <c:v>-34.623095019547833</c:v>
                </c:pt>
                <c:pt idx="5883">
                  <c:v>-34.62307868796735</c:v>
                </c:pt>
                <c:pt idx="5884">
                  <c:v>-34.622986236193697</c:v>
                </c:pt>
                <c:pt idx="5885">
                  <c:v>-34.622978593272151</c:v>
                </c:pt>
                <c:pt idx="5886">
                  <c:v>-34.622910310854408</c:v>
                </c:pt>
                <c:pt idx="5887">
                  <c:v>-34.622870584239109</c:v>
                </c:pt>
                <c:pt idx="5888">
                  <c:v>-34.622816267617573</c:v>
                </c:pt>
                <c:pt idx="5889">
                  <c:v>-34.622737860780965</c:v>
                </c:pt>
                <c:pt idx="5890">
                  <c:v>-34.62270072992699</c:v>
                </c:pt>
                <c:pt idx="5891">
                  <c:v>-34.622636625933453</c:v>
                </c:pt>
                <c:pt idx="5892">
                  <c:v>-34.622575428474441</c:v>
                </c:pt>
                <c:pt idx="5893">
                  <c:v>-34.622540040719358</c:v>
                </c:pt>
                <c:pt idx="5894">
                  <c:v>-34.622501950805741</c:v>
                </c:pt>
                <c:pt idx="5895">
                  <c:v>-34.622574626865649</c:v>
                </c:pt>
                <c:pt idx="5896">
                  <c:v>-34.622627607257904</c:v>
                </c:pt>
                <c:pt idx="5897">
                  <c:v>-34.622787216005406</c:v>
                </c:pt>
                <c:pt idx="5898">
                  <c:v>-34.622763010679755</c:v>
                </c:pt>
                <c:pt idx="5899">
                  <c:v>-34.62277508474574</c:v>
                </c:pt>
                <c:pt idx="5900">
                  <c:v>-34.622749025588867</c:v>
                </c:pt>
                <c:pt idx="5901">
                  <c:v>-34.622732463571651</c:v>
                </c:pt>
                <c:pt idx="5902">
                  <c:v>-34.62276300186344</c:v>
                </c:pt>
                <c:pt idx="5903">
                  <c:v>-34.622773204607029</c:v>
                </c:pt>
                <c:pt idx="5904">
                  <c:v>-34.622749364944944</c:v>
                </c:pt>
                <c:pt idx="5905">
                  <c:v>-34.622851676261412</c:v>
                </c:pt>
                <c:pt idx="5906">
                  <c:v>-34.622839681733517</c:v>
                </c:pt>
                <c:pt idx="5907">
                  <c:v>-34.622764218009458</c:v>
                </c:pt>
                <c:pt idx="5908">
                  <c:v>-34.622698256896243</c:v>
                </c:pt>
                <c:pt idx="5909">
                  <c:v>-34.622742301184417</c:v>
                </c:pt>
                <c:pt idx="5910">
                  <c:v>-34.622677719505987</c:v>
                </c:pt>
                <c:pt idx="5911">
                  <c:v>-34.62258643437076</c:v>
                </c:pt>
                <c:pt idx="5912">
                  <c:v>-34.622538981904263</c:v>
                </c:pt>
                <c:pt idx="5913">
                  <c:v>-34.622502198173812</c:v>
                </c:pt>
                <c:pt idx="5914">
                  <c:v>-34.622400507185112</c:v>
                </c:pt>
                <c:pt idx="5915">
                  <c:v>-34.622410581473957</c:v>
                </c:pt>
                <c:pt idx="5916">
                  <c:v>-34.622401385837406</c:v>
                </c:pt>
                <c:pt idx="5917">
                  <c:v>-34.622484792159504</c:v>
                </c:pt>
                <c:pt idx="5918">
                  <c:v>-34.622481838148325</c:v>
                </c:pt>
                <c:pt idx="5919">
                  <c:v>-34.622405912162151</c:v>
                </c:pt>
                <c:pt idx="5920">
                  <c:v>-34.622325620672179</c:v>
                </c:pt>
                <c:pt idx="5921">
                  <c:v>-34.622249240121576</c:v>
                </c:pt>
                <c:pt idx="5922">
                  <c:v>-34.622163599527262</c:v>
                </c:pt>
                <c:pt idx="5923">
                  <c:v>-34.622128291694793</c:v>
                </c:pt>
                <c:pt idx="5924">
                  <c:v>-34.622055527426149</c:v>
                </c:pt>
                <c:pt idx="5925">
                  <c:v>-34.621957475531545</c:v>
                </c:pt>
                <c:pt idx="5926">
                  <c:v>-34.621889488780148</c:v>
                </c:pt>
                <c:pt idx="5927">
                  <c:v>-34.621850202429144</c:v>
                </c:pt>
                <c:pt idx="5928">
                  <c:v>-34.621895766571079</c:v>
                </c:pt>
                <c:pt idx="5929">
                  <c:v>-34.621836762225961</c:v>
                </c:pt>
                <c:pt idx="5930">
                  <c:v>-34.621808126791422</c:v>
                </c:pt>
                <c:pt idx="5931">
                  <c:v>-34.621743594066068</c:v>
                </c:pt>
                <c:pt idx="5932">
                  <c:v>-34.621729984830594</c:v>
                </c:pt>
                <c:pt idx="5933">
                  <c:v>-34.621716043141205</c:v>
                </c:pt>
                <c:pt idx="5934">
                  <c:v>-34.621705644481871</c:v>
                </c:pt>
                <c:pt idx="5935">
                  <c:v>-34.62171142183287</c:v>
                </c:pt>
                <c:pt idx="5936">
                  <c:v>-34.621776823311421</c:v>
                </c:pt>
                <c:pt idx="5937">
                  <c:v>-34.621800943078469</c:v>
                </c:pt>
                <c:pt idx="5938">
                  <c:v>-34.621746758713577</c:v>
                </c:pt>
                <c:pt idx="5939">
                  <c:v>-34.621667508417495</c:v>
                </c:pt>
                <c:pt idx="5940">
                  <c:v>-34.621630870223861</c:v>
                </c:pt>
                <c:pt idx="5941">
                  <c:v>-34.621588017502511</c:v>
                </c:pt>
                <c:pt idx="5942">
                  <c:v>-34.621509338717807</c:v>
                </c:pt>
                <c:pt idx="5943">
                  <c:v>-34.621533983849254</c:v>
                </c:pt>
                <c:pt idx="5944">
                  <c:v>-34.621482926829259</c:v>
                </c:pt>
                <c:pt idx="5945">
                  <c:v>-34.621563403969049</c:v>
                </c:pt>
                <c:pt idx="5946">
                  <c:v>-34.621642340675962</c:v>
                </c:pt>
                <c:pt idx="5947">
                  <c:v>-34.621616005379948</c:v>
                </c:pt>
                <c:pt idx="5948">
                  <c:v>-34.62155538746007</c:v>
                </c:pt>
                <c:pt idx="5949">
                  <c:v>-34.621511260504192</c:v>
                </c:pt>
                <c:pt idx="5950">
                  <c:v>-34.621476558561575</c:v>
                </c:pt>
                <c:pt idx="5951">
                  <c:v>-34.621534610215043</c:v>
                </c:pt>
                <c:pt idx="5952">
                  <c:v>-34.621462455904577</c:v>
                </c:pt>
                <c:pt idx="5953">
                  <c:v>-34.621426771918031</c:v>
                </c:pt>
                <c:pt idx="5954">
                  <c:v>-34.621391939546591</c:v>
                </c:pt>
                <c:pt idx="5955">
                  <c:v>-34.621359469442574</c:v>
                </c:pt>
                <c:pt idx="5956">
                  <c:v>-34.621442840355876</c:v>
                </c:pt>
                <c:pt idx="5957">
                  <c:v>-34.621348271231952</c:v>
                </c:pt>
                <c:pt idx="5958">
                  <c:v>-34.621290820607477</c:v>
                </c:pt>
                <c:pt idx="5959">
                  <c:v>-34.621307885906035</c:v>
                </c:pt>
                <c:pt idx="5960">
                  <c:v>-34.62124593189062</c:v>
                </c:pt>
                <c:pt idx="5961">
                  <c:v>-34.621174102650116</c:v>
                </c:pt>
                <c:pt idx="5962">
                  <c:v>-34.621147912124762</c:v>
                </c:pt>
                <c:pt idx="5963">
                  <c:v>-34.621174547283694</c:v>
                </c:pt>
                <c:pt idx="5964">
                  <c:v>-34.6212254819782</c:v>
                </c:pt>
                <c:pt idx="5965">
                  <c:v>-34.621262487428758</c:v>
                </c:pt>
                <c:pt idx="5966">
                  <c:v>-34.621212837271656</c:v>
                </c:pt>
                <c:pt idx="5967">
                  <c:v>-34.621200737265411</c:v>
                </c:pt>
                <c:pt idx="5968">
                  <c:v>-34.621256324342433</c:v>
                </c:pt>
                <c:pt idx="5969">
                  <c:v>-34.621240703517586</c:v>
                </c:pt>
                <c:pt idx="5970">
                  <c:v>-34.621246357394064</c:v>
                </c:pt>
                <c:pt idx="5971">
                  <c:v>-34.621243636972537</c:v>
                </c:pt>
                <c:pt idx="5972">
                  <c:v>-34.621244935543274</c:v>
                </c:pt>
                <c:pt idx="5973">
                  <c:v>-34.621268162035484</c:v>
                </c:pt>
                <c:pt idx="5974">
                  <c:v>-34.621319330543926</c:v>
                </c:pt>
                <c:pt idx="5975">
                  <c:v>-34.621360274431055</c:v>
                </c:pt>
                <c:pt idx="5976">
                  <c:v>-34.621314371758409</c:v>
                </c:pt>
                <c:pt idx="5977">
                  <c:v>-34.621251589160252</c:v>
                </c:pt>
                <c:pt idx="5978">
                  <c:v>-34.62122796454257</c:v>
                </c:pt>
                <c:pt idx="5979">
                  <c:v>-34.621196321070236</c:v>
                </c:pt>
                <c:pt idx="5980">
                  <c:v>-34.621138271192109</c:v>
                </c:pt>
                <c:pt idx="5981">
                  <c:v>-34.621078736208631</c:v>
                </c:pt>
                <c:pt idx="5982">
                  <c:v>-34.621097108474018</c:v>
                </c:pt>
                <c:pt idx="5983">
                  <c:v>-34.621004010695195</c:v>
                </c:pt>
                <c:pt idx="5984">
                  <c:v>-34.620970593149551</c:v>
                </c:pt>
                <c:pt idx="5985">
                  <c:v>-34.620946374874713</c:v>
                </c:pt>
                <c:pt idx="5986">
                  <c:v>-34.621087689994994</c:v>
                </c:pt>
                <c:pt idx="5987">
                  <c:v>-34.621126920507692</c:v>
                </c:pt>
                <c:pt idx="5988">
                  <c:v>-34.621090666221413</c:v>
                </c:pt>
                <c:pt idx="5989">
                  <c:v>-34.621099499165283</c:v>
                </c:pt>
                <c:pt idx="5990">
                  <c:v>-34.62103371724254</c:v>
                </c:pt>
                <c:pt idx="5991">
                  <c:v>-34.621012349799742</c:v>
                </c:pt>
                <c:pt idx="5992">
                  <c:v>-34.6209689637911</c:v>
                </c:pt>
                <c:pt idx="5993">
                  <c:v>-34.620906406406419</c:v>
                </c:pt>
                <c:pt idx="5994">
                  <c:v>-34.62086922435364</c:v>
                </c:pt>
                <c:pt idx="5995">
                  <c:v>-34.620842561707818</c:v>
                </c:pt>
                <c:pt idx="5996">
                  <c:v>-34.620795397698856</c:v>
                </c:pt>
                <c:pt idx="5997">
                  <c:v>-34.62073391130378</c:v>
                </c:pt>
                <c:pt idx="5998">
                  <c:v>-34.62070678446409</c:v>
                </c:pt>
                <c:pt idx="5999">
                  <c:v>-34.620741833333348</c:v>
                </c:pt>
                <c:pt idx="6000">
                  <c:v>-34.620676720546591</c:v>
                </c:pt>
                <c:pt idx="6001">
                  <c:v>-34.620632455848067</c:v>
                </c:pt>
                <c:pt idx="6002">
                  <c:v>-34.62066150258206</c:v>
                </c:pt>
                <c:pt idx="6003">
                  <c:v>-34.620738507661585</c:v>
                </c:pt>
                <c:pt idx="6004">
                  <c:v>-34.620758701082451</c:v>
                </c:pt>
                <c:pt idx="6005">
                  <c:v>-34.620728771228791</c:v>
                </c:pt>
                <c:pt idx="6006">
                  <c:v>-34.620649242550378</c:v>
                </c:pt>
                <c:pt idx="6007">
                  <c:v>-34.620621338215734</c:v>
                </c:pt>
                <c:pt idx="6008">
                  <c:v>-34.620648194375129</c:v>
                </c:pt>
                <c:pt idx="6009">
                  <c:v>-34.620600166389373</c:v>
                </c:pt>
                <c:pt idx="6010">
                  <c:v>-34.62063982698389</c:v>
                </c:pt>
                <c:pt idx="6011">
                  <c:v>-34.620626081171018</c:v>
                </c:pt>
                <c:pt idx="6012">
                  <c:v>-34.620514718110783</c:v>
                </c:pt>
                <c:pt idx="6013">
                  <c:v>-34.620481543066205</c:v>
                </c:pt>
                <c:pt idx="6014">
                  <c:v>-34.620480133000854</c:v>
                </c:pt>
                <c:pt idx="6015">
                  <c:v>-34.620443151595765</c:v>
                </c:pt>
                <c:pt idx="6016">
                  <c:v>-34.620363470167881</c:v>
                </c:pt>
                <c:pt idx="6017">
                  <c:v>-34.620274011299458</c:v>
                </c:pt>
                <c:pt idx="6018">
                  <c:v>-34.620211164645312</c:v>
                </c:pt>
                <c:pt idx="6019">
                  <c:v>-34.62026860465118</c:v>
                </c:pt>
                <c:pt idx="6020">
                  <c:v>-34.620223052649081</c:v>
                </c:pt>
                <c:pt idx="6021">
                  <c:v>-34.620105778811038</c:v>
                </c:pt>
                <c:pt idx="6022">
                  <c:v>-34.620025236593079</c:v>
                </c:pt>
                <c:pt idx="6023">
                  <c:v>-34.620007304116882</c:v>
                </c:pt>
                <c:pt idx="6024">
                  <c:v>-34.620007966804998</c:v>
                </c:pt>
                <c:pt idx="6025">
                  <c:v>-34.619955857948909</c:v>
                </c:pt>
                <c:pt idx="6026">
                  <c:v>-34.619966318234624</c:v>
                </c:pt>
                <c:pt idx="6027">
                  <c:v>-34.619978268082299</c:v>
                </c:pt>
                <c:pt idx="6028">
                  <c:v>-34.619918394426954</c:v>
                </c:pt>
                <c:pt idx="6029">
                  <c:v>-34.619878938640149</c:v>
                </c:pt>
                <c:pt idx="6030">
                  <c:v>-34.61980119383189</c:v>
                </c:pt>
                <c:pt idx="6031">
                  <c:v>-34.61973839522549</c:v>
                </c:pt>
                <c:pt idx="6032">
                  <c:v>-34.619645781534913</c:v>
                </c:pt>
                <c:pt idx="6033">
                  <c:v>-34.619608717268832</c:v>
                </c:pt>
                <c:pt idx="6034">
                  <c:v>-34.619496768848407</c:v>
                </c:pt>
                <c:pt idx="6035">
                  <c:v>-34.619467196819102</c:v>
                </c:pt>
                <c:pt idx="6036">
                  <c:v>-34.619423886036131</c:v>
                </c:pt>
                <c:pt idx="6037">
                  <c:v>-34.619323285856261</c:v>
                </c:pt>
                <c:pt idx="6038">
                  <c:v>-34.619290279847675</c:v>
                </c:pt>
                <c:pt idx="6039">
                  <c:v>-34.619307450331142</c:v>
                </c:pt>
                <c:pt idx="6040">
                  <c:v>-34.619365502400285</c:v>
                </c:pt>
                <c:pt idx="6041">
                  <c:v>-34.619316782522368</c:v>
                </c:pt>
                <c:pt idx="6042">
                  <c:v>-34.619264438192971</c:v>
                </c:pt>
                <c:pt idx="6043">
                  <c:v>-34.619255459960314</c:v>
                </c:pt>
                <c:pt idx="6044">
                  <c:v>-34.619167245657593</c:v>
                </c:pt>
                <c:pt idx="6045">
                  <c:v>-34.619260172014584</c:v>
                </c:pt>
                <c:pt idx="6046">
                  <c:v>-34.619313874648611</c:v>
                </c:pt>
                <c:pt idx="6047">
                  <c:v>-34.619318121693148</c:v>
                </c:pt>
                <c:pt idx="6048">
                  <c:v>-34.619395767895547</c:v>
                </c:pt>
                <c:pt idx="6049">
                  <c:v>-34.619349586776885</c:v>
                </c:pt>
                <c:pt idx="6050">
                  <c:v>-34.61935184267066</c:v>
                </c:pt>
                <c:pt idx="6051">
                  <c:v>-34.619273132848669</c:v>
                </c:pt>
                <c:pt idx="6052">
                  <c:v>-34.619227325293274</c:v>
                </c:pt>
                <c:pt idx="6053">
                  <c:v>-34.619244962008615</c:v>
                </c:pt>
                <c:pt idx="6054">
                  <c:v>-34.61922213047071</c:v>
                </c:pt>
                <c:pt idx="6055">
                  <c:v>-34.619213672391041</c:v>
                </c:pt>
                <c:pt idx="6056">
                  <c:v>-34.619103846788867</c:v>
                </c:pt>
                <c:pt idx="6057">
                  <c:v>-34.619068834598906</c:v>
                </c:pt>
                <c:pt idx="6058">
                  <c:v>-34.619084007261954</c:v>
                </c:pt>
                <c:pt idx="6059">
                  <c:v>-34.619044059405972</c:v>
                </c:pt>
                <c:pt idx="6060">
                  <c:v>-34.619001154924959</c:v>
                </c:pt>
                <c:pt idx="6061">
                  <c:v>-34.618985813262981</c:v>
                </c:pt>
                <c:pt idx="6062">
                  <c:v>-34.61895761174339</c:v>
                </c:pt>
                <c:pt idx="6063">
                  <c:v>-34.619035784960452</c:v>
                </c:pt>
                <c:pt idx="6064">
                  <c:v>-34.618999175597722</c:v>
                </c:pt>
                <c:pt idx="6065">
                  <c:v>-34.618973788328418</c:v>
                </c:pt>
                <c:pt idx="6066">
                  <c:v>-34.619013515740924</c:v>
                </c:pt>
                <c:pt idx="6067">
                  <c:v>-34.61901565589983</c:v>
                </c:pt>
                <c:pt idx="6068">
                  <c:v>-34.619016477179137</c:v>
                </c:pt>
                <c:pt idx="6069">
                  <c:v>-34.618994892916014</c:v>
                </c:pt>
                <c:pt idx="6070">
                  <c:v>-34.618975786526143</c:v>
                </c:pt>
                <c:pt idx="6071">
                  <c:v>-34.618947134387383</c:v>
                </c:pt>
                <c:pt idx="6072">
                  <c:v>-34.618986497612418</c:v>
                </c:pt>
                <c:pt idx="6073">
                  <c:v>-34.619010701350049</c:v>
                </c:pt>
                <c:pt idx="6074">
                  <c:v>-34.6191088065844</c:v>
                </c:pt>
                <c:pt idx="6075">
                  <c:v>-34.619101382488516</c:v>
                </c:pt>
                <c:pt idx="6076">
                  <c:v>-34.6191071252263</c:v>
                </c:pt>
                <c:pt idx="6077">
                  <c:v>-34.619097729516326</c:v>
                </c:pt>
                <c:pt idx="6078">
                  <c:v>-34.619172067774343</c:v>
                </c:pt>
                <c:pt idx="6079">
                  <c:v>-34.619104440789513</c:v>
                </c:pt>
                <c:pt idx="6080">
                  <c:v>-34.619058214109558</c:v>
                </c:pt>
                <c:pt idx="6081">
                  <c:v>-34.619030746465015</c:v>
                </c:pt>
                <c:pt idx="6082">
                  <c:v>-34.619009205983929</c:v>
                </c:pt>
                <c:pt idx="6083">
                  <c:v>-34.618939842209109</c:v>
                </c:pt>
                <c:pt idx="6084">
                  <c:v>-34.618919145439641</c:v>
                </c:pt>
                <c:pt idx="6085">
                  <c:v>-34.618843575419028</c:v>
                </c:pt>
                <c:pt idx="6086">
                  <c:v>-34.618789715787777</c:v>
                </c:pt>
                <c:pt idx="6087">
                  <c:v>-34.618837877792416</c:v>
                </c:pt>
                <c:pt idx="6088">
                  <c:v>-34.618806043685368</c:v>
                </c:pt>
                <c:pt idx="6089">
                  <c:v>-34.61877783251235</c:v>
                </c:pt>
                <c:pt idx="6090">
                  <c:v>-34.618659333442814</c:v>
                </c:pt>
                <c:pt idx="6091">
                  <c:v>-34.618623112278428</c:v>
                </c:pt>
                <c:pt idx="6092">
                  <c:v>-34.618595601509959</c:v>
                </c:pt>
                <c:pt idx="6093">
                  <c:v>-34.618598129307543</c:v>
                </c:pt>
                <c:pt idx="6094">
                  <c:v>-34.618558162428251</c:v>
                </c:pt>
                <c:pt idx="6095">
                  <c:v>-34.618500164042025</c:v>
                </c:pt>
                <c:pt idx="6096">
                  <c:v>-34.618451041495845</c:v>
                </c:pt>
                <c:pt idx="6097">
                  <c:v>-34.618520498524134</c:v>
                </c:pt>
                <c:pt idx="6098">
                  <c:v>-34.618503197245474</c:v>
                </c:pt>
                <c:pt idx="6099">
                  <c:v>-34.618464098360683</c:v>
                </c:pt>
                <c:pt idx="6100">
                  <c:v>-34.618511883297849</c:v>
                </c:pt>
                <c:pt idx="6101">
                  <c:v>-34.618487053425135</c:v>
                </c:pt>
                <c:pt idx="6102">
                  <c:v>-34.618470424381478</c:v>
                </c:pt>
                <c:pt idx="6103">
                  <c:v>-34.618413990825715</c:v>
                </c:pt>
                <c:pt idx="6104">
                  <c:v>-34.618311220311249</c:v>
                </c:pt>
                <c:pt idx="6105">
                  <c:v>-34.618243858499866</c:v>
                </c:pt>
                <c:pt idx="6106">
                  <c:v>-34.618212379236972</c:v>
                </c:pt>
                <c:pt idx="6107">
                  <c:v>-34.618185166994138</c:v>
                </c:pt>
                <c:pt idx="6108">
                  <c:v>-34.618093468652837</c:v>
                </c:pt>
                <c:pt idx="6109">
                  <c:v>-34.618036661211157</c:v>
                </c:pt>
                <c:pt idx="6110">
                  <c:v>-34.61800720013094</c:v>
                </c:pt>
                <c:pt idx="6111">
                  <c:v>-34.617953206806312</c:v>
                </c:pt>
                <c:pt idx="6112">
                  <c:v>-34.618034516603984</c:v>
                </c:pt>
                <c:pt idx="6113">
                  <c:v>-34.617985279685996</c:v>
                </c:pt>
                <c:pt idx="6114">
                  <c:v>-34.61807931316438</c:v>
                </c:pt>
                <c:pt idx="6115">
                  <c:v>-34.61815058862004</c:v>
                </c:pt>
                <c:pt idx="6116">
                  <c:v>-34.618199934608498</c:v>
                </c:pt>
                <c:pt idx="6117">
                  <c:v>-34.618159365805852</c:v>
                </c:pt>
                <c:pt idx="6118">
                  <c:v>-34.618032194803099</c:v>
                </c:pt>
                <c:pt idx="6119">
                  <c:v>-34.617939869281074</c:v>
                </c:pt>
                <c:pt idx="6120">
                  <c:v>-34.617861460545697</c:v>
                </c:pt>
                <c:pt idx="6121">
                  <c:v>-34.617835674616167</c:v>
                </c:pt>
                <c:pt idx="6122">
                  <c:v>-34.617709619467611</c:v>
                </c:pt>
                <c:pt idx="6123">
                  <c:v>-34.617562540823023</c:v>
                </c:pt>
                <c:pt idx="6124">
                  <c:v>-34.617463673469416</c:v>
                </c:pt>
                <c:pt idx="6125">
                  <c:v>-34.617458700620332</c:v>
                </c:pt>
                <c:pt idx="6126">
                  <c:v>-34.617457972906834</c:v>
                </c:pt>
                <c:pt idx="6127">
                  <c:v>-34.617657147519608</c:v>
                </c:pt>
                <c:pt idx="6128">
                  <c:v>-34.617639908631126</c:v>
                </c:pt>
                <c:pt idx="6129">
                  <c:v>-34.617654323001659</c:v>
                </c:pt>
                <c:pt idx="6130">
                  <c:v>-34.617644429946203</c:v>
                </c:pt>
                <c:pt idx="6131">
                  <c:v>-34.617601924331403</c:v>
                </c:pt>
                <c:pt idx="6132">
                  <c:v>-34.617575248654845</c:v>
                </c:pt>
                <c:pt idx="6133">
                  <c:v>-34.61752086729706</c:v>
                </c:pt>
                <c:pt idx="6134">
                  <c:v>-34.617524205378999</c:v>
                </c:pt>
                <c:pt idx="6135">
                  <c:v>-34.617556225554139</c:v>
                </c:pt>
                <c:pt idx="6136">
                  <c:v>-34.617570800065209</c:v>
                </c:pt>
                <c:pt idx="6137">
                  <c:v>-34.617531280547439</c:v>
                </c:pt>
                <c:pt idx="6138">
                  <c:v>-34.617506108486751</c:v>
                </c:pt>
                <c:pt idx="6139">
                  <c:v>-34.617498859934884</c:v>
                </c:pt>
                <c:pt idx="6140">
                  <c:v>-34.617464582315613</c:v>
                </c:pt>
                <c:pt idx="6141">
                  <c:v>-34.617508140670822</c:v>
                </c:pt>
                <c:pt idx="6142">
                  <c:v>-34.617437571219305</c:v>
                </c:pt>
                <c:pt idx="6143">
                  <c:v>-34.617648274739615</c:v>
                </c:pt>
                <c:pt idx="6144">
                  <c:v>-34.617724654190432</c:v>
                </c:pt>
                <c:pt idx="6145">
                  <c:v>-34.617826065733844</c:v>
                </c:pt>
                <c:pt idx="6146">
                  <c:v>-34.617906458435044</c:v>
                </c:pt>
                <c:pt idx="6147">
                  <c:v>-34.617970884840631</c:v>
                </c:pt>
                <c:pt idx="6148">
                  <c:v>-34.618053342006867</c:v>
                </c:pt>
                <c:pt idx="6149">
                  <c:v>-34.61805723577239</c:v>
                </c:pt>
                <c:pt idx="6150">
                  <c:v>-34.618056088440937</c:v>
                </c:pt>
                <c:pt idx="6151">
                  <c:v>-34.618127438231504</c:v>
                </c:pt>
                <c:pt idx="6152">
                  <c:v>-34.618152608483697</c:v>
                </c:pt>
                <c:pt idx="6153">
                  <c:v>-34.618134384140426</c:v>
                </c:pt>
                <c:pt idx="6154">
                  <c:v>-34.618367668562172</c:v>
                </c:pt>
                <c:pt idx="6155">
                  <c:v>-34.618378492527647</c:v>
                </c:pt>
                <c:pt idx="6156">
                  <c:v>-34.618395972064349</c:v>
                </c:pt>
                <c:pt idx="6157">
                  <c:v>-34.618491230919155</c:v>
                </c:pt>
                <c:pt idx="6158">
                  <c:v>-34.618603507062865</c:v>
                </c:pt>
                <c:pt idx="6159">
                  <c:v>-34.618651136363667</c:v>
                </c:pt>
                <c:pt idx="6160">
                  <c:v>-34.618646485960099</c:v>
                </c:pt>
                <c:pt idx="6161">
                  <c:v>-34.618696851671565</c:v>
                </c:pt>
                <c:pt idx="6162">
                  <c:v>-34.618708258964823</c:v>
                </c:pt>
                <c:pt idx="6163">
                  <c:v>-34.618872323166805</c:v>
                </c:pt>
                <c:pt idx="6164">
                  <c:v>-34.618889537712931</c:v>
                </c:pt>
                <c:pt idx="6165">
                  <c:v>-34.618933181965652</c:v>
                </c:pt>
                <c:pt idx="6166">
                  <c:v>-34.618954759202239</c:v>
                </c:pt>
                <c:pt idx="6167">
                  <c:v>-34.61889818417643</c:v>
                </c:pt>
                <c:pt idx="6168">
                  <c:v>-34.618920408494112</c:v>
                </c:pt>
                <c:pt idx="6169">
                  <c:v>-34.618900162074588</c:v>
                </c:pt>
                <c:pt idx="6170">
                  <c:v>-34.618940042132586</c:v>
                </c:pt>
                <c:pt idx="6171">
                  <c:v>-34.619029974076504</c:v>
                </c:pt>
                <c:pt idx="6172">
                  <c:v>-34.618997408067422</c:v>
                </c:pt>
                <c:pt idx="6173">
                  <c:v>-34.618965986394585</c:v>
                </c:pt>
                <c:pt idx="6174">
                  <c:v>-34.619150121457523</c:v>
                </c:pt>
                <c:pt idx="6175">
                  <c:v>-34.619216321243549</c:v>
                </c:pt>
                <c:pt idx="6176">
                  <c:v>-34.619288813339836</c:v>
                </c:pt>
                <c:pt idx="6177">
                  <c:v>-34.619339430236352</c:v>
                </c:pt>
                <c:pt idx="6178">
                  <c:v>-34.619475966984979</c:v>
                </c:pt>
                <c:pt idx="6179">
                  <c:v>-34.619569093851162</c:v>
                </c:pt>
                <c:pt idx="6180">
                  <c:v>-34.61962449441841</c:v>
                </c:pt>
                <c:pt idx="6181">
                  <c:v>-34.619701067615686</c:v>
                </c:pt>
                <c:pt idx="6182">
                  <c:v>-34.619704027171302</c:v>
                </c:pt>
                <c:pt idx="6183">
                  <c:v>-34.619750808538193</c:v>
                </c:pt>
                <c:pt idx="6184">
                  <c:v>-34.619683912692032</c:v>
                </c:pt>
                <c:pt idx="6185">
                  <c:v>-34.61993695441322</c:v>
                </c:pt>
                <c:pt idx="6186">
                  <c:v>-34.619877323420106</c:v>
                </c:pt>
                <c:pt idx="6187">
                  <c:v>-34.619824175824206</c:v>
                </c:pt>
                <c:pt idx="6188">
                  <c:v>-34.619768298594309</c:v>
                </c:pt>
                <c:pt idx="6189">
                  <c:v>-34.61977011308565</c:v>
                </c:pt>
                <c:pt idx="6190">
                  <c:v>-34.619800193829782</c:v>
                </c:pt>
                <c:pt idx="6191">
                  <c:v>-34.619834302325614</c:v>
                </c:pt>
                <c:pt idx="6192">
                  <c:v>-34.619891005974516</c:v>
                </c:pt>
                <c:pt idx="6193">
                  <c:v>-34.619989990313236</c:v>
                </c:pt>
                <c:pt idx="6194">
                  <c:v>-34.620013559322068</c:v>
                </c:pt>
                <c:pt idx="6195">
                  <c:v>-34.620025177533925</c:v>
                </c:pt>
                <c:pt idx="6196">
                  <c:v>-34.619991931579825</c:v>
                </c:pt>
                <c:pt idx="6197">
                  <c:v>-34.620006776379512</c:v>
                </c:pt>
                <c:pt idx="6198">
                  <c:v>-34.619990966284917</c:v>
                </c:pt>
                <c:pt idx="6199">
                  <c:v>-34.619987903225841</c:v>
                </c:pt>
                <c:pt idx="6200">
                  <c:v>-34.620149975810385</c:v>
                </c:pt>
                <c:pt idx="6201">
                  <c:v>-34.620241857465366</c:v>
                </c:pt>
                <c:pt idx="6202">
                  <c:v>-34.620237949379366</c:v>
                </c:pt>
                <c:pt idx="6203">
                  <c:v>-34.620179400386881</c:v>
                </c:pt>
                <c:pt idx="6204">
                  <c:v>-34.62016905721196</c:v>
                </c:pt>
                <c:pt idx="6205">
                  <c:v>-34.620143409603642</c:v>
                </c:pt>
                <c:pt idx="6206">
                  <c:v>-34.620152086354153</c:v>
                </c:pt>
                <c:pt idx="6207">
                  <c:v>-34.620210212628898</c:v>
                </c:pt>
                <c:pt idx="6208">
                  <c:v>-34.620296666129846</c:v>
                </c:pt>
                <c:pt idx="6209">
                  <c:v>-34.62037793880841</c:v>
                </c:pt>
                <c:pt idx="6210">
                  <c:v>-34.620398808565483</c:v>
                </c:pt>
                <c:pt idx="6211">
                  <c:v>-34.620463135866103</c:v>
                </c:pt>
                <c:pt idx="6212">
                  <c:v>-34.6205799130855</c:v>
                </c:pt>
                <c:pt idx="6213">
                  <c:v>-34.620620051496651</c:v>
                </c:pt>
                <c:pt idx="6214">
                  <c:v>-34.62070522928402</c:v>
                </c:pt>
                <c:pt idx="6215">
                  <c:v>-34.620769626769658</c:v>
                </c:pt>
                <c:pt idx="6216">
                  <c:v>-34.620860865369181</c:v>
                </c:pt>
                <c:pt idx="6217">
                  <c:v>-34.620877774203954</c:v>
                </c:pt>
                <c:pt idx="6218">
                  <c:v>-34.620906576620065</c:v>
                </c:pt>
                <c:pt idx="6219">
                  <c:v>-34.620931189710639</c:v>
                </c:pt>
                <c:pt idx="6220">
                  <c:v>-34.621097251245814</c:v>
                </c:pt>
                <c:pt idx="6221">
                  <c:v>-34.62104660880749</c:v>
                </c:pt>
                <c:pt idx="6222">
                  <c:v>-34.621051422143694</c:v>
                </c:pt>
                <c:pt idx="6223">
                  <c:v>-34.621087403599006</c:v>
                </c:pt>
                <c:pt idx="6224">
                  <c:v>-34.621196465863484</c:v>
                </c:pt>
                <c:pt idx="6225">
                  <c:v>-34.621282203662098</c:v>
                </c:pt>
                <c:pt idx="6226">
                  <c:v>-34.621256624377743</c:v>
                </c:pt>
                <c:pt idx="6227">
                  <c:v>-34.621314547206197</c:v>
                </c:pt>
                <c:pt idx="6228">
                  <c:v>-34.621321881521943</c:v>
                </c:pt>
                <c:pt idx="6229">
                  <c:v>-34.621294703049784</c:v>
                </c:pt>
                <c:pt idx="6230">
                  <c:v>-34.621260471834404</c:v>
                </c:pt>
                <c:pt idx="6231">
                  <c:v>-34.621270539152789</c:v>
                </c:pt>
                <c:pt idx="6232">
                  <c:v>-34.621253810364216</c:v>
                </c:pt>
                <c:pt idx="6233">
                  <c:v>-34.621303015720272</c:v>
                </c:pt>
                <c:pt idx="6234">
                  <c:v>-34.621341138732987</c:v>
                </c:pt>
                <c:pt idx="6235">
                  <c:v>-34.621374919820425</c:v>
                </c:pt>
                <c:pt idx="6236">
                  <c:v>-34.621416706750068</c:v>
                </c:pt>
                <c:pt idx="6237">
                  <c:v>-34.621350272523273</c:v>
                </c:pt>
                <c:pt idx="6238">
                  <c:v>-34.621354063151173</c:v>
                </c:pt>
                <c:pt idx="6239">
                  <c:v>-34.621363782051311</c:v>
                </c:pt>
                <c:pt idx="6240">
                  <c:v>-34.621360999839794</c:v>
                </c:pt>
                <c:pt idx="6241">
                  <c:v>-34.621362704261486</c:v>
                </c:pt>
                <c:pt idx="6242">
                  <c:v>-34.621460035239494</c:v>
                </c:pt>
                <c:pt idx="6243">
                  <c:v>-34.621425528507395</c:v>
                </c:pt>
                <c:pt idx="6244">
                  <c:v>-34.621381745396342</c:v>
                </c:pt>
                <c:pt idx="6245">
                  <c:v>-34.621370317002906</c:v>
                </c:pt>
                <c:pt idx="6246">
                  <c:v>-34.621327357131449</c:v>
                </c:pt>
                <c:pt idx="6247">
                  <c:v>-34.621512003841254</c:v>
                </c:pt>
                <c:pt idx="6248">
                  <c:v>-34.621520403264547</c:v>
                </c:pt>
                <c:pt idx="6249">
                  <c:v>-34.621512480000021</c:v>
                </c:pt>
                <c:pt idx="6250">
                  <c:v>-34.621481043033135</c:v>
                </c:pt>
                <c:pt idx="6251">
                  <c:v>-34.621496801023689</c:v>
                </c:pt>
                <c:pt idx="6252">
                  <c:v>-34.621503118503135</c:v>
                </c:pt>
                <c:pt idx="6253">
                  <c:v>-34.621485129517126</c:v>
                </c:pt>
                <c:pt idx="6254">
                  <c:v>-34.621484892086343</c:v>
                </c:pt>
                <c:pt idx="6255">
                  <c:v>-34.621443254475722</c:v>
                </c:pt>
                <c:pt idx="6256">
                  <c:v>-34.621415214959264</c:v>
                </c:pt>
                <c:pt idx="6257">
                  <c:v>-34.621394854586143</c:v>
                </c:pt>
                <c:pt idx="6258">
                  <c:v>-34.621406774245102</c:v>
                </c:pt>
                <c:pt idx="6259">
                  <c:v>-34.621382268370624</c:v>
                </c:pt>
                <c:pt idx="6260">
                  <c:v>-34.621346590001608</c:v>
                </c:pt>
                <c:pt idx="6261">
                  <c:v>-34.621351804535308</c:v>
                </c:pt>
                <c:pt idx="6262">
                  <c:v>-34.621282771834601</c:v>
                </c:pt>
                <c:pt idx="6263">
                  <c:v>-34.621337164750976</c:v>
                </c:pt>
                <c:pt idx="6264">
                  <c:v>-34.621312051077432</c:v>
                </c:pt>
                <c:pt idx="6265">
                  <c:v>-34.621330513884473</c:v>
                </c:pt>
                <c:pt idx="6266">
                  <c:v>-34.621291846178408</c:v>
                </c:pt>
                <c:pt idx="6267">
                  <c:v>-34.621327058072765</c:v>
                </c:pt>
                <c:pt idx="6268">
                  <c:v>-34.621313287605695</c:v>
                </c:pt>
                <c:pt idx="6269">
                  <c:v>-34.621298564593317</c:v>
                </c:pt>
                <c:pt idx="6270">
                  <c:v>-34.621261202360081</c:v>
                </c:pt>
                <c:pt idx="6271">
                  <c:v>-34.621248246173487</c:v>
                </c:pt>
                <c:pt idx="6272">
                  <c:v>-34.621306870715784</c:v>
                </c:pt>
                <c:pt idx="6273">
                  <c:v>-34.621393528849239</c:v>
                </c:pt>
                <c:pt idx="6274">
                  <c:v>-34.62153848605579</c:v>
                </c:pt>
                <c:pt idx="6275">
                  <c:v>-34.621529477374139</c:v>
                </c:pt>
                <c:pt idx="6276">
                  <c:v>-34.621501672773633</c:v>
                </c:pt>
                <c:pt idx="6277">
                  <c:v>-34.621518636508455</c:v>
                </c:pt>
                <c:pt idx="6278">
                  <c:v>-34.62144624940278</c:v>
                </c:pt>
                <c:pt idx="6279">
                  <c:v>-34.621353343949053</c:v>
                </c:pt>
                <c:pt idx="6280">
                  <c:v>-34.621316987740819</c:v>
                </c:pt>
                <c:pt idx="6281">
                  <c:v>-34.621315982171296</c:v>
                </c:pt>
                <c:pt idx="6282">
                  <c:v>-34.621291262135934</c:v>
                </c:pt>
                <c:pt idx="6283">
                  <c:v>-34.621289624443044</c:v>
                </c:pt>
                <c:pt idx="6284">
                  <c:v>-34.621280509148782</c:v>
                </c:pt>
                <c:pt idx="6285">
                  <c:v>-34.621254852052189</c:v>
                </c:pt>
                <c:pt idx="6286">
                  <c:v>-34.621306982662645</c:v>
                </c:pt>
                <c:pt idx="6287">
                  <c:v>-34.621280057251916</c:v>
                </c:pt>
                <c:pt idx="6288">
                  <c:v>-34.621383367785029</c:v>
                </c:pt>
                <c:pt idx="6289">
                  <c:v>-34.621366613672507</c:v>
                </c:pt>
                <c:pt idx="6290">
                  <c:v>-34.621409155937066</c:v>
                </c:pt>
                <c:pt idx="6291">
                  <c:v>-34.621497139224417</c:v>
                </c:pt>
                <c:pt idx="6292">
                  <c:v>-34.621529477196894</c:v>
                </c:pt>
                <c:pt idx="6293">
                  <c:v>-34.621623609787108</c:v>
                </c:pt>
                <c:pt idx="6294">
                  <c:v>-34.621650675139009</c:v>
                </c:pt>
                <c:pt idx="6295">
                  <c:v>-34.621632465057189</c:v>
                </c:pt>
                <c:pt idx="6296">
                  <c:v>-34.621597586152149</c:v>
                </c:pt>
                <c:pt idx="6297">
                  <c:v>-34.621674976182923</c:v>
                </c:pt>
                <c:pt idx="6298">
                  <c:v>-34.621675980314343</c:v>
                </c:pt>
                <c:pt idx="6299">
                  <c:v>-34.621626190476199</c:v>
                </c:pt>
                <c:pt idx="6300">
                  <c:v>-34.621669893667679</c:v>
                </c:pt>
                <c:pt idx="6301">
                  <c:v>-34.621631704220889</c:v>
                </c:pt>
                <c:pt idx="6302">
                  <c:v>-34.621639060764721</c:v>
                </c:pt>
                <c:pt idx="6303">
                  <c:v>-34.621736199238583</c:v>
                </c:pt>
                <c:pt idx="6304">
                  <c:v>-34.621748929421102</c:v>
                </c:pt>
                <c:pt idx="6305">
                  <c:v>-34.621762607040921</c:v>
                </c:pt>
                <c:pt idx="6306">
                  <c:v>-34.621888219438723</c:v>
                </c:pt>
                <c:pt idx="6307">
                  <c:v>-34.621933100824357</c:v>
                </c:pt>
                <c:pt idx="6308">
                  <c:v>-34.621992074813768</c:v>
                </c:pt>
                <c:pt idx="6309">
                  <c:v>-34.622028843106186</c:v>
                </c:pt>
                <c:pt idx="6310">
                  <c:v>-34.622040881001432</c:v>
                </c:pt>
                <c:pt idx="6311">
                  <c:v>-34.622029942965789</c:v>
                </c:pt>
                <c:pt idx="6312">
                  <c:v>-34.621981308411222</c:v>
                </c:pt>
                <c:pt idx="6313">
                  <c:v>-34.622048622109602</c:v>
                </c:pt>
                <c:pt idx="6314">
                  <c:v>-34.622060649247828</c:v>
                </c:pt>
                <c:pt idx="6315">
                  <c:v>-34.622062222925912</c:v>
                </c:pt>
                <c:pt idx="6316">
                  <c:v>-34.62212901693843</c:v>
                </c:pt>
                <c:pt idx="6317">
                  <c:v>-34.622139126305804</c:v>
                </c:pt>
                <c:pt idx="6318">
                  <c:v>-34.622189428707081</c:v>
                </c:pt>
                <c:pt idx="6319">
                  <c:v>-34.622217246835454</c:v>
                </c:pt>
                <c:pt idx="6320">
                  <c:v>-34.622204556241108</c:v>
                </c:pt>
                <c:pt idx="6321">
                  <c:v>-34.622208320151856</c:v>
                </c:pt>
                <c:pt idx="6322">
                  <c:v>-34.622151984817343</c:v>
                </c:pt>
                <c:pt idx="6323">
                  <c:v>-34.622108633776101</c:v>
                </c:pt>
                <c:pt idx="6324">
                  <c:v>-34.622063557312259</c:v>
                </c:pt>
                <c:pt idx="6325">
                  <c:v>-34.62207334808727</c:v>
                </c:pt>
                <c:pt idx="6326">
                  <c:v>-34.622075707286243</c:v>
                </c:pt>
                <c:pt idx="6327">
                  <c:v>-34.622086125158035</c:v>
                </c:pt>
                <c:pt idx="6328">
                  <c:v>-34.622088797598366</c:v>
                </c:pt>
                <c:pt idx="6329">
                  <c:v>-34.62210394944708</c:v>
                </c:pt>
                <c:pt idx="6330">
                  <c:v>-34.622135681566903</c:v>
                </c:pt>
                <c:pt idx="6331">
                  <c:v>-34.622170404295645</c:v>
                </c:pt>
                <c:pt idx="6332">
                  <c:v>-34.622109900521089</c:v>
                </c:pt>
                <c:pt idx="6333">
                  <c:v>-34.622132301862969</c:v>
                </c:pt>
                <c:pt idx="6334">
                  <c:v>-34.622083820047365</c:v>
                </c:pt>
                <c:pt idx="6335">
                  <c:v>-34.622047979797983</c:v>
                </c:pt>
                <c:pt idx="6336">
                  <c:v>-34.622039608647626</c:v>
                </c:pt>
                <c:pt idx="6337">
                  <c:v>-34.622024771221206</c:v>
                </c:pt>
                <c:pt idx="6338">
                  <c:v>-34.622007256665093</c:v>
                </c:pt>
                <c:pt idx="6339">
                  <c:v>-34.621947003154574</c:v>
                </c:pt>
                <c:pt idx="6340">
                  <c:v>-34.62185885507018</c:v>
                </c:pt>
                <c:pt idx="6341">
                  <c:v>-34.621857931251974</c:v>
                </c:pt>
                <c:pt idx="6342">
                  <c:v>-34.621829575910454</c:v>
                </c:pt>
                <c:pt idx="6343">
                  <c:v>-34.621872477931909</c:v>
                </c:pt>
                <c:pt idx="6344">
                  <c:v>-34.621820015760441</c:v>
                </c:pt>
                <c:pt idx="6345">
                  <c:v>-34.621885282067446</c:v>
                </c:pt>
                <c:pt idx="6346">
                  <c:v>-34.621891602331814</c:v>
                </c:pt>
                <c:pt idx="6347">
                  <c:v>-34.621859010712036</c:v>
                </c:pt>
                <c:pt idx="6348">
                  <c:v>-34.621758387147587</c:v>
                </c:pt>
                <c:pt idx="6349">
                  <c:v>-34.621706614173235</c:v>
                </c:pt>
                <c:pt idx="6350">
                  <c:v>-34.621658006613139</c:v>
                </c:pt>
                <c:pt idx="6351">
                  <c:v>-34.621562814861463</c:v>
                </c:pt>
                <c:pt idx="6352">
                  <c:v>-34.62149142137573</c:v>
                </c:pt>
                <c:pt idx="6353">
                  <c:v>-34.621463015423359</c:v>
                </c:pt>
                <c:pt idx="6354">
                  <c:v>-34.621444217151854</c:v>
                </c:pt>
                <c:pt idx="6355">
                  <c:v>-34.621466960352429</c:v>
                </c:pt>
                <c:pt idx="6356">
                  <c:v>-34.621435740128994</c:v>
                </c:pt>
                <c:pt idx="6357">
                  <c:v>-34.621394463667826</c:v>
                </c:pt>
                <c:pt idx="6358">
                  <c:v>-34.621410441893381</c:v>
                </c:pt>
                <c:pt idx="6359">
                  <c:v>-34.621399213836483</c:v>
                </c:pt>
                <c:pt idx="6360">
                  <c:v>-34.621371482471311</c:v>
                </c:pt>
                <c:pt idx="6361">
                  <c:v>-34.621347375039299</c:v>
                </c:pt>
                <c:pt idx="6362">
                  <c:v>-34.621334904919067</c:v>
                </c:pt>
                <c:pt idx="6363">
                  <c:v>-34.621314582023885</c:v>
                </c:pt>
                <c:pt idx="6364">
                  <c:v>-34.621294893951301</c:v>
                </c:pt>
                <c:pt idx="6365">
                  <c:v>-34.621246151429467</c:v>
                </c:pt>
                <c:pt idx="6366">
                  <c:v>-34.621274383540133</c:v>
                </c:pt>
                <c:pt idx="6367">
                  <c:v>-34.621219064070353</c:v>
                </c:pt>
                <c:pt idx="6368">
                  <c:v>-34.621192023865596</c:v>
                </c:pt>
                <c:pt idx="6369">
                  <c:v>-34.621139403453689</c:v>
                </c:pt>
                <c:pt idx="6370">
                  <c:v>-34.62123183173756</c:v>
                </c:pt>
                <c:pt idx="6371">
                  <c:v>-34.621168549905832</c:v>
                </c:pt>
                <c:pt idx="6372">
                  <c:v>-34.621157853444217</c:v>
                </c:pt>
                <c:pt idx="6373">
                  <c:v>-34.621120960150613</c:v>
                </c:pt>
                <c:pt idx="6374">
                  <c:v>-34.621117333333331</c:v>
                </c:pt>
                <c:pt idx="6375">
                  <c:v>-34.621147584692601</c:v>
                </c:pt>
                <c:pt idx="6376">
                  <c:v>-34.621165438293865</c:v>
                </c:pt>
                <c:pt idx="6377">
                  <c:v>-34.621093132643459</c:v>
                </c:pt>
                <c:pt idx="6378">
                  <c:v>-34.621007994983543</c:v>
                </c:pt>
                <c:pt idx="6379">
                  <c:v>-34.620993416927902</c:v>
                </c:pt>
                <c:pt idx="6380">
                  <c:v>-34.621092932142297</c:v>
                </c:pt>
                <c:pt idx="6381">
                  <c:v>-34.621112660607956</c:v>
                </c:pt>
                <c:pt idx="6382">
                  <c:v>-34.621241579194731</c:v>
                </c:pt>
                <c:pt idx="6383">
                  <c:v>-34.6212384085213</c:v>
                </c:pt>
                <c:pt idx="6384">
                  <c:v>-34.621347689898194</c:v>
                </c:pt>
                <c:pt idx="6385">
                  <c:v>-34.621385530848727</c:v>
                </c:pt>
                <c:pt idx="6386">
                  <c:v>-34.621471269766708</c:v>
                </c:pt>
                <c:pt idx="6387">
                  <c:v>-34.621460081402624</c:v>
                </c:pt>
                <c:pt idx="6388">
                  <c:v>-34.621509156362492</c:v>
                </c:pt>
                <c:pt idx="6389">
                  <c:v>-34.621504068857583</c:v>
                </c:pt>
                <c:pt idx="6390">
                  <c:v>-34.621521514629947</c:v>
                </c:pt>
                <c:pt idx="6391">
                  <c:v>-34.621520963704626</c:v>
                </c:pt>
                <c:pt idx="6392">
                  <c:v>-34.62157109338338</c:v>
                </c:pt>
                <c:pt idx="6393">
                  <c:v>-34.621563184235214</c:v>
                </c:pt>
                <c:pt idx="6394">
                  <c:v>-34.621540734949171</c:v>
                </c:pt>
                <c:pt idx="6395">
                  <c:v>-34.621508755472163</c:v>
                </c:pt>
                <c:pt idx="6396">
                  <c:v>-34.621558386743779</c:v>
                </c:pt>
                <c:pt idx="6397">
                  <c:v>-34.621579399812433</c:v>
                </c:pt>
                <c:pt idx="6398">
                  <c:v>-34.621595874355364</c:v>
                </c:pt>
                <c:pt idx="6399">
                  <c:v>-34.621775781249994</c:v>
                </c:pt>
                <c:pt idx="6400">
                  <c:v>-34.621778472113725</c:v>
                </c:pt>
                <c:pt idx="6401">
                  <c:v>-34.621822399250227</c:v>
                </c:pt>
                <c:pt idx="6402">
                  <c:v>-34.621817897860367</c:v>
                </c:pt>
                <c:pt idx="6403">
                  <c:v>-34.621776702061204</c:v>
                </c:pt>
                <c:pt idx="6404">
                  <c:v>-34.621831537861041</c:v>
                </c:pt>
                <c:pt idx="6405">
                  <c:v>-34.621808773025279</c:v>
                </c:pt>
                <c:pt idx="6406">
                  <c:v>-34.621891368815348</c:v>
                </c:pt>
                <c:pt idx="6407">
                  <c:v>-34.62188514357053</c:v>
                </c:pt>
                <c:pt idx="6408">
                  <c:v>-34.621887814011536</c:v>
                </c:pt>
                <c:pt idx="6409">
                  <c:v>-34.621897503900151</c:v>
                </c:pt>
                <c:pt idx="6410">
                  <c:v>-34.62194618624239</c:v>
                </c:pt>
                <c:pt idx="6411">
                  <c:v>-34.622009513412344</c:v>
                </c:pt>
                <c:pt idx="6412">
                  <c:v>-34.621942148760326</c:v>
                </c:pt>
                <c:pt idx="6413">
                  <c:v>-34.62182662924851</c:v>
                </c:pt>
                <c:pt idx="6414">
                  <c:v>-34.621833671083387</c:v>
                </c:pt>
                <c:pt idx="6415">
                  <c:v>-34.621817799251858</c:v>
                </c:pt>
                <c:pt idx="6416">
                  <c:v>-34.621774037712314</c:v>
                </c:pt>
                <c:pt idx="6417">
                  <c:v>-34.621764880024912</c:v>
                </c:pt>
                <c:pt idx="6418">
                  <c:v>-34.62167050942513</c:v>
                </c:pt>
                <c:pt idx="6419">
                  <c:v>-34.621623987538925</c:v>
                </c:pt>
                <c:pt idx="6420">
                  <c:v>-34.621624357576692</c:v>
                </c:pt>
                <c:pt idx="6421">
                  <c:v>-34.621553877296776</c:v>
                </c:pt>
                <c:pt idx="6422">
                  <c:v>-34.621474077533847</c:v>
                </c:pt>
                <c:pt idx="6423">
                  <c:v>-34.621544831880435</c:v>
                </c:pt>
                <c:pt idx="6424">
                  <c:v>-34.621525758754849</c:v>
                </c:pt>
                <c:pt idx="6425">
                  <c:v>-34.621437286025511</c:v>
                </c:pt>
                <c:pt idx="6426">
                  <c:v>-34.621415434884071</c:v>
                </c:pt>
                <c:pt idx="6427">
                  <c:v>-34.621340852520213</c:v>
                </c:pt>
                <c:pt idx="6428">
                  <c:v>-34.621265048996719</c:v>
                </c:pt>
                <c:pt idx="6429">
                  <c:v>-34.62120435458786</c:v>
                </c:pt>
                <c:pt idx="6430">
                  <c:v>-34.621195925983507</c:v>
                </c:pt>
                <c:pt idx="6431">
                  <c:v>-34.621149253731332</c:v>
                </c:pt>
                <c:pt idx="6432">
                  <c:v>-34.621148453287724</c:v>
                </c:pt>
                <c:pt idx="6433">
                  <c:v>-34.621071339757528</c:v>
                </c:pt>
                <c:pt idx="6434">
                  <c:v>-34.620969541569529</c:v>
                </c:pt>
                <c:pt idx="6435">
                  <c:v>-34.620863735239269</c:v>
                </c:pt>
                <c:pt idx="6436">
                  <c:v>-34.620789653565318</c:v>
                </c:pt>
                <c:pt idx="6437">
                  <c:v>-34.620807082945007</c:v>
                </c:pt>
                <c:pt idx="6438">
                  <c:v>-34.620734586115852</c:v>
                </c:pt>
                <c:pt idx="6439">
                  <c:v>-34.620592391304335</c:v>
                </c:pt>
                <c:pt idx="6440">
                  <c:v>-34.620469181804054</c:v>
                </c:pt>
                <c:pt idx="6441">
                  <c:v>-34.620446755665931</c:v>
                </c:pt>
                <c:pt idx="6442">
                  <c:v>-34.620329504889014</c:v>
                </c:pt>
                <c:pt idx="6443">
                  <c:v>-34.62027839851023</c:v>
                </c:pt>
                <c:pt idx="6444">
                  <c:v>-34.62025321955003</c:v>
                </c:pt>
                <c:pt idx="6445">
                  <c:v>-34.620222618678241</c:v>
                </c:pt>
                <c:pt idx="6446">
                  <c:v>-34.620144253140985</c:v>
                </c:pt>
                <c:pt idx="6447">
                  <c:v>-34.620035669975174</c:v>
                </c:pt>
                <c:pt idx="6448">
                  <c:v>-34.619984648782747</c:v>
                </c:pt>
                <c:pt idx="6449">
                  <c:v>-34.61990852713177</c:v>
                </c:pt>
                <c:pt idx="6450">
                  <c:v>-34.619924352813506</c:v>
                </c:pt>
                <c:pt idx="6451">
                  <c:v>-34.619916924984487</c:v>
                </c:pt>
                <c:pt idx="6452">
                  <c:v>-34.61990144119013</c:v>
                </c:pt>
                <c:pt idx="6453">
                  <c:v>-34.619966222497659</c:v>
                </c:pt>
                <c:pt idx="6454">
                  <c:v>-34.620002478698666</c:v>
                </c:pt>
                <c:pt idx="6455">
                  <c:v>-34.619971034696391</c:v>
                </c:pt>
                <c:pt idx="6456">
                  <c:v>-34.619939755304301</c:v>
                </c:pt>
                <c:pt idx="6457">
                  <c:v>-34.61986636729636</c:v>
                </c:pt>
                <c:pt idx="6458">
                  <c:v>-34.619879238272162</c:v>
                </c:pt>
                <c:pt idx="6459">
                  <c:v>-34.619843653250761</c:v>
                </c:pt>
                <c:pt idx="6460">
                  <c:v>-34.619762885002309</c:v>
                </c:pt>
                <c:pt idx="6461">
                  <c:v>-34.619708758898156</c:v>
                </c:pt>
                <c:pt idx="6462">
                  <c:v>-34.61961442054772</c:v>
                </c:pt>
                <c:pt idx="6463">
                  <c:v>-34.619524597772262</c:v>
                </c:pt>
                <c:pt idx="6464">
                  <c:v>-34.61947238979117</c:v>
                </c:pt>
                <c:pt idx="6465">
                  <c:v>-34.619430714506635</c:v>
                </c:pt>
                <c:pt idx="6466">
                  <c:v>-34.619414566259458</c:v>
                </c:pt>
                <c:pt idx="6467">
                  <c:v>-34.619407544836108</c:v>
                </c:pt>
                <c:pt idx="6468">
                  <c:v>-34.619379965991641</c:v>
                </c:pt>
                <c:pt idx="6469">
                  <c:v>-34.61929103554867</c:v>
                </c:pt>
                <c:pt idx="6470">
                  <c:v>-34.619317725235653</c:v>
                </c:pt>
                <c:pt idx="6471">
                  <c:v>-34.619354140914695</c:v>
                </c:pt>
                <c:pt idx="6472">
                  <c:v>-34.619385910705994</c:v>
                </c:pt>
                <c:pt idx="6473">
                  <c:v>-34.619385542168665</c:v>
                </c:pt>
                <c:pt idx="6474">
                  <c:v>-34.619364942084928</c:v>
                </c:pt>
                <c:pt idx="6475">
                  <c:v>-34.619348054354532</c:v>
                </c:pt>
                <c:pt idx="6476">
                  <c:v>-34.619318820441549</c:v>
                </c:pt>
                <c:pt idx="6477">
                  <c:v>-34.61931923433157</c:v>
                </c:pt>
                <c:pt idx="6478">
                  <c:v>-34.619404383392485</c:v>
                </c:pt>
                <c:pt idx="6479">
                  <c:v>-34.619362037037028</c:v>
                </c:pt>
                <c:pt idx="6480">
                  <c:v>-34.619305045517656</c:v>
                </c:pt>
                <c:pt idx="6481">
                  <c:v>-34.619251002776906</c:v>
                </c:pt>
                <c:pt idx="6482">
                  <c:v>-34.619195588462119</c:v>
                </c:pt>
                <c:pt idx="6483">
                  <c:v>-34.61912122146822</c:v>
                </c:pt>
                <c:pt idx="6484">
                  <c:v>-34.619093446414794</c:v>
                </c:pt>
                <c:pt idx="6485">
                  <c:v>-34.619120721554104</c:v>
                </c:pt>
                <c:pt idx="6486">
                  <c:v>-34.619136426699541</c:v>
                </c:pt>
                <c:pt idx="6487">
                  <c:v>-34.619093249075206</c:v>
                </c:pt>
                <c:pt idx="6488">
                  <c:v>-34.619079981507156</c:v>
                </c:pt>
                <c:pt idx="6489">
                  <c:v>-34.61899907550076</c:v>
                </c:pt>
                <c:pt idx="6490">
                  <c:v>-34.618978893853019</c:v>
                </c:pt>
                <c:pt idx="6491">
                  <c:v>-34.618986444855203</c:v>
                </c:pt>
                <c:pt idx="6492">
                  <c:v>-34.618958262744485</c:v>
                </c:pt>
                <c:pt idx="6493">
                  <c:v>-34.618892516168764</c:v>
                </c:pt>
                <c:pt idx="6494">
                  <c:v>-34.618818937644335</c:v>
                </c:pt>
                <c:pt idx="6495">
                  <c:v>-34.618717364532017</c:v>
                </c:pt>
                <c:pt idx="6496">
                  <c:v>-34.618684161920882</c:v>
                </c:pt>
                <c:pt idx="6497">
                  <c:v>-34.618624192059087</c:v>
                </c:pt>
                <c:pt idx="6498">
                  <c:v>-34.618638713648245</c:v>
                </c:pt>
                <c:pt idx="6499">
                  <c:v>-34.618609692307679</c:v>
                </c:pt>
                <c:pt idx="6500">
                  <c:v>-34.618699123211805</c:v>
                </c:pt>
                <c:pt idx="6501">
                  <c:v>-34.618685942786826</c:v>
                </c:pt>
                <c:pt idx="6502">
                  <c:v>-34.618654313393812</c:v>
                </c:pt>
                <c:pt idx="6503">
                  <c:v>-34.618678505535051</c:v>
                </c:pt>
                <c:pt idx="6504">
                  <c:v>-34.618800768639503</c:v>
                </c:pt>
                <c:pt idx="6505">
                  <c:v>-34.61882154933906</c:v>
                </c:pt>
                <c:pt idx="6506">
                  <c:v>-34.618816505301972</c:v>
                </c:pt>
                <c:pt idx="6507">
                  <c:v>-34.61886831591886</c:v>
                </c:pt>
                <c:pt idx="6508">
                  <c:v>-34.618786449531413</c:v>
                </c:pt>
                <c:pt idx="6509">
                  <c:v>-34.618734715821809</c:v>
                </c:pt>
                <c:pt idx="6510">
                  <c:v>-34.618716786975881</c:v>
                </c:pt>
                <c:pt idx="6511">
                  <c:v>-34.618703470515968</c:v>
                </c:pt>
                <c:pt idx="6512">
                  <c:v>-34.6187081222171</c:v>
                </c:pt>
                <c:pt idx="6513">
                  <c:v>-34.618735032238249</c:v>
                </c:pt>
                <c:pt idx="6514">
                  <c:v>-34.618770222563313</c:v>
                </c:pt>
                <c:pt idx="6515">
                  <c:v>-34.618761817065682</c:v>
                </c:pt>
                <c:pt idx="6516">
                  <c:v>-34.618814024858061</c:v>
                </c:pt>
                <c:pt idx="6517">
                  <c:v>-34.61885133476526</c:v>
                </c:pt>
                <c:pt idx="6518">
                  <c:v>-34.618901211842299</c:v>
                </c:pt>
                <c:pt idx="6519">
                  <c:v>-34.618971625766868</c:v>
                </c:pt>
                <c:pt idx="6520">
                  <c:v>-34.618901088790061</c:v>
                </c:pt>
                <c:pt idx="6521">
                  <c:v>-34.61886599202699</c:v>
                </c:pt>
                <c:pt idx="6522">
                  <c:v>-34.618900965813282</c:v>
                </c:pt>
                <c:pt idx="6523">
                  <c:v>-34.618824800735744</c:v>
                </c:pt>
                <c:pt idx="6524">
                  <c:v>-34.618759846743302</c:v>
                </c:pt>
                <c:pt idx="6525">
                  <c:v>-34.618689702727551</c:v>
                </c:pt>
                <c:pt idx="6526">
                  <c:v>-34.618633828711509</c:v>
                </c:pt>
                <c:pt idx="6527">
                  <c:v>-34.61855300245098</c:v>
                </c:pt>
                <c:pt idx="6528">
                  <c:v>-34.618474192066166</c:v>
                </c:pt>
                <c:pt idx="6529">
                  <c:v>-34.618464165390506</c:v>
                </c:pt>
                <c:pt idx="6530">
                  <c:v>-34.618439442658094</c:v>
                </c:pt>
                <c:pt idx="6531">
                  <c:v>-34.618488518064915</c:v>
                </c:pt>
                <c:pt idx="6532">
                  <c:v>-34.618516301852132</c:v>
                </c:pt>
                <c:pt idx="6533">
                  <c:v>-34.618595653504741</c:v>
                </c:pt>
                <c:pt idx="6534">
                  <c:v>-34.618576893649575</c:v>
                </c:pt>
                <c:pt idx="6535">
                  <c:v>-34.618575122399015</c:v>
                </c:pt>
                <c:pt idx="6536">
                  <c:v>-34.618528376931309</c:v>
                </c:pt>
                <c:pt idx="6537">
                  <c:v>-34.618537320281426</c:v>
                </c:pt>
                <c:pt idx="6538">
                  <c:v>-34.618538614467042</c:v>
                </c:pt>
                <c:pt idx="6539">
                  <c:v>-34.618569113149846</c:v>
                </c:pt>
                <c:pt idx="6540">
                  <c:v>-34.618593028588897</c:v>
                </c:pt>
                <c:pt idx="6541">
                  <c:v>-34.618604708040351</c:v>
                </c:pt>
                <c:pt idx="6542">
                  <c:v>-34.618543175913182</c:v>
                </c:pt>
                <c:pt idx="6543">
                  <c:v>-34.618487775061119</c:v>
                </c:pt>
                <c:pt idx="6544">
                  <c:v>-34.618384415584408</c:v>
                </c:pt>
                <c:pt idx="6545">
                  <c:v>-34.618298502902533</c:v>
                </c:pt>
                <c:pt idx="6546">
                  <c:v>-34.618212158240418</c:v>
                </c:pt>
                <c:pt idx="6547">
                  <c:v>-34.618123549175323</c:v>
                </c:pt>
                <c:pt idx="6548">
                  <c:v>-34.618019697663762</c:v>
                </c:pt>
                <c:pt idx="6549">
                  <c:v>-34.617923206106873</c:v>
                </c:pt>
                <c:pt idx="6550">
                  <c:v>-34.617850404518393</c:v>
                </c:pt>
                <c:pt idx="6551">
                  <c:v>-34.617765109890108</c:v>
                </c:pt>
                <c:pt idx="6552">
                  <c:v>-34.617721196398598</c:v>
                </c:pt>
                <c:pt idx="6553">
                  <c:v>-34.617660512664024</c:v>
                </c:pt>
                <c:pt idx="6554">
                  <c:v>-34.61771380625477</c:v>
                </c:pt>
                <c:pt idx="6555">
                  <c:v>-34.617690817571692</c:v>
                </c:pt>
                <c:pt idx="6556">
                  <c:v>-34.617755985969197</c:v>
                </c:pt>
                <c:pt idx="6557">
                  <c:v>-34.61781884720952</c:v>
                </c:pt>
                <c:pt idx="6558">
                  <c:v>-34.617818112517156</c:v>
                </c:pt>
                <c:pt idx="6559">
                  <c:v>-34.617797256097568</c:v>
                </c:pt>
                <c:pt idx="6560">
                  <c:v>-34.617820149367482</c:v>
                </c:pt>
                <c:pt idx="6561">
                  <c:v>-34.61778040231637</c:v>
                </c:pt>
                <c:pt idx="6562">
                  <c:v>-34.617721468840472</c:v>
                </c:pt>
                <c:pt idx="6563">
                  <c:v>-34.617783059110302</c:v>
                </c:pt>
                <c:pt idx="6564">
                  <c:v>-34.617794516374715</c:v>
                </c:pt>
                <c:pt idx="6565">
                  <c:v>-34.617752817544932</c:v>
                </c:pt>
                <c:pt idx="6566">
                  <c:v>-34.617686158063044</c:v>
                </c:pt>
                <c:pt idx="6567">
                  <c:v>-34.617660779537154</c:v>
                </c:pt>
                <c:pt idx="6568">
                  <c:v>-34.617629623991483</c:v>
                </c:pt>
                <c:pt idx="6569">
                  <c:v>-34.6177098934551</c:v>
                </c:pt>
                <c:pt idx="6570">
                  <c:v>-34.617700197838992</c:v>
                </c:pt>
                <c:pt idx="6571">
                  <c:v>-34.617678636640292</c:v>
                </c:pt>
                <c:pt idx="6572">
                  <c:v>-34.617747908108932</c:v>
                </c:pt>
                <c:pt idx="6573">
                  <c:v>-34.617739428049894</c:v>
                </c:pt>
                <c:pt idx="6574">
                  <c:v>-34.617737946768067</c:v>
                </c:pt>
                <c:pt idx="6575">
                  <c:v>-34.617717913625313</c:v>
                </c:pt>
                <c:pt idx="6576">
                  <c:v>-34.617748061426184</c:v>
                </c:pt>
                <c:pt idx="6577">
                  <c:v>-34.617731073274555</c:v>
                </c:pt>
                <c:pt idx="6578">
                  <c:v>-34.61773841009272</c:v>
                </c:pt>
                <c:pt idx="6579">
                  <c:v>-34.617742249240123</c:v>
                </c:pt>
                <c:pt idx="6580">
                  <c:v>-34.617794560097252</c:v>
                </c:pt>
                <c:pt idx="6581">
                  <c:v>-34.617886660589491</c:v>
                </c:pt>
                <c:pt idx="6582">
                  <c:v>-34.617921312471516</c:v>
                </c:pt>
                <c:pt idx="6583">
                  <c:v>-34.61806728432564</c:v>
                </c:pt>
                <c:pt idx="6584">
                  <c:v>-34.618161731207287</c:v>
                </c:pt>
                <c:pt idx="6585">
                  <c:v>-34.618219556635289</c:v>
                </c:pt>
                <c:pt idx="6586">
                  <c:v>-34.61824396538637</c:v>
                </c:pt>
                <c:pt idx="6587">
                  <c:v>-34.618214480874322</c:v>
                </c:pt>
                <c:pt idx="6588">
                  <c:v>-34.618144027925332</c:v>
                </c:pt>
                <c:pt idx="6589">
                  <c:v>-34.618123520485589</c:v>
                </c:pt>
                <c:pt idx="6590">
                  <c:v>-34.618200728265826</c:v>
                </c:pt>
                <c:pt idx="6591">
                  <c:v>-34.6182718446602</c:v>
                </c:pt>
                <c:pt idx="6592">
                  <c:v>-34.61828833611407</c:v>
                </c:pt>
                <c:pt idx="6593">
                  <c:v>-34.61833909614802</c:v>
                </c:pt>
                <c:pt idx="6594">
                  <c:v>-34.61834313874148</c:v>
                </c:pt>
                <c:pt idx="6595">
                  <c:v>-34.618279411764718</c:v>
                </c:pt>
                <c:pt idx="6596">
                  <c:v>-34.618296649992431</c:v>
                </c:pt>
                <c:pt idx="6597">
                  <c:v>-34.618344346771757</c:v>
                </c:pt>
                <c:pt idx="6598">
                  <c:v>-34.618308834671922</c:v>
                </c:pt>
                <c:pt idx="6599">
                  <c:v>-34.618212424242429</c:v>
                </c:pt>
                <c:pt idx="6600">
                  <c:v>-34.618262535979397</c:v>
                </c:pt>
                <c:pt idx="6601">
                  <c:v>-34.618220993638296</c:v>
                </c:pt>
                <c:pt idx="6602">
                  <c:v>-34.618232621535668</c:v>
                </c:pt>
                <c:pt idx="6603">
                  <c:v>-34.618234251968509</c:v>
                </c:pt>
                <c:pt idx="6604">
                  <c:v>-34.618229523088573</c:v>
                </c:pt>
                <c:pt idx="6605">
                  <c:v>-34.618526642446263</c:v>
                </c:pt>
                <c:pt idx="6606">
                  <c:v>-34.618607537460271</c:v>
                </c:pt>
                <c:pt idx="6607">
                  <c:v>-34.61860245157385</c:v>
                </c:pt>
                <c:pt idx="6608">
                  <c:v>-34.618590709638376</c:v>
                </c:pt>
                <c:pt idx="6609">
                  <c:v>-34.618680030257188</c:v>
                </c:pt>
                <c:pt idx="6610">
                  <c:v>-34.618654061412798</c:v>
                </c:pt>
                <c:pt idx="6611">
                  <c:v>-34.618592558983664</c:v>
                </c:pt>
                <c:pt idx="6612">
                  <c:v>-34.618571147739303</c:v>
                </c:pt>
                <c:pt idx="6613">
                  <c:v>-34.618610825521621</c:v>
                </c:pt>
                <c:pt idx="6614">
                  <c:v>-34.618615419501133</c:v>
                </c:pt>
                <c:pt idx="6615">
                  <c:v>-34.618613814993957</c:v>
                </c:pt>
                <c:pt idx="6616">
                  <c:v>-34.618606921565664</c:v>
                </c:pt>
                <c:pt idx="6617">
                  <c:v>-34.618719250528862</c:v>
                </c:pt>
                <c:pt idx="6618">
                  <c:v>-34.618681220728206</c:v>
                </c:pt>
                <c:pt idx="6619">
                  <c:v>-34.618673564954683</c:v>
                </c:pt>
                <c:pt idx="6620">
                  <c:v>-34.618814076423504</c:v>
                </c:pt>
                <c:pt idx="6621">
                  <c:v>-34.618973723950468</c:v>
                </c:pt>
                <c:pt idx="6622">
                  <c:v>-34.61906266042579</c:v>
                </c:pt>
                <c:pt idx="6623">
                  <c:v>-34.619200181159421</c:v>
                </c:pt>
                <c:pt idx="6624">
                  <c:v>-34.619289207547176</c:v>
                </c:pt>
                <c:pt idx="6625">
                  <c:v>-34.619336251131912</c:v>
                </c:pt>
                <c:pt idx="6626">
                  <c:v>-34.619268749056893</c:v>
                </c:pt>
                <c:pt idx="6627">
                  <c:v>-34.619287869643941</c:v>
                </c:pt>
                <c:pt idx="6628">
                  <c:v>-34.619417860914169</c:v>
                </c:pt>
                <c:pt idx="6629">
                  <c:v>-34.619536048265466</c:v>
                </c:pt>
                <c:pt idx="6630">
                  <c:v>-34.619698989594333</c:v>
                </c:pt>
                <c:pt idx="6631">
                  <c:v>-34.619957478890235</c:v>
                </c:pt>
                <c:pt idx="6632">
                  <c:v>-34.620009045680696</c:v>
                </c:pt>
                <c:pt idx="6633">
                  <c:v>-34.620119686463681</c:v>
                </c:pt>
                <c:pt idx="6634">
                  <c:v>-34.620202411454414</c:v>
                </c:pt>
                <c:pt idx="6635">
                  <c:v>-34.62040898131405</c:v>
                </c:pt>
                <c:pt idx="6636">
                  <c:v>-34.620657827331634</c:v>
                </c:pt>
                <c:pt idx="6637">
                  <c:v>-34.620876619463701</c:v>
                </c:pt>
                <c:pt idx="6638">
                  <c:v>-34.620959481849681</c:v>
                </c:pt>
                <c:pt idx="6639">
                  <c:v>-34.621081325301212</c:v>
                </c:pt>
                <c:pt idx="6640">
                  <c:v>-34.62127179641621</c:v>
                </c:pt>
                <c:pt idx="6641">
                  <c:v>-34.62137865100874</c:v>
                </c:pt>
                <c:pt idx="6642">
                  <c:v>-34.621498870992028</c:v>
                </c:pt>
                <c:pt idx="6643">
                  <c:v>-34.621632901866356</c:v>
                </c:pt>
                <c:pt idx="6644">
                  <c:v>-34.62184228743417</c:v>
                </c:pt>
                <c:pt idx="6645">
                  <c:v>-34.622130755341566</c:v>
                </c:pt>
                <c:pt idx="6646">
                  <c:v>-34.622332781706035</c:v>
                </c:pt>
                <c:pt idx="6647">
                  <c:v>-34.622491877256323</c:v>
                </c:pt>
                <c:pt idx="6648">
                  <c:v>-34.62266641600241</c:v>
                </c:pt>
                <c:pt idx="6649">
                  <c:v>-34.622762556390981</c:v>
                </c:pt>
                <c:pt idx="6650">
                  <c:v>-34.622929935348068</c:v>
                </c:pt>
                <c:pt idx="6651">
                  <c:v>-34.623228202044501</c:v>
                </c:pt>
                <c:pt idx="6652">
                  <c:v>-34.623353524725687</c:v>
                </c:pt>
                <c:pt idx="6653">
                  <c:v>-34.623502705139764</c:v>
                </c:pt>
                <c:pt idx="6654">
                  <c:v>-34.623628099173558</c:v>
                </c:pt>
                <c:pt idx="6655">
                  <c:v>-34.623777043269236</c:v>
                </c:pt>
                <c:pt idx="6656">
                  <c:v>-34.623870061589308</c:v>
                </c:pt>
                <c:pt idx="6657">
                  <c:v>-34.624092970862122</c:v>
                </c:pt>
                <c:pt idx="6658">
                  <c:v>-34.624329929418835</c:v>
                </c:pt>
                <c:pt idx="6659">
                  <c:v>-34.624441741741741</c:v>
                </c:pt>
                <c:pt idx="6660">
                  <c:v>-34.624608166941904</c:v>
                </c:pt>
                <c:pt idx="6661">
                  <c:v>-34.624740768537976</c:v>
                </c:pt>
                <c:pt idx="6662">
                  <c:v>-34.624839411676426</c:v>
                </c:pt>
                <c:pt idx="6663">
                  <c:v>-34.624900510204085</c:v>
                </c:pt>
                <c:pt idx="6664">
                  <c:v>-34.624947486871719</c:v>
                </c:pt>
                <c:pt idx="6665">
                  <c:v>-34.625036153615362</c:v>
                </c:pt>
                <c:pt idx="6666">
                  <c:v>-34.625108144592772</c:v>
                </c:pt>
                <c:pt idx="6667">
                  <c:v>-34.625188812237553</c:v>
                </c:pt>
                <c:pt idx="6668">
                  <c:v>-34.625219223271856</c:v>
                </c:pt>
                <c:pt idx="6669">
                  <c:v>-34.62530224887557</c:v>
                </c:pt>
                <c:pt idx="6670">
                  <c:v>-34.625383900464705</c:v>
                </c:pt>
                <c:pt idx="6671">
                  <c:v>-34.625387440047966</c:v>
                </c:pt>
                <c:pt idx="6672">
                  <c:v>-34.625496178630307</c:v>
                </c:pt>
                <c:pt idx="6673">
                  <c:v>-34.625582259514545</c:v>
                </c:pt>
                <c:pt idx="6674">
                  <c:v>-34.625619325842706</c:v>
                </c:pt>
                <c:pt idx="6675">
                  <c:v>-34.62569862192931</c:v>
                </c:pt>
                <c:pt idx="6676">
                  <c:v>-34.62575423094205</c:v>
                </c:pt>
                <c:pt idx="6677">
                  <c:v>-34.625835130278531</c:v>
                </c:pt>
                <c:pt idx="6678">
                  <c:v>-34.625889953585876</c:v>
                </c:pt>
                <c:pt idx="6679">
                  <c:v>-34.626045508982045</c:v>
                </c:pt>
                <c:pt idx="6680">
                  <c:v>-34.626066157760825</c:v>
                </c:pt>
                <c:pt idx="6681">
                  <c:v>-34.626222388506442</c:v>
                </c:pt>
                <c:pt idx="6682">
                  <c:v>-34.626264252581187</c:v>
                </c:pt>
                <c:pt idx="6683">
                  <c:v>-34.626320766008384</c:v>
                </c:pt>
                <c:pt idx="6684">
                  <c:v>-34.626503365744213</c:v>
                </c:pt>
                <c:pt idx="6685">
                  <c:v>-34.626540682022139</c:v>
                </c:pt>
                <c:pt idx="6686">
                  <c:v>-34.626562434574552</c:v>
                </c:pt>
                <c:pt idx="6687">
                  <c:v>-34.626601674641151</c:v>
                </c:pt>
                <c:pt idx="6688">
                  <c:v>-34.626712812079539</c:v>
                </c:pt>
                <c:pt idx="6689">
                  <c:v>-34.626765171898363</c:v>
                </c:pt>
                <c:pt idx="6690">
                  <c:v>-34.626783141533409</c:v>
                </c:pt>
                <c:pt idx="6691">
                  <c:v>-34.626836371787213</c:v>
                </c:pt>
                <c:pt idx="6692">
                  <c:v>-34.626877782758115</c:v>
                </c:pt>
                <c:pt idx="6693">
                  <c:v>-34.626985210636398</c:v>
                </c:pt>
                <c:pt idx="6694">
                  <c:v>-34.627026138909642</c:v>
                </c:pt>
                <c:pt idx="6695">
                  <c:v>-34.627018070489854</c:v>
                </c:pt>
                <c:pt idx="6696">
                  <c:v>-34.627056443183527</c:v>
                </c:pt>
                <c:pt idx="6697">
                  <c:v>-34.627208121827422</c:v>
                </c:pt>
                <c:pt idx="6698">
                  <c:v>-34.627348559486499</c:v>
                </c:pt>
                <c:pt idx="6699">
                  <c:v>-34.627402537313444</c:v>
                </c:pt>
                <c:pt idx="6700">
                  <c:v>-34.627477988359956</c:v>
                </c:pt>
                <c:pt idx="6701">
                  <c:v>-34.627667711131018</c:v>
                </c:pt>
                <c:pt idx="6702">
                  <c:v>-34.627672385499046</c:v>
                </c:pt>
                <c:pt idx="6703">
                  <c:v>-34.62766989856803</c:v>
                </c:pt>
                <c:pt idx="6704">
                  <c:v>-34.627717971662953</c:v>
                </c:pt>
                <c:pt idx="6705">
                  <c:v>-34.627763793617667</c:v>
                </c:pt>
                <c:pt idx="6706">
                  <c:v>-34.627774563888494</c:v>
                </c:pt>
                <c:pt idx="6707">
                  <c:v>-34.62780635062613</c:v>
                </c:pt>
                <c:pt idx="6708">
                  <c:v>-34.627881949619926</c:v>
                </c:pt>
                <c:pt idx="6709">
                  <c:v>-34.627969299552923</c:v>
                </c:pt>
                <c:pt idx="6710">
                  <c:v>-34.628037550290586</c:v>
                </c:pt>
                <c:pt idx="6711">
                  <c:v>-34.628050953516109</c:v>
                </c:pt>
                <c:pt idx="6712">
                  <c:v>-34.628107552510073</c:v>
                </c:pt>
                <c:pt idx="6713">
                  <c:v>-34.628184539767666</c:v>
                </c:pt>
                <c:pt idx="6714">
                  <c:v>-34.62818555472824</c:v>
                </c:pt>
                <c:pt idx="6715">
                  <c:v>-34.628293478260886</c:v>
                </c:pt>
                <c:pt idx="6716">
                  <c:v>-34.628335566473147</c:v>
                </c:pt>
                <c:pt idx="6717">
                  <c:v>-34.628380916939584</c:v>
                </c:pt>
                <c:pt idx="6718">
                  <c:v>-34.62843756511387</c:v>
                </c:pt>
                <c:pt idx="6719">
                  <c:v>-34.628519196428584</c:v>
                </c:pt>
                <c:pt idx="6720">
                  <c:v>-34.628570302038405</c:v>
                </c:pt>
                <c:pt idx="6721">
                  <c:v>-34.628731478726586</c:v>
                </c:pt>
                <c:pt idx="6722">
                  <c:v>-34.628948683623399</c:v>
                </c:pt>
                <c:pt idx="6723">
                  <c:v>-34.628964158239164</c:v>
                </c:pt>
                <c:pt idx="6724">
                  <c:v>-34.629120446096671</c:v>
                </c:pt>
                <c:pt idx="6725">
                  <c:v>-34.629199375557555</c:v>
                </c:pt>
                <c:pt idx="6726">
                  <c:v>-34.629371785342663</c:v>
                </c:pt>
                <c:pt idx="6727">
                  <c:v>-34.629480380499416</c:v>
                </c:pt>
                <c:pt idx="6728">
                  <c:v>-34.629566651805632</c:v>
                </c:pt>
                <c:pt idx="6729">
                  <c:v>-34.629640118870739</c:v>
                </c:pt>
                <c:pt idx="6730">
                  <c:v>-34.629678799584028</c:v>
                </c:pt>
                <c:pt idx="6731">
                  <c:v>-34.62979233511588</c:v>
                </c:pt>
                <c:pt idx="6732">
                  <c:v>-34.629861725828029</c:v>
                </c:pt>
                <c:pt idx="6733">
                  <c:v>-34.630024799524818</c:v>
                </c:pt>
                <c:pt idx="6734">
                  <c:v>-34.630170155902022</c:v>
                </c:pt>
                <c:pt idx="6735">
                  <c:v>-34.630193586698354</c:v>
                </c:pt>
                <c:pt idx="6736">
                  <c:v>-34.630217158972854</c:v>
                </c:pt>
                <c:pt idx="6737">
                  <c:v>-34.630242802018422</c:v>
                </c:pt>
                <c:pt idx="6738">
                  <c:v>-34.630354058465663</c:v>
                </c:pt>
                <c:pt idx="6739">
                  <c:v>-34.630446587537108</c:v>
                </c:pt>
                <c:pt idx="6740">
                  <c:v>-34.630483014389569</c:v>
                </c:pt>
                <c:pt idx="6741">
                  <c:v>-34.630678433699217</c:v>
                </c:pt>
                <c:pt idx="6742">
                  <c:v>-34.630767759157663</c:v>
                </c:pt>
                <c:pt idx="6743">
                  <c:v>-34.630931494661937</c:v>
                </c:pt>
                <c:pt idx="6744">
                  <c:v>-34.63100444773908</c:v>
                </c:pt>
                <c:pt idx="6745">
                  <c:v>-34.631229914023137</c:v>
                </c:pt>
                <c:pt idx="6746">
                  <c:v>-34.631253890618069</c:v>
                </c:pt>
                <c:pt idx="6747">
                  <c:v>-34.631291790160063</c:v>
                </c:pt>
                <c:pt idx="6748">
                  <c:v>-34.631434434731084</c:v>
                </c:pt>
                <c:pt idx="6749">
                  <c:v>-34.631494074074091</c:v>
                </c:pt>
                <c:pt idx="6750">
                  <c:v>-34.631613686861222</c:v>
                </c:pt>
                <c:pt idx="6751">
                  <c:v>-34.631736670616135</c:v>
                </c:pt>
                <c:pt idx="6752">
                  <c:v>-34.631768695394655</c:v>
                </c:pt>
                <c:pt idx="6753">
                  <c:v>-34.631763251406589</c:v>
                </c:pt>
                <c:pt idx="6754">
                  <c:v>-34.631778238341987</c:v>
                </c:pt>
                <c:pt idx="6755">
                  <c:v>-34.631772202486694</c:v>
                </c:pt>
                <c:pt idx="6756">
                  <c:v>-34.631830250111015</c:v>
                </c:pt>
                <c:pt idx="6757">
                  <c:v>-34.631889612311355</c:v>
                </c:pt>
                <c:pt idx="6758">
                  <c:v>-34.631866252404215</c:v>
                </c:pt>
                <c:pt idx="6759">
                  <c:v>-34.63191242603552</c:v>
                </c:pt>
                <c:pt idx="6760">
                  <c:v>-34.631957106936859</c:v>
                </c:pt>
                <c:pt idx="6761">
                  <c:v>-34.632053830227754</c:v>
                </c:pt>
                <c:pt idx="6762">
                  <c:v>-34.632211148898428</c:v>
                </c:pt>
                <c:pt idx="6763">
                  <c:v>-34.632229154346554</c:v>
                </c:pt>
                <c:pt idx="6764">
                  <c:v>-34.632373392461211</c:v>
                </c:pt>
                <c:pt idx="6765">
                  <c:v>-34.632384569908382</c:v>
                </c:pt>
                <c:pt idx="6766">
                  <c:v>-34.632380966454868</c:v>
                </c:pt>
                <c:pt idx="6767">
                  <c:v>-34.632393764775429</c:v>
                </c:pt>
                <c:pt idx="6768">
                  <c:v>-34.632476436696727</c:v>
                </c:pt>
                <c:pt idx="6769">
                  <c:v>-34.63247090103399</c:v>
                </c:pt>
                <c:pt idx="6770">
                  <c:v>-34.632539802097199</c:v>
                </c:pt>
                <c:pt idx="6771">
                  <c:v>-34.6327383343178</c:v>
                </c:pt>
                <c:pt idx="6772">
                  <c:v>-34.632910527092889</c:v>
                </c:pt>
                <c:pt idx="6773">
                  <c:v>-34.632938293475071</c:v>
                </c:pt>
                <c:pt idx="6774">
                  <c:v>-34.632992324723268</c:v>
                </c:pt>
                <c:pt idx="6775">
                  <c:v>-34.63304294569069</c:v>
                </c:pt>
                <c:pt idx="6776">
                  <c:v>-34.633178545078962</c:v>
                </c:pt>
                <c:pt idx="6777">
                  <c:v>-34.633302006491611</c:v>
                </c:pt>
                <c:pt idx="6778">
                  <c:v>-34.633301076855012</c:v>
                </c:pt>
                <c:pt idx="6779">
                  <c:v>-34.633357669616537</c:v>
                </c:pt>
                <c:pt idx="6780">
                  <c:v>-34.633423683822464</c:v>
                </c:pt>
                <c:pt idx="6781">
                  <c:v>-34.633434974933664</c:v>
                </c:pt>
                <c:pt idx="6782">
                  <c:v>-34.633538109980854</c:v>
                </c:pt>
                <c:pt idx="6783">
                  <c:v>-34.633540389150966</c:v>
                </c:pt>
                <c:pt idx="6784">
                  <c:v>-34.633553868828322</c:v>
                </c:pt>
                <c:pt idx="6785">
                  <c:v>-34.633559829059848</c:v>
                </c:pt>
                <c:pt idx="6786">
                  <c:v>-34.633629438632703</c:v>
                </c:pt>
                <c:pt idx="6787">
                  <c:v>-34.633625368297018</c:v>
                </c:pt>
                <c:pt idx="6788">
                  <c:v>-34.633574311386091</c:v>
                </c:pt>
                <c:pt idx="6789">
                  <c:v>-34.63359440353463</c:v>
                </c:pt>
                <c:pt idx="6790">
                  <c:v>-34.63359343248419</c:v>
                </c:pt>
                <c:pt idx="6791">
                  <c:v>-34.633554034157854</c:v>
                </c:pt>
                <c:pt idx="6792">
                  <c:v>-34.633489032827939</c:v>
                </c:pt>
                <c:pt idx="6793">
                  <c:v>-34.633429055048595</c:v>
                </c:pt>
                <c:pt idx="6794">
                  <c:v>-34.633448417954405</c:v>
                </c:pt>
                <c:pt idx="6795">
                  <c:v>-34.633374337845822</c:v>
                </c:pt>
                <c:pt idx="6796">
                  <c:v>-34.63336486685305</c:v>
                </c:pt>
                <c:pt idx="6797">
                  <c:v>-34.633331421006204</c:v>
                </c:pt>
                <c:pt idx="6798">
                  <c:v>-34.633287836446563</c:v>
                </c:pt>
                <c:pt idx="6799">
                  <c:v>-34.633285735294145</c:v>
                </c:pt>
                <c:pt idx="6800">
                  <c:v>-34.633280988090007</c:v>
                </c:pt>
                <c:pt idx="6801">
                  <c:v>-34.633231549544277</c:v>
                </c:pt>
                <c:pt idx="6802">
                  <c:v>-34.633189475231539</c:v>
                </c:pt>
                <c:pt idx="6803">
                  <c:v>-34.633229717813073</c:v>
                </c:pt>
                <c:pt idx="6804">
                  <c:v>-34.633204114621627</c:v>
                </c:pt>
                <c:pt idx="6805">
                  <c:v>-34.633241551572169</c:v>
                </c:pt>
                <c:pt idx="6806">
                  <c:v>-34.633210665491433</c:v>
                </c:pt>
                <c:pt idx="6807">
                  <c:v>-34.633173766157491</c:v>
                </c:pt>
                <c:pt idx="6808">
                  <c:v>-34.633146717579706</c:v>
                </c:pt>
                <c:pt idx="6809">
                  <c:v>-34.633116886931013</c:v>
                </c:pt>
                <c:pt idx="6810">
                  <c:v>-34.633122889443577</c:v>
                </c:pt>
                <c:pt idx="6811">
                  <c:v>-34.63313138578981</c:v>
                </c:pt>
                <c:pt idx="6812">
                  <c:v>-34.633058711287269</c:v>
                </c:pt>
                <c:pt idx="6813">
                  <c:v>-34.633015115937802</c:v>
                </c:pt>
                <c:pt idx="6814">
                  <c:v>-34.63299280997802</c:v>
                </c:pt>
                <c:pt idx="6815">
                  <c:v>-34.633050029342748</c:v>
                </c:pt>
                <c:pt idx="6816">
                  <c:v>-34.633054129382451</c:v>
                </c:pt>
                <c:pt idx="6817">
                  <c:v>-34.63307318861839</c:v>
                </c:pt>
                <c:pt idx="6818">
                  <c:v>-34.633076257515789</c:v>
                </c:pt>
                <c:pt idx="6819">
                  <c:v>-34.633092815249299</c:v>
                </c:pt>
                <c:pt idx="6820">
                  <c:v>-34.633347896202935</c:v>
                </c:pt>
                <c:pt idx="6821">
                  <c:v>-34.633361917326326</c:v>
                </c:pt>
                <c:pt idx="6822">
                  <c:v>-34.633401876007646</c:v>
                </c:pt>
                <c:pt idx="6823">
                  <c:v>-34.633445193434959</c:v>
                </c:pt>
                <c:pt idx="6824">
                  <c:v>-34.633508131868155</c:v>
                </c:pt>
                <c:pt idx="6825">
                  <c:v>-34.633481541166155</c:v>
                </c:pt>
                <c:pt idx="6826">
                  <c:v>-34.633498901420857</c:v>
                </c:pt>
                <c:pt idx="6827">
                  <c:v>-34.633590949033419</c:v>
                </c:pt>
                <c:pt idx="6828">
                  <c:v>-34.633765265778322</c:v>
                </c:pt>
                <c:pt idx="6829">
                  <c:v>-34.633819472913636</c:v>
                </c:pt>
                <c:pt idx="6830">
                  <c:v>-34.633849216805757</c:v>
                </c:pt>
                <c:pt idx="6831">
                  <c:v>-34.633893588992997</c:v>
                </c:pt>
                <c:pt idx="6832">
                  <c:v>-34.63392580125862</c:v>
                </c:pt>
                <c:pt idx="6833">
                  <c:v>-34.633961515949686</c:v>
                </c:pt>
                <c:pt idx="6834">
                  <c:v>-34.634097878566223</c:v>
                </c:pt>
                <c:pt idx="6835">
                  <c:v>-34.634086015213597</c:v>
                </c:pt>
                <c:pt idx="6836">
                  <c:v>-34.634093608307758</c:v>
                </c:pt>
                <c:pt idx="6837">
                  <c:v>-34.634101491664246</c:v>
                </c:pt>
                <c:pt idx="6838">
                  <c:v>-34.634210995759631</c:v>
                </c:pt>
                <c:pt idx="6839">
                  <c:v>-34.634264035087739</c:v>
                </c:pt>
                <c:pt idx="6840">
                  <c:v>-34.634280660722133</c:v>
                </c:pt>
                <c:pt idx="6841">
                  <c:v>-34.634340251388501</c:v>
                </c:pt>
                <c:pt idx="6842">
                  <c:v>-34.634488674557957</c:v>
                </c:pt>
                <c:pt idx="6843">
                  <c:v>-34.634543834015211</c:v>
                </c:pt>
                <c:pt idx="6844">
                  <c:v>-34.634585244704176</c:v>
                </c:pt>
                <c:pt idx="6845">
                  <c:v>-34.634586473853361</c:v>
                </c:pt>
                <c:pt idx="6846">
                  <c:v>-34.634614575726609</c:v>
                </c:pt>
                <c:pt idx="6847">
                  <c:v>-34.634682535046743</c:v>
                </c:pt>
                <c:pt idx="6848">
                  <c:v>-34.634627098846565</c:v>
                </c:pt>
                <c:pt idx="6849">
                  <c:v>-34.634647445255489</c:v>
                </c:pt>
                <c:pt idx="6850">
                  <c:v>-34.634650124069495</c:v>
                </c:pt>
                <c:pt idx="6851">
                  <c:v>-34.634621716287228</c:v>
                </c:pt>
                <c:pt idx="6852">
                  <c:v>-34.634643951554082</c:v>
                </c:pt>
                <c:pt idx="6853">
                  <c:v>-34.634652028012859</c:v>
                </c:pt>
                <c:pt idx="6854">
                  <c:v>-34.634605251641155</c:v>
                </c:pt>
                <c:pt idx="6855">
                  <c:v>-34.63462033255545</c:v>
                </c:pt>
                <c:pt idx="6856">
                  <c:v>-34.634634971561923</c:v>
                </c:pt>
                <c:pt idx="6857">
                  <c:v>-34.634607028288151</c:v>
                </c:pt>
                <c:pt idx="6858">
                  <c:v>-34.63468858434176</c:v>
                </c:pt>
                <c:pt idx="6859">
                  <c:v>-34.634647230320716</c:v>
                </c:pt>
                <c:pt idx="6860">
                  <c:v>-34.634586066171124</c:v>
                </c:pt>
                <c:pt idx="6861">
                  <c:v>-34.634508452346275</c:v>
                </c:pt>
                <c:pt idx="6862">
                  <c:v>-34.634461605711806</c:v>
                </c:pt>
                <c:pt idx="6863">
                  <c:v>-34.634495629370647</c:v>
                </c:pt>
                <c:pt idx="6864">
                  <c:v>-34.63444734158778</c:v>
                </c:pt>
                <c:pt idx="6865">
                  <c:v>-34.634394989804854</c:v>
                </c:pt>
                <c:pt idx="6866">
                  <c:v>-34.634349060725221</c:v>
                </c:pt>
                <c:pt idx="6867">
                  <c:v>-34.63431129877695</c:v>
                </c:pt>
                <c:pt idx="6868">
                  <c:v>-34.63430441112245</c:v>
                </c:pt>
                <c:pt idx="6869">
                  <c:v>-34.634255312954892</c:v>
                </c:pt>
                <c:pt idx="6870">
                  <c:v>-34.634298646485242</c:v>
                </c:pt>
                <c:pt idx="6871">
                  <c:v>-34.634259749708974</c:v>
                </c:pt>
                <c:pt idx="6872">
                  <c:v>-34.634249818128922</c:v>
                </c:pt>
                <c:pt idx="6873">
                  <c:v>-34.634183008437603</c:v>
                </c:pt>
                <c:pt idx="6874">
                  <c:v>-34.634204654545464</c:v>
                </c:pt>
                <c:pt idx="6875">
                  <c:v>-34.63421509598605</c:v>
                </c:pt>
                <c:pt idx="6876">
                  <c:v>-34.634242256798032</c:v>
                </c:pt>
                <c:pt idx="6877">
                  <c:v>-34.634275952311732</c:v>
                </c:pt>
                <c:pt idx="6878">
                  <c:v>-34.634436255269669</c:v>
                </c:pt>
                <c:pt idx="6879">
                  <c:v>-34.634524709302333</c:v>
                </c:pt>
                <c:pt idx="6880">
                  <c:v>-34.63457738700771</c:v>
                </c:pt>
                <c:pt idx="6881">
                  <c:v>-34.634681052019772</c:v>
                </c:pt>
                <c:pt idx="6882">
                  <c:v>-34.63467150951621</c:v>
                </c:pt>
                <c:pt idx="6883">
                  <c:v>-34.634741138872755</c:v>
                </c:pt>
                <c:pt idx="6884">
                  <c:v>-34.634778649237482</c:v>
                </c:pt>
                <c:pt idx="6885">
                  <c:v>-34.634862765030505</c:v>
                </c:pt>
                <c:pt idx="6886">
                  <c:v>-34.634875272252074</c:v>
                </c:pt>
                <c:pt idx="6887">
                  <c:v>-34.634925522648089</c:v>
                </c:pt>
                <c:pt idx="6888">
                  <c:v>-34.634995064595742</c:v>
                </c:pt>
                <c:pt idx="6889">
                  <c:v>-34.635044992743111</c:v>
                </c:pt>
                <c:pt idx="6890">
                  <c:v>-34.635007836308233</c:v>
                </c:pt>
                <c:pt idx="6891">
                  <c:v>-34.634997388276268</c:v>
                </c:pt>
                <c:pt idx="6892">
                  <c:v>-34.6349396489192</c:v>
                </c:pt>
                <c:pt idx="6893">
                  <c:v>-34.634901218450828</c:v>
                </c:pt>
                <c:pt idx="6894">
                  <c:v>-34.634879912980423</c:v>
                </c:pt>
                <c:pt idx="6895">
                  <c:v>-34.634877900232027</c:v>
                </c:pt>
                <c:pt idx="6896">
                  <c:v>-34.635007394519363</c:v>
                </c:pt>
                <c:pt idx="6897">
                  <c:v>-34.635042331110469</c:v>
                </c:pt>
                <c:pt idx="6898">
                  <c:v>-34.635105377590961</c:v>
                </c:pt>
                <c:pt idx="6899">
                  <c:v>-34.635191594202908</c:v>
                </c:pt>
                <c:pt idx="6900">
                  <c:v>-34.635267062744532</c:v>
                </c:pt>
                <c:pt idx="6901">
                  <c:v>-34.635246305418725</c:v>
                </c:pt>
                <c:pt idx="6902">
                  <c:v>-34.635236563812839</c:v>
                </c:pt>
                <c:pt idx="6903">
                  <c:v>-34.635212775202781</c:v>
                </c:pt>
                <c:pt idx="6904">
                  <c:v>-34.635190441708907</c:v>
                </c:pt>
                <c:pt idx="6905">
                  <c:v>-34.63524500434405</c:v>
                </c:pt>
                <c:pt idx="6906">
                  <c:v>-34.635250325756481</c:v>
                </c:pt>
                <c:pt idx="6907">
                  <c:v>-34.635400984365951</c:v>
                </c:pt>
                <c:pt idx="6908">
                  <c:v>-34.635506151396726</c:v>
                </c:pt>
                <c:pt idx="6909">
                  <c:v>-34.635513748191023</c:v>
                </c:pt>
                <c:pt idx="6910">
                  <c:v>-34.635500506439008</c:v>
                </c:pt>
                <c:pt idx="6911">
                  <c:v>-34.635476996527778</c:v>
                </c:pt>
                <c:pt idx="6912">
                  <c:v>-34.635438883263419</c:v>
                </c:pt>
                <c:pt idx="6913">
                  <c:v>-34.635474833670813</c:v>
                </c:pt>
                <c:pt idx="6914">
                  <c:v>-34.635516124367314</c:v>
                </c:pt>
                <c:pt idx="6915">
                  <c:v>-34.635666281087332</c:v>
                </c:pt>
                <c:pt idx="6916">
                  <c:v>-34.635663004192565</c:v>
                </c:pt>
                <c:pt idx="6917">
                  <c:v>-34.635640358485112</c:v>
                </c:pt>
                <c:pt idx="6918">
                  <c:v>-34.635591848533018</c:v>
                </c:pt>
                <c:pt idx="6919">
                  <c:v>-34.635532803468209</c:v>
                </c:pt>
                <c:pt idx="6920">
                  <c:v>-34.635522467851466</c:v>
                </c:pt>
                <c:pt idx="6921">
                  <c:v>-34.635513579890201</c:v>
                </c:pt>
                <c:pt idx="6922">
                  <c:v>-34.635500216669072</c:v>
                </c:pt>
                <c:pt idx="6923">
                  <c:v>-34.635461727325243</c:v>
                </c:pt>
                <c:pt idx="6924">
                  <c:v>-34.635434079422382</c:v>
                </c:pt>
                <c:pt idx="6925">
                  <c:v>-34.635374386370202</c:v>
                </c:pt>
                <c:pt idx="6926">
                  <c:v>-34.635350801212645</c:v>
                </c:pt>
                <c:pt idx="6927">
                  <c:v>-34.635308458429563</c:v>
                </c:pt>
                <c:pt idx="6928">
                  <c:v>-34.635309424159331</c:v>
                </c:pt>
                <c:pt idx="6929">
                  <c:v>-34.635234199134203</c:v>
                </c:pt>
                <c:pt idx="6930">
                  <c:v>-34.63531063338624</c:v>
                </c:pt>
                <c:pt idx="6931">
                  <c:v>-34.635272071552222</c:v>
                </c:pt>
                <c:pt idx="6932">
                  <c:v>-34.635229626424348</c:v>
                </c:pt>
                <c:pt idx="6933">
                  <c:v>-34.635173925584077</c:v>
                </c:pt>
                <c:pt idx="6934">
                  <c:v>-34.635113338139867</c:v>
                </c:pt>
                <c:pt idx="6935">
                  <c:v>-34.635132929642445</c:v>
                </c:pt>
                <c:pt idx="6936">
                  <c:v>-34.63509485368315</c:v>
                </c:pt>
                <c:pt idx="6937">
                  <c:v>-34.635091957336407</c:v>
                </c:pt>
                <c:pt idx="6938">
                  <c:v>-34.635072200605272</c:v>
                </c:pt>
                <c:pt idx="6939">
                  <c:v>-34.635054755043228</c:v>
                </c:pt>
                <c:pt idx="6940">
                  <c:v>-34.634993228641406</c:v>
                </c:pt>
                <c:pt idx="6941">
                  <c:v>-34.63493748199366</c:v>
                </c:pt>
                <c:pt idx="6942">
                  <c:v>-34.634862307359931</c:v>
                </c:pt>
                <c:pt idx="6943">
                  <c:v>-34.634820132488485</c:v>
                </c:pt>
                <c:pt idx="6944">
                  <c:v>-34.634782577393814</c:v>
                </c:pt>
                <c:pt idx="6945">
                  <c:v>-34.634778145695371</c:v>
                </c:pt>
                <c:pt idx="6946">
                  <c:v>-34.634755577947317</c:v>
                </c:pt>
                <c:pt idx="6947">
                  <c:v>-34.634754893494538</c:v>
                </c:pt>
                <c:pt idx="6948">
                  <c:v>-34.634740394301346</c:v>
                </c:pt>
                <c:pt idx="6949">
                  <c:v>-34.63476100719425</c:v>
                </c:pt>
                <c:pt idx="6950">
                  <c:v>-34.634767083872831</c:v>
                </c:pt>
                <c:pt idx="6951">
                  <c:v>-34.634706415420027</c:v>
                </c:pt>
                <c:pt idx="6952">
                  <c:v>-34.634698403566809</c:v>
                </c:pt>
                <c:pt idx="6953">
                  <c:v>-34.634687949381657</c:v>
                </c:pt>
                <c:pt idx="6954">
                  <c:v>-34.634712437095615</c:v>
                </c:pt>
                <c:pt idx="6955">
                  <c:v>-34.634645342150662</c:v>
                </c:pt>
                <c:pt idx="6956">
                  <c:v>-34.634574241770885</c:v>
                </c:pt>
                <c:pt idx="6957">
                  <c:v>-34.634503592986498</c:v>
                </c:pt>
                <c:pt idx="6958">
                  <c:v>-34.634428509843374</c:v>
                </c:pt>
                <c:pt idx="6959">
                  <c:v>-34.634364798850577</c:v>
                </c:pt>
                <c:pt idx="6960">
                  <c:v>-34.634304553943402</c:v>
                </c:pt>
                <c:pt idx="6961">
                  <c:v>-34.634262280953756</c:v>
                </c:pt>
                <c:pt idx="6962">
                  <c:v>-34.634262386902201</c:v>
                </c:pt>
                <c:pt idx="6963">
                  <c:v>-34.634242676622634</c:v>
                </c:pt>
                <c:pt idx="6964">
                  <c:v>-34.634225699928216</c:v>
                </c:pt>
                <c:pt idx="6965">
                  <c:v>-34.634139821992541</c:v>
                </c:pt>
                <c:pt idx="6966">
                  <c:v>-34.63410922922349</c:v>
                </c:pt>
                <c:pt idx="6967">
                  <c:v>-34.63403214695753</c:v>
                </c:pt>
                <c:pt idx="6968">
                  <c:v>-34.63400315683743</c:v>
                </c:pt>
                <c:pt idx="6969">
                  <c:v>-34.63397259684362</c:v>
                </c:pt>
                <c:pt idx="6970">
                  <c:v>-34.633995839908195</c:v>
                </c:pt>
                <c:pt idx="6971">
                  <c:v>-34.633923694779121</c:v>
                </c:pt>
                <c:pt idx="6972">
                  <c:v>-34.633870930732833</c:v>
                </c:pt>
                <c:pt idx="6973">
                  <c:v>-34.633777172354471</c:v>
                </c:pt>
                <c:pt idx="6974">
                  <c:v>-34.633776630824379</c:v>
                </c:pt>
                <c:pt idx="6975">
                  <c:v>-34.63372620412845</c:v>
                </c:pt>
                <c:pt idx="6976">
                  <c:v>-34.633742582771973</c:v>
                </c:pt>
                <c:pt idx="6977">
                  <c:v>-34.63374835196332</c:v>
                </c:pt>
                <c:pt idx="6978">
                  <c:v>-34.633761283851562</c:v>
                </c:pt>
                <c:pt idx="6979">
                  <c:v>-34.633755157593129</c:v>
                </c:pt>
                <c:pt idx="6980">
                  <c:v>-34.633712075633873</c:v>
                </c:pt>
                <c:pt idx="6981">
                  <c:v>-34.633691062732744</c:v>
                </c:pt>
                <c:pt idx="6982">
                  <c:v>-34.633624373478455</c:v>
                </c:pt>
                <c:pt idx="6983">
                  <c:v>-34.633548396334483</c:v>
                </c:pt>
                <c:pt idx="6984">
                  <c:v>-34.633462848962068</c:v>
                </c:pt>
                <c:pt idx="6985">
                  <c:v>-34.633396077870032</c:v>
                </c:pt>
                <c:pt idx="6986">
                  <c:v>-34.633357091741814</c:v>
                </c:pt>
                <c:pt idx="6987">
                  <c:v>-34.633309387521471</c:v>
                </c:pt>
                <c:pt idx="6988">
                  <c:v>-34.633245242523969</c:v>
                </c:pt>
                <c:pt idx="6989">
                  <c:v>-34.633172246065811</c:v>
                </c:pt>
                <c:pt idx="6990">
                  <c:v>-34.633168216278072</c:v>
                </c:pt>
                <c:pt idx="6991">
                  <c:v>-34.633116704805495</c:v>
                </c:pt>
                <c:pt idx="6992">
                  <c:v>-34.633032318032321</c:v>
                </c:pt>
                <c:pt idx="6993">
                  <c:v>-34.632977838146985</c:v>
                </c:pt>
                <c:pt idx="6994">
                  <c:v>-34.632888777698362</c:v>
                </c:pt>
                <c:pt idx="6995">
                  <c:v>-34.632850485992002</c:v>
                </c:pt>
                <c:pt idx="6996">
                  <c:v>-34.632806917250257</c:v>
                </c:pt>
                <c:pt idx="6997">
                  <c:v>-34.632766933409549</c:v>
                </c:pt>
                <c:pt idx="6998">
                  <c:v>-34.632774967852555</c:v>
                </c:pt>
                <c:pt idx="6999">
                  <c:v>-34.632756857142866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943-402E-953B-B9D6DA01DF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27668936"/>
        <c:axId val="727670904"/>
      </c:scatterChart>
      <c:scatterChart>
        <c:scatterStyle val="lineMarker"/>
        <c:varyColors val="0"/>
        <c:ser>
          <c:idx val="0"/>
          <c:order val="0"/>
          <c:tx>
            <c:strRef>
              <c:f>'analysis '!$F$1</c:f>
              <c:strCache>
                <c:ptCount val="1"/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'analysis '!$D$2:$D$7001</c:f>
              <c:numCache>
                <c:formatCode>dd\-mmm\-yy\ h:mm:ss</c:formatCode>
                <c:ptCount val="7000"/>
                <c:pt idx="0">
                  <c:v>43350.500006365743</c:v>
                </c:pt>
                <c:pt idx="1">
                  <c:v>43350.500200810187</c:v>
                </c:pt>
                <c:pt idx="2">
                  <c:v>43350.500214699074</c:v>
                </c:pt>
                <c:pt idx="3">
                  <c:v>43350.500270254626</c:v>
                </c:pt>
                <c:pt idx="4">
                  <c:v>43350.50028414352</c:v>
                </c:pt>
                <c:pt idx="5">
                  <c:v>43350.500381365739</c:v>
                </c:pt>
                <c:pt idx="6">
                  <c:v>43350.500436921298</c:v>
                </c:pt>
                <c:pt idx="7">
                  <c:v>43350.500450810185</c:v>
                </c:pt>
                <c:pt idx="8">
                  <c:v>43350.500534143517</c:v>
                </c:pt>
                <c:pt idx="9">
                  <c:v>43350.500575810183</c:v>
                </c:pt>
                <c:pt idx="10">
                  <c:v>43350.500589699077</c:v>
                </c:pt>
                <c:pt idx="11">
                  <c:v>43350.50061747685</c:v>
                </c:pt>
                <c:pt idx="12">
                  <c:v>43350.500645254629</c:v>
                </c:pt>
                <c:pt idx="13">
                  <c:v>43350.500686921296</c:v>
                </c:pt>
                <c:pt idx="14">
                  <c:v>43350.500728587962</c:v>
                </c:pt>
                <c:pt idx="15">
                  <c:v>43350.500742476848</c:v>
                </c:pt>
                <c:pt idx="16">
                  <c:v>43350.500756365742</c:v>
                </c:pt>
                <c:pt idx="17">
                  <c:v>43350.500895254627</c:v>
                </c:pt>
                <c:pt idx="18">
                  <c:v>43350.50090914352</c:v>
                </c:pt>
                <c:pt idx="19">
                  <c:v>43350.501061921299</c:v>
                </c:pt>
                <c:pt idx="20">
                  <c:v>43350.501075810185</c:v>
                </c:pt>
                <c:pt idx="21">
                  <c:v>43350.501089699072</c:v>
                </c:pt>
                <c:pt idx="22">
                  <c:v>43350.501117476852</c:v>
                </c:pt>
                <c:pt idx="23">
                  <c:v>43350.501186921298</c:v>
                </c:pt>
                <c:pt idx="24">
                  <c:v>43350.501214699078</c:v>
                </c:pt>
                <c:pt idx="25">
                  <c:v>43350.501228587964</c:v>
                </c:pt>
                <c:pt idx="26">
                  <c:v>43350.50127025463</c:v>
                </c:pt>
                <c:pt idx="27">
                  <c:v>43350.501284143516</c:v>
                </c:pt>
                <c:pt idx="28">
                  <c:v>43350.50129803241</c:v>
                </c:pt>
                <c:pt idx="29">
                  <c:v>43350.501756365738</c:v>
                </c:pt>
                <c:pt idx="30">
                  <c:v>43350.501853587964</c:v>
                </c:pt>
                <c:pt idx="31">
                  <c:v>43350.501923032411</c:v>
                </c:pt>
                <c:pt idx="32">
                  <c:v>43350.501936921297</c:v>
                </c:pt>
                <c:pt idx="33">
                  <c:v>43350.502006365743</c:v>
                </c:pt>
                <c:pt idx="34">
                  <c:v>43350.502020254629</c:v>
                </c:pt>
                <c:pt idx="35">
                  <c:v>43350.502159143522</c:v>
                </c:pt>
                <c:pt idx="36">
                  <c:v>43350.502339699073</c:v>
                </c:pt>
                <c:pt idx="37">
                  <c:v>43350.502367476853</c:v>
                </c:pt>
                <c:pt idx="38">
                  <c:v>43350.502381365739</c:v>
                </c:pt>
                <c:pt idx="39">
                  <c:v>43350.502409143519</c:v>
                </c:pt>
                <c:pt idx="40">
                  <c:v>43350.502450810185</c:v>
                </c:pt>
                <c:pt idx="41">
                  <c:v>43350.502464699071</c:v>
                </c:pt>
                <c:pt idx="42">
                  <c:v>43350.502478587965</c:v>
                </c:pt>
                <c:pt idx="43">
                  <c:v>43350.502492476851</c:v>
                </c:pt>
                <c:pt idx="44">
                  <c:v>43350.502520254631</c:v>
                </c:pt>
                <c:pt idx="45">
                  <c:v>43350.502561921297</c:v>
                </c:pt>
                <c:pt idx="46">
                  <c:v>43350.502589699077</c:v>
                </c:pt>
                <c:pt idx="47">
                  <c:v>43350.50261747685</c:v>
                </c:pt>
                <c:pt idx="48">
                  <c:v>43350.502631365744</c:v>
                </c:pt>
                <c:pt idx="49">
                  <c:v>43350.502728587962</c:v>
                </c:pt>
                <c:pt idx="50">
                  <c:v>43350.502742476849</c:v>
                </c:pt>
                <c:pt idx="51">
                  <c:v>43350.502784143522</c:v>
                </c:pt>
                <c:pt idx="52">
                  <c:v>43350.502895254627</c:v>
                </c:pt>
                <c:pt idx="53">
                  <c:v>43350.502909143521</c:v>
                </c:pt>
                <c:pt idx="54">
                  <c:v>43350.502950810187</c:v>
                </c:pt>
                <c:pt idx="55">
                  <c:v>43350.502964699073</c:v>
                </c:pt>
                <c:pt idx="56">
                  <c:v>43350.50297858796</c:v>
                </c:pt>
                <c:pt idx="57">
                  <c:v>43350.502992476853</c:v>
                </c:pt>
                <c:pt idx="58">
                  <c:v>43350.50300636574</c:v>
                </c:pt>
                <c:pt idx="59">
                  <c:v>43350.503020254633</c:v>
                </c:pt>
                <c:pt idx="60">
                  <c:v>43350.503061921299</c:v>
                </c:pt>
                <c:pt idx="61">
                  <c:v>43350.503089699072</c:v>
                </c:pt>
                <c:pt idx="62">
                  <c:v>43350.503103587966</c:v>
                </c:pt>
                <c:pt idx="63">
                  <c:v>43350.503117476852</c:v>
                </c:pt>
                <c:pt idx="64">
                  <c:v>43350.503131365738</c:v>
                </c:pt>
                <c:pt idx="65">
                  <c:v>43350.503145254632</c:v>
                </c:pt>
                <c:pt idx="66">
                  <c:v>43350.503214699071</c:v>
                </c:pt>
                <c:pt idx="67">
                  <c:v>43350.50327025463</c:v>
                </c:pt>
                <c:pt idx="68">
                  <c:v>43350.50329803241</c:v>
                </c:pt>
                <c:pt idx="69">
                  <c:v>43350.503339699077</c:v>
                </c:pt>
                <c:pt idx="70">
                  <c:v>43350.503464699075</c:v>
                </c:pt>
                <c:pt idx="71">
                  <c:v>43350.503520254628</c:v>
                </c:pt>
                <c:pt idx="72">
                  <c:v>43350.503561921294</c:v>
                </c:pt>
                <c:pt idx="73">
                  <c:v>43350.503575810188</c:v>
                </c:pt>
                <c:pt idx="74">
                  <c:v>43350.503589699074</c:v>
                </c:pt>
                <c:pt idx="75">
                  <c:v>43350.503617476854</c:v>
                </c:pt>
                <c:pt idx="76">
                  <c:v>43350.503728587966</c:v>
                </c:pt>
                <c:pt idx="77">
                  <c:v>43350.503742476852</c:v>
                </c:pt>
                <c:pt idx="78">
                  <c:v>43350.503798032405</c:v>
                </c:pt>
                <c:pt idx="79">
                  <c:v>43350.503811921299</c:v>
                </c:pt>
                <c:pt idx="80">
                  <c:v>43350.503895254631</c:v>
                </c:pt>
                <c:pt idx="81">
                  <c:v>43350.503909143517</c:v>
                </c:pt>
                <c:pt idx="82">
                  <c:v>43350.503978587964</c:v>
                </c:pt>
                <c:pt idx="83">
                  <c:v>43350.504075810182</c:v>
                </c:pt>
                <c:pt idx="84">
                  <c:v>43350.504089699076</c:v>
                </c:pt>
                <c:pt idx="85">
                  <c:v>43350.504117476848</c:v>
                </c:pt>
                <c:pt idx="86">
                  <c:v>43350.504145254628</c:v>
                </c:pt>
                <c:pt idx="87">
                  <c:v>43350.504173032408</c:v>
                </c:pt>
                <c:pt idx="88">
                  <c:v>43350.504214699075</c:v>
                </c:pt>
                <c:pt idx="89">
                  <c:v>43350.504256365741</c:v>
                </c:pt>
                <c:pt idx="90">
                  <c:v>43350.504284143521</c:v>
                </c:pt>
                <c:pt idx="91">
                  <c:v>43350.504311921293</c:v>
                </c:pt>
                <c:pt idx="92">
                  <c:v>43350.504325810187</c:v>
                </c:pt>
                <c:pt idx="93">
                  <c:v>43350.504367476853</c:v>
                </c:pt>
                <c:pt idx="94">
                  <c:v>43350.504423032406</c:v>
                </c:pt>
                <c:pt idx="95">
                  <c:v>43350.504436921299</c:v>
                </c:pt>
                <c:pt idx="96">
                  <c:v>43350.504506365738</c:v>
                </c:pt>
                <c:pt idx="97">
                  <c:v>43350.504520254632</c:v>
                </c:pt>
                <c:pt idx="98">
                  <c:v>43350.504548032404</c:v>
                </c:pt>
                <c:pt idx="99">
                  <c:v>43350.504575810184</c:v>
                </c:pt>
                <c:pt idx="100">
                  <c:v>43350.50461747685</c:v>
                </c:pt>
                <c:pt idx="101">
                  <c:v>43350.50464525463</c:v>
                </c:pt>
                <c:pt idx="102">
                  <c:v>43350.504659143517</c:v>
                </c:pt>
                <c:pt idx="103">
                  <c:v>43350.50467303241</c:v>
                </c:pt>
                <c:pt idx="104">
                  <c:v>43350.504686921297</c:v>
                </c:pt>
                <c:pt idx="105">
                  <c:v>43350.504756365743</c:v>
                </c:pt>
                <c:pt idx="106">
                  <c:v>43350.504784143515</c:v>
                </c:pt>
                <c:pt idx="107">
                  <c:v>43350.504853587961</c:v>
                </c:pt>
                <c:pt idx="108">
                  <c:v>43350.504881365741</c:v>
                </c:pt>
                <c:pt idx="109">
                  <c:v>43350.504895254628</c:v>
                </c:pt>
                <c:pt idx="110">
                  <c:v>43350.504909143521</c:v>
                </c:pt>
                <c:pt idx="111">
                  <c:v>43350.504936921294</c:v>
                </c:pt>
                <c:pt idx="112">
                  <c:v>43350.50500636574</c:v>
                </c:pt>
                <c:pt idx="113">
                  <c:v>43350.505103587966</c:v>
                </c:pt>
                <c:pt idx="114">
                  <c:v>43350.505145254632</c:v>
                </c:pt>
                <c:pt idx="115">
                  <c:v>43350.505186921298</c:v>
                </c:pt>
                <c:pt idx="116">
                  <c:v>43350.505200810185</c:v>
                </c:pt>
                <c:pt idx="117">
                  <c:v>43350.505256365737</c:v>
                </c:pt>
                <c:pt idx="118">
                  <c:v>43350.505270254631</c:v>
                </c:pt>
                <c:pt idx="119">
                  <c:v>43350.505284143517</c:v>
                </c:pt>
                <c:pt idx="120">
                  <c:v>43350.505298032411</c:v>
                </c:pt>
                <c:pt idx="121">
                  <c:v>43350.505311921297</c:v>
                </c:pt>
                <c:pt idx="122">
                  <c:v>43350.505325810183</c:v>
                </c:pt>
                <c:pt idx="123">
                  <c:v>43350.505353587963</c:v>
                </c:pt>
                <c:pt idx="124">
                  <c:v>43350.505631365741</c:v>
                </c:pt>
                <c:pt idx="125">
                  <c:v>43350.505645254627</c:v>
                </c:pt>
                <c:pt idx="126">
                  <c:v>43350.50565914352</c:v>
                </c:pt>
                <c:pt idx="127">
                  <c:v>43350.505673032407</c:v>
                </c:pt>
                <c:pt idx="128">
                  <c:v>43350.505742476853</c:v>
                </c:pt>
                <c:pt idx="129">
                  <c:v>43350.505756365739</c:v>
                </c:pt>
                <c:pt idx="130">
                  <c:v>43350.505770254633</c:v>
                </c:pt>
                <c:pt idx="131">
                  <c:v>43350.505811921299</c:v>
                </c:pt>
                <c:pt idx="132">
                  <c:v>43350.505867476852</c:v>
                </c:pt>
                <c:pt idx="133">
                  <c:v>43350.505936921298</c:v>
                </c:pt>
                <c:pt idx="134">
                  <c:v>43350.505950810184</c:v>
                </c:pt>
                <c:pt idx="135">
                  <c:v>43350.506173032409</c:v>
                </c:pt>
                <c:pt idx="136">
                  <c:v>43350.506214699075</c:v>
                </c:pt>
                <c:pt idx="137">
                  <c:v>43350.506450810186</c:v>
                </c:pt>
                <c:pt idx="138">
                  <c:v>43350.506464699072</c:v>
                </c:pt>
                <c:pt idx="139">
                  <c:v>43350.506478587966</c:v>
                </c:pt>
                <c:pt idx="140">
                  <c:v>43350.506506365738</c:v>
                </c:pt>
                <c:pt idx="141">
                  <c:v>43350.506548032405</c:v>
                </c:pt>
                <c:pt idx="142">
                  <c:v>43350.506575810185</c:v>
                </c:pt>
                <c:pt idx="143">
                  <c:v>43350.506645254631</c:v>
                </c:pt>
                <c:pt idx="144">
                  <c:v>43350.506770254629</c:v>
                </c:pt>
                <c:pt idx="145">
                  <c:v>43350.506867476855</c:v>
                </c:pt>
                <c:pt idx="146">
                  <c:v>43350.506881365742</c:v>
                </c:pt>
                <c:pt idx="147">
                  <c:v>43350.506895254628</c:v>
                </c:pt>
                <c:pt idx="148">
                  <c:v>43350.50697858796</c:v>
                </c:pt>
                <c:pt idx="149">
                  <c:v>43350.506992476854</c:v>
                </c:pt>
                <c:pt idx="150">
                  <c:v>43350.50700636574</c:v>
                </c:pt>
                <c:pt idx="151">
                  <c:v>43350.507020254627</c:v>
                </c:pt>
                <c:pt idx="152">
                  <c:v>43350.507131365739</c:v>
                </c:pt>
                <c:pt idx="153">
                  <c:v>43350.507145254633</c:v>
                </c:pt>
                <c:pt idx="154">
                  <c:v>43350.507173032405</c:v>
                </c:pt>
                <c:pt idx="155">
                  <c:v>43350.507214699071</c:v>
                </c:pt>
                <c:pt idx="156">
                  <c:v>43350.507242476851</c:v>
                </c:pt>
                <c:pt idx="157">
                  <c:v>43350.507256365738</c:v>
                </c:pt>
                <c:pt idx="158">
                  <c:v>43350.507311921298</c:v>
                </c:pt>
                <c:pt idx="159">
                  <c:v>43350.507325810184</c:v>
                </c:pt>
                <c:pt idx="160">
                  <c:v>43350.507895254632</c:v>
                </c:pt>
                <c:pt idx="161">
                  <c:v>43350.507909143518</c:v>
                </c:pt>
                <c:pt idx="162">
                  <c:v>43350.507978587964</c:v>
                </c:pt>
                <c:pt idx="163">
                  <c:v>43350.507992476851</c:v>
                </c:pt>
                <c:pt idx="164">
                  <c:v>43350.508075810183</c:v>
                </c:pt>
                <c:pt idx="165">
                  <c:v>43350.508117476849</c:v>
                </c:pt>
                <c:pt idx="166">
                  <c:v>43350.508131365743</c:v>
                </c:pt>
                <c:pt idx="167">
                  <c:v>43350.508159143516</c:v>
                </c:pt>
                <c:pt idx="168">
                  <c:v>43350.508186921295</c:v>
                </c:pt>
                <c:pt idx="169">
                  <c:v>43350.508311921294</c:v>
                </c:pt>
                <c:pt idx="170">
                  <c:v>43350.508339699074</c:v>
                </c:pt>
                <c:pt idx="171">
                  <c:v>43350.50835358796</c:v>
                </c:pt>
                <c:pt idx="172">
                  <c:v>43350.508367476854</c:v>
                </c:pt>
                <c:pt idx="173">
                  <c:v>43350.508478587966</c:v>
                </c:pt>
                <c:pt idx="174">
                  <c:v>43350.508534143519</c:v>
                </c:pt>
                <c:pt idx="175">
                  <c:v>43350.508561921299</c:v>
                </c:pt>
                <c:pt idx="176">
                  <c:v>43350.508575810185</c:v>
                </c:pt>
                <c:pt idx="177">
                  <c:v>43350.508589699071</c:v>
                </c:pt>
                <c:pt idx="178">
                  <c:v>43350.508617476851</c:v>
                </c:pt>
                <c:pt idx="179">
                  <c:v>43350.508645254631</c:v>
                </c:pt>
                <c:pt idx="180">
                  <c:v>43350.50877025463</c:v>
                </c:pt>
                <c:pt idx="181">
                  <c:v>43350.50879803241</c:v>
                </c:pt>
                <c:pt idx="182">
                  <c:v>43350.508811921296</c:v>
                </c:pt>
                <c:pt idx="183">
                  <c:v>43350.508825810182</c:v>
                </c:pt>
                <c:pt idx="184">
                  <c:v>43350.508867476849</c:v>
                </c:pt>
                <c:pt idx="185">
                  <c:v>43350.508881365742</c:v>
                </c:pt>
                <c:pt idx="186">
                  <c:v>43350.508895254628</c:v>
                </c:pt>
                <c:pt idx="187">
                  <c:v>43350.508950810188</c:v>
                </c:pt>
                <c:pt idx="188">
                  <c:v>43350.508964699075</c:v>
                </c:pt>
                <c:pt idx="189">
                  <c:v>43350.508992476854</c:v>
                </c:pt>
                <c:pt idx="190">
                  <c:v>43350.509006365741</c:v>
                </c:pt>
                <c:pt idx="191">
                  <c:v>43350.509048032407</c:v>
                </c:pt>
                <c:pt idx="192">
                  <c:v>43350.509061921293</c:v>
                </c:pt>
                <c:pt idx="193">
                  <c:v>43350.509186921299</c:v>
                </c:pt>
                <c:pt idx="194">
                  <c:v>43350.509228587965</c:v>
                </c:pt>
                <c:pt idx="195">
                  <c:v>43350.509242476852</c:v>
                </c:pt>
                <c:pt idx="196">
                  <c:v>43350.509256365738</c:v>
                </c:pt>
                <c:pt idx="197">
                  <c:v>43350.509409143517</c:v>
                </c:pt>
                <c:pt idx="198">
                  <c:v>43350.50942303241</c:v>
                </c:pt>
                <c:pt idx="199">
                  <c:v>43350.509659143521</c:v>
                </c:pt>
                <c:pt idx="200">
                  <c:v>43350.509673032408</c:v>
                </c:pt>
                <c:pt idx="201">
                  <c:v>43350.509686921294</c:v>
                </c:pt>
                <c:pt idx="202">
                  <c:v>43350.509714699074</c:v>
                </c:pt>
                <c:pt idx="203">
                  <c:v>43350.509742476854</c:v>
                </c:pt>
                <c:pt idx="204">
                  <c:v>43350.509825810186</c:v>
                </c:pt>
                <c:pt idx="205">
                  <c:v>43350.509923032405</c:v>
                </c:pt>
                <c:pt idx="206">
                  <c:v>43350.509936921299</c:v>
                </c:pt>
                <c:pt idx="207">
                  <c:v>43350.509964699071</c:v>
                </c:pt>
                <c:pt idx="208">
                  <c:v>43350.510034143517</c:v>
                </c:pt>
                <c:pt idx="209">
                  <c:v>43350.510048032411</c:v>
                </c:pt>
                <c:pt idx="210">
                  <c:v>43350.510061921297</c:v>
                </c:pt>
                <c:pt idx="211">
                  <c:v>43350.510242476848</c:v>
                </c:pt>
                <c:pt idx="212">
                  <c:v>43350.510256365742</c:v>
                </c:pt>
                <c:pt idx="213">
                  <c:v>43350.510339699074</c:v>
                </c:pt>
                <c:pt idx="214">
                  <c:v>43350.510353587961</c:v>
                </c:pt>
                <c:pt idx="215">
                  <c:v>43350.510575810185</c:v>
                </c:pt>
                <c:pt idx="216">
                  <c:v>43350.510589699072</c:v>
                </c:pt>
                <c:pt idx="217">
                  <c:v>43350.510631365738</c:v>
                </c:pt>
                <c:pt idx="218">
                  <c:v>43350.510686921298</c:v>
                </c:pt>
                <c:pt idx="219">
                  <c:v>43350.510700810184</c:v>
                </c:pt>
                <c:pt idx="220">
                  <c:v>43350.510756365744</c:v>
                </c:pt>
                <c:pt idx="221">
                  <c:v>43350.510825810183</c:v>
                </c:pt>
                <c:pt idx="222">
                  <c:v>43350.510881365743</c:v>
                </c:pt>
                <c:pt idx="223">
                  <c:v>43350.510909143515</c:v>
                </c:pt>
                <c:pt idx="224">
                  <c:v>43350.510923032409</c:v>
                </c:pt>
                <c:pt idx="225">
                  <c:v>43350.510936921295</c:v>
                </c:pt>
                <c:pt idx="226">
                  <c:v>43350.511117476854</c:v>
                </c:pt>
                <c:pt idx="227">
                  <c:v>43350.51115914352</c:v>
                </c:pt>
                <c:pt idx="228">
                  <c:v>43350.511214699072</c:v>
                </c:pt>
                <c:pt idx="229">
                  <c:v>43350.511228587966</c:v>
                </c:pt>
                <c:pt idx="230">
                  <c:v>43350.511242476852</c:v>
                </c:pt>
                <c:pt idx="231">
                  <c:v>43350.511367476851</c:v>
                </c:pt>
                <c:pt idx="232">
                  <c:v>43350.51149247685</c:v>
                </c:pt>
                <c:pt idx="233">
                  <c:v>43350.511548032409</c:v>
                </c:pt>
                <c:pt idx="234">
                  <c:v>43350.511589699076</c:v>
                </c:pt>
                <c:pt idx="235">
                  <c:v>43350.511603587962</c:v>
                </c:pt>
                <c:pt idx="236">
                  <c:v>43350.511700810188</c:v>
                </c:pt>
                <c:pt idx="237">
                  <c:v>43350.511714699074</c:v>
                </c:pt>
                <c:pt idx="238">
                  <c:v>43350.511728587961</c:v>
                </c:pt>
                <c:pt idx="239">
                  <c:v>43350.511770254627</c:v>
                </c:pt>
                <c:pt idx="240">
                  <c:v>43350.511811921293</c:v>
                </c:pt>
                <c:pt idx="241">
                  <c:v>43350.511853587966</c:v>
                </c:pt>
                <c:pt idx="242">
                  <c:v>43350.511867476853</c:v>
                </c:pt>
                <c:pt idx="243">
                  <c:v>43350.511895254633</c:v>
                </c:pt>
                <c:pt idx="244">
                  <c:v>43350.511923032405</c:v>
                </c:pt>
                <c:pt idx="245">
                  <c:v>43350.511936921299</c:v>
                </c:pt>
                <c:pt idx="246">
                  <c:v>43350.511950810185</c:v>
                </c:pt>
                <c:pt idx="247">
                  <c:v>43350.512006365738</c:v>
                </c:pt>
                <c:pt idx="248">
                  <c:v>43350.512214699076</c:v>
                </c:pt>
                <c:pt idx="249">
                  <c:v>43350.512298032409</c:v>
                </c:pt>
                <c:pt idx="250">
                  <c:v>43350.512339699075</c:v>
                </c:pt>
                <c:pt idx="251">
                  <c:v>43350.512353587961</c:v>
                </c:pt>
                <c:pt idx="252">
                  <c:v>43350.512367476855</c:v>
                </c:pt>
                <c:pt idx="253">
                  <c:v>43350.512436921294</c:v>
                </c:pt>
                <c:pt idx="254">
                  <c:v>43350.512450810187</c:v>
                </c:pt>
                <c:pt idx="255">
                  <c:v>43350.51247858796</c:v>
                </c:pt>
                <c:pt idx="256">
                  <c:v>43350.512520254626</c:v>
                </c:pt>
                <c:pt idx="257">
                  <c:v>43350.512575810186</c:v>
                </c:pt>
                <c:pt idx="258">
                  <c:v>43350.512589699072</c:v>
                </c:pt>
                <c:pt idx="259">
                  <c:v>43350.512603587966</c:v>
                </c:pt>
                <c:pt idx="260">
                  <c:v>43350.512631365738</c:v>
                </c:pt>
                <c:pt idx="261">
                  <c:v>43350.512645254632</c:v>
                </c:pt>
                <c:pt idx="262">
                  <c:v>43350.512700810184</c:v>
                </c:pt>
                <c:pt idx="263">
                  <c:v>43350.512714699071</c:v>
                </c:pt>
                <c:pt idx="264">
                  <c:v>43350.512742476851</c:v>
                </c:pt>
                <c:pt idx="265">
                  <c:v>43350.512770254631</c:v>
                </c:pt>
                <c:pt idx="266">
                  <c:v>43350.512784143517</c:v>
                </c:pt>
                <c:pt idx="267">
                  <c:v>43350.512811921297</c:v>
                </c:pt>
                <c:pt idx="268">
                  <c:v>43350.512825810183</c:v>
                </c:pt>
                <c:pt idx="269">
                  <c:v>43350.512867476849</c:v>
                </c:pt>
                <c:pt idx="270">
                  <c:v>43350.512895254629</c:v>
                </c:pt>
                <c:pt idx="271">
                  <c:v>43350.512923032409</c:v>
                </c:pt>
                <c:pt idx="272">
                  <c:v>43350.513020254628</c:v>
                </c:pt>
                <c:pt idx="273">
                  <c:v>43350.513061921294</c:v>
                </c:pt>
                <c:pt idx="274">
                  <c:v>43350.513075810188</c:v>
                </c:pt>
                <c:pt idx="275">
                  <c:v>43350.513117476854</c:v>
                </c:pt>
                <c:pt idx="276">
                  <c:v>43350.513200810186</c:v>
                </c:pt>
                <c:pt idx="277">
                  <c:v>43350.513367476851</c:v>
                </c:pt>
                <c:pt idx="278">
                  <c:v>43350.513381365738</c:v>
                </c:pt>
                <c:pt idx="279">
                  <c:v>43350.513395254631</c:v>
                </c:pt>
                <c:pt idx="280">
                  <c:v>43350.513450810184</c:v>
                </c:pt>
                <c:pt idx="281">
                  <c:v>43350.513506365744</c:v>
                </c:pt>
                <c:pt idx="282">
                  <c:v>43350.51352025463</c:v>
                </c:pt>
                <c:pt idx="283">
                  <c:v>43350.513603587962</c:v>
                </c:pt>
                <c:pt idx="284">
                  <c:v>43350.513645254628</c:v>
                </c:pt>
                <c:pt idx="285">
                  <c:v>43350.513673032408</c:v>
                </c:pt>
                <c:pt idx="286">
                  <c:v>43350.513686921295</c:v>
                </c:pt>
                <c:pt idx="287">
                  <c:v>43350.513728587961</c:v>
                </c:pt>
                <c:pt idx="288">
                  <c:v>43350.513825810187</c:v>
                </c:pt>
                <c:pt idx="289">
                  <c:v>43350.513950810186</c:v>
                </c:pt>
                <c:pt idx="290">
                  <c:v>43350.513964699072</c:v>
                </c:pt>
                <c:pt idx="291">
                  <c:v>43350.514103587964</c:v>
                </c:pt>
                <c:pt idx="292">
                  <c:v>43350.514117476851</c:v>
                </c:pt>
                <c:pt idx="293">
                  <c:v>43350.514200810183</c:v>
                </c:pt>
                <c:pt idx="294">
                  <c:v>43350.514214699077</c:v>
                </c:pt>
                <c:pt idx="295">
                  <c:v>43350.514256365743</c:v>
                </c:pt>
                <c:pt idx="296">
                  <c:v>43350.514284143515</c:v>
                </c:pt>
                <c:pt idx="297">
                  <c:v>43350.514298032409</c:v>
                </c:pt>
                <c:pt idx="298">
                  <c:v>43350.514311921295</c:v>
                </c:pt>
                <c:pt idx="299">
                  <c:v>43350.514325810182</c:v>
                </c:pt>
                <c:pt idx="300">
                  <c:v>43350.514339699075</c:v>
                </c:pt>
                <c:pt idx="301">
                  <c:v>43350.514353587962</c:v>
                </c:pt>
                <c:pt idx="302">
                  <c:v>43350.514436921294</c:v>
                </c:pt>
                <c:pt idx="303">
                  <c:v>43350.514450810188</c:v>
                </c:pt>
                <c:pt idx="304">
                  <c:v>43350.514464699074</c:v>
                </c:pt>
                <c:pt idx="305">
                  <c:v>43350.514520254626</c:v>
                </c:pt>
                <c:pt idx="306">
                  <c:v>43350.51453414352</c:v>
                </c:pt>
                <c:pt idx="307">
                  <c:v>43350.5145619213</c:v>
                </c:pt>
                <c:pt idx="308">
                  <c:v>43350.514728587965</c:v>
                </c:pt>
                <c:pt idx="309">
                  <c:v>43350.514825810184</c:v>
                </c:pt>
                <c:pt idx="310">
                  <c:v>43350.514839699077</c:v>
                </c:pt>
                <c:pt idx="311">
                  <c:v>43350.514853587963</c:v>
                </c:pt>
                <c:pt idx="312">
                  <c:v>43350.51489525463</c:v>
                </c:pt>
                <c:pt idx="313">
                  <c:v>43350.514909143516</c:v>
                </c:pt>
                <c:pt idx="314">
                  <c:v>43350.51492303241</c:v>
                </c:pt>
                <c:pt idx="315">
                  <c:v>43350.515075810188</c:v>
                </c:pt>
                <c:pt idx="316">
                  <c:v>43350.515131365741</c:v>
                </c:pt>
                <c:pt idx="317">
                  <c:v>43350.515145254627</c:v>
                </c:pt>
                <c:pt idx="318">
                  <c:v>43350.515242476853</c:v>
                </c:pt>
                <c:pt idx="319">
                  <c:v>43350.515256365739</c:v>
                </c:pt>
                <c:pt idx="320">
                  <c:v>43350.515270254633</c:v>
                </c:pt>
                <c:pt idx="321">
                  <c:v>43350.515298032406</c:v>
                </c:pt>
                <c:pt idx="322">
                  <c:v>43350.515409143518</c:v>
                </c:pt>
                <c:pt idx="323">
                  <c:v>43350.515575810183</c:v>
                </c:pt>
                <c:pt idx="324">
                  <c:v>43350.515589699076</c:v>
                </c:pt>
                <c:pt idx="325">
                  <c:v>43350.515659143515</c:v>
                </c:pt>
                <c:pt idx="326">
                  <c:v>43350.515673032409</c:v>
                </c:pt>
                <c:pt idx="327">
                  <c:v>43350.515700810189</c:v>
                </c:pt>
                <c:pt idx="328">
                  <c:v>43350.515714699075</c:v>
                </c:pt>
                <c:pt idx="329">
                  <c:v>43350.515811921294</c:v>
                </c:pt>
                <c:pt idx="330">
                  <c:v>43350.516048032405</c:v>
                </c:pt>
                <c:pt idx="331">
                  <c:v>43350.516061921298</c:v>
                </c:pt>
                <c:pt idx="332">
                  <c:v>43350.516075810185</c:v>
                </c:pt>
                <c:pt idx="333">
                  <c:v>43350.516103587965</c:v>
                </c:pt>
                <c:pt idx="334">
                  <c:v>43350.516117476851</c:v>
                </c:pt>
                <c:pt idx="335">
                  <c:v>43350.516298032409</c:v>
                </c:pt>
                <c:pt idx="336">
                  <c:v>43350.516325810182</c:v>
                </c:pt>
                <c:pt idx="337">
                  <c:v>43350.516339699076</c:v>
                </c:pt>
                <c:pt idx="338">
                  <c:v>43350.516353587962</c:v>
                </c:pt>
                <c:pt idx="339">
                  <c:v>43350.516409143522</c:v>
                </c:pt>
                <c:pt idx="340">
                  <c:v>43350.516423032408</c:v>
                </c:pt>
                <c:pt idx="341">
                  <c:v>43350.516464699074</c:v>
                </c:pt>
                <c:pt idx="342">
                  <c:v>43350.516492476854</c:v>
                </c:pt>
                <c:pt idx="343">
                  <c:v>43350.51650636574</c:v>
                </c:pt>
                <c:pt idx="344">
                  <c:v>43350.516548032407</c:v>
                </c:pt>
                <c:pt idx="345">
                  <c:v>43350.516561921293</c:v>
                </c:pt>
                <c:pt idx="346">
                  <c:v>43350.516714699072</c:v>
                </c:pt>
                <c:pt idx="347">
                  <c:v>43350.516742476852</c:v>
                </c:pt>
                <c:pt idx="348">
                  <c:v>43350.516756365738</c:v>
                </c:pt>
                <c:pt idx="349">
                  <c:v>43350.516784143518</c:v>
                </c:pt>
                <c:pt idx="350">
                  <c:v>43350.516798032404</c:v>
                </c:pt>
                <c:pt idx="351">
                  <c:v>43350.516825810184</c:v>
                </c:pt>
                <c:pt idx="352">
                  <c:v>43350.516839699078</c:v>
                </c:pt>
                <c:pt idx="353">
                  <c:v>43350.51686747685</c:v>
                </c:pt>
                <c:pt idx="354">
                  <c:v>43350.51689525463</c:v>
                </c:pt>
                <c:pt idx="355">
                  <c:v>43350.51692303241</c:v>
                </c:pt>
                <c:pt idx="356">
                  <c:v>43350.517061921295</c:v>
                </c:pt>
                <c:pt idx="357">
                  <c:v>43350.517075810189</c:v>
                </c:pt>
                <c:pt idx="358">
                  <c:v>43350.517200810187</c:v>
                </c:pt>
                <c:pt idx="359">
                  <c:v>43350.517214699074</c:v>
                </c:pt>
                <c:pt idx="360">
                  <c:v>43350.517353587966</c:v>
                </c:pt>
                <c:pt idx="361">
                  <c:v>43350.517381365738</c:v>
                </c:pt>
                <c:pt idx="362">
                  <c:v>43350.517395254632</c:v>
                </c:pt>
                <c:pt idx="363">
                  <c:v>43350.517548032411</c:v>
                </c:pt>
                <c:pt idx="364">
                  <c:v>43350.517589699077</c:v>
                </c:pt>
                <c:pt idx="365">
                  <c:v>43350.517673032409</c:v>
                </c:pt>
                <c:pt idx="366">
                  <c:v>43350.517686921296</c:v>
                </c:pt>
                <c:pt idx="367">
                  <c:v>43350.517700810182</c:v>
                </c:pt>
                <c:pt idx="368">
                  <c:v>43350.517714699075</c:v>
                </c:pt>
                <c:pt idx="369">
                  <c:v>43350.517811921294</c:v>
                </c:pt>
                <c:pt idx="370">
                  <c:v>43350.517839699074</c:v>
                </c:pt>
                <c:pt idx="371">
                  <c:v>43350.517923032407</c:v>
                </c:pt>
                <c:pt idx="372">
                  <c:v>43350.517950810186</c:v>
                </c:pt>
                <c:pt idx="373">
                  <c:v>43350.517964699073</c:v>
                </c:pt>
                <c:pt idx="374">
                  <c:v>43350.517978587966</c:v>
                </c:pt>
                <c:pt idx="375">
                  <c:v>43350.518020254633</c:v>
                </c:pt>
                <c:pt idx="376">
                  <c:v>43350.518061921299</c:v>
                </c:pt>
                <c:pt idx="377">
                  <c:v>43350.518075810185</c:v>
                </c:pt>
                <c:pt idx="378">
                  <c:v>43350.518103587965</c:v>
                </c:pt>
                <c:pt idx="379">
                  <c:v>43350.518159143518</c:v>
                </c:pt>
                <c:pt idx="380">
                  <c:v>43350.518381365742</c:v>
                </c:pt>
                <c:pt idx="381">
                  <c:v>43350.518395254629</c:v>
                </c:pt>
                <c:pt idx="382">
                  <c:v>43350.518436921295</c:v>
                </c:pt>
                <c:pt idx="383">
                  <c:v>43350.518464699075</c:v>
                </c:pt>
                <c:pt idx="384">
                  <c:v>43350.518506365741</c:v>
                </c:pt>
                <c:pt idx="385">
                  <c:v>43350.518534143521</c:v>
                </c:pt>
                <c:pt idx="386">
                  <c:v>43350.518561921293</c:v>
                </c:pt>
                <c:pt idx="387">
                  <c:v>43350.518589699073</c:v>
                </c:pt>
                <c:pt idx="388">
                  <c:v>43350.518617476853</c:v>
                </c:pt>
                <c:pt idx="389">
                  <c:v>43350.518659143519</c:v>
                </c:pt>
                <c:pt idx="390">
                  <c:v>43350.518714699072</c:v>
                </c:pt>
                <c:pt idx="391">
                  <c:v>43350.518839699071</c:v>
                </c:pt>
                <c:pt idx="392">
                  <c:v>43350.518867476851</c:v>
                </c:pt>
                <c:pt idx="393">
                  <c:v>43350.518881365744</c:v>
                </c:pt>
                <c:pt idx="394">
                  <c:v>43350.51889525463</c:v>
                </c:pt>
                <c:pt idx="395">
                  <c:v>43350.518909143517</c:v>
                </c:pt>
                <c:pt idx="396">
                  <c:v>43350.519034143515</c:v>
                </c:pt>
                <c:pt idx="397">
                  <c:v>43350.519089699075</c:v>
                </c:pt>
                <c:pt idx="398">
                  <c:v>43350.519145254628</c:v>
                </c:pt>
                <c:pt idx="399">
                  <c:v>43350.519173032408</c:v>
                </c:pt>
                <c:pt idx="400">
                  <c:v>43350.519353587966</c:v>
                </c:pt>
                <c:pt idx="401">
                  <c:v>43350.519367476852</c:v>
                </c:pt>
                <c:pt idx="402">
                  <c:v>43350.519395254632</c:v>
                </c:pt>
                <c:pt idx="403">
                  <c:v>43350.519478587965</c:v>
                </c:pt>
                <c:pt idx="404">
                  <c:v>43350.519534143517</c:v>
                </c:pt>
                <c:pt idx="405">
                  <c:v>43350.519575810184</c:v>
                </c:pt>
                <c:pt idx="406">
                  <c:v>43350.519589699077</c:v>
                </c:pt>
                <c:pt idx="407">
                  <c:v>43350.51967303241</c:v>
                </c:pt>
                <c:pt idx="408">
                  <c:v>43350.519686921296</c:v>
                </c:pt>
                <c:pt idx="409">
                  <c:v>43350.519770254628</c:v>
                </c:pt>
                <c:pt idx="410">
                  <c:v>43350.519784143522</c:v>
                </c:pt>
                <c:pt idx="411">
                  <c:v>43350.519798032408</c:v>
                </c:pt>
                <c:pt idx="412">
                  <c:v>43350.519825810188</c:v>
                </c:pt>
                <c:pt idx="413">
                  <c:v>43350.519839699075</c:v>
                </c:pt>
                <c:pt idx="414">
                  <c:v>43350.519853587961</c:v>
                </c:pt>
                <c:pt idx="415">
                  <c:v>43350.519881365741</c:v>
                </c:pt>
                <c:pt idx="416">
                  <c:v>43350.520048032406</c:v>
                </c:pt>
                <c:pt idx="417">
                  <c:v>43350.520061921299</c:v>
                </c:pt>
                <c:pt idx="418">
                  <c:v>43350.520103587965</c:v>
                </c:pt>
                <c:pt idx="419">
                  <c:v>43350.520117476852</c:v>
                </c:pt>
                <c:pt idx="420">
                  <c:v>43350.520186921298</c:v>
                </c:pt>
                <c:pt idx="421">
                  <c:v>43350.52024247685</c:v>
                </c:pt>
                <c:pt idx="422">
                  <c:v>43350.520256365744</c:v>
                </c:pt>
                <c:pt idx="423">
                  <c:v>43350.520284143517</c:v>
                </c:pt>
                <c:pt idx="424">
                  <c:v>43350.52029803241</c:v>
                </c:pt>
                <c:pt idx="425">
                  <c:v>43350.520325810183</c:v>
                </c:pt>
                <c:pt idx="426">
                  <c:v>43350.520339699076</c:v>
                </c:pt>
                <c:pt idx="427">
                  <c:v>43350.520492476855</c:v>
                </c:pt>
                <c:pt idx="428">
                  <c:v>43350.520506365741</c:v>
                </c:pt>
                <c:pt idx="429">
                  <c:v>43350.520575810187</c:v>
                </c:pt>
                <c:pt idx="430">
                  <c:v>43350.520645254626</c:v>
                </c:pt>
                <c:pt idx="431">
                  <c:v>43350.52065914352</c:v>
                </c:pt>
                <c:pt idx="432">
                  <c:v>43350.520811921298</c:v>
                </c:pt>
                <c:pt idx="433">
                  <c:v>43350.520825810185</c:v>
                </c:pt>
                <c:pt idx="434">
                  <c:v>43350.520853587965</c:v>
                </c:pt>
                <c:pt idx="435">
                  <c:v>43350.520881365737</c:v>
                </c:pt>
                <c:pt idx="436">
                  <c:v>43350.520909143517</c:v>
                </c:pt>
                <c:pt idx="437">
                  <c:v>43350.520923032411</c:v>
                </c:pt>
                <c:pt idx="438">
                  <c:v>43350.520950810183</c:v>
                </c:pt>
                <c:pt idx="439">
                  <c:v>43350.520964699077</c:v>
                </c:pt>
                <c:pt idx="440">
                  <c:v>43350.52099247685</c:v>
                </c:pt>
                <c:pt idx="441">
                  <c:v>43350.521006365743</c:v>
                </c:pt>
                <c:pt idx="442">
                  <c:v>43350.521061921296</c:v>
                </c:pt>
                <c:pt idx="443">
                  <c:v>43350.521075810182</c:v>
                </c:pt>
                <c:pt idx="444">
                  <c:v>43350.521089699076</c:v>
                </c:pt>
                <c:pt idx="445">
                  <c:v>43350.521103587962</c:v>
                </c:pt>
                <c:pt idx="446">
                  <c:v>43350.521186921294</c:v>
                </c:pt>
                <c:pt idx="447">
                  <c:v>43350.521200810188</c:v>
                </c:pt>
                <c:pt idx="448">
                  <c:v>43350.521298032407</c:v>
                </c:pt>
                <c:pt idx="449">
                  <c:v>43350.521353587967</c:v>
                </c:pt>
                <c:pt idx="450">
                  <c:v>43350.521409143519</c:v>
                </c:pt>
                <c:pt idx="451">
                  <c:v>43350.521534143518</c:v>
                </c:pt>
                <c:pt idx="452">
                  <c:v>43350.521561921298</c:v>
                </c:pt>
                <c:pt idx="453">
                  <c:v>43350.521575810184</c:v>
                </c:pt>
                <c:pt idx="454">
                  <c:v>43350.521603587964</c:v>
                </c:pt>
                <c:pt idx="455">
                  <c:v>43350.521895254627</c:v>
                </c:pt>
                <c:pt idx="456">
                  <c:v>43350.521909143521</c:v>
                </c:pt>
                <c:pt idx="457">
                  <c:v>43350.522020254626</c:v>
                </c:pt>
                <c:pt idx="458">
                  <c:v>43350.52203414352</c:v>
                </c:pt>
                <c:pt idx="459">
                  <c:v>43350.522089699072</c:v>
                </c:pt>
                <c:pt idx="460">
                  <c:v>43350.522242476851</c:v>
                </c:pt>
                <c:pt idx="461">
                  <c:v>43350.522256365737</c:v>
                </c:pt>
                <c:pt idx="462">
                  <c:v>43350.522298032411</c:v>
                </c:pt>
                <c:pt idx="463">
                  <c:v>43350.522325810183</c:v>
                </c:pt>
                <c:pt idx="464">
                  <c:v>43350.522506365742</c:v>
                </c:pt>
                <c:pt idx="465">
                  <c:v>43350.522520254628</c:v>
                </c:pt>
                <c:pt idx="466">
                  <c:v>43350.522534143522</c:v>
                </c:pt>
                <c:pt idx="467">
                  <c:v>43350.522589699074</c:v>
                </c:pt>
                <c:pt idx="468">
                  <c:v>43350.52260358796</c:v>
                </c:pt>
                <c:pt idx="469">
                  <c:v>43350.52265914352</c:v>
                </c:pt>
                <c:pt idx="470">
                  <c:v>43350.522673032407</c:v>
                </c:pt>
                <c:pt idx="471">
                  <c:v>43350.522742476853</c:v>
                </c:pt>
                <c:pt idx="472">
                  <c:v>43350.522825810185</c:v>
                </c:pt>
                <c:pt idx="473">
                  <c:v>43350.522881365738</c:v>
                </c:pt>
                <c:pt idx="474">
                  <c:v>43350.522895254631</c:v>
                </c:pt>
                <c:pt idx="475">
                  <c:v>43350.523200810188</c:v>
                </c:pt>
                <c:pt idx="476">
                  <c:v>43350.523228587961</c:v>
                </c:pt>
                <c:pt idx="477">
                  <c:v>43350.523242476855</c:v>
                </c:pt>
                <c:pt idx="478">
                  <c:v>43350.523367476853</c:v>
                </c:pt>
                <c:pt idx="479">
                  <c:v>43350.52338136574</c:v>
                </c:pt>
                <c:pt idx="480">
                  <c:v>43350.523464699072</c:v>
                </c:pt>
                <c:pt idx="481">
                  <c:v>43350.523492476852</c:v>
                </c:pt>
                <c:pt idx="482">
                  <c:v>43350.523520254632</c:v>
                </c:pt>
                <c:pt idx="483">
                  <c:v>43350.523534143518</c:v>
                </c:pt>
                <c:pt idx="484">
                  <c:v>43350.523561921298</c:v>
                </c:pt>
                <c:pt idx="485">
                  <c:v>43350.523575810184</c:v>
                </c:pt>
                <c:pt idx="486">
                  <c:v>43350.523631365744</c:v>
                </c:pt>
                <c:pt idx="487">
                  <c:v>43350.523645254631</c:v>
                </c:pt>
                <c:pt idx="488">
                  <c:v>43350.523659143517</c:v>
                </c:pt>
                <c:pt idx="489">
                  <c:v>43350.52367303241</c:v>
                </c:pt>
                <c:pt idx="490">
                  <c:v>43350.523728587963</c:v>
                </c:pt>
                <c:pt idx="491">
                  <c:v>43350.523770254629</c:v>
                </c:pt>
                <c:pt idx="492">
                  <c:v>43350.523784143516</c:v>
                </c:pt>
                <c:pt idx="493">
                  <c:v>43350.523811921295</c:v>
                </c:pt>
                <c:pt idx="494">
                  <c:v>43350.523825810182</c:v>
                </c:pt>
                <c:pt idx="495">
                  <c:v>43350.52400636574</c:v>
                </c:pt>
                <c:pt idx="496">
                  <c:v>43350.524020254627</c:v>
                </c:pt>
                <c:pt idx="497">
                  <c:v>43350.524075810186</c:v>
                </c:pt>
                <c:pt idx="498">
                  <c:v>43350.524089699073</c:v>
                </c:pt>
                <c:pt idx="499">
                  <c:v>43350.524159143519</c:v>
                </c:pt>
                <c:pt idx="500">
                  <c:v>43350.524173032405</c:v>
                </c:pt>
                <c:pt idx="501">
                  <c:v>43350.524214699071</c:v>
                </c:pt>
                <c:pt idx="502">
                  <c:v>43350.524284143517</c:v>
                </c:pt>
                <c:pt idx="503">
                  <c:v>43350.524298032411</c:v>
                </c:pt>
                <c:pt idx="504">
                  <c:v>43350.524311921297</c:v>
                </c:pt>
                <c:pt idx="505">
                  <c:v>43350.524631365741</c:v>
                </c:pt>
                <c:pt idx="506">
                  <c:v>43350.524659143521</c:v>
                </c:pt>
                <c:pt idx="507">
                  <c:v>43350.524686921293</c:v>
                </c:pt>
                <c:pt idx="508">
                  <c:v>43350.524742476853</c:v>
                </c:pt>
                <c:pt idx="509">
                  <c:v>43350.524784143519</c:v>
                </c:pt>
                <c:pt idx="510">
                  <c:v>43350.524798032406</c:v>
                </c:pt>
                <c:pt idx="511">
                  <c:v>43350.524853587965</c:v>
                </c:pt>
                <c:pt idx="512">
                  <c:v>43350.524867476852</c:v>
                </c:pt>
                <c:pt idx="513">
                  <c:v>43350.524881365738</c:v>
                </c:pt>
                <c:pt idx="514">
                  <c:v>43350.524909143518</c:v>
                </c:pt>
                <c:pt idx="515">
                  <c:v>43350.524936921298</c:v>
                </c:pt>
                <c:pt idx="516">
                  <c:v>43350.525006365744</c:v>
                </c:pt>
                <c:pt idx="517">
                  <c:v>43350.52502025463</c:v>
                </c:pt>
                <c:pt idx="518">
                  <c:v>43350.525131365743</c:v>
                </c:pt>
                <c:pt idx="519">
                  <c:v>43350.525186921295</c:v>
                </c:pt>
                <c:pt idx="520">
                  <c:v>43350.525200810182</c:v>
                </c:pt>
                <c:pt idx="521">
                  <c:v>43350.525256365741</c:v>
                </c:pt>
                <c:pt idx="522">
                  <c:v>43350.525270254628</c:v>
                </c:pt>
                <c:pt idx="523">
                  <c:v>43350.525325810187</c:v>
                </c:pt>
                <c:pt idx="524">
                  <c:v>43350.52535358796</c:v>
                </c:pt>
                <c:pt idx="525">
                  <c:v>43350.52540914352</c:v>
                </c:pt>
                <c:pt idx="526">
                  <c:v>43350.525423032406</c:v>
                </c:pt>
                <c:pt idx="527">
                  <c:v>43350.525450810186</c:v>
                </c:pt>
                <c:pt idx="528">
                  <c:v>43350.525534143519</c:v>
                </c:pt>
                <c:pt idx="529">
                  <c:v>43350.525561921299</c:v>
                </c:pt>
                <c:pt idx="530">
                  <c:v>43350.525631365737</c:v>
                </c:pt>
                <c:pt idx="531">
                  <c:v>43350.525673032411</c:v>
                </c:pt>
                <c:pt idx="532">
                  <c:v>43350.525686921297</c:v>
                </c:pt>
                <c:pt idx="533">
                  <c:v>43350.525700810183</c:v>
                </c:pt>
                <c:pt idx="534">
                  <c:v>43350.525714699077</c:v>
                </c:pt>
                <c:pt idx="535">
                  <c:v>43350.525728587963</c:v>
                </c:pt>
                <c:pt idx="536">
                  <c:v>43350.52574247685</c:v>
                </c:pt>
                <c:pt idx="537">
                  <c:v>43350.525811921296</c:v>
                </c:pt>
                <c:pt idx="538">
                  <c:v>43350.525825810182</c:v>
                </c:pt>
                <c:pt idx="539">
                  <c:v>43350.525909143522</c:v>
                </c:pt>
                <c:pt idx="540">
                  <c:v>43350.525936921294</c:v>
                </c:pt>
                <c:pt idx="541">
                  <c:v>43350.525964699074</c:v>
                </c:pt>
                <c:pt idx="542">
                  <c:v>43350.526020254627</c:v>
                </c:pt>
                <c:pt idx="543">
                  <c:v>43350.526034143521</c:v>
                </c:pt>
                <c:pt idx="544">
                  <c:v>43350.526061921293</c:v>
                </c:pt>
                <c:pt idx="545">
                  <c:v>43350.526075810187</c:v>
                </c:pt>
                <c:pt idx="546">
                  <c:v>43350.526117476853</c:v>
                </c:pt>
                <c:pt idx="547">
                  <c:v>43350.526131365739</c:v>
                </c:pt>
                <c:pt idx="548">
                  <c:v>43350.526145254633</c:v>
                </c:pt>
                <c:pt idx="549">
                  <c:v>43350.526284143518</c:v>
                </c:pt>
                <c:pt idx="550">
                  <c:v>43350.52636747685</c:v>
                </c:pt>
                <c:pt idx="551">
                  <c:v>43350.526381365744</c:v>
                </c:pt>
                <c:pt idx="552">
                  <c:v>43350.526645254628</c:v>
                </c:pt>
                <c:pt idx="553">
                  <c:v>43350.526673032407</c:v>
                </c:pt>
                <c:pt idx="554">
                  <c:v>43350.5268119213</c:v>
                </c:pt>
                <c:pt idx="555">
                  <c:v>43350.526853587966</c:v>
                </c:pt>
                <c:pt idx="556">
                  <c:v>43350.527034143517</c:v>
                </c:pt>
                <c:pt idx="557">
                  <c:v>43350.527145254629</c:v>
                </c:pt>
                <c:pt idx="558">
                  <c:v>43350.527200810182</c:v>
                </c:pt>
                <c:pt idx="559">
                  <c:v>43350.527228587962</c:v>
                </c:pt>
                <c:pt idx="560">
                  <c:v>43350.527353587961</c:v>
                </c:pt>
                <c:pt idx="561">
                  <c:v>43350.527367476854</c:v>
                </c:pt>
                <c:pt idx="562">
                  <c:v>43350.52740914352</c:v>
                </c:pt>
                <c:pt idx="563">
                  <c:v>43350.527450810187</c:v>
                </c:pt>
                <c:pt idx="564">
                  <c:v>43350.527478587966</c:v>
                </c:pt>
                <c:pt idx="565">
                  <c:v>43350.527506365739</c:v>
                </c:pt>
                <c:pt idx="566">
                  <c:v>43350.527575810185</c:v>
                </c:pt>
                <c:pt idx="567">
                  <c:v>43350.527631365738</c:v>
                </c:pt>
                <c:pt idx="568">
                  <c:v>43350.527659143518</c:v>
                </c:pt>
                <c:pt idx="569">
                  <c:v>43350.527714699077</c:v>
                </c:pt>
                <c:pt idx="570">
                  <c:v>43350.527756365744</c:v>
                </c:pt>
                <c:pt idx="571">
                  <c:v>43350.52777025463</c:v>
                </c:pt>
                <c:pt idx="572">
                  <c:v>43350.52779803241</c:v>
                </c:pt>
                <c:pt idx="573">
                  <c:v>43350.527811921296</c:v>
                </c:pt>
                <c:pt idx="574">
                  <c:v>43350.527867476849</c:v>
                </c:pt>
                <c:pt idx="575">
                  <c:v>43350.527936921295</c:v>
                </c:pt>
                <c:pt idx="576">
                  <c:v>43350.527978587961</c:v>
                </c:pt>
                <c:pt idx="577">
                  <c:v>43350.528186921299</c:v>
                </c:pt>
                <c:pt idx="578">
                  <c:v>43350.528200810186</c:v>
                </c:pt>
                <c:pt idx="579">
                  <c:v>43350.528298032405</c:v>
                </c:pt>
                <c:pt idx="580">
                  <c:v>43350.528339699071</c:v>
                </c:pt>
                <c:pt idx="581">
                  <c:v>43350.528353587964</c:v>
                </c:pt>
                <c:pt idx="582">
                  <c:v>43350.528395254631</c:v>
                </c:pt>
                <c:pt idx="583">
                  <c:v>43350.528423032411</c:v>
                </c:pt>
                <c:pt idx="584">
                  <c:v>43350.528464699077</c:v>
                </c:pt>
                <c:pt idx="585">
                  <c:v>43350.528478587963</c:v>
                </c:pt>
                <c:pt idx="586">
                  <c:v>43350.528492476849</c:v>
                </c:pt>
                <c:pt idx="587">
                  <c:v>43350.528575810182</c:v>
                </c:pt>
                <c:pt idx="588">
                  <c:v>43350.528673032408</c:v>
                </c:pt>
                <c:pt idx="589">
                  <c:v>43350.528770254627</c:v>
                </c:pt>
                <c:pt idx="590">
                  <c:v>43350.528853587966</c:v>
                </c:pt>
                <c:pt idx="591">
                  <c:v>43350.528867476853</c:v>
                </c:pt>
                <c:pt idx="592">
                  <c:v>43350.528923032405</c:v>
                </c:pt>
                <c:pt idx="593">
                  <c:v>43350.528992476851</c:v>
                </c:pt>
                <c:pt idx="594">
                  <c:v>43350.529020254631</c:v>
                </c:pt>
                <c:pt idx="595">
                  <c:v>43350.529075810184</c:v>
                </c:pt>
                <c:pt idx="596">
                  <c:v>43350.529089699077</c:v>
                </c:pt>
                <c:pt idx="597">
                  <c:v>43350.52911747685</c:v>
                </c:pt>
                <c:pt idx="598">
                  <c:v>43350.529131365744</c:v>
                </c:pt>
                <c:pt idx="599">
                  <c:v>43350.52914525463</c:v>
                </c:pt>
                <c:pt idx="600">
                  <c:v>43350.529409143521</c:v>
                </c:pt>
                <c:pt idx="601">
                  <c:v>43350.529423032407</c:v>
                </c:pt>
                <c:pt idx="602">
                  <c:v>43350.529450810187</c:v>
                </c:pt>
                <c:pt idx="603">
                  <c:v>43350.52947858796</c:v>
                </c:pt>
                <c:pt idx="604">
                  <c:v>43350.52950636574</c:v>
                </c:pt>
                <c:pt idx="605">
                  <c:v>43350.529756365744</c:v>
                </c:pt>
                <c:pt idx="606">
                  <c:v>43350.52977025463</c:v>
                </c:pt>
                <c:pt idx="607">
                  <c:v>43350.529839699077</c:v>
                </c:pt>
                <c:pt idx="608">
                  <c:v>43350.529853587963</c:v>
                </c:pt>
                <c:pt idx="609">
                  <c:v>43350.529867476849</c:v>
                </c:pt>
                <c:pt idx="610">
                  <c:v>43350.529881365743</c:v>
                </c:pt>
                <c:pt idx="611">
                  <c:v>43350.529964699075</c:v>
                </c:pt>
                <c:pt idx="612">
                  <c:v>43350.530089699074</c:v>
                </c:pt>
                <c:pt idx="613">
                  <c:v>43350.53010358796</c:v>
                </c:pt>
                <c:pt idx="614">
                  <c:v>43350.53013136574</c:v>
                </c:pt>
                <c:pt idx="615">
                  <c:v>43350.530145254626</c:v>
                </c:pt>
                <c:pt idx="616">
                  <c:v>43350.53015914352</c:v>
                </c:pt>
                <c:pt idx="617">
                  <c:v>43350.530173032406</c:v>
                </c:pt>
                <c:pt idx="618">
                  <c:v>43350.530200810186</c:v>
                </c:pt>
                <c:pt idx="619">
                  <c:v>43350.530228587966</c:v>
                </c:pt>
                <c:pt idx="620">
                  <c:v>43350.530242476852</c:v>
                </c:pt>
                <c:pt idx="621">
                  <c:v>43350.530311921299</c:v>
                </c:pt>
                <c:pt idx="622">
                  <c:v>43350.530367476851</c:v>
                </c:pt>
                <c:pt idx="623">
                  <c:v>43350.530436921297</c:v>
                </c:pt>
                <c:pt idx="624">
                  <c:v>43350.530478587963</c:v>
                </c:pt>
                <c:pt idx="625">
                  <c:v>43350.53049247685</c:v>
                </c:pt>
                <c:pt idx="626">
                  <c:v>43350.530534143516</c:v>
                </c:pt>
                <c:pt idx="627">
                  <c:v>43350.53054803241</c:v>
                </c:pt>
                <c:pt idx="628">
                  <c:v>43350.530575810182</c:v>
                </c:pt>
                <c:pt idx="629">
                  <c:v>43350.530589699076</c:v>
                </c:pt>
                <c:pt idx="630">
                  <c:v>43350.530631365742</c:v>
                </c:pt>
                <c:pt idx="631">
                  <c:v>43350.530756365741</c:v>
                </c:pt>
                <c:pt idx="632">
                  <c:v>43350.530784143521</c:v>
                </c:pt>
                <c:pt idx="633">
                  <c:v>43350.530798032407</c:v>
                </c:pt>
                <c:pt idx="634">
                  <c:v>43350.530867476853</c:v>
                </c:pt>
                <c:pt idx="635">
                  <c:v>43350.530992476852</c:v>
                </c:pt>
                <c:pt idx="636">
                  <c:v>43350.531131365744</c:v>
                </c:pt>
                <c:pt idx="637">
                  <c:v>43350.53114525463</c:v>
                </c:pt>
                <c:pt idx="638">
                  <c:v>43350.53117303241</c:v>
                </c:pt>
                <c:pt idx="639">
                  <c:v>43350.531186921296</c:v>
                </c:pt>
                <c:pt idx="640">
                  <c:v>43350.531200810183</c:v>
                </c:pt>
                <c:pt idx="641">
                  <c:v>43350.531214699076</c:v>
                </c:pt>
                <c:pt idx="642">
                  <c:v>43350.531242476849</c:v>
                </c:pt>
                <c:pt idx="643">
                  <c:v>43350.531270254629</c:v>
                </c:pt>
                <c:pt idx="644">
                  <c:v>43350.531284143515</c:v>
                </c:pt>
                <c:pt idx="645">
                  <c:v>43350.531311921295</c:v>
                </c:pt>
                <c:pt idx="646">
                  <c:v>43350.531325810189</c:v>
                </c:pt>
                <c:pt idx="647">
                  <c:v>43350.531436921294</c:v>
                </c:pt>
                <c:pt idx="648">
                  <c:v>43350.531520254626</c:v>
                </c:pt>
                <c:pt idx="649">
                  <c:v>43350.531603587966</c:v>
                </c:pt>
                <c:pt idx="650">
                  <c:v>43350.531714699071</c:v>
                </c:pt>
                <c:pt idx="651">
                  <c:v>43350.531728587965</c:v>
                </c:pt>
                <c:pt idx="652">
                  <c:v>43350.531798032411</c:v>
                </c:pt>
                <c:pt idx="653">
                  <c:v>43350.531853587963</c:v>
                </c:pt>
                <c:pt idx="654">
                  <c:v>43350.531881365743</c:v>
                </c:pt>
                <c:pt idx="655">
                  <c:v>43350.531936921296</c:v>
                </c:pt>
                <c:pt idx="656">
                  <c:v>43350.531950810182</c:v>
                </c:pt>
                <c:pt idx="657">
                  <c:v>43350.532006365742</c:v>
                </c:pt>
                <c:pt idx="658">
                  <c:v>43350.53215914352</c:v>
                </c:pt>
                <c:pt idx="659">
                  <c:v>43350.532173032407</c:v>
                </c:pt>
                <c:pt idx="660">
                  <c:v>43350.532214699073</c:v>
                </c:pt>
                <c:pt idx="661">
                  <c:v>43350.532270254633</c:v>
                </c:pt>
                <c:pt idx="662">
                  <c:v>43350.532339699072</c:v>
                </c:pt>
                <c:pt idx="663">
                  <c:v>43350.532423032404</c:v>
                </c:pt>
                <c:pt idx="664">
                  <c:v>43350.532506365744</c:v>
                </c:pt>
                <c:pt idx="665">
                  <c:v>43350.532617476849</c:v>
                </c:pt>
                <c:pt idx="666">
                  <c:v>43350.532631365742</c:v>
                </c:pt>
                <c:pt idx="667">
                  <c:v>43350.532645254629</c:v>
                </c:pt>
                <c:pt idx="668">
                  <c:v>43350.532659143515</c:v>
                </c:pt>
                <c:pt idx="669">
                  <c:v>43350.532673032409</c:v>
                </c:pt>
                <c:pt idx="670">
                  <c:v>43350.532686921295</c:v>
                </c:pt>
                <c:pt idx="671">
                  <c:v>43350.532714699075</c:v>
                </c:pt>
                <c:pt idx="672">
                  <c:v>43350.532798032407</c:v>
                </c:pt>
                <c:pt idx="673">
                  <c:v>43350.532839699074</c:v>
                </c:pt>
                <c:pt idx="674">
                  <c:v>43350.533075810185</c:v>
                </c:pt>
                <c:pt idx="675">
                  <c:v>43350.533089699071</c:v>
                </c:pt>
                <c:pt idx="676">
                  <c:v>43350.533173032411</c:v>
                </c:pt>
                <c:pt idx="677">
                  <c:v>43350.533186921297</c:v>
                </c:pt>
                <c:pt idx="678">
                  <c:v>43350.533367476855</c:v>
                </c:pt>
                <c:pt idx="679">
                  <c:v>43350.533464699074</c:v>
                </c:pt>
                <c:pt idx="680">
                  <c:v>43350.53347858796</c:v>
                </c:pt>
                <c:pt idx="681">
                  <c:v>43350.53353414352</c:v>
                </c:pt>
                <c:pt idx="682">
                  <c:v>43350.533548032407</c:v>
                </c:pt>
                <c:pt idx="683">
                  <c:v>43350.533561921293</c:v>
                </c:pt>
                <c:pt idx="684">
                  <c:v>43350.533575810186</c:v>
                </c:pt>
                <c:pt idx="685">
                  <c:v>43350.533631365739</c:v>
                </c:pt>
                <c:pt idx="686">
                  <c:v>43350.533673032405</c:v>
                </c:pt>
                <c:pt idx="687">
                  <c:v>43350.533686921299</c:v>
                </c:pt>
                <c:pt idx="688">
                  <c:v>43350.53386747685</c:v>
                </c:pt>
                <c:pt idx="689">
                  <c:v>43350.53389525463</c:v>
                </c:pt>
                <c:pt idx="690">
                  <c:v>43350.533909143516</c:v>
                </c:pt>
                <c:pt idx="691">
                  <c:v>43350.533936921296</c:v>
                </c:pt>
                <c:pt idx="692">
                  <c:v>43350.533950810182</c:v>
                </c:pt>
                <c:pt idx="693">
                  <c:v>43350.533978587962</c:v>
                </c:pt>
                <c:pt idx="694">
                  <c:v>43350.533992476849</c:v>
                </c:pt>
                <c:pt idx="695">
                  <c:v>43350.534020254629</c:v>
                </c:pt>
                <c:pt idx="696">
                  <c:v>43350.534159143521</c:v>
                </c:pt>
                <c:pt idx="697">
                  <c:v>43350.534173032407</c:v>
                </c:pt>
                <c:pt idx="698">
                  <c:v>43350.534339699072</c:v>
                </c:pt>
                <c:pt idx="699">
                  <c:v>43350.534367476852</c:v>
                </c:pt>
                <c:pt idx="700">
                  <c:v>43350.534381365738</c:v>
                </c:pt>
                <c:pt idx="701">
                  <c:v>43350.534395254632</c:v>
                </c:pt>
                <c:pt idx="702">
                  <c:v>43350.534436921298</c:v>
                </c:pt>
                <c:pt idx="703">
                  <c:v>43350.534575810183</c:v>
                </c:pt>
                <c:pt idx="704">
                  <c:v>43350.534617476849</c:v>
                </c:pt>
                <c:pt idx="705">
                  <c:v>43350.534673032409</c:v>
                </c:pt>
                <c:pt idx="706">
                  <c:v>43350.534728587962</c:v>
                </c:pt>
                <c:pt idx="707">
                  <c:v>43350.534756365741</c:v>
                </c:pt>
                <c:pt idx="708">
                  <c:v>43350.534784143521</c:v>
                </c:pt>
                <c:pt idx="709">
                  <c:v>43350.534798032408</c:v>
                </c:pt>
                <c:pt idx="710">
                  <c:v>43350.534811921294</c:v>
                </c:pt>
                <c:pt idx="711">
                  <c:v>43350.534923032406</c:v>
                </c:pt>
                <c:pt idx="712">
                  <c:v>43350.534978587966</c:v>
                </c:pt>
                <c:pt idx="713">
                  <c:v>43350.534992476852</c:v>
                </c:pt>
                <c:pt idx="714">
                  <c:v>43350.535006365739</c:v>
                </c:pt>
                <c:pt idx="715">
                  <c:v>43350.535034143519</c:v>
                </c:pt>
                <c:pt idx="716">
                  <c:v>43350.535131365737</c:v>
                </c:pt>
                <c:pt idx="717">
                  <c:v>43350.535159143517</c:v>
                </c:pt>
                <c:pt idx="718">
                  <c:v>43350.535173032411</c:v>
                </c:pt>
                <c:pt idx="719">
                  <c:v>43350.535256365743</c:v>
                </c:pt>
                <c:pt idx="720">
                  <c:v>43350.535311921296</c:v>
                </c:pt>
                <c:pt idx="721">
                  <c:v>43350.535325810182</c:v>
                </c:pt>
                <c:pt idx="722">
                  <c:v>43350.535395254628</c:v>
                </c:pt>
                <c:pt idx="723">
                  <c:v>43350.535423032408</c:v>
                </c:pt>
                <c:pt idx="724">
                  <c:v>43350.535506365741</c:v>
                </c:pt>
                <c:pt idx="725">
                  <c:v>43350.535520254627</c:v>
                </c:pt>
                <c:pt idx="726">
                  <c:v>43350.535603587959</c:v>
                </c:pt>
                <c:pt idx="727">
                  <c:v>43350.535617476853</c:v>
                </c:pt>
                <c:pt idx="728">
                  <c:v>43350.535686921299</c:v>
                </c:pt>
                <c:pt idx="729">
                  <c:v>43350.535714699072</c:v>
                </c:pt>
                <c:pt idx="730">
                  <c:v>43350.535811921298</c:v>
                </c:pt>
                <c:pt idx="731">
                  <c:v>43350.535853587964</c:v>
                </c:pt>
                <c:pt idx="732">
                  <c:v>43350.535881365744</c:v>
                </c:pt>
                <c:pt idx="733">
                  <c:v>43350.53589525463</c:v>
                </c:pt>
                <c:pt idx="734">
                  <c:v>43350.535909143517</c:v>
                </c:pt>
                <c:pt idx="735">
                  <c:v>43350.535950810183</c:v>
                </c:pt>
                <c:pt idx="736">
                  <c:v>43350.536034143515</c:v>
                </c:pt>
                <c:pt idx="737">
                  <c:v>43350.536075810189</c:v>
                </c:pt>
                <c:pt idx="738">
                  <c:v>43350.536117476855</c:v>
                </c:pt>
                <c:pt idx="739">
                  <c:v>43350.536131365741</c:v>
                </c:pt>
                <c:pt idx="740">
                  <c:v>43350.536186921294</c:v>
                </c:pt>
                <c:pt idx="741">
                  <c:v>43350.536200810187</c:v>
                </c:pt>
                <c:pt idx="742">
                  <c:v>43350.53622858796</c:v>
                </c:pt>
                <c:pt idx="743">
                  <c:v>43350.536242476854</c:v>
                </c:pt>
                <c:pt idx="744">
                  <c:v>43350.53625636574</c:v>
                </c:pt>
                <c:pt idx="745">
                  <c:v>43350.536298032406</c:v>
                </c:pt>
                <c:pt idx="746">
                  <c:v>43350.536325810186</c:v>
                </c:pt>
                <c:pt idx="747">
                  <c:v>43350.536423032405</c:v>
                </c:pt>
                <c:pt idx="748">
                  <c:v>43350.536492476851</c:v>
                </c:pt>
                <c:pt idx="749">
                  <c:v>43350.536561921297</c:v>
                </c:pt>
                <c:pt idx="750">
                  <c:v>43350.536603587963</c:v>
                </c:pt>
                <c:pt idx="751">
                  <c:v>43350.536728587962</c:v>
                </c:pt>
                <c:pt idx="752">
                  <c:v>43350.536742476848</c:v>
                </c:pt>
                <c:pt idx="753">
                  <c:v>43350.536756365742</c:v>
                </c:pt>
                <c:pt idx="754">
                  <c:v>43350.536839699074</c:v>
                </c:pt>
                <c:pt idx="755">
                  <c:v>43350.536853587961</c:v>
                </c:pt>
                <c:pt idx="756">
                  <c:v>43350.536881365741</c:v>
                </c:pt>
                <c:pt idx="757">
                  <c:v>43350.53690914352</c:v>
                </c:pt>
                <c:pt idx="758">
                  <c:v>43350.536923032407</c:v>
                </c:pt>
                <c:pt idx="759">
                  <c:v>43350.536964699073</c:v>
                </c:pt>
                <c:pt idx="760">
                  <c:v>43350.536978587967</c:v>
                </c:pt>
                <c:pt idx="761">
                  <c:v>43350.537103587965</c:v>
                </c:pt>
                <c:pt idx="762">
                  <c:v>43350.537131365738</c:v>
                </c:pt>
                <c:pt idx="763">
                  <c:v>43350.537186921298</c:v>
                </c:pt>
                <c:pt idx="764">
                  <c:v>43350.537256365744</c:v>
                </c:pt>
                <c:pt idx="765">
                  <c:v>43350.53729803241</c:v>
                </c:pt>
                <c:pt idx="766">
                  <c:v>43350.537339699076</c:v>
                </c:pt>
                <c:pt idx="767">
                  <c:v>43350.537367476849</c:v>
                </c:pt>
                <c:pt idx="768">
                  <c:v>43350.537464699075</c:v>
                </c:pt>
                <c:pt idx="769">
                  <c:v>43350.537478587961</c:v>
                </c:pt>
                <c:pt idx="770">
                  <c:v>43350.537492476855</c:v>
                </c:pt>
                <c:pt idx="771">
                  <c:v>43350.537506365741</c:v>
                </c:pt>
                <c:pt idx="772">
                  <c:v>43350.537520254627</c:v>
                </c:pt>
                <c:pt idx="773">
                  <c:v>43350.537534143521</c:v>
                </c:pt>
                <c:pt idx="774">
                  <c:v>43350.537561921294</c:v>
                </c:pt>
                <c:pt idx="775">
                  <c:v>43350.537575810187</c:v>
                </c:pt>
                <c:pt idx="776">
                  <c:v>43350.53760358796</c:v>
                </c:pt>
                <c:pt idx="777">
                  <c:v>43350.53765914352</c:v>
                </c:pt>
                <c:pt idx="778">
                  <c:v>43350.537770254632</c:v>
                </c:pt>
                <c:pt idx="779">
                  <c:v>43350.537784143518</c:v>
                </c:pt>
                <c:pt idx="780">
                  <c:v>43350.537825810185</c:v>
                </c:pt>
                <c:pt idx="781">
                  <c:v>43350.537950810183</c:v>
                </c:pt>
                <c:pt idx="782">
                  <c:v>43350.538117476855</c:v>
                </c:pt>
                <c:pt idx="783">
                  <c:v>43350.538159143522</c:v>
                </c:pt>
                <c:pt idx="784">
                  <c:v>43350.53822858796</c:v>
                </c:pt>
                <c:pt idx="785">
                  <c:v>43350.538242476854</c:v>
                </c:pt>
                <c:pt idx="786">
                  <c:v>43350.538270254627</c:v>
                </c:pt>
                <c:pt idx="787">
                  <c:v>43350.538298032407</c:v>
                </c:pt>
                <c:pt idx="788">
                  <c:v>43350.538311921293</c:v>
                </c:pt>
                <c:pt idx="789">
                  <c:v>43350.538339699073</c:v>
                </c:pt>
                <c:pt idx="790">
                  <c:v>43350.538353587966</c:v>
                </c:pt>
                <c:pt idx="791">
                  <c:v>43350.538367476853</c:v>
                </c:pt>
                <c:pt idx="792">
                  <c:v>43350.538548032404</c:v>
                </c:pt>
                <c:pt idx="793">
                  <c:v>43350.538575810184</c:v>
                </c:pt>
                <c:pt idx="794">
                  <c:v>43350.538728587962</c:v>
                </c:pt>
                <c:pt idx="795">
                  <c:v>43350.538742476849</c:v>
                </c:pt>
                <c:pt idx="796">
                  <c:v>43350.538895254627</c:v>
                </c:pt>
                <c:pt idx="797">
                  <c:v>43350.538923032407</c:v>
                </c:pt>
                <c:pt idx="798">
                  <c:v>43350.538936921293</c:v>
                </c:pt>
                <c:pt idx="799">
                  <c:v>43350.538964699073</c:v>
                </c:pt>
                <c:pt idx="800">
                  <c:v>43350.539020254633</c:v>
                </c:pt>
                <c:pt idx="801">
                  <c:v>43350.539048032406</c:v>
                </c:pt>
                <c:pt idx="802">
                  <c:v>43350.539061921299</c:v>
                </c:pt>
                <c:pt idx="803">
                  <c:v>43350.539131365738</c:v>
                </c:pt>
                <c:pt idx="804">
                  <c:v>43350.539159143518</c:v>
                </c:pt>
                <c:pt idx="805">
                  <c:v>43350.539311921297</c:v>
                </c:pt>
                <c:pt idx="806">
                  <c:v>43350.539325810183</c:v>
                </c:pt>
                <c:pt idx="807">
                  <c:v>43350.539367476849</c:v>
                </c:pt>
                <c:pt idx="808">
                  <c:v>43350.539381365743</c:v>
                </c:pt>
                <c:pt idx="809">
                  <c:v>43350.539423032409</c:v>
                </c:pt>
                <c:pt idx="810">
                  <c:v>43350.539436921295</c:v>
                </c:pt>
                <c:pt idx="811">
                  <c:v>43350.539464699075</c:v>
                </c:pt>
                <c:pt idx="812">
                  <c:v>43350.539492476855</c:v>
                </c:pt>
                <c:pt idx="813">
                  <c:v>43350.539506365742</c:v>
                </c:pt>
                <c:pt idx="814">
                  <c:v>43350.539520254628</c:v>
                </c:pt>
                <c:pt idx="815">
                  <c:v>43350.539575810188</c:v>
                </c:pt>
                <c:pt idx="816">
                  <c:v>43350.539589699074</c:v>
                </c:pt>
                <c:pt idx="817">
                  <c:v>43350.53960358796</c:v>
                </c:pt>
                <c:pt idx="818">
                  <c:v>43350.539617476854</c:v>
                </c:pt>
                <c:pt idx="819">
                  <c:v>43350.53965914352</c:v>
                </c:pt>
                <c:pt idx="820">
                  <c:v>43350.539686921293</c:v>
                </c:pt>
                <c:pt idx="821">
                  <c:v>43350.539700810186</c:v>
                </c:pt>
                <c:pt idx="822">
                  <c:v>43350.539770254632</c:v>
                </c:pt>
                <c:pt idx="823">
                  <c:v>43350.539839699071</c:v>
                </c:pt>
                <c:pt idx="824">
                  <c:v>43350.539936921297</c:v>
                </c:pt>
                <c:pt idx="825">
                  <c:v>43350.540159143522</c:v>
                </c:pt>
                <c:pt idx="826">
                  <c:v>43350.540200810188</c:v>
                </c:pt>
                <c:pt idx="827">
                  <c:v>43350.540228587961</c:v>
                </c:pt>
                <c:pt idx="828">
                  <c:v>43350.540256365741</c:v>
                </c:pt>
                <c:pt idx="829">
                  <c:v>43350.540631365744</c:v>
                </c:pt>
                <c:pt idx="830">
                  <c:v>43350.540659143517</c:v>
                </c:pt>
                <c:pt idx="831">
                  <c:v>43350.54067303241</c:v>
                </c:pt>
                <c:pt idx="832">
                  <c:v>43350.540728587963</c:v>
                </c:pt>
                <c:pt idx="833">
                  <c:v>43350.540798032409</c:v>
                </c:pt>
                <c:pt idx="834">
                  <c:v>43350.540825810182</c:v>
                </c:pt>
                <c:pt idx="835">
                  <c:v>43350.540950810187</c:v>
                </c:pt>
                <c:pt idx="836">
                  <c:v>43350.540964699074</c:v>
                </c:pt>
                <c:pt idx="837">
                  <c:v>43350.54100636574</c:v>
                </c:pt>
                <c:pt idx="838">
                  <c:v>43350.541048032406</c:v>
                </c:pt>
                <c:pt idx="839">
                  <c:v>43350.541089699072</c:v>
                </c:pt>
                <c:pt idx="840">
                  <c:v>43350.541131365739</c:v>
                </c:pt>
                <c:pt idx="841">
                  <c:v>43350.541173032405</c:v>
                </c:pt>
                <c:pt idx="842">
                  <c:v>43350.541186921299</c:v>
                </c:pt>
                <c:pt idx="843">
                  <c:v>43350.541228587965</c:v>
                </c:pt>
                <c:pt idx="844">
                  <c:v>43350.541270254631</c:v>
                </c:pt>
                <c:pt idx="845">
                  <c:v>43350.541284143517</c:v>
                </c:pt>
                <c:pt idx="846">
                  <c:v>43350.541311921297</c:v>
                </c:pt>
                <c:pt idx="847">
                  <c:v>43350.541339699077</c:v>
                </c:pt>
                <c:pt idx="848">
                  <c:v>43350.541464699076</c:v>
                </c:pt>
                <c:pt idx="849">
                  <c:v>43350.541478587962</c:v>
                </c:pt>
                <c:pt idx="850">
                  <c:v>43350.541492476848</c:v>
                </c:pt>
                <c:pt idx="851">
                  <c:v>43350.541534143522</c:v>
                </c:pt>
                <c:pt idx="852">
                  <c:v>43350.541548032408</c:v>
                </c:pt>
                <c:pt idx="853">
                  <c:v>43350.541589699074</c:v>
                </c:pt>
                <c:pt idx="854">
                  <c:v>43350.541631365741</c:v>
                </c:pt>
                <c:pt idx="855">
                  <c:v>43350.541728587959</c:v>
                </c:pt>
                <c:pt idx="856">
                  <c:v>43350.541867476852</c:v>
                </c:pt>
                <c:pt idx="857">
                  <c:v>43350.541881365738</c:v>
                </c:pt>
                <c:pt idx="858">
                  <c:v>43350.541923032404</c:v>
                </c:pt>
                <c:pt idx="859">
                  <c:v>43350.541936921298</c:v>
                </c:pt>
                <c:pt idx="860">
                  <c:v>43350.542034143517</c:v>
                </c:pt>
                <c:pt idx="861">
                  <c:v>43350.54204803241</c:v>
                </c:pt>
                <c:pt idx="862">
                  <c:v>43350.542117476849</c:v>
                </c:pt>
                <c:pt idx="863">
                  <c:v>43350.542145254629</c:v>
                </c:pt>
                <c:pt idx="864">
                  <c:v>43350.542173032409</c:v>
                </c:pt>
                <c:pt idx="865">
                  <c:v>43350.542367476854</c:v>
                </c:pt>
                <c:pt idx="866">
                  <c:v>43350.54240914352</c:v>
                </c:pt>
                <c:pt idx="867">
                  <c:v>43350.542423032406</c:v>
                </c:pt>
                <c:pt idx="868">
                  <c:v>43350.542575810185</c:v>
                </c:pt>
                <c:pt idx="869">
                  <c:v>43350.542589699071</c:v>
                </c:pt>
                <c:pt idx="870">
                  <c:v>43350.542631365737</c:v>
                </c:pt>
                <c:pt idx="871">
                  <c:v>43350.542645254631</c:v>
                </c:pt>
                <c:pt idx="872">
                  <c:v>43350.542673032411</c:v>
                </c:pt>
                <c:pt idx="873">
                  <c:v>43350.542700810183</c:v>
                </c:pt>
                <c:pt idx="874">
                  <c:v>43350.542714699077</c:v>
                </c:pt>
                <c:pt idx="875">
                  <c:v>43350.542770254629</c:v>
                </c:pt>
                <c:pt idx="876">
                  <c:v>43350.542798032409</c:v>
                </c:pt>
                <c:pt idx="877">
                  <c:v>43350.54300636574</c:v>
                </c:pt>
                <c:pt idx="878">
                  <c:v>43350.54303414352</c:v>
                </c:pt>
                <c:pt idx="879">
                  <c:v>43350.543048032407</c:v>
                </c:pt>
                <c:pt idx="880">
                  <c:v>43350.543089699073</c:v>
                </c:pt>
                <c:pt idx="881">
                  <c:v>43350.543117476853</c:v>
                </c:pt>
                <c:pt idx="882">
                  <c:v>43350.543159143519</c:v>
                </c:pt>
                <c:pt idx="883">
                  <c:v>43350.543186921299</c:v>
                </c:pt>
                <c:pt idx="884">
                  <c:v>43350.543200810185</c:v>
                </c:pt>
                <c:pt idx="885">
                  <c:v>43350.543256365738</c:v>
                </c:pt>
                <c:pt idx="886">
                  <c:v>43350.543270254631</c:v>
                </c:pt>
                <c:pt idx="887">
                  <c:v>43350.543284143518</c:v>
                </c:pt>
                <c:pt idx="888">
                  <c:v>43350.543311921298</c:v>
                </c:pt>
                <c:pt idx="889">
                  <c:v>43350.543381365744</c:v>
                </c:pt>
                <c:pt idx="890">
                  <c:v>43350.54339525463</c:v>
                </c:pt>
                <c:pt idx="891">
                  <c:v>43350.543464699076</c:v>
                </c:pt>
                <c:pt idx="892">
                  <c:v>43350.543492476849</c:v>
                </c:pt>
                <c:pt idx="893">
                  <c:v>43350.543506365742</c:v>
                </c:pt>
                <c:pt idx="894">
                  <c:v>43350.543561921295</c:v>
                </c:pt>
                <c:pt idx="895">
                  <c:v>43350.543589699075</c:v>
                </c:pt>
                <c:pt idx="896">
                  <c:v>43350.543992476851</c:v>
                </c:pt>
                <c:pt idx="897">
                  <c:v>43350.544020254631</c:v>
                </c:pt>
                <c:pt idx="898">
                  <c:v>43350.544034143517</c:v>
                </c:pt>
                <c:pt idx="899">
                  <c:v>43350.544103587963</c:v>
                </c:pt>
                <c:pt idx="900">
                  <c:v>43350.544436921293</c:v>
                </c:pt>
                <c:pt idx="901">
                  <c:v>43350.544450810186</c:v>
                </c:pt>
                <c:pt idx="902">
                  <c:v>43350.544534143519</c:v>
                </c:pt>
                <c:pt idx="903">
                  <c:v>43350.544548032405</c:v>
                </c:pt>
                <c:pt idx="904">
                  <c:v>43350.544561921299</c:v>
                </c:pt>
                <c:pt idx="905">
                  <c:v>43350.544589699071</c:v>
                </c:pt>
                <c:pt idx="906">
                  <c:v>43350.544659143517</c:v>
                </c:pt>
                <c:pt idx="907">
                  <c:v>43350.544673032404</c:v>
                </c:pt>
                <c:pt idx="908">
                  <c:v>43350.544714699077</c:v>
                </c:pt>
                <c:pt idx="909">
                  <c:v>43350.544784143516</c:v>
                </c:pt>
                <c:pt idx="910">
                  <c:v>43350.544909143522</c:v>
                </c:pt>
                <c:pt idx="911">
                  <c:v>43350.544923032408</c:v>
                </c:pt>
                <c:pt idx="912">
                  <c:v>43350.544936921295</c:v>
                </c:pt>
                <c:pt idx="913">
                  <c:v>43350.544950810188</c:v>
                </c:pt>
                <c:pt idx="914">
                  <c:v>43350.545089699073</c:v>
                </c:pt>
                <c:pt idx="915">
                  <c:v>43350.54510358796</c:v>
                </c:pt>
                <c:pt idx="916">
                  <c:v>43350.545117476853</c:v>
                </c:pt>
                <c:pt idx="917">
                  <c:v>43350.54513136574</c:v>
                </c:pt>
                <c:pt idx="918">
                  <c:v>43350.545186921299</c:v>
                </c:pt>
                <c:pt idx="919">
                  <c:v>43350.545311921298</c:v>
                </c:pt>
                <c:pt idx="920">
                  <c:v>43350.545325810184</c:v>
                </c:pt>
                <c:pt idx="921">
                  <c:v>43350.545339699071</c:v>
                </c:pt>
                <c:pt idx="922">
                  <c:v>43350.545436921297</c:v>
                </c:pt>
                <c:pt idx="923">
                  <c:v>43350.545464699077</c:v>
                </c:pt>
                <c:pt idx="924">
                  <c:v>43350.545478587963</c:v>
                </c:pt>
                <c:pt idx="925">
                  <c:v>43350.545492476849</c:v>
                </c:pt>
                <c:pt idx="926">
                  <c:v>43350.545534143515</c:v>
                </c:pt>
                <c:pt idx="927">
                  <c:v>43350.545561921295</c:v>
                </c:pt>
                <c:pt idx="928">
                  <c:v>43350.545603587962</c:v>
                </c:pt>
                <c:pt idx="929">
                  <c:v>43350.545700810188</c:v>
                </c:pt>
                <c:pt idx="930">
                  <c:v>43350.545714699074</c:v>
                </c:pt>
                <c:pt idx="931">
                  <c:v>43350.54572858796</c:v>
                </c:pt>
                <c:pt idx="932">
                  <c:v>43350.545825810186</c:v>
                </c:pt>
                <c:pt idx="933">
                  <c:v>43350.545881365739</c:v>
                </c:pt>
                <c:pt idx="934">
                  <c:v>43350.545909143519</c:v>
                </c:pt>
                <c:pt idx="935">
                  <c:v>43350.545923032405</c:v>
                </c:pt>
                <c:pt idx="936">
                  <c:v>43350.546075810184</c:v>
                </c:pt>
                <c:pt idx="937">
                  <c:v>43350.546089699077</c:v>
                </c:pt>
                <c:pt idx="938">
                  <c:v>43350.54611747685</c:v>
                </c:pt>
                <c:pt idx="939">
                  <c:v>43350.546159143516</c:v>
                </c:pt>
                <c:pt idx="940">
                  <c:v>43350.546256365742</c:v>
                </c:pt>
                <c:pt idx="941">
                  <c:v>43350.546298032408</c:v>
                </c:pt>
                <c:pt idx="942">
                  <c:v>43350.546339699074</c:v>
                </c:pt>
                <c:pt idx="943">
                  <c:v>43350.546367476854</c:v>
                </c:pt>
                <c:pt idx="944">
                  <c:v>43350.546381365741</c:v>
                </c:pt>
                <c:pt idx="945">
                  <c:v>43350.546395254627</c:v>
                </c:pt>
                <c:pt idx="946">
                  <c:v>43350.546436921293</c:v>
                </c:pt>
                <c:pt idx="947">
                  <c:v>43350.546492476853</c:v>
                </c:pt>
                <c:pt idx="948">
                  <c:v>43350.546520254633</c:v>
                </c:pt>
                <c:pt idx="949">
                  <c:v>43350.546603587965</c:v>
                </c:pt>
                <c:pt idx="950">
                  <c:v>43350.546617476852</c:v>
                </c:pt>
                <c:pt idx="951">
                  <c:v>43350.546631365738</c:v>
                </c:pt>
                <c:pt idx="952">
                  <c:v>43350.546645254632</c:v>
                </c:pt>
                <c:pt idx="953">
                  <c:v>43350.546700810184</c:v>
                </c:pt>
                <c:pt idx="954">
                  <c:v>43350.54679803241</c:v>
                </c:pt>
                <c:pt idx="955">
                  <c:v>43350.546825810183</c:v>
                </c:pt>
                <c:pt idx="956">
                  <c:v>43350.546839699076</c:v>
                </c:pt>
                <c:pt idx="957">
                  <c:v>43350.546881365743</c:v>
                </c:pt>
                <c:pt idx="958">
                  <c:v>43350.546895254629</c:v>
                </c:pt>
                <c:pt idx="959">
                  <c:v>43350.546936921295</c:v>
                </c:pt>
                <c:pt idx="960">
                  <c:v>43350.546950810189</c:v>
                </c:pt>
                <c:pt idx="961">
                  <c:v>43350.546992476855</c:v>
                </c:pt>
                <c:pt idx="962">
                  <c:v>43350.547006365741</c:v>
                </c:pt>
                <c:pt idx="963">
                  <c:v>43350.547020254628</c:v>
                </c:pt>
                <c:pt idx="964">
                  <c:v>43350.547075810187</c:v>
                </c:pt>
                <c:pt idx="965">
                  <c:v>43350.547089699074</c:v>
                </c:pt>
                <c:pt idx="966">
                  <c:v>43350.547117476854</c:v>
                </c:pt>
                <c:pt idx="967">
                  <c:v>43350.54713136574</c:v>
                </c:pt>
                <c:pt idx="968">
                  <c:v>43350.547145254626</c:v>
                </c:pt>
                <c:pt idx="969">
                  <c:v>43350.547256365739</c:v>
                </c:pt>
                <c:pt idx="970">
                  <c:v>43350.547270254632</c:v>
                </c:pt>
                <c:pt idx="971">
                  <c:v>43350.547311921298</c:v>
                </c:pt>
                <c:pt idx="972">
                  <c:v>43350.547395254631</c:v>
                </c:pt>
                <c:pt idx="973">
                  <c:v>43350.547409143517</c:v>
                </c:pt>
                <c:pt idx="974">
                  <c:v>43350.547423032411</c:v>
                </c:pt>
                <c:pt idx="975">
                  <c:v>43350.547436921297</c:v>
                </c:pt>
                <c:pt idx="976">
                  <c:v>43350.547478587963</c:v>
                </c:pt>
                <c:pt idx="977">
                  <c:v>43350.547506365743</c:v>
                </c:pt>
                <c:pt idx="978">
                  <c:v>43350.547561921296</c:v>
                </c:pt>
                <c:pt idx="979">
                  <c:v>43350.547575810182</c:v>
                </c:pt>
                <c:pt idx="980">
                  <c:v>43350.547700810188</c:v>
                </c:pt>
                <c:pt idx="981">
                  <c:v>43350.547728587961</c:v>
                </c:pt>
                <c:pt idx="982">
                  <c:v>43350.547839699073</c:v>
                </c:pt>
                <c:pt idx="983">
                  <c:v>43350.547853587967</c:v>
                </c:pt>
                <c:pt idx="984">
                  <c:v>43350.547867476853</c:v>
                </c:pt>
                <c:pt idx="985">
                  <c:v>43350.547881365739</c:v>
                </c:pt>
                <c:pt idx="986">
                  <c:v>43350.547964699072</c:v>
                </c:pt>
                <c:pt idx="987">
                  <c:v>43350.547992476852</c:v>
                </c:pt>
                <c:pt idx="988">
                  <c:v>43350.548006365738</c:v>
                </c:pt>
                <c:pt idx="989">
                  <c:v>43350.548020254631</c:v>
                </c:pt>
                <c:pt idx="990">
                  <c:v>43350.54811747685</c:v>
                </c:pt>
                <c:pt idx="991">
                  <c:v>43350.548131365744</c:v>
                </c:pt>
                <c:pt idx="992">
                  <c:v>43350.548200810183</c:v>
                </c:pt>
                <c:pt idx="993">
                  <c:v>43350.548256365742</c:v>
                </c:pt>
                <c:pt idx="994">
                  <c:v>43350.548284143515</c:v>
                </c:pt>
                <c:pt idx="995">
                  <c:v>43350.548298032409</c:v>
                </c:pt>
                <c:pt idx="996">
                  <c:v>43350.548381365741</c:v>
                </c:pt>
                <c:pt idx="997">
                  <c:v>43350.548464699074</c:v>
                </c:pt>
                <c:pt idx="998">
                  <c:v>43350.548520254626</c:v>
                </c:pt>
                <c:pt idx="999">
                  <c:v>43350.5485619213</c:v>
                </c:pt>
                <c:pt idx="1000">
                  <c:v>43350.548575810186</c:v>
                </c:pt>
                <c:pt idx="1001">
                  <c:v>43350.548589699072</c:v>
                </c:pt>
                <c:pt idx="1002">
                  <c:v>43350.548756365744</c:v>
                </c:pt>
                <c:pt idx="1003">
                  <c:v>43350.548770254631</c:v>
                </c:pt>
                <c:pt idx="1004">
                  <c:v>43350.548798032411</c:v>
                </c:pt>
                <c:pt idx="1005">
                  <c:v>43350.548811921297</c:v>
                </c:pt>
                <c:pt idx="1006">
                  <c:v>43350.548825810183</c:v>
                </c:pt>
                <c:pt idx="1007">
                  <c:v>43350.548839699077</c:v>
                </c:pt>
                <c:pt idx="1008">
                  <c:v>43350.548853587963</c:v>
                </c:pt>
                <c:pt idx="1009">
                  <c:v>43350.548867476849</c:v>
                </c:pt>
                <c:pt idx="1010">
                  <c:v>43350.548895254629</c:v>
                </c:pt>
                <c:pt idx="1011">
                  <c:v>43350.548936921296</c:v>
                </c:pt>
                <c:pt idx="1012">
                  <c:v>43350.548950810182</c:v>
                </c:pt>
                <c:pt idx="1013">
                  <c:v>43350.548964699075</c:v>
                </c:pt>
                <c:pt idx="1014">
                  <c:v>43350.548978587962</c:v>
                </c:pt>
                <c:pt idx="1015">
                  <c:v>43350.549006365742</c:v>
                </c:pt>
                <c:pt idx="1016">
                  <c:v>43350.549020254628</c:v>
                </c:pt>
                <c:pt idx="1017">
                  <c:v>43350.54913136574</c:v>
                </c:pt>
                <c:pt idx="1018">
                  <c:v>43350.549145254627</c:v>
                </c:pt>
                <c:pt idx="1019">
                  <c:v>43350.54915914352</c:v>
                </c:pt>
                <c:pt idx="1020">
                  <c:v>43350.549173032407</c:v>
                </c:pt>
                <c:pt idx="1021">
                  <c:v>43350.549186921293</c:v>
                </c:pt>
                <c:pt idx="1022">
                  <c:v>43350.549270254633</c:v>
                </c:pt>
                <c:pt idx="1023">
                  <c:v>43350.549284143519</c:v>
                </c:pt>
                <c:pt idx="1024">
                  <c:v>43350.549298032405</c:v>
                </c:pt>
                <c:pt idx="1025">
                  <c:v>43350.549325810185</c:v>
                </c:pt>
                <c:pt idx="1026">
                  <c:v>43350.549339699071</c:v>
                </c:pt>
                <c:pt idx="1027">
                  <c:v>43350.549353587965</c:v>
                </c:pt>
                <c:pt idx="1028">
                  <c:v>43350.549436921297</c:v>
                </c:pt>
                <c:pt idx="1029">
                  <c:v>43350.549450810184</c:v>
                </c:pt>
                <c:pt idx="1030">
                  <c:v>43350.549686921295</c:v>
                </c:pt>
                <c:pt idx="1031">
                  <c:v>43350.549700810188</c:v>
                </c:pt>
                <c:pt idx="1032">
                  <c:v>43350.549950810186</c:v>
                </c:pt>
                <c:pt idx="1033">
                  <c:v>43350.549964699072</c:v>
                </c:pt>
                <c:pt idx="1034">
                  <c:v>43350.550048032404</c:v>
                </c:pt>
                <c:pt idx="1035">
                  <c:v>43350.550061921298</c:v>
                </c:pt>
                <c:pt idx="1036">
                  <c:v>43350.550117476851</c:v>
                </c:pt>
                <c:pt idx="1037">
                  <c:v>43350.550131365744</c:v>
                </c:pt>
                <c:pt idx="1038">
                  <c:v>43350.550228587963</c:v>
                </c:pt>
                <c:pt idx="1039">
                  <c:v>43350.550242476849</c:v>
                </c:pt>
                <c:pt idx="1040">
                  <c:v>43350.550325810182</c:v>
                </c:pt>
                <c:pt idx="1041">
                  <c:v>43350.550367476855</c:v>
                </c:pt>
                <c:pt idx="1042">
                  <c:v>43350.550381365741</c:v>
                </c:pt>
                <c:pt idx="1043">
                  <c:v>43350.550395254628</c:v>
                </c:pt>
                <c:pt idx="1044">
                  <c:v>43350.550409143521</c:v>
                </c:pt>
                <c:pt idx="1045">
                  <c:v>43350.550617476852</c:v>
                </c:pt>
                <c:pt idx="1046">
                  <c:v>43350.550631365739</c:v>
                </c:pt>
                <c:pt idx="1047">
                  <c:v>43350.550645254632</c:v>
                </c:pt>
                <c:pt idx="1048">
                  <c:v>43350.550798032411</c:v>
                </c:pt>
                <c:pt idx="1049">
                  <c:v>43350.550811921297</c:v>
                </c:pt>
                <c:pt idx="1050">
                  <c:v>43350.550853587964</c:v>
                </c:pt>
                <c:pt idx="1051">
                  <c:v>43350.55089525463</c:v>
                </c:pt>
                <c:pt idx="1052">
                  <c:v>43350.550909143516</c:v>
                </c:pt>
                <c:pt idx="1053">
                  <c:v>43350.551075810188</c:v>
                </c:pt>
                <c:pt idx="1054">
                  <c:v>43350.551103587961</c:v>
                </c:pt>
                <c:pt idx="1055">
                  <c:v>43350.551173032407</c:v>
                </c:pt>
                <c:pt idx="1056">
                  <c:v>43350.551200810187</c:v>
                </c:pt>
                <c:pt idx="1057">
                  <c:v>43350.551214699073</c:v>
                </c:pt>
                <c:pt idx="1058">
                  <c:v>43350.551242476853</c:v>
                </c:pt>
                <c:pt idx="1059">
                  <c:v>43350.551367476852</c:v>
                </c:pt>
                <c:pt idx="1060">
                  <c:v>43350.551450810184</c:v>
                </c:pt>
                <c:pt idx="1061">
                  <c:v>43350.55152025463</c:v>
                </c:pt>
                <c:pt idx="1062">
                  <c:v>43350.551589699076</c:v>
                </c:pt>
                <c:pt idx="1063">
                  <c:v>43350.551659143515</c:v>
                </c:pt>
                <c:pt idx="1064">
                  <c:v>43350.551673032409</c:v>
                </c:pt>
                <c:pt idx="1065">
                  <c:v>43350.551728587961</c:v>
                </c:pt>
                <c:pt idx="1066">
                  <c:v>43350.551784143521</c:v>
                </c:pt>
                <c:pt idx="1067">
                  <c:v>43350.551798032408</c:v>
                </c:pt>
                <c:pt idx="1068">
                  <c:v>43350.551964699072</c:v>
                </c:pt>
                <c:pt idx="1069">
                  <c:v>43350.551978587966</c:v>
                </c:pt>
                <c:pt idx="1070">
                  <c:v>43350.552061921298</c:v>
                </c:pt>
                <c:pt idx="1071">
                  <c:v>43350.552075810185</c:v>
                </c:pt>
                <c:pt idx="1072">
                  <c:v>43350.552173032411</c:v>
                </c:pt>
                <c:pt idx="1073">
                  <c:v>43350.552395254628</c:v>
                </c:pt>
                <c:pt idx="1074">
                  <c:v>43350.552409143522</c:v>
                </c:pt>
                <c:pt idx="1075">
                  <c:v>43350.552436921294</c:v>
                </c:pt>
                <c:pt idx="1076">
                  <c:v>43350.552478587961</c:v>
                </c:pt>
                <c:pt idx="1077">
                  <c:v>43350.552492476854</c:v>
                </c:pt>
                <c:pt idx="1078">
                  <c:v>43350.552506365741</c:v>
                </c:pt>
                <c:pt idx="1079">
                  <c:v>43350.552520254627</c:v>
                </c:pt>
                <c:pt idx="1080">
                  <c:v>43350.552561921293</c:v>
                </c:pt>
                <c:pt idx="1081">
                  <c:v>43350.552589699073</c:v>
                </c:pt>
                <c:pt idx="1082">
                  <c:v>43350.552631365739</c:v>
                </c:pt>
                <c:pt idx="1083">
                  <c:v>43350.552673032405</c:v>
                </c:pt>
                <c:pt idx="1084">
                  <c:v>43350.552686921299</c:v>
                </c:pt>
                <c:pt idx="1085">
                  <c:v>43350.552811921298</c:v>
                </c:pt>
                <c:pt idx="1086">
                  <c:v>43350.552825810184</c:v>
                </c:pt>
                <c:pt idx="1087">
                  <c:v>43350.552839699078</c:v>
                </c:pt>
                <c:pt idx="1088">
                  <c:v>43350.552853587964</c:v>
                </c:pt>
                <c:pt idx="1089">
                  <c:v>43350.55286747685</c:v>
                </c:pt>
                <c:pt idx="1090">
                  <c:v>43350.552909143516</c:v>
                </c:pt>
                <c:pt idx="1091">
                  <c:v>43350.55292303241</c:v>
                </c:pt>
                <c:pt idx="1092">
                  <c:v>43350.553089699075</c:v>
                </c:pt>
                <c:pt idx="1093">
                  <c:v>43350.553117476855</c:v>
                </c:pt>
                <c:pt idx="1094">
                  <c:v>43350.553131365741</c:v>
                </c:pt>
                <c:pt idx="1095">
                  <c:v>43350.553186921294</c:v>
                </c:pt>
                <c:pt idx="1096">
                  <c:v>43350.55328414352</c:v>
                </c:pt>
                <c:pt idx="1097">
                  <c:v>43350.553298032406</c:v>
                </c:pt>
                <c:pt idx="1098">
                  <c:v>43350.553353587966</c:v>
                </c:pt>
                <c:pt idx="1099">
                  <c:v>43350.553381365738</c:v>
                </c:pt>
                <c:pt idx="1100">
                  <c:v>43350.553395254632</c:v>
                </c:pt>
                <c:pt idx="1101">
                  <c:v>43350.553603587963</c:v>
                </c:pt>
                <c:pt idx="1102">
                  <c:v>43350.553659143516</c:v>
                </c:pt>
                <c:pt idx="1103">
                  <c:v>43350.553686921296</c:v>
                </c:pt>
                <c:pt idx="1104">
                  <c:v>43350.553700810182</c:v>
                </c:pt>
                <c:pt idx="1105">
                  <c:v>43350.554048032405</c:v>
                </c:pt>
                <c:pt idx="1106">
                  <c:v>43350.554131365738</c:v>
                </c:pt>
                <c:pt idx="1107">
                  <c:v>43350.554145254631</c:v>
                </c:pt>
                <c:pt idx="1108">
                  <c:v>43350.554186921298</c:v>
                </c:pt>
                <c:pt idx="1109">
                  <c:v>43350.554200810184</c:v>
                </c:pt>
                <c:pt idx="1110">
                  <c:v>43350.554214699077</c:v>
                </c:pt>
                <c:pt idx="1111">
                  <c:v>43350.554228587964</c:v>
                </c:pt>
                <c:pt idx="1112">
                  <c:v>43350.55424247685</c:v>
                </c:pt>
                <c:pt idx="1113">
                  <c:v>43350.554339699076</c:v>
                </c:pt>
                <c:pt idx="1114">
                  <c:v>43350.554353587962</c:v>
                </c:pt>
                <c:pt idx="1115">
                  <c:v>43350.554409143515</c:v>
                </c:pt>
                <c:pt idx="1116">
                  <c:v>43350.554423032409</c:v>
                </c:pt>
                <c:pt idx="1117">
                  <c:v>43350.554450810188</c:v>
                </c:pt>
                <c:pt idx="1118">
                  <c:v>43350.554478587961</c:v>
                </c:pt>
                <c:pt idx="1119">
                  <c:v>43350.554686921299</c:v>
                </c:pt>
                <c:pt idx="1120">
                  <c:v>43350.554700810186</c:v>
                </c:pt>
                <c:pt idx="1121">
                  <c:v>43350.554714699072</c:v>
                </c:pt>
                <c:pt idx="1122">
                  <c:v>43350.554784143518</c:v>
                </c:pt>
                <c:pt idx="1123">
                  <c:v>43350.554798032405</c:v>
                </c:pt>
                <c:pt idx="1124">
                  <c:v>43350.554825810184</c:v>
                </c:pt>
                <c:pt idx="1125">
                  <c:v>43350.554867476851</c:v>
                </c:pt>
                <c:pt idx="1126">
                  <c:v>43350.554909143517</c:v>
                </c:pt>
                <c:pt idx="1127">
                  <c:v>43350.55492303241</c:v>
                </c:pt>
                <c:pt idx="1128">
                  <c:v>43350.554936921297</c:v>
                </c:pt>
                <c:pt idx="1129">
                  <c:v>43350.554992476849</c:v>
                </c:pt>
                <c:pt idx="1130">
                  <c:v>43350.555131365742</c:v>
                </c:pt>
                <c:pt idx="1131">
                  <c:v>43350.555145254628</c:v>
                </c:pt>
                <c:pt idx="1132">
                  <c:v>43350.55522858796</c:v>
                </c:pt>
                <c:pt idx="1133">
                  <c:v>43350.555242476854</c:v>
                </c:pt>
                <c:pt idx="1134">
                  <c:v>43350.555298032406</c:v>
                </c:pt>
                <c:pt idx="1135">
                  <c:v>43350.555311921293</c:v>
                </c:pt>
                <c:pt idx="1136">
                  <c:v>43350.555423032405</c:v>
                </c:pt>
                <c:pt idx="1137">
                  <c:v>43350.555436921299</c:v>
                </c:pt>
                <c:pt idx="1138">
                  <c:v>43350.555478587965</c:v>
                </c:pt>
                <c:pt idx="1139">
                  <c:v>43350.555534143517</c:v>
                </c:pt>
                <c:pt idx="1140">
                  <c:v>43350.555700810182</c:v>
                </c:pt>
                <c:pt idx="1141">
                  <c:v>43350.555714699076</c:v>
                </c:pt>
                <c:pt idx="1142">
                  <c:v>43350.555798032408</c:v>
                </c:pt>
                <c:pt idx="1143">
                  <c:v>43350.555811921295</c:v>
                </c:pt>
                <c:pt idx="1144">
                  <c:v>43350.556006365739</c:v>
                </c:pt>
                <c:pt idx="1145">
                  <c:v>43350.556020254633</c:v>
                </c:pt>
                <c:pt idx="1146">
                  <c:v>43350.556048032406</c:v>
                </c:pt>
                <c:pt idx="1147">
                  <c:v>43350.556256365744</c:v>
                </c:pt>
                <c:pt idx="1148">
                  <c:v>43350.556311921297</c:v>
                </c:pt>
                <c:pt idx="1149">
                  <c:v>43350.556325810183</c:v>
                </c:pt>
                <c:pt idx="1150">
                  <c:v>43350.556353587963</c:v>
                </c:pt>
                <c:pt idx="1151">
                  <c:v>43350.556367476849</c:v>
                </c:pt>
                <c:pt idx="1152">
                  <c:v>43350.556381365743</c:v>
                </c:pt>
                <c:pt idx="1153">
                  <c:v>43350.556395254629</c:v>
                </c:pt>
                <c:pt idx="1154">
                  <c:v>43350.556450810182</c:v>
                </c:pt>
                <c:pt idx="1155">
                  <c:v>43350.556478587961</c:v>
                </c:pt>
                <c:pt idx="1156">
                  <c:v>43350.55660358796</c:v>
                </c:pt>
                <c:pt idx="1157">
                  <c:v>43350.556811921299</c:v>
                </c:pt>
                <c:pt idx="1158">
                  <c:v>43350.556825810185</c:v>
                </c:pt>
                <c:pt idx="1159">
                  <c:v>43350.556839699071</c:v>
                </c:pt>
                <c:pt idx="1160">
                  <c:v>43350.556853587965</c:v>
                </c:pt>
                <c:pt idx="1161">
                  <c:v>43350.556867476851</c:v>
                </c:pt>
                <c:pt idx="1162">
                  <c:v>43350.556936921297</c:v>
                </c:pt>
                <c:pt idx="1163">
                  <c:v>43350.55702025463</c:v>
                </c:pt>
                <c:pt idx="1164">
                  <c:v>43350.557075810182</c:v>
                </c:pt>
                <c:pt idx="1165">
                  <c:v>43350.557089699076</c:v>
                </c:pt>
                <c:pt idx="1166">
                  <c:v>43350.557145254628</c:v>
                </c:pt>
                <c:pt idx="1167">
                  <c:v>43350.557159143522</c:v>
                </c:pt>
                <c:pt idx="1168">
                  <c:v>43350.557186921294</c:v>
                </c:pt>
                <c:pt idx="1169">
                  <c:v>43350.557200810188</c:v>
                </c:pt>
                <c:pt idx="1170">
                  <c:v>43350.557214699074</c:v>
                </c:pt>
                <c:pt idx="1171">
                  <c:v>43350.557228587961</c:v>
                </c:pt>
                <c:pt idx="1172">
                  <c:v>43350.557242476854</c:v>
                </c:pt>
                <c:pt idx="1173">
                  <c:v>43350.557270254627</c:v>
                </c:pt>
                <c:pt idx="1174">
                  <c:v>43350.557325810187</c:v>
                </c:pt>
                <c:pt idx="1175">
                  <c:v>43350.557395254633</c:v>
                </c:pt>
                <c:pt idx="1176">
                  <c:v>43350.557423032405</c:v>
                </c:pt>
                <c:pt idx="1177">
                  <c:v>43350.557478587965</c:v>
                </c:pt>
                <c:pt idx="1178">
                  <c:v>43350.557492476852</c:v>
                </c:pt>
                <c:pt idx="1179">
                  <c:v>43350.557506365738</c:v>
                </c:pt>
                <c:pt idx="1180">
                  <c:v>43350.557520254632</c:v>
                </c:pt>
                <c:pt idx="1181">
                  <c:v>43350.557534143518</c:v>
                </c:pt>
                <c:pt idx="1182">
                  <c:v>43350.557714699076</c:v>
                </c:pt>
                <c:pt idx="1183">
                  <c:v>43350.557728587963</c:v>
                </c:pt>
                <c:pt idx="1184">
                  <c:v>43350.557756365743</c:v>
                </c:pt>
                <c:pt idx="1185">
                  <c:v>43350.557770254629</c:v>
                </c:pt>
                <c:pt idx="1186">
                  <c:v>43350.557825810189</c:v>
                </c:pt>
                <c:pt idx="1187">
                  <c:v>43350.557867476855</c:v>
                </c:pt>
                <c:pt idx="1188">
                  <c:v>43350.557950810187</c:v>
                </c:pt>
                <c:pt idx="1189">
                  <c:v>43350.557964699074</c:v>
                </c:pt>
                <c:pt idx="1190">
                  <c:v>43350.557992476854</c:v>
                </c:pt>
                <c:pt idx="1191">
                  <c:v>43350.5580619213</c:v>
                </c:pt>
                <c:pt idx="1192">
                  <c:v>43350.558089699072</c:v>
                </c:pt>
                <c:pt idx="1193">
                  <c:v>43350.558145254632</c:v>
                </c:pt>
                <c:pt idx="1194">
                  <c:v>43350.558159143518</c:v>
                </c:pt>
                <c:pt idx="1195">
                  <c:v>43350.558173032405</c:v>
                </c:pt>
                <c:pt idx="1196">
                  <c:v>43350.558186921298</c:v>
                </c:pt>
                <c:pt idx="1197">
                  <c:v>43350.558284143517</c:v>
                </c:pt>
                <c:pt idx="1198">
                  <c:v>43350.558298032411</c:v>
                </c:pt>
                <c:pt idx="1199">
                  <c:v>43350.558311921297</c:v>
                </c:pt>
                <c:pt idx="1200">
                  <c:v>43350.55836747685</c:v>
                </c:pt>
                <c:pt idx="1201">
                  <c:v>43350.558409143516</c:v>
                </c:pt>
                <c:pt idx="1202">
                  <c:v>43350.558450810182</c:v>
                </c:pt>
                <c:pt idx="1203">
                  <c:v>43350.558478587962</c:v>
                </c:pt>
                <c:pt idx="1204">
                  <c:v>43350.558506365742</c:v>
                </c:pt>
                <c:pt idx="1205">
                  <c:v>43350.558561921294</c:v>
                </c:pt>
                <c:pt idx="1206">
                  <c:v>43350.558589699074</c:v>
                </c:pt>
                <c:pt idx="1207">
                  <c:v>43350.558728587966</c:v>
                </c:pt>
                <c:pt idx="1208">
                  <c:v>43350.558742476853</c:v>
                </c:pt>
                <c:pt idx="1209">
                  <c:v>43350.558867476851</c:v>
                </c:pt>
                <c:pt idx="1210">
                  <c:v>43350.558881365738</c:v>
                </c:pt>
                <c:pt idx="1211">
                  <c:v>43350.558895254631</c:v>
                </c:pt>
                <c:pt idx="1212">
                  <c:v>43350.558936921298</c:v>
                </c:pt>
                <c:pt idx="1213">
                  <c:v>43350.558950810184</c:v>
                </c:pt>
                <c:pt idx="1214">
                  <c:v>43350.559089699076</c:v>
                </c:pt>
                <c:pt idx="1215">
                  <c:v>43350.559103587962</c:v>
                </c:pt>
                <c:pt idx="1216">
                  <c:v>43350.559131365742</c:v>
                </c:pt>
                <c:pt idx="1217">
                  <c:v>43350.559145254629</c:v>
                </c:pt>
                <c:pt idx="1218">
                  <c:v>43350.559159143515</c:v>
                </c:pt>
                <c:pt idx="1219">
                  <c:v>43350.559186921295</c:v>
                </c:pt>
                <c:pt idx="1220">
                  <c:v>43350.559200810188</c:v>
                </c:pt>
                <c:pt idx="1221">
                  <c:v>43350.559339699073</c:v>
                </c:pt>
                <c:pt idx="1222">
                  <c:v>43350.55935358796</c:v>
                </c:pt>
                <c:pt idx="1223">
                  <c:v>43350.559395254626</c:v>
                </c:pt>
                <c:pt idx="1224">
                  <c:v>43350.559436921299</c:v>
                </c:pt>
                <c:pt idx="1225">
                  <c:v>43350.559464699072</c:v>
                </c:pt>
                <c:pt idx="1226">
                  <c:v>43350.559506365738</c:v>
                </c:pt>
                <c:pt idx="1227">
                  <c:v>43350.559548032405</c:v>
                </c:pt>
                <c:pt idx="1228">
                  <c:v>43350.559700810183</c:v>
                </c:pt>
                <c:pt idx="1229">
                  <c:v>43350.559714699077</c:v>
                </c:pt>
                <c:pt idx="1230">
                  <c:v>43350.559728587963</c:v>
                </c:pt>
                <c:pt idx="1231">
                  <c:v>43350.559742476849</c:v>
                </c:pt>
                <c:pt idx="1232">
                  <c:v>43350.559811921295</c:v>
                </c:pt>
                <c:pt idx="1233">
                  <c:v>43350.559825810182</c:v>
                </c:pt>
                <c:pt idx="1234">
                  <c:v>43350.559867476855</c:v>
                </c:pt>
                <c:pt idx="1235">
                  <c:v>43350.559881365742</c:v>
                </c:pt>
                <c:pt idx="1236">
                  <c:v>43350.559909143522</c:v>
                </c:pt>
                <c:pt idx="1237">
                  <c:v>43350.559923032408</c:v>
                </c:pt>
                <c:pt idx="1238">
                  <c:v>43350.559950810188</c:v>
                </c:pt>
                <c:pt idx="1239">
                  <c:v>43350.560020254627</c:v>
                </c:pt>
                <c:pt idx="1240">
                  <c:v>43350.56003414352</c:v>
                </c:pt>
                <c:pt idx="1241">
                  <c:v>43350.560048032406</c:v>
                </c:pt>
                <c:pt idx="1242">
                  <c:v>43350.560061921293</c:v>
                </c:pt>
                <c:pt idx="1243">
                  <c:v>43350.560298032404</c:v>
                </c:pt>
                <c:pt idx="1244">
                  <c:v>43350.560339699077</c:v>
                </c:pt>
                <c:pt idx="1245">
                  <c:v>43350.560381365744</c:v>
                </c:pt>
                <c:pt idx="1246">
                  <c:v>43350.56039525463</c:v>
                </c:pt>
                <c:pt idx="1247">
                  <c:v>43350.560436921296</c:v>
                </c:pt>
                <c:pt idx="1248">
                  <c:v>43350.560506365742</c:v>
                </c:pt>
                <c:pt idx="1249">
                  <c:v>43350.560520254628</c:v>
                </c:pt>
                <c:pt idx="1250">
                  <c:v>43350.560617476855</c:v>
                </c:pt>
                <c:pt idx="1251">
                  <c:v>43350.560686921293</c:v>
                </c:pt>
                <c:pt idx="1252">
                  <c:v>43350.560700810187</c:v>
                </c:pt>
                <c:pt idx="1253">
                  <c:v>43350.560714699073</c:v>
                </c:pt>
                <c:pt idx="1254">
                  <c:v>43350.561006365744</c:v>
                </c:pt>
                <c:pt idx="1255">
                  <c:v>43350.56102025463</c:v>
                </c:pt>
                <c:pt idx="1256">
                  <c:v>43350.561034143517</c:v>
                </c:pt>
                <c:pt idx="1257">
                  <c:v>43350.561089699077</c:v>
                </c:pt>
                <c:pt idx="1258">
                  <c:v>43350.561159143515</c:v>
                </c:pt>
                <c:pt idx="1259">
                  <c:v>43350.561173032409</c:v>
                </c:pt>
                <c:pt idx="1260">
                  <c:v>43350.561186921295</c:v>
                </c:pt>
                <c:pt idx="1261">
                  <c:v>43350.561228587962</c:v>
                </c:pt>
                <c:pt idx="1262">
                  <c:v>43350.561284143521</c:v>
                </c:pt>
                <c:pt idx="1263">
                  <c:v>43350.561367476854</c:v>
                </c:pt>
                <c:pt idx="1264">
                  <c:v>43350.561395254626</c:v>
                </c:pt>
                <c:pt idx="1265">
                  <c:v>43350.561423032406</c:v>
                </c:pt>
                <c:pt idx="1266">
                  <c:v>43350.5614369213</c:v>
                </c:pt>
                <c:pt idx="1267">
                  <c:v>43350.561534143519</c:v>
                </c:pt>
                <c:pt idx="1268">
                  <c:v>43350.561575810185</c:v>
                </c:pt>
                <c:pt idx="1269">
                  <c:v>43350.561964699074</c:v>
                </c:pt>
                <c:pt idx="1270">
                  <c:v>43350.561978587961</c:v>
                </c:pt>
                <c:pt idx="1271">
                  <c:v>43350.562131365739</c:v>
                </c:pt>
                <c:pt idx="1272">
                  <c:v>43350.562242476852</c:v>
                </c:pt>
                <c:pt idx="1273">
                  <c:v>43350.562311921298</c:v>
                </c:pt>
                <c:pt idx="1274">
                  <c:v>43350.562325810184</c:v>
                </c:pt>
                <c:pt idx="1275">
                  <c:v>43350.562353587964</c:v>
                </c:pt>
                <c:pt idx="1276">
                  <c:v>43350.56272858796</c:v>
                </c:pt>
                <c:pt idx="1277">
                  <c:v>43350.56275636574</c:v>
                </c:pt>
                <c:pt idx="1278">
                  <c:v>43350.56278414352</c:v>
                </c:pt>
                <c:pt idx="1279">
                  <c:v>43350.5628119213</c:v>
                </c:pt>
                <c:pt idx="1280">
                  <c:v>43350.562839699072</c:v>
                </c:pt>
                <c:pt idx="1281">
                  <c:v>43350.562895254632</c:v>
                </c:pt>
                <c:pt idx="1282">
                  <c:v>43350.562909143518</c:v>
                </c:pt>
                <c:pt idx="1283">
                  <c:v>43350.562923032405</c:v>
                </c:pt>
                <c:pt idx="1284">
                  <c:v>43350.562964699071</c:v>
                </c:pt>
                <c:pt idx="1285">
                  <c:v>43350.563048032411</c:v>
                </c:pt>
                <c:pt idx="1286">
                  <c:v>43350.563089699077</c:v>
                </c:pt>
                <c:pt idx="1287">
                  <c:v>43350.563103587963</c:v>
                </c:pt>
                <c:pt idx="1288">
                  <c:v>43350.563159143516</c:v>
                </c:pt>
                <c:pt idx="1289">
                  <c:v>43350.563186921296</c:v>
                </c:pt>
                <c:pt idx="1290">
                  <c:v>43350.563242476848</c:v>
                </c:pt>
                <c:pt idx="1291">
                  <c:v>43350.563284143522</c:v>
                </c:pt>
                <c:pt idx="1292">
                  <c:v>43350.563561921299</c:v>
                </c:pt>
                <c:pt idx="1293">
                  <c:v>43350.563589699072</c:v>
                </c:pt>
                <c:pt idx="1294">
                  <c:v>43350.563603587965</c:v>
                </c:pt>
                <c:pt idx="1295">
                  <c:v>43350.563617476852</c:v>
                </c:pt>
                <c:pt idx="1296">
                  <c:v>43350.563631365738</c:v>
                </c:pt>
                <c:pt idx="1297">
                  <c:v>43350.563659143518</c:v>
                </c:pt>
                <c:pt idx="1298">
                  <c:v>43350.563686921298</c:v>
                </c:pt>
                <c:pt idx="1299">
                  <c:v>43350.563728587964</c:v>
                </c:pt>
                <c:pt idx="1300">
                  <c:v>43350.56374247685</c:v>
                </c:pt>
                <c:pt idx="1301">
                  <c:v>43350.563811921296</c:v>
                </c:pt>
                <c:pt idx="1302">
                  <c:v>43350.563867476849</c:v>
                </c:pt>
                <c:pt idx="1303">
                  <c:v>43350.563895254629</c:v>
                </c:pt>
                <c:pt idx="1304">
                  <c:v>43350.564006365741</c:v>
                </c:pt>
                <c:pt idx="1305">
                  <c:v>43350.564020254627</c:v>
                </c:pt>
                <c:pt idx="1306">
                  <c:v>43350.564061921294</c:v>
                </c:pt>
                <c:pt idx="1307">
                  <c:v>43350.564075810187</c:v>
                </c:pt>
                <c:pt idx="1308">
                  <c:v>43350.5641869213</c:v>
                </c:pt>
                <c:pt idx="1309">
                  <c:v>43350.564200810186</c:v>
                </c:pt>
                <c:pt idx="1310">
                  <c:v>43350.564214699072</c:v>
                </c:pt>
                <c:pt idx="1311">
                  <c:v>43350.564270254632</c:v>
                </c:pt>
                <c:pt idx="1312">
                  <c:v>43350.564325810185</c:v>
                </c:pt>
                <c:pt idx="1313">
                  <c:v>43350.564353587964</c:v>
                </c:pt>
                <c:pt idx="1314">
                  <c:v>43350.564367476851</c:v>
                </c:pt>
                <c:pt idx="1315">
                  <c:v>43350.564450810183</c:v>
                </c:pt>
                <c:pt idx="1316">
                  <c:v>43350.564464699077</c:v>
                </c:pt>
                <c:pt idx="1317">
                  <c:v>43350.564534143516</c:v>
                </c:pt>
                <c:pt idx="1318">
                  <c:v>43350.564561921296</c:v>
                </c:pt>
                <c:pt idx="1319">
                  <c:v>43350.564575810182</c:v>
                </c:pt>
                <c:pt idx="1320">
                  <c:v>43350.564631365742</c:v>
                </c:pt>
                <c:pt idx="1321">
                  <c:v>43350.564645254628</c:v>
                </c:pt>
                <c:pt idx="1322">
                  <c:v>43350.564659143522</c:v>
                </c:pt>
                <c:pt idx="1323">
                  <c:v>43350.564700810188</c:v>
                </c:pt>
                <c:pt idx="1324">
                  <c:v>43350.564714699074</c:v>
                </c:pt>
                <c:pt idx="1325">
                  <c:v>43350.56472858796</c:v>
                </c:pt>
                <c:pt idx="1326">
                  <c:v>43350.564798032407</c:v>
                </c:pt>
                <c:pt idx="1327">
                  <c:v>43350.564825810186</c:v>
                </c:pt>
                <c:pt idx="1328">
                  <c:v>43350.564881365739</c:v>
                </c:pt>
                <c:pt idx="1329">
                  <c:v>43350.564895254633</c:v>
                </c:pt>
                <c:pt idx="1330">
                  <c:v>43350.564923032405</c:v>
                </c:pt>
                <c:pt idx="1331">
                  <c:v>43350.564950810185</c:v>
                </c:pt>
                <c:pt idx="1332">
                  <c:v>43350.565006365738</c:v>
                </c:pt>
                <c:pt idx="1333">
                  <c:v>43350.565034143518</c:v>
                </c:pt>
                <c:pt idx="1334">
                  <c:v>43350.565159143516</c:v>
                </c:pt>
                <c:pt idx="1335">
                  <c:v>43350.56517303241</c:v>
                </c:pt>
                <c:pt idx="1336">
                  <c:v>43350.565186921296</c:v>
                </c:pt>
                <c:pt idx="1337">
                  <c:v>43350.565270254629</c:v>
                </c:pt>
                <c:pt idx="1338">
                  <c:v>43350.565284143522</c:v>
                </c:pt>
                <c:pt idx="1339">
                  <c:v>43350.565311921295</c:v>
                </c:pt>
                <c:pt idx="1340">
                  <c:v>43350.565325810188</c:v>
                </c:pt>
                <c:pt idx="1341">
                  <c:v>43350.565339699075</c:v>
                </c:pt>
                <c:pt idx="1342">
                  <c:v>43350.565395254627</c:v>
                </c:pt>
                <c:pt idx="1343">
                  <c:v>43350.565450810187</c:v>
                </c:pt>
                <c:pt idx="1344">
                  <c:v>43350.56550636574</c:v>
                </c:pt>
                <c:pt idx="1345">
                  <c:v>43350.565520254633</c:v>
                </c:pt>
                <c:pt idx="1346">
                  <c:v>43350.565589699072</c:v>
                </c:pt>
                <c:pt idx="1347">
                  <c:v>43350.565631365738</c:v>
                </c:pt>
                <c:pt idx="1348">
                  <c:v>43350.565700810184</c:v>
                </c:pt>
                <c:pt idx="1349">
                  <c:v>43350.565714699071</c:v>
                </c:pt>
                <c:pt idx="1350">
                  <c:v>43350.565742476851</c:v>
                </c:pt>
                <c:pt idx="1351">
                  <c:v>43350.56577025463</c:v>
                </c:pt>
                <c:pt idx="1352">
                  <c:v>43350.565825810183</c:v>
                </c:pt>
                <c:pt idx="1353">
                  <c:v>43350.565853587963</c:v>
                </c:pt>
                <c:pt idx="1354">
                  <c:v>43350.565992476855</c:v>
                </c:pt>
                <c:pt idx="1355">
                  <c:v>43350.566006365741</c:v>
                </c:pt>
                <c:pt idx="1356">
                  <c:v>43350.566048032408</c:v>
                </c:pt>
                <c:pt idx="1357">
                  <c:v>43350.56615914352</c:v>
                </c:pt>
                <c:pt idx="1358">
                  <c:v>43350.566200810186</c:v>
                </c:pt>
                <c:pt idx="1359">
                  <c:v>43350.566214699073</c:v>
                </c:pt>
                <c:pt idx="1360">
                  <c:v>43350.566270254632</c:v>
                </c:pt>
                <c:pt idx="1361">
                  <c:v>43350.566395254631</c:v>
                </c:pt>
                <c:pt idx="1362">
                  <c:v>43350.566409143517</c:v>
                </c:pt>
                <c:pt idx="1363">
                  <c:v>43350.566423032411</c:v>
                </c:pt>
                <c:pt idx="1364">
                  <c:v>43350.566436921297</c:v>
                </c:pt>
                <c:pt idx="1365">
                  <c:v>43350.566506365743</c:v>
                </c:pt>
                <c:pt idx="1366">
                  <c:v>43350.56652025463</c:v>
                </c:pt>
                <c:pt idx="1367">
                  <c:v>43350.566589699076</c:v>
                </c:pt>
                <c:pt idx="1368">
                  <c:v>43350.566603587962</c:v>
                </c:pt>
                <c:pt idx="1369">
                  <c:v>43350.566617476848</c:v>
                </c:pt>
                <c:pt idx="1370">
                  <c:v>43350.566631365742</c:v>
                </c:pt>
                <c:pt idx="1371">
                  <c:v>43350.566645254628</c:v>
                </c:pt>
                <c:pt idx="1372">
                  <c:v>43350.566756365741</c:v>
                </c:pt>
                <c:pt idx="1373">
                  <c:v>43350.566770254627</c:v>
                </c:pt>
                <c:pt idx="1374">
                  <c:v>43350.566867476853</c:v>
                </c:pt>
                <c:pt idx="1375">
                  <c:v>43350.566895254633</c:v>
                </c:pt>
                <c:pt idx="1376">
                  <c:v>43350.566978587965</c:v>
                </c:pt>
                <c:pt idx="1377">
                  <c:v>43350.566992476852</c:v>
                </c:pt>
                <c:pt idx="1378">
                  <c:v>43350.567061921298</c:v>
                </c:pt>
                <c:pt idx="1379">
                  <c:v>43350.56711747685</c:v>
                </c:pt>
                <c:pt idx="1380">
                  <c:v>43350.567381365741</c:v>
                </c:pt>
                <c:pt idx="1381">
                  <c:v>43350.567436921294</c:v>
                </c:pt>
                <c:pt idx="1382">
                  <c:v>43350.567492476854</c:v>
                </c:pt>
                <c:pt idx="1383">
                  <c:v>43350.567603587966</c:v>
                </c:pt>
                <c:pt idx="1384">
                  <c:v>43350.567617476852</c:v>
                </c:pt>
                <c:pt idx="1385">
                  <c:v>43350.567659143519</c:v>
                </c:pt>
                <c:pt idx="1386">
                  <c:v>43350.567673032405</c:v>
                </c:pt>
                <c:pt idx="1387">
                  <c:v>43350.567728587965</c:v>
                </c:pt>
                <c:pt idx="1388">
                  <c:v>43350.567811921297</c:v>
                </c:pt>
                <c:pt idx="1389">
                  <c:v>43350.567839699077</c:v>
                </c:pt>
                <c:pt idx="1390">
                  <c:v>43350.568006365742</c:v>
                </c:pt>
                <c:pt idx="1391">
                  <c:v>43350.568075810188</c:v>
                </c:pt>
                <c:pt idx="1392">
                  <c:v>43350.568131365741</c:v>
                </c:pt>
                <c:pt idx="1393">
                  <c:v>43350.56815914352</c:v>
                </c:pt>
                <c:pt idx="1394">
                  <c:v>43350.568228587967</c:v>
                </c:pt>
                <c:pt idx="1395">
                  <c:v>43350.568256365739</c:v>
                </c:pt>
                <c:pt idx="1396">
                  <c:v>43350.568298032405</c:v>
                </c:pt>
                <c:pt idx="1397">
                  <c:v>43350.568464699078</c:v>
                </c:pt>
                <c:pt idx="1398">
                  <c:v>43350.568506365744</c:v>
                </c:pt>
                <c:pt idx="1399">
                  <c:v>43350.568603587963</c:v>
                </c:pt>
                <c:pt idx="1400">
                  <c:v>43350.568645254629</c:v>
                </c:pt>
                <c:pt idx="1401">
                  <c:v>43350.568659143515</c:v>
                </c:pt>
                <c:pt idx="1402">
                  <c:v>43350.568673032409</c:v>
                </c:pt>
                <c:pt idx="1403">
                  <c:v>43350.568714699075</c:v>
                </c:pt>
                <c:pt idx="1404">
                  <c:v>43350.568728587961</c:v>
                </c:pt>
                <c:pt idx="1405">
                  <c:v>43350.568784143521</c:v>
                </c:pt>
                <c:pt idx="1406">
                  <c:v>43350.568867476853</c:v>
                </c:pt>
                <c:pt idx="1407">
                  <c:v>43350.56890914352</c:v>
                </c:pt>
                <c:pt idx="1408">
                  <c:v>43350.569006365738</c:v>
                </c:pt>
                <c:pt idx="1409">
                  <c:v>43350.569020254632</c:v>
                </c:pt>
                <c:pt idx="1410">
                  <c:v>43350.569048032405</c:v>
                </c:pt>
                <c:pt idx="1411">
                  <c:v>43350.569075810185</c:v>
                </c:pt>
                <c:pt idx="1412">
                  <c:v>43350.569089699071</c:v>
                </c:pt>
                <c:pt idx="1413">
                  <c:v>43350.569117476851</c:v>
                </c:pt>
                <c:pt idx="1414">
                  <c:v>43350.569145254631</c:v>
                </c:pt>
                <c:pt idx="1415">
                  <c:v>43350.569173032411</c:v>
                </c:pt>
                <c:pt idx="1416">
                  <c:v>43350.569200810183</c:v>
                </c:pt>
                <c:pt idx="1417">
                  <c:v>43350.569298032409</c:v>
                </c:pt>
                <c:pt idx="1418">
                  <c:v>43350.569325810182</c:v>
                </c:pt>
                <c:pt idx="1419">
                  <c:v>43350.569436921294</c:v>
                </c:pt>
                <c:pt idx="1420">
                  <c:v>43350.569450810188</c:v>
                </c:pt>
                <c:pt idx="1421">
                  <c:v>43350.569464699074</c:v>
                </c:pt>
                <c:pt idx="1422">
                  <c:v>43350.569492476854</c:v>
                </c:pt>
                <c:pt idx="1423">
                  <c:v>43350.569575810187</c:v>
                </c:pt>
                <c:pt idx="1424">
                  <c:v>43350.569631365739</c:v>
                </c:pt>
                <c:pt idx="1425">
                  <c:v>43350.569659143519</c:v>
                </c:pt>
                <c:pt idx="1426">
                  <c:v>43350.569825810184</c:v>
                </c:pt>
                <c:pt idx="1427">
                  <c:v>43350.569839699077</c:v>
                </c:pt>
                <c:pt idx="1428">
                  <c:v>43350.569936921296</c:v>
                </c:pt>
                <c:pt idx="1429">
                  <c:v>43350.569950810182</c:v>
                </c:pt>
                <c:pt idx="1430">
                  <c:v>43350.570048032409</c:v>
                </c:pt>
                <c:pt idx="1431">
                  <c:v>43350.570103587961</c:v>
                </c:pt>
                <c:pt idx="1432">
                  <c:v>43350.570117476855</c:v>
                </c:pt>
                <c:pt idx="1433">
                  <c:v>43350.570173032407</c:v>
                </c:pt>
                <c:pt idx="1434">
                  <c:v>43350.57022858796</c:v>
                </c:pt>
                <c:pt idx="1435">
                  <c:v>43350.570409143518</c:v>
                </c:pt>
                <c:pt idx="1436">
                  <c:v>43350.570436921298</c:v>
                </c:pt>
                <c:pt idx="1437">
                  <c:v>43350.570450810184</c:v>
                </c:pt>
                <c:pt idx="1438">
                  <c:v>43350.570464699071</c:v>
                </c:pt>
                <c:pt idx="1439">
                  <c:v>43350.570506365744</c:v>
                </c:pt>
                <c:pt idx="1440">
                  <c:v>43350.570520254631</c:v>
                </c:pt>
                <c:pt idx="1441">
                  <c:v>43350.57054803241</c:v>
                </c:pt>
                <c:pt idx="1442">
                  <c:v>43350.570575810183</c:v>
                </c:pt>
                <c:pt idx="1443">
                  <c:v>43350.570589699077</c:v>
                </c:pt>
                <c:pt idx="1444">
                  <c:v>43350.570617476849</c:v>
                </c:pt>
                <c:pt idx="1445">
                  <c:v>43350.570631365743</c:v>
                </c:pt>
                <c:pt idx="1446">
                  <c:v>43350.570686921295</c:v>
                </c:pt>
                <c:pt idx="1447">
                  <c:v>43350.570714699075</c:v>
                </c:pt>
                <c:pt idx="1448">
                  <c:v>43350.570728587962</c:v>
                </c:pt>
                <c:pt idx="1449">
                  <c:v>43350.570784143521</c:v>
                </c:pt>
                <c:pt idx="1450">
                  <c:v>43350.570798032408</c:v>
                </c:pt>
                <c:pt idx="1451">
                  <c:v>43350.570811921294</c:v>
                </c:pt>
                <c:pt idx="1452">
                  <c:v>43350.57088136574</c:v>
                </c:pt>
                <c:pt idx="1453">
                  <c:v>43350.570895254627</c:v>
                </c:pt>
                <c:pt idx="1454">
                  <c:v>43350.57090914352</c:v>
                </c:pt>
                <c:pt idx="1455">
                  <c:v>43350.570923032406</c:v>
                </c:pt>
                <c:pt idx="1456">
                  <c:v>43350.570964699073</c:v>
                </c:pt>
                <c:pt idx="1457">
                  <c:v>43350.570992476853</c:v>
                </c:pt>
                <c:pt idx="1458">
                  <c:v>43350.571103587965</c:v>
                </c:pt>
                <c:pt idx="1459">
                  <c:v>43350.571200810184</c:v>
                </c:pt>
                <c:pt idx="1460">
                  <c:v>43350.571214699077</c:v>
                </c:pt>
                <c:pt idx="1461">
                  <c:v>43350.57129803241</c:v>
                </c:pt>
                <c:pt idx="1462">
                  <c:v>43350.571325810182</c:v>
                </c:pt>
                <c:pt idx="1463">
                  <c:v>43350.571353587962</c:v>
                </c:pt>
                <c:pt idx="1464">
                  <c:v>43350.571478587961</c:v>
                </c:pt>
                <c:pt idx="1465">
                  <c:v>43350.571561921293</c:v>
                </c:pt>
                <c:pt idx="1466">
                  <c:v>43350.571839699071</c:v>
                </c:pt>
                <c:pt idx="1467">
                  <c:v>43350.571853587964</c:v>
                </c:pt>
                <c:pt idx="1468">
                  <c:v>43350.572020254629</c:v>
                </c:pt>
                <c:pt idx="1469">
                  <c:v>43350.572145254628</c:v>
                </c:pt>
                <c:pt idx="1470">
                  <c:v>43350.572186921294</c:v>
                </c:pt>
                <c:pt idx="1471">
                  <c:v>43350.5723119213</c:v>
                </c:pt>
                <c:pt idx="1472">
                  <c:v>43350.572423032405</c:v>
                </c:pt>
                <c:pt idx="1473">
                  <c:v>43350.572436921299</c:v>
                </c:pt>
                <c:pt idx="1474">
                  <c:v>43350.572492476851</c:v>
                </c:pt>
                <c:pt idx="1475">
                  <c:v>43350.572742476848</c:v>
                </c:pt>
                <c:pt idx="1476">
                  <c:v>43350.572756365742</c:v>
                </c:pt>
                <c:pt idx="1477">
                  <c:v>43350.572867476854</c:v>
                </c:pt>
                <c:pt idx="1478">
                  <c:v>43350.572881365741</c:v>
                </c:pt>
                <c:pt idx="1479">
                  <c:v>43350.572964699073</c:v>
                </c:pt>
                <c:pt idx="1480">
                  <c:v>43350.572992476853</c:v>
                </c:pt>
                <c:pt idx="1481">
                  <c:v>43350.573034143519</c:v>
                </c:pt>
                <c:pt idx="1482">
                  <c:v>43350.573075810185</c:v>
                </c:pt>
                <c:pt idx="1483">
                  <c:v>43350.573089699072</c:v>
                </c:pt>
                <c:pt idx="1484">
                  <c:v>43350.573145254632</c:v>
                </c:pt>
                <c:pt idx="1485">
                  <c:v>43350.573159143518</c:v>
                </c:pt>
                <c:pt idx="1486">
                  <c:v>43350.57327025463</c:v>
                </c:pt>
                <c:pt idx="1487">
                  <c:v>43350.573311921296</c:v>
                </c:pt>
                <c:pt idx="1488">
                  <c:v>43350.573325810183</c:v>
                </c:pt>
                <c:pt idx="1489">
                  <c:v>43350.573381365743</c:v>
                </c:pt>
                <c:pt idx="1490">
                  <c:v>43350.573409143515</c:v>
                </c:pt>
                <c:pt idx="1491">
                  <c:v>43350.573423032409</c:v>
                </c:pt>
                <c:pt idx="1492">
                  <c:v>43350.573492476855</c:v>
                </c:pt>
                <c:pt idx="1493">
                  <c:v>43350.573506365741</c:v>
                </c:pt>
                <c:pt idx="1494">
                  <c:v>43350.573548032407</c:v>
                </c:pt>
                <c:pt idx="1495">
                  <c:v>43350.573575810187</c:v>
                </c:pt>
                <c:pt idx="1496">
                  <c:v>43350.57365914352</c:v>
                </c:pt>
                <c:pt idx="1497">
                  <c:v>43350.5736869213</c:v>
                </c:pt>
                <c:pt idx="1498">
                  <c:v>43350.573714699072</c:v>
                </c:pt>
                <c:pt idx="1499">
                  <c:v>43350.573728587966</c:v>
                </c:pt>
                <c:pt idx="1500">
                  <c:v>43350.573867476851</c:v>
                </c:pt>
                <c:pt idx="1501">
                  <c:v>43350.573881365737</c:v>
                </c:pt>
                <c:pt idx="1502">
                  <c:v>43350.574020254629</c:v>
                </c:pt>
                <c:pt idx="1503">
                  <c:v>43350.574034143516</c:v>
                </c:pt>
                <c:pt idx="1504">
                  <c:v>43350.574159143522</c:v>
                </c:pt>
                <c:pt idx="1505">
                  <c:v>43350.574200810188</c:v>
                </c:pt>
                <c:pt idx="1506">
                  <c:v>43350.574242476854</c:v>
                </c:pt>
                <c:pt idx="1507">
                  <c:v>43350.574381365739</c:v>
                </c:pt>
                <c:pt idx="1508">
                  <c:v>43350.574395254633</c:v>
                </c:pt>
                <c:pt idx="1509">
                  <c:v>43350.574436921299</c:v>
                </c:pt>
                <c:pt idx="1510">
                  <c:v>43350.574520254631</c:v>
                </c:pt>
                <c:pt idx="1511">
                  <c:v>43350.574548032404</c:v>
                </c:pt>
                <c:pt idx="1512">
                  <c:v>43350.574686921296</c:v>
                </c:pt>
                <c:pt idx="1513">
                  <c:v>43350.574714699076</c:v>
                </c:pt>
                <c:pt idx="1514">
                  <c:v>43350.574728587962</c:v>
                </c:pt>
                <c:pt idx="1515">
                  <c:v>43350.574784143515</c:v>
                </c:pt>
                <c:pt idx="1516">
                  <c:v>43350.574853587961</c:v>
                </c:pt>
                <c:pt idx="1517">
                  <c:v>43350.574867476855</c:v>
                </c:pt>
                <c:pt idx="1518">
                  <c:v>43350.575020254626</c:v>
                </c:pt>
                <c:pt idx="1519">
                  <c:v>43350.57503414352</c:v>
                </c:pt>
                <c:pt idx="1520">
                  <c:v>43350.575089699072</c:v>
                </c:pt>
                <c:pt idx="1521">
                  <c:v>43350.575186921298</c:v>
                </c:pt>
                <c:pt idx="1522">
                  <c:v>43350.575214699071</c:v>
                </c:pt>
                <c:pt idx="1523">
                  <c:v>43350.575228587964</c:v>
                </c:pt>
                <c:pt idx="1524">
                  <c:v>43350.575284143517</c:v>
                </c:pt>
                <c:pt idx="1525">
                  <c:v>43350.575311921297</c:v>
                </c:pt>
                <c:pt idx="1526">
                  <c:v>43350.57565914352</c:v>
                </c:pt>
                <c:pt idx="1527">
                  <c:v>43350.575673032406</c:v>
                </c:pt>
                <c:pt idx="1528">
                  <c:v>43350.575700810186</c:v>
                </c:pt>
                <c:pt idx="1529">
                  <c:v>43350.575756365739</c:v>
                </c:pt>
                <c:pt idx="1530">
                  <c:v>43350.575784143519</c:v>
                </c:pt>
                <c:pt idx="1531">
                  <c:v>43350.575798032405</c:v>
                </c:pt>
                <c:pt idx="1532">
                  <c:v>43350.575839699071</c:v>
                </c:pt>
                <c:pt idx="1533">
                  <c:v>43350.575853587965</c:v>
                </c:pt>
                <c:pt idx="1534">
                  <c:v>43350.575936921297</c:v>
                </c:pt>
                <c:pt idx="1535">
                  <c:v>43350.575978587964</c:v>
                </c:pt>
                <c:pt idx="1536">
                  <c:v>43350.576006365744</c:v>
                </c:pt>
                <c:pt idx="1537">
                  <c:v>43350.57602025463</c:v>
                </c:pt>
                <c:pt idx="1538">
                  <c:v>43350.576061921296</c:v>
                </c:pt>
                <c:pt idx="1539">
                  <c:v>43350.576075810182</c:v>
                </c:pt>
                <c:pt idx="1540">
                  <c:v>43350.576117476849</c:v>
                </c:pt>
                <c:pt idx="1541">
                  <c:v>43350.576242476855</c:v>
                </c:pt>
                <c:pt idx="1542">
                  <c:v>43350.576284143521</c:v>
                </c:pt>
                <c:pt idx="1543">
                  <c:v>43350.576311921293</c:v>
                </c:pt>
                <c:pt idx="1544">
                  <c:v>43350.576367476853</c:v>
                </c:pt>
                <c:pt idx="1545">
                  <c:v>43350.576450810186</c:v>
                </c:pt>
                <c:pt idx="1546">
                  <c:v>43350.576464699072</c:v>
                </c:pt>
                <c:pt idx="1547">
                  <c:v>43350.576478587966</c:v>
                </c:pt>
                <c:pt idx="1548">
                  <c:v>43350.576548032404</c:v>
                </c:pt>
                <c:pt idx="1549">
                  <c:v>43350.576589699071</c:v>
                </c:pt>
                <c:pt idx="1550">
                  <c:v>43350.576742476849</c:v>
                </c:pt>
                <c:pt idx="1551">
                  <c:v>43350.576756365743</c:v>
                </c:pt>
                <c:pt idx="1552">
                  <c:v>43350.576770254629</c:v>
                </c:pt>
                <c:pt idx="1553">
                  <c:v>43350.576811921295</c:v>
                </c:pt>
                <c:pt idx="1554">
                  <c:v>43350.576909143521</c:v>
                </c:pt>
                <c:pt idx="1555">
                  <c:v>43350.576964699074</c:v>
                </c:pt>
                <c:pt idx="1556">
                  <c:v>43350.57697858796</c:v>
                </c:pt>
                <c:pt idx="1557">
                  <c:v>43350.577089699073</c:v>
                </c:pt>
                <c:pt idx="1558">
                  <c:v>43350.577131365739</c:v>
                </c:pt>
                <c:pt idx="1559">
                  <c:v>43350.577173032405</c:v>
                </c:pt>
                <c:pt idx="1560">
                  <c:v>43350.577186921299</c:v>
                </c:pt>
                <c:pt idx="1561">
                  <c:v>43350.577200810185</c:v>
                </c:pt>
                <c:pt idx="1562">
                  <c:v>43350.577214699071</c:v>
                </c:pt>
                <c:pt idx="1563">
                  <c:v>43350.577228587965</c:v>
                </c:pt>
                <c:pt idx="1564">
                  <c:v>43350.577242476851</c:v>
                </c:pt>
                <c:pt idx="1565">
                  <c:v>43350.57739525463</c:v>
                </c:pt>
                <c:pt idx="1566">
                  <c:v>43350.57742303241</c:v>
                </c:pt>
                <c:pt idx="1567">
                  <c:v>43350.577464699076</c:v>
                </c:pt>
                <c:pt idx="1568">
                  <c:v>43350.577478587962</c:v>
                </c:pt>
                <c:pt idx="1569">
                  <c:v>43350.577561921295</c:v>
                </c:pt>
                <c:pt idx="1570">
                  <c:v>43350.577575810188</c:v>
                </c:pt>
                <c:pt idx="1571">
                  <c:v>43350.577673032407</c:v>
                </c:pt>
                <c:pt idx="1572">
                  <c:v>43350.577742476853</c:v>
                </c:pt>
                <c:pt idx="1573">
                  <c:v>43350.577756365739</c:v>
                </c:pt>
                <c:pt idx="1574">
                  <c:v>43350.577798032406</c:v>
                </c:pt>
                <c:pt idx="1575">
                  <c:v>43350.577811921299</c:v>
                </c:pt>
                <c:pt idx="1576">
                  <c:v>43350.577923032404</c:v>
                </c:pt>
                <c:pt idx="1577">
                  <c:v>43350.577978587964</c:v>
                </c:pt>
                <c:pt idx="1578">
                  <c:v>43350.57804803241</c:v>
                </c:pt>
                <c:pt idx="1579">
                  <c:v>43350.578145254629</c:v>
                </c:pt>
                <c:pt idx="1580">
                  <c:v>43350.578159143515</c:v>
                </c:pt>
                <c:pt idx="1581">
                  <c:v>43350.578200810189</c:v>
                </c:pt>
                <c:pt idx="1582">
                  <c:v>43350.578214699075</c:v>
                </c:pt>
                <c:pt idx="1583">
                  <c:v>43350.578228587961</c:v>
                </c:pt>
                <c:pt idx="1584">
                  <c:v>43350.578256365741</c:v>
                </c:pt>
                <c:pt idx="1585">
                  <c:v>43350.57835358796</c:v>
                </c:pt>
                <c:pt idx="1586">
                  <c:v>43350.57838136574</c:v>
                </c:pt>
                <c:pt idx="1587">
                  <c:v>43350.578423032406</c:v>
                </c:pt>
                <c:pt idx="1588">
                  <c:v>43350.5784369213</c:v>
                </c:pt>
                <c:pt idx="1589">
                  <c:v>43350.578450810186</c:v>
                </c:pt>
                <c:pt idx="1590">
                  <c:v>43350.578478587966</c:v>
                </c:pt>
                <c:pt idx="1591">
                  <c:v>43350.578548032405</c:v>
                </c:pt>
                <c:pt idx="1592">
                  <c:v>43350.578561921298</c:v>
                </c:pt>
                <c:pt idx="1593">
                  <c:v>43350.578589699071</c:v>
                </c:pt>
                <c:pt idx="1594">
                  <c:v>43350.578603587965</c:v>
                </c:pt>
                <c:pt idx="1595">
                  <c:v>43350.578645254631</c:v>
                </c:pt>
                <c:pt idx="1596">
                  <c:v>43350.578714699077</c:v>
                </c:pt>
                <c:pt idx="1597">
                  <c:v>43350.578728587963</c:v>
                </c:pt>
                <c:pt idx="1598">
                  <c:v>43350.578756365743</c:v>
                </c:pt>
                <c:pt idx="1599">
                  <c:v>43350.578798032409</c:v>
                </c:pt>
                <c:pt idx="1600">
                  <c:v>43350.578811921296</c:v>
                </c:pt>
                <c:pt idx="1601">
                  <c:v>43350.579020254627</c:v>
                </c:pt>
                <c:pt idx="1602">
                  <c:v>43350.579061921293</c:v>
                </c:pt>
                <c:pt idx="1603">
                  <c:v>43350.579117476853</c:v>
                </c:pt>
                <c:pt idx="1604">
                  <c:v>43350.579186921299</c:v>
                </c:pt>
                <c:pt idx="1605">
                  <c:v>43350.579256365738</c:v>
                </c:pt>
                <c:pt idx="1606">
                  <c:v>43350.579298032404</c:v>
                </c:pt>
                <c:pt idx="1607">
                  <c:v>43350.579311921298</c:v>
                </c:pt>
                <c:pt idx="1608">
                  <c:v>43350.579325810184</c:v>
                </c:pt>
                <c:pt idx="1609">
                  <c:v>43350.57936747685</c:v>
                </c:pt>
                <c:pt idx="1610">
                  <c:v>43350.57939525463</c:v>
                </c:pt>
                <c:pt idx="1611">
                  <c:v>43350.579436921296</c:v>
                </c:pt>
                <c:pt idx="1612">
                  <c:v>43350.579506365742</c:v>
                </c:pt>
                <c:pt idx="1613">
                  <c:v>43350.579520254629</c:v>
                </c:pt>
                <c:pt idx="1614">
                  <c:v>43350.579575810189</c:v>
                </c:pt>
                <c:pt idx="1615">
                  <c:v>43350.579673032407</c:v>
                </c:pt>
                <c:pt idx="1616">
                  <c:v>43350.579686921294</c:v>
                </c:pt>
                <c:pt idx="1617">
                  <c:v>43350.57975636574</c:v>
                </c:pt>
                <c:pt idx="1618">
                  <c:v>43350.579798032406</c:v>
                </c:pt>
                <c:pt idx="1619">
                  <c:v>43350.5798119213</c:v>
                </c:pt>
                <c:pt idx="1620">
                  <c:v>43350.579964699071</c:v>
                </c:pt>
                <c:pt idx="1621">
                  <c:v>43350.579992476851</c:v>
                </c:pt>
                <c:pt idx="1622">
                  <c:v>43350.580186921296</c:v>
                </c:pt>
                <c:pt idx="1623">
                  <c:v>43350.580200810182</c:v>
                </c:pt>
                <c:pt idx="1624">
                  <c:v>43350.580270254628</c:v>
                </c:pt>
                <c:pt idx="1625">
                  <c:v>43350.580325810188</c:v>
                </c:pt>
                <c:pt idx="1626">
                  <c:v>43350.580436921293</c:v>
                </c:pt>
                <c:pt idx="1627">
                  <c:v>43350.580450810186</c:v>
                </c:pt>
                <c:pt idx="1628">
                  <c:v>43350.580534143519</c:v>
                </c:pt>
                <c:pt idx="1629">
                  <c:v>43350.580589699071</c:v>
                </c:pt>
                <c:pt idx="1630">
                  <c:v>43350.580603587965</c:v>
                </c:pt>
                <c:pt idx="1631">
                  <c:v>43350.580617476851</c:v>
                </c:pt>
                <c:pt idx="1632">
                  <c:v>43350.580631365738</c:v>
                </c:pt>
                <c:pt idx="1633">
                  <c:v>43350.580686921297</c:v>
                </c:pt>
                <c:pt idx="1634">
                  <c:v>43350.580714699077</c:v>
                </c:pt>
                <c:pt idx="1635">
                  <c:v>43350.580728587964</c:v>
                </c:pt>
                <c:pt idx="1636">
                  <c:v>43350.58079803241</c:v>
                </c:pt>
                <c:pt idx="1637">
                  <c:v>43350.580811921296</c:v>
                </c:pt>
                <c:pt idx="1638">
                  <c:v>43350.580853587962</c:v>
                </c:pt>
                <c:pt idx="1639">
                  <c:v>43350.580881365742</c:v>
                </c:pt>
                <c:pt idx="1640">
                  <c:v>43350.580964699075</c:v>
                </c:pt>
                <c:pt idx="1641">
                  <c:v>43350.581034143521</c:v>
                </c:pt>
                <c:pt idx="1642">
                  <c:v>43350.581117476853</c:v>
                </c:pt>
                <c:pt idx="1643">
                  <c:v>43350.58113136574</c:v>
                </c:pt>
                <c:pt idx="1644">
                  <c:v>43350.581145254633</c:v>
                </c:pt>
                <c:pt idx="1645">
                  <c:v>43350.581242476852</c:v>
                </c:pt>
                <c:pt idx="1646">
                  <c:v>43350.581339699071</c:v>
                </c:pt>
                <c:pt idx="1647">
                  <c:v>43350.581464699077</c:v>
                </c:pt>
                <c:pt idx="1648">
                  <c:v>43350.581478587963</c:v>
                </c:pt>
                <c:pt idx="1649">
                  <c:v>43350.581534143515</c:v>
                </c:pt>
                <c:pt idx="1650">
                  <c:v>43350.581548032409</c:v>
                </c:pt>
                <c:pt idx="1651">
                  <c:v>43350.581561921295</c:v>
                </c:pt>
                <c:pt idx="1652">
                  <c:v>43350.581659143521</c:v>
                </c:pt>
                <c:pt idx="1653">
                  <c:v>43350.581673032408</c:v>
                </c:pt>
                <c:pt idx="1654">
                  <c:v>43350.581700810188</c:v>
                </c:pt>
                <c:pt idx="1655">
                  <c:v>43350.581714699074</c:v>
                </c:pt>
                <c:pt idx="1656">
                  <c:v>43350.58175636574</c:v>
                </c:pt>
                <c:pt idx="1657">
                  <c:v>43350.581770254626</c:v>
                </c:pt>
                <c:pt idx="1658">
                  <c:v>43350.581923032405</c:v>
                </c:pt>
                <c:pt idx="1659">
                  <c:v>43350.581936921299</c:v>
                </c:pt>
                <c:pt idx="1660">
                  <c:v>43350.581992476851</c:v>
                </c:pt>
                <c:pt idx="1661">
                  <c:v>43350.582034143517</c:v>
                </c:pt>
                <c:pt idx="1662">
                  <c:v>43350.582048032411</c:v>
                </c:pt>
                <c:pt idx="1663">
                  <c:v>43350.582075810184</c:v>
                </c:pt>
                <c:pt idx="1664">
                  <c:v>43350.582089699077</c:v>
                </c:pt>
                <c:pt idx="1665">
                  <c:v>43350.58211747685</c:v>
                </c:pt>
                <c:pt idx="1666">
                  <c:v>43350.582159143516</c:v>
                </c:pt>
                <c:pt idx="1667">
                  <c:v>43350.582200810182</c:v>
                </c:pt>
                <c:pt idx="1668">
                  <c:v>43350.582256365742</c:v>
                </c:pt>
                <c:pt idx="1669">
                  <c:v>43350.582284143522</c:v>
                </c:pt>
                <c:pt idx="1670">
                  <c:v>43350.582409143521</c:v>
                </c:pt>
                <c:pt idx="1671">
                  <c:v>43350.582436921293</c:v>
                </c:pt>
                <c:pt idx="1672">
                  <c:v>43350.582492476853</c:v>
                </c:pt>
                <c:pt idx="1673">
                  <c:v>43350.582506365739</c:v>
                </c:pt>
                <c:pt idx="1674">
                  <c:v>43350.582561921299</c:v>
                </c:pt>
                <c:pt idx="1675">
                  <c:v>43350.582589699072</c:v>
                </c:pt>
                <c:pt idx="1676">
                  <c:v>43350.582617476852</c:v>
                </c:pt>
                <c:pt idx="1677">
                  <c:v>43350.582659143518</c:v>
                </c:pt>
                <c:pt idx="1678">
                  <c:v>43350.582700810184</c:v>
                </c:pt>
                <c:pt idx="1679">
                  <c:v>43350.58271469907</c:v>
                </c:pt>
                <c:pt idx="1680">
                  <c:v>43350.582728587964</c:v>
                </c:pt>
                <c:pt idx="1681">
                  <c:v>43350.582950810189</c:v>
                </c:pt>
                <c:pt idx="1682">
                  <c:v>43350.582992476855</c:v>
                </c:pt>
                <c:pt idx="1683">
                  <c:v>43350.583020254628</c:v>
                </c:pt>
                <c:pt idx="1684">
                  <c:v>43350.583048032408</c:v>
                </c:pt>
                <c:pt idx="1685">
                  <c:v>43350.583145254626</c:v>
                </c:pt>
                <c:pt idx="1686">
                  <c:v>43350.58315914352</c:v>
                </c:pt>
                <c:pt idx="1687">
                  <c:v>43350.583173032406</c:v>
                </c:pt>
                <c:pt idx="1688">
                  <c:v>43350.583284143519</c:v>
                </c:pt>
                <c:pt idx="1689">
                  <c:v>43350.583311921298</c:v>
                </c:pt>
                <c:pt idx="1690">
                  <c:v>43350.583339699071</c:v>
                </c:pt>
                <c:pt idx="1691">
                  <c:v>43350.583367476851</c:v>
                </c:pt>
                <c:pt idx="1692">
                  <c:v>43350.583381365737</c:v>
                </c:pt>
                <c:pt idx="1693">
                  <c:v>43350.583436921297</c:v>
                </c:pt>
                <c:pt idx="1694">
                  <c:v>43350.583450810183</c:v>
                </c:pt>
                <c:pt idx="1695">
                  <c:v>43350.583534143516</c:v>
                </c:pt>
                <c:pt idx="1696">
                  <c:v>43350.583548032409</c:v>
                </c:pt>
                <c:pt idx="1697">
                  <c:v>43350.583645254628</c:v>
                </c:pt>
                <c:pt idx="1698">
                  <c:v>43350.583659143522</c:v>
                </c:pt>
                <c:pt idx="1699">
                  <c:v>43350.583742476854</c:v>
                </c:pt>
                <c:pt idx="1700">
                  <c:v>43350.583756365741</c:v>
                </c:pt>
                <c:pt idx="1701">
                  <c:v>43350.58378414352</c:v>
                </c:pt>
                <c:pt idx="1702">
                  <c:v>43350.583798032407</c:v>
                </c:pt>
                <c:pt idx="1703">
                  <c:v>43350.583811921293</c:v>
                </c:pt>
                <c:pt idx="1704">
                  <c:v>43350.583839699073</c:v>
                </c:pt>
                <c:pt idx="1705">
                  <c:v>43350.583853587967</c:v>
                </c:pt>
                <c:pt idx="1706">
                  <c:v>43350.584061921298</c:v>
                </c:pt>
                <c:pt idx="1707">
                  <c:v>43350.584075810184</c:v>
                </c:pt>
                <c:pt idx="1708">
                  <c:v>43350.584159143516</c:v>
                </c:pt>
                <c:pt idx="1709">
                  <c:v>43350.584200810183</c:v>
                </c:pt>
                <c:pt idx="1710">
                  <c:v>43350.584214699076</c:v>
                </c:pt>
                <c:pt idx="1711">
                  <c:v>43350.584284143515</c:v>
                </c:pt>
                <c:pt idx="1712">
                  <c:v>43350.584339699075</c:v>
                </c:pt>
                <c:pt idx="1713">
                  <c:v>43350.584353587961</c:v>
                </c:pt>
                <c:pt idx="1714">
                  <c:v>43350.584381365741</c:v>
                </c:pt>
                <c:pt idx="1715">
                  <c:v>43350.584395254627</c:v>
                </c:pt>
                <c:pt idx="1716">
                  <c:v>43350.584409143521</c:v>
                </c:pt>
                <c:pt idx="1717">
                  <c:v>43350.584450810187</c:v>
                </c:pt>
                <c:pt idx="1718">
                  <c:v>43350.58453414352</c:v>
                </c:pt>
                <c:pt idx="1719">
                  <c:v>43350.584575810186</c:v>
                </c:pt>
                <c:pt idx="1720">
                  <c:v>43350.584603587966</c:v>
                </c:pt>
                <c:pt idx="1721">
                  <c:v>43350.584798032411</c:v>
                </c:pt>
                <c:pt idx="1722">
                  <c:v>43350.584811921297</c:v>
                </c:pt>
                <c:pt idx="1723">
                  <c:v>43350.584825810183</c:v>
                </c:pt>
                <c:pt idx="1724">
                  <c:v>43350.584839699077</c:v>
                </c:pt>
                <c:pt idx="1725">
                  <c:v>43350.584853587963</c:v>
                </c:pt>
                <c:pt idx="1726">
                  <c:v>43350.584867476849</c:v>
                </c:pt>
                <c:pt idx="1727">
                  <c:v>43350.58510358796</c:v>
                </c:pt>
                <c:pt idx="1728">
                  <c:v>43350.58513136574</c:v>
                </c:pt>
                <c:pt idx="1729">
                  <c:v>43350.585214699073</c:v>
                </c:pt>
                <c:pt idx="1730">
                  <c:v>43350.585645254629</c:v>
                </c:pt>
                <c:pt idx="1731">
                  <c:v>43350.585700810188</c:v>
                </c:pt>
                <c:pt idx="1732">
                  <c:v>43350.585714699075</c:v>
                </c:pt>
                <c:pt idx="1733">
                  <c:v>43350.585728587961</c:v>
                </c:pt>
                <c:pt idx="1734">
                  <c:v>43350.585839699073</c:v>
                </c:pt>
                <c:pt idx="1735">
                  <c:v>43350.585936921299</c:v>
                </c:pt>
                <c:pt idx="1736">
                  <c:v>43350.586075810184</c:v>
                </c:pt>
                <c:pt idx="1737">
                  <c:v>43350.586089699071</c:v>
                </c:pt>
                <c:pt idx="1738">
                  <c:v>43350.586117476851</c:v>
                </c:pt>
                <c:pt idx="1739">
                  <c:v>43350.586145254631</c:v>
                </c:pt>
                <c:pt idx="1740">
                  <c:v>43350.586186921297</c:v>
                </c:pt>
                <c:pt idx="1741">
                  <c:v>43350.586200810183</c:v>
                </c:pt>
                <c:pt idx="1742">
                  <c:v>43350.586339699075</c:v>
                </c:pt>
                <c:pt idx="1743">
                  <c:v>43350.586353587962</c:v>
                </c:pt>
                <c:pt idx="1744">
                  <c:v>43350.586367476855</c:v>
                </c:pt>
                <c:pt idx="1745">
                  <c:v>43350.586395254628</c:v>
                </c:pt>
                <c:pt idx="1746">
                  <c:v>43350.586409143521</c:v>
                </c:pt>
                <c:pt idx="1747">
                  <c:v>43350.58653414352</c:v>
                </c:pt>
                <c:pt idx="1748">
                  <c:v>43350.586548032406</c:v>
                </c:pt>
                <c:pt idx="1749">
                  <c:v>43350.586603587966</c:v>
                </c:pt>
                <c:pt idx="1750">
                  <c:v>43350.586673032405</c:v>
                </c:pt>
                <c:pt idx="1751">
                  <c:v>43350.586728587965</c:v>
                </c:pt>
                <c:pt idx="1752">
                  <c:v>43350.586798032411</c:v>
                </c:pt>
                <c:pt idx="1753">
                  <c:v>43350.586811921297</c:v>
                </c:pt>
                <c:pt idx="1754">
                  <c:v>43350.586978587962</c:v>
                </c:pt>
                <c:pt idx="1755">
                  <c:v>43350.587034143522</c:v>
                </c:pt>
                <c:pt idx="1756">
                  <c:v>43350.587048032408</c:v>
                </c:pt>
                <c:pt idx="1757">
                  <c:v>43350.587061921295</c:v>
                </c:pt>
                <c:pt idx="1758">
                  <c:v>43350.587075810188</c:v>
                </c:pt>
                <c:pt idx="1759">
                  <c:v>43350.587103587961</c:v>
                </c:pt>
                <c:pt idx="1760">
                  <c:v>43350.587117476854</c:v>
                </c:pt>
                <c:pt idx="1761">
                  <c:v>43350.587173032407</c:v>
                </c:pt>
                <c:pt idx="1762">
                  <c:v>43350.587200810187</c:v>
                </c:pt>
                <c:pt idx="1763">
                  <c:v>43350.587214699073</c:v>
                </c:pt>
                <c:pt idx="1764">
                  <c:v>43350.587242476853</c:v>
                </c:pt>
                <c:pt idx="1765">
                  <c:v>43350.587353587965</c:v>
                </c:pt>
                <c:pt idx="1766">
                  <c:v>43350.587367476852</c:v>
                </c:pt>
                <c:pt idx="1767">
                  <c:v>43350.587464699071</c:v>
                </c:pt>
                <c:pt idx="1768">
                  <c:v>43350.58749247685</c:v>
                </c:pt>
                <c:pt idx="1769">
                  <c:v>43350.587506365744</c:v>
                </c:pt>
                <c:pt idx="1770">
                  <c:v>43350.587589699076</c:v>
                </c:pt>
                <c:pt idx="1771">
                  <c:v>43350.587603587963</c:v>
                </c:pt>
                <c:pt idx="1772">
                  <c:v>43350.587645254629</c:v>
                </c:pt>
                <c:pt idx="1773">
                  <c:v>43350.587700810182</c:v>
                </c:pt>
                <c:pt idx="1774">
                  <c:v>43350.587742476855</c:v>
                </c:pt>
                <c:pt idx="1775">
                  <c:v>43350.587811921294</c:v>
                </c:pt>
                <c:pt idx="1776">
                  <c:v>43350.587825810187</c:v>
                </c:pt>
                <c:pt idx="1777">
                  <c:v>43350.587839699074</c:v>
                </c:pt>
                <c:pt idx="1778">
                  <c:v>43350.587867476854</c:v>
                </c:pt>
                <c:pt idx="1779">
                  <c:v>43350.58790914352</c:v>
                </c:pt>
                <c:pt idx="1780">
                  <c:v>43350.588020254632</c:v>
                </c:pt>
                <c:pt idx="1781">
                  <c:v>43350.588089699071</c:v>
                </c:pt>
                <c:pt idx="1782">
                  <c:v>43350.588117476851</c:v>
                </c:pt>
                <c:pt idx="1783">
                  <c:v>43350.588228587963</c:v>
                </c:pt>
                <c:pt idx="1784">
                  <c:v>43350.58824247685</c:v>
                </c:pt>
                <c:pt idx="1785">
                  <c:v>43350.58827025463</c:v>
                </c:pt>
                <c:pt idx="1786">
                  <c:v>43350.588325810182</c:v>
                </c:pt>
                <c:pt idx="1787">
                  <c:v>43350.588353587962</c:v>
                </c:pt>
                <c:pt idx="1788">
                  <c:v>43350.588478587961</c:v>
                </c:pt>
                <c:pt idx="1789">
                  <c:v>43350.588506365741</c:v>
                </c:pt>
                <c:pt idx="1790">
                  <c:v>43350.588520254627</c:v>
                </c:pt>
                <c:pt idx="1791">
                  <c:v>43350.588561921293</c:v>
                </c:pt>
                <c:pt idx="1792">
                  <c:v>43350.588575810187</c:v>
                </c:pt>
                <c:pt idx="1793">
                  <c:v>43350.588603587959</c:v>
                </c:pt>
                <c:pt idx="1794">
                  <c:v>43350.588756365738</c:v>
                </c:pt>
                <c:pt idx="1795">
                  <c:v>43350.588811921298</c:v>
                </c:pt>
                <c:pt idx="1796">
                  <c:v>43350.588825810184</c:v>
                </c:pt>
                <c:pt idx="1797">
                  <c:v>43350.588992476849</c:v>
                </c:pt>
                <c:pt idx="1798">
                  <c:v>43350.589006365743</c:v>
                </c:pt>
                <c:pt idx="1799">
                  <c:v>43350.589048032409</c:v>
                </c:pt>
                <c:pt idx="1800">
                  <c:v>43350.589117476855</c:v>
                </c:pt>
                <c:pt idx="1801">
                  <c:v>43350.589200810187</c:v>
                </c:pt>
                <c:pt idx="1802">
                  <c:v>43350.589242476854</c:v>
                </c:pt>
                <c:pt idx="1803">
                  <c:v>43350.589325810186</c:v>
                </c:pt>
                <c:pt idx="1804">
                  <c:v>43350.589395254632</c:v>
                </c:pt>
                <c:pt idx="1805">
                  <c:v>43350.589423032405</c:v>
                </c:pt>
                <c:pt idx="1806">
                  <c:v>43350.589492476851</c:v>
                </c:pt>
                <c:pt idx="1807">
                  <c:v>43350.589506365737</c:v>
                </c:pt>
                <c:pt idx="1808">
                  <c:v>43350.589659143516</c:v>
                </c:pt>
                <c:pt idx="1809">
                  <c:v>43350.589673032409</c:v>
                </c:pt>
                <c:pt idx="1810">
                  <c:v>43350.589700810182</c:v>
                </c:pt>
                <c:pt idx="1811">
                  <c:v>43350.589714699076</c:v>
                </c:pt>
                <c:pt idx="1812">
                  <c:v>43350.589784143522</c:v>
                </c:pt>
                <c:pt idx="1813">
                  <c:v>43350.589798032408</c:v>
                </c:pt>
                <c:pt idx="1814">
                  <c:v>43350.589992476853</c:v>
                </c:pt>
                <c:pt idx="1815">
                  <c:v>43350.590020254633</c:v>
                </c:pt>
                <c:pt idx="1816">
                  <c:v>43350.590214699077</c:v>
                </c:pt>
                <c:pt idx="1817">
                  <c:v>43350.590284143516</c:v>
                </c:pt>
                <c:pt idx="1818">
                  <c:v>43350.590464699075</c:v>
                </c:pt>
                <c:pt idx="1819">
                  <c:v>43350.590561921294</c:v>
                </c:pt>
                <c:pt idx="1820">
                  <c:v>43350.590575810187</c:v>
                </c:pt>
                <c:pt idx="1821">
                  <c:v>43350.590617476853</c:v>
                </c:pt>
                <c:pt idx="1822">
                  <c:v>43350.59065914352</c:v>
                </c:pt>
                <c:pt idx="1823">
                  <c:v>43350.590673032406</c:v>
                </c:pt>
                <c:pt idx="1824">
                  <c:v>43350.590784143518</c:v>
                </c:pt>
                <c:pt idx="1825">
                  <c:v>43350.590798032405</c:v>
                </c:pt>
                <c:pt idx="1826">
                  <c:v>43350.590825810184</c:v>
                </c:pt>
                <c:pt idx="1827">
                  <c:v>43350.590853587964</c:v>
                </c:pt>
              </c:numCache>
            </c:numRef>
          </c:xVal>
          <c:yVal>
            <c:numRef>
              <c:f>'analysis '!$F$2:$F$7001</c:f>
              <c:numCache>
                <c:formatCode>General</c:formatCode>
                <c:ptCount val="7000"/>
                <c:pt idx="0">
                  <c:v>46844</c:v>
                </c:pt>
                <c:pt idx="1">
                  <c:v>46969.5</c:v>
                </c:pt>
                <c:pt idx="2">
                  <c:v>46943</c:v>
                </c:pt>
                <c:pt idx="3">
                  <c:v>46893</c:v>
                </c:pt>
                <c:pt idx="4">
                  <c:v>46888.800000000003</c:v>
                </c:pt>
                <c:pt idx="5">
                  <c:v>46827.166666666664</c:v>
                </c:pt>
                <c:pt idx="6">
                  <c:v>46767</c:v>
                </c:pt>
                <c:pt idx="7">
                  <c:v>46738</c:v>
                </c:pt>
                <c:pt idx="8">
                  <c:v>46730</c:v>
                </c:pt>
                <c:pt idx="9">
                  <c:v>46705.599999999999</c:v>
                </c:pt>
                <c:pt idx="10">
                  <c:v>46697.909090909088</c:v>
                </c:pt>
                <c:pt idx="11">
                  <c:v>46678.666666666664</c:v>
                </c:pt>
                <c:pt idx="12">
                  <c:v>46672.153846153844</c:v>
                </c:pt>
                <c:pt idx="13">
                  <c:v>46658.857142857145</c:v>
                </c:pt>
                <c:pt idx="14">
                  <c:v>46656.466666666667</c:v>
                </c:pt>
                <c:pt idx="15">
                  <c:v>46641.5</c:v>
                </c:pt>
                <c:pt idx="16">
                  <c:v>46638.058823529413</c:v>
                </c:pt>
                <c:pt idx="17">
                  <c:v>46628.055555555555</c:v>
                </c:pt>
                <c:pt idx="18">
                  <c:v>46627.15789473684</c:v>
                </c:pt>
                <c:pt idx="19">
                  <c:v>46619.85</c:v>
                </c:pt>
                <c:pt idx="20">
                  <c:v>46621.095238095237</c:v>
                </c:pt>
                <c:pt idx="21">
                  <c:v>46613.727272727272</c:v>
                </c:pt>
                <c:pt idx="22">
                  <c:v>46611.913043478264</c:v>
                </c:pt>
                <c:pt idx="23">
                  <c:v>46615.5</c:v>
                </c:pt>
                <c:pt idx="24">
                  <c:v>46614.6</c:v>
                </c:pt>
                <c:pt idx="25">
                  <c:v>46608.923076923078</c:v>
                </c:pt>
                <c:pt idx="26">
                  <c:v>46608.333333333336</c:v>
                </c:pt>
                <c:pt idx="27">
                  <c:v>46602</c:v>
                </c:pt>
                <c:pt idx="28">
                  <c:v>46600.517241379312</c:v>
                </c:pt>
                <c:pt idx="29">
                  <c:v>46603.633333333331</c:v>
                </c:pt>
                <c:pt idx="30">
                  <c:v>46601.709677419356</c:v>
                </c:pt>
                <c:pt idx="31">
                  <c:v>46605.875</c:v>
                </c:pt>
                <c:pt idx="32">
                  <c:v>46606.272727272728</c:v>
                </c:pt>
                <c:pt idx="33">
                  <c:v>46610.294117647056</c:v>
                </c:pt>
                <c:pt idx="34">
                  <c:v>46608.428571428572</c:v>
                </c:pt>
                <c:pt idx="35">
                  <c:v>46609.777777777781</c:v>
                </c:pt>
                <c:pt idx="36">
                  <c:v>46608.108108108107</c:v>
                </c:pt>
                <c:pt idx="37">
                  <c:v>46609.65789473684</c:v>
                </c:pt>
                <c:pt idx="38">
                  <c:v>46606.538461538461</c:v>
                </c:pt>
                <c:pt idx="39">
                  <c:v>46607.15</c:v>
                </c:pt>
                <c:pt idx="40">
                  <c:v>46604.439024390245</c:v>
                </c:pt>
                <c:pt idx="41">
                  <c:v>46604.261904761908</c:v>
                </c:pt>
                <c:pt idx="42">
                  <c:v>46599.953488372092</c:v>
                </c:pt>
                <c:pt idx="43">
                  <c:v>46601.88636363636</c:v>
                </c:pt>
                <c:pt idx="44">
                  <c:v>46601.422222222223</c:v>
                </c:pt>
                <c:pt idx="45">
                  <c:v>46603.608695652176</c:v>
                </c:pt>
                <c:pt idx="46">
                  <c:v>46602.382978723406</c:v>
                </c:pt>
                <c:pt idx="47">
                  <c:v>46597.75</c:v>
                </c:pt>
                <c:pt idx="48">
                  <c:v>46595.448979591834</c:v>
                </c:pt>
                <c:pt idx="49">
                  <c:v>46587.98</c:v>
                </c:pt>
                <c:pt idx="50">
                  <c:v>46594.666666666664</c:v>
                </c:pt>
                <c:pt idx="51">
                  <c:v>46594.538461538461</c:v>
                </c:pt>
                <c:pt idx="52">
                  <c:v>46592.113207547169</c:v>
                </c:pt>
                <c:pt idx="53">
                  <c:v>46592.592592592591</c:v>
                </c:pt>
                <c:pt idx="54">
                  <c:v>46590.436363636363</c:v>
                </c:pt>
                <c:pt idx="55">
                  <c:v>46590.678571428572</c:v>
                </c:pt>
                <c:pt idx="56">
                  <c:v>46585.15789473684</c:v>
                </c:pt>
                <c:pt idx="57">
                  <c:v>46586.206896551725</c:v>
                </c:pt>
                <c:pt idx="58">
                  <c:v>46583.508474576272</c:v>
                </c:pt>
                <c:pt idx="59">
                  <c:v>46583.166666666664</c:v>
                </c:pt>
                <c:pt idx="60">
                  <c:v>46587.737704918036</c:v>
                </c:pt>
                <c:pt idx="61">
                  <c:v>46589.870967741932</c:v>
                </c:pt>
                <c:pt idx="62">
                  <c:v>46598.730158730155</c:v>
                </c:pt>
                <c:pt idx="63">
                  <c:v>46604.25</c:v>
                </c:pt>
                <c:pt idx="64">
                  <c:v>46606.43076923077</c:v>
                </c:pt>
                <c:pt idx="65">
                  <c:v>46612.409090909088</c:v>
                </c:pt>
                <c:pt idx="66">
                  <c:v>46615.820895522389</c:v>
                </c:pt>
                <c:pt idx="67">
                  <c:v>46621.23529411765</c:v>
                </c:pt>
                <c:pt idx="68">
                  <c:v>46624.971014492752</c:v>
                </c:pt>
                <c:pt idx="69">
                  <c:v>46630.042857142857</c:v>
                </c:pt>
                <c:pt idx="70">
                  <c:v>46633.056338028167</c:v>
                </c:pt>
                <c:pt idx="71">
                  <c:v>46637.5</c:v>
                </c:pt>
                <c:pt idx="72">
                  <c:v>46640.28767123288</c:v>
                </c:pt>
                <c:pt idx="73">
                  <c:v>46639.554054054053</c:v>
                </c:pt>
                <c:pt idx="74">
                  <c:v>46641.8</c:v>
                </c:pt>
                <c:pt idx="75">
                  <c:v>46645.67105263158</c:v>
                </c:pt>
                <c:pt idx="76">
                  <c:v>46651.168831168834</c:v>
                </c:pt>
                <c:pt idx="77">
                  <c:v>46655.01282051282</c:v>
                </c:pt>
                <c:pt idx="78">
                  <c:v>46661.873417721516</c:v>
                </c:pt>
                <c:pt idx="79">
                  <c:v>46665.25</c:v>
                </c:pt>
                <c:pt idx="80">
                  <c:v>46670.123456790127</c:v>
                </c:pt>
                <c:pt idx="81">
                  <c:v>46670.780487804877</c:v>
                </c:pt>
                <c:pt idx="82">
                  <c:v>46670.144578313251</c:v>
                </c:pt>
                <c:pt idx="83">
                  <c:v>46667.785714285717</c:v>
                </c:pt>
                <c:pt idx="84">
                  <c:v>46667.305882352943</c:v>
                </c:pt>
                <c:pt idx="85">
                  <c:v>46665.58139534884</c:v>
                </c:pt>
                <c:pt idx="86">
                  <c:v>46666.666666666664</c:v>
                </c:pt>
                <c:pt idx="87">
                  <c:v>46666.23863636364</c:v>
                </c:pt>
                <c:pt idx="88">
                  <c:v>46667.561797752809</c:v>
                </c:pt>
                <c:pt idx="89">
                  <c:v>46672.044444444444</c:v>
                </c:pt>
                <c:pt idx="90">
                  <c:v>46675.087912087911</c:v>
                </c:pt>
                <c:pt idx="91">
                  <c:v>46679.728260869568</c:v>
                </c:pt>
                <c:pt idx="92">
                  <c:v>46683.182795698922</c:v>
                </c:pt>
                <c:pt idx="93">
                  <c:v>46688.617021276594</c:v>
                </c:pt>
                <c:pt idx="94">
                  <c:v>46691.021052631579</c:v>
                </c:pt>
                <c:pt idx="95">
                  <c:v>46694.416666666664</c:v>
                </c:pt>
                <c:pt idx="96">
                  <c:v>46694.762886597935</c:v>
                </c:pt>
                <c:pt idx="97">
                  <c:v>46698.142857142855</c:v>
                </c:pt>
                <c:pt idx="98">
                  <c:v>46699.858585858587</c:v>
                </c:pt>
                <c:pt idx="99">
                  <c:v>46703.02</c:v>
                </c:pt>
                <c:pt idx="100">
                  <c:v>46704.861386138611</c:v>
                </c:pt>
                <c:pt idx="101">
                  <c:v>46707.647058823532</c:v>
                </c:pt>
                <c:pt idx="102">
                  <c:v>46706.155339805824</c:v>
                </c:pt>
                <c:pt idx="103">
                  <c:v>46708.221153846156</c:v>
                </c:pt>
                <c:pt idx="104">
                  <c:v>46711.55238095238</c:v>
                </c:pt>
                <c:pt idx="105">
                  <c:v>46713.471698113208</c:v>
                </c:pt>
                <c:pt idx="106">
                  <c:v>46716.383177570096</c:v>
                </c:pt>
                <c:pt idx="107">
                  <c:v>46718.296296296299</c:v>
                </c:pt>
                <c:pt idx="108">
                  <c:v>46721.100917431191</c:v>
                </c:pt>
                <c:pt idx="109">
                  <c:v>46722.709090909091</c:v>
                </c:pt>
                <c:pt idx="110">
                  <c:v>46723.135135135133</c:v>
                </c:pt>
                <c:pt idx="111">
                  <c:v>46724.464285714283</c:v>
                </c:pt>
                <c:pt idx="112">
                  <c:v>46727.017699115044</c:v>
                </c:pt>
                <c:pt idx="113">
                  <c:v>46728.403508771931</c:v>
                </c:pt>
                <c:pt idx="114">
                  <c:v>46731.365217391307</c:v>
                </c:pt>
                <c:pt idx="115">
                  <c:v>46732.75</c:v>
                </c:pt>
                <c:pt idx="116">
                  <c:v>46735</c:v>
                </c:pt>
                <c:pt idx="117">
                  <c:v>46736.050847457627</c:v>
                </c:pt>
                <c:pt idx="118">
                  <c:v>46738.327731092439</c:v>
                </c:pt>
                <c:pt idx="119">
                  <c:v>46742.816666666666</c:v>
                </c:pt>
                <c:pt idx="120">
                  <c:v>46744.727272727272</c:v>
                </c:pt>
                <c:pt idx="121">
                  <c:v>46745.12295081967</c:v>
                </c:pt>
                <c:pt idx="122">
                  <c:v>46747.634146341465</c:v>
                </c:pt>
                <c:pt idx="123">
                  <c:v>46749.241935483871</c:v>
                </c:pt>
                <c:pt idx="124">
                  <c:v>46747.44</c:v>
                </c:pt>
                <c:pt idx="125">
                  <c:v>46746.650793650791</c:v>
                </c:pt>
                <c:pt idx="126">
                  <c:v>46746.874015748028</c:v>
                </c:pt>
                <c:pt idx="127">
                  <c:v>46749.0703125</c:v>
                </c:pt>
                <c:pt idx="128">
                  <c:v>46750.449612403099</c:v>
                </c:pt>
                <c:pt idx="129">
                  <c:v>46750.423076923078</c:v>
                </c:pt>
                <c:pt idx="130">
                  <c:v>46751.366412213742</c:v>
                </c:pt>
                <c:pt idx="131">
                  <c:v>46753.530303030304</c:v>
                </c:pt>
                <c:pt idx="132">
                  <c:v>46754.751879699252</c:v>
                </c:pt>
                <c:pt idx="133">
                  <c:v>46754.925373134327</c:v>
                </c:pt>
                <c:pt idx="134">
                  <c:v>46756.288888888892</c:v>
                </c:pt>
                <c:pt idx="135">
                  <c:v>46758.404411764706</c:v>
                </c:pt>
                <c:pt idx="136">
                  <c:v>46757.781021897812</c:v>
                </c:pt>
                <c:pt idx="137">
                  <c:v>46755.978260869568</c:v>
                </c:pt>
                <c:pt idx="138">
                  <c:v>46755.611510791365</c:v>
                </c:pt>
                <c:pt idx="139">
                  <c:v>46753.87142857143</c:v>
                </c:pt>
                <c:pt idx="140">
                  <c:v>46752.921985815599</c:v>
                </c:pt>
                <c:pt idx="141">
                  <c:v>46754.042253521126</c:v>
                </c:pt>
                <c:pt idx="142">
                  <c:v>46753.965034965033</c:v>
                </c:pt>
                <c:pt idx="143">
                  <c:v>46752.993055555555</c:v>
                </c:pt>
                <c:pt idx="144">
                  <c:v>46752.806896551723</c:v>
                </c:pt>
                <c:pt idx="145">
                  <c:v>46751.931506849316</c:v>
                </c:pt>
                <c:pt idx="146">
                  <c:v>46752.312925170067</c:v>
                </c:pt>
                <c:pt idx="147">
                  <c:v>46751.33108108108</c:v>
                </c:pt>
                <c:pt idx="148">
                  <c:v>46749.469798657716</c:v>
                </c:pt>
                <c:pt idx="149">
                  <c:v>46748.753333333334</c:v>
                </c:pt>
                <c:pt idx="150">
                  <c:v>46747.185430463578</c:v>
                </c:pt>
                <c:pt idx="151">
                  <c:v>46746.394736842107</c:v>
                </c:pt>
                <c:pt idx="152">
                  <c:v>46744.771241830065</c:v>
                </c:pt>
                <c:pt idx="153">
                  <c:v>46744.487012987011</c:v>
                </c:pt>
                <c:pt idx="154">
                  <c:v>46742.864516129033</c:v>
                </c:pt>
                <c:pt idx="155">
                  <c:v>46741.916666666664</c:v>
                </c:pt>
                <c:pt idx="156">
                  <c:v>46742.496815286628</c:v>
                </c:pt>
                <c:pt idx="157">
                  <c:v>46743.962025316454</c:v>
                </c:pt>
                <c:pt idx="158">
                  <c:v>46744.062893081762</c:v>
                </c:pt>
                <c:pt idx="159">
                  <c:v>46745.393750000003</c:v>
                </c:pt>
                <c:pt idx="160">
                  <c:v>46746.031055900618</c:v>
                </c:pt>
                <c:pt idx="161">
                  <c:v>46747.364197530864</c:v>
                </c:pt>
                <c:pt idx="162">
                  <c:v>46747.963190184048</c:v>
                </c:pt>
                <c:pt idx="163">
                  <c:v>46749.646341463413</c:v>
                </c:pt>
                <c:pt idx="164">
                  <c:v>46750.52121212121</c:v>
                </c:pt>
                <c:pt idx="165">
                  <c:v>46750.698795180724</c:v>
                </c:pt>
                <c:pt idx="166">
                  <c:v>46751.497005988022</c:v>
                </c:pt>
                <c:pt idx="167">
                  <c:v>46751.625</c:v>
                </c:pt>
                <c:pt idx="168">
                  <c:v>46752.887573964494</c:v>
                </c:pt>
                <c:pt idx="169">
                  <c:v>46753.441176470587</c:v>
                </c:pt>
                <c:pt idx="170">
                  <c:v>46754.57894736842</c:v>
                </c:pt>
                <c:pt idx="171">
                  <c:v>46754.854651162794</c:v>
                </c:pt>
                <c:pt idx="172">
                  <c:v>46756.034682080928</c:v>
                </c:pt>
                <c:pt idx="173">
                  <c:v>46756.551724137928</c:v>
                </c:pt>
                <c:pt idx="174">
                  <c:v>46755.502857142856</c:v>
                </c:pt>
                <c:pt idx="175">
                  <c:v>46753.852272727272</c:v>
                </c:pt>
                <c:pt idx="176">
                  <c:v>46752.830508474573</c:v>
                </c:pt>
                <c:pt idx="177">
                  <c:v>46750.747191011236</c:v>
                </c:pt>
                <c:pt idx="178">
                  <c:v>46748.100558659215</c:v>
                </c:pt>
                <c:pt idx="179">
                  <c:v>46746.15</c:v>
                </c:pt>
                <c:pt idx="180">
                  <c:v>46743.607734806632</c:v>
                </c:pt>
                <c:pt idx="181">
                  <c:v>46741.829670329673</c:v>
                </c:pt>
                <c:pt idx="182">
                  <c:v>46739.415300546447</c:v>
                </c:pt>
                <c:pt idx="183">
                  <c:v>46738.179347826088</c:v>
                </c:pt>
                <c:pt idx="184">
                  <c:v>46736.08108108108</c:v>
                </c:pt>
                <c:pt idx="185">
                  <c:v>46734.629032258068</c:v>
                </c:pt>
                <c:pt idx="186">
                  <c:v>46733.893048128339</c:v>
                </c:pt>
                <c:pt idx="187">
                  <c:v>46732.175531914894</c:v>
                </c:pt>
                <c:pt idx="188">
                  <c:v>46731.148148148146</c:v>
                </c:pt>
                <c:pt idx="189">
                  <c:v>46729.289473684214</c:v>
                </c:pt>
                <c:pt idx="190">
                  <c:v>46728.408376963351</c:v>
                </c:pt>
                <c:pt idx="191">
                  <c:v>46726.515625</c:v>
                </c:pt>
                <c:pt idx="192">
                  <c:v>46725.461139896375</c:v>
                </c:pt>
                <c:pt idx="193">
                  <c:v>46725.340206185567</c:v>
                </c:pt>
                <c:pt idx="194">
                  <c:v>46726.020512820513</c:v>
                </c:pt>
                <c:pt idx="195">
                  <c:v>46725.056122448979</c:v>
                </c:pt>
                <c:pt idx="196">
                  <c:v>46725.812182741116</c:v>
                </c:pt>
                <c:pt idx="197">
                  <c:v>46724.247474747477</c:v>
                </c:pt>
                <c:pt idx="198">
                  <c:v>46723.281407035174</c:v>
                </c:pt>
                <c:pt idx="199">
                  <c:v>46721.474999999999</c:v>
                </c:pt>
                <c:pt idx="200">
                  <c:v>46720.497512437811</c:v>
                </c:pt>
                <c:pt idx="201">
                  <c:v>46718.950495049503</c:v>
                </c:pt>
                <c:pt idx="202">
                  <c:v>46717.945812807884</c:v>
                </c:pt>
                <c:pt idx="203">
                  <c:v>46717.686274509804</c:v>
                </c:pt>
                <c:pt idx="204">
                  <c:v>46718.058536585369</c:v>
                </c:pt>
                <c:pt idx="205">
                  <c:v>46717.674757281551</c:v>
                </c:pt>
                <c:pt idx="206">
                  <c:v>46718.285024154589</c:v>
                </c:pt>
                <c:pt idx="207">
                  <c:v>46718.096153846156</c:v>
                </c:pt>
                <c:pt idx="208">
                  <c:v>46718.698564593302</c:v>
                </c:pt>
                <c:pt idx="209">
                  <c:v>46719.866666666669</c:v>
                </c:pt>
                <c:pt idx="210">
                  <c:v>46720.507109004742</c:v>
                </c:pt>
                <c:pt idx="211">
                  <c:v>46720.047169811318</c:v>
                </c:pt>
                <c:pt idx="212">
                  <c:v>46720.267605633802</c:v>
                </c:pt>
                <c:pt idx="213">
                  <c:v>46719.45327102804</c:v>
                </c:pt>
                <c:pt idx="214">
                  <c:v>46719.781395348837</c:v>
                </c:pt>
                <c:pt idx="215">
                  <c:v>46719.351851851854</c:v>
                </c:pt>
                <c:pt idx="216">
                  <c:v>46719.82488479263</c:v>
                </c:pt>
                <c:pt idx="217">
                  <c:v>46719.752293577985</c:v>
                </c:pt>
                <c:pt idx="218">
                  <c:v>46719.018264840182</c:v>
                </c:pt>
                <c:pt idx="219">
                  <c:v>46717.431818181816</c:v>
                </c:pt>
                <c:pt idx="220">
                  <c:v>46716.68325791855</c:v>
                </c:pt>
                <c:pt idx="221">
                  <c:v>46715.342342342345</c:v>
                </c:pt>
                <c:pt idx="222">
                  <c:v>46713.493273542597</c:v>
                </c:pt>
                <c:pt idx="223">
                  <c:v>46712.120535714283</c:v>
                </c:pt>
                <c:pt idx="224">
                  <c:v>46710.204444444447</c:v>
                </c:pt>
                <c:pt idx="225">
                  <c:v>46708.823008849555</c:v>
                </c:pt>
                <c:pt idx="226">
                  <c:v>46708.814977973569</c:v>
                </c:pt>
                <c:pt idx="227">
                  <c:v>46708.285087719298</c:v>
                </c:pt>
                <c:pt idx="228">
                  <c:v>46707.192139737992</c:v>
                </c:pt>
                <c:pt idx="229">
                  <c:v>46706.795652173911</c:v>
                </c:pt>
                <c:pt idx="230">
                  <c:v>46706.86147186147</c:v>
                </c:pt>
                <c:pt idx="231">
                  <c:v>46706.349137931036</c:v>
                </c:pt>
                <c:pt idx="232">
                  <c:v>46705.412017167379</c:v>
                </c:pt>
                <c:pt idx="233">
                  <c:v>46705.311965811969</c:v>
                </c:pt>
                <c:pt idx="234">
                  <c:v>46704.706382978722</c:v>
                </c:pt>
                <c:pt idx="235">
                  <c:v>46704.580508474573</c:v>
                </c:pt>
                <c:pt idx="236">
                  <c:v>46703.945147679326</c:v>
                </c:pt>
                <c:pt idx="237">
                  <c:v>46703.962184873948</c:v>
                </c:pt>
                <c:pt idx="238">
                  <c:v>46703.464435146445</c:v>
                </c:pt>
                <c:pt idx="239">
                  <c:v>46702.541666666664</c:v>
                </c:pt>
                <c:pt idx="240">
                  <c:v>46702.294605809126</c:v>
                </c:pt>
                <c:pt idx="241">
                  <c:v>46701.28512396694</c:v>
                </c:pt>
                <c:pt idx="242">
                  <c:v>46701.341563786009</c:v>
                </c:pt>
                <c:pt idx="243">
                  <c:v>46702.487704918036</c:v>
                </c:pt>
                <c:pt idx="244">
                  <c:v>46704.122448979593</c:v>
                </c:pt>
                <c:pt idx="245">
                  <c:v>46704.544715447155</c:v>
                </c:pt>
                <c:pt idx="246">
                  <c:v>46705.959514170041</c:v>
                </c:pt>
                <c:pt idx="247">
                  <c:v>46706.693548387098</c:v>
                </c:pt>
                <c:pt idx="248">
                  <c:v>46706.465863453814</c:v>
                </c:pt>
                <c:pt idx="249">
                  <c:v>46705.756000000001</c:v>
                </c:pt>
                <c:pt idx="250">
                  <c:v>46704.394422310754</c:v>
                </c:pt>
                <c:pt idx="251">
                  <c:v>46703.444444444445</c:v>
                </c:pt>
                <c:pt idx="252">
                  <c:v>46703.06324110672</c:v>
                </c:pt>
                <c:pt idx="253">
                  <c:v>46702.011811023622</c:v>
                </c:pt>
                <c:pt idx="254">
                  <c:v>46701.447058823527</c:v>
                </c:pt>
                <c:pt idx="255">
                  <c:v>46700.296875</c:v>
                </c:pt>
                <c:pt idx="256">
                  <c:v>46699.739299610897</c:v>
                </c:pt>
                <c:pt idx="257">
                  <c:v>46699.573643410855</c:v>
                </c:pt>
                <c:pt idx="258">
                  <c:v>46698.633204633203</c:v>
                </c:pt>
                <c:pt idx="259">
                  <c:v>46698.365384615383</c:v>
                </c:pt>
                <c:pt idx="260">
                  <c:v>46697.674329501919</c:v>
                </c:pt>
                <c:pt idx="261">
                  <c:v>46697.526717557252</c:v>
                </c:pt>
                <c:pt idx="262">
                  <c:v>46696.927756653989</c:v>
                </c:pt>
                <c:pt idx="263">
                  <c:v>46696.875</c:v>
                </c:pt>
                <c:pt idx="264">
                  <c:v>46696.392452830187</c:v>
                </c:pt>
                <c:pt idx="265">
                  <c:v>46695.266917293236</c:v>
                </c:pt>
                <c:pt idx="266">
                  <c:v>46694.835205992509</c:v>
                </c:pt>
                <c:pt idx="267">
                  <c:v>46693.641791044778</c:v>
                </c:pt>
                <c:pt idx="268">
                  <c:v>46692.951672862451</c:v>
                </c:pt>
                <c:pt idx="269">
                  <c:v>46691.770370370374</c:v>
                </c:pt>
                <c:pt idx="270">
                  <c:v>46691.70848708487</c:v>
                </c:pt>
                <c:pt idx="271">
                  <c:v>46691.242647058825</c:v>
                </c:pt>
                <c:pt idx="272">
                  <c:v>46691.16117216117</c:v>
                </c:pt>
                <c:pt idx="273">
                  <c:v>46690.485401459853</c:v>
                </c:pt>
                <c:pt idx="274">
                  <c:v>46690.243636363637</c:v>
                </c:pt>
                <c:pt idx="275">
                  <c:v>46689.608695652176</c:v>
                </c:pt>
                <c:pt idx="276">
                  <c:v>46689.36823104693</c:v>
                </c:pt>
                <c:pt idx="277">
                  <c:v>46689.615107913669</c:v>
                </c:pt>
                <c:pt idx="278">
                  <c:v>46689.315412186377</c:v>
                </c:pt>
                <c:pt idx="279">
                  <c:v>46688.532142857141</c:v>
                </c:pt>
                <c:pt idx="280">
                  <c:v>46688.288256227759</c:v>
                </c:pt>
                <c:pt idx="281">
                  <c:v>46687.666666666664</c:v>
                </c:pt>
                <c:pt idx="282">
                  <c:v>46687.55477031802</c:v>
                </c:pt>
                <c:pt idx="283">
                  <c:v>46686.968309859156</c:v>
                </c:pt>
                <c:pt idx="284">
                  <c:v>46687.087719298244</c:v>
                </c:pt>
                <c:pt idx="285">
                  <c:v>46686.769230769234</c:v>
                </c:pt>
                <c:pt idx="286">
                  <c:v>46687.041811846691</c:v>
                </c:pt>
                <c:pt idx="287">
                  <c:v>46686.798611111109</c:v>
                </c:pt>
                <c:pt idx="288">
                  <c:v>46686.152249134946</c:v>
                </c:pt>
                <c:pt idx="289">
                  <c:v>46687.558620689655</c:v>
                </c:pt>
                <c:pt idx="290">
                  <c:v>46688.319587628866</c:v>
                </c:pt>
                <c:pt idx="291">
                  <c:v>46688.561643835616</c:v>
                </c:pt>
                <c:pt idx="292">
                  <c:v>46689.334470989765</c:v>
                </c:pt>
                <c:pt idx="293">
                  <c:v>46689.700680272108</c:v>
                </c:pt>
                <c:pt idx="294">
                  <c:v>46690.481355932206</c:v>
                </c:pt>
                <c:pt idx="295">
                  <c:v>46690.898648648646</c:v>
                </c:pt>
                <c:pt idx="296">
                  <c:v>46692.003367003366</c:v>
                </c:pt>
                <c:pt idx="297">
                  <c:v>46693.43624161074</c:v>
                </c:pt>
                <c:pt idx="298">
                  <c:v>46694.341137123745</c:v>
                </c:pt>
                <c:pt idx="299">
                  <c:v>46694.86</c:v>
                </c:pt>
                <c:pt idx="300">
                  <c:v>46696.066445182725</c:v>
                </c:pt>
                <c:pt idx="301">
                  <c:v>46696.920529801326</c:v>
                </c:pt>
                <c:pt idx="302">
                  <c:v>46698.105610561055</c:v>
                </c:pt>
                <c:pt idx="303">
                  <c:v>46698.789473684214</c:v>
                </c:pt>
                <c:pt idx="304">
                  <c:v>46699.796721311475</c:v>
                </c:pt>
                <c:pt idx="305">
                  <c:v>46699.960784313727</c:v>
                </c:pt>
                <c:pt idx="306">
                  <c:v>46700.465798045603</c:v>
                </c:pt>
                <c:pt idx="307">
                  <c:v>46699.990259740262</c:v>
                </c:pt>
                <c:pt idx="308">
                  <c:v>46699.148867313917</c:v>
                </c:pt>
                <c:pt idx="309">
                  <c:v>46698.645161290326</c:v>
                </c:pt>
                <c:pt idx="310">
                  <c:v>46698.52411575563</c:v>
                </c:pt>
                <c:pt idx="311">
                  <c:v>46698.076923076922</c:v>
                </c:pt>
                <c:pt idx="312">
                  <c:v>46697.124600638977</c:v>
                </c:pt>
                <c:pt idx="313">
                  <c:v>46696.656050955411</c:v>
                </c:pt>
                <c:pt idx="314">
                  <c:v>46697.038095238095</c:v>
                </c:pt>
                <c:pt idx="315">
                  <c:v>46697.75</c:v>
                </c:pt>
                <c:pt idx="316">
                  <c:v>46698.063091482647</c:v>
                </c:pt>
                <c:pt idx="317">
                  <c:v>46698.707547169812</c:v>
                </c:pt>
                <c:pt idx="318">
                  <c:v>46698.971786833856</c:v>
                </c:pt>
                <c:pt idx="319">
                  <c:v>46699.646874999999</c:v>
                </c:pt>
                <c:pt idx="320">
                  <c:v>46699.72585669782</c:v>
                </c:pt>
                <c:pt idx="321">
                  <c:v>46700.236024844722</c:v>
                </c:pt>
                <c:pt idx="322">
                  <c:v>46701.126934984517</c:v>
                </c:pt>
                <c:pt idx="323">
                  <c:v>46701.66358024691</c:v>
                </c:pt>
                <c:pt idx="324">
                  <c:v>46702.661538461536</c:v>
                </c:pt>
                <c:pt idx="325">
                  <c:v>46703.993865030672</c:v>
                </c:pt>
                <c:pt idx="326">
                  <c:v>46704.963302752294</c:v>
                </c:pt>
                <c:pt idx="327">
                  <c:v>46705.384146341465</c:v>
                </c:pt>
                <c:pt idx="328">
                  <c:v>46706.145896656533</c:v>
                </c:pt>
                <c:pt idx="329">
                  <c:v>46706.527272727275</c:v>
                </c:pt>
                <c:pt idx="330">
                  <c:v>46706.519637462239</c:v>
                </c:pt>
                <c:pt idx="331">
                  <c:v>46706.927710843374</c:v>
                </c:pt>
                <c:pt idx="332">
                  <c:v>46707.738738738735</c:v>
                </c:pt>
                <c:pt idx="333">
                  <c:v>46708.041916167662</c:v>
                </c:pt>
                <c:pt idx="334">
                  <c:v>46708.68358208955</c:v>
                </c:pt>
                <c:pt idx="335">
                  <c:v>46708.619047619046</c:v>
                </c:pt>
                <c:pt idx="336">
                  <c:v>46709.053412462905</c:v>
                </c:pt>
                <c:pt idx="337">
                  <c:v>46709.180473372784</c:v>
                </c:pt>
                <c:pt idx="338">
                  <c:v>46709.693215339234</c:v>
                </c:pt>
                <c:pt idx="339">
                  <c:v>46709.885294117645</c:v>
                </c:pt>
                <c:pt idx="340">
                  <c:v>46710.648093841643</c:v>
                </c:pt>
                <c:pt idx="341">
                  <c:v>46710.602339181285</c:v>
                </c:pt>
                <c:pt idx="342">
                  <c:v>46710.037900874639</c:v>
                </c:pt>
                <c:pt idx="343">
                  <c:v>46709.872093023259</c:v>
                </c:pt>
                <c:pt idx="344">
                  <c:v>46708.991304347823</c:v>
                </c:pt>
                <c:pt idx="345">
                  <c:v>46708.618497109826</c:v>
                </c:pt>
                <c:pt idx="346">
                  <c:v>46707.956772334292</c:v>
                </c:pt>
                <c:pt idx="347">
                  <c:v>46706.94540229885</c:v>
                </c:pt>
                <c:pt idx="348">
                  <c:v>46706.237822349569</c:v>
                </c:pt>
                <c:pt idx="349">
                  <c:v>46705.02</c:v>
                </c:pt>
                <c:pt idx="350">
                  <c:v>46704.62393162393</c:v>
                </c:pt>
                <c:pt idx="351">
                  <c:v>46703.69886363636</c:v>
                </c:pt>
                <c:pt idx="352">
                  <c:v>46703.209631728045</c:v>
                </c:pt>
                <c:pt idx="353">
                  <c:v>46703.048022598872</c:v>
                </c:pt>
                <c:pt idx="354">
                  <c:v>46703.369014084506</c:v>
                </c:pt>
                <c:pt idx="355">
                  <c:v>46704.019662921346</c:v>
                </c:pt>
                <c:pt idx="356">
                  <c:v>46704.263305322129</c:v>
                </c:pt>
                <c:pt idx="357">
                  <c:v>46704.807262569833</c:v>
                </c:pt>
                <c:pt idx="358">
                  <c:v>46704.952646239552</c:v>
                </c:pt>
                <c:pt idx="359">
                  <c:v>46705.494444444441</c:v>
                </c:pt>
                <c:pt idx="360">
                  <c:v>46705.739612188365</c:v>
                </c:pt>
                <c:pt idx="361">
                  <c:v>46706.40331491713</c:v>
                </c:pt>
                <c:pt idx="362">
                  <c:v>46706.366391184572</c:v>
                </c:pt>
                <c:pt idx="363">
                  <c:v>46705.887362637361</c:v>
                </c:pt>
                <c:pt idx="364">
                  <c:v>46705.726027397257</c:v>
                </c:pt>
                <c:pt idx="365">
                  <c:v>46705.849726775959</c:v>
                </c:pt>
                <c:pt idx="366">
                  <c:v>46705.700272479568</c:v>
                </c:pt>
                <c:pt idx="367">
                  <c:v>46705.171195652176</c:v>
                </c:pt>
                <c:pt idx="368">
                  <c:v>46705.189701897019</c:v>
                </c:pt>
                <c:pt idx="369">
                  <c:v>46704.651351351349</c:v>
                </c:pt>
                <c:pt idx="370">
                  <c:v>46704.396226415098</c:v>
                </c:pt>
                <c:pt idx="371">
                  <c:v>46704.451612903227</c:v>
                </c:pt>
                <c:pt idx="372">
                  <c:v>46703.825737265419</c:v>
                </c:pt>
                <c:pt idx="373">
                  <c:v>46703.529411764706</c:v>
                </c:pt>
                <c:pt idx="374">
                  <c:v>46703.677333333333</c:v>
                </c:pt>
                <c:pt idx="375">
                  <c:v>46704.223404255317</c:v>
                </c:pt>
                <c:pt idx="376">
                  <c:v>46704.310344827587</c:v>
                </c:pt>
                <c:pt idx="377">
                  <c:v>46705.052910052909</c:v>
                </c:pt>
                <c:pt idx="378">
                  <c:v>46705.245382585752</c:v>
                </c:pt>
                <c:pt idx="379">
                  <c:v>46705.768421052635</c:v>
                </c:pt>
                <c:pt idx="380">
                  <c:v>46705.897637795279</c:v>
                </c:pt>
                <c:pt idx="381">
                  <c:v>46706.625654450261</c:v>
                </c:pt>
                <c:pt idx="382">
                  <c:v>46706.851174934724</c:v>
                </c:pt>
                <c:pt idx="383">
                  <c:v>46707.4453125</c:v>
                </c:pt>
                <c:pt idx="384">
                  <c:v>46707.464935064934</c:v>
                </c:pt>
                <c:pt idx="385">
                  <c:v>46706.924870466319</c:v>
                </c:pt>
                <c:pt idx="386">
                  <c:v>46706.894056847545</c:v>
                </c:pt>
                <c:pt idx="387">
                  <c:v>46706.448453608245</c:v>
                </c:pt>
                <c:pt idx="388">
                  <c:v>46706.326478149102</c:v>
                </c:pt>
                <c:pt idx="389">
                  <c:v>46705.782051282054</c:v>
                </c:pt>
                <c:pt idx="390">
                  <c:v>46705.682864450129</c:v>
                </c:pt>
                <c:pt idx="391">
                  <c:v>46705.311224489793</c:v>
                </c:pt>
                <c:pt idx="392">
                  <c:v>46704.610687022898</c:v>
                </c:pt>
                <c:pt idx="393">
                  <c:v>46704.319796954318</c:v>
                </c:pt>
                <c:pt idx="394">
                  <c:v>46703.470886075949</c:v>
                </c:pt>
                <c:pt idx="395">
                  <c:v>46703.085858585859</c:v>
                </c:pt>
                <c:pt idx="396">
                  <c:v>46702.957178841309</c:v>
                </c:pt>
                <c:pt idx="397">
                  <c:v>46702.577889447239</c:v>
                </c:pt>
                <c:pt idx="398">
                  <c:v>46701.84210526316</c:v>
                </c:pt>
                <c:pt idx="399">
                  <c:v>46701.3675</c:v>
                </c:pt>
                <c:pt idx="400">
                  <c:v>46701.17705735661</c:v>
                </c:pt>
                <c:pt idx="401">
                  <c:v>46700.691542288558</c:v>
                </c:pt>
                <c:pt idx="402">
                  <c:v>46700.545905707193</c:v>
                </c:pt>
                <c:pt idx="403">
                  <c:v>46700.121287128713</c:v>
                </c:pt>
                <c:pt idx="404">
                  <c:v>46699.953086419751</c:v>
                </c:pt>
                <c:pt idx="405">
                  <c:v>46699.470443349754</c:v>
                </c:pt>
                <c:pt idx="406">
                  <c:v>46699.267813267812</c:v>
                </c:pt>
                <c:pt idx="407">
                  <c:v>46698.492647058825</c:v>
                </c:pt>
                <c:pt idx="408">
                  <c:v>46698.23960880196</c:v>
                </c:pt>
                <c:pt idx="409">
                  <c:v>46697.71707317073</c:v>
                </c:pt>
                <c:pt idx="410">
                  <c:v>46697.52311435523</c:v>
                </c:pt>
                <c:pt idx="411">
                  <c:v>46696.956310679612</c:v>
                </c:pt>
                <c:pt idx="412">
                  <c:v>46696.7191283293</c:v>
                </c:pt>
                <c:pt idx="413">
                  <c:v>46696.140096618357</c:v>
                </c:pt>
                <c:pt idx="414">
                  <c:v>46696.084337349399</c:v>
                </c:pt>
                <c:pt idx="415">
                  <c:v>46695.665865384617</c:v>
                </c:pt>
                <c:pt idx="416">
                  <c:v>46694.882494004793</c:v>
                </c:pt>
                <c:pt idx="417">
                  <c:v>46694.373205741627</c:v>
                </c:pt>
                <c:pt idx="418">
                  <c:v>46693.615751789977</c:v>
                </c:pt>
                <c:pt idx="419">
                  <c:v>46693.314285714288</c:v>
                </c:pt>
                <c:pt idx="420">
                  <c:v>46693.320665083134</c:v>
                </c:pt>
                <c:pt idx="421">
                  <c:v>46692.637440758292</c:v>
                </c:pt>
                <c:pt idx="422">
                  <c:v>46692.456264775414</c:v>
                </c:pt>
                <c:pt idx="423">
                  <c:v>46691.933962264149</c:v>
                </c:pt>
                <c:pt idx="424">
                  <c:v>46691.781176470591</c:v>
                </c:pt>
                <c:pt idx="425">
                  <c:v>46691.239436619719</c:v>
                </c:pt>
                <c:pt idx="426">
                  <c:v>46691.077283372368</c:v>
                </c:pt>
                <c:pt idx="427">
                  <c:v>46690.644859813081</c:v>
                </c:pt>
                <c:pt idx="428">
                  <c:v>46690.596736596737</c:v>
                </c:pt>
                <c:pt idx="429">
                  <c:v>46691.325581395351</c:v>
                </c:pt>
                <c:pt idx="430">
                  <c:v>46691.566125290025</c:v>
                </c:pt>
                <c:pt idx="431">
                  <c:v>46692.078703703701</c:v>
                </c:pt>
                <c:pt idx="432">
                  <c:v>46692.935334872978</c:v>
                </c:pt>
                <c:pt idx="433">
                  <c:v>46693.534562211978</c:v>
                </c:pt>
                <c:pt idx="434">
                  <c:v>46693.802298850576</c:v>
                </c:pt>
                <c:pt idx="435">
                  <c:v>46694.327981651375</c:v>
                </c:pt>
                <c:pt idx="436">
                  <c:v>46694.588100686502</c:v>
                </c:pt>
                <c:pt idx="437">
                  <c:v>46695.248858447485</c:v>
                </c:pt>
                <c:pt idx="438">
                  <c:v>46695.662870159453</c:v>
                </c:pt>
                <c:pt idx="439">
                  <c:v>46696.306818181816</c:v>
                </c:pt>
                <c:pt idx="440">
                  <c:v>46696.648526077101</c:v>
                </c:pt>
                <c:pt idx="441">
                  <c:v>46697.260180995472</c:v>
                </c:pt>
                <c:pt idx="442">
                  <c:v>46697.559819413094</c:v>
                </c:pt>
                <c:pt idx="443">
                  <c:v>46697.340090090089</c:v>
                </c:pt>
                <c:pt idx="444">
                  <c:v>46696.833707865168</c:v>
                </c:pt>
                <c:pt idx="445">
                  <c:v>46696.587443946191</c:v>
                </c:pt>
                <c:pt idx="446">
                  <c:v>46695.977628635344</c:v>
                </c:pt>
                <c:pt idx="447">
                  <c:v>46695.638392857145</c:v>
                </c:pt>
                <c:pt idx="448">
                  <c:v>46696.149220489977</c:v>
                </c:pt>
                <c:pt idx="449">
                  <c:v>46696.146666666667</c:v>
                </c:pt>
                <c:pt idx="450">
                  <c:v>46695.906873614193</c:v>
                </c:pt>
                <c:pt idx="451">
                  <c:v>46695.298672566372</c:v>
                </c:pt>
                <c:pt idx="452">
                  <c:v>46694.958057395146</c:v>
                </c:pt>
                <c:pt idx="453">
                  <c:v>46694.381057268722</c:v>
                </c:pt>
                <c:pt idx="454">
                  <c:v>46694.167032967031</c:v>
                </c:pt>
                <c:pt idx="455">
                  <c:v>46693.618421052633</c:v>
                </c:pt>
                <c:pt idx="456">
                  <c:v>46693.514223194747</c:v>
                </c:pt>
                <c:pt idx="457">
                  <c:v>46693.10480349345</c:v>
                </c:pt>
                <c:pt idx="458">
                  <c:v>46692.98039215686</c:v>
                </c:pt>
                <c:pt idx="459">
                  <c:v>46693.497826086954</c:v>
                </c:pt>
                <c:pt idx="460">
                  <c:v>46693.685466377443</c:v>
                </c:pt>
                <c:pt idx="461">
                  <c:v>46694.190476190473</c:v>
                </c:pt>
                <c:pt idx="462">
                  <c:v>46694.952483801295</c:v>
                </c:pt>
                <c:pt idx="463">
                  <c:v>46695.459051724138</c:v>
                </c:pt>
                <c:pt idx="464">
                  <c:v>46695.621505376344</c:v>
                </c:pt>
                <c:pt idx="465">
                  <c:v>46696.109442060086</c:v>
                </c:pt>
                <c:pt idx="466">
                  <c:v>46696.815845824414</c:v>
                </c:pt>
                <c:pt idx="467">
                  <c:v>46697.034188034188</c:v>
                </c:pt>
                <c:pt idx="468">
                  <c:v>46697.611940298506</c:v>
                </c:pt>
                <c:pt idx="469">
                  <c:v>46697.655319148937</c:v>
                </c:pt>
                <c:pt idx="470">
                  <c:v>46697.263269639065</c:v>
                </c:pt>
                <c:pt idx="471">
                  <c:v>46697.125</c:v>
                </c:pt>
                <c:pt idx="472">
                  <c:v>46697.617336152223</c:v>
                </c:pt>
                <c:pt idx="473">
                  <c:v>46698.337552742618</c:v>
                </c:pt>
                <c:pt idx="474">
                  <c:v>46698.728421052634</c:v>
                </c:pt>
                <c:pt idx="475">
                  <c:v>46699.418067226892</c:v>
                </c:pt>
                <c:pt idx="476">
                  <c:v>46699.696016771486</c:v>
                </c:pt>
                <c:pt idx="477">
                  <c:v>46700.31589958159</c:v>
                </c:pt>
                <c:pt idx="478">
                  <c:v>46700.5636743215</c:v>
                </c:pt>
                <c:pt idx="479">
                  <c:v>46701.116666666669</c:v>
                </c:pt>
                <c:pt idx="480">
                  <c:v>46701.382536382538</c:v>
                </c:pt>
                <c:pt idx="481">
                  <c:v>46701.86099585062</c:v>
                </c:pt>
                <c:pt idx="482">
                  <c:v>46701.983436852999</c:v>
                </c:pt>
                <c:pt idx="483">
                  <c:v>46702.483471074382</c:v>
                </c:pt>
                <c:pt idx="484">
                  <c:v>46702.676288659793</c:v>
                </c:pt>
                <c:pt idx="485">
                  <c:v>46703.080246913582</c:v>
                </c:pt>
                <c:pt idx="486">
                  <c:v>46703.137577002053</c:v>
                </c:pt>
                <c:pt idx="487">
                  <c:v>46703.567622950817</c:v>
                </c:pt>
                <c:pt idx="488">
                  <c:v>46703.337423312885</c:v>
                </c:pt>
                <c:pt idx="489">
                  <c:v>46703.320408163265</c:v>
                </c:pt>
                <c:pt idx="490">
                  <c:v>46702.945010183299</c:v>
                </c:pt>
                <c:pt idx="491">
                  <c:v>46702.882113821135</c:v>
                </c:pt>
                <c:pt idx="492">
                  <c:v>46702.582150101422</c:v>
                </c:pt>
                <c:pt idx="493">
                  <c:v>46701.965587044535</c:v>
                </c:pt>
                <c:pt idx="494">
                  <c:v>46701.723232323231</c:v>
                </c:pt>
                <c:pt idx="495">
                  <c:v>46700.961693548386</c:v>
                </c:pt>
                <c:pt idx="496">
                  <c:v>46700.760563380281</c:v>
                </c:pt>
                <c:pt idx="497">
                  <c:v>46700.337349397589</c:v>
                </c:pt>
                <c:pt idx="498">
                  <c:v>46700.154308617231</c:v>
                </c:pt>
                <c:pt idx="499">
                  <c:v>46699.69</c:v>
                </c:pt>
                <c:pt idx="500">
                  <c:v>46699.437125748504</c:v>
                </c:pt>
                <c:pt idx="501">
                  <c:v>46699.394422310754</c:v>
                </c:pt>
                <c:pt idx="502">
                  <c:v>46699.115308151093</c:v>
                </c:pt>
                <c:pt idx="503">
                  <c:v>46699.168650793654</c:v>
                </c:pt>
                <c:pt idx="504">
                  <c:v>46698.956435643566</c:v>
                </c:pt>
                <c:pt idx="505">
                  <c:v>46698.966403162056</c:v>
                </c:pt>
                <c:pt idx="506">
                  <c:v>46698.611439842207</c:v>
                </c:pt>
                <c:pt idx="507">
                  <c:v>46698.54527559055</c:v>
                </c:pt>
                <c:pt idx="508">
                  <c:v>46698.675834970527</c:v>
                </c:pt>
                <c:pt idx="509">
                  <c:v>46698.533333333333</c:v>
                </c:pt>
                <c:pt idx="510">
                  <c:v>46698.67123287671</c:v>
                </c:pt>
                <c:pt idx="511">
                  <c:v>46698.5546875</c:v>
                </c:pt>
                <c:pt idx="512">
                  <c:v>46698.230019493174</c:v>
                </c:pt>
                <c:pt idx="513">
                  <c:v>46698.103112840465</c:v>
                </c:pt>
                <c:pt idx="514">
                  <c:v>46697.693203883493</c:v>
                </c:pt>
                <c:pt idx="515">
                  <c:v>46697.5</c:v>
                </c:pt>
                <c:pt idx="516">
                  <c:v>46696.972920696324</c:v>
                </c:pt>
                <c:pt idx="517">
                  <c:v>46696.774131274135</c:v>
                </c:pt>
                <c:pt idx="518">
                  <c:v>46696.861271676302</c:v>
                </c:pt>
                <c:pt idx="519">
                  <c:v>46696.574999999997</c:v>
                </c:pt>
                <c:pt idx="520">
                  <c:v>46696.664107485602</c:v>
                </c:pt>
                <c:pt idx="521">
                  <c:v>46696.463601532567</c:v>
                </c:pt>
                <c:pt idx="522">
                  <c:v>46696.483747609942</c:v>
                </c:pt>
                <c:pt idx="523">
                  <c:v>46696.05916030534</c:v>
                </c:pt>
                <c:pt idx="524">
                  <c:v>46695.89523809524</c:v>
                </c:pt>
                <c:pt idx="525">
                  <c:v>46695.507604562736</c:v>
                </c:pt>
                <c:pt idx="526">
                  <c:v>46695.366223908917</c:v>
                </c:pt>
                <c:pt idx="527">
                  <c:v>46695.007575757576</c:v>
                </c:pt>
                <c:pt idx="528">
                  <c:v>46694.909262759924</c:v>
                </c:pt>
                <c:pt idx="529">
                  <c:v>46694.532075471696</c:v>
                </c:pt>
                <c:pt idx="530">
                  <c:v>46694.346516007536</c:v>
                </c:pt>
                <c:pt idx="531">
                  <c:v>46693.953007518794</c:v>
                </c:pt>
                <c:pt idx="532">
                  <c:v>46694.093808630394</c:v>
                </c:pt>
                <c:pt idx="533">
                  <c:v>46693.812734082399</c:v>
                </c:pt>
                <c:pt idx="534">
                  <c:v>46693.317757009347</c:v>
                </c:pt>
                <c:pt idx="535">
                  <c:v>46693.169776119401</c:v>
                </c:pt>
                <c:pt idx="536">
                  <c:v>46693.616387337061</c:v>
                </c:pt>
                <c:pt idx="537">
                  <c:v>46694.302973977698</c:v>
                </c:pt>
                <c:pt idx="538">
                  <c:v>46694.740259740262</c:v>
                </c:pt>
                <c:pt idx="539">
                  <c:v>46694.966666666667</c:v>
                </c:pt>
                <c:pt idx="540">
                  <c:v>46694.866913123842</c:v>
                </c:pt>
                <c:pt idx="541">
                  <c:v>46695.217712177124</c:v>
                </c:pt>
                <c:pt idx="542">
                  <c:v>46695.235727440144</c:v>
                </c:pt>
                <c:pt idx="543">
                  <c:v>46695.70220588235</c:v>
                </c:pt>
                <c:pt idx="544">
                  <c:v>46695.70458715596</c:v>
                </c:pt>
                <c:pt idx="545">
                  <c:v>46696.225274725271</c:v>
                </c:pt>
                <c:pt idx="546">
                  <c:v>46696.489945155394</c:v>
                </c:pt>
                <c:pt idx="547">
                  <c:v>46697.060218978106</c:v>
                </c:pt>
                <c:pt idx="548">
                  <c:v>46697.346083788703</c:v>
                </c:pt>
                <c:pt idx="549">
                  <c:v>46696.992727272729</c:v>
                </c:pt>
                <c:pt idx="550">
                  <c:v>46696.457350272234</c:v>
                </c:pt>
                <c:pt idx="551">
                  <c:v>46696.2481884058</c:v>
                </c:pt>
                <c:pt idx="552">
                  <c:v>46696.349005424956</c:v>
                </c:pt>
                <c:pt idx="553">
                  <c:v>46696.167870036101</c:v>
                </c:pt>
                <c:pt idx="554">
                  <c:v>46696.279279279282</c:v>
                </c:pt>
                <c:pt idx="555">
                  <c:v>46696.205035971223</c:v>
                </c:pt>
                <c:pt idx="556">
                  <c:v>46696.312387791739</c:v>
                </c:pt>
                <c:pt idx="557">
                  <c:v>46696.209677419356</c:v>
                </c:pt>
                <c:pt idx="558">
                  <c:v>46695.91413237925</c:v>
                </c:pt>
                <c:pt idx="559">
                  <c:v>46695.901785714283</c:v>
                </c:pt>
                <c:pt idx="560">
                  <c:v>46695.554367201425</c:v>
                </c:pt>
                <c:pt idx="561">
                  <c:v>46695.439501779358</c:v>
                </c:pt>
                <c:pt idx="562">
                  <c:v>46695.50976909414</c:v>
                </c:pt>
                <c:pt idx="563">
                  <c:v>46695.333333333336</c:v>
                </c:pt>
                <c:pt idx="564">
                  <c:v>46695.362831858409</c:v>
                </c:pt>
                <c:pt idx="565">
                  <c:v>46695.570671378089</c:v>
                </c:pt>
                <c:pt idx="566">
                  <c:v>46695.509700176364</c:v>
                </c:pt>
                <c:pt idx="567">
                  <c:v>46695.267605633802</c:v>
                </c:pt>
                <c:pt idx="568">
                  <c:v>46695.328646748683</c:v>
                </c:pt>
                <c:pt idx="569">
                  <c:v>46695.178947368418</c:v>
                </c:pt>
                <c:pt idx="570">
                  <c:v>46695.252189141858</c:v>
                </c:pt>
                <c:pt idx="571">
                  <c:v>46695.092657342655</c:v>
                </c:pt>
                <c:pt idx="572">
                  <c:v>46695.123909249567</c:v>
                </c:pt>
                <c:pt idx="573">
                  <c:v>46695.454703832751</c:v>
                </c:pt>
                <c:pt idx="574">
                  <c:v>46695.961739130435</c:v>
                </c:pt>
                <c:pt idx="575">
                  <c:v>46696.135416666664</c:v>
                </c:pt>
                <c:pt idx="576">
                  <c:v>46696.11265164645</c:v>
                </c:pt>
                <c:pt idx="577">
                  <c:v>46695.662629757782</c:v>
                </c:pt>
                <c:pt idx="578">
                  <c:v>46695.485319516411</c:v>
                </c:pt>
                <c:pt idx="579">
                  <c:v>46695.524137931032</c:v>
                </c:pt>
                <c:pt idx="580">
                  <c:v>46695.311531841653</c:v>
                </c:pt>
                <c:pt idx="581">
                  <c:v>46695.340206185567</c:v>
                </c:pt>
                <c:pt idx="582">
                  <c:v>46695.099485420244</c:v>
                </c:pt>
                <c:pt idx="583">
                  <c:v>46695.099315068495</c:v>
                </c:pt>
                <c:pt idx="584">
                  <c:v>46694.813675213678</c:v>
                </c:pt>
                <c:pt idx="585">
                  <c:v>46694.800341296926</c:v>
                </c:pt>
                <c:pt idx="586">
                  <c:v>46694.592844974446</c:v>
                </c:pt>
                <c:pt idx="587">
                  <c:v>46694.632653061228</c:v>
                </c:pt>
                <c:pt idx="588">
                  <c:v>46694.441426146012</c:v>
                </c:pt>
                <c:pt idx="589">
                  <c:v>46694.506779661016</c:v>
                </c:pt>
                <c:pt idx="590">
                  <c:v>46694.328257191199</c:v>
                </c:pt>
                <c:pt idx="591">
                  <c:v>46693.863175675673</c:v>
                </c:pt>
                <c:pt idx="592">
                  <c:v>46693.615514333898</c:v>
                </c:pt>
                <c:pt idx="593">
                  <c:v>46693.101010101011</c:v>
                </c:pt>
                <c:pt idx="594">
                  <c:v>46692.813445378153</c:v>
                </c:pt>
                <c:pt idx="595">
                  <c:v>46692.342281879195</c:v>
                </c:pt>
                <c:pt idx="596">
                  <c:v>46692.192629815749</c:v>
                </c:pt>
                <c:pt idx="597">
                  <c:v>46691.812709030099</c:v>
                </c:pt>
                <c:pt idx="598">
                  <c:v>46691.260434056763</c:v>
                </c:pt>
                <c:pt idx="599">
                  <c:v>46690.99</c:v>
                </c:pt>
                <c:pt idx="600">
                  <c:v>46690.941763727118</c:v>
                </c:pt>
                <c:pt idx="601">
                  <c:v>46690.602990033221</c:v>
                </c:pt>
                <c:pt idx="602">
                  <c:v>46690.585406301827</c:v>
                </c:pt>
                <c:pt idx="603">
                  <c:v>46690.274834437085</c:v>
                </c:pt>
                <c:pt idx="604">
                  <c:v>46690.219834710741</c:v>
                </c:pt>
                <c:pt idx="605">
                  <c:v>46689.929042904289</c:v>
                </c:pt>
                <c:pt idx="606">
                  <c:v>46689.825370675455</c:v>
                </c:pt>
                <c:pt idx="607">
                  <c:v>46690.06414473684</c:v>
                </c:pt>
                <c:pt idx="608">
                  <c:v>46690.597701149425</c:v>
                </c:pt>
                <c:pt idx="609">
                  <c:v>46690.831147540986</c:v>
                </c:pt>
                <c:pt idx="610">
                  <c:v>46691.284779050737</c:v>
                </c:pt>
                <c:pt idx="611">
                  <c:v>46691.186274509804</c:v>
                </c:pt>
                <c:pt idx="612">
                  <c:v>46690.911908646005</c:v>
                </c:pt>
                <c:pt idx="613">
                  <c:v>46690.850162866453</c:v>
                </c:pt>
                <c:pt idx="614">
                  <c:v>46690.500813008133</c:v>
                </c:pt>
                <c:pt idx="615">
                  <c:v>46690.418831168834</c:v>
                </c:pt>
                <c:pt idx="616">
                  <c:v>46690.113452188009</c:v>
                </c:pt>
                <c:pt idx="617">
                  <c:v>46690.161812297738</c:v>
                </c:pt>
                <c:pt idx="618">
                  <c:v>46690.040387722132</c:v>
                </c:pt>
                <c:pt idx="619">
                  <c:v>46689.640322580643</c:v>
                </c:pt>
                <c:pt idx="620">
                  <c:v>46689.603864734301</c:v>
                </c:pt>
                <c:pt idx="621">
                  <c:v>46689.315112540193</c:v>
                </c:pt>
                <c:pt idx="622">
                  <c:v>46689.187800963082</c:v>
                </c:pt>
                <c:pt idx="623">
                  <c:v>46689.238782051281</c:v>
                </c:pt>
                <c:pt idx="624">
                  <c:v>46689.036800000002</c:v>
                </c:pt>
                <c:pt idx="625">
                  <c:v>46689.033546325882</c:v>
                </c:pt>
                <c:pt idx="626">
                  <c:v>46689.535885167461</c:v>
                </c:pt>
                <c:pt idx="627">
                  <c:v>46689.840764331209</c:v>
                </c:pt>
                <c:pt idx="628">
                  <c:v>46690.538950715418</c:v>
                </c:pt>
                <c:pt idx="629">
                  <c:v>46690.963492063493</c:v>
                </c:pt>
                <c:pt idx="630">
                  <c:v>46691.03328050713</c:v>
                </c:pt>
                <c:pt idx="631">
                  <c:v>46691.300632911392</c:v>
                </c:pt>
                <c:pt idx="632">
                  <c:v>46691.225908372828</c:v>
                </c:pt>
                <c:pt idx="633">
                  <c:v>46691.443217665612</c:v>
                </c:pt>
                <c:pt idx="634">
                  <c:v>46691.455118110236</c:v>
                </c:pt>
                <c:pt idx="635">
                  <c:v>46691.682389937108</c:v>
                </c:pt>
                <c:pt idx="636">
                  <c:v>46691.615384615383</c:v>
                </c:pt>
                <c:pt idx="637">
                  <c:v>46691.827586206899</c:v>
                </c:pt>
                <c:pt idx="638">
                  <c:v>46691.838810641624</c:v>
                </c:pt>
                <c:pt idx="639">
                  <c:v>46691.657812500001</c:v>
                </c:pt>
                <c:pt idx="640">
                  <c:v>46691.647425897034</c:v>
                </c:pt>
                <c:pt idx="641">
                  <c:v>46691.437694704051</c:v>
                </c:pt>
                <c:pt idx="642">
                  <c:v>46691.441679626747</c:v>
                </c:pt>
                <c:pt idx="643">
                  <c:v>46691.287267080748</c:v>
                </c:pt>
                <c:pt idx="644">
                  <c:v>46691.384496124032</c:v>
                </c:pt>
                <c:pt idx="645">
                  <c:v>46691.277089783282</c:v>
                </c:pt>
                <c:pt idx="646">
                  <c:v>46691.397217928905</c:v>
                </c:pt>
                <c:pt idx="647">
                  <c:v>46691.342592592591</c:v>
                </c:pt>
                <c:pt idx="648">
                  <c:v>46691.477657935284</c:v>
                </c:pt>
                <c:pt idx="649">
                  <c:v>46691.275384615386</c:v>
                </c:pt>
                <c:pt idx="650">
                  <c:v>46691.328725038402</c:v>
                </c:pt>
                <c:pt idx="651">
                  <c:v>46691.835889570553</c:v>
                </c:pt>
                <c:pt idx="652">
                  <c:v>46692.13782542113</c:v>
                </c:pt>
                <c:pt idx="653">
                  <c:v>46692.611620795105</c:v>
                </c:pt>
                <c:pt idx="654">
                  <c:v>46692.914503816792</c:v>
                </c:pt>
                <c:pt idx="655">
                  <c:v>46693.463414634149</c:v>
                </c:pt>
                <c:pt idx="656">
                  <c:v>46693.77168949772</c:v>
                </c:pt>
                <c:pt idx="657">
                  <c:v>46694.42705167173</c:v>
                </c:pt>
                <c:pt idx="658">
                  <c:v>46694.855842185127</c:v>
                </c:pt>
                <c:pt idx="659">
                  <c:v>46695.507575757576</c:v>
                </c:pt>
                <c:pt idx="660">
                  <c:v>46695.969742813919</c:v>
                </c:pt>
                <c:pt idx="661">
                  <c:v>46696.253776435042</c:v>
                </c:pt>
                <c:pt idx="662">
                  <c:v>46696.120663650072</c:v>
                </c:pt>
                <c:pt idx="663">
                  <c:v>46696.159638554214</c:v>
                </c:pt>
                <c:pt idx="664">
                  <c:v>46696.012030075188</c:v>
                </c:pt>
                <c:pt idx="665">
                  <c:v>46696.087087087086</c:v>
                </c:pt>
                <c:pt idx="666">
                  <c:v>46695.959520239878</c:v>
                </c:pt>
                <c:pt idx="667">
                  <c:v>46695.982035928144</c:v>
                </c:pt>
                <c:pt idx="668">
                  <c:v>46695.847533632288</c:v>
                </c:pt>
                <c:pt idx="669">
                  <c:v>46695.54179104478</c:v>
                </c:pt>
                <c:pt idx="670">
                  <c:v>46695.672131147541</c:v>
                </c:pt>
                <c:pt idx="671">
                  <c:v>46695.590773809527</c:v>
                </c:pt>
                <c:pt idx="672">
                  <c:v>46695.734026745915</c:v>
                </c:pt>
                <c:pt idx="673">
                  <c:v>46695.637982195847</c:v>
                </c:pt>
                <c:pt idx="674">
                  <c:v>46695.15111111111</c:v>
                </c:pt>
                <c:pt idx="675">
                  <c:v>46695.00591715976</c:v>
                </c:pt>
                <c:pt idx="676">
                  <c:v>46694.68833087149</c:v>
                </c:pt>
                <c:pt idx="677">
                  <c:v>46694.530973451328</c:v>
                </c:pt>
                <c:pt idx="678">
                  <c:v>46694.52430044183</c:v>
                </c:pt>
                <c:pt idx="679">
                  <c:v>46694.304411764708</c:v>
                </c:pt>
                <c:pt idx="680">
                  <c:v>46694.293685756238</c:v>
                </c:pt>
                <c:pt idx="681">
                  <c:v>46694.101173020528</c:v>
                </c:pt>
                <c:pt idx="682">
                  <c:v>46694.108345534405</c:v>
                </c:pt>
                <c:pt idx="683">
                  <c:v>46693.894736842107</c:v>
                </c:pt>
                <c:pt idx="684">
                  <c:v>46693.874452554744</c:v>
                </c:pt>
                <c:pt idx="685">
                  <c:v>46693.690962099128</c:v>
                </c:pt>
                <c:pt idx="686">
                  <c:v>46693.320232896651</c:v>
                </c:pt>
                <c:pt idx="687">
                  <c:v>46693.126453488374</c:v>
                </c:pt>
                <c:pt idx="688">
                  <c:v>46693.079825834546</c:v>
                </c:pt>
                <c:pt idx="689">
                  <c:v>46692.840579710144</c:v>
                </c:pt>
                <c:pt idx="690">
                  <c:v>46692.865412445732</c:v>
                </c:pt>
                <c:pt idx="691">
                  <c:v>46692.599710982657</c:v>
                </c:pt>
                <c:pt idx="692">
                  <c:v>46692.666666666664</c:v>
                </c:pt>
                <c:pt idx="693">
                  <c:v>46692.554755043231</c:v>
                </c:pt>
                <c:pt idx="694">
                  <c:v>46692.293525179855</c:v>
                </c:pt>
                <c:pt idx="695">
                  <c:v>46692.196839080461</c:v>
                </c:pt>
                <c:pt idx="696">
                  <c:v>46691.770444763271</c:v>
                </c:pt>
                <c:pt idx="697">
                  <c:v>46691.713467048714</c:v>
                </c:pt>
                <c:pt idx="698">
                  <c:v>46691.4678111588</c:v>
                </c:pt>
                <c:pt idx="699">
                  <c:v>46691.44</c:v>
                </c:pt>
                <c:pt idx="700">
                  <c:v>46691.142653352355</c:v>
                </c:pt>
                <c:pt idx="701">
                  <c:v>46691.138176638175</c:v>
                </c:pt>
                <c:pt idx="702">
                  <c:v>46690.928876244667</c:v>
                </c:pt>
                <c:pt idx="703">
                  <c:v>46690.938920454544</c:v>
                </c:pt>
                <c:pt idx="704">
                  <c:v>46690.734751773052</c:v>
                </c:pt>
                <c:pt idx="705">
                  <c:v>46690.686968838527</c:v>
                </c:pt>
                <c:pt idx="706">
                  <c:v>46690.456859971709</c:v>
                </c:pt>
                <c:pt idx="707">
                  <c:v>46690.639830508473</c:v>
                </c:pt>
                <c:pt idx="708">
                  <c:v>46691.014104372356</c:v>
                </c:pt>
                <c:pt idx="709">
                  <c:v>46691.04084507042</c:v>
                </c:pt>
                <c:pt idx="710">
                  <c:v>46691.268635724329</c:v>
                </c:pt>
                <c:pt idx="711">
                  <c:v>46691.653089887637</c:v>
                </c:pt>
                <c:pt idx="712">
                  <c:v>46691.812061711084</c:v>
                </c:pt>
                <c:pt idx="713">
                  <c:v>46692.169467787113</c:v>
                </c:pt>
                <c:pt idx="714">
                  <c:v>46692.355244755243</c:v>
                </c:pt>
                <c:pt idx="715">
                  <c:v>46692.684357541897</c:v>
                </c:pt>
                <c:pt idx="716">
                  <c:v>46692.488145048817</c:v>
                </c:pt>
                <c:pt idx="717">
                  <c:v>46692.593314763231</c:v>
                </c:pt>
                <c:pt idx="718">
                  <c:v>46692.541029207234</c:v>
                </c:pt>
                <c:pt idx="719">
                  <c:v>46692.301388888889</c:v>
                </c:pt>
                <c:pt idx="720">
                  <c:v>46691.886269070732</c:v>
                </c:pt>
                <c:pt idx="721">
                  <c:v>46691.693905817177</c:v>
                </c:pt>
                <c:pt idx="722">
                  <c:v>46691.69847856155</c:v>
                </c:pt>
                <c:pt idx="723">
                  <c:v>46691.563535911599</c:v>
                </c:pt>
                <c:pt idx="724">
                  <c:v>46691.270344827586</c:v>
                </c:pt>
                <c:pt idx="725">
                  <c:v>46691.1391184573</c:v>
                </c:pt>
                <c:pt idx="726">
                  <c:v>46691.165061898209</c:v>
                </c:pt>
                <c:pt idx="727">
                  <c:v>46691.006868131866</c:v>
                </c:pt>
                <c:pt idx="728">
                  <c:v>46690.669410150891</c:v>
                </c:pt>
                <c:pt idx="729">
                  <c:v>46690.689041095888</c:v>
                </c:pt>
                <c:pt idx="730">
                  <c:v>46691.153214774284</c:v>
                </c:pt>
                <c:pt idx="731">
                  <c:v>46691.355191256829</c:v>
                </c:pt>
                <c:pt idx="732">
                  <c:v>46691.817189631649</c:v>
                </c:pt>
                <c:pt idx="733">
                  <c:v>46692.113079019073</c:v>
                </c:pt>
                <c:pt idx="734">
                  <c:v>46692.672108843537</c:v>
                </c:pt>
                <c:pt idx="735">
                  <c:v>46693.061141304344</c:v>
                </c:pt>
                <c:pt idx="736">
                  <c:v>46693.279511533241</c:v>
                </c:pt>
                <c:pt idx="737">
                  <c:v>46693.714092140923</c:v>
                </c:pt>
                <c:pt idx="738">
                  <c:v>46693.967523680651</c:v>
                </c:pt>
                <c:pt idx="739">
                  <c:v>46694.381081081083</c:v>
                </c:pt>
                <c:pt idx="740">
                  <c:v>46694.565452091767</c:v>
                </c:pt>
                <c:pt idx="741">
                  <c:v>46694.960916442047</c:v>
                </c:pt>
                <c:pt idx="742">
                  <c:v>46695.074024226109</c:v>
                </c:pt>
                <c:pt idx="743">
                  <c:v>46695.337365591397</c:v>
                </c:pt>
                <c:pt idx="744">
                  <c:v>46695.762416107384</c:v>
                </c:pt>
                <c:pt idx="745">
                  <c:v>46695.978552278822</c:v>
                </c:pt>
                <c:pt idx="746">
                  <c:v>46696.356091030793</c:v>
                </c:pt>
                <c:pt idx="747">
                  <c:v>46696.598930481283</c:v>
                </c:pt>
                <c:pt idx="748">
                  <c:v>46697.033377837113</c:v>
                </c:pt>
                <c:pt idx="749">
                  <c:v>46697.102666666666</c:v>
                </c:pt>
                <c:pt idx="750">
                  <c:v>46696.977363515311</c:v>
                </c:pt>
                <c:pt idx="751">
                  <c:v>46696.679521276594</c:v>
                </c:pt>
                <c:pt idx="752">
                  <c:v>46696.192563081007</c:v>
                </c:pt>
                <c:pt idx="753">
                  <c:v>46696.006631299737</c:v>
                </c:pt>
                <c:pt idx="754">
                  <c:v>46695.533774834439</c:v>
                </c:pt>
                <c:pt idx="755">
                  <c:v>46695.2791005291</c:v>
                </c:pt>
                <c:pt idx="756">
                  <c:v>46695.297225891678</c:v>
                </c:pt>
                <c:pt idx="757">
                  <c:v>46695.121372031659</c:v>
                </c:pt>
                <c:pt idx="758">
                  <c:v>46695.08563899868</c:v>
                </c:pt>
                <c:pt idx="759">
                  <c:v>46694.805263157898</c:v>
                </c:pt>
                <c:pt idx="760">
                  <c:v>46694.657030223389</c:v>
                </c:pt>
                <c:pt idx="761">
                  <c:v>46694.675853018372</c:v>
                </c:pt>
                <c:pt idx="762">
                  <c:v>46694.501965923984</c:v>
                </c:pt>
                <c:pt idx="763">
                  <c:v>46694.496073298433</c:v>
                </c:pt>
                <c:pt idx="764">
                  <c:v>46694.245751633985</c:v>
                </c:pt>
                <c:pt idx="765">
                  <c:v>46694.174934725852</c:v>
                </c:pt>
                <c:pt idx="766">
                  <c:v>46694.262059973924</c:v>
                </c:pt>
                <c:pt idx="767">
                  <c:v>46694.180989583336</c:v>
                </c:pt>
                <c:pt idx="768">
                  <c:v>46693.91157347204</c:v>
                </c:pt>
                <c:pt idx="769">
                  <c:v>46693.80649350649</c:v>
                </c:pt>
                <c:pt idx="770">
                  <c:v>46693.972762645913</c:v>
                </c:pt>
                <c:pt idx="771">
                  <c:v>46693.954663212433</c:v>
                </c:pt>
                <c:pt idx="772">
                  <c:v>46693.70504527814</c:v>
                </c:pt>
                <c:pt idx="773">
                  <c:v>46693.662790697672</c:v>
                </c:pt>
                <c:pt idx="774">
                  <c:v>46693.470967741938</c:v>
                </c:pt>
                <c:pt idx="775">
                  <c:v>46693.448453608245</c:v>
                </c:pt>
                <c:pt idx="776">
                  <c:v>46693.28442728443</c:v>
                </c:pt>
                <c:pt idx="777">
                  <c:v>46693.254498714654</c:v>
                </c:pt>
                <c:pt idx="778">
                  <c:v>46692.961489088579</c:v>
                </c:pt>
                <c:pt idx="779">
                  <c:v>46692.805128205131</c:v>
                </c:pt>
                <c:pt idx="780">
                  <c:v>46692.475032010247</c:v>
                </c:pt>
                <c:pt idx="781">
                  <c:v>46692.297953964196</c:v>
                </c:pt>
                <c:pt idx="782">
                  <c:v>46691.88633461047</c:v>
                </c:pt>
                <c:pt idx="783">
                  <c:v>46691.702806122448</c:v>
                </c:pt>
                <c:pt idx="784">
                  <c:v>46691.379617834398</c:v>
                </c:pt>
                <c:pt idx="785">
                  <c:v>46691.203562340968</c:v>
                </c:pt>
                <c:pt idx="786">
                  <c:v>46691.171537484115</c:v>
                </c:pt>
                <c:pt idx="787">
                  <c:v>46690.989847715733</c:v>
                </c:pt>
                <c:pt idx="788">
                  <c:v>46690.627376425859</c:v>
                </c:pt>
                <c:pt idx="789">
                  <c:v>46690.425316455694</c:v>
                </c:pt>
                <c:pt idx="790">
                  <c:v>46689.993678887484</c:v>
                </c:pt>
                <c:pt idx="791">
                  <c:v>46689.813131313131</c:v>
                </c:pt>
                <c:pt idx="792">
                  <c:v>46689.760403530898</c:v>
                </c:pt>
                <c:pt idx="793">
                  <c:v>46689.506297229222</c:v>
                </c:pt>
                <c:pt idx="794">
                  <c:v>46689.0213836478</c:v>
                </c:pt>
                <c:pt idx="795">
                  <c:v>46688.699748743718</c:v>
                </c:pt>
                <c:pt idx="796">
                  <c:v>46688.553324968634</c:v>
                </c:pt>
                <c:pt idx="797">
                  <c:v>46688.190476190473</c:v>
                </c:pt>
                <c:pt idx="798">
                  <c:v>46688.026282853571</c:v>
                </c:pt>
                <c:pt idx="799">
                  <c:v>46688.088750000003</c:v>
                </c:pt>
                <c:pt idx="800">
                  <c:v>46687.987515605491</c:v>
                </c:pt>
                <c:pt idx="801">
                  <c:v>46687.745635910222</c:v>
                </c:pt>
                <c:pt idx="802">
                  <c:v>46687.647571606474</c:v>
                </c:pt>
                <c:pt idx="803">
                  <c:v>46687.695273631842</c:v>
                </c:pt>
                <c:pt idx="804">
                  <c:v>46687.611180124222</c:v>
                </c:pt>
                <c:pt idx="805">
                  <c:v>46687.655086848637</c:v>
                </c:pt>
                <c:pt idx="806">
                  <c:v>46687.555142503101</c:v>
                </c:pt>
                <c:pt idx="807">
                  <c:v>46687.601485148516</c:v>
                </c:pt>
                <c:pt idx="808">
                  <c:v>46687.511742892457</c:v>
                </c:pt>
                <c:pt idx="809">
                  <c:v>46687.298765432097</c:v>
                </c:pt>
                <c:pt idx="810">
                  <c:v>46687.233045622685</c:v>
                </c:pt>
                <c:pt idx="811">
                  <c:v>46686.940886699507</c:v>
                </c:pt>
                <c:pt idx="812">
                  <c:v>46686.854858548584</c:v>
                </c:pt>
                <c:pt idx="813">
                  <c:v>46686.574938574937</c:v>
                </c:pt>
                <c:pt idx="814">
                  <c:v>46686.473619631899</c:v>
                </c:pt>
                <c:pt idx="815">
                  <c:v>46686.54779411765</c:v>
                </c:pt>
                <c:pt idx="816">
                  <c:v>46686.430844553244</c:v>
                </c:pt>
                <c:pt idx="817">
                  <c:v>46686.514669926648</c:v>
                </c:pt>
                <c:pt idx="818">
                  <c:v>46686.45054945055</c:v>
                </c:pt>
                <c:pt idx="819">
                  <c:v>46686.059756097558</c:v>
                </c:pt>
                <c:pt idx="820">
                  <c:v>46686.034104750303</c:v>
                </c:pt>
                <c:pt idx="821">
                  <c:v>46685.840632603409</c:v>
                </c:pt>
                <c:pt idx="822">
                  <c:v>46685.773997569864</c:v>
                </c:pt>
                <c:pt idx="823">
                  <c:v>46685.549757281551</c:v>
                </c:pt>
                <c:pt idx="824">
                  <c:v>46685.484848484848</c:v>
                </c:pt>
                <c:pt idx="825">
                  <c:v>46685.256658595645</c:v>
                </c:pt>
                <c:pt idx="826">
                  <c:v>46685.180169286577</c:v>
                </c:pt>
                <c:pt idx="827">
                  <c:v>46684.929951690821</c:v>
                </c:pt>
                <c:pt idx="828">
                  <c:v>46684.806996381179</c:v>
                </c:pt>
                <c:pt idx="829">
                  <c:v>46684.850602409635</c:v>
                </c:pt>
                <c:pt idx="830">
                  <c:v>46684.581227436822</c:v>
                </c:pt>
                <c:pt idx="831">
                  <c:v>46684.454326923078</c:v>
                </c:pt>
                <c:pt idx="832">
                  <c:v>46684.469387755104</c:v>
                </c:pt>
                <c:pt idx="833">
                  <c:v>46684.205035971223</c:v>
                </c:pt>
                <c:pt idx="834">
                  <c:v>46684.124550898203</c:v>
                </c:pt>
                <c:pt idx="835">
                  <c:v>46684.240430622012</c:v>
                </c:pt>
                <c:pt idx="836">
                  <c:v>46684.19832735962</c:v>
                </c:pt>
                <c:pt idx="837">
                  <c:v>46683.96062052506</c:v>
                </c:pt>
                <c:pt idx="838">
                  <c:v>46683.877234803338</c:v>
                </c:pt>
                <c:pt idx="839">
                  <c:v>46683.62857142857</c:v>
                </c:pt>
                <c:pt idx="840">
                  <c:v>46683.696789536269</c:v>
                </c:pt>
                <c:pt idx="841">
                  <c:v>46683.450118764842</c:v>
                </c:pt>
                <c:pt idx="842">
                  <c:v>46683.360616844606</c:v>
                </c:pt>
                <c:pt idx="843">
                  <c:v>46683.399289099529</c:v>
                </c:pt>
                <c:pt idx="844">
                  <c:v>46683.301775147927</c:v>
                </c:pt>
                <c:pt idx="845">
                  <c:v>46683.330969267139</c:v>
                </c:pt>
                <c:pt idx="846">
                  <c:v>46683.139315230226</c:v>
                </c:pt>
                <c:pt idx="847">
                  <c:v>46683.123820754714</c:v>
                </c:pt>
                <c:pt idx="848">
                  <c:v>46682.964664310952</c:v>
                </c:pt>
                <c:pt idx="849">
                  <c:v>46683.063529411767</c:v>
                </c:pt>
                <c:pt idx="850">
                  <c:v>46683.003525264394</c:v>
                </c:pt>
                <c:pt idx="851">
                  <c:v>46683.066901408449</c:v>
                </c:pt>
                <c:pt idx="852">
                  <c:v>46682.844079718641</c:v>
                </c:pt>
                <c:pt idx="853">
                  <c:v>46682.819672131147</c:v>
                </c:pt>
                <c:pt idx="854">
                  <c:v>46682.915789473685</c:v>
                </c:pt>
                <c:pt idx="855">
                  <c:v>46682.883177570096</c:v>
                </c:pt>
                <c:pt idx="856">
                  <c:v>46682.584597432906</c:v>
                </c:pt>
                <c:pt idx="857">
                  <c:v>46682.550116550119</c:v>
                </c:pt>
                <c:pt idx="858">
                  <c:v>46682.213038416761</c:v>
                </c:pt>
                <c:pt idx="859">
                  <c:v>46682.167441860467</c:v>
                </c:pt>
                <c:pt idx="860">
                  <c:v>46681.917537746805</c:v>
                </c:pt>
                <c:pt idx="861">
                  <c:v>46681.812064965197</c:v>
                </c:pt>
                <c:pt idx="862">
                  <c:v>46681.828505214369</c:v>
                </c:pt>
                <c:pt idx="863">
                  <c:v>46681.668981481482</c:v>
                </c:pt>
                <c:pt idx="864">
                  <c:v>46681.638150289014</c:v>
                </c:pt>
                <c:pt idx="865">
                  <c:v>46681.722863741343</c:v>
                </c:pt>
                <c:pt idx="866">
                  <c:v>46681.589388696659</c:v>
                </c:pt>
                <c:pt idx="867">
                  <c:v>46681.726958525345</c:v>
                </c:pt>
                <c:pt idx="868">
                  <c:v>46681.721518987339</c:v>
                </c:pt>
                <c:pt idx="869">
                  <c:v>46681.895402298847</c:v>
                </c:pt>
                <c:pt idx="870">
                  <c:v>46681.864523536162</c:v>
                </c:pt>
                <c:pt idx="871">
                  <c:v>46682.100917431191</c:v>
                </c:pt>
                <c:pt idx="872">
                  <c:v>46682.214203894619</c:v>
                </c:pt>
                <c:pt idx="873">
                  <c:v>46682.084668192219</c:v>
                </c:pt>
                <c:pt idx="874">
                  <c:v>46682.244571428571</c:v>
                </c:pt>
                <c:pt idx="875">
                  <c:v>46682.174657534248</c:v>
                </c:pt>
                <c:pt idx="876">
                  <c:v>46682.256556442415</c:v>
                </c:pt>
                <c:pt idx="877">
                  <c:v>46682.456719817768</c:v>
                </c:pt>
                <c:pt idx="878">
                  <c:v>46682.53356086462</c:v>
                </c:pt>
                <c:pt idx="879">
                  <c:v>46682.75</c:v>
                </c:pt>
                <c:pt idx="880">
                  <c:v>46682.852440408627</c:v>
                </c:pt>
                <c:pt idx="881">
                  <c:v>46682.793650793654</c:v>
                </c:pt>
                <c:pt idx="882">
                  <c:v>46682.939977349946</c:v>
                </c:pt>
                <c:pt idx="883">
                  <c:v>46682.912895927599</c:v>
                </c:pt>
                <c:pt idx="884">
                  <c:v>46683.012429378534</c:v>
                </c:pt>
                <c:pt idx="885">
                  <c:v>46682.95146726862</c:v>
                </c:pt>
                <c:pt idx="886">
                  <c:v>46683.063134160089</c:v>
                </c:pt>
                <c:pt idx="887">
                  <c:v>46683.027027027027</c:v>
                </c:pt>
                <c:pt idx="888">
                  <c:v>46683.111361079864</c:v>
                </c:pt>
                <c:pt idx="889">
                  <c:v>46682.97640449438</c:v>
                </c:pt>
                <c:pt idx="890">
                  <c:v>46683.153759820423</c:v>
                </c:pt>
                <c:pt idx="891">
                  <c:v>46683.16816143498</c:v>
                </c:pt>
                <c:pt idx="892">
                  <c:v>46683.054871220607</c:v>
                </c:pt>
                <c:pt idx="893">
                  <c:v>46683.091722595076</c:v>
                </c:pt>
                <c:pt idx="894">
                  <c:v>46683.269273743019</c:v>
                </c:pt>
                <c:pt idx="895">
                  <c:v>46683.28125</c:v>
                </c:pt>
                <c:pt idx="896">
                  <c:v>46683.413600891865</c:v>
                </c:pt>
                <c:pt idx="897">
                  <c:v>46683.77728285078</c:v>
                </c:pt>
                <c:pt idx="898">
                  <c:v>46683.904338153501</c:v>
                </c:pt>
                <c:pt idx="899">
                  <c:v>46684.327777777777</c:v>
                </c:pt>
                <c:pt idx="900">
                  <c:v>46684.488346281913</c:v>
                </c:pt>
                <c:pt idx="901">
                  <c:v>46684.878048780491</c:v>
                </c:pt>
                <c:pt idx="902">
                  <c:v>46684.92469545958</c:v>
                </c:pt>
                <c:pt idx="903">
                  <c:v>46684.692477876109</c:v>
                </c:pt>
                <c:pt idx="904">
                  <c:v>46684.766850828732</c:v>
                </c:pt>
                <c:pt idx="905">
                  <c:v>46684.688741721853</c:v>
                </c:pt>
                <c:pt idx="906">
                  <c:v>46684.476295479602</c:v>
                </c:pt>
                <c:pt idx="907">
                  <c:v>46684.376651982377</c:v>
                </c:pt>
                <c:pt idx="908">
                  <c:v>46684.150715071504</c:v>
                </c:pt>
                <c:pt idx="909">
                  <c:v>46684.063736263735</c:v>
                </c:pt>
                <c:pt idx="910">
                  <c:v>46683.80461031833</c:v>
                </c:pt>
                <c:pt idx="911">
                  <c:v>46683.685307017542</c:v>
                </c:pt>
                <c:pt idx="912">
                  <c:v>46683.449069003284</c:v>
                </c:pt>
                <c:pt idx="913">
                  <c:v>46683.408096280087</c:v>
                </c:pt>
                <c:pt idx="914">
                  <c:v>46683.187978142079</c:v>
                </c:pt>
                <c:pt idx="915">
                  <c:v>46682.847161572055</c:v>
                </c:pt>
                <c:pt idx="916">
                  <c:v>46682.649945474375</c:v>
                </c:pt>
                <c:pt idx="917">
                  <c:v>46682.293028322441</c:v>
                </c:pt>
                <c:pt idx="918">
                  <c:v>46682.066376496194</c:v>
                </c:pt>
                <c:pt idx="919">
                  <c:v>46681.968478260867</c:v>
                </c:pt>
                <c:pt idx="920">
                  <c:v>46682.060803474487</c:v>
                </c:pt>
                <c:pt idx="921">
                  <c:v>46682.013015184384</c:v>
                </c:pt>
                <c:pt idx="922">
                  <c:v>46681.84073672806</c:v>
                </c:pt>
                <c:pt idx="923">
                  <c:v>46681.777056277053</c:v>
                </c:pt>
                <c:pt idx="924">
                  <c:v>46681.476756756754</c:v>
                </c:pt>
                <c:pt idx="925">
                  <c:v>46681.42332613391</c:v>
                </c:pt>
                <c:pt idx="926">
                  <c:v>46681.22545846818</c:v>
                </c:pt>
                <c:pt idx="927">
                  <c:v>46681.135775862072</c:v>
                </c:pt>
                <c:pt idx="928">
                  <c:v>46681.162540365985</c:v>
                </c:pt>
                <c:pt idx="929">
                  <c:v>46681.076344086025</c:v>
                </c:pt>
                <c:pt idx="930">
                  <c:v>46681.099892588616</c:v>
                </c:pt>
                <c:pt idx="931">
                  <c:v>46681.0160944206</c:v>
                </c:pt>
                <c:pt idx="932">
                  <c:v>46680.795284030013</c:v>
                </c:pt>
                <c:pt idx="933">
                  <c:v>46680.740899357603</c:v>
                </c:pt>
                <c:pt idx="934">
                  <c:v>46680.552941176473</c:v>
                </c:pt>
                <c:pt idx="935">
                  <c:v>46680.491452991453</c:v>
                </c:pt>
                <c:pt idx="936">
                  <c:v>46680.131270010672</c:v>
                </c:pt>
                <c:pt idx="937">
                  <c:v>46680.11300639659</c:v>
                </c:pt>
                <c:pt idx="938">
                  <c:v>46679.927582534612</c:v>
                </c:pt>
                <c:pt idx="939">
                  <c:v>46679.907446808509</c:v>
                </c:pt>
                <c:pt idx="940">
                  <c:v>46679.752391073329</c:v>
                </c:pt>
                <c:pt idx="941">
                  <c:v>46679.78025477707</c:v>
                </c:pt>
                <c:pt idx="942">
                  <c:v>46680.20148462354</c:v>
                </c:pt>
                <c:pt idx="943">
                  <c:v>46680.515889830509</c:v>
                </c:pt>
                <c:pt idx="944">
                  <c:v>46680.643386243384</c:v>
                </c:pt>
                <c:pt idx="945">
                  <c:v>46680.973572938688</c:v>
                </c:pt>
                <c:pt idx="946">
                  <c:v>46681.157338965153</c:v>
                </c:pt>
                <c:pt idx="947">
                  <c:v>46681.219409282698</c:v>
                </c:pt>
                <c:pt idx="948">
                  <c:v>46681.418335089569</c:v>
                </c:pt>
                <c:pt idx="949">
                  <c:v>46681.194736842102</c:v>
                </c:pt>
                <c:pt idx="950">
                  <c:v>46681.190325972661</c:v>
                </c:pt>
                <c:pt idx="951">
                  <c:v>46681.073529411762</c:v>
                </c:pt>
                <c:pt idx="952">
                  <c:v>46681.215110178382</c:v>
                </c:pt>
                <c:pt idx="953">
                  <c:v>46681.249475890989</c:v>
                </c:pt>
                <c:pt idx="954">
                  <c:v>46681.461780104713</c:v>
                </c:pt>
                <c:pt idx="955">
                  <c:v>46681.413179916315</c:v>
                </c:pt>
                <c:pt idx="956">
                  <c:v>46681.57157784744</c:v>
                </c:pt>
                <c:pt idx="957">
                  <c:v>46681.447807933197</c:v>
                </c:pt>
                <c:pt idx="958">
                  <c:v>46681.501564129299</c:v>
                </c:pt>
                <c:pt idx="959">
                  <c:v>46681.439583333333</c:v>
                </c:pt>
                <c:pt idx="960">
                  <c:v>46681.507804370449</c:v>
                </c:pt>
                <c:pt idx="961">
                  <c:v>46681.43866943867</c:v>
                </c:pt>
                <c:pt idx="962">
                  <c:v>46681.258566978191</c:v>
                </c:pt>
                <c:pt idx="963">
                  <c:v>46681.224066390045</c:v>
                </c:pt>
                <c:pt idx="964">
                  <c:v>46681.033160621759</c:v>
                </c:pt>
                <c:pt idx="965">
                  <c:v>46681.019668737063</c:v>
                </c:pt>
                <c:pt idx="966">
                  <c:v>46681.114788004139</c:v>
                </c:pt>
                <c:pt idx="967">
                  <c:v>46681.037190082643</c:v>
                </c:pt>
                <c:pt idx="968">
                  <c:v>46681.088751289986</c:v>
                </c:pt>
                <c:pt idx="969">
                  <c:v>46681.030927835054</c:v>
                </c:pt>
                <c:pt idx="970">
                  <c:v>46680.747682801237</c:v>
                </c:pt>
                <c:pt idx="971">
                  <c:v>46680.622427983537</c:v>
                </c:pt>
                <c:pt idx="972">
                  <c:v>46680.311408016445</c:v>
                </c:pt>
                <c:pt idx="973">
                  <c:v>46679.866529774125</c:v>
                </c:pt>
                <c:pt idx="974">
                  <c:v>46679.620512820511</c:v>
                </c:pt>
                <c:pt idx="975">
                  <c:v>46679.563524590165</c:v>
                </c:pt>
                <c:pt idx="976">
                  <c:v>46679.36642784033</c:v>
                </c:pt>
                <c:pt idx="977">
                  <c:v>46679.31083844581</c:v>
                </c:pt>
                <c:pt idx="978">
                  <c:v>46679.397344228804</c:v>
                </c:pt>
                <c:pt idx="979">
                  <c:v>46679.368367346942</c:v>
                </c:pt>
                <c:pt idx="980">
                  <c:v>46679.219164118243</c:v>
                </c:pt>
                <c:pt idx="981">
                  <c:v>46679.178207739307</c:v>
                </c:pt>
                <c:pt idx="982">
                  <c:v>46679.013224821974</c:v>
                </c:pt>
                <c:pt idx="983">
                  <c:v>46678.950203252032</c:v>
                </c:pt>
                <c:pt idx="984">
                  <c:v>46678.741116751269</c:v>
                </c:pt>
                <c:pt idx="985">
                  <c:v>46678.796146044624</c:v>
                </c:pt>
                <c:pt idx="986">
                  <c:v>46678.698074974673</c:v>
                </c:pt>
                <c:pt idx="987">
                  <c:v>46678.720647773276</c:v>
                </c:pt>
                <c:pt idx="988">
                  <c:v>46678.639029322549</c:v>
                </c:pt>
                <c:pt idx="989">
                  <c:v>46678.713131313132</c:v>
                </c:pt>
                <c:pt idx="990">
                  <c:v>46678.512613521692</c:v>
                </c:pt>
                <c:pt idx="991">
                  <c:v>46678.467741935485</c:v>
                </c:pt>
                <c:pt idx="992">
                  <c:v>46678.532729103725</c:v>
                </c:pt>
                <c:pt idx="993">
                  <c:v>46678.495975855134</c:v>
                </c:pt>
                <c:pt idx="994">
                  <c:v>46678.345728643217</c:v>
                </c:pt>
                <c:pt idx="995">
                  <c:v>46678.321285140562</c:v>
                </c:pt>
                <c:pt idx="996">
                  <c:v>46678.187562688065</c:v>
                </c:pt>
                <c:pt idx="997">
                  <c:v>46678.164328657316</c:v>
                </c:pt>
                <c:pt idx="998">
                  <c:v>46678.253253253257</c:v>
                </c:pt>
                <c:pt idx="999">
                  <c:v>46678.201000000001</c:v>
                </c:pt>
                <c:pt idx="1000">
                  <c:v>46678.335664335667</c:v>
                </c:pt>
                <c:pt idx="1001">
                  <c:v>46678.365269461079</c:v>
                </c:pt>
                <c:pt idx="1002">
                  <c:v>46678.184446660023</c:v>
                </c:pt>
                <c:pt idx="1003">
                  <c:v>46678.147410358564</c:v>
                </c:pt>
                <c:pt idx="1004">
                  <c:v>46678.005970149257</c:v>
                </c:pt>
                <c:pt idx="1005">
                  <c:v>46677.975149105368</c:v>
                </c:pt>
                <c:pt idx="1006">
                  <c:v>46677.756703078448</c:v>
                </c:pt>
                <c:pt idx="1007">
                  <c:v>46677.672619047618</c:v>
                </c:pt>
                <c:pt idx="1008">
                  <c:v>46677.419226957383</c:v>
                </c:pt>
                <c:pt idx="1009">
                  <c:v>46677.359405940595</c:v>
                </c:pt>
                <c:pt idx="1010">
                  <c:v>46677.40158259149</c:v>
                </c:pt>
                <c:pt idx="1011">
                  <c:v>46677.274703557312</c:v>
                </c:pt>
                <c:pt idx="1012">
                  <c:v>46677.322803553798</c:v>
                </c:pt>
                <c:pt idx="1013">
                  <c:v>46677.205128205125</c:v>
                </c:pt>
                <c:pt idx="1014">
                  <c:v>46677.202955665023</c:v>
                </c:pt>
                <c:pt idx="1015">
                  <c:v>46677.002952755909</c:v>
                </c:pt>
                <c:pt idx="1016">
                  <c:v>46677.029498525073</c:v>
                </c:pt>
                <c:pt idx="1017">
                  <c:v>46676.950884086444</c:v>
                </c:pt>
                <c:pt idx="1018">
                  <c:v>46677.083415112858</c:v>
                </c:pt>
                <c:pt idx="1019">
                  <c:v>46676.990196078434</c:v>
                </c:pt>
                <c:pt idx="1020">
                  <c:v>46676.765915768854</c:v>
                </c:pt>
                <c:pt idx="1021">
                  <c:v>46676.661448140898</c:v>
                </c:pt>
                <c:pt idx="1022">
                  <c:v>46676.451612903227</c:v>
                </c:pt>
                <c:pt idx="1023">
                  <c:v>46676.462890625</c:v>
                </c:pt>
                <c:pt idx="1024">
                  <c:v>46676.328780487805</c:v>
                </c:pt>
                <c:pt idx="1025">
                  <c:v>46676.31091617934</c:v>
                </c:pt>
                <c:pt idx="1026">
                  <c:v>46676.138266796494</c:v>
                </c:pt>
                <c:pt idx="1027">
                  <c:v>46676.092412451362</c:v>
                </c:pt>
                <c:pt idx="1028">
                  <c:v>46676.215743440232</c:v>
                </c:pt>
                <c:pt idx="1029">
                  <c:v>46676.454368932042</c:v>
                </c:pt>
                <c:pt idx="1030">
                  <c:v>46676.31231813773</c:v>
                </c:pt>
                <c:pt idx="1031">
                  <c:v>46676.307170542634</c:v>
                </c:pt>
                <c:pt idx="1032">
                  <c:v>46676.473378509196</c:v>
                </c:pt>
                <c:pt idx="1033">
                  <c:v>46676.503868471955</c:v>
                </c:pt>
                <c:pt idx="1034">
                  <c:v>46676.421256038644</c:v>
                </c:pt>
                <c:pt idx="1035">
                  <c:v>46676.466216216213</c:v>
                </c:pt>
                <c:pt idx="1036">
                  <c:v>46676.324975891999</c:v>
                </c:pt>
                <c:pt idx="1037">
                  <c:v>46676.355491329479</c:v>
                </c:pt>
                <c:pt idx="1038">
                  <c:v>46676.164581328201</c:v>
                </c:pt>
                <c:pt idx="1039">
                  <c:v>46676.119230769233</c:v>
                </c:pt>
                <c:pt idx="1040">
                  <c:v>46676.178674351584</c:v>
                </c:pt>
                <c:pt idx="1041">
                  <c:v>46676.072936660268</c:v>
                </c:pt>
                <c:pt idx="1042">
                  <c:v>46676.114093959732</c:v>
                </c:pt>
                <c:pt idx="1043">
                  <c:v>46675.975095785441</c:v>
                </c:pt>
                <c:pt idx="1044">
                  <c:v>46676.012440191385</c:v>
                </c:pt>
                <c:pt idx="1045">
                  <c:v>46675.88814531549</c:v>
                </c:pt>
                <c:pt idx="1046">
                  <c:v>46675.65711556829</c:v>
                </c:pt>
                <c:pt idx="1047">
                  <c:v>46675.562022900762</c:v>
                </c:pt>
                <c:pt idx="1048">
                  <c:v>46675.345090562441</c:v>
                </c:pt>
                <c:pt idx="1049">
                  <c:v>46675.230476190474</c:v>
                </c:pt>
                <c:pt idx="1050">
                  <c:v>46675.234062797339</c:v>
                </c:pt>
                <c:pt idx="1051">
                  <c:v>46675.115019011406</c:v>
                </c:pt>
                <c:pt idx="1052">
                  <c:v>46675.117758784429</c:v>
                </c:pt>
                <c:pt idx="1053">
                  <c:v>46674.934535104367</c:v>
                </c:pt>
                <c:pt idx="1054">
                  <c:v>46674.8691943128</c:v>
                </c:pt>
                <c:pt idx="1055">
                  <c:v>46674.675189393936</c:v>
                </c:pt>
                <c:pt idx="1056">
                  <c:v>46674.587511825921</c:v>
                </c:pt>
                <c:pt idx="1057">
                  <c:v>46674.383742911152</c:v>
                </c:pt>
                <c:pt idx="1058">
                  <c:v>46674.309726156753</c:v>
                </c:pt>
                <c:pt idx="1059">
                  <c:v>46674.132075471702</c:v>
                </c:pt>
                <c:pt idx="1060">
                  <c:v>46674.056550424131</c:v>
                </c:pt>
                <c:pt idx="1061">
                  <c:v>46673.851224105463</c:v>
                </c:pt>
                <c:pt idx="1062">
                  <c:v>46673.829727187207</c:v>
                </c:pt>
                <c:pt idx="1063">
                  <c:v>46674.04605263158</c:v>
                </c:pt>
                <c:pt idx="1064">
                  <c:v>46674.06103286385</c:v>
                </c:pt>
                <c:pt idx="1065">
                  <c:v>46673.948405253286</c:v>
                </c:pt>
                <c:pt idx="1066">
                  <c:v>46674.113402061856</c:v>
                </c:pt>
                <c:pt idx="1067">
                  <c:v>46674.392322097381</c:v>
                </c:pt>
                <c:pt idx="1068">
                  <c:v>46674.513564078581</c:v>
                </c:pt>
                <c:pt idx="1069">
                  <c:v>46674.827102803742</c:v>
                </c:pt>
                <c:pt idx="1070">
                  <c:v>46675.009337068157</c:v>
                </c:pt>
                <c:pt idx="1071">
                  <c:v>46675.374067164179</c:v>
                </c:pt>
                <c:pt idx="1072">
                  <c:v>46675.642124883503</c:v>
                </c:pt>
                <c:pt idx="1073">
                  <c:v>46675.784916201119</c:v>
                </c:pt>
                <c:pt idx="1074">
                  <c:v>46676.152558139533</c:v>
                </c:pt>
                <c:pt idx="1075">
                  <c:v>46676.413568773234</c:v>
                </c:pt>
                <c:pt idx="1076">
                  <c:v>46676.581244196845</c:v>
                </c:pt>
                <c:pt idx="1077">
                  <c:v>46676.947124304264</c:v>
                </c:pt>
                <c:pt idx="1078">
                  <c:v>46677.199258572749</c:v>
                </c:pt>
                <c:pt idx="1079">
                  <c:v>46677.644444444442</c:v>
                </c:pt>
                <c:pt idx="1080">
                  <c:v>46677.977798334876</c:v>
                </c:pt>
                <c:pt idx="1081">
                  <c:v>46678.026802218112</c:v>
                </c:pt>
                <c:pt idx="1082">
                  <c:v>46678.179132040626</c:v>
                </c:pt>
                <c:pt idx="1083">
                  <c:v>46678.204797047969</c:v>
                </c:pt>
                <c:pt idx="1084">
                  <c:v>46678.349308755758</c:v>
                </c:pt>
                <c:pt idx="1085">
                  <c:v>46678.284530386743</c:v>
                </c:pt>
                <c:pt idx="1086">
                  <c:v>46678.425022999079</c:v>
                </c:pt>
                <c:pt idx="1087">
                  <c:v>46678.434742647056</c:v>
                </c:pt>
                <c:pt idx="1088">
                  <c:v>46678.649219467399</c:v>
                </c:pt>
                <c:pt idx="1089">
                  <c:v>46678.711009174309</c:v>
                </c:pt>
                <c:pt idx="1090">
                  <c:v>46678.604949587534</c:v>
                </c:pt>
                <c:pt idx="1091">
                  <c:v>46678.619963369965</c:v>
                </c:pt>
                <c:pt idx="1092">
                  <c:v>46678.728270814274</c:v>
                </c:pt>
                <c:pt idx="1093">
                  <c:v>46678.645338208407</c:v>
                </c:pt>
                <c:pt idx="1094">
                  <c:v>46678.717808219175</c:v>
                </c:pt>
                <c:pt idx="1095">
                  <c:v>46678.678832116791</c:v>
                </c:pt>
                <c:pt idx="1096">
                  <c:v>46678.753874202368</c:v>
                </c:pt>
                <c:pt idx="1097">
                  <c:v>46678.665755919857</c:v>
                </c:pt>
                <c:pt idx="1098">
                  <c:v>46678.727024567786</c:v>
                </c:pt>
                <c:pt idx="1099">
                  <c:v>46678.584545454549</c:v>
                </c:pt>
                <c:pt idx="1100">
                  <c:v>46678.561307901909</c:v>
                </c:pt>
                <c:pt idx="1101">
                  <c:v>46678.635208711436</c:v>
                </c:pt>
                <c:pt idx="1102">
                  <c:v>46678.558476881233</c:v>
                </c:pt>
                <c:pt idx="1103">
                  <c:v>46678.323369565216</c:v>
                </c:pt>
                <c:pt idx="1104">
                  <c:v>46678.319457013575</c:v>
                </c:pt>
                <c:pt idx="1105">
                  <c:v>46678.216998191681</c:v>
                </c:pt>
                <c:pt idx="1106">
                  <c:v>46677.947606142727</c:v>
                </c:pt>
                <c:pt idx="1107">
                  <c:v>46677.861010830326</c:v>
                </c:pt>
                <c:pt idx="1108">
                  <c:v>46677.624887285841</c:v>
                </c:pt>
                <c:pt idx="1109">
                  <c:v>46677.526126126126</c:v>
                </c:pt>
                <c:pt idx="1110">
                  <c:v>46677.265526552656</c:v>
                </c:pt>
                <c:pt idx="1111">
                  <c:v>46677.25</c:v>
                </c:pt>
                <c:pt idx="1112">
                  <c:v>46677.124887690923</c:v>
                </c:pt>
                <c:pt idx="1113">
                  <c:v>46677.148114901254</c:v>
                </c:pt>
                <c:pt idx="1114">
                  <c:v>46677.009865470849</c:v>
                </c:pt>
                <c:pt idx="1115">
                  <c:v>46676.763440860217</c:v>
                </c:pt>
                <c:pt idx="1116">
                  <c:v>46676.686660698302</c:v>
                </c:pt>
                <c:pt idx="1117">
                  <c:v>46676.463327370308</c:v>
                </c:pt>
                <c:pt idx="1118">
                  <c:v>46676.387846291334</c:v>
                </c:pt>
                <c:pt idx="1119">
                  <c:v>46676.760714285716</c:v>
                </c:pt>
                <c:pt idx="1120">
                  <c:v>46676.51561106155</c:v>
                </c:pt>
                <c:pt idx="1121">
                  <c:v>46676.390374331553</c:v>
                </c:pt>
                <c:pt idx="1122">
                  <c:v>46676.378450578806</c:v>
                </c:pt>
                <c:pt idx="1123">
                  <c:v>46676.274021352314</c:v>
                </c:pt>
                <c:pt idx="1124">
                  <c:v>46676.313777777781</c:v>
                </c:pt>
                <c:pt idx="1125">
                  <c:v>46676.264653641207</c:v>
                </c:pt>
                <c:pt idx="1126">
                  <c:v>46676.330967169473</c:v>
                </c:pt>
                <c:pt idx="1127">
                  <c:v>46676.236702127659</c:v>
                </c:pt>
                <c:pt idx="1128">
                  <c:v>46676.32595217006</c:v>
                </c:pt>
                <c:pt idx="1129">
                  <c:v>46676.236283185841</c:v>
                </c:pt>
                <c:pt idx="1130">
                  <c:v>46676.389920424401</c:v>
                </c:pt>
                <c:pt idx="1131">
                  <c:v>46676.679328621911</c:v>
                </c:pt>
                <c:pt idx="1132">
                  <c:v>46676.819947043245</c:v>
                </c:pt>
                <c:pt idx="1133">
                  <c:v>46677.1278659612</c:v>
                </c:pt>
                <c:pt idx="1134">
                  <c:v>46677.174449339203</c:v>
                </c:pt>
                <c:pt idx="1135">
                  <c:v>46677.443661971833</c:v>
                </c:pt>
                <c:pt idx="1136">
                  <c:v>46677.463500439757</c:v>
                </c:pt>
                <c:pt idx="1137">
                  <c:v>46677.746924428822</c:v>
                </c:pt>
                <c:pt idx="1138">
                  <c:v>46677.931518876205</c:v>
                </c:pt>
                <c:pt idx="1139">
                  <c:v>46678.212280701751</c:v>
                </c:pt>
                <c:pt idx="1140">
                  <c:v>46678.39000876424</c:v>
                </c:pt>
                <c:pt idx="1141">
                  <c:v>46678.665499124341</c:v>
                </c:pt>
                <c:pt idx="1142">
                  <c:v>46678.845144356957</c:v>
                </c:pt>
                <c:pt idx="1143">
                  <c:v>46679.196678321678</c:v>
                </c:pt>
                <c:pt idx="1144">
                  <c:v>46679.460262008732</c:v>
                </c:pt>
                <c:pt idx="1145">
                  <c:v>46679.945898778358</c:v>
                </c:pt>
                <c:pt idx="1146">
                  <c:v>46680.307759372277</c:v>
                </c:pt>
                <c:pt idx="1147">
                  <c:v>46680.560975609755</c:v>
                </c:pt>
                <c:pt idx="1148">
                  <c:v>46680.907745865974</c:v>
                </c:pt>
                <c:pt idx="1149">
                  <c:v>46681.129565217394</c:v>
                </c:pt>
                <c:pt idx="1150">
                  <c:v>46681.201563857518</c:v>
                </c:pt>
                <c:pt idx="1151">
                  <c:v>46681.414930555555</c:v>
                </c:pt>
                <c:pt idx="1152">
                  <c:v>46681.757155247178</c:v>
                </c:pt>
                <c:pt idx="1153">
                  <c:v>46681.947140381286</c:v>
                </c:pt>
                <c:pt idx="1154">
                  <c:v>46681.931601731601</c:v>
                </c:pt>
                <c:pt idx="1155">
                  <c:v>46682.084775086507</c:v>
                </c:pt>
                <c:pt idx="1156">
                  <c:v>46682.354364736384</c:v>
                </c:pt>
                <c:pt idx="1157">
                  <c:v>46682.492227979274</c:v>
                </c:pt>
                <c:pt idx="1158">
                  <c:v>46682.775668679897</c:v>
                </c:pt>
                <c:pt idx="1159">
                  <c:v>46682.712931034483</c:v>
                </c:pt>
                <c:pt idx="1160">
                  <c:v>46682.932816537468</c:v>
                </c:pt>
                <c:pt idx="1161">
                  <c:v>46682.944922547329</c:v>
                </c:pt>
                <c:pt idx="1162">
                  <c:v>46682.840928632846</c:v>
                </c:pt>
                <c:pt idx="1163">
                  <c:v>46682.832474226801</c:v>
                </c:pt>
                <c:pt idx="1164">
                  <c:v>46682.610300429187</c:v>
                </c:pt>
                <c:pt idx="1165">
                  <c:v>46682.526586620923</c:v>
                </c:pt>
                <c:pt idx="1166">
                  <c:v>46682.348757497857</c:v>
                </c:pt>
                <c:pt idx="1167">
                  <c:v>46682.269691780821</c:v>
                </c:pt>
                <c:pt idx="1168">
                  <c:v>46682.069289991443</c:v>
                </c:pt>
                <c:pt idx="1169">
                  <c:v>46682.024786324786</c:v>
                </c:pt>
                <c:pt idx="1170">
                  <c:v>46682.128949615711</c:v>
                </c:pt>
                <c:pt idx="1171">
                  <c:v>46682.129692832765</c:v>
                </c:pt>
                <c:pt idx="1172">
                  <c:v>46682.011935208866</c:v>
                </c:pt>
                <c:pt idx="1173">
                  <c:v>46681.795570698465</c:v>
                </c:pt>
                <c:pt idx="1174">
                  <c:v>46681.73361702128</c:v>
                </c:pt>
                <c:pt idx="1175">
                  <c:v>46681.555272108846</c:v>
                </c:pt>
                <c:pt idx="1176">
                  <c:v>46681.523364485984</c:v>
                </c:pt>
                <c:pt idx="1177">
                  <c:v>46681.400679117149</c:v>
                </c:pt>
                <c:pt idx="1178">
                  <c:v>46681.15860899067</c:v>
                </c:pt>
                <c:pt idx="1179">
                  <c:v>46681.02542372881</c:v>
                </c:pt>
                <c:pt idx="1180">
                  <c:v>46680.798475867909</c:v>
                </c:pt>
                <c:pt idx="1181">
                  <c:v>46680.71489001692</c:v>
                </c:pt>
                <c:pt idx="1182">
                  <c:v>46680.480980557906</c:v>
                </c:pt>
                <c:pt idx="1183">
                  <c:v>46680.375</c:v>
                </c:pt>
                <c:pt idx="1184">
                  <c:v>46680.079324894512</c:v>
                </c:pt>
                <c:pt idx="1185">
                  <c:v>46679.945193929176</c:v>
                </c:pt>
                <c:pt idx="1186">
                  <c:v>46679.899747262003</c:v>
                </c:pt>
                <c:pt idx="1187">
                  <c:v>46679.949494949498</c:v>
                </c:pt>
                <c:pt idx="1188">
                  <c:v>46680.132043734229</c:v>
                </c:pt>
                <c:pt idx="1189">
                  <c:v>46680.142857142855</c:v>
                </c:pt>
                <c:pt idx="1190">
                  <c:v>46680.271200671705</c:v>
                </c:pt>
                <c:pt idx="1191">
                  <c:v>46680.258389261748</c:v>
                </c:pt>
                <c:pt idx="1192">
                  <c:v>46680.375523889357</c:v>
                </c:pt>
                <c:pt idx="1193">
                  <c:v>46680.327470686767</c:v>
                </c:pt>
                <c:pt idx="1194">
                  <c:v>46680.426778242676</c:v>
                </c:pt>
                <c:pt idx="1195">
                  <c:v>46680.265050167225</c:v>
                </c:pt>
                <c:pt idx="1196">
                  <c:v>46680.199665831242</c:v>
                </c:pt>
                <c:pt idx="1197">
                  <c:v>46680.226210350585</c:v>
                </c:pt>
                <c:pt idx="1198">
                  <c:v>46680.110091743118</c:v>
                </c:pt>
                <c:pt idx="1199">
                  <c:v>46680.08666666667</c:v>
                </c:pt>
                <c:pt idx="1200">
                  <c:v>46680.167360532891</c:v>
                </c:pt>
                <c:pt idx="1201">
                  <c:v>46680.157237936772</c:v>
                </c:pt>
                <c:pt idx="1202">
                  <c:v>46680.263507896925</c:v>
                </c:pt>
                <c:pt idx="1203">
                  <c:v>46680.20930232558</c:v>
                </c:pt>
                <c:pt idx="1204">
                  <c:v>46680.248962655605</c:v>
                </c:pt>
                <c:pt idx="1205">
                  <c:v>46680.204809286901</c:v>
                </c:pt>
                <c:pt idx="1206">
                  <c:v>46680.25352112676</c:v>
                </c:pt>
                <c:pt idx="1207">
                  <c:v>46680.134105960264</c:v>
                </c:pt>
                <c:pt idx="1208">
                  <c:v>46680.106699751865</c:v>
                </c:pt>
                <c:pt idx="1209">
                  <c:v>46679.959504132232</c:v>
                </c:pt>
                <c:pt idx="1210">
                  <c:v>46679.924029727496</c:v>
                </c:pt>
                <c:pt idx="1211">
                  <c:v>46679.987623762376</c:v>
                </c:pt>
                <c:pt idx="1212">
                  <c:v>46679.902720527614</c:v>
                </c:pt>
                <c:pt idx="1213">
                  <c:v>46679.918451400328</c:v>
                </c:pt>
                <c:pt idx="1214">
                  <c:v>46679.810699588481</c:v>
                </c:pt>
                <c:pt idx="1215">
                  <c:v>46679.87664473684</c:v>
                </c:pt>
                <c:pt idx="1216">
                  <c:v>46679.79622021364</c:v>
                </c:pt>
                <c:pt idx="1217">
                  <c:v>46679.853037766828</c:v>
                </c:pt>
                <c:pt idx="1218">
                  <c:v>46679.812961443808</c:v>
                </c:pt>
                <c:pt idx="1219">
                  <c:v>46679.939344262297</c:v>
                </c:pt>
                <c:pt idx="1220">
                  <c:v>46680.167895167899</c:v>
                </c:pt>
                <c:pt idx="1221">
                  <c:v>46680.172667757775</c:v>
                </c:pt>
                <c:pt idx="1222">
                  <c:v>46680.052330335238</c:v>
                </c:pt>
                <c:pt idx="1223">
                  <c:v>46680.074346405228</c:v>
                </c:pt>
                <c:pt idx="1224">
                  <c:v>46679.990204081631</c:v>
                </c:pt>
                <c:pt idx="1225">
                  <c:v>46680.023654159872</c:v>
                </c:pt>
                <c:pt idx="1226">
                  <c:v>46679.8500407498</c:v>
                </c:pt>
                <c:pt idx="1227">
                  <c:v>46679.793159609122</c:v>
                </c:pt>
                <c:pt idx="1228">
                  <c:v>46679.565500406832</c:v>
                </c:pt>
                <c:pt idx="1229">
                  <c:v>46679.438211382112</c:v>
                </c:pt>
                <c:pt idx="1230">
                  <c:v>46679.188464662875</c:v>
                </c:pt>
                <c:pt idx="1231">
                  <c:v>46679.040584415583</c:v>
                </c:pt>
                <c:pt idx="1232">
                  <c:v>46679.171938361716</c:v>
                </c:pt>
                <c:pt idx="1233">
                  <c:v>46679.127228525118</c:v>
                </c:pt>
                <c:pt idx="1234">
                  <c:v>46678.953036437248</c:v>
                </c:pt>
                <c:pt idx="1235">
                  <c:v>46678.919902912625</c:v>
                </c:pt>
                <c:pt idx="1236">
                  <c:v>46678.766370250603</c:v>
                </c:pt>
                <c:pt idx="1237">
                  <c:v>46678.763327948305</c:v>
                </c:pt>
                <c:pt idx="1238">
                  <c:v>46678.673930589182</c:v>
                </c:pt>
                <c:pt idx="1239">
                  <c:v>46678.441935483868</c:v>
                </c:pt>
                <c:pt idx="1240">
                  <c:v>46678.488315874296</c:v>
                </c:pt>
                <c:pt idx="1241">
                  <c:v>46678.377616747181</c:v>
                </c:pt>
                <c:pt idx="1242">
                  <c:v>46678.375703942074</c:v>
                </c:pt>
                <c:pt idx="1243">
                  <c:v>46678.209807073952</c:v>
                </c:pt>
                <c:pt idx="1244">
                  <c:v>46678.139759036145</c:v>
                </c:pt>
                <c:pt idx="1245">
                  <c:v>46677.96548956661</c:v>
                </c:pt>
                <c:pt idx="1246">
                  <c:v>46677.960705693666</c:v>
                </c:pt>
                <c:pt idx="1247">
                  <c:v>46677.842147435898</c:v>
                </c:pt>
                <c:pt idx="1248">
                  <c:v>46677.553242594076</c:v>
                </c:pt>
                <c:pt idx="1249">
                  <c:v>46677.436800000003</c:v>
                </c:pt>
                <c:pt idx="1250">
                  <c:v>46677.421262989606</c:v>
                </c:pt>
                <c:pt idx="1251">
                  <c:v>46677.626198083068</c:v>
                </c:pt>
                <c:pt idx="1252">
                  <c:v>46677.942537909017</c:v>
                </c:pt>
                <c:pt idx="1253">
                  <c:v>46678.091706539075</c:v>
                </c:pt>
                <c:pt idx="1254">
                  <c:v>46678.147410358564</c:v>
                </c:pt>
                <c:pt idx="1255">
                  <c:v>46678.496815286628</c:v>
                </c:pt>
                <c:pt idx="1256">
                  <c:v>46678.632458233893</c:v>
                </c:pt>
                <c:pt idx="1257">
                  <c:v>46678.552464228938</c:v>
                </c:pt>
                <c:pt idx="1258">
                  <c:v>46678.372517871328</c:v>
                </c:pt>
                <c:pt idx="1259">
                  <c:v>46678.308730158729</c:v>
                </c:pt>
                <c:pt idx="1260">
                  <c:v>46678.153846153844</c:v>
                </c:pt>
                <c:pt idx="1261">
                  <c:v>46678.103803486527</c:v>
                </c:pt>
                <c:pt idx="1262">
                  <c:v>46678.384006334127</c:v>
                </c:pt>
                <c:pt idx="1263">
                  <c:v>46678.287974683546</c:v>
                </c:pt>
                <c:pt idx="1264">
                  <c:v>46678.271146245061</c:v>
                </c:pt>
                <c:pt idx="1265">
                  <c:v>46678.069510268564</c:v>
                </c:pt>
                <c:pt idx="1266">
                  <c:v>46678.003946329911</c:v>
                </c:pt>
                <c:pt idx="1267">
                  <c:v>46677.852523659305</c:v>
                </c:pt>
                <c:pt idx="1268">
                  <c:v>46677.784081954298</c:v>
                </c:pt>
                <c:pt idx="1269">
                  <c:v>46677.621259842519</c:v>
                </c:pt>
                <c:pt idx="1270">
                  <c:v>46677.59402045633</c:v>
                </c:pt>
                <c:pt idx="1271">
                  <c:v>46677.472484276732</c:v>
                </c:pt>
                <c:pt idx="1272">
                  <c:v>46677.472898664571</c:v>
                </c:pt>
                <c:pt idx="1273">
                  <c:v>46677.375196232337</c:v>
                </c:pt>
                <c:pt idx="1274">
                  <c:v>46677.374117647058</c:v>
                </c:pt>
                <c:pt idx="1275">
                  <c:v>46677.255485893416</c:v>
                </c:pt>
                <c:pt idx="1276">
                  <c:v>46677.220046985123</c:v>
                </c:pt>
                <c:pt idx="1277">
                  <c:v>46677.0406885759</c:v>
                </c:pt>
                <c:pt idx="1278">
                  <c:v>46676.980453479278</c:v>
                </c:pt>
                <c:pt idx="1279">
                  <c:v>46676.822656249999</c:v>
                </c:pt>
                <c:pt idx="1280">
                  <c:v>46676.507416081186</c:v>
                </c:pt>
                <c:pt idx="1281">
                  <c:v>46676.275351014039</c:v>
                </c:pt>
                <c:pt idx="1282">
                  <c:v>46675.957131722527</c:v>
                </c:pt>
                <c:pt idx="1283">
                  <c:v>46675.775700934581</c:v>
                </c:pt>
                <c:pt idx="1284">
                  <c:v>46675.463813229573</c:v>
                </c:pt>
                <c:pt idx="1285">
                  <c:v>46675.251166407463</c:v>
                </c:pt>
                <c:pt idx="1286">
                  <c:v>46674.897435897437</c:v>
                </c:pt>
                <c:pt idx="1287">
                  <c:v>46674.687111801242</c:v>
                </c:pt>
                <c:pt idx="1288">
                  <c:v>46674.340574088441</c:v>
                </c:pt>
                <c:pt idx="1289">
                  <c:v>46674.1</c:v>
                </c:pt>
                <c:pt idx="1290">
                  <c:v>46673.773044151822</c:v>
                </c:pt>
                <c:pt idx="1291">
                  <c:v>46673.532507739939</c:v>
                </c:pt>
                <c:pt idx="1292">
                  <c:v>46673.210363495746</c:v>
                </c:pt>
                <c:pt idx="1293">
                  <c:v>46672.7828438949</c:v>
                </c:pt>
                <c:pt idx="1294">
                  <c:v>46672.537451737451</c:v>
                </c:pt>
                <c:pt idx="1295">
                  <c:v>46672.184413580246</c:v>
                </c:pt>
                <c:pt idx="1296">
                  <c:v>46671.929838087897</c:v>
                </c:pt>
                <c:pt idx="1297">
                  <c:v>46671.579352850538</c:v>
                </c:pt>
                <c:pt idx="1298">
                  <c:v>46671.338722093918</c:v>
                </c:pt>
                <c:pt idx="1299">
                  <c:v>46670.950769230767</c:v>
                </c:pt>
                <c:pt idx="1300">
                  <c:v>46670.659492697923</c:v>
                </c:pt>
                <c:pt idx="1301">
                  <c:v>46670.490015360985</c:v>
                </c:pt>
                <c:pt idx="1302">
                  <c:v>46670.438986953188</c:v>
                </c:pt>
                <c:pt idx="1303">
                  <c:v>46670.298312883438</c:v>
                </c:pt>
                <c:pt idx="1304">
                  <c:v>46670.007662835247</c:v>
                </c:pt>
                <c:pt idx="1305">
                  <c:v>46669.865237366001</c:v>
                </c:pt>
                <c:pt idx="1306">
                  <c:v>46669.58530986993</c:v>
                </c:pt>
                <c:pt idx="1307">
                  <c:v>46669.480122324159</c:v>
                </c:pt>
                <c:pt idx="1308">
                  <c:v>46669.287242169594</c:v>
                </c:pt>
                <c:pt idx="1309">
                  <c:v>46669.174045801527</c:v>
                </c:pt>
                <c:pt idx="1310">
                  <c:v>46668.977116704802</c:v>
                </c:pt>
                <c:pt idx="1311">
                  <c:v>46668.693597560974</c:v>
                </c:pt>
                <c:pt idx="1312">
                  <c:v>46668.495811119574</c:v>
                </c:pt>
                <c:pt idx="1313">
                  <c:v>46668.164383561641</c:v>
                </c:pt>
                <c:pt idx="1314">
                  <c:v>46667.942965779468</c:v>
                </c:pt>
                <c:pt idx="1315">
                  <c:v>46667.623860182372</c:v>
                </c:pt>
                <c:pt idx="1316">
                  <c:v>46667.512528473802</c:v>
                </c:pt>
                <c:pt idx="1317">
                  <c:v>46667.292867981792</c:v>
                </c:pt>
                <c:pt idx="1318">
                  <c:v>46667.155420773313</c:v>
                </c:pt>
                <c:pt idx="1319">
                  <c:v>46666.928030303032</c:v>
                </c:pt>
                <c:pt idx="1320">
                  <c:v>46666.607115821345</c:v>
                </c:pt>
                <c:pt idx="1321">
                  <c:v>46666.385022692892</c:v>
                </c:pt>
                <c:pt idx="1322">
                  <c:v>46666.322751322754</c:v>
                </c:pt>
                <c:pt idx="1323">
                  <c:v>46666.15105740181</c:v>
                </c:pt>
                <c:pt idx="1324">
                  <c:v>46666.063396226418</c:v>
                </c:pt>
                <c:pt idx="1325">
                  <c:v>46665.883107088986</c:v>
                </c:pt>
                <c:pt idx="1326">
                  <c:v>46665.822908816881</c:v>
                </c:pt>
                <c:pt idx="1327">
                  <c:v>46665.614457831325</c:v>
                </c:pt>
                <c:pt idx="1328">
                  <c:v>46665.326561324306</c:v>
                </c:pt>
                <c:pt idx="1329">
                  <c:v>46665.203759398493</c:v>
                </c:pt>
                <c:pt idx="1330">
                  <c:v>46664.970698722762</c:v>
                </c:pt>
                <c:pt idx="1331">
                  <c:v>46664.865615615614</c:v>
                </c:pt>
                <c:pt idx="1332">
                  <c:v>46664.681920480121</c:v>
                </c:pt>
                <c:pt idx="1333">
                  <c:v>46664.612443778111</c:v>
                </c:pt>
                <c:pt idx="1334">
                  <c:v>46664.4531835206</c:v>
                </c:pt>
                <c:pt idx="1335">
                  <c:v>46664.387724550899</c:v>
                </c:pt>
                <c:pt idx="1336">
                  <c:v>46664.2071802543</c:v>
                </c:pt>
                <c:pt idx="1337">
                  <c:v>46663.92077727952</c:v>
                </c:pt>
                <c:pt idx="1338">
                  <c:v>46663.808065720688</c:v>
                </c:pt>
                <c:pt idx="1339">
                  <c:v>46663.617164179108</c:v>
                </c:pt>
                <c:pt idx="1340">
                  <c:v>46663.334079045489</c:v>
                </c:pt>
                <c:pt idx="1341">
                  <c:v>46663.169895678089</c:v>
                </c:pt>
                <c:pt idx="1342">
                  <c:v>46663.208488458673</c:v>
                </c:pt>
                <c:pt idx="1343">
                  <c:v>46663.079613095237</c:v>
                </c:pt>
                <c:pt idx="1344">
                  <c:v>46662.835687732339</c:v>
                </c:pt>
                <c:pt idx="1345">
                  <c:v>46662.666419019319</c:v>
                </c:pt>
                <c:pt idx="1346">
                  <c:v>46662.593912397919</c:v>
                </c:pt>
                <c:pt idx="1347">
                  <c:v>46662.447329376853</c:v>
                </c:pt>
                <c:pt idx="1348">
                  <c:v>46662.17272053373</c:v>
                </c:pt>
                <c:pt idx="1349">
                  <c:v>46662.099259259259</c:v>
                </c:pt>
                <c:pt idx="1350">
                  <c:v>46661.930421909696</c:v>
                </c:pt>
                <c:pt idx="1351">
                  <c:v>46661.846153846156</c:v>
                </c:pt>
                <c:pt idx="1352">
                  <c:v>46661.652623798967</c:v>
                </c:pt>
                <c:pt idx="1353">
                  <c:v>46661.558345642537</c:v>
                </c:pt>
                <c:pt idx="1354">
                  <c:v>46661.322509225094</c:v>
                </c:pt>
                <c:pt idx="1355">
                  <c:v>46661.255162241891</c:v>
                </c:pt>
                <c:pt idx="1356">
                  <c:v>46661.049373618276</c:v>
                </c:pt>
                <c:pt idx="1357">
                  <c:v>46661.181148748161</c:v>
                </c:pt>
                <c:pt idx="1358">
                  <c:v>46661.482707873438</c:v>
                </c:pt>
                <c:pt idx="1359">
                  <c:v>46661.580147058827</c:v>
                </c:pt>
                <c:pt idx="1360">
                  <c:v>46661.470977222627</c:v>
                </c:pt>
                <c:pt idx="1361">
                  <c:v>46661.281938325992</c:v>
                </c:pt>
                <c:pt idx="1362">
                  <c:v>46661.225238444611</c:v>
                </c:pt>
                <c:pt idx="1363">
                  <c:v>46661.076979472142</c:v>
                </c:pt>
                <c:pt idx="1364">
                  <c:v>46661.045421245421</c:v>
                </c:pt>
                <c:pt idx="1365">
                  <c:v>46660.877745241582</c:v>
                </c:pt>
                <c:pt idx="1366">
                  <c:v>46660.784930504757</c:v>
                </c:pt>
                <c:pt idx="1367">
                  <c:v>46660.461257309944</c:v>
                </c:pt>
                <c:pt idx="1368">
                  <c:v>46660.336011687366</c:v>
                </c:pt>
                <c:pt idx="1369">
                  <c:v>46660.288321167885</c:v>
                </c:pt>
                <c:pt idx="1370">
                  <c:v>46660.122538293217</c:v>
                </c:pt>
                <c:pt idx="1371">
                  <c:v>46660.061953352772</c:v>
                </c:pt>
                <c:pt idx="1372">
                  <c:v>46660.084486525855</c:v>
                </c:pt>
                <c:pt idx="1373">
                  <c:v>46660.004366812223</c:v>
                </c:pt>
                <c:pt idx="1374">
                  <c:v>46659.797090909087</c:v>
                </c:pt>
                <c:pt idx="1375">
                  <c:v>46659.708575581397</c:v>
                </c:pt>
                <c:pt idx="1376">
                  <c:v>46659.485112563547</c:v>
                </c:pt>
                <c:pt idx="1377">
                  <c:v>46659.359216255441</c:v>
                </c:pt>
                <c:pt idx="1378">
                  <c:v>46659.132704858595</c:v>
                </c:pt>
                <c:pt idx="1379">
                  <c:v>46658.985507246376</c:v>
                </c:pt>
                <c:pt idx="1380">
                  <c:v>46658.911658218683</c:v>
                </c:pt>
                <c:pt idx="1381">
                  <c:v>46658.749638205496</c:v>
                </c:pt>
                <c:pt idx="1382">
                  <c:v>46658.671728127258</c:v>
                </c:pt>
                <c:pt idx="1383">
                  <c:v>46658.512283236996</c:v>
                </c:pt>
                <c:pt idx="1384">
                  <c:v>46658.459927797834</c:v>
                </c:pt>
                <c:pt idx="1385">
                  <c:v>46658.290043290042</c:v>
                </c:pt>
                <c:pt idx="1386">
                  <c:v>46658.320115356888</c:v>
                </c:pt>
                <c:pt idx="1387">
                  <c:v>46658.448847262247</c:v>
                </c:pt>
                <c:pt idx="1388">
                  <c:v>46658.668106551479</c:v>
                </c:pt>
                <c:pt idx="1389">
                  <c:v>46658.810791366908</c:v>
                </c:pt>
                <c:pt idx="1390">
                  <c:v>46658.831775700935</c:v>
                </c:pt>
                <c:pt idx="1391">
                  <c:v>46658.962643678162</c:v>
                </c:pt>
                <c:pt idx="1392">
                  <c:v>46658.979181622395</c:v>
                </c:pt>
                <c:pt idx="1393">
                  <c:v>46659.076040172164</c:v>
                </c:pt>
                <c:pt idx="1394">
                  <c:v>46658.916129032259</c:v>
                </c:pt>
                <c:pt idx="1395">
                  <c:v>46658.647564469917</c:v>
                </c:pt>
                <c:pt idx="1396">
                  <c:v>46658.488188976378</c:v>
                </c:pt>
                <c:pt idx="1397">
                  <c:v>46658.412732474964</c:v>
                </c:pt>
                <c:pt idx="1398">
                  <c:v>46658.251608291634</c:v>
                </c:pt>
                <c:pt idx="1399">
                  <c:v>46658.007142857146</c:v>
                </c:pt>
                <c:pt idx="1400">
                  <c:v>46657.914346895072</c:v>
                </c:pt>
                <c:pt idx="1401">
                  <c:v>46657.728958630527</c:v>
                </c:pt>
                <c:pt idx="1402">
                  <c:v>46657.781895937274</c:v>
                </c:pt>
                <c:pt idx="1403">
                  <c:v>46657.725783475784</c:v>
                </c:pt>
                <c:pt idx="1404">
                  <c:v>46657.828469750886</c:v>
                </c:pt>
                <c:pt idx="1405">
                  <c:v>46658.026315789473</c:v>
                </c:pt>
                <c:pt idx="1406">
                  <c:v>46658.116560056857</c:v>
                </c:pt>
                <c:pt idx="1407">
                  <c:v>46658.327414772728</c:v>
                </c:pt>
                <c:pt idx="1408">
                  <c:v>46658.696948190205</c:v>
                </c:pt>
                <c:pt idx="1409">
                  <c:v>46658.917730496454</c:v>
                </c:pt>
                <c:pt idx="1410">
                  <c:v>46659.067328136072</c:v>
                </c:pt>
                <c:pt idx="1411">
                  <c:v>46659.291784702553</c:v>
                </c:pt>
                <c:pt idx="1412">
                  <c:v>46659.397027600848</c:v>
                </c:pt>
                <c:pt idx="1413">
                  <c:v>46659.607496463934</c:v>
                </c:pt>
                <c:pt idx="1414">
                  <c:v>46659.91378091873</c:v>
                </c:pt>
                <c:pt idx="1415">
                  <c:v>46659.889830508473</c:v>
                </c:pt>
                <c:pt idx="1416">
                  <c:v>46659.940014114327</c:v>
                </c:pt>
                <c:pt idx="1417">
                  <c:v>46659.906911142454</c:v>
                </c:pt>
                <c:pt idx="1418">
                  <c:v>46659.982381959126</c:v>
                </c:pt>
                <c:pt idx="1419">
                  <c:v>46659.95563380282</c:v>
                </c:pt>
                <c:pt idx="1420">
                  <c:v>46659.828289936668</c:v>
                </c:pt>
                <c:pt idx="1421">
                  <c:v>46659.809423347397</c:v>
                </c:pt>
                <c:pt idx="1422">
                  <c:v>46659.924806746312</c:v>
                </c:pt>
                <c:pt idx="1423">
                  <c:v>46659.8202247191</c:v>
                </c:pt>
                <c:pt idx="1424">
                  <c:v>46659.818245614035</c:v>
                </c:pt>
                <c:pt idx="1425">
                  <c:v>46659.737026647963</c:v>
                </c:pt>
                <c:pt idx="1426">
                  <c:v>46659.561317449195</c:v>
                </c:pt>
                <c:pt idx="1427">
                  <c:v>46659.475490196077</c:v>
                </c:pt>
                <c:pt idx="1428">
                  <c:v>46659.299510146957</c:v>
                </c:pt>
                <c:pt idx="1429">
                  <c:v>46659.223776223778</c:v>
                </c:pt>
                <c:pt idx="1430">
                  <c:v>46659.388539482876</c:v>
                </c:pt>
                <c:pt idx="1431">
                  <c:v>46659.442737430167</c:v>
                </c:pt>
                <c:pt idx="1432">
                  <c:v>46659.573621772506</c:v>
                </c:pt>
                <c:pt idx="1433">
                  <c:v>46659.788005578797</c:v>
                </c:pt>
                <c:pt idx="1434">
                  <c:v>46659.914285714287</c:v>
                </c:pt>
                <c:pt idx="1435">
                  <c:v>46659.942896935936</c:v>
                </c:pt>
                <c:pt idx="1436">
                  <c:v>46660.053583855253</c:v>
                </c:pt>
                <c:pt idx="1437">
                  <c:v>46660.086926286509</c:v>
                </c:pt>
                <c:pt idx="1438">
                  <c:v>46660.21612230716</c:v>
                </c:pt>
                <c:pt idx="1439">
                  <c:v>46660.268055555556</c:v>
                </c:pt>
                <c:pt idx="1440">
                  <c:v>46660.389312977102</c:v>
                </c:pt>
                <c:pt idx="1441">
                  <c:v>46660.284327323163</c:v>
                </c:pt>
                <c:pt idx="1442">
                  <c:v>46660.079695079694</c:v>
                </c:pt>
                <c:pt idx="1443">
                  <c:v>46659.972299168978</c:v>
                </c:pt>
                <c:pt idx="1444">
                  <c:v>46659.948096885812</c:v>
                </c:pt>
                <c:pt idx="1445">
                  <c:v>46659.838865836791</c:v>
                </c:pt>
                <c:pt idx="1446">
                  <c:v>46659.649619903248</c:v>
                </c:pt>
                <c:pt idx="1447">
                  <c:v>46659.579419889502</c:v>
                </c:pt>
                <c:pt idx="1448">
                  <c:v>46659.404416839199</c:v>
                </c:pt>
                <c:pt idx="1449">
                  <c:v>46659.34</c:v>
                </c:pt>
                <c:pt idx="1450">
                  <c:v>46659.150930392832</c:v>
                </c:pt>
                <c:pt idx="1451">
                  <c:v>46659.062672176311</c:v>
                </c:pt>
                <c:pt idx="1452">
                  <c:v>46658.888506538198</c:v>
                </c:pt>
                <c:pt idx="1453">
                  <c:v>46658.644429160937</c:v>
                </c:pt>
                <c:pt idx="1454">
                  <c:v>46658.327147766322</c:v>
                </c:pt>
                <c:pt idx="1455">
                  <c:v>46658.219780219777</c:v>
                </c:pt>
                <c:pt idx="1456">
                  <c:v>46657.982155113248</c:v>
                </c:pt>
                <c:pt idx="1457">
                  <c:v>46657.832647462274</c:v>
                </c:pt>
                <c:pt idx="1458">
                  <c:v>46657.758738862234</c:v>
                </c:pt>
                <c:pt idx="1459">
                  <c:v>46657.845205479454</c:v>
                </c:pt>
                <c:pt idx="1460">
                  <c:v>46657.756331279947</c:v>
                </c:pt>
                <c:pt idx="1461">
                  <c:v>46657.599179206569</c:v>
                </c:pt>
                <c:pt idx="1462">
                  <c:v>46657.542720437457</c:v>
                </c:pt>
                <c:pt idx="1463">
                  <c:v>46657.6618852459</c:v>
                </c:pt>
                <c:pt idx="1464">
                  <c:v>46657.6361774744</c:v>
                </c:pt>
                <c:pt idx="1465">
                  <c:v>46657.739427012275</c:v>
                </c:pt>
                <c:pt idx="1466">
                  <c:v>46657.724608043623</c:v>
                </c:pt>
                <c:pt idx="1467">
                  <c:v>46657.795640326978</c:v>
                </c:pt>
                <c:pt idx="1468">
                  <c:v>46657.943498978901</c:v>
                </c:pt>
                <c:pt idx="1469">
                  <c:v>46657.952380952382</c:v>
                </c:pt>
                <c:pt idx="1470">
                  <c:v>46658.079537729434</c:v>
                </c:pt>
                <c:pt idx="1471">
                  <c:v>46658.120244565216</c:v>
                </c:pt>
                <c:pt idx="1472">
                  <c:v>46658.230142566194</c:v>
                </c:pt>
                <c:pt idx="1473">
                  <c:v>46658.2381275441</c:v>
                </c:pt>
                <c:pt idx="1474">
                  <c:v>46658.326779661016</c:v>
                </c:pt>
                <c:pt idx="1475">
                  <c:v>46658.313008130084</c:v>
                </c:pt>
                <c:pt idx="1476">
                  <c:v>46658.372376438725</c:v>
                </c:pt>
                <c:pt idx="1477">
                  <c:v>46658.34912043302</c:v>
                </c:pt>
                <c:pt idx="1478">
                  <c:v>46658.405003380663</c:v>
                </c:pt>
                <c:pt idx="1479">
                  <c:v>46658.561486486484</c:v>
                </c:pt>
                <c:pt idx="1480">
                  <c:v>46658.590141796085</c:v>
                </c:pt>
                <c:pt idx="1481">
                  <c:v>46658.541835357624</c:v>
                </c:pt>
                <c:pt idx="1482">
                  <c:v>46658.401213755897</c:v>
                </c:pt>
                <c:pt idx="1483">
                  <c:v>46658.388140161725</c:v>
                </c:pt>
                <c:pt idx="1484">
                  <c:v>46658.237710437708</c:v>
                </c:pt>
                <c:pt idx="1485">
                  <c:v>46658.160161507403</c:v>
                </c:pt>
                <c:pt idx="1486">
                  <c:v>46658.200403496972</c:v>
                </c:pt>
                <c:pt idx="1487">
                  <c:v>46658.096774193546</c:v>
                </c:pt>
                <c:pt idx="1488">
                  <c:v>46658.100067159168</c:v>
                </c:pt>
                <c:pt idx="1489">
                  <c:v>46658.02953020134</c:v>
                </c:pt>
                <c:pt idx="1490">
                  <c:v>46657.871227364187</c:v>
                </c:pt>
                <c:pt idx="1491">
                  <c:v>46657.795576407509</c:v>
                </c:pt>
                <c:pt idx="1492">
                  <c:v>46657.624916275956</c:v>
                </c:pt>
                <c:pt idx="1493">
                  <c:v>46657.595716198128</c:v>
                </c:pt>
                <c:pt idx="1494">
                  <c:v>46657.478260869568</c:v>
                </c:pt>
                <c:pt idx="1495">
                  <c:v>46657.456550802141</c:v>
                </c:pt>
                <c:pt idx="1496">
                  <c:v>46657.367401469608</c:v>
                </c:pt>
                <c:pt idx="1497">
                  <c:v>46657.353805073428</c:v>
                </c:pt>
                <c:pt idx="1498">
                  <c:v>46657.218145430284</c:v>
                </c:pt>
                <c:pt idx="1499">
                  <c:v>46657.173999999999</c:v>
                </c:pt>
                <c:pt idx="1500">
                  <c:v>46657.235842771486</c:v>
                </c:pt>
                <c:pt idx="1501">
                  <c:v>46657.14447403462</c:v>
                </c:pt>
                <c:pt idx="1502">
                  <c:v>46657.229540918161</c:v>
                </c:pt>
                <c:pt idx="1503">
                  <c:v>46657.247340425529</c:v>
                </c:pt>
                <c:pt idx="1504">
                  <c:v>46657.170764119604</c:v>
                </c:pt>
                <c:pt idx="1505">
                  <c:v>46657.191235059763</c:v>
                </c:pt>
                <c:pt idx="1506">
                  <c:v>46657.140676841409</c:v>
                </c:pt>
                <c:pt idx="1507">
                  <c:v>46657.204907161802</c:v>
                </c:pt>
                <c:pt idx="1508">
                  <c:v>46657.176938369783</c:v>
                </c:pt>
                <c:pt idx="1509">
                  <c:v>46657.219867549669</c:v>
                </c:pt>
                <c:pt idx="1510">
                  <c:v>46657.195896757112</c:v>
                </c:pt>
                <c:pt idx="1511">
                  <c:v>46657.242724867727</c:v>
                </c:pt>
                <c:pt idx="1512">
                  <c:v>46657.201586252479</c:v>
                </c:pt>
                <c:pt idx="1513">
                  <c:v>46657.24174372523</c:v>
                </c:pt>
                <c:pt idx="1514">
                  <c:v>46657.203960396037</c:v>
                </c:pt>
                <c:pt idx="1515">
                  <c:v>46657.232189973613</c:v>
                </c:pt>
                <c:pt idx="1516">
                  <c:v>46657.178642056693</c:v>
                </c:pt>
                <c:pt idx="1517">
                  <c:v>46657.198287220024</c:v>
                </c:pt>
                <c:pt idx="1518">
                  <c:v>46657.136932192232</c:v>
                </c:pt>
                <c:pt idx="1519">
                  <c:v>46657.175000000003</c:v>
                </c:pt>
                <c:pt idx="1520">
                  <c:v>46657.144641683102</c:v>
                </c:pt>
                <c:pt idx="1521">
                  <c:v>46657.211563731929</c:v>
                </c:pt>
                <c:pt idx="1522">
                  <c:v>46657.150361129352</c:v>
                </c:pt>
                <c:pt idx="1523">
                  <c:v>46657.196194225719</c:v>
                </c:pt>
                <c:pt idx="1524">
                  <c:v>46657.124590163934</c:v>
                </c:pt>
                <c:pt idx="1525">
                  <c:v>46657.121887287023</c:v>
                </c:pt>
                <c:pt idx="1526">
                  <c:v>46657.047806155861</c:v>
                </c:pt>
                <c:pt idx="1527">
                  <c:v>46657.08507853403</c:v>
                </c:pt>
                <c:pt idx="1528">
                  <c:v>46657.041203400913</c:v>
                </c:pt>
                <c:pt idx="1529">
                  <c:v>46657.069281045755</c:v>
                </c:pt>
                <c:pt idx="1530">
                  <c:v>46657.016982364468</c:v>
                </c:pt>
                <c:pt idx="1531">
                  <c:v>46657.046997389036</c:v>
                </c:pt>
                <c:pt idx="1532">
                  <c:v>46656.990215264188</c:v>
                </c:pt>
                <c:pt idx="1533">
                  <c:v>46657.014341590613</c:v>
                </c:pt>
                <c:pt idx="1534">
                  <c:v>46656.925732899021</c:v>
                </c:pt>
                <c:pt idx="1535">
                  <c:v>46656.903645833336</c:v>
                </c:pt>
                <c:pt idx="1536">
                  <c:v>46656.713728041643</c:v>
                </c:pt>
                <c:pt idx="1537">
                  <c:v>46656.595578673601</c:v>
                </c:pt>
                <c:pt idx="1538">
                  <c:v>46656.546458739438</c:v>
                </c:pt>
                <c:pt idx="1539">
                  <c:v>46656.416883116886</c:v>
                </c:pt>
                <c:pt idx="1540">
                  <c:v>46656.354964308892</c:v>
                </c:pt>
                <c:pt idx="1541">
                  <c:v>46656.228274967572</c:v>
                </c:pt>
                <c:pt idx="1542">
                  <c:v>46656.167206740116</c:v>
                </c:pt>
                <c:pt idx="1543">
                  <c:v>46656.039507772024</c:v>
                </c:pt>
                <c:pt idx="1544">
                  <c:v>46656.016181229774</c:v>
                </c:pt>
                <c:pt idx="1545">
                  <c:v>46656.073091849932</c:v>
                </c:pt>
                <c:pt idx="1546">
                  <c:v>46656.05300581771</c:v>
                </c:pt>
                <c:pt idx="1547">
                  <c:v>46656.12919896641</c:v>
                </c:pt>
                <c:pt idx="1548">
                  <c:v>46656.134280180762</c:v>
                </c:pt>
                <c:pt idx="1549">
                  <c:v>46656.074193548389</c:v>
                </c:pt>
                <c:pt idx="1550">
                  <c:v>46656.079948420374</c:v>
                </c:pt>
                <c:pt idx="1551">
                  <c:v>46655.967783505155</c:v>
                </c:pt>
                <c:pt idx="1552">
                  <c:v>46655.927881519638</c:v>
                </c:pt>
                <c:pt idx="1553">
                  <c:v>46655.808880308883</c:v>
                </c:pt>
                <c:pt idx="1554">
                  <c:v>46655.779421221865</c:v>
                </c:pt>
                <c:pt idx="1555">
                  <c:v>46655.667737789205</c:v>
                </c:pt>
                <c:pt idx="1556">
                  <c:v>46655.624277456649</c:v>
                </c:pt>
                <c:pt idx="1557">
                  <c:v>46655.65019255456</c:v>
                </c:pt>
                <c:pt idx="1558">
                  <c:v>46655.606799230278</c:v>
                </c:pt>
                <c:pt idx="1559">
                  <c:v>46655.670512820514</c:v>
                </c:pt>
                <c:pt idx="1560">
                  <c:v>46655.663036515056</c:v>
                </c:pt>
                <c:pt idx="1561">
                  <c:v>46655.564020486556</c:v>
                </c:pt>
                <c:pt idx="1562">
                  <c:v>46655.551503518873</c:v>
                </c:pt>
                <c:pt idx="1563">
                  <c:v>46655.41496163683</c:v>
                </c:pt>
                <c:pt idx="1564">
                  <c:v>46655.385942492016</c:v>
                </c:pt>
                <c:pt idx="1565">
                  <c:v>46655.23116219668</c:v>
                </c:pt>
                <c:pt idx="1566">
                  <c:v>46655.224633056794</c:v>
                </c:pt>
                <c:pt idx="1567">
                  <c:v>46655.114795918365</c:v>
                </c:pt>
                <c:pt idx="1568">
                  <c:v>46655.073932441046</c:v>
                </c:pt>
                <c:pt idx="1569">
                  <c:v>46654.936305732481</c:v>
                </c:pt>
                <c:pt idx="1570">
                  <c:v>46654.862507956714</c:v>
                </c:pt>
                <c:pt idx="1571">
                  <c:v>46654.725190839694</c:v>
                </c:pt>
                <c:pt idx="1572">
                  <c:v>46654.520025429119</c:v>
                </c:pt>
                <c:pt idx="1573">
                  <c:v>46654.383100381194</c:v>
                </c:pt>
                <c:pt idx="1574">
                  <c:v>46654.086349206351</c:v>
                </c:pt>
                <c:pt idx="1575">
                  <c:v>46653.942893401014</c:v>
                </c:pt>
                <c:pt idx="1576">
                  <c:v>46653.882688649333</c:v>
                </c:pt>
                <c:pt idx="1577">
                  <c:v>46653.731305449939</c:v>
                </c:pt>
                <c:pt idx="1578">
                  <c:v>46653.649778340725</c:v>
                </c:pt>
                <c:pt idx="1579">
                  <c:v>46653.429113924052</c:v>
                </c:pt>
                <c:pt idx="1580">
                  <c:v>46653.343453510439</c:v>
                </c:pt>
                <c:pt idx="1581">
                  <c:v>46653.325537294564</c:v>
                </c:pt>
                <c:pt idx="1582">
                  <c:v>46653.20656980417</c:v>
                </c:pt>
                <c:pt idx="1583">
                  <c:v>46653.232323232325</c:v>
                </c:pt>
                <c:pt idx="1584">
                  <c:v>46653.143848580439</c:v>
                </c:pt>
                <c:pt idx="1585">
                  <c:v>46653.170870113492</c:v>
                </c:pt>
                <c:pt idx="1586">
                  <c:v>46653.112791430372</c:v>
                </c:pt>
                <c:pt idx="1587">
                  <c:v>46652.945843828718</c:v>
                </c:pt>
                <c:pt idx="1588">
                  <c:v>46652.90119572058</c:v>
                </c:pt>
                <c:pt idx="1589">
                  <c:v>46652.764150943396</c:v>
                </c:pt>
                <c:pt idx="1590">
                  <c:v>46652.705845380267</c:v>
                </c:pt>
                <c:pt idx="1591">
                  <c:v>46652.576005025127</c:v>
                </c:pt>
                <c:pt idx="1592">
                  <c:v>46652.512868801001</c:v>
                </c:pt>
                <c:pt idx="1593">
                  <c:v>46652.280426599747</c:v>
                </c:pt>
                <c:pt idx="1594">
                  <c:v>46652.17304075235</c:v>
                </c:pt>
                <c:pt idx="1595">
                  <c:v>46652.136591478695</c:v>
                </c:pt>
                <c:pt idx="1596">
                  <c:v>46651.962429555417</c:v>
                </c:pt>
                <c:pt idx="1597">
                  <c:v>46651.969962453069</c:v>
                </c:pt>
                <c:pt idx="1598">
                  <c:v>46651.878674171356</c:v>
                </c:pt>
                <c:pt idx="1599">
                  <c:v>46651.721250000002</c:v>
                </c:pt>
                <c:pt idx="1600">
                  <c:v>46651.649594003749</c:v>
                </c:pt>
                <c:pt idx="1601">
                  <c:v>46651.644194756554</c:v>
                </c:pt>
                <c:pt idx="1602">
                  <c:v>46651.51965065502</c:v>
                </c:pt>
                <c:pt idx="1603">
                  <c:v>46651.48004987531</c:v>
                </c:pt>
                <c:pt idx="1604">
                  <c:v>46651.371339563862</c:v>
                </c:pt>
                <c:pt idx="1605">
                  <c:v>46651.327521793275</c:v>
                </c:pt>
                <c:pt idx="1606">
                  <c:v>46651.190416925951</c:v>
                </c:pt>
                <c:pt idx="1607">
                  <c:v>46651.124378109453</c:v>
                </c:pt>
                <c:pt idx="1608">
                  <c:v>46651.129272840277</c:v>
                </c:pt>
                <c:pt idx="1609">
                  <c:v>46651.029813664594</c:v>
                </c:pt>
                <c:pt idx="1610">
                  <c:v>46651.029795158283</c:v>
                </c:pt>
                <c:pt idx="1611">
                  <c:v>46651.109801488834</c:v>
                </c:pt>
                <c:pt idx="1612">
                  <c:v>46651.106633601987</c:v>
                </c:pt>
                <c:pt idx="1613">
                  <c:v>46651.03407682776</c:v>
                </c:pt>
                <c:pt idx="1614">
                  <c:v>46651.040866873067</c:v>
                </c:pt>
                <c:pt idx="1615">
                  <c:v>46651.327351485146</c:v>
                </c:pt>
                <c:pt idx="1616">
                  <c:v>46651.249226963511</c:v>
                </c:pt>
                <c:pt idx="1617">
                  <c:v>46651.237330037082</c:v>
                </c:pt>
                <c:pt idx="1618">
                  <c:v>46651.158122297711</c:v>
                </c:pt>
                <c:pt idx="1619">
                  <c:v>46651.156790123459</c:v>
                </c:pt>
                <c:pt idx="1620">
                  <c:v>46651.090684762494</c:v>
                </c:pt>
                <c:pt idx="1621">
                  <c:v>46651.098027127002</c:v>
                </c:pt>
                <c:pt idx="1622">
                  <c:v>46651.031423290202</c:v>
                </c:pt>
                <c:pt idx="1623">
                  <c:v>46651.056650246304</c:v>
                </c:pt>
                <c:pt idx="1624">
                  <c:v>46651.005538461541</c:v>
                </c:pt>
                <c:pt idx="1625">
                  <c:v>46651.060270602706</c:v>
                </c:pt>
                <c:pt idx="1626">
                  <c:v>46651.005531653347</c:v>
                </c:pt>
                <c:pt idx="1627">
                  <c:v>46651.08783783784</c:v>
                </c:pt>
                <c:pt idx="1628">
                  <c:v>46651.034990791894</c:v>
                </c:pt>
                <c:pt idx="1629">
                  <c:v>46651.211042944786</c:v>
                </c:pt>
                <c:pt idx="1630">
                  <c:v>46651.260576333538</c:v>
                </c:pt>
                <c:pt idx="1631">
                  <c:v>46651.441176470587</c:v>
                </c:pt>
                <c:pt idx="1632">
                  <c:v>46651.527862829149</c:v>
                </c:pt>
                <c:pt idx="1633">
                  <c:v>46651.708078335374</c:v>
                </c:pt>
                <c:pt idx="1634">
                  <c:v>46651.799388379208</c:v>
                </c:pt>
                <c:pt idx="1635">
                  <c:v>46651.974327628363</c:v>
                </c:pt>
                <c:pt idx="1636">
                  <c:v>46651.959682345754</c:v>
                </c:pt>
                <c:pt idx="1637">
                  <c:v>46652.090354090353</c:v>
                </c:pt>
                <c:pt idx="1638">
                  <c:v>46652.156802928614</c:v>
                </c:pt>
                <c:pt idx="1639">
                  <c:v>46652.289024390244</c:v>
                </c:pt>
                <c:pt idx="1640">
                  <c:v>46652.351005484459</c:v>
                </c:pt>
                <c:pt idx="1641">
                  <c:v>46652.309987819732</c:v>
                </c:pt>
                <c:pt idx="1642">
                  <c:v>46652.345709068773</c:v>
                </c:pt>
                <c:pt idx="1643">
                  <c:v>46652.22931873479</c:v>
                </c:pt>
                <c:pt idx="1644">
                  <c:v>46652.250455927053</c:v>
                </c:pt>
                <c:pt idx="1645">
                  <c:v>46652.441069258806</c:v>
                </c:pt>
                <c:pt idx="1646">
                  <c:v>46652.463873709778</c:v>
                </c:pt>
                <c:pt idx="1647">
                  <c:v>46652.422330097084</c:v>
                </c:pt>
                <c:pt idx="1648">
                  <c:v>46652.470588235294</c:v>
                </c:pt>
                <c:pt idx="1649">
                  <c:v>46652.406060606059</c:v>
                </c:pt>
                <c:pt idx="1650">
                  <c:v>46652.279830405816</c:v>
                </c:pt>
                <c:pt idx="1651">
                  <c:v>46652.291162227601</c:v>
                </c:pt>
                <c:pt idx="1652">
                  <c:v>46652.240774349666</c:v>
                </c:pt>
                <c:pt idx="1653">
                  <c:v>46652.27509068924</c:v>
                </c:pt>
                <c:pt idx="1654">
                  <c:v>46652.219939577037</c:v>
                </c:pt>
                <c:pt idx="1655">
                  <c:v>46652.267512077298</c:v>
                </c:pt>
                <c:pt idx="1656">
                  <c:v>46652.225105612553</c:v>
                </c:pt>
                <c:pt idx="1657">
                  <c:v>46652.281061519905</c:v>
                </c:pt>
                <c:pt idx="1658">
                  <c:v>46652.273056057864</c:v>
                </c:pt>
                <c:pt idx="1659">
                  <c:v>46652.327710843376</c:v>
                </c:pt>
                <c:pt idx="1660">
                  <c:v>46652.257676098736</c:v>
                </c:pt>
                <c:pt idx="1661">
                  <c:v>46652.274969915765</c:v>
                </c:pt>
                <c:pt idx="1662">
                  <c:v>46652.227901383041</c:v>
                </c:pt>
                <c:pt idx="1663">
                  <c:v>46652.274639423078</c:v>
                </c:pt>
                <c:pt idx="1664">
                  <c:v>46652.237237237234</c:v>
                </c:pt>
                <c:pt idx="1665">
                  <c:v>46652.340936374552</c:v>
                </c:pt>
                <c:pt idx="1666">
                  <c:v>46652.37132573485</c:v>
                </c:pt>
                <c:pt idx="1667">
                  <c:v>46652.467026378894</c:v>
                </c:pt>
                <c:pt idx="1668">
                  <c:v>46652.434391851406</c:v>
                </c:pt>
                <c:pt idx="1669">
                  <c:v>46652.482634730542</c:v>
                </c:pt>
                <c:pt idx="1670">
                  <c:v>46652.465589467385</c:v>
                </c:pt>
                <c:pt idx="1671">
                  <c:v>46652.509569377988</c:v>
                </c:pt>
                <c:pt idx="1672">
                  <c:v>46652.46383741781</c:v>
                </c:pt>
                <c:pt idx="1673">
                  <c:v>46652.485065710869</c:v>
                </c:pt>
                <c:pt idx="1674">
                  <c:v>46652.336716417907</c:v>
                </c:pt>
                <c:pt idx="1675">
                  <c:v>46652.290572792364</c:v>
                </c:pt>
                <c:pt idx="1676">
                  <c:v>46652.173524150268</c:v>
                </c:pt>
                <c:pt idx="1677">
                  <c:v>46652.142431466033</c:v>
                </c:pt>
                <c:pt idx="1678">
                  <c:v>46652.04705181656</c:v>
                </c:pt>
                <c:pt idx="1679">
                  <c:v>46652.034523809525</c:v>
                </c:pt>
                <c:pt idx="1680">
                  <c:v>46651.950624628196</c:v>
                </c:pt>
                <c:pt idx="1681">
                  <c:v>46651.806183115339</c:v>
                </c:pt>
                <c:pt idx="1682">
                  <c:v>46651.792038027335</c:v>
                </c:pt>
                <c:pt idx="1683">
                  <c:v>46651.678147268409</c:v>
                </c:pt>
                <c:pt idx="1684">
                  <c:v>46651.62433234421</c:v>
                </c:pt>
                <c:pt idx="1685">
                  <c:v>46651.482206405693</c:v>
                </c:pt>
                <c:pt idx="1686">
                  <c:v>46651.400711321876</c:v>
                </c:pt>
                <c:pt idx="1687">
                  <c:v>46651.394549763034</c:v>
                </c:pt>
                <c:pt idx="1688">
                  <c:v>46651.44937833037</c:v>
                </c:pt>
                <c:pt idx="1689">
                  <c:v>46651.378698224849</c:v>
                </c:pt>
                <c:pt idx="1690">
                  <c:v>46651.382613837966</c:v>
                </c:pt>
                <c:pt idx="1691">
                  <c:v>46651.300827423169</c:v>
                </c:pt>
                <c:pt idx="1692">
                  <c:v>46651.311281748378</c:v>
                </c:pt>
                <c:pt idx="1693">
                  <c:v>46651.175324675321</c:v>
                </c:pt>
                <c:pt idx="1694">
                  <c:v>46651.124483775813</c:v>
                </c:pt>
                <c:pt idx="1695">
                  <c:v>46650.986438679247</c:v>
                </c:pt>
                <c:pt idx="1696">
                  <c:v>46650.92221567472</c:v>
                </c:pt>
                <c:pt idx="1697">
                  <c:v>46650.675500588928</c:v>
                </c:pt>
                <c:pt idx="1698">
                  <c:v>46650.565626839314</c:v>
                </c:pt>
                <c:pt idx="1699">
                  <c:v>46650.389411764707</c:v>
                </c:pt>
                <c:pt idx="1700">
                  <c:v>46650.288065843619</c:v>
                </c:pt>
                <c:pt idx="1701">
                  <c:v>46650.126909518214</c:v>
                </c:pt>
                <c:pt idx="1702">
                  <c:v>46650.072225484437</c:v>
                </c:pt>
                <c:pt idx="1703">
                  <c:v>46649.946596244132</c:v>
                </c:pt>
                <c:pt idx="1704">
                  <c:v>46649.739589442812</c:v>
                </c:pt>
                <c:pt idx="1705">
                  <c:v>46649.684056271981</c:v>
                </c:pt>
                <c:pt idx="1706">
                  <c:v>46649.554774458113</c:v>
                </c:pt>
                <c:pt idx="1707">
                  <c:v>46649.495901639348</c:v>
                </c:pt>
                <c:pt idx="1708">
                  <c:v>46649.551784669398</c:v>
                </c:pt>
                <c:pt idx="1709">
                  <c:v>46649.693567251459</c:v>
                </c:pt>
                <c:pt idx="1710">
                  <c:v>46649.89479836353</c:v>
                </c:pt>
                <c:pt idx="1711">
                  <c:v>46650.033294392524</c:v>
                </c:pt>
                <c:pt idx="1712">
                  <c:v>46650.255107997662</c:v>
                </c:pt>
                <c:pt idx="1713">
                  <c:v>46650.393815635936</c:v>
                </c:pt>
                <c:pt idx="1714">
                  <c:v>46650.399416909619</c:v>
                </c:pt>
                <c:pt idx="1715">
                  <c:v>46650.493589743586</c:v>
                </c:pt>
                <c:pt idx="1716">
                  <c:v>46650.521840419337</c:v>
                </c:pt>
                <c:pt idx="1717">
                  <c:v>46650.451688009314</c:v>
                </c:pt>
                <c:pt idx="1718">
                  <c:v>46650.447934845841</c:v>
                </c:pt>
                <c:pt idx="1719">
                  <c:v>46650.376744186047</c:v>
                </c:pt>
                <c:pt idx="1720">
                  <c:v>46650.388727484024</c:v>
                </c:pt>
                <c:pt idx="1721">
                  <c:v>46650.279907084783</c:v>
                </c:pt>
                <c:pt idx="1722">
                  <c:v>46650.268136970401</c:v>
                </c:pt>
                <c:pt idx="1723">
                  <c:v>46650.16125290023</c:v>
                </c:pt>
                <c:pt idx="1724">
                  <c:v>46650.14550724638</c:v>
                </c:pt>
                <c:pt idx="1725">
                  <c:v>46650.044032444959</c:v>
                </c:pt>
                <c:pt idx="1726">
                  <c:v>46650.009264620727</c:v>
                </c:pt>
                <c:pt idx="1727">
                  <c:v>46650.059027777781</c:v>
                </c:pt>
                <c:pt idx="1728">
                  <c:v>46650.050896471948</c:v>
                </c:pt>
                <c:pt idx="1729">
                  <c:v>46649.98265895954</c:v>
                </c:pt>
                <c:pt idx="1730">
                  <c:v>46649.975736568456</c:v>
                </c:pt>
                <c:pt idx="1731">
                  <c:v>46649.906466512701</c:v>
                </c:pt>
                <c:pt idx="1732">
                  <c:v>46649.960184650896</c:v>
                </c:pt>
                <c:pt idx="1733">
                  <c:v>46649.945213379469</c:v>
                </c:pt>
                <c:pt idx="1734">
                  <c:v>46649.832276657064</c:v>
                </c:pt>
                <c:pt idx="1735">
                  <c:v>46649.785138248844</c:v>
                </c:pt>
                <c:pt idx="1736">
                  <c:v>46649.818652849739</c:v>
                </c:pt>
                <c:pt idx="1737">
                  <c:v>46649.736478711166</c:v>
                </c:pt>
                <c:pt idx="1738">
                  <c:v>46649.730879815987</c:v>
                </c:pt>
                <c:pt idx="1739">
                  <c:v>46649.627011494253</c:v>
                </c:pt>
                <c:pt idx="1740">
                  <c:v>46649.620333141873</c:v>
                </c:pt>
                <c:pt idx="1741">
                  <c:v>46649.537313432833</c:v>
                </c:pt>
                <c:pt idx="1742">
                  <c:v>46649.522088353413</c:v>
                </c:pt>
                <c:pt idx="1743">
                  <c:v>46649.584862385324</c:v>
                </c:pt>
                <c:pt idx="1744">
                  <c:v>46649.508309455588</c:v>
                </c:pt>
                <c:pt idx="1745">
                  <c:v>46649.509163802977</c:v>
                </c:pt>
                <c:pt idx="1746">
                  <c:v>46649.436176302232</c:v>
                </c:pt>
                <c:pt idx="1747">
                  <c:v>46649.185354691079</c:v>
                </c:pt>
                <c:pt idx="1748">
                  <c:v>46649.082904516865</c:v>
                </c:pt>
                <c:pt idx="1749">
                  <c:v>46649.065142857144</c:v>
                </c:pt>
                <c:pt idx="1750">
                  <c:v>46648.988577955453</c:v>
                </c:pt>
                <c:pt idx="1751">
                  <c:v>46649.11415525114</c:v>
                </c:pt>
                <c:pt idx="1752">
                  <c:v>46649.147176269253</c:v>
                </c:pt>
                <c:pt idx="1753">
                  <c:v>46649.254846066135</c:v>
                </c:pt>
                <c:pt idx="1754">
                  <c:v>46649.422222222223</c:v>
                </c:pt>
                <c:pt idx="1755">
                  <c:v>46649.490888382687</c:v>
                </c:pt>
                <c:pt idx="1756">
                  <c:v>46649.639726807058</c:v>
                </c:pt>
                <c:pt idx="1757">
                  <c:v>46649.665529010235</c:v>
                </c:pt>
                <c:pt idx="1758">
                  <c:v>46649.786810687889</c:v>
                </c:pt>
                <c:pt idx="1759">
                  <c:v>46649.840909090912</c:v>
                </c:pt>
                <c:pt idx="1760">
                  <c:v>46649.959114139696</c:v>
                </c:pt>
                <c:pt idx="1761">
                  <c:v>46649.963677639047</c:v>
                </c:pt>
                <c:pt idx="1762">
                  <c:v>46650.082246171296</c:v>
                </c:pt>
                <c:pt idx="1763">
                  <c:v>46650.088435374149</c:v>
                </c:pt>
                <c:pt idx="1764">
                  <c:v>46650.190934844191</c:v>
                </c:pt>
                <c:pt idx="1765">
                  <c:v>46650.232729331823</c:v>
                </c:pt>
                <c:pt idx="1766">
                  <c:v>46650.367855121673</c:v>
                </c:pt>
                <c:pt idx="1767">
                  <c:v>46650.423076923078</c:v>
                </c:pt>
                <c:pt idx="1768">
                  <c:v>46650.550028264559</c:v>
                </c:pt>
                <c:pt idx="1769">
                  <c:v>46650.609039548021</c:v>
                </c:pt>
                <c:pt idx="1770">
                  <c:v>46650.560135516658</c:v>
                </c:pt>
                <c:pt idx="1771">
                  <c:v>46650.722347629795</c:v>
                </c:pt>
                <c:pt idx="1772">
                  <c:v>46650.803158488437</c:v>
                </c:pt>
                <c:pt idx="1773">
                  <c:v>46650.988726042844</c:v>
                </c:pt>
                <c:pt idx="1774">
                  <c:v>46651.109859154931</c:v>
                </c:pt>
                <c:pt idx="1775">
                  <c:v>46651.122747747744</c:v>
                </c:pt>
                <c:pt idx="1776">
                  <c:v>46651.308947664606</c:v>
                </c:pt>
                <c:pt idx="1777">
                  <c:v>46651.388076490439</c:v>
                </c:pt>
                <c:pt idx="1778">
                  <c:v>46651.549184935357</c:v>
                </c:pt>
                <c:pt idx="1779">
                  <c:v>46651.646067415728</c:v>
                </c:pt>
                <c:pt idx="1780">
                  <c:v>46651.676586187532</c:v>
                </c:pt>
                <c:pt idx="1781">
                  <c:v>46651.650392817057</c:v>
                </c:pt>
                <c:pt idx="1782">
                  <c:v>46651.698261357262</c:v>
                </c:pt>
                <c:pt idx="1783">
                  <c:v>46651.610986547086</c:v>
                </c:pt>
                <c:pt idx="1784">
                  <c:v>46651.843697478995</c:v>
                </c:pt>
                <c:pt idx="1785">
                  <c:v>46651.982642777155</c:v>
                </c:pt>
                <c:pt idx="1786">
                  <c:v>46652.187465025185</c:v>
                </c:pt>
                <c:pt idx="1787">
                  <c:v>46652.328299776287</c:v>
                </c:pt>
                <c:pt idx="1788">
                  <c:v>46652.387367244271</c:v>
                </c:pt>
                <c:pt idx="1789">
                  <c:v>46652.512290502797</c:v>
                </c:pt>
                <c:pt idx="1790">
                  <c:v>46652.554438860971</c:v>
                </c:pt>
                <c:pt idx="1791">
                  <c:v>46652.691964285717</c:v>
                </c:pt>
                <c:pt idx="1792">
                  <c:v>46652.716675962074</c:v>
                </c:pt>
                <c:pt idx="1793">
                  <c:v>46652.798773690076</c:v>
                </c:pt>
                <c:pt idx="1794">
                  <c:v>46652.93816155989</c:v>
                </c:pt>
                <c:pt idx="1795">
                  <c:v>46652.998886414251</c:v>
                </c:pt>
                <c:pt idx="1796">
                  <c:v>46653.116861435723</c:v>
                </c:pt>
                <c:pt idx="1797">
                  <c:v>46653.146829810903</c:v>
                </c:pt>
                <c:pt idx="1798">
                  <c:v>46653.23235130628</c:v>
                </c:pt>
                <c:pt idx="1799">
                  <c:v>46653.379444444443</c:v>
                </c:pt>
                <c:pt idx="1800">
                  <c:v>46653.428650749585</c:v>
                </c:pt>
                <c:pt idx="1801">
                  <c:v>46653.417314095452</c:v>
                </c:pt>
                <c:pt idx="1802">
                  <c:v>46653.271769273437</c:v>
                </c:pt>
                <c:pt idx="1803">
                  <c:v>46653.196784922395</c:v>
                </c:pt>
                <c:pt idx="1804">
                  <c:v>46653.059833795014</c:v>
                </c:pt>
                <c:pt idx="1805">
                  <c:v>46652.978405315618</c:v>
                </c:pt>
                <c:pt idx="1806">
                  <c:v>46652.822910902047</c:v>
                </c:pt>
                <c:pt idx="1807">
                  <c:v>46652.749446902657</c:v>
                </c:pt>
                <c:pt idx="1808">
                  <c:v>46652.562189054726</c:v>
                </c:pt>
                <c:pt idx="1809">
                  <c:v>46652.460773480663</c:v>
                </c:pt>
                <c:pt idx="1810">
                  <c:v>46652.262286029814</c:v>
                </c:pt>
                <c:pt idx="1811">
                  <c:v>46652.182119205296</c:v>
                </c:pt>
                <c:pt idx="1812">
                  <c:v>46652.033645890791</c:v>
                </c:pt>
                <c:pt idx="1813">
                  <c:v>46652.018743109154</c:v>
                </c:pt>
                <c:pt idx="1814">
                  <c:v>46651.947658402205</c:v>
                </c:pt>
                <c:pt idx="1815">
                  <c:v>46651.933920704847</c:v>
                </c:pt>
                <c:pt idx="1816">
                  <c:v>46651.850302696752</c:v>
                </c:pt>
                <c:pt idx="1817">
                  <c:v>46651.881738173819</c:v>
                </c:pt>
                <c:pt idx="1818">
                  <c:v>46652.020890599233</c:v>
                </c:pt>
                <c:pt idx="1819">
                  <c:v>46651.955494505492</c:v>
                </c:pt>
                <c:pt idx="1820">
                  <c:v>46651.817133443161</c:v>
                </c:pt>
                <c:pt idx="1821">
                  <c:v>46651.763446761797</c:v>
                </c:pt>
                <c:pt idx="1822">
                  <c:v>46651.653867251785</c:v>
                </c:pt>
                <c:pt idx="1823">
                  <c:v>46651.601425438595</c:v>
                </c:pt>
                <c:pt idx="1824">
                  <c:v>46651.614794520545</c:v>
                </c:pt>
                <c:pt idx="1825">
                  <c:v>46651.567360350491</c:v>
                </c:pt>
                <c:pt idx="1826">
                  <c:v>46651.598795840175</c:v>
                </c:pt>
                <c:pt idx="1827">
                  <c:v>46651.538840262583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943-402E-953B-B9D6DA01DF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6192608"/>
        <c:axId val="336191624"/>
      </c:scatterChart>
      <c:valAx>
        <c:axId val="7276689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dd\-mmm\-yy\ h:mm:ss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7670904"/>
        <c:crosses val="autoZero"/>
        <c:crossBetween val="midCat"/>
      </c:valAx>
      <c:valAx>
        <c:axId val="727670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7668936"/>
        <c:crosses val="autoZero"/>
        <c:crossBetween val="midCat"/>
      </c:valAx>
      <c:valAx>
        <c:axId val="336191624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6192608"/>
        <c:crosses val="max"/>
        <c:crossBetween val="midCat"/>
      </c:valAx>
      <c:valAx>
        <c:axId val="336192608"/>
        <c:scaling>
          <c:orientation val="minMax"/>
        </c:scaling>
        <c:delete val="1"/>
        <c:axPos val="b"/>
        <c:numFmt formatCode="dd\-mmm\-yy\ h:mm:ss" sourceLinked="1"/>
        <c:majorTickMark val="out"/>
        <c:minorTickMark val="none"/>
        <c:tickLblPos val="nextTo"/>
        <c:crossAx val="33619162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dirty="0" err="1" smtClean="0"/>
              <a:t>Cesiation</a:t>
            </a:r>
            <a:r>
              <a:rPr lang="en-US" sz="1800" dirty="0" smtClean="0"/>
              <a:t> #2 (20</a:t>
            </a:r>
            <a:r>
              <a:rPr lang="en-US" sz="1800" baseline="0" dirty="0" smtClean="0"/>
              <a:t> Sept to 5 Oct)  </a:t>
            </a:r>
            <a:endParaRPr lang="en-US" sz="1800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6.8384294213916924E-2"/>
          <c:y val="0.11620289855072463"/>
          <c:w val="0.90050024136049645"/>
          <c:h val="0.76531849823119935"/>
        </c:manualLayout>
      </c:layout>
      <c:scatterChart>
        <c:scatterStyle val="smoothMarker"/>
        <c:varyColors val="0"/>
        <c:ser>
          <c:idx val="0"/>
          <c:order val="0"/>
          <c:tx>
            <c:v>at the source</c:v>
          </c:tx>
          <c:spPr>
            <a:ln w="19050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xVal>
            <c:numRef>
              <c:f>cesiation!$C$2000:$C$8000</c:f>
              <c:numCache>
                <c:formatCode>0.00</c:formatCode>
                <c:ptCount val="6001"/>
                <c:pt idx="0">
                  <c:v>99.9</c:v>
                </c:pt>
                <c:pt idx="1">
                  <c:v>99.95</c:v>
                </c:pt>
                <c:pt idx="2">
                  <c:v>100</c:v>
                </c:pt>
                <c:pt idx="3">
                  <c:v>100.05</c:v>
                </c:pt>
                <c:pt idx="4">
                  <c:v>100.1</c:v>
                </c:pt>
                <c:pt idx="5">
                  <c:v>100.15</c:v>
                </c:pt>
                <c:pt idx="6">
                  <c:v>100.2</c:v>
                </c:pt>
                <c:pt idx="7">
                  <c:v>100.25</c:v>
                </c:pt>
                <c:pt idx="8">
                  <c:v>100.3</c:v>
                </c:pt>
                <c:pt idx="9">
                  <c:v>100.35</c:v>
                </c:pt>
                <c:pt idx="10">
                  <c:v>100.4</c:v>
                </c:pt>
                <c:pt idx="11">
                  <c:v>100.45</c:v>
                </c:pt>
                <c:pt idx="12">
                  <c:v>100.5</c:v>
                </c:pt>
                <c:pt idx="13">
                  <c:v>100.55</c:v>
                </c:pt>
                <c:pt idx="14">
                  <c:v>100.6</c:v>
                </c:pt>
                <c:pt idx="15">
                  <c:v>100.65</c:v>
                </c:pt>
                <c:pt idx="16">
                  <c:v>100.7</c:v>
                </c:pt>
                <c:pt idx="17">
                  <c:v>100.75</c:v>
                </c:pt>
                <c:pt idx="18">
                  <c:v>100.8</c:v>
                </c:pt>
                <c:pt idx="19">
                  <c:v>100.85</c:v>
                </c:pt>
                <c:pt idx="20">
                  <c:v>100.9</c:v>
                </c:pt>
                <c:pt idx="21">
                  <c:v>100.95</c:v>
                </c:pt>
                <c:pt idx="22">
                  <c:v>101</c:v>
                </c:pt>
                <c:pt idx="23">
                  <c:v>101.05</c:v>
                </c:pt>
                <c:pt idx="24">
                  <c:v>101.1</c:v>
                </c:pt>
                <c:pt idx="25">
                  <c:v>101.15</c:v>
                </c:pt>
                <c:pt idx="26">
                  <c:v>101.2</c:v>
                </c:pt>
                <c:pt idx="27">
                  <c:v>101.25</c:v>
                </c:pt>
                <c:pt idx="28">
                  <c:v>101.3</c:v>
                </c:pt>
                <c:pt idx="29">
                  <c:v>101.35</c:v>
                </c:pt>
                <c:pt idx="30">
                  <c:v>101.4</c:v>
                </c:pt>
                <c:pt idx="31">
                  <c:v>101.45</c:v>
                </c:pt>
                <c:pt idx="32">
                  <c:v>101.5</c:v>
                </c:pt>
                <c:pt idx="33">
                  <c:v>101.55</c:v>
                </c:pt>
                <c:pt idx="34">
                  <c:v>101.6</c:v>
                </c:pt>
                <c:pt idx="35">
                  <c:v>101.65</c:v>
                </c:pt>
                <c:pt idx="36">
                  <c:v>101.7</c:v>
                </c:pt>
                <c:pt idx="37">
                  <c:v>101.75</c:v>
                </c:pt>
                <c:pt idx="38">
                  <c:v>101.8</c:v>
                </c:pt>
                <c:pt idx="39">
                  <c:v>101.85</c:v>
                </c:pt>
                <c:pt idx="40">
                  <c:v>101.9</c:v>
                </c:pt>
                <c:pt idx="41">
                  <c:v>101.95</c:v>
                </c:pt>
                <c:pt idx="42">
                  <c:v>102</c:v>
                </c:pt>
                <c:pt idx="43">
                  <c:v>102.05</c:v>
                </c:pt>
                <c:pt idx="44">
                  <c:v>102.1</c:v>
                </c:pt>
                <c:pt idx="45">
                  <c:v>102.15</c:v>
                </c:pt>
                <c:pt idx="46">
                  <c:v>102.2</c:v>
                </c:pt>
                <c:pt idx="47">
                  <c:v>102.25</c:v>
                </c:pt>
                <c:pt idx="48">
                  <c:v>102.3</c:v>
                </c:pt>
                <c:pt idx="49">
                  <c:v>102.35</c:v>
                </c:pt>
                <c:pt idx="50">
                  <c:v>102.4</c:v>
                </c:pt>
                <c:pt idx="51">
                  <c:v>102.45</c:v>
                </c:pt>
                <c:pt idx="52">
                  <c:v>102.5</c:v>
                </c:pt>
                <c:pt idx="53">
                  <c:v>102.55</c:v>
                </c:pt>
                <c:pt idx="54">
                  <c:v>102.6</c:v>
                </c:pt>
                <c:pt idx="55">
                  <c:v>102.65</c:v>
                </c:pt>
                <c:pt idx="56">
                  <c:v>102.7</c:v>
                </c:pt>
                <c:pt idx="57">
                  <c:v>102.75</c:v>
                </c:pt>
                <c:pt idx="58">
                  <c:v>102.8</c:v>
                </c:pt>
                <c:pt idx="59">
                  <c:v>102.85</c:v>
                </c:pt>
                <c:pt idx="60">
                  <c:v>102.9</c:v>
                </c:pt>
                <c:pt idx="61">
                  <c:v>102.95</c:v>
                </c:pt>
                <c:pt idx="62">
                  <c:v>103</c:v>
                </c:pt>
                <c:pt idx="63">
                  <c:v>103.05</c:v>
                </c:pt>
                <c:pt idx="64">
                  <c:v>103.1</c:v>
                </c:pt>
                <c:pt idx="65">
                  <c:v>103.15</c:v>
                </c:pt>
                <c:pt idx="66">
                  <c:v>103.2</c:v>
                </c:pt>
                <c:pt idx="67">
                  <c:v>103.25</c:v>
                </c:pt>
                <c:pt idx="68">
                  <c:v>103.3</c:v>
                </c:pt>
                <c:pt idx="69">
                  <c:v>103.35</c:v>
                </c:pt>
                <c:pt idx="70">
                  <c:v>103.4</c:v>
                </c:pt>
                <c:pt idx="71">
                  <c:v>103.45</c:v>
                </c:pt>
                <c:pt idx="72">
                  <c:v>103.5</c:v>
                </c:pt>
                <c:pt idx="73">
                  <c:v>103.55</c:v>
                </c:pt>
                <c:pt idx="74">
                  <c:v>103.6</c:v>
                </c:pt>
                <c:pt idx="75">
                  <c:v>103.65</c:v>
                </c:pt>
                <c:pt idx="76">
                  <c:v>103.7</c:v>
                </c:pt>
                <c:pt idx="77">
                  <c:v>103.75</c:v>
                </c:pt>
                <c:pt idx="78">
                  <c:v>103.8</c:v>
                </c:pt>
                <c:pt idx="79">
                  <c:v>103.85</c:v>
                </c:pt>
                <c:pt idx="80">
                  <c:v>103.9</c:v>
                </c:pt>
                <c:pt idx="81">
                  <c:v>103.95</c:v>
                </c:pt>
                <c:pt idx="82">
                  <c:v>104</c:v>
                </c:pt>
                <c:pt idx="83">
                  <c:v>104.05</c:v>
                </c:pt>
                <c:pt idx="84">
                  <c:v>104.1</c:v>
                </c:pt>
                <c:pt idx="85">
                  <c:v>104.15</c:v>
                </c:pt>
                <c:pt idx="86">
                  <c:v>104.2</c:v>
                </c:pt>
                <c:pt idx="87">
                  <c:v>104.25</c:v>
                </c:pt>
                <c:pt idx="88">
                  <c:v>104.3</c:v>
                </c:pt>
                <c:pt idx="89">
                  <c:v>104.35</c:v>
                </c:pt>
                <c:pt idx="90">
                  <c:v>104.4</c:v>
                </c:pt>
                <c:pt idx="91">
                  <c:v>104.45</c:v>
                </c:pt>
                <c:pt idx="92">
                  <c:v>104.5</c:v>
                </c:pt>
                <c:pt idx="93">
                  <c:v>104.55</c:v>
                </c:pt>
                <c:pt idx="94">
                  <c:v>104.6</c:v>
                </c:pt>
                <c:pt idx="95">
                  <c:v>104.65</c:v>
                </c:pt>
                <c:pt idx="96">
                  <c:v>104.7</c:v>
                </c:pt>
                <c:pt idx="97">
                  <c:v>104.75</c:v>
                </c:pt>
                <c:pt idx="98">
                  <c:v>104.8</c:v>
                </c:pt>
                <c:pt idx="99">
                  <c:v>104.85</c:v>
                </c:pt>
                <c:pt idx="100">
                  <c:v>104.9</c:v>
                </c:pt>
                <c:pt idx="101">
                  <c:v>104.95</c:v>
                </c:pt>
                <c:pt idx="102">
                  <c:v>105</c:v>
                </c:pt>
                <c:pt idx="103">
                  <c:v>105.05</c:v>
                </c:pt>
                <c:pt idx="104">
                  <c:v>105.1</c:v>
                </c:pt>
                <c:pt idx="105">
                  <c:v>105.15</c:v>
                </c:pt>
                <c:pt idx="106">
                  <c:v>105.2</c:v>
                </c:pt>
                <c:pt idx="107">
                  <c:v>105.25</c:v>
                </c:pt>
                <c:pt idx="108">
                  <c:v>105.3</c:v>
                </c:pt>
                <c:pt idx="109">
                  <c:v>105.35</c:v>
                </c:pt>
                <c:pt idx="110">
                  <c:v>105.4</c:v>
                </c:pt>
                <c:pt idx="111">
                  <c:v>105.45</c:v>
                </c:pt>
                <c:pt idx="112">
                  <c:v>105.5</c:v>
                </c:pt>
                <c:pt idx="113">
                  <c:v>105.55</c:v>
                </c:pt>
                <c:pt idx="114">
                  <c:v>105.6</c:v>
                </c:pt>
                <c:pt idx="115">
                  <c:v>105.65</c:v>
                </c:pt>
                <c:pt idx="116">
                  <c:v>105.7</c:v>
                </c:pt>
                <c:pt idx="117">
                  <c:v>105.75</c:v>
                </c:pt>
                <c:pt idx="118">
                  <c:v>105.8</c:v>
                </c:pt>
                <c:pt idx="119">
                  <c:v>105.85</c:v>
                </c:pt>
                <c:pt idx="120">
                  <c:v>105.9</c:v>
                </c:pt>
                <c:pt idx="121">
                  <c:v>105.95</c:v>
                </c:pt>
                <c:pt idx="122">
                  <c:v>106</c:v>
                </c:pt>
                <c:pt idx="123">
                  <c:v>106.05</c:v>
                </c:pt>
                <c:pt idx="124">
                  <c:v>106.1</c:v>
                </c:pt>
                <c:pt idx="125">
                  <c:v>106.15</c:v>
                </c:pt>
                <c:pt idx="126">
                  <c:v>106.2</c:v>
                </c:pt>
                <c:pt idx="127">
                  <c:v>106.25</c:v>
                </c:pt>
                <c:pt idx="128">
                  <c:v>106.3</c:v>
                </c:pt>
                <c:pt idx="129">
                  <c:v>106.35</c:v>
                </c:pt>
                <c:pt idx="130">
                  <c:v>106.4</c:v>
                </c:pt>
                <c:pt idx="131">
                  <c:v>106.45</c:v>
                </c:pt>
                <c:pt idx="132">
                  <c:v>106.5</c:v>
                </c:pt>
                <c:pt idx="133">
                  <c:v>106.55</c:v>
                </c:pt>
                <c:pt idx="134">
                  <c:v>106.6</c:v>
                </c:pt>
                <c:pt idx="135">
                  <c:v>106.65</c:v>
                </c:pt>
                <c:pt idx="136">
                  <c:v>106.7</c:v>
                </c:pt>
                <c:pt idx="137">
                  <c:v>106.75</c:v>
                </c:pt>
                <c:pt idx="138">
                  <c:v>106.8</c:v>
                </c:pt>
                <c:pt idx="139">
                  <c:v>106.85</c:v>
                </c:pt>
                <c:pt idx="140">
                  <c:v>106.9</c:v>
                </c:pt>
                <c:pt idx="141">
                  <c:v>106.95</c:v>
                </c:pt>
                <c:pt idx="142">
                  <c:v>107</c:v>
                </c:pt>
                <c:pt idx="143">
                  <c:v>107.05</c:v>
                </c:pt>
                <c:pt idx="144">
                  <c:v>107.1</c:v>
                </c:pt>
                <c:pt idx="145">
                  <c:v>107.15</c:v>
                </c:pt>
                <c:pt idx="146">
                  <c:v>107.2</c:v>
                </c:pt>
                <c:pt idx="147">
                  <c:v>107.25</c:v>
                </c:pt>
                <c:pt idx="148">
                  <c:v>107.3</c:v>
                </c:pt>
                <c:pt idx="149">
                  <c:v>107.35</c:v>
                </c:pt>
                <c:pt idx="150">
                  <c:v>107.4</c:v>
                </c:pt>
                <c:pt idx="151">
                  <c:v>107.45</c:v>
                </c:pt>
                <c:pt idx="152">
                  <c:v>107.5</c:v>
                </c:pt>
                <c:pt idx="153">
                  <c:v>107.55</c:v>
                </c:pt>
                <c:pt idx="154">
                  <c:v>107.6</c:v>
                </c:pt>
                <c:pt idx="155">
                  <c:v>107.65</c:v>
                </c:pt>
                <c:pt idx="156">
                  <c:v>107.7</c:v>
                </c:pt>
                <c:pt idx="157">
                  <c:v>107.75</c:v>
                </c:pt>
                <c:pt idx="158">
                  <c:v>107.8</c:v>
                </c:pt>
                <c:pt idx="159">
                  <c:v>107.85</c:v>
                </c:pt>
                <c:pt idx="160">
                  <c:v>107.9</c:v>
                </c:pt>
                <c:pt idx="161">
                  <c:v>107.95</c:v>
                </c:pt>
                <c:pt idx="162">
                  <c:v>108</c:v>
                </c:pt>
                <c:pt idx="163">
                  <c:v>108.05</c:v>
                </c:pt>
                <c:pt idx="164">
                  <c:v>108.1</c:v>
                </c:pt>
                <c:pt idx="165">
                  <c:v>108.15</c:v>
                </c:pt>
                <c:pt idx="166">
                  <c:v>108.2</c:v>
                </c:pt>
                <c:pt idx="167">
                  <c:v>108.25</c:v>
                </c:pt>
                <c:pt idx="168">
                  <c:v>108.3</c:v>
                </c:pt>
                <c:pt idx="169">
                  <c:v>108.35</c:v>
                </c:pt>
                <c:pt idx="170">
                  <c:v>108.4</c:v>
                </c:pt>
                <c:pt idx="171">
                  <c:v>108.45</c:v>
                </c:pt>
                <c:pt idx="172">
                  <c:v>108.5</c:v>
                </c:pt>
                <c:pt idx="173">
                  <c:v>108.55</c:v>
                </c:pt>
                <c:pt idx="174">
                  <c:v>108.6</c:v>
                </c:pt>
                <c:pt idx="175">
                  <c:v>108.65</c:v>
                </c:pt>
                <c:pt idx="176">
                  <c:v>108.7</c:v>
                </c:pt>
                <c:pt idx="177">
                  <c:v>108.75</c:v>
                </c:pt>
                <c:pt idx="178">
                  <c:v>108.8</c:v>
                </c:pt>
                <c:pt idx="179">
                  <c:v>108.85</c:v>
                </c:pt>
                <c:pt idx="180">
                  <c:v>108.9</c:v>
                </c:pt>
                <c:pt idx="181">
                  <c:v>108.95</c:v>
                </c:pt>
                <c:pt idx="182">
                  <c:v>109</c:v>
                </c:pt>
                <c:pt idx="183">
                  <c:v>109.05</c:v>
                </c:pt>
                <c:pt idx="184">
                  <c:v>109.1</c:v>
                </c:pt>
                <c:pt idx="185">
                  <c:v>109.15</c:v>
                </c:pt>
                <c:pt idx="186">
                  <c:v>109.2</c:v>
                </c:pt>
                <c:pt idx="187">
                  <c:v>109.25</c:v>
                </c:pt>
                <c:pt idx="188">
                  <c:v>109.3</c:v>
                </c:pt>
                <c:pt idx="189">
                  <c:v>109.35</c:v>
                </c:pt>
                <c:pt idx="190">
                  <c:v>109.4</c:v>
                </c:pt>
                <c:pt idx="191">
                  <c:v>109.45</c:v>
                </c:pt>
                <c:pt idx="192">
                  <c:v>109.5</c:v>
                </c:pt>
                <c:pt idx="193">
                  <c:v>109.55</c:v>
                </c:pt>
                <c:pt idx="194">
                  <c:v>109.6</c:v>
                </c:pt>
                <c:pt idx="195">
                  <c:v>109.65</c:v>
                </c:pt>
                <c:pt idx="196">
                  <c:v>109.7</c:v>
                </c:pt>
                <c:pt idx="197">
                  <c:v>109.75</c:v>
                </c:pt>
                <c:pt idx="198">
                  <c:v>109.8</c:v>
                </c:pt>
                <c:pt idx="199">
                  <c:v>109.85</c:v>
                </c:pt>
                <c:pt idx="200">
                  <c:v>109.9</c:v>
                </c:pt>
                <c:pt idx="201">
                  <c:v>109.95</c:v>
                </c:pt>
                <c:pt idx="202">
                  <c:v>110</c:v>
                </c:pt>
                <c:pt idx="203">
                  <c:v>110.05</c:v>
                </c:pt>
                <c:pt idx="204">
                  <c:v>110.1</c:v>
                </c:pt>
                <c:pt idx="205">
                  <c:v>110.15</c:v>
                </c:pt>
                <c:pt idx="206">
                  <c:v>110.2</c:v>
                </c:pt>
                <c:pt idx="207">
                  <c:v>110.25</c:v>
                </c:pt>
                <c:pt idx="208">
                  <c:v>110.3</c:v>
                </c:pt>
                <c:pt idx="209">
                  <c:v>110.35</c:v>
                </c:pt>
                <c:pt idx="210">
                  <c:v>110.4</c:v>
                </c:pt>
                <c:pt idx="211">
                  <c:v>110.45</c:v>
                </c:pt>
                <c:pt idx="212">
                  <c:v>110.5</c:v>
                </c:pt>
                <c:pt idx="213">
                  <c:v>110.55</c:v>
                </c:pt>
                <c:pt idx="214">
                  <c:v>110.6</c:v>
                </c:pt>
                <c:pt idx="215">
                  <c:v>110.65</c:v>
                </c:pt>
                <c:pt idx="216">
                  <c:v>110.7</c:v>
                </c:pt>
                <c:pt idx="217">
                  <c:v>110.75</c:v>
                </c:pt>
                <c:pt idx="218">
                  <c:v>110.8</c:v>
                </c:pt>
                <c:pt idx="219">
                  <c:v>110.85</c:v>
                </c:pt>
                <c:pt idx="220">
                  <c:v>110.9</c:v>
                </c:pt>
                <c:pt idx="221">
                  <c:v>110.95</c:v>
                </c:pt>
                <c:pt idx="222">
                  <c:v>111</c:v>
                </c:pt>
                <c:pt idx="223">
                  <c:v>111.05</c:v>
                </c:pt>
                <c:pt idx="224">
                  <c:v>111.1</c:v>
                </c:pt>
                <c:pt idx="225">
                  <c:v>111.15</c:v>
                </c:pt>
                <c:pt idx="226">
                  <c:v>111.2</c:v>
                </c:pt>
                <c:pt idx="227">
                  <c:v>111.25</c:v>
                </c:pt>
                <c:pt idx="228">
                  <c:v>111.3</c:v>
                </c:pt>
                <c:pt idx="229">
                  <c:v>111.35</c:v>
                </c:pt>
                <c:pt idx="230">
                  <c:v>111.4</c:v>
                </c:pt>
                <c:pt idx="231">
                  <c:v>111.45</c:v>
                </c:pt>
                <c:pt idx="232">
                  <c:v>111.5</c:v>
                </c:pt>
                <c:pt idx="233">
                  <c:v>111.55</c:v>
                </c:pt>
                <c:pt idx="234">
                  <c:v>111.6</c:v>
                </c:pt>
                <c:pt idx="235">
                  <c:v>111.65</c:v>
                </c:pt>
                <c:pt idx="236">
                  <c:v>111.7</c:v>
                </c:pt>
                <c:pt idx="237">
                  <c:v>111.75</c:v>
                </c:pt>
                <c:pt idx="238">
                  <c:v>111.8</c:v>
                </c:pt>
                <c:pt idx="239">
                  <c:v>111.85</c:v>
                </c:pt>
                <c:pt idx="240">
                  <c:v>111.9</c:v>
                </c:pt>
                <c:pt idx="241">
                  <c:v>111.95</c:v>
                </c:pt>
                <c:pt idx="242">
                  <c:v>112</c:v>
                </c:pt>
                <c:pt idx="243">
                  <c:v>112.05</c:v>
                </c:pt>
                <c:pt idx="244">
                  <c:v>112.1</c:v>
                </c:pt>
                <c:pt idx="245">
                  <c:v>112.15</c:v>
                </c:pt>
                <c:pt idx="246">
                  <c:v>112.2</c:v>
                </c:pt>
                <c:pt idx="247">
                  <c:v>112.25</c:v>
                </c:pt>
                <c:pt idx="248">
                  <c:v>112.3</c:v>
                </c:pt>
                <c:pt idx="249">
                  <c:v>112.35</c:v>
                </c:pt>
                <c:pt idx="250">
                  <c:v>112.4</c:v>
                </c:pt>
                <c:pt idx="251">
                  <c:v>112.45</c:v>
                </c:pt>
                <c:pt idx="252">
                  <c:v>112.5</c:v>
                </c:pt>
                <c:pt idx="253">
                  <c:v>112.55</c:v>
                </c:pt>
                <c:pt idx="254">
                  <c:v>112.6</c:v>
                </c:pt>
                <c:pt idx="255">
                  <c:v>112.65</c:v>
                </c:pt>
                <c:pt idx="256">
                  <c:v>112.7</c:v>
                </c:pt>
                <c:pt idx="257">
                  <c:v>112.75</c:v>
                </c:pt>
                <c:pt idx="258">
                  <c:v>112.8</c:v>
                </c:pt>
                <c:pt idx="259">
                  <c:v>112.85</c:v>
                </c:pt>
                <c:pt idx="260">
                  <c:v>112.9</c:v>
                </c:pt>
                <c:pt idx="261">
                  <c:v>112.95</c:v>
                </c:pt>
                <c:pt idx="262">
                  <c:v>113</c:v>
                </c:pt>
                <c:pt idx="263">
                  <c:v>113.05</c:v>
                </c:pt>
                <c:pt idx="264">
                  <c:v>113.1</c:v>
                </c:pt>
                <c:pt idx="265">
                  <c:v>113.15</c:v>
                </c:pt>
                <c:pt idx="266">
                  <c:v>113.2</c:v>
                </c:pt>
                <c:pt idx="267">
                  <c:v>113.25</c:v>
                </c:pt>
                <c:pt idx="268">
                  <c:v>113.3</c:v>
                </c:pt>
                <c:pt idx="269">
                  <c:v>113.35</c:v>
                </c:pt>
                <c:pt idx="270">
                  <c:v>113.4</c:v>
                </c:pt>
                <c:pt idx="271">
                  <c:v>113.45</c:v>
                </c:pt>
                <c:pt idx="272">
                  <c:v>113.5</c:v>
                </c:pt>
                <c:pt idx="273">
                  <c:v>113.55</c:v>
                </c:pt>
                <c:pt idx="274">
                  <c:v>113.6</c:v>
                </c:pt>
                <c:pt idx="275">
                  <c:v>113.65</c:v>
                </c:pt>
                <c:pt idx="276">
                  <c:v>113.7</c:v>
                </c:pt>
                <c:pt idx="277">
                  <c:v>113.75</c:v>
                </c:pt>
                <c:pt idx="278">
                  <c:v>113.8</c:v>
                </c:pt>
                <c:pt idx="279">
                  <c:v>113.85</c:v>
                </c:pt>
                <c:pt idx="280">
                  <c:v>113.9</c:v>
                </c:pt>
                <c:pt idx="281">
                  <c:v>113.95</c:v>
                </c:pt>
                <c:pt idx="282">
                  <c:v>114</c:v>
                </c:pt>
                <c:pt idx="283">
                  <c:v>114.05</c:v>
                </c:pt>
                <c:pt idx="284">
                  <c:v>114.1</c:v>
                </c:pt>
                <c:pt idx="285">
                  <c:v>114.15</c:v>
                </c:pt>
                <c:pt idx="286">
                  <c:v>114.2</c:v>
                </c:pt>
                <c:pt idx="287">
                  <c:v>114.25</c:v>
                </c:pt>
                <c:pt idx="288">
                  <c:v>114.3</c:v>
                </c:pt>
                <c:pt idx="289">
                  <c:v>114.35</c:v>
                </c:pt>
                <c:pt idx="290">
                  <c:v>114.4</c:v>
                </c:pt>
                <c:pt idx="291">
                  <c:v>114.45</c:v>
                </c:pt>
                <c:pt idx="292">
                  <c:v>114.5</c:v>
                </c:pt>
                <c:pt idx="293">
                  <c:v>114.55</c:v>
                </c:pt>
                <c:pt idx="294">
                  <c:v>114.6</c:v>
                </c:pt>
                <c:pt idx="295">
                  <c:v>114.65</c:v>
                </c:pt>
                <c:pt idx="296">
                  <c:v>114.7</c:v>
                </c:pt>
                <c:pt idx="297">
                  <c:v>114.75</c:v>
                </c:pt>
                <c:pt idx="298">
                  <c:v>114.8</c:v>
                </c:pt>
                <c:pt idx="299">
                  <c:v>114.85</c:v>
                </c:pt>
                <c:pt idx="300">
                  <c:v>114.9</c:v>
                </c:pt>
                <c:pt idx="301">
                  <c:v>114.95</c:v>
                </c:pt>
                <c:pt idx="302">
                  <c:v>115</c:v>
                </c:pt>
                <c:pt idx="303">
                  <c:v>115.05</c:v>
                </c:pt>
                <c:pt idx="304">
                  <c:v>115.1</c:v>
                </c:pt>
                <c:pt idx="305">
                  <c:v>115.15</c:v>
                </c:pt>
                <c:pt idx="306">
                  <c:v>115.2</c:v>
                </c:pt>
                <c:pt idx="307">
                  <c:v>115.25</c:v>
                </c:pt>
                <c:pt idx="308">
                  <c:v>115.3</c:v>
                </c:pt>
                <c:pt idx="309">
                  <c:v>115.35</c:v>
                </c:pt>
                <c:pt idx="310">
                  <c:v>115.4</c:v>
                </c:pt>
                <c:pt idx="311">
                  <c:v>115.45</c:v>
                </c:pt>
                <c:pt idx="312">
                  <c:v>115.5</c:v>
                </c:pt>
                <c:pt idx="313">
                  <c:v>115.55</c:v>
                </c:pt>
                <c:pt idx="314">
                  <c:v>115.6</c:v>
                </c:pt>
                <c:pt idx="315">
                  <c:v>115.65</c:v>
                </c:pt>
                <c:pt idx="316">
                  <c:v>115.7</c:v>
                </c:pt>
                <c:pt idx="317">
                  <c:v>115.75</c:v>
                </c:pt>
                <c:pt idx="318">
                  <c:v>115.8</c:v>
                </c:pt>
                <c:pt idx="319">
                  <c:v>115.85</c:v>
                </c:pt>
                <c:pt idx="320">
                  <c:v>115.9</c:v>
                </c:pt>
                <c:pt idx="321">
                  <c:v>115.95</c:v>
                </c:pt>
                <c:pt idx="322">
                  <c:v>116</c:v>
                </c:pt>
                <c:pt idx="323">
                  <c:v>116.05</c:v>
                </c:pt>
                <c:pt idx="324">
                  <c:v>116.1</c:v>
                </c:pt>
                <c:pt idx="325">
                  <c:v>116.15</c:v>
                </c:pt>
                <c:pt idx="326">
                  <c:v>116.2</c:v>
                </c:pt>
                <c:pt idx="327">
                  <c:v>116.25</c:v>
                </c:pt>
                <c:pt idx="328">
                  <c:v>116.3</c:v>
                </c:pt>
                <c:pt idx="329">
                  <c:v>116.35</c:v>
                </c:pt>
                <c:pt idx="330">
                  <c:v>116.4</c:v>
                </c:pt>
                <c:pt idx="331">
                  <c:v>116.45</c:v>
                </c:pt>
                <c:pt idx="332">
                  <c:v>116.5</c:v>
                </c:pt>
                <c:pt idx="333">
                  <c:v>116.55</c:v>
                </c:pt>
                <c:pt idx="334">
                  <c:v>116.6</c:v>
                </c:pt>
                <c:pt idx="335">
                  <c:v>116.65</c:v>
                </c:pt>
                <c:pt idx="336">
                  <c:v>116.7</c:v>
                </c:pt>
                <c:pt idx="337">
                  <c:v>116.75</c:v>
                </c:pt>
                <c:pt idx="338">
                  <c:v>116.8</c:v>
                </c:pt>
                <c:pt idx="339">
                  <c:v>116.85</c:v>
                </c:pt>
                <c:pt idx="340">
                  <c:v>116.9</c:v>
                </c:pt>
                <c:pt idx="341">
                  <c:v>116.95</c:v>
                </c:pt>
                <c:pt idx="342">
                  <c:v>117</c:v>
                </c:pt>
                <c:pt idx="343">
                  <c:v>117.05</c:v>
                </c:pt>
                <c:pt idx="344">
                  <c:v>117.1</c:v>
                </c:pt>
                <c:pt idx="345">
                  <c:v>117.15</c:v>
                </c:pt>
                <c:pt idx="346">
                  <c:v>117.2</c:v>
                </c:pt>
                <c:pt idx="347">
                  <c:v>117.25</c:v>
                </c:pt>
                <c:pt idx="348">
                  <c:v>117.3</c:v>
                </c:pt>
                <c:pt idx="349">
                  <c:v>117.35</c:v>
                </c:pt>
                <c:pt idx="350">
                  <c:v>117.4</c:v>
                </c:pt>
                <c:pt idx="351">
                  <c:v>117.45</c:v>
                </c:pt>
                <c:pt idx="352">
                  <c:v>117.5</c:v>
                </c:pt>
                <c:pt idx="353">
                  <c:v>117.55</c:v>
                </c:pt>
                <c:pt idx="354">
                  <c:v>117.6</c:v>
                </c:pt>
                <c:pt idx="355">
                  <c:v>117.65</c:v>
                </c:pt>
                <c:pt idx="356">
                  <c:v>117.7</c:v>
                </c:pt>
                <c:pt idx="357">
                  <c:v>117.75</c:v>
                </c:pt>
                <c:pt idx="358">
                  <c:v>117.8</c:v>
                </c:pt>
                <c:pt idx="359">
                  <c:v>117.85</c:v>
                </c:pt>
                <c:pt idx="360">
                  <c:v>117.9</c:v>
                </c:pt>
                <c:pt idx="361">
                  <c:v>117.95</c:v>
                </c:pt>
                <c:pt idx="362">
                  <c:v>118</c:v>
                </c:pt>
                <c:pt idx="363">
                  <c:v>118.05</c:v>
                </c:pt>
                <c:pt idx="364">
                  <c:v>118.1</c:v>
                </c:pt>
                <c:pt idx="365">
                  <c:v>118.15</c:v>
                </c:pt>
                <c:pt idx="366">
                  <c:v>118.2</c:v>
                </c:pt>
                <c:pt idx="367">
                  <c:v>118.25</c:v>
                </c:pt>
                <c:pt idx="368">
                  <c:v>118.3</c:v>
                </c:pt>
                <c:pt idx="369">
                  <c:v>118.35</c:v>
                </c:pt>
                <c:pt idx="370">
                  <c:v>118.4</c:v>
                </c:pt>
                <c:pt idx="371">
                  <c:v>118.45</c:v>
                </c:pt>
                <c:pt idx="372">
                  <c:v>118.5</c:v>
                </c:pt>
                <c:pt idx="373">
                  <c:v>118.55</c:v>
                </c:pt>
                <c:pt idx="374">
                  <c:v>118.6</c:v>
                </c:pt>
                <c:pt idx="375">
                  <c:v>118.65</c:v>
                </c:pt>
                <c:pt idx="376">
                  <c:v>118.7</c:v>
                </c:pt>
                <c:pt idx="377">
                  <c:v>118.75</c:v>
                </c:pt>
                <c:pt idx="378">
                  <c:v>118.8</c:v>
                </c:pt>
                <c:pt idx="379">
                  <c:v>118.85</c:v>
                </c:pt>
                <c:pt idx="380">
                  <c:v>118.9</c:v>
                </c:pt>
                <c:pt idx="381">
                  <c:v>118.95</c:v>
                </c:pt>
                <c:pt idx="382">
                  <c:v>119</c:v>
                </c:pt>
                <c:pt idx="383">
                  <c:v>119.05</c:v>
                </c:pt>
                <c:pt idx="384">
                  <c:v>119.1</c:v>
                </c:pt>
                <c:pt idx="385">
                  <c:v>119.15</c:v>
                </c:pt>
                <c:pt idx="386">
                  <c:v>119.2</c:v>
                </c:pt>
                <c:pt idx="387">
                  <c:v>119.25</c:v>
                </c:pt>
                <c:pt idx="388">
                  <c:v>119.3</c:v>
                </c:pt>
                <c:pt idx="389">
                  <c:v>119.35</c:v>
                </c:pt>
                <c:pt idx="390">
                  <c:v>119.4</c:v>
                </c:pt>
                <c:pt idx="391">
                  <c:v>119.45</c:v>
                </c:pt>
                <c:pt idx="392">
                  <c:v>119.5</c:v>
                </c:pt>
                <c:pt idx="393">
                  <c:v>119.55</c:v>
                </c:pt>
                <c:pt idx="394">
                  <c:v>119.6</c:v>
                </c:pt>
                <c:pt idx="395">
                  <c:v>119.65</c:v>
                </c:pt>
                <c:pt idx="396">
                  <c:v>119.7</c:v>
                </c:pt>
                <c:pt idx="397">
                  <c:v>119.75</c:v>
                </c:pt>
                <c:pt idx="398">
                  <c:v>119.8</c:v>
                </c:pt>
                <c:pt idx="399">
                  <c:v>119.85</c:v>
                </c:pt>
                <c:pt idx="400">
                  <c:v>119.9</c:v>
                </c:pt>
                <c:pt idx="401">
                  <c:v>119.95</c:v>
                </c:pt>
                <c:pt idx="402">
                  <c:v>120</c:v>
                </c:pt>
                <c:pt idx="403">
                  <c:v>120.05</c:v>
                </c:pt>
                <c:pt idx="404">
                  <c:v>120.1</c:v>
                </c:pt>
                <c:pt idx="405">
                  <c:v>120.15</c:v>
                </c:pt>
                <c:pt idx="406">
                  <c:v>120.2</c:v>
                </c:pt>
                <c:pt idx="407">
                  <c:v>120.25</c:v>
                </c:pt>
                <c:pt idx="408">
                  <c:v>120.3</c:v>
                </c:pt>
                <c:pt idx="409">
                  <c:v>120.35</c:v>
                </c:pt>
                <c:pt idx="410">
                  <c:v>120.4</c:v>
                </c:pt>
                <c:pt idx="411">
                  <c:v>120.45</c:v>
                </c:pt>
                <c:pt idx="412">
                  <c:v>120.5</c:v>
                </c:pt>
                <c:pt idx="413">
                  <c:v>120.55</c:v>
                </c:pt>
                <c:pt idx="414">
                  <c:v>120.6</c:v>
                </c:pt>
                <c:pt idx="415">
                  <c:v>120.65</c:v>
                </c:pt>
                <c:pt idx="416">
                  <c:v>120.7</c:v>
                </c:pt>
                <c:pt idx="417">
                  <c:v>120.75</c:v>
                </c:pt>
                <c:pt idx="418">
                  <c:v>120.8</c:v>
                </c:pt>
                <c:pt idx="419">
                  <c:v>120.85</c:v>
                </c:pt>
                <c:pt idx="420">
                  <c:v>120.9</c:v>
                </c:pt>
                <c:pt idx="421">
                  <c:v>120.95</c:v>
                </c:pt>
                <c:pt idx="422">
                  <c:v>121</c:v>
                </c:pt>
                <c:pt idx="423">
                  <c:v>121.05</c:v>
                </c:pt>
                <c:pt idx="424">
                  <c:v>121.1</c:v>
                </c:pt>
                <c:pt idx="425">
                  <c:v>121.15</c:v>
                </c:pt>
                <c:pt idx="426">
                  <c:v>121.2</c:v>
                </c:pt>
                <c:pt idx="427">
                  <c:v>121.25</c:v>
                </c:pt>
                <c:pt idx="428">
                  <c:v>121.3</c:v>
                </c:pt>
                <c:pt idx="429">
                  <c:v>121.35</c:v>
                </c:pt>
                <c:pt idx="430">
                  <c:v>121.4</c:v>
                </c:pt>
                <c:pt idx="431">
                  <c:v>121.45</c:v>
                </c:pt>
                <c:pt idx="432">
                  <c:v>121.5</c:v>
                </c:pt>
                <c:pt idx="433">
                  <c:v>121.55</c:v>
                </c:pt>
                <c:pt idx="434">
                  <c:v>121.6</c:v>
                </c:pt>
                <c:pt idx="435">
                  <c:v>121.65</c:v>
                </c:pt>
                <c:pt idx="436">
                  <c:v>121.7</c:v>
                </c:pt>
                <c:pt idx="437">
                  <c:v>121.75</c:v>
                </c:pt>
                <c:pt idx="438">
                  <c:v>121.8</c:v>
                </c:pt>
                <c:pt idx="439">
                  <c:v>121.85</c:v>
                </c:pt>
                <c:pt idx="440">
                  <c:v>121.9</c:v>
                </c:pt>
                <c:pt idx="441">
                  <c:v>121.95</c:v>
                </c:pt>
                <c:pt idx="442">
                  <c:v>122</c:v>
                </c:pt>
                <c:pt idx="443">
                  <c:v>122.05</c:v>
                </c:pt>
                <c:pt idx="444">
                  <c:v>122.1</c:v>
                </c:pt>
                <c:pt idx="445">
                  <c:v>122.15</c:v>
                </c:pt>
                <c:pt idx="446">
                  <c:v>122.2</c:v>
                </c:pt>
                <c:pt idx="447">
                  <c:v>122.25</c:v>
                </c:pt>
                <c:pt idx="448">
                  <c:v>122.3</c:v>
                </c:pt>
                <c:pt idx="449">
                  <c:v>122.35</c:v>
                </c:pt>
                <c:pt idx="450">
                  <c:v>122.4</c:v>
                </c:pt>
                <c:pt idx="451">
                  <c:v>122.45</c:v>
                </c:pt>
                <c:pt idx="452">
                  <c:v>122.5</c:v>
                </c:pt>
                <c:pt idx="453">
                  <c:v>122.55</c:v>
                </c:pt>
                <c:pt idx="454">
                  <c:v>122.6</c:v>
                </c:pt>
                <c:pt idx="455">
                  <c:v>122.65</c:v>
                </c:pt>
                <c:pt idx="456">
                  <c:v>122.7</c:v>
                </c:pt>
                <c:pt idx="457">
                  <c:v>122.75</c:v>
                </c:pt>
                <c:pt idx="458">
                  <c:v>122.8</c:v>
                </c:pt>
                <c:pt idx="459">
                  <c:v>122.85</c:v>
                </c:pt>
                <c:pt idx="460">
                  <c:v>122.9</c:v>
                </c:pt>
                <c:pt idx="461">
                  <c:v>122.95</c:v>
                </c:pt>
                <c:pt idx="462">
                  <c:v>123</c:v>
                </c:pt>
                <c:pt idx="463">
                  <c:v>123.05</c:v>
                </c:pt>
                <c:pt idx="464">
                  <c:v>123.1</c:v>
                </c:pt>
                <c:pt idx="465">
                  <c:v>123.15</c:v>
                </c:pt>
                <c:pt idx="466">
                  <c:v>123.2</c:v>
                </c:pt>
                <c:pt idx="467">
                  <c:v>123.25</c:v>
                </c:pt>
                <c:pt idx="468">
                  <c:v>123.3</c:v>
                </c:pt>
                <c:pt idx="469">
                  <c:v>123.35</c:v>
                </c:pt>
                <c:pt idx="470">
                  <c:v>123.4</c:v>
                </c:pt>
                <c:pt idx="471">
                  <c:v>123.45</c:v>
                </c:pt>
                <c:pt idx="472">
                  <c:v>123.5</c:v>
                </c:pt>
                <c:pt idx="473">
                  <c:v>123.55</c:v>
                </c:pt>
                <c:pt idx="474">
                  <c:v>123.6</c:v>
                </c:pt>
                <c:pt idx="475">
                  <c:v>123.65</c:v>
                </c:pt>
                <c:pt idx="476">
                  <c:v>123.7</c:v>
                </c:pt>
                <c:pt idx="477">
                  <c:v>123.75</c:v>
                </c:pt>
                <c:pt idx="478">
                  <c:v>123.8</c:v>
                </c:pt>
                <c:pt idx="479">
                  <c:v>123.85</c:v>
                </c:pt>
                <c:pt idx="480">
                  <c:v>123.9</c:v>
                </c:pt>
                <c:pt idx="481">
                  <c:v>123.95</c:v>
                </c:pt>
                <c:pt idx="482">
                  <c:v>124</c:v>
                </c:pt>
                <c:pt idx="483">
                  <c:v>124.05</c:v>
                </c:pt>
                <c:pt idx="484">
                  <c:v>124.1</c:v>
                </c:pt>
                <c:pt idx="485">
                  <c:v>124.15</c:v>
                </c:pt>
                <c:pt idx="486">
                  <c:v>124.2</c:v>
                </c:pt>
                <c:pt idx="487">
                  <c:v>124.25</c:v>
                </c:pt>
                <c:pt idx="488">
                  <c:v>124.3</c:v>
                </c:pt>
                <c:pt idx="489">
                  <c:v>124.35</c:v>
                </c:pt>
                <c:pt idx="490">
                  <c:v>124.4</c:v>
                </c:pt>
                <c:pt idx="491">
                  <c:v>124.45</c:v>
                </c:pt>
                <c:pt idx="492">
                  <c:v>124.5</c:v>
                </c:pt>
                <c:pt idx="493">
                  <c:v>124.55</c:v>
                </c:pt>
                <c:pt idx="494">
                  <c:v>124.6</c:v>
                </c:pt>
                <c:pt idx="495">
                  <c:v>124.65</c:v>
                </c:pt>
                <c:pt idx="496">
                  <c:v>124.7</c:v>
                </c:pt>
                <c:pt idx="497">
                  <c:v>124.75</c:v>
                </c:pt>
                <c:pt idx="498">
                  <c:v>124.8</c:v>
                </c:pt>
                <c:pt idx="499">
                  <c:v>124.85</c:v>
                </c:pt>
                <c:pt idx="500">
                  <c:v>124.9</c:v>
                </c:pt>
                <c:pt idx="501">
                  <c:v>124.95</c:v>
                </c:pt>
                <c:pt idx="502">
                  <c:v>125</c:v>
                </c:pt>
                <c:pt idx="503">
                  <c:v>125.05</c:v>
                </c:pt>
                <c:pt idx="504">
                  <c:v>125.1</c:v>
                </c:pt>
                <c:pt idx="505">
                  <c:v>125.15</c:v>
                </c:pt>
                <c:pt idx="506">
                  <c:v>125.2</c:v>
                </c:pt>
                <c:pt idx="507">
                  <c:v>125.25</c:v>
                </c:pt>
                <c:pt idx="508">
                  <c:v>125.3</c:v>
                </c:pt>
                <c:pt idx="509">
                  <c:v>125.35</c:v>
                </c:pt>
                <c:pt idx="510">
                  <c:v>125.4</c:v>
                </c:pt>
                <c:pt idx="511">
                  <c:v>125.45</c:v>
                </c:pt>
                <c:pt idx="512">
                  <c:v>125.5</c:v>
                </c:pt>
                <c:pt idx="513">
                  <c:v>125.55</c:v>
                </c:pt>
                <c:pt idx="514">
                  <c:v>125.6</c:v>
                </c:pt>
                <c:pt idx="515">
                  <c:v>125.65</c:v>
                </c:pt>
                <c:pt idx="516">
                  <c:v>125.7</c:v>
                </c:pt>
                <c:pt idx="517">
                  <c:v>125.75</c:v>
                </c:pt>
                <c:pt idx="518">
                  <c:v>125.8</c:v>
                </c:pt>
                <c:pt idx="519">
                  <c:v>125.85</c:v>
                </c:pt>
                <c:pt idx="520">
                  <c:v>125.9</c:v>
                </c:pt>
                <c:pt idx="521">
                  <c:v>125.95</c:v>
                </c:pt>
                <c:pt idx="522">
                  <c:v>126</c:v>
                </c:pt>
                <c:pt idx="523">
                  <c:v>126.05</c:v>
                </c:pt>
                <c:pt idx="524">
                  <c:v>126.1</c:v>
                </c:pt>
                <c:pt idx="525">
                  <c:v>126.15</c:v>
                </c:pt>
                <c:pt idx="526">
                  <c:v>126.2</c:v>
                </c:pt>
                <c:pt idx="527">
                  <c:v>126.25</c:v>
                </c:pt>
                <c:pt idx="528">
                  <c:v>126.3</c:v>
                </c:pt>
                <c:pt idx="529">
                  <c:v>126.35</c:v>
                </c:pt>
                <c:pt idx="530">
                  <c:v>126.4</c:v>
                </c:pt>
                <c:pt idx="531">
                  <c:v>126.45</c:v>
                </c:pt>
                <c:pt idx="532">
                  <c:v>126.5</c:v>
                </c:pt>
                <c:pt idx="533">
                  <c:v>126.55</c:v>
                </c:pt>
                <c:pt idx="534">
                  <c:v>126.6</c:v>
                </c:pt>
                <c:pt idx="535">
                  <c:v>126.65</c:v>
                </c:pt>
                <c:pt idx="536">
                  <c:v>126.7</c:v>
                </c:pt>
                <c:pt idx="537">
                  <c:v>126.75</c:v>
                </c:pt>
                <c:pt idx="538">
                  <c:v>126.8</c:v>
                </c:pt>
                <c:pt idx="539">
                  <c:v>126.85</c:v>
                </c:pt>
                <c:pt idx="540">
                  <c:v>126.9</c:v>
                </c:pt>
                <c:pt idx="541">
                  <c:v>126.95</c:v>
                </c:pt>
                <c:pt idx="542">
                  <c:v>127</c:v>
                </c:pt>
                <c:pt idx="543">
                  <c:v>127.05</c:v>
                </c:pt>
                <c:pt idx="544">
                  <c:v>127.1</c:v>
                </c:pt>
                <c:pt idx="545">
                  <c:v>127.15</c:v>
                </c:pt>
                <c:pt idx="546">
                  <c:v>127.2</c:v>
                </c:pt>
                <c:pt idx="547">
                  <c:v>127.25</c:v>
                </c:pt>
                <c:pt idx="548">
                  <c:v>127.3</c:v>
                </c:pt>
                <c:pt idx="549">
                  <c:v>127.35</c:v>
                </c:pt>
                <c:pt idx="550">
                  <c:v>127.4</c:v>
                </c:pt>
                <c:pt idx="551">
                  <c:v>127.45</c:v>
                </c:pt>
                <c:pt idx="552">
                  <c:v>127.5</c:v>
                </c:pt>
                <c:pt idx="553">
                  <c:v>127.55</c:v>
                </c:pt>
                <c:pt idx="554">
                  <c:v>127.6</c:v>
                </c:pt>
                <c:pt idx="555">
                  <c:v>127.65</c:v>
                </c:pt>
                <c:pt idx="556">
                  <c:v>127.7</c:v>
                </c:pt>
                <c:pt idx="557">
                  <c:v>127.75</c:v>
                </c:pt>
                <c:pt idx="558">
                  <c:v>127.8</c:v>
                </c:pt>
                <c:pt idx="559">
                  <c:v>127.85</c:v>
                </c:pt>
                <c:pt idx="560">
                  <c:v>127.9</c:v>
                </c:pt>
                <c:pt idx="561">
                  <c:v>127.95</c:v>
                </c:pt>
                <c:pt idx="562">
                  <c:v>128</c:v>
                </c:pt>
                <c:pt idx="563">
                  <c:v>128.05000000000001</c:v>
                </c:pt>
                <c:pt idx="564">
                  <c:v>128.1</c:v>
                </c:pt>
                <c:pt idx="565">
                  <c:v>128.15</c:v>
                </c:pt>
                <c:pt idx="566">
                  <c:v>128.19999999999999</c:v>
                </c:pt>
                <c:pt idx="567">
                  <c:v>128.25</c:v>
                </c:pt>
                <c:pt idx="568">
                  <c:v>128.30000000000001</c:v>
                </c:pt>
                <c:pt idx="569">
                  <c:v>128.35</c:v>
                </c:pt>
                <c:pt idx="570">
                  <c:v>128.4</c:v>
                </c:pt>
                <c:pt idx="571">
                  <c:v>128.44999999999999</c:v>
                </c:pt>
                <c:pt idx="572">
                  <c:v>128.5</c:v>
                </c:pt>
                <c:pt idx="573">
                  <c:v>128.55000000000001</c:v>
                </c:pt>
                <c:pt idx="574">
                  <c:v>128.6</c:v>
                </c:pt>
                <c:pt idx="575">
                  <c:v>128.65</c:v>
                </c:pt>
                <c:pt idx="576">
                  <c:v>128.69999999999999</c:v>
                </c:pt>
                <c:pt idx="577">
                  <c:v>128.75</c:v>
                </c:pt>
                <c:pt idx="578">
                  <c:v>128.80000000000001</c:v>
                </c:pt>
                <c:pt idx="579">
                  <c:v>128.85</c:v>
                </c:pt>
                <c:pt idx="580">
                  <c:v>128.9</c:v>
                </c:pt>
                <c:pt idx="581">
                  <c:v>128.94999999999999</c:v>
                </c:pt>
                <c:pt idx="582">
                  <c:v>129</c:v>
                </c:pt>
                <c:pt idx="583">
                  <c:v>129.05000000000001</c:v>
                </c:pt>
                <c:pt idx="584">
                  <c:v>129.1</c:v>
                </c:pt>
                <c:pt idx="585">
                  <c:v>129.15</c:v>
                </c:pt>
                <c:pt idx="586">
                  <c:v>129.19999999999999</c:v>
                </c:pt>
                <c:pt idx="587">
                  <c:v>129.25</c:v>
                </c:pt>
                <c:pt idx="588">
                  <c:v>129.30000000000001</c:v>
                </c:pt>
                <c:pt idx="589">
                  <c:v>129.35</c:v>
                </c:pt>
                <c:pt idx="590">
                  <c:v>129.4</c:v>
                </c:pt>
                <c:pt idx="591">
                  <c:v>129.44999999999999</c:v>
                </c:pt>
                <c:pt idx="592">
                  <c:v>129.5</c:v>
                </c:pt>
                <c:pt idx="593">
                  <c:v>129.55000000000001</c:v>
                </c:pt>
                <c:pt idx="594">
                  <c:v>129.6</c:v>
                </c:pt>
                <c:pt idx="595">
                  <c:v>129.65</c:v>
                </c:pt>
                <c:pt idx="596">
                  <c:v>129.69999999999999</c:v>
                </c:pt>
                <c:pt idx="597">
                  <c:v>129.75</c:v>
                </c:pt>
                <c:pt idx="598">
                  <c:v>129.80000000000001</c:v>
                </c:pt>
                <c:pt idx="599">
                  <c:v>129.85</c:v>
                </c:pt>
                <c:pt idx="600">
                  <c:v>129.9</c:v>
                </c:pt>
                <c:pt idx="601">
                  <c:v>129.94999999999999</c:v>
                </c:pt>
                <c:pt idx="602">
                  <c:v>130</c:v>
                </c:pt>
                <c:pt idx="603">
                  <c:v>130.05000000000001</c:v>
                </c:pt>
                <c:pt idx="604">
                  <c:v>130.1</c:v>
                </c:pt>
                <c:pt idx="605">
                  <c:v>130.15</c:v>
                </c:pt>
                <c:pt idx="606">
                  <c:v>130.19999999999999</c:v>
                </c:pt>
                <c:pt idx="607">
                  <c:v>130.25</c:v>
                </c:pt>
                <c:pt idx="608">
                  <c:v>130.30000000000001</c:v>
                </c:pt>
                <c:pt idx="609">
                  <c:v>130.35</c:v>
                </c:pt>
                <c:pt idx="610">
                  <c:v>130.4</c:v>
                </c:pt>
                <c:pt idx="611">
                  <c:v>130.44999999999999</c:v>
                </c:pt>
                <c:pt idx="612">
                  <c:v>130.5</c:v>
                </c:pt>
                <c:pt idx="613">
                  <c:v>130.55000000000001</c:v>
                </c:pt>
                <c:pt idx="614">
                  <c:v>130.6</c:v>
                </c:pt>
                <c:pt idx="615">
                  <c:v>130.65</c:v>
                </c:pt>
                <c:pt idx="616">
                  <c:v>130.69999999999999</c:v>
                </c:pt>
                <c:pt idx="617">
                  <c:v>130.75</c:v>
                </c:pt>
                <c:pt idx="618">
                  <c:v>130.80000000000001</c:v>
                </c:pt>
                <c:pt idx="619">
                  <c:v>130.85</c:v>
                </c:pt>
                <c:pt idx="620">
                  <c:v>130.9</c:v>
                </c:pt>
                <c:pt idx="621">
                  <c:v>130.94999999999999</c:v>
                </c:pt>
                <c:pt idx="622">
                  <c:v>131</c:v>
                </c:pt>
                <c:pt idx="623">
                  <c:v>131.05000000000001</c:v>
                </c:pt>
                <c:pt idx="624">
                  <c:v>131.1</c:v>
                </c:pt>
                <c:pt idx="625">
                  <c:v>131.15</c:v>
                </c:pt>
                <c:pt idx="626">
                  <c:v>131.19999999999999</c:v>
                </c:pt>
                <c:pt idx="627">
                  <c:v>131.25</c:v>
                </c:pt>
                <c:pt idx="628">
                  <c:v>131.30000000000001</c:v>
                </c:pt>
                <c:pt idx="629">
                  <c:v>131.35</c:v>
                </c:pt>
                <c:pt idx="630">
                  <c:v>131.4</c:v>
                </c:pt>
                <c:pt idx="631">
                  <c:v>131.44999999999999</c:v>
                </c:pt>
                <c:pt idx="632">
                  <c:v>131.5</c:v>
                </c:pt>
                <c:pt idx="633">
                  <c:v>131.55000000000001</c:v>
                </c:pt>
                <c:pt idx="634">
                  <c:v>131.6</c:v>
                </c:pt>
                <c:pt idx="635">
                  <c:v>131.65</c:v>
                </c:pt>
                <c:pt idx="636">
                  <c:v>131.69999999999999</c:v>
                </c:pt>
                <c:pt idx="637">
                  <c:v>131.75</c:v>
                </c:pt>
                <c:pt idx="638">
                  <c:v>131.80000000000001</c:v>
                </c:pt>
                <c:pt idx="639">
                  <c:v>131.85</c:v>
                </c:pt>
                <c:pt idx="640">
                  <c:v>131.9</c:v>
                </c:pt>
                <c:pt idx="641">
                  <c:v>131.94999999999999</c:v>
                </c:pt>
                <c:pt idx="642">
                  <c:v>132</c:v>
                </c:pt>
                <c:pt idx="643">
                  <c:v>132.05000000000001</c:v>
                </c:pt>
                <c:pt idx="644">
                  <c:v>132.1</c:v>
                </c:pt>
                <c:pt idx="645">
                  <c:v>132.15</c:v>
                </c:pt>
                <c:pt idx="646">
                  <c:v>132.19999999999999</c:v>
                </c:pt>
                <c:pt idx="647">
                  <c:v>132.25</c:v>
                </c:pt>
                <c:pt idx="648">
                  <c:v>132.30000000000001</c:v>
                </c:pt>
                <c:pt idx="649">
                  <c:v>132.35</c:v>
                </c:pt>
                <c:pt idx="650">
                  <c:v>132.4</c:v>
                </c:pt>
                <c:pt idx="651">
                  <c:v>132.44999999999999</c:v>
                </c:pt>
                <c:pt idx="652">
                  <c:v>132.5</c:v>
                </c:pt>
                <c:pt idx="653">
                  <c:v>132.55000000000001</c:v>
                </c:pt>
                <c:pt idx="654">
                  <c:v>132.6</c:v>
                </c:pt>
                <c:pt idx="655">
                  <c:v>132.65</c:v>
                </c:pt>
                <c:pt idx="656">
                  <c:v>132.69999999999999</c:v>
                </c:pt>
                <c:pt idx="657">
                  <c:v>132.75</c:v>
                </c:pt>
                <c:pt idx="658">
                  <c:v>132.80000000000001</c:v>
                </c:pt>
                <c:pt idx="659">
                  <c:v>132.85</c:v>
                </c:pt>
                <c:pt idx="660">
                  <c:v>132.9</c:v>
                </c:pt>
                <c:pt idx="661">
                  <c:v>132.94999999999999</c:v>
                </c:pt>
                <c:pt idx="662">
                  <c:v>133</c:v>
                </c:pt>
                <c:pt idx="663">
                  <c:v>133.05000000000001</c:v>
                </c:pt>
                <c:pt idx="664">
                  <c:v>133.1</c:v>
                </c:pt>
                <c:pt idx="665">
                  <c:v>133.15</c:v>
                </c:pt>
                <c:pt idx="666">
                  <c:v>133.19999999999999</c:v>
                </c:pt>
                <c:pt idx="667">
                  <c:v>133.25</c:v>
                </c:pt>
                <c:pt idx="668">
                  <c:v>133.30000000000001</c:v>
                </c:pt>
                <c:pt idx="669">
                  <c:v>133.35</c:v>
                </c:pt>
                <c:pt idx="670">
                  <c:v>133.4</c:v>
                </c:pt>
                <c:pt idx="671">
                  <c:v>133.44999999999999</c:v>
                </c:pt>
                <c:pt idx="672">
                  <c:v>133.5</c:v>
                </c:pt>
                <c:pt idx="673">
                  <c:v>133.55000000000001</c:v>
                </c:pt>
                <c:pt idx="674">
                  <c:v>133.6</c:v>
                </c:pt>
                <c:pt idx="675">
                  <c:v>133.65</c:v>
                </c:pt>
                <c:pt idx="676">
                  <c:v>133.69999999999999</c:v>
                </c:pt>
                <c:pt idx="677">
                  <c:v>133.75</c:v>
                </c:pt>
                <c:pt idx="678">
                  <c:v>133.80000000000001</c:v>
                </c:pt>
                <c:pt idx="679">
                  <c:v>133.85</c:v>
                </c:pt>
                <c:pt idx="680">
                  <c:v>133.9</c:v>
                </c:pt>
                <c:pt idx="681">
                  <c:v>133.94999999999999</c:v>
                </c:pt>
                <c:pt idx="682">
                  <c:v>134</c:v>
                </c:pt>
                <c:pt idx="683">
                  <c:v>134.05000000000001</c:v>
                </c:pt>
                <c:pt idx="684">
                  <c:v>134.1</c:v>
                </c:pt>
                <c:pt idx="685">
                  <c:v>134.15</c:v>
                </c:pt>
                <c:pt idx="686">
                  <c:v>134.19999999999999</c:v>
                </c:pt>
                <c:pt idx="687">
                  <c:v>134.25</c:v>
                </c:pt>
                <c:pt idx="688">
                  <c:v>134.30000000000001</c:v>
                </c:pt>
                <c:pt idx="689">
                  <c:v>134.35</c:v>
                </c:pt>
                <c:pt idx="690">
                  <c:v>134.4</c:v>
                </c:pt>
                <c:pt idx="691">
                  <c:v>134.44999999999999</c:v>
                </c:pt>
                <c:pt idx="692">
                  <c:v>134.5</c:v>
                </c:pt>
                <c:pt idx="693">
                  <c:v>134.55000000000001</c:v>
                </c:pt>
                <c:pt idx="694">
                  <c:v>134.6</c:v>
                </c:pt>
                <c:pt idx="695">
                  <c:v>134.65</c:v>
                </c:pt>
                <c:pt idx="696">
                  <c:v>134.69999999999999</c:v>
                </c:pt>
                <c:pt idx="697">
                  <c:v>134.75</c:v>
                </c:pt>
                <c:pt idx="698">
                  <c:v>134.80000000000001</c:v>
                </c:pt>
                <c:pt idx="699">
                  <c:v>134.85</c:v>
                </c:pt>
                <c:pt idx="700">
                  <c:v>134.9</c:v>
                </c:pt>
                <c:pt idx="701">
                  <c:v>134.94999999999999</c:v>
                </c:pt>
                <c:pt idx="702">
                  <c:v>135</c:v>
                </c:pt>
                <c:pt idx="703">
                  <c:v>135.05000000000001</c:v>
                </c:pt>
                <c:pt idx="704">
                  <c:v>135.1</c:v>
                </c:pt>
                <c:pt idx="705">
                  <c:v>135.15</c:v>
                </c:pt>
                <c:pt idx="706">
                  <c:v>135.19999999999999</c:v>
                </c:pt>
                <c:pt idx="707">
                  <c:v>135.25</c:v>
                </c:pt>
                <c:pt idx="708">
                  <c:v>135.30000000000001</c:v>
                </c:pt>
                <c:pt idx="709">
                  <c:v>135.35</c:v>
                </c:pt>
                <c:pt idx="710">
                  <c:v>135.4</c:v>
                </c:pt>
                <c:pt idx="711">
                  <c:v>135.44999999999999</c:v>
                </c:pt>
                <c:pt idx="712">
                  <c:v>135.5</c:v>
                </c:pt>
                <c:pt idx="713">
                  <c:v>135.55000000000001</c:v>
                </c:pt>
                <c:pt idx="714">
                  <c:v>135.6</c:v>
                </c:pt>
                <c:pt idx="715">
                  <c:v>135.65</c:v>
                </c:pt>
                <c:pt idx="716">
                  <c:v>135.69999999999999</c:v>
                </c:pt>
                <c:pt idx="717">
                  <c:v>135.75</c:v>
                </c:pt>
                <c:pt idx="718">
                  <c:v>135.80000000000001</c:v>
                </c:pt>
                <c:pt idx="719">
                  <c:v>135.85</c:v>
                </c:pt>
                <c:pt idx="720">
                  <c:v>135.9</c:v>
                </c:pt>
                <c:pt idx="721">
                  <c:v>135.94999999999999</c:v>
                </c:pt>
                <c:pt idx="722">
                  <c:v>136</c:v>
                </c:pt>
                <c:pt idx="723">
                  <c:v>136.05000000000001</c:v>
                </c:pt>
                <c:pt idx="724">
                  <c:v>136.1</c:v>
                </c:pt>
                <c:pt idx="725">
                  <c:v>136.15</c:v>
                </c:pt>
                <c:pt idx="726">
                  <c:v>136.19999999999999</c:v>
                </c:pt>
                <c:pt idx="727">
                  <c:v>136.25</c:v>
                </c:pt>
                <c:pt idx="728">
                  <c:v>136.30000000000001</c:v>
                </c:pt>
                <c:pt idx="729">
                  <c:v>136.35</c:v>
                </c:pt>
                <c:pt idx="730">
                  <c:v>136.4</c:v>
                </c:pt>
                <c:pt idx="731">
                  <c:v>136.44999999999999</c:v>
                </c:pt>
                <c:pt idx="732">
                  <c:v>136.5</c:v>
                </c:pt>
                <c:pt idx="733">
                  <c:v>136.55000000000001</c:v>
                </c:pt>
                <c:pt idx="734">
                  <c:v>136.6</c:v>
                </c:pt>
                <c:pt idx="735">
                  <c:v>136.65</c:v>
                </c:pt>
                <c:pt idx="736">
                  <c:v>136.69999999999999</c:v>
                </c:pt>
                <c:pt idx="737">
                  <c:v>136.75</c:v>
                </c:pt>
                <c:pt idx="738">
                  <c:v>136.80000000000001</c:v>
                </c:pt>
                <c:pt idx="739">
                  <c:v>136.85</c:v>
                </c:pt>
                <c:pt idx="740">
                  <c:v>136.9</c:v>
                </c:pt>
                <c:pt idx="741">
                  <c:v>136.94999999999999</c:v>
                </c:pt>
                <c:pt idx="742">
                  <c:v>137</c:v>
                </c:pt>
                <c:pt idx="743">
                  <c:v>137.05000000000001</c:v>
                </c:pt>
                <c:pt idx="744">
                  <c:v>137.1</c:v>
                </c:pt>
                <c:pt idx="745">
                  <c:v>137.15</c:v>
                </c:pt>
                <c:pt idx="746">
                  <c:v>137.19999999999999</c:v>
                </c:pt>
                <c:pt idx="747">
                  <c:v>137.25</c:v>
                </c:pt>
                <c:pt idx="748">
                  <c:v>137.30000000000001</c:v>
                </c:pt>
                <c:pt idx="749">
                  <c:v>137.35</c:v>
                </c:pt>
                <c:pt idx="750">
                  <c:v>137.4</c:v>
                </c:pt>
                <c:pt idx="751">
                  <c:v>137.44999999999999</c:v>
                </c:pt>
                <c:pt idx="752">
                  <c:v>137.5</c:v>
                </c:pt>
                <c:pt idx="753">
                  <c:v>137.55000000000001</c:v>
                </c:pt>
                <c:pt idx="754">
                  <c:v>137.6</c:v>
                </c:pt>
                <c:pt idx="755">
                  <c:v>137.65</c:v>
                </c:pt>
                <c:pt idx="756">
                  <c:v>137.69999999999999</c:v>
                </c:pt>
                <c:pt idx="757">
                  <c:v>137.75</c:v>
                </c:pt>
                <c:pt idx="758">
                  <c:v>137.80000000000001</c:v>
                </c:pt>
                <c:pt idx="759">
                  <c:v>137.85</c:v>
                </c:pt>
                <c:pt idx="760">
                  <c:v>137.9</c:v>
                </c:pt>
                <c:pt idx="761">
                  <c:v>137.94999999999999</c:v>
                </c:pt>
                <c:pt idx="762">
                  <c:v>138</c:v>
                </c:pt>
                <c:pt idx="763">
                  <c:v>138.05000000000001</c:v>
                </c:pt>
                <c:pt idx="764">
                  <c:v>138.1</c:v>
                </c:pt>
                <c:pt idx="765">
                  <c:v>138.15</c:v>
                </c:pt>
                <c:pt idx="766">
                  <c:v>138.19999999999999</c:v>
                </c:pt>
                <c:pt idx="767">
                  <c:v>138.25</c:v>
                </c:pt>
                <c:pt idx="768">
                  <c:v>138.30000000000001</c:v>
                </c:pt>
                <c:pt idx="769">
                  <c:v>138.35</c:v>
                </c:pt>
                <c:pt idx="770">
                  <c:v>138.4</c:v>
                </c:pt>
                <c:pt idx="771">
                  <c:v>138.44999999999999</c:v>
                </c:pt>
                <c:pt idx="772">
                  <c:v>138.5</c:v>
                </c:pt>
                <c:pt idx="773">
                  <c:v>138.55000000000001</c:v>
                </c:pt>
                <c:pt idx="774">
                  <c:v>138.6</c:v>
                </c:pt>
                <c:pt idx="775">
                  <c:v>138.65</c:v>
                </c:pt>
                <c:pt idx="776">
                  <c:v>138.69999999999999</c:v>
                </c:pt>
                <c:pt idx="777">
                  <c:v>138.75</c:v>
                </c:pt>
                <c:pt idx="778">
                  <c:v>138.80000000000001</c:v>
                </c:pt>
                <c:pt idx="779">
                  <c:v>138.85</c:v>
                </c:pt>
                <c:pt idx="780">
                  <c:v>138.9</c:v>
                </c:pt>
                <c:pt idx="781">
                  <c:v>138.94999999999999</c:v>
                </c:pt>
                <c:pt idx="782">
                  <c:v>139</c:v>
                </c:pt>
                <c:pt idx="783">
                  <c:v>139.05000000000001</c:v>
                </c:pt>
                <c:pt idx="784">
                  <c:v>139.1</c:v>
                </c:pt>
                <c:pt idx="785">
                  <c:v>139.15</c:v>
                </c:pt>
                <c:pt idx="786">
                  <c:v>139.19999999999999</c:v>
                </c:pt>
                <c:pt idx="787">
                  <c:v>139.25</c:v>
                </c:pt>
                <c:pt idx="788">
                  <c:v>139.30000000000001</c:v>
                </c:pt>
                <c:pt idx="789">
                  <c:v>139.35</c:v>
                </c:pt>
                <c:pt idx="790">
                  <c:v>139.4</c:v>
                </c:pt>
                <c:pt idx="791">
                  <c:v>139.44999999999999</c:v>
                </c:pt>
                <c:pt idx="792">
                  <c:v>139.5</c:v>
                </c:pt>
                <c:pt idx="793">
                  <c:v>139.55000000000001</c:v>
                </c:pt>
                <c:pt idx="794">
                  <c:v>139.6</c:v>
                </c:pt>
                <c:pt idx="795">
                  <c:v>139.65</c:v>
                </c:pt>
                <c:pt idx="796">
                  <c:v>139.69999999999999</c:v>
                </c:pt>
                <c:pt idx="797">
                  <c:v>139.75</c:v>
                </c:pt>
                <c:pt idx="798">
                  <c:v>139.80000000000001</c:v>
                </c:pt>
                <c:pt idx="799">
                  <c:v>139.85</c:v>
                </c:pt>
                <c:pt idx="800">
                  <c:v>139.9</c:v>
                </c:pt>
                <c:pt idx="801">
                  <c:v>139.94999999999999</c:v>
                </c:pt>
                <c:pt idx="802">
                  <c:v>140</c:v>
                </c:pt>
                <c:pt idx="803">
                  <c:v>140.05000000000001</c:v>
                </c:pt>
                <c:pt idx="804">
                  <c:v>140.1</c:v>
                </c:pt>
                <c:pt idx="805">
                  <c:v>140.15</c:v>
                </c:pt>
                <c:pt idx="806">
                  <c:v>140.19999999999999</c:v>
                </c:pt>
                <c:pt idx="807">
                  <c:v>140.25</c:v>
                </c:pt>
                <c:pt idx="808">
                  <c:v>140.30000000000001</c:v>
                </c:pt>
                <c:pt idx="809">
                  <c:v>140.35</c:v>
                </c:pt>
                <c:pt idx="810">
                  <c:v>140.4</c:v>
                </c:pt>
                <c:pt idx="811">
                  <c:v>140.44999999999999</c:v>
                </c:pt>
                <c:pt idx="812">
                  <c:v>140.5</c:v>
                </c:pt>
                <c:pt idx="813">
                  <c:v>140.55000000000001</c:v>
                </c:pt>
                <c:pt idx="814">
                  <c:v>140.6</c:v>
                </c:pt>
                <c:pt idx="815">
                  <c:v>140.65</c:v>
                </c:pt>
                <c:pt idx="816">
                  <c:v>140.69999999999999</c:v>
                </c:pt>
                <c:pt idx="817">
                  <c:v>140.75</c:v>
                </c:pt>
                <c:pt idx="818">
                  <c:v>140.80000000000001</c:v>
                </c:pt>
                <c:pt idx="819">
                  <c:v>140.85</c:v>
                </c:pt>
                <c:pt idx="820">
                  <c:v>140.9</c:v>
                </c:pt>
                <c:pt idx="821">
                  <c:v>140.94999999999999</c:v>
                </c:pt>
                <c:pt idx="822">
                  <c:v>141</c:v>
                </c:pt>
                <c:pt idx="823">
                  <c:v>141.05000000000001</c:v>
                </c:pt>
                <c:pt idx="824">
                  <c:v>141.1</c:v>
                </c:pt>
                <c:pt idx="825">
                  <c:v>141.15</c:v>
                </c:pt>
                <c:pt idx="826">
                  <c:v>141.19999999999999</c:v>
                </c:pt>
                <c:pt idx="827">
                  <c:v>141.25</c:v>
                </c:pt>
                <c:pt idx="828">
                  <c:v>141.30000000000001</c:v>
                </c:pt>
                <c:pt idx="829">
                  <c:v>141.35</c:v>
                </c:pt>
                <c:pt idx="830">
                  <c:v>141.4</c:v>
                </c:pt>
                <c:pt idx="831">
                  <c:v>141.44999999999999</c:v>
                </c:pt>
                <c:pt idx="832">
                  <c:v>141.5</c:v>
                </c:pt>
                <c:pt idx="833">
                  <c:v>141.55000000000001</c:v>
                </c:pt>
                <c:pt idx="834">
                  <c:v>141.6</c:v>
                </c:pt>
                <c:pt idx="835">
                  <c:v>141.65</c:v>
                </c:pt>
                <c:pt idx="836">
                  <c:v>141.69999999999999</c:v>
                </c:pt>
                <c:pt idx="837">
                  <c:v>141.75</c:v>
                </c:pt>
                <c:pt idx="838">
                  <c:v>141.80000000000001</c:v>
                </c:pt>
                <c:pt idx="839">
                  <c:v>141.85</c:v>
                </c:pt>
                <c:pt idx="840">
                  <c:v>141.9</c:v>
                </c:pt>
                <c:pt idx="841">
                  <c:v>141.94999999999999</c:v>
                </c:pt>
                <c:pt idx="842">
                  <c:v>142</c:v>
                </c:pt>
                <c:pt idx="843">
                  <c:v>142.05000000000001</c:v>
                </c:pt>
                <c:pt idx="844">
                  <c:v>142.1</c:v>
                </c:pt>
                <c:pt idx="845">
                  <c:v>142.15</c:v>
                </c:pt>
                <c:pt idx="846">
                  <c:v>142.19999999999999</c:v>
                </c:pt>
                <c:pt idx="847">
                  <c:v>142.25</c:v>
                </c:pt>
                <c:pt idx="848">
                  <c:v>142.30000000000001</c:v>
                </c:pt>
                <c:pt idx="849">
                  <c:v>142.35</c:v>
                </c:pt>
                <c:pt idx="850">
                  <c:v>142.4</c:v>
                </c:pt>
                <c:pt idx="851">
                  <c:v>142.44999999999999</c:v>
                </c:pt>
                <c:pt idx="852">
                  <c:v>142.5</c:v>
                </c:pt>
                <c:pt idx="853">
                  <c:v>142.55000000000001</c:v>
                </c:pt>
                <c:pt idx="854">
                  <c:v>142.6</c:v>
                </c:pt>
                <c:pt idx="855">
                  <c:v>142.65</c:v>
                </c:pt>
                <c:pt idx="856">
                  <c:v>142.69999999999999</c:v>
                </c:pt>
                <c:pt idx="857">
                  <c:v>142.75</c:v>
                </c:pt>
                <c:pt idx="858">
                  <c:v>142.80000000000001</c:v>
                </c:pt>
                <c:pt idx="859">
                  <c:v>142.85</c:v>
                </c:pt>
                <c:pt idx="860">
                  <c:v>142.9</c:v>
                </c:pt>
                <c:pt idx="861">
                  <c:v>142.94999999999999</c:v>
                </c:pt>
                <c:pt idx="862">
                  <c:v>143</c:v>
                </c:pt>
                <c:pt idx="863">
                  <c:v>143.05000000000001</c:v>
                </c:pt>
                <c:pt idx="864">
                  <c:v>143.1</c:v>
                </c:pt>
                <c:pt idx="865">
                  <c:v>143.15</c:v>
                </c:pt>
                <c:pt idx="866">
                  <c:v>143.19999999999999</c:v>
                </c:pt>
                <c:pt idx="867">
                  <c:v>143.25</c:v>
                </c:pt>
                <c:pt idx="868">
                  <c:v>143.30000000000001</c:v>
                </c:pt>
                <c:pt idx="869">
                  <c:v>143.35</c:v>
                </c:pt>
                <c:pt idx="870">
                  <c:v>143.4</c:v>
                </c:pt>
                <c:pt idx="871">
                  <c:v>143.44999999999999</c:v>
                </c:pt>
                <c:pt idx="872">
                  <c:v>143.5</c:v>
                </c:pt>
                <c:pt idx="873">
                  <c:v>143.55000000000001</c:v>
                </c:pt>
                <c:pt idx="874">
                  <c:v>143.6</c:v>
                </c:pt>
                <c:pt idx="875">
                  <c:v>143.65</c:v>
                </c:pt>
                <c:pt idx="876">
                  <c:v>143.69999999999999</c:v>
                </c:pt>
                <c:pt idx="877">
                  <c:v>143.75</c:v>
                </c:pt>
                <c:pt idx="878">
                  <c:v>143.80000000000001</c:v>
                </c:pt>
                <c:pt idx="879">
                  <c:v>143.85</c:v>
                </c:pt>
                <c:pt idx="880">
                  <c:v>143.9</c:v>
                </c:pt>
                <c:pt idx="881">
                  <c:v>143.94999999999999</c:v>
                </c:pt>
                <c:pt idx="882">
                  <c:v>144</c:v>
                </c:pt>
                <c:pt idx="883">
                  <c:v>144.05000000000001</c:v>
                </c:pt>
                <c:pt idx="884">
                  <c:v>144.1</c:v>
                </c:pt>
                <c:pt idx="885">
                  <c:v>144.15</c:v>
                </c:pt>
                <c:pt idx="886">
                  <c:v>144.19999999999999</c:v>
                </c:pt>
                <c:pt idx="887">
                  <c:v>144.25</c:v>
                </c:pt>
                <c:pt idx="888">
                  <c:v>144.30000000000001</c:v>
                </c:pt>
                <c:pt idx="889">
                  <c:v>144.35</c:v>
                </c:pt>
                <c:pt idx="890">
                  <c:v>144.4</c:v>
                </c:pt>
                <c:pt idx="891">
                  <c:v>144.44999999999999</c:v>
                </c:pt>
                <c:pt idx="892">
                  <c:v>144.5</c:v>
                </c:pt>
                <c:pt idx="893">
                  <c:v>144.55000000000001</c:v>
                </c:pt>
                <c:pt idx="894">
                  <c:v>144.6</c:v>
                </c:pt>
                <c:pt idx="895">
                  <c:v>144.65</c:v>
                </c:pt>
                <c:pt idx="896">
                  <c:v>144.69999999999999</c:v>
                </c:pt>
                <c:pt idx="897">
                  <c:v>144.75</c:v>
                </c:pt>
                <c:pt idx="898">
                  <c:v>144.80000000000001</c:v>
                </c:pt>
                <c:pt idx="899">
                  <c:v>144.85</c:v>
                </c:pt>
                <c:pt idx="900">
                  <c:v>144.9</c:v>
                </c:pt>
                <c:pt idx="901">
                  <c:v>144.94999999999999</c:v>
                </c:pt>
                <c:pt idx="902">
                  <c:v>145</c:v>
                </c:pt>
                <c:pt idx="903">
                  <c:v>145.05000000000001</c:v>
                </c:pt>
                <c:pt idx="904">
                  <c:v>145.1</c:v>
                </c:pt>
                <c:pt idx="905">
                  <c:v>145.15</c:v>
                </c:pt>
                <c:pt idx="906">
                  <c:v>145.19999999999999</c:v>
                </c:pt>
                <c:pt idx="907">
                  <c:v>145.25</c:v>
                </c:pt>
                <c:pt idx="908">
                  <c:v>145.30000000000001</c:v>
                </c:pt>
                <c:pt idx="909">
                  <c:v>145.35</c:v>
                </c:pt>
                <c:pt idx="910">
                  <c:v>145.4</c:v>
                </c:pt>
                <c:pt idx="911">
                  <c:v>145.44999999999999</c:v>
                </c:pt>
                <c:pt idx="912">
                  <c:v>145.5</c:v>
                </c:pt>
                <c:pt idx="913">
                  <c:v>145.55000000000001</c:v>
                </c:pt>
                <c:pt idx="914">
                  <c:v>145.6</c:v>
                </c:pt>
                <c:pt idx="915">
                  <c:v>145.65</c:v>
                </c:pt>
                <c:pt idx="916">
                  <c:v>145.69999999999999</c:v>
                </c:pt>
                <c:pt idx="917">
                  <c:v>145.75</c:v>
                </c:pt>
                <c:pt idx="918">
                  <c:v>145.80000000000001</c:v>
                </c:pt>
                <c:pt idx="919">
                  <c:v>145.85</c:v>
                </c:pt>
                <c:pt idx="920">
                  <c:v>145.9</c:v>
                </c:pt>
                <c:pt idx="921">
                  <c:v>145.94999999999999</c:v>
                </c:pt>
                <c:pt idx="922">
                  <c:v>146</c:v>
                </c:pt>
                <c:pt idx="923">
                  <c:v>146.05000000000001</c:v>
                </c:pt>
                <c:pt idx="924">
                  <c:v>146.1</c:v>
                </c:pt>
                <c:pt idx="925">
                  <c:v>146.15</c:v>
                </c:pt>
                <c:pt idx="926">
                  <c:v>146.19999999999999</c:v>
                </c:pt>
                <c:pt idx="927">
                  <c:v>146.25</c:v>
                </c:pt>
                <c:pt idx="928">
                  <c:v>146.30000000000001</c:v>
                </c:pt>
                <c:pt idx="929">
                  <c:v>146.35</c:v>
                </c:pt>
                <c:pt idx="930">
                  <c:v>146.4</c:v>
                </c:pt>
                <c:pt idx="931">
                  <c:v>146.44999999999999</c:v>
                </c:pt>
                <c:pt idx="932">
                  <c:v>146.5</c:v>
                </c:pt>
                <c:pt idx="933">
                  <c:v>146.55000000000001</c:v>
                </c:pt>
                <c:pt idx="934">
                  <c:v>146.6</c:v>
                </c:pt>
                <c:pt idx="935">
                  <c:v>146.65</c:v>
                </c:pt>
                <c:pt idx="936">
                  <c:v>146.69999999999999</c:v>
                </c:pt>
                <c:pt idx="937">
                  <c:v>146.75</c:v>
                </c:pt>
                <c:pt idx="938">
                  <c:v>146.80000000000001</c:v>
                </c:pt>
                <c:pt idx="939">
                  <c:v>146.85</c:v>
                </c:pt>
                <c:pt idx="940">
                  <c:v>146.9</c:v>
                </c:pt>
                <c:pt idx="941">
                  <c:v>146.94999999999999</c:v>
                </c:pt>
                <c:pt idx="942">
                  <c:v>147</c:v>
                </c:pt>
                <c:pt idx="943">
                  <c:v>147.05000000000001</c:v>
                </c:pt>
                <c:pt idx="944">
                  <c:v>147.1</c:v>
                </c:pt>
                <c:pt idx="945">
                  <c:v>147.15</c:v>
                </c:pt>
                <c:pt idx="946">
                  <c:v>147.19999999999999</c:v>
                </c:pt>
                <c:pt idx="947">
                  <c:v>147.25</c:v>
                </c:pt>
                <c:pt idx="948">
                  <c:v>147.30000000000001</c:v>
                </c:pt>
                <c:pt idx="949">
                  <c:v>147.35</c:v>
                </c:pt>
                <c:pt idx="950">
                  <c:v>147.4</c:v>
                </c:pt>
                <c:pt idx="951">
                  <c:v>147.44999999999999</c:v>
                </c:pt>
                <c:pt idx="952">
                  <c:v>147.5</c:v>
                </c:pt>
                <c:pt idx="953">
                  <c:v>147.55000000000001</c:v>
                </c:pt>
                <c:pt idx="954">
                  <c:v>147.6</c:v>
                </c:pt>
                <c:pt idx="955">
                  <c:v>147.65</c:v>
                </c:pt>
                <c:pt idx="956">
                  <c:v>147.69999999999999</c:v>
                </c:pt>
                <c:pt idx="957">
                  <c:v>147.75</c:v>
                </c:pt>
                <c:pt idx="958">
                  <c:v>147.80000000000001</c:v>
                </c:pt>
                <c:pt idx="959">
                  <c:v>147.85</c:v>
                </c:pt>
                <c:pt idx="960">
                  <c:v>147.9</c:v>
                </c:pt>
                <c:pt idx="961">
                  <c:v>147.94999999999999</c:v>
                </c:pt>
                <c:pt idx="962">
                  <c:v>148</c:v>
                </c:pt>
                <c:pt idx="963">
                  <c:v>148.05000000000001</c:v>
                </c:pt>
                <c:pt idx="964">
                  <c:v>148.1</c:v>
                </c:pt>
                <c:pt idx="965">
                  <c:v>148.15</c:v>
                </c:pt>
                <c:pt idx="966">
                  <c:v>148.19999999999999</c:v>
                </c:pt>
                <c:pt idx="967">
                  <c:v>148.25</c:v>
                </c:pt>
                <c:pt idx="968">
                  <c:v>148.30000000000001</c:v>
                </c:pt>
                <c:pt idx="969">
                  <c:v>148.35</c:v>
                </c:pt>
                <c:pt idx="970">
                  <c:v>148.4</c:v>
                </c:pt>
                <c:pt idx="971">
                  <c:v>148.44999999999999</c:v>
                </c:pt>
                <c:pt idx="972">
                  <c:v>148.5</c:v>
                </c:pt>
                <c:pt idx="973">
                  <c:v>148.55000000000001</c:v>
                </c:pt>
                <c:pt idx="974">
                  <c:v>148.6</c:v>
                </c:pt>
                <c:pt idx="975">
                  <c:v>148.65</c:v>
                </c:pt>
                <c:pt idx="976">
                  <c:v>148.69999999999999</c:v>
                </c:pt>
                <c:pt idx="977">
                  <c:v>148.75</c:v>
                </c:pt>
                <c:pt idx="978">
                  <c:v>148.80000000000001</c:v>
                </c:pt>
                <c:pt idx="979">
                  <c:v>148.85</c:v>
                </c:pt>
                <c:pt idx="980">
                  <c:v>148.9</c:v>
                </c:pt>
                <c:pt idx="981">
                  <c:v>148.94999999999999</c:v>
                </c:pt>
                <c:pt idx="982">
                  <c:v>149</c:v>
                </c:pt>
                <c:pt idx="983">
                  <c:v>149.05000000000001</c:v>
                </c:pt>
                <c:pt idx="984">
                  <c:v>149.1</c:v>
                </c:pt>
                <c:pt idx="985">
                  <c:v>149.15</c:v>
                </c:pt>
                <c:pt idx="986">
                  <c:v>149.19999999999999</c:v>
                </c:pt>
                <c:pt idx="987">
                  <c:v>149.25</c:v>
                </c:pt>
                <c:pt idx="988">
                  <c:v>149.30000000000001</c:v>
                </c:pt>
                <c:pt idx="989">
                  <c:v>149.35</c:v>
                </c:pt>
                <c:pt idx="990">
                  <c:v>149.4</c:v>
                </c:pt>
                <c:pt idx="991">
                  <c:v>149.44999999999999</c:v>
                </c:pt>
                <c:pt idx="992">
                  <c:v>149.5</c:v>
                </c:pt>
                <c:pt idx="993">
                  <c:v>149.55000000000001</c:v>
                </c:pt>
                <c:pt idx="994">
                  <c:v>149.6</c:v>
                </c:pt>
                <c:pt idx="995">
                  <c:v>149.65</c:v>
                </c:pt>
                <c:pt idx="996">
                  <c:v>149.69999999999999</c:v>
                </c:pt>
                <c:pt idx="997">
                  <c:v>149.75</c:v>
                </c:pt>
                <c:pt idx="998">
                  <c:v>149.80000000000001</c:v>
                </c:pt>
                <c:pt idx="999">
                  <c:v>149.85</c:v>
                </c:pt>
                <c:pt idx="1000">
                  <c:v>149.9</c:v>
                </c:pt>
                <c:pt idx="1001">
                  <c:v>149.94999999999999</c:v>
                </c:pt>
                <c:pt idx="1002">
                  <c:v>150</c:v>
                </c:pt>
                <c:pt idx="1003">
                  <c:v>150.05000000000001</c:v>
                </c:pt>
                <c:pt idx="1004">
                  <c:v>150.1</c:v>
                </c:pt>
                <c:pt idx="1005">
                  <c:v>150.15</c:v>
                </c:pt>
                <c:pt idx="1006">
                  <c:v>150.19999999999999</c:v>
                </c:pt>
                <c:pt idx="1007">
                  <c:v>150.25</c:v>
                </c:pt>
                <c:pt idx="1008">
                  <c:v>150.30000000000001</c:v>
                </c:pt>
                <c:pt idx="1009">
                  <c:v>150.35</c:v>
                </c:pt>
                <c:pt idx="1010">
                  <c:v>150.4</c:v>
                </c:pt>
                <c:pt idx="1011">
                  <c:v>150.44999999999999</c:v>
                </c:pt>
                <c:pt idx="1012">
                  <c:v>150.5</c:v>
                </c:pt>
                <c:pt idx="1013">
                  <c:v>150.55000000000001</c:v>
                </c:pt>
                <c:pt idx="1014">
                  <c:v>150.6</c:v>
                </c:pt>
                <c:pt idx="1015">
                  <c:v>150.65</c:v>
                </c:pt>
                <c:pt idx="1016">
                  <c:v>150.69999999999999</c:v>
                </c:pt>
                <c:pt idx="1017">
                  <c:v>150.75</c:v>
                </c:pt>
                <c:pt idx="1018">
                  <c:v>150.80000000000001</c:v>
                </c:pt>
                <c:pt idx="1019">
                  <c:v>150.85</c:v>
                </c:pt>
                <c:pt idx="1020">
                  <c:v>150.9</c:v>
                </c:pt>
                <c:pt idx="1021">
                  <c:v>150.94999999999999</c:v>
                </c:pt>
                <c:pt idx="1022">
                  <c:v>151</c:v>
                </c:pt>
                <c:pt idx="1023">
                  <c:v>151.05000000000001</c:v>
                </c:pt>
                <c:pt idx="1024">
                  <c:v>151.1</c:v>
                </c:pt>
                <c:pt idx="1025">
                  <c:v>151.15</c:v>
                </c:pt>
                <c:pt idx="1026">
                  <c:v>151.19999999999999</c:v>
                </c:pt>
                <c:pt idx="1027">
                  <c:v>151.25</c:v>
                </c:pt>
                <c:pt idx="1028">
                  <c:v>151.30000000000001</c:v>
                </c:pt>
                <c:pt idx="1029">
                  <c:v>151.35</c:v>
                </c:pt>
                <c:pt idx="1030">
                  <c:v>151.4</c:v>
                </c:pt>
                <c:pt idx="1031">
                  <c:v>151.44999999999999</c:v>
                </c:pt>
                <c:pt idx="1032">
                  <c:v>151.5</c:v>
                </c:pt>
                <c:pt idx="1033">
                  <c:v>151.55000000000001</c:v>
                </c:pt>
                <c:pt idx="1034">
                  <c:v>151.6</c:v>
                </c:pt>
                <c:pt idx="1035">
                  <c:v>151.65</c:v>
                </c:pt>
                <c:pt idx="1036">
                  <c:v>151.69999999999999</c:v>
                </c:pt>
                <c:pt idx="1037">
                  <c:v>151.75</c:v>
                </c:pt>
                <c:pt idx="1038">
                  <c:v>151.80000000000001</c:v>
                </c:pt>
                <c:pt idx="1039">
                  <c:v>151.85</c:v>
                </c:pt>
                <c:pt idx="1040">
                  <c:v>151.9</c:v>
                </c:pt>
                <c:pt idx="1041">
                  <c:v>151.94999999999999</c:v>
                </c:pt>
                <c:pt idx="1042">
                  <c:v>152</c:v>
                </c:pt>
                <c:pt idx="1043">
                  <c:v>152.05000000000001</c:v>
                </c:pt>
                <c:pt idx="1044">
                  <c:v>152.1</c:v>
                </c:pt>
                <c:pt idx="1045">
                  <c:v>152.15</c:v>
                </c:pt>
                <c:pt idx="1046">
                  <c:v>152.19999999999999</c:v>
                </c:pt>
                <c:pt idx="1047">
                  <c:v>152.25</c:v>
                </c:pt>
                <c:pt idx="1048">
                  <c:v>152.30000000000001</c:v>
                </c:pt>
                <c:pt idx="1049">
                  <c:v>152.35</c:v>
                </c:pt>
                <c:pt idx="1050">
                  <c:v>152.4</c:v>
                </c:pt>
                <c:pt idx="1051">
                  <c:v>152.44999999999999</c:v>
                </c:pt>
                <c:pt idx="1052">
                  <c:v>152.5</c:v>
                </c:pt>
                <c:pt idx="1053">
                  <c:v>152.55000000000001</c:v>
                </c:pt>
                <c:pt idx="1054">
                  <c:v>152.6</c:v>
                </c:pt>
                <c:pt idx="1055">
                  <c:v>152.65</c:v>
                </c:pt>
                <c:pt idx="1056">
                  <c:v>152.69999999999999</c:v>
                </c:pt>
                <c:pt idx="1057">
                  <c:v>152.75</c:v>
                </c:pt>
                <c:pt idx="1058">
                  <c:v>152.80000000000001</c:v>
                </c:pt>
                <c:pt idx="1059">
                  <c:v>152.85</c:v>
                </c:pt>
                <c:pt idx="1060">
                  <c:v>152.9</c:v>
                </c:pt>
                <c:pt idx="1061">
                  <c:v>152.94999999999999</c:v>
                </c:pt>
                <c:pt idx="1062">
                  <c:v>153</c:v>
                </c:pt>
                <c:pt idx="1063">
                  <c:v>153.05000000000001</c:v>
                </c:pt>
                <c:pt idx="1064">
                  <c:v>153.1</c:v>
                </c:pt>
                <c:pt idx="1065">
                  <c:v>153.15</c:v>
                </c:pt>
                <c:pt idx="1066">
                  <c:v>153.19999999999999</c:v>
                </c:pt>
                <c:pt idx="1067">
                  <c:v>153.25</c:v>
                </c:pt>
                <c:pt idx="1068">
                  <c:v>153.30000000000001</c:v>
                </c:pt>
                <c:pt idx="1069">
                  <c:v>153.35</c:v>
                </c:pt>
                <c:pt idx="1070">
                  <c:v>153.4</c:v>
                </c:pt>
                <c:pt idx="1071">
                  <c:v>153.44999999999999</c:v>
                </c:pt>
                <c:pt idx="1072">
                  <c:v>153.5</c:v>
                </c:pt>
                <c:pt idx="1073">
                  <c:v>153.55000000000001</c:v>
                </c:pt>
                <c:pt idx="1074">
                  <c:v>153.6</c:v>
                </c:pt>
                <c:pt idx="1075">
                  <c:v>153.65</c:v>
                </c:pt>
                <c:pt idx="1076">
                  <c:v>153.69999999999999</c:v>
                </c:pt>
                <c:pt idx="1077">
                  <c:v>153.75</c:v>
                </c:pt>
                <c:pt idx="1078">
                  <c:v>153.80000000000001</c:v>
                </c:pt>
                <c:pt idx="1079">
                  <c:v>153.85</c:v>
                </c:pt>
                <c:pt idx="1080">
                  <c:v>153.9</c:v>
                </c:pt>
                <c:pt idx="1081">
                  <c:v>153.94999999999999</c:v>
                </c:pt>
                <c:pt idx="1082">
                  <c:v>154</c:v>
                </c:pt>
                <c:pt idx="1083">
                  <c:v>154.05000000000001</c:v>
                </c:pt>
                <c:pt idx="1084">
                  <c:v>154.1</c:v>
                </c:pt>
                <c:pt idx="1085">
                  <c:v>154.15</c:v>
                </c:pt>
                <c:pt idx="1086">
                  <c:v>154.19999999999999</c:v>
                </c:pt>
                <c:pt idx="1087">
                  <c:v>154.25</c:v>
                </c:pt>
                <c:pt idx="1088">
                  <c:v>154.30000000000001</c:v>
                </c:pt>
                <c:pt idx="1089">
                  <c:v>154.35</c:v>
                </c:pt>
                <c:pt idx="1090">
                  <c:v>154.4</c:v>
                </c:pt>
                <c:pt idx="1091">
                  <c:v>154.44999999999999</c:v>
                </c:pt>
                <c:pt idx="1092">
                  <c:v>154.5</c:v>
                </c:pt>
                <c:pt idx="1093">
                  <c:v>154.55000000000001</c:v>
                </c:pt>
                <c:pt idx="1094">
                  <c:v>154.6</c:v>
                </c:pt>
                <c:pt idx="1095">
                  <c:v>154.65</c:v>
                </c:pt>
                <c:pt idx="1096">
                  <c:v>154.69999999999999</c:v>
                </c:pt>
                <c:pt idx="1097">
                  <c:v>154.75</c:v>
                </c:pt>
                <c:pt idx="1098">
                  <c:v>154.80000000000001</c:v>
                </c:pt>
                <c:pt idx="1099">
                  <c:v>154.85</c:v>
                </c:pt>
                <c:pt idx="1100">
                  <c:v>154.9</c:v>
                </c:pt>
                <c:pt idx="1101">
                  <c:v>154.94999999999999</c:v>
                </c:pt>
                <c:pt idx="1102">
                  <c:v>155</c:v>
                </c:pt>
                <c:pt idx="1103">
                  <c:v>155.05000000000001</c:v>
                </c:pt>
                <c:pt idx="1104">
                  <c:v>155.1</c:v>
                </c:pt>
                <c:pt idx="1105">
                  <c:v>155.15</c:v>
                </c:pt>
                <c:pt idx="1106">
                  <c:v>155.19999999999999</c:v>
                </c:pt>
                <c:pt idx="1107">
                  <c:v>155.25</c:v>
                </c:pt>
                <c:pt idx="1108">
                  <c:v>155.30000000000001</c:v>
                </c:pt>
                <c:pt idx="1109">
                  <c:v>155.35</c:v>
                </c:pt>
                <c:pt idx="1110">
                  <c:v>155.4</c:v>
                </c:pt>
                <c:pt idx="1111">
                  <c:v>155.44999999999999</c:v>
                </c:pt>
                <c:pt idx="1112">
                  <c:v>155.5</c:v>
                </c:pt>
                <c:pt idx="1113">
                  <c:v>155.55000000000001</c:v>
                </c:pt>
                <c:pt idx="1114">
                  <c:v>155.6</c:v>
                </c:pt>
                <c:pt idx="1115">
                  <c:v>155.65</c:v>
                </c:pt>
                <c:pt idx="1116">
                  <c:v>155.69999999999999</c:v>
                </c:pt>
                <c:pt idx="1117">
                  <c:v>155.75</c:v>
                </c:pt>
                <c:pt idx="1118">
                  <c:v>155.80000000000001</c:v>
                </c:pt>
                <c:pt idx="1119">
                  <c:v>155.85</c:v>
                </c:pt>
                <c:pt idx="1120">
                  <c:v>155.9</c:v>
                </c:pt>
                <c:pt idx="1121">
                  <c:v>155.94999999999999</c:v>
                </c:pt>
                <c:pt idx="1122">
                  <c:v>156</c:v>
                </c:pt>
                <c:pt idx="1123">
                  <c:v>156.05000000000001</c:v>
                </c:pt>
                <c:pt idx="1124">
                  <c:v>156.1</c:v>
                </c:pt>
                <c:pt idx="1125">
                  <c:v>156.15</c:v>
                </c:pt>
                <c:pt idx="1126">
                  <c:v>156.19999999999999</c:v>
                </c:pt>
                <c:pt idx="1127">
                  <c:v>156.25</c:v>
                </c:pt>
                <c:pt idx="1128">
                  <c:v>156.30000000000001</c:v>
                </c:pt>
                <c:pt idx="1129">
                  <c:v>156.35</c:v>
                </c:pt>
                <c:pt idx="1130">
                  <c:v>156.4</c:v>
                </c:pt>
                <c:pt idx="1131">
                  <c:v>156.44999999999999</c:v>
                </c:pt>
                <c:pt idx="1132">
                  <c:v>156.5</c:v>
                </c:pt>
                <c:pt idx="1133">
                  <c:v>156.55000000000001</c:v>
                </c:pt>
                <c:pt idx="1134">
                  <c:v>156.6</c:v>
                </c:pt>
                <c:pt idx="1135">
                  <c:v>156.65</c:v>
                </c:pt>
                <c:pt idx="1136">
                  <c:v>156.69999999999999</c:v>
                </c:pt>
                <c:pt idx="1137">
                  <c:v>156.75</c:v>
                </c:pt>
                <c:pt idx="1138">
                  <c:v>156.80000000000001</c:v>
                </c:pt>
                <c:pt idx="1139">
                  <c:v>156.85</c:v>
                </c:pt>
                <c:pt idx="1140">
                  <c:v>156.9</c:v>
                </c:pt>
                <c:pt idx="1141">
                  <c:v>156.94999999999999</c:v>
                </c:pt>
                <c:pt idx="1142">
                  <c:v>157</c:v>
                </c:pt>
                <c:pt idx="1143">
                  <c:v>157.05000000000001</c:v>
                </c:pt>
                <c:pt idx="1144">
                  <c:v>157.1</c:v>
                </c:pt>
                <c:pt idx="1145">
                  <c:v>157.15</c:v>
                </c:pt>
                <c:pt idx="1146">
                  <c:v>157.19999999999999</c:v>
                </c:pt>
                <c:pt idx="1147">
                  <c:v>157.25</c:v>
                </c:pt>
                <c:pt idx="1148">
                  <c:v>157.30000000000001</c:v>
                </c:pt>
                <c:pt idx="1149">
                  <c:v>157.35</c:v>
                </c:pt>
                <c:pt idx="1150">
                  <c:v>157.4</c:v>
                </c:pt>
                <c:pt idx="1151">
                  <c:v>157.44999999999999</c:v>
                </c:pt>
                <c:pt idx="1152">
                  <c:v>157.5</c:v>
                </c:pt>
                <c:pt idx="1153">
                  <c:v>157.55000000000001</c:v>
                </c:pt>
                <c:pt idx="1154">
                  <c:v>157.6</c:v>
                </c:pt>
                <c:pt idx="1155">
                  <c:v>157.65</c:v>
                </c:pt>
                <c:pt idx="1156">
                  <c:v>157.69999999999999</c:v>
                </c:pt>
                <c:pt idx="1157">
                  <c:v>157.75</c:v>
                </c:pt>
                <c:pt idx="1158">
                  <c:v>157.80000000000001</c:v>
                </c:pt>
                <c:pt idx="1159">
                  <c:v>157.85</c:v>
                </c:pt>
                <c:pt idx="1160">
                  <c:v>157.9</c:v>
                </c:pt>
                <c:pt idx="1161">
                  <c:v>157.94999999999999</c:v>
                </c:pt>
                <c:pt idx="1162">
                  <c:v>158</c:v>
                </c:pt>
                <c:pt idx="1163">
                  <c:v>158.05000000000001</c:v>
                </c:pt>
                <c:pt idx="1164">
                  <c:v>158.1</c:v>
                </c:pt>
                <c:pt idx="1165">
                  <c:v>158.15</c:v>
                </c:pt>
                <c:pt idx="1166">
                  <c:v>158.19999999999999</c:v>
                </c:pt>
                <c:pt idx="1167">
                  <c:v>158.25</c:v>
                </c:pt>
                <c:pt idx="1168">
                  <c:v>158.30000000000001</c:v>
                </c:pt>
                <c:pt idx="1169">
                  <c:v>158.35</c:v>
                </c:pt>
                <c:pt idx="1170">
                  <c:v>158.4</c:v>
                </c:pt>
                <c:pt idx="1171">
                  <c:v>158.44999999999999</c:v>
                </c:pt>
                <c:pt idx="1172">
                  <c:v>158.5</c:v>
                </c:pt>
                <c:pt idx="1173">
                  <c:v>158.55000000000001</c:v>
                </c:pt>
                <c:pt idx="1174">
                  <c:v>158.6</c:v>
                </c:pt>
                <c:pt idx="1175">
                  <c:v>158.65</c:v>
                </c:pt>
                <c:pt idx="1176">
                  <c:v>158.69999999999999</c:v>
                </c:pt>
                <c:pt idx="1177">
                  <c:v>158.75</c:v>
                </c:pt>
                <c:pt idx="1178">
                  <c:v>158.80000000000001</c:v>
                </c:pt>
                <c:pt idx="1179">
                  <c:v>158.85</c:v>
                </c:pt>
                <c:pt idx="1180">
                  <c:v>158.9</c:v>
                </c:pt>
                <c:pt idx="1181">
                  <c:v>158.94999999999999</c:v>
                </c:pt>
                <c:pt idx="1182">
                  <c:v>159</c:v>
                </c:pt>
                <c:pt idx="1183">
                  <c:v>159.05000000000001</c:v>
                </c:pt>
                <c:pt idx="1184">
                  <c:v>159.1</c:v>
                </c:pt>
                <c:pt idx="1185">
                  <c:v>159.15</c:v>
                </c:pt>
                <c:pt idx="1186">
                  <c:v>159.19999999999999</c:v>
                </c:pt>
                <c:pt idx="1187">
                  <c:v>159.25</c:v>
                </c:pt>
                <c:pt idx="1188">
                  <c:v>159.30000000000001</c:v>
                </c:pt>
                <c:pt idx="1189">
                  <c:v>159.35</c:v>
                </c:pt>
                <c:pt idx="1190">
                  <c:v>159.4</c:v>
                </c:pt>
                <c:pt idx="1191">
                  <c:v>159.44999999999999</c:v>
                </c:pt>
                <c:pt idx="1192">
                  <c:v>159.5</c:v>
                </c:pt>
                <c:pt idx="1193">
                  <c:v>159.55000000000001</c:v>
                </c:pt>
                <c:pt idx="1194">
                  <c:v>159.6</c:v>
                </c:pt>
                <c:pt idx="1195">
                  <c:v>159.65</c:v>
                </c:pt>
                <c:pt idx="1196">
                  <c:v>159.69999999999999</c:v>
                </c:pt>
                <c:pt idx="1197">
                  <c:v>159.75</c:v>
                </c:pt>
                <c:pt idx="1198">
                  <c:v>159.80000000000001</c:v>
                </c:pt>
                <c:pt idx="1199">
                  <c:v>159.85</c:v>
                </c:pt>
                <c:pt idx="1200">
                  <c:v>159.9</c:v>
                </c:pt>
                <c:pt idx="1201">
                  <c:v>159.94999999999999</c:v>
                </c:pt>
                <c:pt idx="1202">
                  <c:v>160</c:v>
                </c:pt>
                <c:pt idx="1203">
                  <c:v>160.05000000000001</c:v>
                </c:pt>
                <c:pt idx="1204">
                  <c:v>160.1</c:v>
                </c:pt>
                <c:pt idx="1205">
                  <c:v>160.15</c:v>
                </c:pt>
                <c:pt idx="1206">
                  <c:v>160.19999999999999</c:v>
                </c:pt>
                <c:pt idx="1207">
                  <c:v>160.25</c:v>
                </c:pt>
                <c:pt idx="1208">
                  <c:v>160.30000000000001</c:v>
                </c:pt>
                <c:pt idx="1209">
                  <c:v>160.35</c:v>
                </c:pt>
                <c:pt idx="1210">
                  <c:v>160.4</c:v>
                </c:pt>
                <c:pt idx="1211">
                  <c:v>160.44999999999999</c:v>
                </c:pt>
                <c:pt idx="1212">
                  <c:v>160.5</c:v>
                </c:pt>
                <c:pt idx="1213">
                  <c:v>160.55000000000001</c:v>
                </c:pt>
                <c:pt idx="1214">
                  <c:v>160.6</c:v>
                </c:pt>
                <c:pt idx="1215">
                  <c:v>160.65</c:v>
                </c:pt>
                <c:pt idx="1216">
                  <c:v>160.69999999999999</c:v>
                </c:pt>
                <c:pt idx="1217">
                  <c:v>160.75</c:v>
                </c:pt>
                <c:pt idx="1218">
                  <c:v>160.80000000000001</c:v>
                </c:pt>
                <c:pt idx="1219">
                  <c:v>160.85</c:v>
                </c:pt>
                <c:pt idx="1220">
                  <c:v>160.9</c:v>
                </c:pt>
                <c:pt idx="1221">
                  <c:v>160.94999999999999</c:v>
                </c:pt>
                <c:pt idx="1222">
                  <c:v>161</c:v>
                </c:pt>
                <c:pt idx="1223">
                  <c:v>161.05000000000001</c:v>
                </c:pt>
                <c:pt idx="1224">
                  <c:v>161.1</c:v>
                </c:pt>
                <c:pt idx="1225">
                  <c:v>161.15</c:v>
                </c:pt>
                <c:pt idx="1226">
                  <c:v>161.19999999999999</c:v>
                </c:pt>
                <c:pt idx="1227">
                  <c:v>161.25</c:v>
                </c:pt>
                <c:pt idx="1228">
                  <c:v>161.30000000000001</c:v>
                </c:pt>
                <c:pt idx="1229">
                  <c:v>161.35</c:v>
                </c:pt>
                <c:pt idx="1230">
                  <c:v>161.4</c:v>
                </c:pt>
                <c:pt idx="1231">
                  <c:v>161.44999999999999</c:v>
                </c:pt>
                <c:pt idx="1232">
                  <c:v>161.5</c:v>
                </c:pt>
                <c:pt idx="1233">
                  <c:v>161.55000000000001</c:v>
                </c:pt>
                <c:pt idx="1234">
                  <c:v>161.6</c:v>
                </c:pt>
                <c:pt idx="1235">
                  <c:v>161.65</c:v>
                </c:pt>
                <c:pt idx="1236">
                  <c:v>161.69999999999999</c:v>
                </c:pt>
                <c:pt idx="1237">
                  <c:v>161.75</c:v>
                </c:pt>
                <c:pt idx="1238">
                  <c:v>161.80000000000001</c:v>
                </c:pt>
                <c:pt idx="1239">
                  <c:v>161.85</c:v>
                </c:pt>
                <c:pt idx="1240">
                  <c:v>161.9</c:v>
                </c:pt>
                <c:pt idx="1241">
                  <c:v>161.94999999999999</c:v>
                </c:pt>
                <c:pt idx="1242">
                  <c:v>162</c:v>
                </c:pt>
                <c:pt idx="1243">
                  <c:v>162.05000000000001</c:v>
                </c:pt>
                <c:pt idx="1244">
                  <c:v>162.1</c:v>
                </c:pt>
                <c:pt idx="1245">
                  <c:v>162.15</c:v>
                </c:pt>
                <c:pt idx="1246">
                  <c:v>162.19999999999999</c:v>
                </c:pt>
                <c:pt idx="1247">
                  <c:v>162.25</c:v>
                </c:pt>
                <c:pt idx="1248">
                  <c:v>162.30000000000001</c:v>
                </c:pt>
                <c:pt idx="1249">
                  <c:v>162.35</c:v>
                </c:pt>
                <c:pt idx="1250">
                  <c:v>162.4</c:v>
                </c:pt>
                <c:pt idx="1251">
                  <c:v>162.44999999999999</c:v>
                </c:pt>
                <c:pt idx="1252">
                  <c:v>162.5</c:v>
                </c:pt>
                <c:pt idx="1253">
                  <c:v>162.55000000000001</c:v>
                </c:pt>
                <c:pt idx="1254">
                  <c:v>162.6</c:v>
                </c:pt>
                <c:pt idx="1255">
                  <c:v>162.65</c:v>
                </c:pt>
                <c:pt idx="1256">
                  <c:v>162.69999999999999</c:v>
                </c:pt>
                <c:pt idx="1257">
                  <c:v>162.75</c:v>
                </c:pt>
                <c:pt idx="1258">
                  <c:v>162.80000000000001</c:v>
                </c:pt>
                <c:pt idx="1259">
                  <c:v>162.85</c:v>
                </c:pt>
                <c:pt idx="1260">
                  <c:v>162.9</c:v>
                </c:pt>
                <c:pt idx="1261">
                  <c:v>162.94999999999999</c:v>
                </c:pt>
                <c:pt idx="1262">
                  <c:v>163</c:v>
                </c:pt>
                <c:pt idx="1263">
                  <c:v>163.05000000000001</c:v>
                </c:pt>
                <c:pt idx="1264">
                  <c:v>163.1</c:v>
                </c:pt>
                <c:pt idx="1265">
                  <c:v>163.15</c:v>
                </c:pt>
                <c:pt idx="1266">
                  <c:v>163.19999999999999</c:v>
                </c:pt>
                <c:pt idx="1267">
                  <c:v>163.25</c:v>
                </c:pt>
                <c:pt idx="1268">
                  <c:v>163.30000000000001</c:v>
                </c:pt>
                <c:pt idx="1269">
                  <c:v>163.35</c:v>
                </c:pt>
                <c:pt idx="1270">
                  <c:v>163.4</c:v>
                </c:pt>
                <c:pt idx="1271">
                  <c:v>163.44999999999999</c:v>
                </c:pt>
                <c:pt idx="1272">
                  <c:v>163.5</c:v>
                </c:pt>
                <c:pt idx="1273">
                  <c:v>163.55000000000001</c:v>
                </c:pt>
                <c:pt idx="1274">
                  <c:v>163.6</c:v>
                </c:pt>
                <c:pt idx="1275">
                  <c:v>163.65</c:v>
                </c:pt>
                <c:pt idx="1276">
                  <c:v>163.69999999999999</c:v>
                </c:pt>
                <c:pt idx="1277">
                  <c:v>163.75</c:v>
                </c:pt>
                <c:pt idx="1278">
                  <c:v>163.80000000000001</c:v>
                </c:pt>
                <c:pt idx="1279">
                  <c:v>163.85</c:v>
                </c:pt>
                <c:pt idx="1280">
                  <c:v>163.9</c:v>
                </c:pt>
                <c:pt idx="1281">
                  <c:v>163.95</c:v>
                </c:pt>
                <c:pt idx="1282">
                  <c:v>164</c:v>
                </c:pt>
                <c:pt idx="1283">
                  <c:v>164.05</c:v>
                </c:pt>
                <c:pt idx="1284">
                  <c:v>164.1</c:v>
                </c:pt>
                <c:pt idx="1285">
                  <c:v>164.15</c:v>
                </c:pt>
                <c:pt idx="1286">
                  <c:v>164.2</c:v>
                </c:pt>
                <c:pt idx="1287">
                  <c:v>164.25</c:v>
                </c:pt>
                <c:pt idx="1288">
                  <c:v>164.3</c:v>
                </c:pt>
                <c:pt idx="1289">
                  <c:v>164.35</c:v>
                </c:pt>
                <c:pt idx="1290">
                  <c:v>164.4</c:v>
                </c:pt>
                <c:pt idx="1291">
                  <c:v>164.45</c:v>
                </c:pt>
                <c:pt idx="1292">
                  <c:v>164.5</c:v>
                </c:pt>
                <c:pt idx="1293">
                  <c:v>164.55</c:v>
                </c:pt>
                <c:pt idx="1294">
                  <c:v>164.6</c:v>
                </c:pt>
                <c:pt idx="1295">
                  <c:v>164.65</c:v>
                </c:pt>
                <c:pt idx="1296">
                  <c:v>164.7</c:v>
                </c:pt>
                <c:pt idx="1297">
                  <c:v>164.75</c:v>
                </c:pt>
                <c:pt idx="1298">
                  <c:v>164.8</c:v>
                </c:pt>
                <c:pt idx="1299">
                  <c:v>164.85</c:v>
                </c:pt>
                <c:pt idx="1300">
                  <c:v>164.9</c:v>
                </c:pt>
                <c:pt idx="1301">
                  <c:v>164.95</c:v>
                </c:pt>
                <c:pt idx="1302">
                  <c:v>165</c:v>
                </c:pt>
                <c:pt idx="1303">
                  <c:v>165.05</c:v>
                </c:pt>
                <c:pt idx="1304">
                  <c:v>165.1</c:v>
                </c:pt>
                <c:pt idx="1305">
                  <c:v>165.15</c:v>
                </c:pt>
                <c:pt idx="1306">
                  <c:v>165.2</c:v>
                </c:pt>
                <c:pt idx="1307">
                  <c:v>165.25</c:v>
                </c:pt>
                <c:pt idx="1308">
                  <c:v>165.3</c:v>
                </c:pt>
                <c:pt idx="1309">
                  <c:v>165.35</c:v>
                </c:pt>
                <c:pt idx="1310">
                  <c:v>165.4</c:v>
                </c:pt>
                <c:pt idx="1311">
                  <c:v>165.45</c:v>
                </c:pt>
                <c:pt idx="1312">
                  <c:v>165.5</c:v>
                </c:pt>
                <c:pt idx="1313">
                  <c:v>165.55</c:v>
                </c:pt>
                <c:pt idx="1314">
                  <c:v>165.6</c:v>
                </c:pt>
                <c:pt idx="1315">
                  <c:v>165.65</c:v>
                </c:pt>
                <c:pt idx="1316">
                  <c:v>165.7</c:v>
                </c:pt>
                <c:pt idx="1317">
                  <c:v>165.75</c:v>
                </c:pt>
                <c:pt idx="1318">
                  <c:v>165.8</c:v>
                </c:pt>
                <c:pt idx="1319">
                  <c:v>165.85</c:v>
                </c:pt>
                <c:pt idx="1320">
                  <c:v>165.9</c:v>
                </c:pt>
                <c:pt idx="1321">
                  <c:v>165.95</c:v>
                </c:pt>
                <c:pt idx="1322">
                  <c:v>166</c:v>
                </c:pt>
                <c:pt idx="1323">
                  <c:v>166.05</c:v>
                </c:pt>
                <c:pt idx="1324">
                  <c:v>166.1</c:v>
                </c:pt>
                <c:pt idx="1325">
                  <c:v>166.15</c:v>
                </c:pt>
                <c:pt idx="1326">
                  <c:v>166.2</c:v>
                </c:pt>
                <c:pt idx="1327">
                  <c:v>166.25</c:v>
                </c:pt>
                <c:pt idx="1328">
                  <c:v>166.3</c:v>
                </c:pt>
                <c:pt idx="1329">
                  <c:v>166.35</c:v>
                </c:pt>
                <c:pt idx="1330">
                  <c:v>166.4</c:v>
                </c:pt>
                <c:pt idx="1331">
                  <c:v>166.45</c:v>
                </c:pt>
                <c:pt idx="1332">
                  <c:v>166.5</c:v>
                </c:pt>
                <c:pt idx="1333">
                  <c:v>166.55</c:v>
                </c:pt>
                <c:pt idx="1334">
                  <c:v>166.6</c:v>
                </c:pt>
                <c:pt idx="1335">
                  <c:v>166.65</c:v>
                </c:pt>
                <c:pt idx="1336">
                  <c:v>166.7</c:v>
                </c:pt>
                <c:pt idx="1337">
                  <c:v>166.75</c:v>
                </c:pt>
                <c:pt idx="1338">
                  <c:v>166.8</c:v>
                </c:pt>
                <c:pt idx="1339">
                  <c:v>166.85</c:v>
                </c:pt>
                <c:pt idx="1340">
                  <c:v>166.9</c:v>
                </c:pt>
                <c:pt idx="1341">
                  <c:v>166.95</c:v>
                </c:pt>
                <c:pt idx="1342">
                  <c:v>167</c:v>
                </c:pt>
                <c:pt idx="1343">
                  <c:v>167.05</c:v>
                </c:pt>
                <c:pt idx="1344">
                  <c:v>167.1</c:v>
                </c:pt>
                <c:pt idx="1345">
                  <c:v>167.15</c:v>
                </c:pt>
                <c:pt idx="1346">
                  <c:v>167.2</c:v>
                </c:pt>
                <c:pt idx="1347">
                  <c:v>167.25</c:v>
                </c:pt>
                <c:pt idx="1348">
                  <c:v>167.3</c:v>
                </c:pt>
                <c:pt idx="1349">
                  <c:v>167.35</c:v>
                </c:pt>
                <c:pt idx="1350">
                  <c:v>167.4</c:v>
                </c:pt>
                <c:pt idx="1351">
                  <c:v>167.45</c:v>
                </c:pt>
                <c:pt idx="1352">
                  <c:v>167.5</c:v>
                </c:pt>
                <c:pt idx="1353">
                  <c:v>167.55</c:v>
                </c:pt>
                <c:pt idx="1354">
                  <c:v>167.6</c:v>
                </c:pt>
                <c:pt idx="1355">
                  <c:v>167.65</c:v>
                </c:pt>
                <c:pt idx="1356">
                  <c:v>167.7</c:v>
                </c:pt>
                <c:pt idx="1357">
                  <c:v>167.75</c:v>
                </c:pt>
                <c:pt idx="1358">
                  <c:v>167.8</c:v>
                </c:pt>
                <c:pt idx="1359">
                  <c:v>167.85</c:v>
                </c:pt>
                <c:pt idx="1360">
                  <c:v>167.9</c:v>
                </c:pt>
                <c:pt idx="1361">
                  <c:v>167.95</c:v>
                </c:pt>
                <c:pt idx="1362">
                  <c:v>168</c:v>
                </c:pt>
                <c:pt idx="1363">
                  <c:v>168.05</c:v>
                </c:pt>
                <c:pt idx="1364">
                  <c:v>168.1</c:v>
                </c:pt>
                <c:pt idx="1365">
                  <c:v>168.15</c:v>
                </c:pt>
                <c:pt idx="1366">
                  <c:v>168.2</c:v>
                </c:pt>
                <c:pt idx="1367">
                  <c:v>168.25</c:v>
                </c:pt>
                <c:pt idx="1368">
                  <c:v>168.3</c:v>
                </c:pt>
                <c:pt idx="1369">
                  <c:v>168.35</c:v>
                </c:pt>
                <c:pt idx="1370">
                  <c:v>168.4</c:v>
                </c:pt>
                <c:pt idx="1371">
                  <c:v>168.45</c:v>
                </c:pt>
                <c:pt idx="1372">
                  <c:v>168.5</c:v>
                </c:pt>
                <c:pt idx="1373">
                  <c:v>168.55</c:v>
                </c:pt>
                <c:pt idx="1374">
                  <c:v>168.6</c:v>
                </c:pt>
                <c:pt idx="1375">
                  <c:v>168.65</c:v>
                </c:pt>
                <c:pt idx="1376">
                  <c:v>168.7</c:v>
                </c:pt>
                <c:pt idx="1377">
                  <c:v>168.75</c:v>
                </c:pt>
                <c:pt idx="1378">
                  <c:v>168.8</c:v>
                </c:pt>
                <c:pt idx="1379">
                  <c:v>168.85</c:v>
                </c:pt>
                <c:pt idx="1380">
                  <c:v>168.9</c:v>
                </c:pt>
                <c:pt idx="1381">
                  <c:v>168.95</c:v>
                </c:pt>
                <c:pt idx="1382">
                  <c:v>169</c:v>
                </c:pt>
                <c:pt idx="1383">
                  <c:v>169.05</c:v>
                </c:pt>
                <c:pt idx="1384">
                  <c:v>169.1</c:v>
                </c:pt>
                <c:pt idx="1385">
                  <c:v>169.15</c:v>
                </c:pt>
                <c:pt idx="1386">
                  <c:v>169.2</c:v>
                </c:pt>
                <c:pt idx="1387">
                  <c:v>169.25</c:v>
                </c:pt>
                <c:pt idx="1388">
                  <c:v>169.3</c:v>
                </c:pt>
                <c:pt idx="1389">
                  <c:v>169.35</c:v>
                </c:pt>
                <c:pt idx="1390">
                  <c:v>169.4</c:v>
                </c:pt>
                <c:pt idx="1391">
                  <c:v>169.45</c:v>
                </c:pt>
                <c:pt idx="1392">
                  <c:v>169.5</c:v>
                </c:pt>
                <c:pt idx="1393">
                  <c:v>169.55</c:v>
                </c:pt>
                <c:pt idx="1394">
                  <c:v>169.6</c:v>
                </c:pt>
                <c:pt idx="1395">
                  <c:v>169.65</c:v>
                </c:pt>
                <c:pt idx="1396">
                  <c:v>169.7</c:v>
                </c:pt>
                <c:pt idx="1397">
                  <c:v>169.75</c:v>
                </c:pt>
                <c:pt idx="1398">
                  <c:v>169.8</c:v>
                </c:pt>
                <c:pt idx="1399">
                  <c:v>169.85</c:v>
                </c:pt>
                <c:pt idx="1400">
                  <c:v>169.9</c:v>
                </c:pt>
                <c:pt idx="1401">
                  <c:v>169.95</c:v>
                </c:pt>
                <c:pt idx="1402">
                  <c:v>170</c:v>
                </c:pt>
                <c:pt idx="1403">
                  <c:v>170.05</c:v>
                </c:pt>
                <c:pt idx="1404">
                  <c:v>170.1</c:v>
                </c:pt>
                <c:pt idx="1405">
                  <c:v>170.15</c:v>
                </c:pt>
                <c:pt idx="1406">
                  <c:v>170.2</c:v>
                </c:pt>
                <c:pt idx="1407">
                  <c:v>170.25</c:v>
                </c:pt>
                <c:pt idx="1408">
                  <c:v>170.3</c:v>
                </c:pt>
                <c:pt idx="1409">
                  <c:v>170.35</c:v>
                </c:pt>
                <c:pt idx="1410">
                  <c:v>170.4</c:v>
                </c:pt>
                <c:pt idx="1411">
                  <c:v>170.45</c:v>
                </c:pt>
                <c:pt idx="1412">
                  <c:v>170.5</c:v>
                </c:pt>
                <c:pt idx="1413">
                  <c:v>170.55</c:v>
                </c:pt>
                <c:pt idx="1414">
                  <c:v>170.6</c:v>
                </c:pt>
                <c:pt idx="1415">
                  <c:v>170.65</c:v>
                </c:pt>
                <c:pt idx="1416">
                  <c:v>170.7</c:v>
                </c:pt>
                <c:pt idx="1417">
                  <c:v>170.75</c:v>
                </c:pt>
                <c:pt idx="1418">
                  <c:v>170.8</c:v>
                </c:pt>
                <c:pt idx="1419">
                  <c:v>170.85</c:v>
                </c:pt>
                <c:pt idx="1420">
                  <c:v>170.9</c:v>
                </c:pt>
                <c:pt idx="1421">
                  <c:v>170.95</c:v>
                </c:pt>
                <c:pt idx="1422">
                  <c:v>171</c:v>
                </c:pt>
                <c:pt idx="1423">
                  <c:v>171.05</c:v>
                </c:pt>
                <c:pt idx="1424">
                  <c:v>171.1</c:v>
                </c:pt>
                <c:pt idx="1425">
                  <c:v>171.15</c:v>
                </c:pt>
                <c:pt idx="1426">
                  <c:v>171.2</c:v>
                </c:pt>
                <c:pt idx="1427">
                  <c:v>171.25</c:v>
                </c:pt>
                <c:pt idx="1428">
                  <c:v>171.3</c:v>
                </c:pt>
                <c:pt idx="1429">
                  <c:v>171.35</c:v>
                </c:pt>
                <c:pt idx="1430">
                  <c:v>171.4</c:v>
                </c:pt>
                <c:pt idx="1431">
                  <c:v>171.45</c:v>
                </c:pt>
                <c:pt idx="1432">
                  <c:v>171.5</c:v>
                </c:pt>
                <c:pt idx="1433">
                  <c:v>171.55</c:v>
                </c:pt>
                <c:pt idx="1434">
                  <c:v>171.6</c:v>
                </c:pt>
                <c:pt idx="1435">
                  <c:v>171.65</c:v>
                </c:pt>
                <c:pt idx="1436">
                  <c:v>171.7</c:v>
                </c:pt>
                <c:pt idx="1437">
                  <c:v>171.75</c:v>
                </c:pt>
                <c:pt idx="1438">
                  <c:v>171.8</c:v>
                </c:pt>
                <c:pt idx="1439">
                  <c:v>171.85</c:v>
                </c:pt>
                <c:pt idx="1440">
                  <c:v>171.9</c:v>
                </c:pt>
                <c:pt idx="1441">
                  <c:v>171.95</c:v>
                </c:pt>
                <c:pt idx="1442">
                  <c:v>172</c:v>
                </c:pt>
                <c:pt idx="1443">
                  <c:v>172.05</c:v>
                </c:pt>
                <c:pt idx="1444">
                  <c:v>172.1</c:v>
                </c:pt>
                <c:pt idx="1445">
                  <c:v>172.15</c:v>
                </c:pt>
                <c:pt idx="1446">
                  <c:v>172.2</c:v>
                </c:pt>
                <c:pt idx="1447">
                  <c:v>172.25</c:v>
                </c:pt>
                <c:pt idx="1448">
                  <c:v>172.3</c:v>
                </c:pt>
                <c:pt idx="1449">
                  <c:v>172.35</c:v>
                </c:pt>
                <c:pt idx="1450">
                  <c:v>172.4</c:v>
                </c:pt>
                <c:pt idx="1451">
                  <c:v>172.45</c:v>
                </c:pt>
                <c:pt idx="1452">
                  <c:v>172.5</c:v>
                </c:pt>
                <c:pt idx="1453">
                  <c:v>172.55</c:v>
                </c:pt>
                <c:pt idx="1454">
                  <c:v>172.6</c:v>
                </c:pt>
                <c:pt idx="1455">
                  <c:v>172.65</c:v>
                </c:pt>
                <c:pt idx="1456">
                  <c:v>172.7</c:v>
                </c:pt>
                <c:pt idx="1457">
                  <c:v>172.75</c:v>
                </c:pt>
                <c:pt idx="1458">
                  <c:v>172.8</c:v>
                </c:pt>
                <c:pt idx="1459">
                  <c:v>172.85</c:v>
                </c:pt>
                <c:pt idx="1460">
                  <c:v>172.9</c:v>
                </c:pt>
                <c:pt idx="1461">
                  <c:v>172.95</c:v>
                </c:pt>
                <c:pt idx="1462">
                  <c:v>173</c:v>
                </c:pt>
                <c:pt idx="1463">
                  <c:v>173.05</c:v>
                </c:pt>
                <c:pt idx="1464">
                  <c:v>173.1</c:v>
                </c:pt>
                <c:pt idx="1465">
                  <c:v>173.15</c:v>
                </c:pt>
                <c:pt idx="1466">
                  <c:v>173.2</c:v>
                </c:pt>
                <c:pt idx="1467">
                  <c:v>173.25</c:v>
                </c:pt>
                <c:pt idx="1468">
                  <c:v>173.3</c:v>
                </c:pt>
                <c:pt idx="1469">
                  <c:v>173.35</c:v>
                </c:pt>
                <c:pt idx="1470">
                  <c:v>173.4</c:v>
                </c:pt>
                <c:pt idx="1471">
                  <c:v>173.45</c:v>
                </c:pt>
                <c:pt idx="1472">
                  <c:v>173.5</c:v>
                </c:pt>
                <c:pt idx="1473">
                  <c:v>173.55</c:v>
                </c:pt>
                <c:pt idx="1474">
                  <c:v>173.6</c:v>
                </c:pt>
                <c:pt idx="1475">
                  <c:v>173.65</c:v>
                </c:pt>
                <c:pt idx="1476">
                  <c:v>173.7</c:v>
                </c:pt>
                <c:pt idx="1477">
                  <c:v>173.75</c:v>
                </c:pt>
                <c:pt idx="1478">
                  <c:v>173.8</c:v>
                </c:pt>
                <c:pt idx="1479">
                  <c:v>173.85</c:v>
                </c:pt>
                <c:pt idx="1480">
                  <c:v>173.9</c:v>
                </c:pt>
                <c:pt idx="1481">
                  <c:v>173.95</c:v>
                </c:pt>
                <c:pt idx="1482">
                  <c:v>174</c:v>
                </c:pt>
                <c:pt idx="1483">
                  <c:v>174.05</c:v>
                </c:pt>
                <c:pt idx="1484">
                  <c:v>174.1</c:v>
                </c:pt>
                <c:pt idx="1485">
                  <c:v>174.15</c:v>
                </c:pt>
                <c:pt idx="1486">
                  <c:v>174.2</c:v>
                </c:pt>
                <c:pt idx="1487">
                  <c:v>174.25</c:v>
                </c:pt>
                <c:pt idx="1488">
                  <c:v>174.3</c:v>
                </c:pt>
                <c:pt idx="1489">
                  <c:v>174.35</c:v>
                </c:pt>
                <c:pt idx="1490">
                  <c:v>174.4</c:v>
                </c:pt>
                <c:pt idx="1491">
                  <c:v>174.45</c:v>
                </c:pt>
                <c:pt idx="1492">
                  <c:v>174.5</c:v>
                </c:pt>
                <c:pt idx="1493">
                  <c:v>174.55</c:v>
                </c:pt>
                <c:pt idx="1494">
                  <c:v>174.6</c:v>
                </c:pt>
                <c:pt idx="1495">
                  <c:v>174.65</c:v>
                </c:pt>
                <c:pt idx="1496">
                  <c:v>174.7</c:v>
                </c:pt>
                <c:pt idx="1497">
                  <c:v>174.75</c:v>
                </c:pt>
                <c:pt idx="1498">
                  <c:v>174.8</c:v>
                </c:pt>
                <c:pt idx="1499">
                  <c:v>174.85</c:v>
                </c:pt>
                <c:pt idx="1500">
                  <c:v>174.9</c:v>
                </c:pt>
                <c:pt idx="1501">
                  <c:v>174.95</c:v>
                </c:pt>
                <c:pt idx="1502">
                  <c:v>175</c:v>
                </c:pt>
                <c:pt idx="1503">
                  <c:v>175.05</c:v>
                </c:pt>
                <c:pt idx="1504">
                  <c:v>175.1</c:v>
                </c:pt>
                <c:pt idx="1505">
                  <c:v>175.15</c:v>
                </c:pt>
                <c:pt idx="1506">
                  <c:v>175.2</c:v>
                </c:pt>
                <c:pt idx="1507">
                  <c:v>175.25</c:v>
                </c:pt>
                <c:pt idx="1508">
                  <c:v>175.3</c:v>
                </c:pt>
                <c:pt idx="1509">
                  <c:v>175.35</c:v>
                </c:pt>
                <c:pt idx="1510">
                  <c:v>175.4</c:v>
                </c:pt>
                <c:pt idx="1511">
                  <c:v>175.45</c:v>
                </c:pt>
                <c:pt idx="1512">
                  <c:v>175.5</c:v>
                </c:pt>
                <c:pt idx="1513">
                  <c:v>175.55</c:v>
                </c:pt>
                <c:pt idx="1514">
                  <c:v>175.6</c:v>
                </c:pt>
                <c:pt idx="1515">
                  <c:v>175.65</c:v>
                </c:pt>
                <c:pt idx="1516">
                  <c:v>175.7</c:v>
                </c:pt>
                <c:pt idx="1517">
                  <c:v>175.75</c:v>
                </c:pt>
                <c:pt idx="1518">
                  <c:v>175.8</c:v>
                </c:pt>
                <c:pt idx="1519">
                  <c:v>175.85</c:v>
                </c:pt>
                <c:pt idx="1520">
                  <c:v>175.9</c:v>
                </c:pt>
                <c:pt idx="1521">
                  <c:v>175.95</c:v>
                </c:pt>
                <c:pt idx="1522">
                  <c:v>176</c:v>
                </c:pt>
                <c:pt idx="1523">
                  <c:v>176.05</c:v>
                </c:pt>
                <c:pt idx="1524">
                  <c:v>176.1</c:v>
                </c:pt>
                <c:pt idx="1525">
                  <c:v>176.15</c:v>
                </c:pt>
                <c:pt idx="1526">
                  <c:v>176.2</c:v>
                </c:pt>
                <c:pt idx="1527">
                  <c:v>176.25</c:v>
                </c:pt>
                <c:pt idx="1528">
                  <c:v>176.3</c:v>
                </c:pt>
                <c:pt idx="1529">
                  <c:v>176.35</c:v>
                </c:pt>
                <c:pt idx="1530">
                  <c:v>176.4</c:v>
                </c:pt>
                <c:pt idx="1531">
                  <c:v>176.45</c:v>
                </c:pt>
                <c:pt idx="1532">
                  <c:v>176.5</c:v>
                </c:pt>
                <c:pt idx="1533">
                  <c:v>176.55</c:v>
                </c:pt>
                <c:pt idx="1534">
                  <c:v>176.6</c:v>
                </c:pt>
                <c:pt idx="1535">
                  <c:v>176.65</c:v>
                </c:pt>
                <c:pt idx="1536">
                  <c:v>176.7</c:v>
                </c:pt>
                <c:pt idx="1537">
                  <c:v>176.75</c:v>
                </c:pt>
                <c:pt idx="1538">
                  <c:v>176.8</c:v>
                </c:pt>
                <c:pt idx="1539">
                  <c:v>176.85</c:v>
                </c:pt>
                <c:pt idx="1540">
                  <c:v>176.9</c:v>
                </c:pt>
                <c:pt idx="1541">
                  <c:v>176.95</c:v>
                </c:pt>
                <c:pt idx="1542">
                  <c:v>177</c:v>
                </c:pt>
                <c:pt idx="1543">
                  <c:v>177.05</c:v>
                </c:pt>
                <c:pt idx="1544">
                  <c:v>177.1</c:v>
                </c:pt>
                <c:pt idx="1545">
                  <c:v>177.15</c:v>
                </c:pt>
                <c:pt idx="1546">
                  <c:v>177.2</c:v>
                </c:pt>
                <c:pt idx="1547">
                  <c:v>177.25</c:v>
                </c:pt>
                <c:pt idx="1548">
                  <c:v>177.3</c:v>
                </c:pt>
                <c:pt idx="1549">
                  <c:v>177.35</c:v>
                </c:pt>
                <c:pt idx="1550">
                  <c:v>177.4</c:v>
                </c:pt>
                <c:pt idx="1551">
                  <c:v>177.45</c:v>
                </c:pt>
                <c:pt idx="1552">
                  <c:v>177.5</c:v>
                </c:pt>
                <c:pt idx="1553">
                  <c:v>177.55</c:v>
                </c:pt>
                <c:pt idx="1554">
                  <c:v>177.6</c:v>
                </c:pt>
                <c:pt idx="1555">
                  <c:v>177.65</c:v>
                </c:pt>
                <c:pt idx="1556">
                  <c:v>177.7</c:v>
                </c:pt>
                <c:pt idx="1557">
                  <c:v>177.75</c:v>
                </c:pt>
                <c:pt idx="1558">
                  <c:v>177.8</c:v>
                </c:pt>
                <c:pt idx="1559">
                  <c:v>177.85</c:v>
                </c:pt>
                <c:pt idx="1560">
                  <c:v>177.9</c:v>
                </c:pt>
                <c:pt idx="1561">
                  <c:v>177.95</c:v>
                </c:pt>
                <c:pt idx="1562">
                  <c:v>178</c:v>
                </c:pt>
                <c:pt idx="1563">
                  <c:v>178.05</c:v>
                </c:pt>
                <c:pt idx="1564">
                  <c:v>178.1</c:v>
                </c:pt>
                <c:pt idx="1565">
                  <c:v>178.15</c:v>
                </c:pt>
                <c:pt idx="1566">
                  <c:v>178.2</c:v>
                </c:pt>
                <c:pt idx="1567">
                  <c:v>178.25</c:v>
                </c:pt>
                <c:pt idx="1568">
                  <c:v>178.3</c:v>
                </c:pt>
                <c:pt idx="1569">
                  <c:v>178.35</c:v>
                </c:pt>
                <c:pt idx="1570">
                  <c:v>178.4</c:v>
                </c:pt>
                <c:pt idx="1571">
                  <c:v>178.45</c:v>
                </c:pt>
                <c:pt idx="1572">
                  <c:v>178.5</c:v>
                </c:pt>
                <c:pt idx="1573">
                  <c:v>178.55</c:v>
                </c:pt>
                <c:pt idx="1574">
                  <c:v>178.6</c:v>
                </c:pt>
                <c:pt idx="1575">
                  <c:v>178.65</c:v>
                </c:pt>
                <c:pt idx="1576">
                  <c:v>178.7</c:v>
                </c:pt>
                <c:pt idx="1577">
                  <c:v>178.75</c:v>
                </c:pt>
                <c:pt idx="1578">
                  <c:v>178.8</c:v>
                </c:pt>
                <c:pt idx="1579">
                  <c:v>178.85</c:v>
                </c:pt>
                <c:pt idx="1580">
                  <c:v>178.9</c:v>
                </c:pt>
                <c:pt idx="1581">
                  <c:v>178.95</c:v>
                </c:pt>
                <c:pt idx="1582">
                  <c:v>179</c:v>
                </c:pt>
                <c:pt idx="1583">
                  <c:v>179.05</c:v>
                </c:pt>
                <c:pt idx="1584">
                  <c:v>179.1</c:v>
                </c:pt>
                <c:pt idx="1585">
                  <c:v>179.15</c:v>
                </c:pt>
                <c:pt idx="1586">
                  <c:v>179.2</c:v>
                </c:pt>
                <c:pt idx="1587">
                  <c:v>179.25</c:v>
                </c:pt>
                <c:pt idx="1588">
                  <c:v>179.3</c:v>
                </c:pt>
                <c:pt idx="1589">
                  <c:v>179.35</c:v>
                </c:pt>
                <c:pt idx="1590">
                  <c:v>179.4</c:v>
                </c:pt>
                <c:pt idx="1591">
                  <c:v>179.45</c:v>
                </c:pt>
                <c:pt idx="1592">
                  <c:v>179.5</c:v>
                </c:pt>
                <c:pt idx="1593">
                  <c:v>179.55</c:v>
                </c:pt>
                <c:pt idx="1594">
                  <c:v>179.6</c:v>
                </c:pt>
                <c:pt idx="1595">
                  <c:v>179.65</c:v>
                </c:pt>
                <c:pt idx="1596">
                  <c:v>179.7</c:v>
                </c:pt>
                <c:pt idx="1597">
                  <c:v>179.75</c:v>
                </c:pt>
                <c:pt idx="1598">
                  <c:v>179.8</c:v>
                </c:pt>
                <c:pt idx="1599">
                  <c:v>179.85</c:v>
                </c:pt>
                <c:pt idx="1600">
                  <c:v>179.9</c:v>
                </c:pt>
                <c:pt idx="1601">
                  <c:v>179.95</c:v>
                </c:pt>
                <c:pt idx="1602">
                  <c:v>180</c:v>
                </c:pt>
                <c:pt idx="1603">
                  <c:v>180.05</c:v>
                </c:pt>
                <c:pt idx="1604">
                  <c:v>180.1</c:v>
                </c:pt>
                <c:pt idx="1605">
                  <c:v>180.15</c:v>
                </c:pt>
                <c:pt idx="1606">
                  <c:v>180.2</c:v>
                </c:pt>
                <c:pt idx="1607">
                  <c:v>180.25</c:v>
                </c:pt>
                <c:pt idx="1608">
                  <c:v>180.3</c:v>
                </c:pt>
                <c:pt idx="1609">
                  <c:v>180.35</c:v>
                </c:pt>
                <c:pt idx="1610">
                  <c:v>180.4</c:v>
                </c:pt>
                <c:pt idx="1611">
                  <c:v>180.45</c:v>
                </c:pt>
                <c:pt idx="1612">
                  <c:v>180.5</c:v>
                </c:pt>
                <c:pt idx="1613">
                  <c:v>180.55</c:v>
                </c:pt>
                <c:pt idx="1614">
                  <c:v>180.6</c:v>
                </c:pt>
                <c:pt idx="1615">
                  <c:v>180.65</c:v>
                </c:pt>
                <c:pt idx="1616">
                  <c:v>180.7</c:v>
                </c:pt>
                <c:pt idx="1617">
                  <c:v>180.75</c:v>
                </c:pt>
                <c:pt idx="1618">
                  <c:v>180.8</c:v>
                </c:pt>
                <c:pt idx="1619">
                  <c:v>180.85</c:v>
                </c:pt>
                <c:pt idx="1620">
                  <c:v>180.9</c:v>
                </c:pt>
                <c:pt idx="1621">
                  <c:v>180.95</c:v>
                </c:pt>
                <c:pt idx="1622">
                  <c:v>181</c:v>
                </c:pt>
                <c:pt idx="1623">
                  <c:v>181.05</c:v>
                </c:pt>
                <c:pt idx="1624">
                  <c:v>181.1</c:v>
                </c:pt>
                <c:pt idx="1625">
                  <c:v>181.15</c:v>
                </c:pt>
                <c:pt idx="1626">
                  <c:v>181.2</c:v>
                </c:pt>
                <c:pt idx="1627">
                  <c:v>181.25</c:v>
                </c:pt>
                <c:pt idx="1628">
                  <c:v>181.3</c:v>
                </c:pt>
                <c:pt idx="1629">
                  <c:v>181.35</c:v>
                </c:pt>
                <c:pt idx="1630">
                  <c:v>181.4</c:v>
                </c:pt>
                <c:pt idx="1631">
                  <c:v>181.45</c:v>
                </c:pt>
                <c:pt idx="1632">
                  <c:v>181.5</c:v>
                </c:pt>
                <c:pt idx="1633">
                  <c:v>181.55</c:v>
                </c:pt>
                <c:pt idx="1634">
                  <c:v>181.6</c:v>
                </c:pt>
                <c:pt idx="1635">
                  <c:v>181.65</c:v>
                </c:pt>
                <c:pt idx="1636">
                  <c:v>181.7</c:v>
                </c:pt>
                <c:pt idx="1637">
                  <c:v>181.75</c:v>
                </c:pt>
                <c:pt idx="1638">
                  <c:v>181.8</c:v>
                </c:pt>
                <c:pt idx="1639">
                  <c:v>181.85</c:v>
                </c:pt>
                <c:pt idx="1640">
                  <c:v>181.9</c:v>
                </c:pt>
                <c:pt idx="1641">
                  <c:v>181.95</c:v>
                </c:pt>
                <c:pt idx="1642">
                  <c:v>182</c:v>
                </c:pt>
                <c:pt idx="1643">
                  <c:v>182.05</c:v>
                </c:pt>
                <c:pt idx="1644">
                  <c:v>182.1</c:v>
                </c:pt>
                <c:pt idx="1645">
                  <c:v>182.15</c:v>
                </c:pt>
                <c:pt idx="1646">
                  <c:v>182.2</c:v>
                </c:pt>
                <c:pt idx="1647">
                  <c:v>182.25</c:v>
                </c:pt>
                <c:pt idx="1648">
                  <c:v>182.3</c:v>
                </c:pt>
                <c:pt idx="1649">
                  <c:v>182.35</c:v>
                </c:pt>
                <c:pt idx="1650">
                  <c:v>182.4</c:v>
                </c:pt>
                <c:pt idx="1651">
                  <c:v>182.45</c:v>
                </c:pt>
                <c:pt idx="1652">
                  <c:v>182.5</c:v>
                </c:pt>
                <c:pt idx="1653">
                  <c:v>182.55</c:v>
                </c:pt>
                <c:pt idx="1654">
                  <c:v>182.6</c:v>
                </c:pt>
                <c:pt idx="1655">
                  <c:v>182.65</c:v>
                </c:pt>
                <c:pt idx="1656">
                  <c:v>182.7</c:v>
                </c:pt>
                <c:pt idx="1657">
                  <c:v>182.75</c:v>
                </c:pt>
                <c:pt idx="1658">
                  <c:v>182.8</c:v>
                </c:pt>
                <c:pt idx="1659">
                  <c:v>182.85</c:v>
                </c:pt>
                <c:pt idx="1660">
                  <c:v>182.9</c:v>
                </c:pt>
                <c:pt idx="1661">
                  <c:v>182.95</c:v>
                </c:pt>
                <c:pt idx="1662">
                  <c:v>183</c:v>
                </c:pt>
                <c:pt idx="1663">
                  <c:v>183.05</c:v>
                </c:pt>
                <c:pt idx="1664">
                  <c:v>183.1</c:v>
                </c:pt>
                <c:pt idx="1665">
                  <c:v>183.15</c:v>
                </c:pt>
                <c:pt idx="1666">
                  <c:v>183.2</c:v>
                </c:pt>
                <c:pt idx="1667">
                  <c:v>183.25</c:v>
                </c:pt>
                <c:pt idx="1668">
                  <c:v>183.3</c:v>
                </c:pt>
                <c:pt idx="1669">
                  <c:v>183.35</c:v>
                </c:pt>
                <c:pt idx="1670">
                  <c:v>183.4</c:v>
                </c:pt>
                <c:pt idx="1671">
                  <c:v>183.45</c:v>
                </c:pt>
                <c:pt idx="1672">
                  <c:v>183.5</c:v>
                </c:pt>
                <c:pt idx="1673">
                  <c:v>183.55</c:v>
                </c:pt>
                <c:pt idx="1674">
                  <c:v>183.6</c:v>
                </c:pt>
                <c:pt idx="1675">
                  <c:v>183.65</c:v>
                </c:pt>
                <c:pt idx="1676">
                  <c:v>183.7</c:v>
                </c:pt>
                <c:pt idx="1677">
                  <c:v>183.75</c:v>
                </c:pt>
                <c:pt idx="1678">
                  <c:v>183.8</c:v>
                </c:pt>
                <c:pt idx="1679">
                  <c:v>183.85</c:v>
                </c:pt>
                <c:pt idx="1680">
                  <c:v>183.9</c:v>
                </c:pt>
                <c:pt idx="1681">
                  <c:v>183.95</c:v>
                </c:pt>
                <c:pt idx="1682">
                  <c:v>184</c:v>
                </c:pt>
                <c:pt idx="1683">
                  <c:v>184.05</c:v>
                </c:pt>
                <c:pt idx="1684">
                  <c:v>184.1</c:v>
                </c:pt>
                <c:pt idx="1685">
                  <c:v>184.15</c:v>
                </c:pt>
                <c:pt idx="1686">
                  <c:v>184.2</c:v>
                </c:pt>
                <c:pt idx="1687">
                  <c:v>184.25</c:v>
                </c:pt>
                <c:pt idx="1688">
                  <c:v>184.3</c:v>
                </c:pt>
                <c:pt idx="1689">
                  <c:v>184.35</c:v>
                </c:pt>
                <c:pt idx="1690">
                  <c:v>184.4</c:v>
                </c:pt>
                <c:pt idx="1691">
                  <c:v>184.45</c:v>
                </c:pt>
                <c:pt idx="1692">
                  <c:v>184.5</c:v>
                </c:pt>
                <c:pt idx="1693">
                  <c:v>184.55</c:v>
                </c:pt>
                <c:pt idx="1694">
                  <c:v>184.6</c:v>
                </c:pt>
                <c:pt idx="1695">
                  <c:v>184.65</c:v>
                </c:pt>
                <c:pt idx="1696">
                  <c:v>184.7</c:v>
                </c:pt>
                <c:pt idx="1697">
                  <c:v>184.75</c:v>
                </c:pt>
                <c:pt idx="1698">
                  <c:v>184.8</c:v>
                </c:pt>
                <c:pt idx="1699">
                  <c:v>184.85</c:v>
                </c:pt>
                <c:pt idx="1700">
                  <c:v>184.9</c:v>
                </c:pt>
                <c:pt idx="1701">
                  <c:v>184.95</c:v>
                </c:pt>
                <c:pt idx="1702">
                  <c:v>185</c:v>
                </c:pt>
                <c:pt idx="1703">
                  <c:v>185.05</c:v>
                </c:pt>
                <c:pt idx="1704">
                  <c:v>185.1</c:v>
                </c:pt>
                <c:pt idx="1705">
                  <c:v>185.15</c:v>
                </c:pt>
                <c:pt idx="1706">
                  <c:v>185.2</c:v>
                </c:pt>
                <c:pt idx="1707">
                  <c:v>185.25</c:v>
                </c:pt>
                <c:pt idx="1708">
                  <c:v>185.3</c:v>
                </c:pt>
                <c:pt idx="1709">
                  <c:v>185.35</c:v>
                </c:pt>
                <c:pt idx="1710">
                  <c:v>185.4</c:v>
                </c:pt>
                <c:pt idx="1711">
                  <c:v>185.45</c:v>
                </c:pt>
                <c:pt idx="1712">
                  <c:v>185.5</c:v>
                </c:pt>
                <c:pt idx="1713">
                  <c:v>185.55</c:v>
                </c:pt>
                <c:pt idx="1714">
                  <c:v>185.6</c:v>
                </c:pt>
                <c:pt idx="1715">
                  <c:v>185.65</c:v>
                </c:pt>
                <c:pt idx="1716">
                  <c:v>185.7</c:v>
                </c:pt>
                <c:pt idx="1717">
                  <c:v>185.75</c:v>
                </c:pt>
                <c:pt idx="1718">
                  <c:v>185.8</c:v>
                </c:pt>
                <c:pt idx="1719">
                  <c:v>185.85</c:v>
                </c:pt>
                <c:pt idx="1720">
                  <c:v>185.9</c:v>
                </c:pt>
                <c:pt idx="1721">
                  <c:v>185.95</c:v>
                </c:pt>
                <c:pt idx="1722">
                  <c:v>186</c:v>
                </c:pt>
                <c:pt idx="1723">
                  <c:v>186.05</c:v>
                </c:pt>
                <c:pt idx="1724">
                  <c:v>186.1</c:v>
                </c:pt>
                <c:pt idx="1725">
                  <c:v>186.15</c:v>
                </c:pt>
                <c:pt idx="1726">
                  <c:v>186.2</c:v>
                </c:pt>
                <c:pt idx="1727">
                  <c:v>186.25</c:v>
                </c:pt>
                <c:pt idx="1728">
                  <c:v>186.3</c:v>
                </c:pt>
                <c:pt idx="1729">
                  <c:v>186.35</c:v>
                </c:pt>
                <c:pt idx="1730">
                  <c:v>186.4</c:v>
                </c:pt>
                <c:pt idx="1731">
                  <c:v>186.45</c:v>
                </c:pt>
                <c:pt idx="1732">
                  <c:v>186.5</c:v>
                </c:pt>
                <c:pt idx="1733">
                  <c:v>186.55</c:v>
                </c:pt>
                <c:pt idx="1734">
                  <c:v>186.6</c:v>
                </c:pt>
                <c:pt idx="1735">
                  <c:v>186.65</c:v>
                </c:pt>
                <c:pt idx="1736">
                  <c:v>186.7</c:v>
                </c:pt>
                <c:pt idx="1737">
                  <c:v>186.75</c:v>
                </c:pt>
                <c:pt idx="1738">
                  <c:v>186.8</c:v>
                </c:pt>
                <c:pt idx="1739">
                  <c:v>186.85</c:v>
                </c:pt>
                <c:pt idx="1740">
                  <c:v>186.9</c:v>
                </c:pt>
                <c:pt idx="1741">
                  <c:v>186.95</c:v>
                </c:pt>
                <c:pt idx="1742">
                  <c:v>187</c:v>
                </c:pt>
                <c:pt idx="1743">
                  <c:v>187.05</c:v>
                </c:pt>
                <c:pt idx="1744">
                  <c:v>187.1</c:v>
                </c:pt>
                <c:pt idx="1745">
                  <c:v>187.15</c:v>
                </c:pt>
                <c:pt idx="1746">
                  <c:v>187.2</c:v>
                </c:pt>
                <c:pt idx="1747">
                  <c:v>187.25</c:v>
                </c:pt>
                <c:pt idx="1748">
                  <c:v>187.3</c:v>
                </c:pt>
                <c:pt idx="1749">
                  <c:v>187.35</c:v>
                </c:pt>
                <c:pt idx="1750">
                  <c:v>187.4</c:v>
                </c:pt>
                <c:pt idx="1751">
                  <c:v>187.45</c:v>
                </c:pt>
                <c:pt idx="1752">
                  <c:v>187.5</c:v>
                </c:pt>
                <c:pt idx="1753">
                  <c:v>187.55</c:v>
                </c:pt>
                <c:pt idx="1754">
                  <c:v>187.6</c:v>
                </c:pt>
                <c:pt idx="1755">
                  <c:v>187.65</c:v>
                </c:pt>
                <c:pt idx="1756">
                  <c:v>187.7</c:v>
                </c:pt>
                <c:pt idx="1757">
                  <c:v>187.75</c:v>
                </c:pt>
                <c:pt idx="1758">
                  <c:v>187.8</c:v>
                </c:pt>
                <c:pt idx="1759">
                  <c:v>187.85</c:v>
                </c:pt>
                <c:pt idx="1760">
                  <c:v>187.9</c:v>
                </c:pt>
                <c:pt idx="1761">
                  <c:v>187.95</c:v>
                </c:pt>
                <c:pt idx="1762">
                  <c:v>188</c:v>
                </c:pt>
                <c:pt idx="1763">
                  <c:v>188.05</c:v>
                </c:pt>
                <c:pt idx="1764">
                  <c:v>188.1</c:v>
                </c:pt>
                <c:pt idx="1765">
                  <c:v>188.15</c:v>
                </c:pt>
                <c:pt idx="1766">
                  <c:v>188.2</c:v>
                </c:pt>
                <c:pt idx="1767">
                  <c:v>188.25</c:v>
                </c:pt>
                <c:pt idx="1768">
                  <c:v>188.3</c:v>
                </c:pt>
                <c:pt idx="1769">
                  <c:v>188.35</c:v>
                </c:pt>
                <c:pt idx="1770">
                  <c:v>188.4</c:v>
                </c:pt>
                <c:pt idx="1771">
                  <c:v>188.45</c:v>
                </c:pt>
                <c:pt idx="1772">
                  <c:v>188.5</c:v>
                </c:pt>
                <c:pt idx="1773">
                  <c:v>188.55</c:v>
                </c:pt>
                <c:pt idx="1774">
                  <c:v>188.6</c:v>
                </c:pt>
                <c:pt idx="1775">
                  <c:v>188.65</c:v>
                </c:pt>
                <c:pt idx="1776">
                  <c:v>188.7</c:v>
                </c:pt>
                <c:pt idx="1777">
                  <c:v>188.75</c:v>
                </c:pt>
                <c:pt idx="1778">
                  <c:v>188.8</c:v>
                </c:pt>
                <c:pt idx="1779">
                  <c:v>188.85</c:v>
                </c:pt>
                <c:pt idx="1780">
                  <c:v>188.9</c:v>
                </c:pt>
                <c:pt idx="1781">
                  <c:v>188.95</c:v>
                </c:pt>
                <c:pt idx="1782">
                  <c:v>189</c:v>
                </c:pt>
                <c:pt idx="1783">
                  <c:v>189.05</c:v>
                </c:pt>
                <c:pt idx="1784">
                  <c:v>189.1</c:v>
                </c:pt>
                <c:pt idx="1785">
                  <c:v>189.15</c:v>
                </c:pt>
                <c:pt idx="1786">
                  <c:v>189.2</c:v>
                </c:pt>
                <c:pt idx="1787">
                  <c:v>189.25</c:v>
                </c:pt>
                <c:pt idx="1788">
                  <c:v>189.3</c:v>
                </c:pt>
                <c:pt idx="1789">
                  <c:v>189.35</c:v>
                </c:pt>
                <c:pt idx="1790">
                  <c:v>189.4</c:v>
                </c:pt>
                <c:pt idx="1791">
                  <c:v>189.45</c:v>
                </c:pt>
                <c:pt idx="1792">
                  <c:v>189.5</c:v>
                </c:pt>
                <c:pt idx="1793">
                  <c:v>189.55</c:v>
                </c:pt>
                <c:pt idx="1794">
                  <c:v>189.6</c:v>
                </c:pt>
                <c:pt idx="1795">
                  <c:v>189.65</c:v>
                </c:pt>
                <c:pt idx="1796">
                  <c:v>189.7</c:v>
                </c:pt>
                <c:pt idx="1797">
                  <c:v>189.75</c:v>
                </c:pt>
                <c:pt idx="1798">
                  <c:v>189.8</c:v>
                </c:pt>
                <c:pt idx="1799">
                  <c:v>189.85</c:v>
                </c:pt>
                <c:pt idx="1800">
                  <c:v>189.9</c:v>
                </c:pt>
                <c:pt idx="1801">
                  <c:v>189.95</c:v>
                </c:pt>
                <c:pt idx="1802">
                  <c:v>190</c:v>
                </c:pt>
                <c:pt idx="1803">
                  <c:v>190.05</c:v>
                </c:pt>
                <c:pt idx="1804">
                  <c:v>190.1</c:v>
                </c:pt>
                <c:pt idx="1805">
                  <c:v>190.15</c:v>
                </c:pt>
                <c:pt idx="1806">
                  <c:v>190.2</c:v>
                </c:pt>
                <c:pt idx="1807">
                  <c:v>190.25</c:v>
                </c:pt>
                <c:pt idx="1808">
                  <c:v>190.3</c:v>
                </c:pt>
                <c:pt idx="1809">
                  <c:v>190.35</c:v>
                </c:pt>
                <c:pt idx="1810">
                  <c:v>190.4</c:v>
                </c:pt>
                <c:pt idx="1811">
                  <c:v>190.45</c:v>
                </c:pt>
                <c:pt idx="1812">
                  <c:v>190.5</c:v>
                </c:pt>
                <c:pt idx="1813">
                  <c:v>190.55</c:v>
                </c:pt>
                <c:pt idx="1814">
                  <c:v>190.6</c:v>
                </c:pt>
                <c:pt idx="1815">
                  <c:v>190.65</c:v>
                </c:pt>
                <c:pt idx="1816">
                  <c:v>190.7</c:v>
                </c:pt>
                <c:pt idx="1817">
                  <c:v>190.75</c:v>
                </c:pt>
                <c:pt idx="1818">
                  <c:v>190.8</c:v>
                </c:pt>
                <c:pt idx="1819">
                  <c:v>190.85</c:v>
                </c:pt>
                <c:pt idx="1820">
                  <c:v>190.9</c:v>
                </c:pt>
                <c:pt idx="1821">
                  <c:v>190.95</c:v>
                </c:pt>
                <c:pt idx="1822">
                  <c:v>191</c:v>
                </c:pt>
                <c:pt idx="1823">
                  <c:v>191.05</c:v>
                </c:pt>
                <c:pt idx="1824">
                  <c:v>191.1</c:v>
                </c:pt>
                <c:pt idx="1825">
                  <c:v>191.15</c:v>
                </c:pt>
                <c:pt idx="1826">
                  <c:v>191.2</c:v>
                </c:pt>
                <c:pt idx="1827">
                  <c:v>191.25</c:v>
                </c:pt>
                <c:pt idx="1828">
                  <c:v>191.3</c:v>
                </c:pt>
                <c:pt idx="1829">
                  <c:v>191.35</c:v>
                </c:pt>
                <c:pt idx="1830">
                  <c:v>191.4</c:v>
                </c:pt>
                <c:pt idx="1831">
                  <c:v>191.45</c:v>
                </c:pt>
                <c:pt idx="1832">
                  <c:v>191.5</c:v>
                </c:pt>
                <c:pt idx="1833">
                  <c:v>191.55</c:v>
                </c:pt>
                <c:pt idx="1834">
                  <c:v>191.6</c:v>
                </c:pt>
                <c:pt idx="1835">
                  <c:v>191.65</c:v>
                </c:pt>
                <c:pt idx="1836">
                  <c:v>191.7</c:v>
                </c:pt>
                <c:pt idx="1837">
                  <c:v>191.75</c:v>
                </c:pt>
                <c:pt idx="1838">
                  <c:v>191.8</c:v>
                </c:pt>
                <c:pt idx="1839">
                  <c:v>191.85</c:v>
                </c:pt>
                <c:pt idx="1840">
                  <c:v>191.9</c:v>
                </c:pt>
                <c:pt idx="1841">
                  <c:v>191.95</c:v>
                </c:pt>
                <c:pt idx="1842">
                  <c:v>192</c:v>
                </c:pt>
                <c:pt idx="1843">
                  <c:v>192.05</c:v>
                </c:pt>
                <c:pt idx="1844">
                  <c:v>192.1</c:v>
                </c:pt>
                <c:pt idx="1845">
                  <c:v>192.15</c:v>
                </c:pt>
                <c:pt idx="1846">
                  <c:v>192.2</c:v>
                </c:pt>
                <c:pt idx="1847">
                  <c:v>192.25</c:v>
                </c:pt>
                <c:pt idx="1848">
                  <c:v>192.3</c:v>
                </c:pt>
                <c:pt idx="1849">
                  <c:v>192.35</c:v>
                </c:pt>
                <c:pt idx="1850">
                  <c:v>192.4</c:v>
                </c:pt>
                <c:pt idx="1851">
                  <c:v>192.45</c:v>
                </c:pt>
                <c:pt idx="1852">
                  <c:v>192.5</c:v>
                </c:pt>
                <c:pt idx="1853">
                  <c:v>192.55</c:v>
                </c:pt>
                <c:pt idx="1854">
                  <c:v>192.6</c:v>
                </c:pt>
                <c:pt idx="1855">
                  <c:v>192.65</c:v>
                </c:pt>
                <c:pt idx="1856">
                  <c:v>192.7</c:v>
                </c:pt>
                <c:pt idx="1857">
                  <c:v>192.75</c:v>
                </c:pt>
                <c:pt idx="1858">
                  <c:v>192.8</c:v>
                </c:pt>
                <c:pt idx="1859">
                  <c:v>192.85</c:v>
                </c:pt>
                <c:pt idx="1860">
                  <c:v>192.9</c:v>
                </c:pt>
                <c:pt idx="1861">
                  <c:v>192.95</c:v>
                </c:pt>
                <c:pt idx="1862">
                  <c:v>193</c:v>
                </c:pt>
                <c:pt idx="1863">
                  <c:v>193.05</c:v>
                </c:pt>
                <c:pt idx="1864">
                  <c:v>193.1</c:v>
                </c:pt>
                <c:pt idx="1865">
                  <c:v>193.15</c:v>
                </c:pt>
                <c:pt idx="1866">
                  <c:v>193.2</c:v>
                </c:pt>
                <c:pt idx="1867">
                  <c:v>193.25</c:v>
                </c:pt>
                <c:pt idx="1868">
                  <c:v>193.3</c:v>
                </c:pt>
                <c:pt idx="1869">
                  <c:v>193.35</c:v>
                </c:pt>
                <c:pt idx="1870">
                  <c:v>193.4</c:v>
                </c:pt>
                <c:pt idx="1871">
                  <c:v>193.45</c:v>
                </c:pt>
                <c:pt idx="1872">
                  <c:v>193.5</c:v>
                </c:pt>
                <c:pt idx="1873">
                  <c:v>193.55</c:v>
                </c:pt>
                <c:pt idx="1874">
                  <c:v>193.6</c:v>
                </c:pt>
                <c:pt idx="1875">
                  <c:v>193.65</c:v>
                </c:pt>
                <c:pt idx="1876">
                  <c:v>193.7</c:v>
                </c:pt>
                <c:pt idx="1877">
                  <c:v>193.75</c:v>
                </c:pt>
                <c:pt idx="1878">
                  <c:v>193.8</c:v>
                </c:pt>
                <c:pt idx="1879">
                  <c:v>193.85</c:v>
                </c:pt>
                <c:pt idx="1880">
                  <c:v>193.9</c:v>
                </c:pt>
                <c:pt idx="1881">
                  <c:v>193.95</c:v>
                </c:pt>
                <c:pt idx="1882">
                  <c:v>194</c:v>
                </c:pt>
                <c:pt idx="1883">
                  <c:v>194.05</c:v>
                </c:pt>
                <c:pt idx="1884">
                  <c:v>194.1</c:v>
                </c:pt>
                <c:pt idx="1885">
                  <c:v>194.15</c:v>
                </c:pt>
                <c:pt idx="1886">
                  <c:v>194.2</c:v>
                </c:pt>
                <c:pt idx="1887">
                  <c:v>194.25</c:v>
                </c:pt>
                <c:pt idx="1888">
                  <c:v>194.3</c:v>
                </c:pt>
                <c:pt idx="1889">
                  <c:v>194.35</c:v>
                </c:pt>
                <c:pt idx="1890">
                  <c:v>194.4</c:v>
                </c:pt>
                <c:pt idx="1891">
                  <c:v>194.45</c:v>
                </c:pt>
                <c:pt idx="1892">
                  <c:v>194.5</c:v>
                </c:pt>
                <c:pt idx="1893">
                  <c:v>194.55</c:v>
                </c:pt>
                <c:pt idx="1894">
                  <c:v>194.6</c:v>
                </c:pt>
                <c:pt idx="1895">
                  <c:v>194.65</c:v>
                </c:pt>
                <c:pt idx="1896">
                  <c:v>194.7</c:v>
                </c:pt>
                <c:pt idx="1897">
                  <c:v>194.75</c:v>
                </c:pt>
                <c:pt idx="1898">
                  <c:v>194.8</c:v>
                </c:pt>
                <c:pt idx="1899">
                  <c:v>194.85</c:v>
                </c:pt>
                <c:pt idx="1900">
                  <c:v>194.9</c:v>
                </c:pt>
                <c:pt idx="1901">
                  <c:v>194.95</c:v>
                </c:pt>
                <c:pt idx="1902">
                  <c:v>195</c:v>
                </c:pt>
                <c:pt idx="1903">
                  <c:v>195.05</c:v>
                </c:pt>
                <c:pt idx="1904">
                  <c:v>195.1</c:v>
                </c:pt>
                <c:pt idx="1905">
                  <c:v>195.15</c:v>
                </c:pt>
                <c:pt idx="1906">
                  <c:v>195.2</c:v>
                </c:pt>
                <c:pt idx="1907">
                  <c:v>195.25</c:v>
                </c:pt>
                <c:pt idx="1908">
                  <c:v>195.3</c:v>
                </c:pt>
                <c:pt idx="1909">
                  <c:v>195.35</c:v>
                </c:pt>
                <c:pt idx="1910">
                  <c:v>195.4</c:v>
                </c:pt>
                <c:pt idx="1911">
                  <c:v>195.45</c:v>
                </c:pt>
                <c:pt idx="1912">
                  <c:v>195.5</c:v>
                </c:pt>
                <c:pt idx="1913">
                  <c:v>195.55</c:v>
                </c:pt>
                <c:pt idx="1914">
                  <c:v>195.6</c:v>
                </c:pt>
                <c:pt idx="1915">
                  <c:v>195.65</c:v>
                </c:pt>
                <c:pt idx="1916">
                  <c:v>195.7</c:v>
                </c:pt>
                <c:pt idx="1917">
                  <c:v>195.75</c:v>
                </c:pt>
                <c:pt idx="1918">
                  <c:v>195.8</c:v>
                </c:pt>
                <c:pt idx="1919">
                  <c:v>195.85</c:v>
                </c:pt>
                <c:pt idx="1920">
                  <c:v>195.9</c:v>
                </c:pt>
                <c:pt idx="1921">
                  <c:v>195.95</c:v>
                </c:pt>
                <c:pt idx="1922">
                  <c:v>196</c:v>
                </c:pt>
                <c:pt idx="1923">
                  <c:v>196.05</c:v>
                </c:pt>
                <c:pt idx="1924">
                  <c:v>196.1</c:v>
                </c:pt>
                <c:pt idx="1925">
                  <c:v>196.15</c:v>
                </c:pt>
                <c:pt idx="1926">
                  <c:v>196.2</c:v>
                </c:pt>
                <c:pt idx="1927">
                  <c:v>196.25</c:v>
                </c:pt>
                <c:pt idx="1928">
                  <c:v>196.3</c:v>
                </c:pt>
                <c:pt idx="1929">
                  <c:v>196.35</c:v>
                </c:pt>
                <c:pt idx="1930">
                  <c:v>196.4</c:v>
                </c:pt>
                <c:pt idx="1931">
                  <c:v>196.45</c:v>
                </c:pt>
                <c:pt idx="1932">
                  <c:v>196.5</c:v>
                </c:pt>
                <c:pt idx="1933">
                  <c:v>196.55</c:v>
                </c:pt>
                <c:pt idx="1934">
                  <c:v>196.6</c:v>
                </c:pt>
                <c:pt idx="1935">
                  <c:v>196.65</c:v>
                </c:pt>
                <c:pt idx="1936">
                  <c:v>196.7</c:v>
                </c:pt>
                <c:pt idx="1937">
                  <c:v>196.75</c:v>
                </c:pt>
                <c:pt idx="1938">
                  <c:v>196.8</c:v>
                </c:pt>
                <c:pt idx="1939">
                  <c:v>196.85</c:v>
                </c:pt>
                <c:pt idx="1940">
                  <c:v>196.9</c:v>
                </c:pt>
                <c:pt idx="1941">
                  <c:v>196.95</c:v>
                </c:pt>
                <c:pt idx="1942">
                  <c:v>197</c:v>
                </c:pt>
                <c:pt idx="1943">
                  <c:v>197.05</c:v>
                </c:pt>
                <c:pt idx="1944">
                  <c:v>197.1</c:v>
                </c:pt>
                <c:pt idx="1945">
                  <c:v>197.15</c:v>
                </c:pt>
                <c:pt idx="1946">
                  <c:v>197.2</c:v>
                </c:pt>
                <c:pt idx="1947">
                  <c:v>197.25</c:v>
                </c:pt>
                <c:pt idx="1948">
                  <c:v>197.3</c:v>
                </c:pt>
                <c:pt idx="1949">
                  <c:v>197.35</c:v>
                </c:pt>
                <c:pt idx="1950">
                  <c:v>197.4</c:v>
                </c:pt>
                <c:pt idx="1951">
                  <c:v>197.45</c:v>
                </c:pt>
                <c:pt idx="1952">
                  <c:v>197.5</c:v>
                </c:pt>
                <c:pt idx="1953">
                  <c:v>197.55</c:v>
                </c:pt>
                <c:pt idx="1954">
                  <c:v>197.6</c:v>
                </c:pt>
                <c:pt idx="1955">
                  <c:v>197.65</c:v>
                </c:pt>
                <c:pt idx="1956">
                  <c:v>197.7</c:v>
                </c:pt>
                <c:pt idx="1957">
                  <c:v>197.75</c:v>
                </c:pt>
                <c:pt idx="1958">
                  <c:v>197.8</c:v>
                </c:pt>
                <c:pt idx="1959">
                  <c:v>197.85</c:v>
                </c:pt>
                <c:pt idx="1960">
                  <c:v>197.9</c:v>
                </c:pt>
                <c:pt idx="1961">
                  <c:v>197.95</c:v>
                </c:pt>
                <c:pt idx="1962">
                  <c:v>198</c:v>
                </c:pt>
                <c:pt idx="1963">
                  <c:v>198.05</c:v>
                </c:pt>
                <c:pt idx="1964">
                  <c:v>198.1</c:v>
                </c:pt>
                <c:pt idx="1965">
                  <c:v>198.15</c:v>
                </c:pt>
                <c:pt idx="1966">
                  <c:v>198.2</c:v>
                </c:pt>
                <c:pt idx="1967">
                  <c:v>198.25</c:v>
                </c:pt>
                <c:pt idx="1968">
                  <c:v>198.3</c:v>
                </c:pt>
                <c:pt idx="1969">
                  <c:v>198.35</c:v>
                </c:pt>
                <c:pt idx="1970">
                  <c:v>198.4</c:v>
                </c:pt>
                <c:pt idx="1971">
                  <c:v>198.45</c:v>
                </c:pt>
                <c:pt idx="1972">
                  <c:v>198.5</c:v>
                </c:pt>
                <c:pt idx="1973">
                  <c:v>198.55</c:v>
                </c:pt>
                <c:pt idx="1974">
                  <c:v>198.6</c:v>
                </c:pt>
                <c:pt idx="1975">
                  <c:v>198.65</c:v>
                </c:pt>
                <c:pt idx="1976">
                  <c:v>198.7</c:v>
                </c:pt>
                <c:pt idx="1977">
                  <c:v>198.75</c:v>
                </c:pt>
                <c:pt idx="1978">
                  <c:v>198.8</c:v>
                </c:pt>
                <c:pt idx="1979">
                  <c:v>198.85</c:v>
                </c:pt>
                <c:pt idx="1980">
                  <c:v>198.9</c:v>
                </c:pt>
                <c:pt idx="1981">
                  <c:v>198.95</c:v>
                </c:pt>
                <c:pt idx="1982">
                  <c:v>199</c:v>
                </c:pt>
                <c:pt idx="1983">
                  <c:v>199.05</c:v>
                </c:pt>
                <c:pt idx="1984">
                  <c:v>199.1</c:v>
                </c:pt>
                <c:pt idx="1985">
                  <c:v>199.15</c:v>
                </c:pt>
                <c:pt idx="1986">
                  <c:v>199.2</c:v>
                </c:pt>
                <c:pt idx="1987">
                  <c:v>199.25</c:v>
                </c:pt>
                <c:pt idx="1988">
                  <c:v>199.3</c:v>
                </c:pt>
                <c:pt idx="1989">
                  <c:v>199.35</c:v>
                </c:pt>
                <c:pt idx="1990">
                  <c:v>199.4</c:v>
                </c:pt>
                <c:pt idx="1991">
                  <c:v>199.45</c:v>
                </c:pt>
                <c:pt idx="1992">
                  <c:v>199.5</c:v>
                </c:pt>
                <c:pt idx="1993">
                  <c:v>199.55</c:v>
                </c:pt>
                <c:pt idx="1994">
                  <c:v>199.6</c:v>
                </c:pt>
                <c:pt idx="1995">
                  <c:v>199.65</c:v>
                </c:pt>
                <c:pt idx="1996">
                  <c:v>199.7</c:v>
                </c:pt>
                <c:pt idx="1997">
                  <c:v>199.75</c:v>
                </c:pt>
                <c:pt idx="1998">
                  <c:v>199.8</c:v>
                </c:pt>
                <c:pt idx="1999">
                  <c:v>199.85</c:v>
                </c:pt>
                <c:pt idx="2000">
                  <c:v>199.9</c:v>
                </c:pt>
                <c:pt idx="2001">
                  <c:v>199.95</c:v>
                </c:pt>
                <c:pt idx="2002">
                  <c:v>200</c:v>
                </c:pt>
                <c:pt idx="2003">
                  <c:v>200.05</c:v>
                </c:pt>
                <c:pt idx="2004">
                  <c:v>200.1</c:v>
                </c:pt>
                <c:pt idx="2005">
                  <c:v>200.15</c:v>
                </c:pt>
                <c:pt idx="2006">
                  <c:v>200.2</c:v>
                </c:pt>
                <c:pt idx="2007">
                  <c:v>200.25</c:v>
                </c:pt>
                <c:pt idx="2008">
                  <c:v>200.3</c:v>
                </c:pt>
                <c:pt idx="2009">
                  <c:v>200.35</c:v>
                </c:pt>
                <c:pt idx="2010">
                  <c:v>200.4</c:v>
                </c:pt>
                <c:pt idx="2011">
                  <c:v>200.45</c:v>
                </c:pt>
                <c:pt idx="2012">
                  <c:v>200.5</c:v>
                </c:pt>
                <c:pt idx="2013">
                  <c:v>200.55</c:v>
                </c:pt>
                <c:pt idx="2014">
                  <c:v>200.6</c:v>
                </c:pt>
                <c:pt idx="2015">
                  <c:v>200.65</c:v>
                </c:pt>
                <c:pt idx="2016">
                  <c:v>200.7</c:v>
                </c:pt>
                <c:pt idx="2017">
                  <c:v>200.75</c:v>
                </c:pt>
                <c:pt idx="2018">
                  <c:v>200.8</c:v>
                </c:pt>
                <c:pt idx="2019">
                  <c:v>200.85</c:v>
                </c:pt>
                <c:pt idx="2020">
                  <c:v>200.9</c:v>
                </c:pt>
                <c:pt idx="2021">
                  <c:v>200.95</c:v>
                </c:pt>
                <c:pt idx="2022">
                  <c:v>201</c:v>
                </c:pt>
                <c:pt idx="2023">
                  <c:v>201.05</c:v>
                </c:pt>
                <c:pt idx="2024">
                  <c:v>201.1</c:v>
                </c:pt>
                <c:pt idx="2025">
                  <c:v>201.15</c:v>
                </c:pt>
                <c:pt idx="2026">
                  <c:v>201.2</c:v>
                </c:pt>
                <c:pt idx="2027">
                  <c:v>201.25</c:v>
                </c:pt>
                <c:pt idx="2028">
                  <c:v>201.3</c:v>
                </c:pt>
                <c:pt idx="2029">
                  <c:v>201.35</c:v>
                </c:pt>
                <c:pt idx="2030">
                  <c:v>201.4</c:v>
                </c:pt>
                <c:pt idx="2031">
                  <c:v>201.45</c:v>
                </c:pt>
                <c:pt idx="2032">
                  <c:v>201.5</c:v>
                </c:pt>
                <c:pt idx="2033">
                  <c:v>201.55</c:v>
                </c:pt>
                <c:pt idx="2034">
                  <c:v>201.6</c:v>
                </c:pt>
                <c:pt idx="2035">
                  <c:v>201.65</c:v>
                </c:pt>
                <c:pt idx="2036">
                  <c:v>201.7</c:v>
                </c:pt>
                <c:pt idx="2037">
                  <c:v>201.75</c:v>
                </c:pt>
                <c:pt idx="2038">
                  <c:v>201.8</c:v>
                </c:pt>
                <c:pt idx="2039">
                  <c:v>201.85</c:v>
                </c:pt>
                <c:pt idx="2040">
                  <c:v>201.9</c:v>
                </c:pt>
                <c:pt idx="2041">
                  <c:v>201.95</c:v>
                </c:pt>
                <c:pt idx="2042">
                  <c:v>202</c:v>
                </c:pt>
                <c:pt idx="2043">
                  <c:v>202.05</c:v>
                </c:pt>
                <c:pt idx="2044">
                  <c:v>202.1</c:v>
                </c:pt>
                <c:pt idx="2045">
                  <c:v>202.15</c:v>
                </c:pt>
                <c:pt idx="2046">
                  <c:v>202.2</c:v>
                </c:pt>
                <c:pt idx="2047">
                  <c:v>202.25</c:v>
                </c:pt>
                <c:pt idx="2048">
                  <c:v>202.3</c:v>
                </c:pt>
                <c:pt idx="2049">
                  <c:v>202.35</c:v>
                </c:pt>
                <c:pt idx="2050">
                  <c:v>202.4</c:v>
                </c:pt>
                <c:pt idx="2051">
                  <c:v>202.45</c:v>
                </c:pt>
                <c:pt idx="2052">
                  <c:v>202.5</c:v>
                </c:pt>
                <c:pt idx="2053">
                  <c:v>202.55</c:v>
                </c:pt>
                <c:pt idx="2054">
                  <c:v>202.6</c:v>
                </c:pt>
                <c:pt idx="2055">
                  <c:v>202.65</c:v>
                </c:pt>
                <c:pt idx="2056">
                  <c:v>202.7</c:v>
                </c:pt>
                <c:pt idx="2057">
                  <c:v>202.75</c:v>
                </c:pt>
                <c:pt idx="2058">
                  <c:v>202.8</c:v>
                </c:pt>
                <c:pt idx="2059">
                  <c:v>202.85</c:v>
                </c:pt>
                <c:pt idx="2060">
                  <c:v>202.9</c:v>
                </c:pt>
                <c:pt idx="2061">
                  <c:v>202.95</c:v>
                </c:pt>
                <c:pt idx="2062">
                  <c:v>203</c:v>
                </c:pt>
                <c:pt idx="2063">
                  <c:v>203.05</c:v>
                </c:pt>
                <c:pt idx="2064">
                  <c:v>203.1</c:v>
                </c:pt>
                <c:pt idx="2065">
                  <c:v>203.15</c:v>
                </c:pt>
                <c:pt idx="2066">
                  <c:v>203.2</c:v>
                </c:pt>
                <c:pt idx="2067">
                  <c:v>203.25</c:v>
                </c:pt>
                <c:pt idx="2068">
                  <c:v>203.3</c:v>
                </c:pt>
                <c:pt idx="2069">
                  <c:v>203.35</c:v>
                </c:pt>
                <c:pt idx="2070">
                  <c:v>203.4</c:v>
                </c:pt>
                <c:pt idx="2071">
                  <c:v>203.45</c:v>
                </c:pt>
                <c:pt idx="2072">
                  <c:v>203.5</c:v>
                </c:pt>
                <c:pt idx="2073">
                  <c:v>203.55</c:v>
                </c:pt>
                <c:pt idx="2074">
                  <c:v>203.6</c:v>
                </c:pt>
                <c:pt idx="2075">
                  <c:v>203.65</c:v>
                </c:pt>
                <c:pt idx="2076">
                  <c:v>203.7</c:v>
                </c:pt>
                <c:pt idx="2077">
                  <c:v>203.75</c:v>
                </c:pt>
                <c:pt idx="2078">
                  <c:v>203.8</c:v>
                </c:pt>
                <c:pt idx="2079">
                  <c:v>203.85</c:v>
                </c:pt>
                <c:pt idx="2080">
                  <c:v>203.9</c:v>
                </c:pt>
                <c:pt idx="2081">
                  <c:v>203.95</c:v>
                </c:pt>
                <c:pt idx="2082">
                  <c:v>204</c:v>
                </c:pt>
                <c:pt idx="2083">
                  <c:v>204.05</c:v>
                </c:pt>
                <c:pt idx="2084">
                  <c:v>204.1</c:v>
                </c:pt>
                <c:pt idx="2085">
                  <c:v>204.15</c:v>
                </c:pt>
                <c:pt idx="2086">
                  <c:v>204.2</c:v>
                </c:pt>
                <c:pt idx="2087">
                  <c:v>204.25</c:v>
                </c:pt>
                <c:pt idx="2088">
                  <c:v>204.3</c:v>
                </c:pt>
                <c:pt idx="2089">
                  <c:v>204.35</c:v>
                </c:pt>
                <c:pt idx="2090">
                  <c:v>204.4</c:v>
                </c:pt>
                <c:pt idx="2091">
                  <c:v>204.45</c:v>
                </c:pt>
                <c:pt idx="2092">
                  <c:v>204.5</c:v>
                </c:pt>
                <c:pt idx="2093">
                  <c:v>204.55</c:v>
                </c:pt>
                <c:pt idx="2094">
                  <c:v>204.6</c:v>
                </c:pt>
                <c:pt idx="2095">
                  <c:v>204.65</c:v>
                </c:pt>
                <c:pt idx="2096">
                  <c:v>204.7</c:v>
                </c:pt>
                <c:pt idx="2097">
                  <c:v>204.75</c:v>
                </c:pt>
                <c:pt idx="2098">
                  <c:v>204.8</c:v>
                </c:pt>
                <c:pt idx="2099">
                  <c:v>204.85</c:v>
                </c:pt>
                <c:pt idx="2100">
                  <c:v>204.9</c:v>
                </c:pt>
                <c:pt idx="2101">
                  <c:v>204.95</c:v>
                </c:pt>
                <c:pt idx="2102">
                  <c:v>205</c:v>
                </c:pt>
                <c:pt idx="2103">
                  <c:v>205.05</c:v>
                </c:pt>
                <c:pt idx="2104">
                  <c:v>205.1</c:v>
                </c:pt>
                <c:pt idx="2105">
                  <c:v>205.15</c:v>
                </c:pt>
                <c:pt idx="2106">
                  <c:v>205.2</c:v>
                </c:pt>
                <c:pt idx="2107">
                  <c:v>205.25</c:v>
                </c:pt>
                <c:pt idx="2108">
                  <c:v>205.3</c:v>
                </c:pt>
                <c:pt idx="2109">
                  <c:v>205.35</c:v>
                </c:pt>
                <c:pt idx="2110">
                  <c:v>205.4</c:v>
                </c:pt>
                <c:pt idx="2111">
                  <c:v>205.45</c:v>
                </c:pt>
                <c:pt idx="2112">
                  <c:v>205.5</c:v>
                </c:pt>
                <c:pt idx="2113">
                  <c:v>205.55</c:v>
                </c:pt>
                <c:pt idx="2114">
                  <c:v>205.6</c:v>
                </c:pt>
                <c:pt idx="2115">
                  <c:v>205.65</c:v>
                </c:pt>
                <c:pt idx="2116">
                  <c:v>205.7</c:v>
                </c:pt>
                <c:pt idx="2117">
                  <c:v>205.75</c:v>
                </c:pt>
                <c:pt idx="2118">
                  <c:v>205.8</c:v>
                </c:pt>
                <c:pt idx="2119">
                  <c:v>205.85</c:v>
                </c:pt>
                <c:pt idx="2120">
                  <c:v>205.9</c:v>
                </c:pt>
                <c:pt idx="2121">
                  <c:v>205.95</c:v>
                </c:pt>
                <c:pt idx="2122">
                  <c:v>206</c:v>
                </c:pt>
                <c:pt idx="2123">
                  <c:v>206.05</c:v>
                </c:pt>
                <c:pt idx="2124">
                  <c:v>206.1</c:v>
                </c:pt>
                <c:pt idx="2125">
                  <c:v>206.15</c:v>
                </c:pt>
                <c:pt idx="2126">
                  <c:v>206.2</c:v>
                </c:pt>
                <c:pt idx="2127">
                  <c:v>206.25</c:v>
                </c:pt>
                <c:pt idx="2128">
                  <c:v>206.3</c:v>
                </c:pt>
                <c:pt idx="2129">
                  <c:v>206.35</c:v>
                </c:pt>
                <c:pt idx="2130">
                  <c:v>206.4</c:v>
                </c:pt>
                <c:pt idx="2131">
                  <c:v>206.45</c:v>
                </c:pt>
                <c:pt idx="2132">
                  <c:v>206.5</c:v>
                </c:pt>
                <c:pt idx="2133">
                  <c:v>206.55</c:v>
                </c:pt>
                <c:pt idx="2134">
                  <c:v>206.6</c:v>
                </c:pt>
                <c:pt idx="2135">
                  <c:v>206.65</c:v>
                </c:pt>
                <c:pt idx="2136">
                  <c:v>206.7</c:v>
                </c:pt>
                <c:pt idx="2137">
                  <c:v>206.75</c:v>
                </c:pt>
                <c:pt idx="2138">
                  <c:v>206.8</c:v>
                </c:pt>
                <c:pt idx="2139">
                  <c:v>206.85</c:v>
                </c:pt>
                <c:pt idx="2140">
                  <c:v>206.9</c:v>
                </c:pt>
                <c:pt idx="2141">
                  <c:v>206.95</c:v>
                </c:pt>
                <c:pt idx="2142">
                  <c:v>207</c:v>
                </c:pt>
                <c:pt idx="2143">
                  <c:v>207.05</c:v>
                </c:pt>
                <c:pt idx="2144">
                  <c:v>207.1</c:v>
                </c:pt>
                <c:pt idx="2145">
                  <c:v>207.15</c:v>
                </c:pt>
                <c:pt idx="2146">
                  <c:v>207.2</c:v>
                </c:pt>
                <c:pt idx="2147">
                  <c:v>207.25</c:v>
                </c:pt>
                <c:pt idx="2148">
                  <c:v>207.3</c:v>
                </c:pt>
                <c:pt idx="2149">
                  <c:v>207.35</c:v>
                </c:pt>
                <c:pt idx="2150">
                  <c:v>207.4</c:v>
                </c:pt>
                <c:pt idx="2151">
                  <c:v>207.45</c:v>
                </c:pt>
                <c:pt idx="2152">
                  <c:v>207.5</c:v>
                </c:pt>
                <c:pt idx="2153">
                  <c:v>207.55</c:v>
                </c:pt>
                <c:pt idx="2154">
                  <c:v>207.6</c:v>
                </c:pt>
                <c:pt idx="2155">
                  <c:v>207.65</c:v>
                </c:pt>
                <c:pt idx="2156">
                  <c:v>207.7</c:v>
                </c:pt>
                <c:pt idx="2157">
                  <c:v>207.75</c:v>
                </c:pt>
                <c:pt idx="2158">
                  <c:v>207.8</c:v>
                </c:pt>
                <c:pt idx="2159">
                  <c:v>207.85</c:v>
                </c:pt>
                <c:pt idx="2160">
                  <c:v>207.9</c:v>
                </c:pt>
                <c:pt idx="2161">
                  <c:v>207.95</c:v>
                </c:pt>
                <c:pt idx="2162">
                  <c:v>208</c:v>
                </c:pt>
                <c:pt idx="2163">
                  <c:v>208.05</c:v>
                </c:pt>
                <c:pt idx="2164">
                  <c:v>208.1</c:v>
                </c:pt>
                <c:pt idx="2165">
                  <c:v>208.15</c:v>
                </c:pt>
                <c:pt idx="2166">
                  <c:v>208.2</c:v>
                </c:pt>
                <c:pt idx="2167">
                  <c:v>208.25</c:v>
                </c:pt>
                <c:pt idx="2168">
                  <c:v>208.3</c:v>
                </c:pt>
                <c:pt idx="2169">
                  <c:v>208.35</c:v>
                </c:pt>
                <c:pt idx="2170">
                  <c:v>208.4</c:v>
                </c:pt>
                <c:pt idx="2171">
                  <c:v>208.45</c:v>
                </c:pt>
                <c:pt idx="2172">
                  <c:v>208.5</c:v>
                </c:pt>
                <c:pt idx="2173">
                  <c:v>208.55</c:v>
                </c:pt>
                <c:pt idx="2174">
                  <c:v>208.6</c:v>
                </c:pt>
                <c:pt idx="2175">
                  <c:v>208.65</c:v>
                </c:pt>
                <c:pt idx="2176">
                  <c:v>208.7</c:v>
                </c:pt>
                <c:pt idx="2177">
                  <c:v>208.75</c:v>
                </c:pt>
                <c:pt idx="2178">
                  <c:v>208.8</c:v>
                </c:pt>
                <c:pt idx="2179">
                  <c:v>208.85</c:v>
                </c:pt>
                <c:pt idx="2180">
                  <c:v>208.9</c:v>
                </c:pt>
                <c:pt idx="2181">
                  <c:v>208.95</c:v>
                </c:pt>
                <c:pt idx="2182">
                  <c:v>209</c:v>
                </c:pt>
                <c:pt idx="2183">
                  <c:v>209.05</c:v>
                </c:pt>
                <c:pt idx="2184">
                  <c:v>209.1</c:v>
                </c:pt>
                <c:pt idx="2185">
                  <c:v>209.15</c:v>
                </c:pt>
                <c:pt idx="2186">
                  <c:v>209.2</c:v>
                </c:pt>
                <c:pt idx="2187">
                  <c:v>209.25</c:v>
                </c:pt>
                <c:pt idx="2188">
                  <c:v>209.3</c:v>
                </c:pt>
                <c:pt idx="2189">
                  <c:v>209.35</c:v>
                </c:pt>
                <c:pt idx="2190">
                  <c:v>209.4</c:v>
                </c:pt>
                <c:pt idx="2191">
                  <c:v>209.45</c:v>
                </c:pt>
                <c:pt idx="2192">
                  <c:v>209.5</c:v>
                </c:pt>
                <c:pt idx="2193">
                  <c:v>209.55</c:v>
                </c:pt>
                <c:pt idx="2194">
                  <c:v>209.6</c:v>
                </c:pt>
                <c:pt idx="2195">
                  <c:v>209.65</c:v>
                </c:pt>
                <c:pt idx="2196">
                  <c:v>209.7</c:v>
                </c:pt>
                <c:pt idx="2197">
                  <c:v>209.75</c:v>
                </c:pt>
                <c:pt idx="2198">
                  <c:v>209.8</c:v>
                </c:pt>
                <c:pt idx="2199">
                  <c:v>209.85</c:v>
                </c:pt>
                <c:pt idx="2200">
                  <c:v>209.9</c:v>
                </c:pt>
                <c:pt idx="2201">
                  <c:v>209.95</c:v>
                </c:pt>
                <c:pt idx="2202">
                  <c:v>210</c:v>
                </c:pt>
                <c:pt idx="2203">
                  <c:v>210.05</c:v>
                </c:pt>
                <c:pt idx="2204">
                  <c:v>210.1</c:v>
                </c:pt>
                <c:pt idx="2205">
                  <c:v>210.15</c:v>
                </c:pt>
                <c:pt idx="2206">
                  <c:v>210.2</c:v>
                </c:pt>
                <c:pt idx="2207">
                  <c:v>210.25</c:v>
                </c:pt>
                <c:pt idx="2208">
                  <c:v>210.3</c:v>
                </c:pt>
                <c:pt idx="2209">
                  <c:v>210.35</c:v>
                </c:pt>
                <c:pt idx="2210">
                  <c:v>210.4</c:v>
                </c:pt>
                <c:pt idx="2211">
                  <c:v>210.45</c:v>
                </c:pt>
                <c:pt idx="2212">
                  <c:v>210.5</c:v>
                </c:pt>
                <c:pt idx="2213">
                  <c:v>210.55</c:v>
                </c:pt>
                <c:pt idx="2214">
                  <c:v>210.6</c:v>
                </c:pt>
                <c:pt idx="2215">
                  <c:v>210.65</c:v>
                </c:pt>
                <c:pt idx="2216">
                  <c:v>210.7</c:v>
                </c:pt>
                <c:pt idx="2217">
                  <c:v>210.75</c:v>
                </c:pt>
                <c:pt idx="2218">
                  <c:v>210.8</c:v>
                </c:pt>
                <c:pt idx="2219">
                  <c:v>210.85</c:v>
                </c:pt>
                <c:pt idx="2220">
                  <c:v>210.9</c:v>
                </c:pt>
                <c:pt idx="2221">
                  <c:v>210.95</c:v>
                </c:pt>
                <c:pt idx="2222">
                  <c:v>211</c:v>
                </c:pt>
                <c:pt idx="2223">
                  <c:v>211.05</c:v>
                </c:pt>
                <c:pt idx="2224">
                  <c:v>211.1</c:v>
                </c:pt>
                <c:pt idx="2225">
                  <c:v>211.15</c:v>
                </c:pt>
                <c:pt idx="2226">
                  <c:v>211.2</c:v>
                </c:pt>
                <c:pt idx="2227">
                  <c:v>211.25</c:v>
                </c:pt>
                <c:pt idx="2228">
                  <c:v>211.3</c:v>
                </c:pt>
                <c:pt idx="2229">
                  <c:v>211.35</c:v>
                </c:pt>
                <c:pt idx="2230">
                  <c:v>211.4</c:v>
                </c:pt>
                <c:pt idx="2231">
                  <c:v>211.45</c:v>
                </c:pt>
                <c:pt idx="2232">
                  <c:v>211.5</c:v>
                </c:pt>
                <c:pt idx="2233">
                  <c:v>211.55</c:v>
                </c:pt>
                <c:pt idx="2234">
                  <c:v>211.6</c:v>
                </c:pt>
                <c:pt idx="2235">
                  <c:v>211.65</c:v>
                </c:pt>
                <c:pt idx="2236">
                  <c:v>211.7</c:v>
                </c:pt>
                <c:pt idx="2237">
                  <c:v>211.75</c:v>
                </c:pt>
                <c:pt idx="2238">
                  <c:v>211.8</c:v>
                </c:pt>
                <c:pt idx="2239">
                  <c:v>211.85</c:v>
                </c:pt>
                <c:pt idx="2240">
                  <c:v>211.9</c:v>
                </c:pt>
                <c:pt idx="2241">
                  <c:v>211.95</c:v>
                </c:pt>
                <c:pt idx="2242">
                  <c:v>212</c:v>
                </c:pt>
                <c:pt idx="2243">
                  <c:v>212.05</c:v>
                </c:pt>
                <c:pt idx="2244">
                  <c:v>212.1</c:v>
                </c:pt>
                <c:pt idx="2245">
                  <c:v>212.15</c:v>
                </c:pt>
                <c:pt idx="2246">
                  <c:v>212.2</c:v>
                </c:pt>
                <c:pt idx="2247">
                  <c:v>212.25</c:v>
                </c:pt>
                <c:pt idx="2248">
                  <c:v>212.3</c:v>
                </c:pt>
                <c:pt idx="2249">
                  <c:v>212.35</c:v>
                </c:pt>
                <c:pt idx="2250">
                  <c:v>212.4</c:v>
                </c:pt>
                <c:pt idx="2251">
                  <c:v>212.45</c:v>
                </c:pt>
                <c:pt idx="2252">
                  <c:v>212.5</c:v>
                </c:pt>
                <c:pt idx="2253">
                  <c:v>212.55</c:v>
                </c:pt>
                <c:pt idx="2254">
                  <c:v>212.6</c:v>
                </c:pt>
                <c:pt idx="2255">
                  <c:v>212.65</c:v>
                </c:pt>
                <c:pt idx="2256">
                  <c:v>212.7</c:v>
                </c:pt>
                <c:pt idx="2257">
                  <c:v>212.75</c:v>
                </c:pt>
                <c:pt idx="2258">
                  <c:v>212.8</c:v>
                </c:pt>
                <c:pt idx="2259">
                  <c:v>212.85</c:v>
                </c:pt>
                <c:pt idx="2260">
                  <c:v>212.9</c:v>
                </c:pt>
                <c:pt idx="2261">
                  <c:v>212.95</c:v>
                </c:pt>
                <c:pt idx="2262">
                  <c:v>213</c:v>
                </c:pt>
                <c:pt idx="2263">
                  <c:v>213.05</c:v>
                </c:pt>
                <c:pt idx="2264">
                  <c:v>213.1</c:v>
                </c:pt>
                <c:pt idx="2265">
                  <c:v>213.15</c:v>
                </c:pt>
                <c:pt idx="2266">
                  <c:v>213.2</c:v>
                </c:pt>
                <c:pt idx="2267">
                  <c:v>213.25</c:v>
                </c:pt>
                <c:pt idx="2268">
                  <c:v>213.3</c:v>
                </c:pt>
                <c:pt idx="2269">
                  <c:v>213.35</c:v>
                </c:pt>
                <c:pt idx="2270">
                  <c:v>213.4</c:v>
                </c:pt>
                <c:pt idx="2271">
                  <c:v>213.45</c:v>
                </c:pt>
                <c:pt idx="2272">
                  <c:v>213.5</c:v>
                </c:pt>
                <c:pt idx="2273">
                  <c:v>213.55</c:v>
                </c:pt>
                <c:pt idx="2274">
                  <c:v>213.6</c:v>
                </c:pt>
                <c:pt idx="2275">
                  <c:v>213.65</c:v>
                </c:pt>
                <c:pt idx="2276">
                  <c:v>213.7</c:v>
                </c:pt>
                <c:pt idx="2277">
                  <c:v>213.75</c:v>
                </c:pt>
                <c:pt idx="2278">
                  <c:v>213.8</c:v>
                </c:pt>
                <c:pt idx="2279">
                  <c:v>213.85</c:v>
                </c:pt>
                <c:pt idx="2280">
                  <c:v>213.9</c:v>
                </c:pt>
                <c:pt idx="2281">
                  <c:v>213.95</c:v>
                </c:pt>
                <c:pt idx="2282">
                  <c:v>214</c:v>
                </c:pt>
                <c:pt idx="2283">
                  <c:v>214.05</c:v>
                </c:pt>
                <c:pt idx="2284">
                  <c:v>214.1</c:v>
                </c:pt>
                <c:pt idx="2285">
                  <c:v>214.15</c:v>
                </c:pt>
                <c:pt idx="2286">
                  <c:v>214.2</c:v>
                </c:pt>
                <c:pt idx="2287">
                  <c:v>214.25</c:v>
                </c:pt>
                <c:pt idx="2288">
                  <c:v>214.3</c:v>
                </c:pt>
                <c:pt idx="2289">
                  <c:v>214.35</c:v>
                </c:pt>
                <c:pt idx="2290">
                  <c:v>214.4</c:v>
                </c:pt>
                <c:pt idx="2291">
                  <c:v>214.45</c:v>
                </c:pt>
                <c:pt idx="2292">
                  <c:v>214.5</c:v>
                </c:pt>
                <c:pt idx="2293">
                  <c:v>214.55</c:v>
                </c:pt>
                <c:pt idx="2294">
                  <c:v>214.6</c:v>
                </c:pt>
                <c:pt idx="2295">
                  <c:v>214.65</c:v>
                </c:pt>
                <c:pt idx="2296">
                  <c:v>214.7</c:v>
                </c:pt>
                <c:pt idx="2297">
                  <c:v>214.75</c:v>
                </c:pt>
                <c:pt idx="2298">
                  <c:v>214.8</c:v>
                </c:pt>
                <c:pt idx="2299">
                  <c:v>214.85</c:v>
                </c:pt>
                <c:pt idx="2300">
                  <c:v>214.9</c:v>
                </c:pt>
                <c:pt idx="2301">
                  <c:v>214.95</c:v>
                </c:pt>
                <c:pt idx="2302">
                  <c:v>215</c:v>
                </c:pt>
                <c:pt idx="2303">
                  <c:v>215.05</c:v>
                </c:pt>
                <c:pt idx="2304">
                  <c:v>215.1</c:v>
                </c:pt>
                <c:pt idx="2305">
                  <c:v>215.15</c:v>
                </c:pt>
                <c:pt idx="2306">
                  <c:v>215.2</c:v>
                </c:pt>
                <c:pt idx="2307">
                  <c:v>215.25</c:v>
                </c:pt>
                <c:pt idx="2308">
                  <c:v>215.3</c:v>
                </c:pt>
                <c:pt idx="2309">
                  <c:v>215.35</c:v>
                </c:pt>
                <c:pt idx="2310">
                  <c:v>215.4</c:v>
                </c:pt>
                <c:pt idx="2311">
                  <c:v>215.45</c:v>
                </c:pt>
                <c:pt idx="2312">
                  <c:v>215.5</c:v>
                </c:pt>
                <c:pt idx="2313">
                  <c:v>215.55</c:v>
                </c:pt>
                <c:pt idx="2314">
                  <c:v>215.6</c:v>
                </c:pt>
                <c:pt idx="2315">
                  <c:v>215.65</c:v>
                </c:pt>
                <c:pt idx="2316">
                  <c:v>215.7</c:v>
                </c:pt>
                <c:pt idx="2317">
                  <c:v>215.75</c:v>
                </c:pt>
                <c:pt idx="2318">
                  <c:v>215.8</c:v>
                </c:pt>
                <c:pt idx="2319">
                  <c:v>215.85</c:v>
                </c:pt>
                <c:pt idx="2320">
                  <c:v>215.9</c:v>
                </c:pt>
                <c:pt idx="2321">
                  <c:v>215.95</c:v>
                </c:pt>
                <c:pt idx="2322">
                  <c:v>216</c:v>
                </c:pt>
                <c:pt idx="2323">
                  <c:v>216.05</c:v>
                </c:pt>
                <c:pt idx="2324">
                  <c:v>216.1</c:v>
                </c:pt>
                <c:pt idx="2325">
                  <c:v>216.15</c:v>
                </c:pt>
                <c:pt idx="2326">
                  <c:v>216.2</c:v>
                </c:pt>
                <c:pt idx="2327">
                  <c:v>216.25</c:v>
                </c:pt>
                <c:pt idx="2328">
                  <c:v>216.3</c:v>
                </c:pt>
                <c:pt idx="2329">
                  <c:v>216.35</c:v>
                </c:pt>
                <c:pt idx="2330">
                  <c:v>216.4</c:v>
                </c:pt>
                <c:pt idx="2331">
                  <c:v>216.45</c:v>
                </c:pt>
                <c:pt idx="2332">
                  <c:v>216.5</c:v>
                </c:pt>
                <c:pt idx="2333">
                  <c:v>216.55</c:v>
                </c:pt>
                <c:pt idx="2334">
                  <c:v>216.6</c:v>
                </c:pt>
                <c:pt idx="2335">
                  <c:v>216.65</c:v>
                </c:pt>
                <c:pt idx="2336">
                  <c:v>216.7</c:v>
                </c:pt>
                <c:pt idx="2337">
                  <c:v>216.75</c:v>
                </c:pt>
                <c:pt idx="2338">
                  <c:v>216.8</c:v>
                </c:pt>
                <c:pt idx="2339">
                  <c:v>216.85</c:v>
                </c:pt>
                <c:pt idx="2340">
                  <c:v>216.9</c:v>
                </c:pt>
                <c:pt idx="2341">
                  <c:v>216.95</c:v>
                </c:pt>
                <c:pt idx="2342">
                  <c:v>217</c:v>
                </c:pt>
                <c:pt idx="2343">
                  <c:v>217.05</c:v>
                </c:pt>
                <c:pt idx="2344">
                  <c:v>217.1</c:v>
                </c:pt>
                <c:pt idx="2345">
                  <c:v>217.15</c:v>
                </c:pt>
                <c:pt idx="2346">
                  <c:v>217.2</c:v>
                </c:pt>
                <c:pt idx="2347">
                  <c:v>217.25</c:v>
                </c:pt>
                <c:pt idx="2348">
                  <c:v>217.3</c:v>
                </c:pt>
                <c:pt idx="2349">
                  <c:v>217.35</c:v>
                </c:pt>
                <c:pt idx="2350">
                  <c:v>217.4</c:v>
                </c:pt>
                <c:pt idx="2351">
                  <c:v>217.45</c:v>
                </c:pt>
                <c:pt idx="2352">
                  <c:v>217.5</c:v>
                </c:pt>
                <c:pt idx="2353">
                  <c:v>217.55</c:v>
                </c:pt>
                <c:pt idx="2354">
                  <c:v>217.6</c:v>
                </c:pt>
                <c:pt idx="2355">
                  <c:v>217.65</c:v>
                </c:pt>
                <c:pt idx="2356">
                  <c:v>217.7</c:v>
                </c:pt>
                <c:pt idx="2357">
                  <c:v>217.75</c:v>
                </c:pt>
                <c:pt idx="2358">
                  <c:v>217.8</c:v>
                </c:pt>
                <c:pt idx="2359">
                  <c:v>217.85</c:v>
                </c:pt>
                <c:pt idx="2360">
                  <c:v>217.9</c:v>
                </c:pt>
                <c:pt idx="2361">
                  <c:v>217.95</c:v>
                </c:pt>
                <c:pt idx="2362">
                  <c:v>218</c:v>
                </c:pt>
                <c:pt idx="2363">
                  <c:v>218.05</c:v>
                </c:pt>
                <c:pt idx="2364">
                  <c:v>218.1</c:v>
                </c:pt>
                <c:pt idx="2365">
                  <c:v>218.15</c:v>
                </c:pt>
                <c:pt idx="2366">
                  <c:v>218.2</c:v>
                </c:pt>
                <c:pt idx="2367">
                  <c:v>218.25</c:v>
                </c:pt>
                <c:pt idx="2368">
                  <c:v>218.3</c:v>
                </c:pt>
                <c:pt idx="2369">
                  <c:v>218.35</c:v>
                </c:pt>
                <c:pt idx="2370">
                  <c:v>218.4</c:v>
                </c:pt>
                <c:pt idx="2371">
                  <c:v>218.45</c:v>
                </c:pt>
                <c:pt idx="2372">
                  <c:v>218.5</c:v>
                </c:pt>
                <c:pt idx="2373">
                  <c:v>218.55</c:v>
                </c:pt>
                <c:pt idx="2374">
                  <c:v>218.6</c:v>
                </c:pt>
                <c:pt idx="2375">
                  <c:v>218.65</c:v>
                </c:pt>
                <c:pt idx="2376">
                  <c:v>218.7</c:v>
                </c:pt>
                <c:pt idx="2377">
                  <c:v>218.75</c:v>
                </c:pt>
                <c:pt idx="2378">
                  <c:v>218.8</c:v>
                </c:pt>
                <c:pt idx="2379">
                  <c:v>218.85</c:v>
                </c:pt>
                <c:pt idx="2380">
                  <c:v>218.9</c:v>
                </c:pt>
                <c:pt idx="2381">
                  <c:v>218.95</c:v>
                </c:pt>
                <c:pt idx="2382">
                  <c:v>219</c:v>
                </c:pt>
                <c:pt idx="2383">
                  <c:v>219.05</c:v>
                </c:pt>
                <c:pt idx="2384">
                  <c:v>219.1</c:v>
                </c:pt>
                <c:pt idx="2385">
                  <c:v>219.15</c:v>
                </c:pt>
                <c:pt idx="2386">
                  <c:v>219.2</c:v>
                </c:pt>
                <c:pt idx="2387">
                  <c:v>219.25</c:v>
                </c:pt>
                <c:pt idx="2388">
                  <c:v>219.3</c:v>
                </c:pt>
                <c:pt idx="2389">
                  <c:v>219.35</c:v>
                </c:pt>
                <c:pt idx="2390">
                  <c:v>219.4</c:v>
                </c:pt>
                <c:pt idx="2391">
                  <c:v>219.45</c:v>
                </c:pt>
                <c:pt idx="2392">
                  <c:v>219.5</c:v>
                </c:pt>
                <c:pt idx="2393">
                  <c:v>219.55</c:v>
                </c:pt>
                <c:pt idx="2394">
                  <c:v>219.6</c:v>
                </c:pt>
                <c:pt idx="2395">
                  <c:v>219.65</c:v>
                </c:pt>
                <c:pt idx="2396">
                  <c:v>219.7</c:v>
                </c:pt>
                <c:pt idx="2397">
                  <c:v>219.75</c:v>
                </c:pt>
                <c:pt idx="2398">
                  <c:v>219.8</c:v>
                </c:pt>
                <c:pt idx="2399">
                  <c:v>219.85</c:v>
                </c:pt>
                <c:pt idx="2400">
                  <c:v>219.9</c:v>
                </c:pt>
                <c:pt idx="2401">
                  <c:v>219.95</c:v>
                </c:pt>
                <c:pt idx="2402">
                  <c:v>220</c:v>
                </c:pt>
                <c:pt idx="2403">
                  <c:v>220.05</c:v>
                </c:pt>
                <c:pt idx="2404">
                  <c:v>220.1</c:v>
                </c:pt>
                <c:pt idx="2405">
                  <c:v>220.15</c:v>
                </c:pt>
                <c:pt idx="2406">
                  <c:v>220.2</c:v>
                </c:pt>
                <c:pt idx="2407">
                  <c:v>220.25</c:v>
                </c:pt>
                <c:pt idx="2408">
                  <c:v>220.3</c:v>
                </c:pt>
                <c:pt idx="2409">
                  <c:v>220.35</c:v>
                </c:pt>
                <c:pt idx="2410">
                  <c:v>220.4</c:v>
                </c:pt>
                <c:pt idx="2411">
                  <c:v>220.45</c:v>
                </c:pt>
                <c:pt idx="2412">
                  <c:v>220.5</c:v>
                </c:pt>
                <c:pt idx="2413">
                  <c:v>220.55</c:v>
                </c:pt>
                <c:pt idx="2414">
                  <c:v>220.6</c:v>
                </c:pt>
                <c:pt idx="2415">
                  <c:v>220.65</c:v>
                </c:pt>
                <c:pt idx="2416">
                  <c:v>220.7</c:v>
                </c:pt>
                <c:pt idx="2417">
                  <c:v>220.75</c:v>
                </c:pt>
                <c:pt idx="2418">
                  <c:v>220.8</c:v>
                </c:pt>
                <c:pt idx="2419">
                  <c:v>220.85</c:v>
                </c:pt>
                <c:pt idx="2420">
                  <c:v>220.9</c:v>
                </c:pt>
                <c:pt idx="2421">
                  <c:v>220.95</c:v>
                </c:pt>
                <c:pt idx="2422">
                  <c:v>221</c:v>
                </c:pt>
                <c:pt idx="2423">
                  <c:v>221.05</c:v>
                </c:pt>
                <c:pt idx="2424">
                  <c:v>221.1</c:v>
                </c:pt>
                <c:pt idx="2425">
                  <c:v>221.15</c:v>
                </c:pt>
                <c:pt idx="2426">
                  <c:v>221.2</c:v>
                </c:pt>
                <c:pt idx="2427">
                  <c:v>221.25</c:v>
                </c:pt>
                <c:pt idx="2428">
                  <c:v>221.3</c:v>
                </c:pt>
                <c:pt idx="2429">
                  <c:v>221.35</c:v>
                </c:pt>
                <c:pt idx="2430">
                  <c:v>221.4</c:v>
                </c:pt>
                <c:pt idx="2431">
                  <c:v>221.45</c:v>
                </c:pt>
                <c:pt idx="2432">
                  <c:v>221.5</c:v>
                </c:pt>
                <c:pt idx="2433">
                  <c:v>221.55</c:v>
                </c:pt>
                <c:pt idx="2434">
                  <c:v>221.6</c:v>
                </c:pt>
                <c:pt idx="2435">
                  <c:v>221.65</c:v>
                </c:pt>
                <c:pt idx="2436">
                  <c:v>221.7</c:v>
                </c:pt>
                <c:pt idx="2437">
                  <c:v>221.75</c:v>
                </c:pt>
                <c:pt idx="2438">
                  <c:v>221.8</c:v>
                </c:pt>
                <c:pt idx="2439">
                  <c:v>221.85</c:v>
                </c:pt>
                <c:pt idx="2440">
                  <c:v>221.9</c:v>
                </c:pt>
                <c:pt idx="2441">
                  <c:v>221.95</c:v>
                </c:pt>
                <c:pt idx="2442">
                  <c:v>222</c:v>
                </c:pt>
                <c:pt idx="2443">
                  <c:v>222.05</c:v>
                </c:pt>
                <c:pt idx="2444">
                  <c:v>222.1</c:v>
                </c:pt>
                <c:pt idx="2445">
                  <c:v>222.15</c:v>
                </c:pt>
                <c:pt idx="2446">
                  <c:v>222.2</c:v>
                </c:pt>
                <c:pt idx="2447">
                  <c:v>222.25</c:v>
                </c:pt>
                <c:pt idx="2448">
                  <c:v>222.3</c:v>
                </c:pt>
                <c:pt idx="2449">
                  <c:v>222.35</c:v>
                </c:pt>
                <c:pt idx="2450">
                  <c:v>222.4</c:v>
                </c:pt>
                <c:pt idx="2451">
                  <c:v>222.45</c:v>
                </c:pt>
                <c:pt idx="2452">
                  <c:v>222.5</c:v>
                </c:pt>
                <c:pt idx="2453">
                  <c:v>222.55</c:v>
                </c:pt>
                <c:pt idx="2454">
                  <c:v>222.6</c:v>
                </c:pt>
                <c:pt idx="2455">
                  <c:v>222.65</c:v>
                </c:pt>
                <c:pt idx="2456">
                  <c:v>222.7</c:v>
                </c:pt>
                <c:pt idx="2457">
                  <c:v>222.75</c:v>
                </c:pt>
                <c:pt idx="2458">
                  <c:v>222.8</c:v>
                </c:pt>
                <c:pt idx="2459">
                  <c:v>222.85</c:v>
                </c:pt>
                <c:pt idx="2460">
                  <c:v>222.9</c:v>
                </c:pt>
                <c:pt idx="2461">
                  <c:v>222.95</c:v>
                </c:pt>
                <c:pt idx="2462">
                  <c:v>223</c:v>
                </c:pt>
                <c:pt idx="2463">
                  <c:v>223.05</c:v>
                </c:pt>
                <c:pt idx="2464">
                  <c:v>223.1</c:v>
                </c:pt>
                <c:pt idx="2465">
                  <c:v>223.15</c:v>
                </c:pt>
                <c:pt idx="2466">
                  <c:v>223.2</c:v>
                </c:pt>
                <c:pt idx="2467">
                  <c:v>223.25</c:v>
                </c:pt>
                <c:pt idx="2468">
                  <c:v>223.3</c:v>
                </c:pt>
                <c:pt idx="2469">
                  <c:v>223.35</c:v>
                </c:pt>
                <c:pt idx="2470">
                  <c:v>223.4</c:v>
                </c:pt>
                <c:pt idx="2471">
                  <c:v>223.45</c:v>
                </c:pt>
                <c:pt idx="2472">
                  <c:v>223.5</c:v>
                </c:pt>
                <c:pt idx="2473">
                  <c:v>223.55</c:v>
                </c:pt>
                <c:pt idx="2474">
                  <c:v>223.6</c:v>
                </c:pt>
                <c:pt idx="2475">
                  <c:v>223.65</c:v>
                </c:pt>
                <c:pt idx="2476">
                  <c:v>223.7</c:v>
                </c:pt>
                <c:pt idx="2477">
                  <c:v>223.75</c:v>
                </c:pt>
                <c:pt idx="2478">
                  <c:v>223.8</c:v>
                </c:pt>
                <c:pt idx="2479">
                  <c:v>223.85</c:v>
                </c:pt>
                <c:pt idx="2480">
                  <c:v>223.9</c:v>
                </c:pt>
                <c:pt idx="2481">
                  <c:v>223.95</c:v>
                </c:pt>
                <c:pt idx="2482">
                  <c:v>224</c:v>
                </c:pt>
                <c:pt idx="2483">
                  <c:v>224.05</c:v>
                </c:pt>
                <c:pt idx="2484">
                  <c:v>224.1</c:v>
                </c:pt>
                <c:pt idx="2485">
                  <c:v>224.15</c:v>
                </c:pt>
                <c:pt idx="2486">
                  <c:v>224.2</c:v>
                </c:pt>
                <c:pt idx="2487">
                  <c:v>224.25</c:v>
                </c:pt>
                <c:pt idx="2488">
                  <c:v>224.3</c:v>
                </c:pt>
                <c:pt idx="2489">
                  <c:v>224.35</c:v>
                </c:pt>
                <c:pt idx="2490">
                  <c:v>224.4</c:v>
                </c:pt>
                <c:pt idx="2491">
                  <c:v>224.45</c:v>
                </c:pt>
                <c:pt idx="2492">
                  <c:v>224.5</c:v>
                </c:pt>
                <c:pt idx="2493">
                  <c:v>224.55</c:v>
                </c:pt>
                <c:pt idx="2494">
                  <c:v>224.6</c:v>
                </c:pt>
                <c:pt idx="2495">
                  <c:v>224.65</c:v>
                </c:pt>
                <c:pt idx="2496">
                  <c:v>224.7</c:v>
                </c:pt>
                <c:pt idx="2497">
                  <c:v>224.75</c:v>
                </c:pt>
                <c:pt idx="2498">
                  <c:v>224.8</c:v>
                </c:pt>
                <c:pt idx="2499">
                  <c:v>224.85</c:v>
                </c:pt>
                <c:pt idx="2500">
                  <c:v>224.9</c:v>
                </c:pt>
                <c:pt idx="2501">
                  <c:v>224.95</c:v>
                </c:pt>
                <c:pt idx="2502">
                  <c:v>225</c:v>
                </c:pt>
                <c:pt idx="2503">
                  <c:v>225.05</c:v>
                </c:pt>
                <c:pt idx="2504">
                  <c:v>225.1</c:v>
                </c:pt>
                <c:pt idx="2505">
                  <c:v>225.15</c:v>
                </c:pt>
                <c:pt idx="2506">
                  <c:v>225.2</c:v>
                </c:pt>
                <c:pt idx="2507">
                  <c:v>225.25</c:v>
                </c:pt>
                <c:pt idx="2508">
                  <c:v>225.3</c:v>
                </c:pt>
                <c:pt idx="2509">
                  <c:v>225.35</c:v>
                </c:pt>
                <c:pt idx="2510">
                  <c:v>225.4</c:v>
                </c:pt>
                <c:pt idx="2511">
                  <c:v>225.45</c:v>
                </c:pt>
                <c:pt idx="2512">
                  <c:v>225.5</c:v>
                </c:pt>
                <c:pt idx="2513">
                  <c:v>225.55</c:v>
                </c:pt>
                <c:pt idx="2514">
                  <c:v>225.6</c:v>
                </c:pt>
                <c:pt idx="2515">
                  <c:v>225.65</c:v>
                </c:pt>
                <c:pt idx="2516">
                  <c:v>225.7</c:v>
                </c:pt>
                <c:pt idx="2517">
                  <c:v>225.75</c:v>
                </c:pt>
                <c:pt idx="2518">
                  <c:v>225.8</c:v>
                </c:pt>
                <c:pt idx="2519">
                  <c:v>225.85</c:v>
                </c:pt>
                <c:pt idx="2520">
                  <c:v>225.9</c:v>
                </c:pt>
                <c:pt idx="2521">
                  <c:v>225.95</c:v>
                </c:pt>
                <c:pt idx="2522">
                  <c:v>226</c:v>
                </c:pt>
                <c:pt idx="2523">
                  <c:v>226.05</c:v>
                </c:pt>
                <c:pt idx="2524">
                  <c:v>226.1</c:v>
                </c:pt>
                <c:pt idx="2525">
                  <c:v>226.15</c:v>
                </c:pt>
                <c:pt idx="2526">
                  <c:v>226.2</c:v>
                </c:pt>
                <c:pt idx="2527">
                  <c:v>226.25</c:v>
                </c:pt>
                <c:pt idx="2528">
                  <c:v>226.3</c:v>
                </c:pt>
                <c:pt idx="2529">
                  <c:v>226.35</c:v>
                </c:pt>
                <c:pt idx="2530">
                  <c:v>226.4</c:v>
                </c:pt>
                <c:pt idx="2531">
                  <c:v>226.45</c:v>
                </c:pt>
                <c:pt idx="2532">
                  <c:v>226.5</c:v>
                </c:pt>
                <c:pt idx="2533">
                  <c:v>226.55</c:v>
                </c:pt>
                <c:pt idx="2534">
                  <c:v>226.6</c:v>
                </c:pt>
                <c:pt idx="2535">
                  <c:v>226.65</c:v>
                </c:pt>
                <c:pt idx="2536">
                  <c:v>226.7</c:v>
                </c:pt>
                <c:pt idx="2537">
                  <c:v>226.75</c:v>
                </c:pt>
                <c:pt idx="2538">
                  <c:v>226.8</c:v>
                </c:pt>
                <c:pt idx="2539">
                  <c:v>226.85</c:v>
                </c:pt>
                <c:pt idx="2540">
                  <c:v>226.9</c:v>
                </c:pt>
                <c:pt idx="2541">
                  <c:v>226.95</c:v>
                </c:pt>
                <c:pt idx="2542">
                  <c:v>227</c:v>
                </c:pt>
                <c:pt idx="2543">
                  <c:v>227.05</c:v>
                </c:pt>
                <c:pt idx="2544">
                  <c:v>227.1</c:v>
                </c:pt>
                <c:pt idx="2545">
                  <c:v>227.15</c:v>
                </c:pt>
                <c:pt idx="2546">
                  <c:v>227.2</c:v>
                </c:pt>
                <c:pt idx="2547">
                  <c:v>227.25</c:v>
                </c:pt>
                <c:pt idx="2548">
                  <c:v>227.3</c:v>
                </c:pt>
                <c:pt idx="2549">
                  <c:v>227.35</c:v>
                </c:pt>
                <c:pt idx="2550">
                  <c:v>227.4</c:v>
                </c:pt>
                <c:pt idx="2551">
                  <c:v>227.45</c:v>
                </c:pt>
                <c:pt idx="2552">
                  <c:v>227.5</c:v>
                </c:pt>
                <c:pt idx="2553">
                  <c:v>227.55</c:v>
                </c:pt>
                <c:pt idx="2554">
                  <c:v>227.6</c:v>
                </c:pt>
                <c:pt idx="2555">
                  <c:v>227.65</c:v>
                </c:pt>
                <c:pt idx="2556">
                  <c:v>227.7</c:v>
                </c:pt>
                <c:pt idx="2557">
                  <c:v>227.75</c:v>
                </c:pt>
                <c:pt idx="2558">
                  <c:v>227.8</c:v>
                </c:pt>
                <c:pt idx="2559">
                  <c:v>227.85</c:v>
                </c:pt>
                <c:pt idx="2560">
                  <c:v>227.9</c:v>
                </c:pt>
                <c:pt idx="2561">
                  <c:v>227.95</c:v>
                </c:pt>
                <c:pt idx="2562">
                  <c:v>228</c:v>
                </c:pt>
                <c:pt idx="2563">
                  <c:v>228.05</c:v>
                </c:pt>
                <c:pt idx="2564">
                  <c:v>228.1</c:v>
                </c:pt>
                <c:pt idx="2565">
                  <c:v>228.15</c:v>
                </c:pt>
                <c:pt idx="2566">
                  <c:v>228.2</c:v>
                </c:pt>
                <c:pt idx="2567">
                  <c:v>228.25</c:v>
                </c:pt>
                <c:pt idx="2568">
                  <c:v>228.3</c:v>
                </c:pt>
                <c:pt idx="2569">
                  <c:v>228.35</c:v>
                </c:pt>
                <c:pt idx="2570">
                  <c:v>228.4</c:v>
                </c:pt>
                <c:pt idx="2571">
                  <c:v>228.45</c:v>
                </c:pt>
                <c:pt idx="2572">
                  <c:v>228.5</c:v>
                </c:pt>
                <c:pt idx="2573">
                  <c:v>228.55</c:v>
                </c:pt>
                <c:pt idx="2574">
                  <c:v>228.6</c:v>
                </c:pt>
                <c:pt idx="2575">
                  <c:v>228.65</c:v>
                </c:pt>
                <c:pt idx="2576">
                  <c:v>228.7</c:v>
                </c:pt>
                <c:pt idx="2577">
                  <c:v>228.75</c:v>
                </c:pt>
                <c:pt idx="2578">
                  <c:v>228.8</c:v>
                </c:pt>
                <c:pt idx="2579">
                  <c:v>228.85</c:v>
                </c:pt>
                <c:pt idx="2580">
                  <c:v>228.9</c:v>
                </c:pt>
                <c:pt idx="2581">
                  <c:v>228.95</c:v>
                </c:pt>
                <c:pt idx="2582">
                  <c:v>229</c:v>
                </c:pt>
                <c:pt idx="2583">
                  <c:v>229.05</c:v>
                </c:pt>
                <c:pt idx="2584">
                  <c:v>229.1</c:v>
                </c:pt>
                <c:pt idx="2585">
                  <c:v>229.15</c:v>
                </c:pt>
                <c:pt idx="2586">
                  <c:v>229.2</c:v>
                </c:pt>
                <c:pt idx="2587">
                  <c:v>229.25</c:v>
                </c:pt>
                <c:pt idx="2588">
                  <c:v>229.3</c:v>
                </c:pt>
                <c:pt idx="2589">
                  <c:v>229.35</c:v>
                </c:pt>
                <c:pt idx="2590">
                  <c:v>229.4</c:v>
                </c:pt>
                <c:pt idx="2591">
                  <c:v>229.45</c:v>
                </c:pt>
                <c:pt idx="2592">
                  <c:v>229.5</c:v>
                </c:pt>
                <c:pt idx="2593">
                  <c:v>229.55</c:v>
                </c:pt>
                <c:pt idx="2594">
                  <c:v>229.6</c:v>
                </c:pt>
                <c:pt idx="2595">
                  <c:v>229.65</c:v>
                </c:pt>
                <c:pt idx="2596">
                  <c:v>229.7</c:v>
                </c:pt>
                <c:pt idx="2597">
                  <c:v>229.75</c:v>
                </c:pt>
                <c:pt idx="2598">
                  <c:v>229.8</c:v>
                </c:pt>
                <c:pt idx="2599">
                  <c:v>229.85</c:v>
                </c:pt>
                <c:pt idx="2600">
                  <c:v>229.9</c:v>
                </c:pt>
                <c:pt idx="2601">
                  <c:v>229.95</c:v>
                </c:pt>
                <c:pt idx="2602">
                  <c:v>230</c:v>
                </c:pt>
                <c:pt idx="2603">
                  <c:v>230.05</c:v>
                </c:pt>
                <c:pt idx="2604">
                  <c:v>230.1</c:v>
                </c:pt>
                <c:pt idx="2605">
                  <c:v>230.15</c:v>
                </c:pt>
                <c:pt idx="2606">
                  <c:v>230.2</c:v>
                </c:pt>
                <c:pt idx="2607">
                  <c:v>230.25</c:v>
                </c:pt>
                <c:pt idx="2608">
                  <c:v>230.3</c:v>
                </c:pt>
                <c:pt idx="2609">
                  <c:v>230.35</c:v>
                </c:pt>
                <c:pt idx="2610">
                  <c:v>230.4</c:v>
                </c:pt>
                <c:pt idx="2611">
                  <c:v>230.45</c:v>
                </c:pt>
                <c:pt idx="2612">
                  <c:v>230.5</c:v>
                </c:pt>
                <c:pt idx="2613">
                  <c:v>230.55</c:v>
                </c:pt>
                <c:pt idx="2614">
                  <c:v>230.6</c:v>
                </c:pt>
                <c:pt idx="2615">
                  <c:v>230.65</c:v>
                </c:pt>
                <c:pt idx="2616">
                  <c:v>230.7</c:v>
                </c:pt>
                <c:pt idx="2617">
                  <c:v>230.75</c:v>
                </c:pt>
                <c:pt idx="2618">
                  <c:v>230.8</c:v>
                </c:pt>
                <c:pt idx="2619">
                  <c:v>230.85</c:v>
                </c:pt>
                <c:pt idx="2620">
                  <c:v>230.9</c:v>
                </c:pt>
                <c:pt idx="2621">
                  <c:v>230.95</c:v>
                </c:pt>
                <c:pt idx="2622">
                  <c:v>231</c:v>
                </c:pt>
                <c:pt idx="2623">
                  <c:v>231.05</c:v>
                </c:pt>
                <c:pt idx="2624">
                  <c:v>231.1</c:v>
                </c:pt>
                <c:pt idx="2625">
                  <c:v>231.15</c:v>
                </c:pt>
                <c:pt idx="2626">
                  <c:v>231.2</c:v>
                </c:pt>
                <c:pt idx="2627">
                  <c:v>231.25</c:v>
                </c:pt>
                <c:pt idx="2628">
                  <c:v>231.3</c:v>
                </c:pt>
                <c:pt idx="2629">
                  <c:v>231.35</c:v>
                </c:pt>
                <c:pt idx="2630">
                  <c:v>231.4</c:v>
                </c:pt>
                <c:pt idx="2631">
                  <c:v>231.45</c:v>
                </c:pt>
                <c:pt idx="2632">
                  <c:v>231.5</c:v>
                </c:pt>
                <c:pt idx="2633">
                  <c:v>231.55</c:v>
                </c:pt>
                <c:pt idx="2634">
                  <c:v>231.6</c:v>
                </c:pt>
                <c:pt idx="2635">
                  <c:v>231.65</c:v>
                </c:pt>
                <c:pt idx="2636">
                  <c:v>231.7</c:v>
                </c:pt>
                <c:pt idx="2637">
                  <c:v>231.75</c:v>
                </c:pt>
                <c:pt idx="2638">
                  <c:v>231.8</c:v>
                </c:pt>
                <c:pt idx="2639">
                  <c:v>231.85</c:v>
                </c:pt>
                <c:pt idx="2640">
                  <c:v>231.9</c:v>
                </c:pt>
                <c:pt idx="2641">
                  <c:v>231.95</c:v>
                </c:pt>
                <c:pt idx="2642">
                  <c:v>232</c:v>
                </c:pt>
                <c:pt idx="2643">
                  <c:v>232.05</c:v>
                </c:pt>
                <c:pt idx="2644">
                  <c:v>232.1</c:v>
                </c:pt>
                <c:pt idx="2645">
                  <c:v>232.15</c:v>
                </c:pt>
                <c:pt idx="2646">
                  <c:v>232.2</c:v>
                </c:pt>
                <c:pt idx="2647">
                  <c:v>232.25</c:v>
                </c:pt>
                <c:pt idx="2648">
                  <c:v>232.3</c:v>
                </c:pt>
                <c:pt idx="2649">
                  <c:v>232.35</c:v>
                </c:pt>
                <c:pt idx="2650">
                  <c:v>232.4</c:v>
                </c:pt>
                <c:pt idx="2651">
                  <c:v>232.45</c:v>
                </c:pt>
                <c:pt idx="2652">
                  <c:v>232.5</c:v>
                </c:pt>
                <c:pt idx="2653">
                  <c:v>232.55</c:v>
                </c:pt>
                <c:pt idx="2654">
                  <c:v>232.6</c:v>
                </c:pt>
                <c:pt idx="2655">
                  <c:v>232.65</c:v>
                </c:pt>
                <c:pt idx="2656">
                  <c:v>232.7</c:v>
                </c:pt>
                <c:pt idx="2657">
                  <c:v>232.75</c:v>
                </c:pt>
                <c:pt idx="2658">
                  <c:v>232.8</c:v>
                </c:pt>
                <c:pt idx="2659">
                  <c:v>232.85</c:v>
                </c:pt>
                <c:pt idx="2660">
                  <c:v>232.9</c:v>
                </c:pt>
                <c:pt idx="2661">
                  <c:v>232.95</c:v>
                </c:pt>
                <c:pt idx="2662">
                  <c:v>233</c:v>
                </c:pt>
                <c:pt idx="2663">
                  <c:v>233.05</c:v>
                </c:pt>
                <c:pt idx="2664">
                  <c:v>233.1</c:v>
                </c:pt>
                <c:pt idx="2665">
                  <c:v>233.15</c:v>
                </c:pt>
                <c:pt idx="2666">
                  <c:v>233.2</c:v>
                </c:pt>
                <c:pt idx="2667">
                  <c:v>233.25</c:v>
                </c:pt>
                <c:pt idx="2668">
                  <c:v>233.3</c:v>
                </c:pt>
                <c:pt idx="2669">
                  <c:v>233.35</c:v>
                </c:pt>
                <c:pt idx="2670">
                  <c:v>233.4</c:v>
                </c:pt>
                <c:pt idx="2671">
                  <c:v>233.45</c:v>
                </c:pt>
                <c:pt idx="2672">
                  <c:v>233.5</c:v>
                </c:pt>
                <c:pt idx="2673">
                  <c:v>233.55</c:v>
                </c:pt>
                <c:pt idx="2674">
                  <c:v>233.6</c:v>
                </c:pt>
                <c:pt idx="2675">
                  <c:v>233.65</c:v>
                </c:pt>
                <c:pt idx="2676">
                  <c:v>233.7</c:v>
                </c:pt>
                <c:pt idx="2677">
                  <c:v>233.75</c:v>
                </c:pt>
                <c:pt idx="2678">
                  <c:v>233.8</c:v>
                </c:pt>
                <c:pt idx="2679">
                  <c:v>233.85</c:v>
                </c:pt>
                <c:pt idx="2680">
                  <c:v>233.9</c:v>
                </c:pt>
                <c:pt idx="2681">
                  <c:v>233.95</c:v>
                </c:pt>
                <c:pt idx="2682">
                  <c:v>234</c:v>
                </c:pt>
                <c:pt idx="2683">
                  <c:v>234.05</c:v>
                </c:pt>
                <c:pt idx="2684">
                  <c:v>234.1</c:v>
                </c:pt>
                <c:pt idx="2685">
                  <c:v>234.15</c:v>
                </c:pt>
                <c:pt idx="2686">
                  <c:v>234.2</c:v>
                </c:pt>
                <c:pt idx="2687">
                  <c:v>234.25</c:v>
                </c:pt>
                <c:pt idx="2688">
                  <c:v>234.3</c:v>
                </c:pt>
                <c:pt idx="2689">
                  <c:v>234.35</c:v>
                </c:pt>
                <c:pt idx="2690">
                  <c:v>234.4</c:v>
                </c:pt>
                <c:pt idx="2691">
                  <c:v>234.45</c:v>
                </c:pt>
                <c:pt idx="2692">
                  <c:v>234.5</c:v>
                </c:pt>
                <c:pt idx="2693">
                  <c:v>234.55</c:v>
                </c:pt>
                <c:pt idx="2694">
                  <c:v>234.6</c:v>
                </c:pt>
                <c:pt idx="2695">
                  <c:v>234.65</c:v>
                </c:pt>
                <c:pt idx="2696">
                  <c:v>234.7</c:v>
                </c:pt>
                <c:pt idx="2697">
                  <c:v>234.75</c:v>
                </c:pt>
                <c:pt idx="2698">
                  <c:v>234.8</c:v>
                </c:pt>
                <c:pt idx="2699">
                  <c:v>234.85</c:v>
                </c:pt>
                <c:pt idx="2700">
                  <c:v>234.9</c:v>
                </c:pt>
                <c:pt idx="2701">
                  <c:v>234.95</c:v>
                </c:pt>
                <c:pt idx="2702">
                  <c:v>235</c:v>
                </c:pt>
                <c:pt idx="2703">
                  <c:v>235.05</c:v>
                </c:pt>
                <c:pt idx="2704">
                  <c:v>235.1</c:v>
                </c:pt>
                <c:pt idx="2705">
                  <c:v>235.15</c:v>
                </c:pt>
                <c:pt idx="2706">
                  <c:v>235.2</c:v>
                </c:pt>
                <c:pt idx="2707">
                  <c:v>235.25</c:v>
                </c:pt>
                <c:pt idx="2708">
                  <c:v>235.3</c:v>
                </c:pt>
                <c:pt idx="2709">
                  <c:v>235.35</c:v>
                </c:pt>
                <c:pt idx="2710">
                  <c:v>235.4</c:v>
                </c:pt>
                <c:pt idx="2711">
                  <c:v>235.45</c:v>
                </c:pt>
                <c:pt idx="2712">
                  <c:v>235.5</c:v>
                </c:pt>
                <c:pt idx="2713">
                  <c:v>235.55</c:v>
                </c:pt>
                <c:pt idx="2714">
                  <c:v>235.6</c:v>
                </c:pt>
                <c:pt idx="2715">
                  <c:v>235.65</c:v>
                </c:pt>
                <c:pt idx="2716">
                  <c:v>235.7</c:v>
                </c:pt>
                <c:pt idx="2717">
                  <c:v>235.75</c:v>
                </c:pt>
                <c:pt idx="2718">
                  <c:v>235.8</c:v>
                </c:pt>
                <c:pt idx="2719">
                  <c:v>235.85</c:v>
                </c:pt>
                <c:pt idx="2720">
                  <c:v>235.9</c:v>
                </c:pt>
                <c:pt idx="2721">
                  <c:v>235.95</c:v>
                </c:pt>
                <c:pt idx="2722">
                  <c:v>236</c:v>
                </c:pt>
                <c:pt idx="2723">
                  <c:v>236.05</c:v>
                </c:pt>
                <c:pt idx="2724">
                  <c:v>236.1</c:v>
                </c:pt>
                <c:pt idx="2725">
                  <c:v>236.15</c:v>
                </c:pt>
                <c:pt idx="2726">
                  <c:v>236.2</c:v>
                </c:pt>
                <c:pt idx="2727">
                  <c:v>236.25</c:v>
                </c:pt>
                <c:pt idx="2728">
                  <c:v>236.3</c:v>
                </c:pt>
                <c:pt idx="2729">
                  <c:v>236.35</c:v>
                </c:pt>
                <c:pt idx="2730">
                  <c:v>236.4</c:v>
                </c:pt>
                <c:pt idx="2731">
                  <c:v>236.45</c:v>
                </c:pt>
                <c:pt idx="2732">
                  <c:v>236.5</c:v>
                </c:pt>
                <c:pt idx="2733">
                  <c:v>236.55</c:v>
                </c:pt>
                <c:pt idx="2734">
                  <c:v>236.6</c:v>
                </c:pt>
                <c:pt idx="2735">
                  <c:v>236.65</c:v>
                </c:pt>
                <c:pt idx="2736">
                  <c:v>236.7</c:v>
                </c:pt>
                <c:pt idx="2737">
                  <c:v>236.75</c:v>
                </c:pt>
                <c:pt idx="2738">
                  <c:v>236.8</c:v>
                </c:pt>
                <c:pt idx="2739">
                  <c:v>236.85</c:v>
                </c:pt>
                <c:pt idx="2740">
                  <c:v>236.9</c:v>
                </c:pt>
                <c:pt idx="2741">
                  <c:v>236.95</c:v>
                </c:pt>
                <c:pt idx="2742">
                  <c:v>237</c:v>
                </c:pt>
                <c:pt idx="2743">
                  <c:v>237.05</c:v>
                </c:pt>
                <c:pt idx="2744">
                  <c:v>237.1</c:v>
                </c:pt>
                <c:pt idx="2745">
                  <c:v>237.15</c:v>
                </c:pt>
                <c:pt idx="2746">
                  <c:v>237.2</c:v>
                </c:pt>
                <c:pt idx="2747">
                  <c:v>237.25</c:v>
                </c:pt>
                <c:pt idx="2748">
                  <c:v>237.3</c:v>
                </c:pt>
                <c:pt idx="2749">
                  <c:v>237.35</c:v>
                </c:pt>
                <c:pt idx="2750">
                  <c:v>237.4</c:v>
                </c:pt>
                <c:pt idx="2751">
                  <c:v>237.45</c:v>
                </c:pt>
                <c:pt idx="2752">
                  <c:v>237.5</c:v>
                </c:pt>
                <c:pt idx="2753">
                  <c:v>237.55</c:v>
                </c:pt>
                <c:pt idx="2754">
                  <c:v>237.6</c:v>
                </c:pt>
                <c:pt idx="2755">
                  <c:v>237.65</c:v>
                </c:pt>
                <c:pt idx="2756">
                  <c:v>237.7</c:v>
                </c:pt>
                <c:pt idx="2757">
                  <c:v>237.75</c:v>
                </c:pt>
                <c:pt idx="2758">
                  <c:v>237.8</c:v>
                </c:pt>
                <c:pt idx="2759">
                  <c:v>237.85</c:v>
                </c:pt>
                <c:pt idx="2760">
                  <c:v>237.9</c:v>
                </c:pt>
                <c:pt idx="2761">
                  <c:v>237.95</c:v>
                </c:pt>
                <c:pt idx="2762">
                  <c:v>238</c:v>
                </c:pt>
                <c:pt idx="2763">
                  <c:v>238.05</c:v>
                </c:pt>
                <c:pt idx="2764">
                  <c:v>238.1</c:v>
                </c:pt>
                <c:pt idx="2765">
                  <c:v>238.15</c:v>
                </c:pt>
                <c:pt idx="2766">
                  <c:v>238.2</c:v>
                </c:pt>
                <c:pt idx="2767">
                  <c:v>238.25</c:v>
                </c:pt>
                <c:pt idx="2768">
                  <c:v>238.3</c:v>
                </c:pt>
                <c:pt idx="2769">
                  <c:v>238.35</c:v>
                </c:pt>
                <c:pt idx="2770">
                  <c:v>238.4</c:v>
                </c:pt>
                <c:pt idx="2771">
                  <c:v>238.45</c:v>
                </c:pt>
                <c:pt idx="2772">
                  <c:v>238.5</c:v>
                </c:pt>
                <c:pt idx="2773">
                  <c:v>238.55</c:v>
                </c:pt>
                <c:pt idx="2774">
                  <c:v>238.6</c:v>
                </c:pt>
                <c:pt idx="2775">
                  <c:v>238.65</c:v>
                </c:pt>
                <c:pt idx="2776">
                  <c:v>238.7</c:v>
                </c:pt>
                <c:pt idx="2777">
                  <c:v>238.75</c:v>
                </c:pt>
                <c:pt idx="2778">
                  <c:v>238.8</c:v>
                </c:pt>
                <c:pt idx="2779">
                  <c:v>238.85</c:v>
                </c:pt>
                <c:pt idx="2780">
                  <c:v>238.9</c:v>
                </c:pt>
                <c:pt idx="2781">
                  <c:v>238.95</c:v>
                </c:pt>
                <c:pt idx="2782">
                  <c:v>239</c:v>
                </c:pt>
                <c:pt idx="2783">
                  <c:v>239.05</c:v>
                </c:pt>
                <c:pt idx="2784">
                  <c:v>239.1</c:v>
                </c:pt>
                <c:pt idx="2785">
                  <c:v>239.15</c:v>
                </c:pt>
                <c:pt idx="2786">
                  <c:v>239.2</c:v>
                </c:pt>
                <c:pt idx="2787">
                  <c:v>239.25</c:v>
                </c:pt>
                <c:pt idx="2788">
                  <c:v>239.3</c:v>
                </c:pt>
                <c:pt idx="2789">
                  <c:v>239.35</c:v>
                </c:pt>
                <c:pt idx="2790">
                  <c:v>239.4</c:v>
                </c:pt>
                <c:pt idx="2791">
                  <c:v>239.45</c:v>
                </c:pt>
                <c:pt idx="2792">
                  <c:v>239.5</c:v>
                </c:pt>
                <c:pt idx="2793">
                  <c:v>239.55</c:v>
                </c:pt>
                <c:pt idx="2794">
                  <c:v>239.6</c:v>
                </c:pt>
                <c:pt idx="2795">
                  <c:v>239.65</c:v>
                </c:pt>
                <c:pt idx="2796">
                  <c:v>239.7</c:v>
                </c:pt>
                <c:pt idx="2797">
                  <c:v>239.75</c:v>
                </c:pt>
                <c:pt idx="2798">
                  <c:v>239.8</c:v>
                </c:pt>
                <c:pt idx="2799">
                  <c:v>239.85</c:v>
                </c:pt>
                <c:pt idx="2800">
                  <c:v>239.9</c:v>
                </c:pt>
                <c:pt idx="2801">
                  <c:v>239.95</c:v>
                </c:pt>
                <c:pt idx="2802">
                  <c:v>240</c:v>
                </c:pt>
                <c:pt idx="2803">
                  <c:v>240.05</c:v>
                </c:pt>
                <c:pt idx="2804">
                  <c:v>240.1</c:v>
                </c:pt>
                <c:pt idx="2805">
                  <c:v>240.15</c:v>
                </c:pt>
                <c:pt idx="2806">
                  <c:v>240.2</c:v>
                </c:pt>
                <c:pt idx="2807">
                  <c:v>240.25</c:v>
                </c:pt>
                <c:pt idx="2808">
                  <c:v>240.3</c:v>
                </c:pt>
                <c:pt idx="2809">
                  <c:v>240.35</c:v>
                </c:pt>
                <c:pt idx="2810">
                  <c:v>240.4</c:v>
                </c:pt>
                <c:pt idx="2811">
                  <c:v>240.45</c:v>
                </c:pt>
                <c:pt idx="2812">
                  <c:v>240.5</c:v>
                </c:pt>
                <c:pt idx="2813">
                  <c:v>240.55</c:v>
                </c:pt>
                <c:pt idx="2814">
                  <c:v>240.6</c:v>
                </c:pt>
                <c:pt idx="2815">
                  <c:v>240.65</c:v>
                </c:pt>
                <c:pt idx="2816">
                  <c:v>240.7</c:v>
                </c:pt>
                <c:pt idx="2817">
                  <c:v>240.75</c:v>
                </c:pt>
                <c:pt idx="2818">
                  <c:v>240.8</c:v>
                </c:pt>
                <c:pt idx="2819">
                  <c:v>240.85</c:v>
                </c:pt>
                <c:pt idx="2820">
                  <c:v>240.9</c:v>
                </c:pt>
                <c:pt idx="2821">
                  <c:v>240.95</c:v>
                </c:pt>
                <c:pt idx="2822">
                  <c:v>241</c:v>
                </c:pt>
                <c:pt idx="2823">
                  <c:v>241.05</c:v>
                </c:pt>
                <c:pt idx="2824">
                  <c:v>241.1</c:v>
                </c:pt>
                <c:pt idx="2825">
                  <c:v>241.15</c:v>
                </c:pt>
                <c:pt idx="2826">
                  <c:v>241.2</c:v>
                </c:pt>
                <c:pt idx="2827">
                  <c:v>241.25</c:v>
                </c:pt>
                <c:pt idx="2828">
                  <c:v>241.3</c:v>
                </c:pt>
                <c:pt idx="2829">
                  <c:v>241.35</c:v>
                </c:pt>
                <c:pt idx="2830">
                  <c:v>241.4</c:v>
                </c:pt>
                <c:pt idx="2831">
                  <c:v>241.45</c:v>
                </c:pt>
                <c:pt idx="2832">
                  <c:v>241.5</c:v>
                </c:pt>
                <c:pt idx="2833">
                  <c:v>241.55</c:v>
                </c:pt>
                <c:pt idx="2834">
                  <c:v>241.6</c:v>
                </c:pt>
                <c:pt idx="2835">
                  <c:v>241.65</c:v>
                </c:pt>
                <c:pt idx="2836">
                  <c:v>241.7</c:v>
                </c:pt>
                <c:pt idx="2837">
                  <c:v>241.75</c:v>
                </c:pt>
                <c:pt idx="2838">
                  <c:v>241.8</c:v>
                </c:pt>
                <c:pt idx="2839">
                  <c:v>241.85</c:v>
                </c:pt>
                <c:pt idx="2840">
                  <c:v>241.9</c:v>
                </c:pt>
                <c:pt idx="2841">
                  <c:v>241.95</c:v>
                </c:pt>
                <c:pt idx="2842">
                  <c:v>242</c:v>
                </c:pt>
                <c:pt idx="2843">
                  <c:v>242.05</c:v>
                </c:pt>
                <c:pt idx="2844">
                  <c:v>242.1</c:v>
                </c:pt>
                <c:pt idx="2845">
                  <c:v>242.15</c:v>
                </c:pt>
                <c:pt idx="2846">
                  <c:v>242.2</c:v>
                </c:pt>
                <c:pt idx="2847">
                  <c:v>242.25</c:v>
                </c:pt>
                <c:pt idx="2848">
                  <c:v>242.3</c:v>
                </c:pt>
                <c:pt idx="2849">
                  <c:v>242.35</c:v>
                </c:pt>
                <c:pt idx="2850">
                  <c:v>242.4</c:v>
                </c:pt>
                <c:pt idx="2851">
                  <c:v>242.45</c:v>
                </c:pt>
                <c:pt idx="2852">
                  <c:v>242.5</c:v>
                </c:pt>
                <c:pt idx="2853">
                  <c:v>242.55</c:v>
                </c:pt>
                <c:pt idx="2854">
                  <c:v>242.6</c:v>
                </c:pt>
                <c:pt idx="2855">
                  <c:v>242.65</c:v>
                </c:pt>
                <c:pt idx="2856">
                  <c:v>242.7</c:v>
                </c:pt>
                <c:pt idx="2857">
                  <c:v>242.75</c:v>
                </c:pt>
                <c:pt idx="2858">
                  <c:v>242.8</c:v>
                </c:pt>
                <c:pt idx="2859">
                  <c:v>242.85</c:v>
                </c:pt>
                <c:pt idx="2860">
                  <c:v>242.9</c:v>
                </c:pt>
                <c:pt idx="2861">
                  <c:v>242.95</c:v>
                </c:pt>
                <c:pt idx="2862">
                  <c:v>243</c:v>
                </c:pt>
                <c:pt idx="2863">
                  <c:v>243.05</c:v>
                </c:pt>
                <c:pt idx="2864">
                  <c:v>243.1</c:v>
                </c:pt>
                <c:pt idx="2865">
                  <c:v>243.15</c:v>
                </c:pt>
                <c:pt idx="2866">
                  <c:v>243.2</c:v>
                </c:pt>
                <c:pt idx="2867">
                  <c:v>243.25</c:v>
                </c:pt>
                <c:pt idx="2868">
                  <c:v>243.3</c:v>
                </c:pt>
                <c:pt idx="2869">
                  <c:v>243.35</c:v>
                </c:pt>
                <c:pt idx="2870">
                  <c:v>243.4</c:v>
                </c:pt>
                <c:pt idx="2871">
                  <c:v>243.45</c:v>
                </c:pt>
                <c:pt idx="2872">
                  <c:v>243.5</c:v>
                </c:pt>
                <c:pt idx="2873">
                  <c:v>243.55</c:v>
                </c:pt>
                <c:pt idx="2874">
                  <c:v>243.6</c:v>
                </c:pt>
                <c:pt idx="2875">
                  <c:v>243.65</c:v>
                </c:pt>
                <c:pt idx="2876">
                  <c:v>243.7</c:v>
                </c:pt>
                <c:pt idx="2877">
                  <c:v>243.75</c:v>
                </c:pt>
                <c:pt idx="2878">
                  <c:v>243.8</c:v>
                </c:pt>
                <c:pt idx="2879">
                  <c:v>243.85</c:v>
                </c:pt>
                <c:pt idx="2880">
                  <c:v>243.9</c:v>
                </c:pt>
                <c:pt idx="2881">
                  <c:v>243.95</c:v>
                </c:pt>
                <c:pt idx="2882">
                  <c:v>244</c:v>
                </c:pt>
                <c:pt idx="2883">
                  <c:v>244.05</c:v>
                </c:pt>
                <c:pt idx="2884">
                  <c:v>244.1</c:v>
                </c:pt>
                <c:pt idx="2885">
                  <c:v>244.15</c:v>
                </c:pt>
                <c:pt idx="2886">
                  <c:v>244.2</c:v>
                </c:pt>
                <c:pt idx="2887">
                  <c:v>244.25</c:v>
                </c:pt>
                <c:pt idx="2888">
                  <c:v>244.3</c:v>
                </c:pt>
                <c:pt idx="2889">
                  <c:v>244.35</c:v>
                </c:pt>
                <c:pt idx="2890">
                  <c:v>244.4</c:v>
                </c:pt>
                <c:pt idx="2891">
                  <c:v>244.45</c:v>
                </c:pt>
                <c:pt idx="2892">
                  <c:v>244.5</c:v>
                </c:pt>
                <c:pt idx="2893">
                  <c:v>244.55</c:v>
                </c:pt>
                <c:pt idx="2894">
                  <c:v>244.6</c:v>
                </c:pt>
                <c:pt idx="2895">
                  <c:v>244.65</c:v>
                </c:pt>
                <c:pt idx="2896">
                  <c:v>244.7</c:v>
                </c:pt>
                <c:pt idx="2897">
                  <c:v>244.75</c:v>
                </c:pt>
                <c:pt idx="2898">
                  <c:v>244.8</c:v>
                </c:pt>
                <c:pt idx="2899">
                  <c:v>244.85</c:v>
                </c:pt>
                <c:pt idx="2900">
                  <c:v>244.9</c:v>
                </c:pt>
                <c:pt idx="2901">
                  <c:v>244.95</c:v>
                </c:pt>
                <c:pt idx="2902">
                  <c:v>245</c:v>
                </c:pt>
                <c:pt idx="2903">
                  <c:v>245.05</c:v>
                </c:pt>
                <c:pt idx="2904">
                  <c:v>245.1</c:v>
                </c:pt>
                <c:pt idx="2905">
                  <c:v>245.15</c:v>
                </c:pt>
                <c:pt idx="2906">
                  <c:v>245.2</c:v>
                </c:pt>
                <c:pt idx="2907">
                  <c:v>245.25</c:v>
                </c:pt>
                <c:pt idx="2908">
                  <c:v>245.3</c:v>
                </c:pt>
                <c:pt idx="2909">
                  <c:v>245.35</c:v>
                </c:pt>
                <c:pt idx="2910">
                  <c:v>245.4</c:v>
                </c:pt>
                <c:pt idx="2911">
                  <c:v>245.45</c:v>
                </c:pt>
                <c:pt idx="2912">
                  <c:v>245.5</c:v>
                </c:pt>
                <c:pt idx="2913">
                  <c:v>245.55</c:v>
                </c:pt>
                <c:pt idx="2914">
                  <c:v>245.6</c:v>
                </c:pt>
                <c:pt idx="2915">
                  <c:v>245.65</c:v>
                </c:pt>
                <c:pt idx="2916">
                  <c:v>245.7</c:v>
                </c:pt>
                <c:pt idx="2917">
                  <c:v>245.75</c:v>
                </c:pt>
                <c:pt idx="2918">
                  <c:v>245.8</c:v>
                </c:pt>
                <c:pt idx="2919">
                  <c:v>245.85</c:v>
                </c:pt>
                <c:pt idx="2920">
                  <c:v>245.9</c:v>
                </c:pt>
                <c:pt idx="2921">
                  <c:v>245.95</c:v>
                </c:pt>
                <c:pt idx="2922">
                  <c:v>246</c:v>
                </c:pt>
                <c:pt idx="2923">
                  <c:v>246.05</c:v>
                </c:pt>
                <c:pt idx="2924">
                  <c:v>246.1</c:v>
                </c:pt>
                <c:pt idx="2925">
                  <c:v>246.15</c:v>
                </c:pt>
                <c:pt idx="2926">
                  <c:v>246.2</c:v>
                </c:pt>
                <c:pt idx="2927">
                  <c:v>246.25</c:v>
                </c:pt>
                <c:pt idx="2928">
                  <c:v>246.3</c:v>
                </c:pt>
                <c:pt idx="2929">
                  <c:v>246.35</c:v>
                </c:pt>
                <c:pt idx="2930">
                  <c:v>246.4</c:v>
                </c:pt>
                <c:pt idx="2931">
                  <c:v>246.45</c:v>
                </c:pt>
                <c:pt idx="2932">
                  <c:v>246.5</c:v>
                </c:pt>
                <c:pt idx="2933">
                  <c:v>246.55</c:v>
                </c:pt>
                <c:pt idx="2934">
                  <c:v>246.6</c:v>
                </c:pt>
                <c:pt idx="2935">
                  <c:v>246.65</c:v>
                </c:pt>
                <c:pt idx="2936">
                  <c:v>246.7</c:v>
                </c:pt>
                <c:pt idx="2937">
                  <c:v>246.75</c:v>
                </c:pt>
                <c:pt idx="2938">
                  <c:v>246.8</c:v>
                </c:pt>
                <c:pt idx="2939">
                  <c:v>246.85</c:v>
                </c:pt>
                <c:pt idx="2940">
                  <c:v>246.9</c:v>
                </c:pt>
                <c:pt idx="2941">
                  <c:v>246.95</c:v>
                </c:pt>
                <c:pt idx="2942">
                  <c:v>247</c:v>
                </c:pt>
                <c:pt idx="2943">
                  <c:v>247.05</c:v>
                </c:pt>
                <c:pt idx="2944">
                  <c:v>247.1</c:v>
                </c:pt>
                <c:pt idx="2945">
                  <c:v>247.15</c:v>
                </c:pt>
                <c:pt idx="2946">
                  <c:v>247.2</c:v>
                </c:pt>
                <c:pt idx="2947">
                  <c:v>247.25</c:v>
                </c:pt>
                <c:pt idx="2948">
                  <c:v>247.3</c:v>
                </c:pt>
                <c:pt idx="2949">
                  <c:v>247.35</c:v>
                </c:pt>
                <c:pt idx="2950">
                  <c:v>247.4</c:v>
                </c:pt>
                <c:pt idx="2951">
                  <c:v>247.45</c:v>
                </c:pt>
                <c:pt idx="2952">
                  <c:v>247.5</c:v>
                </c:pt>
                <c:pt idx="2953">
                  <c:v>247.55</c:v>
                </c:pt>
                <c:pt idx="2954">
                  <c:v>247.6</c:v>
                </c:pt>
                <c:pt idx="2955">
                  <c:v>247.65</c:v>
                </c:pt>
                <c:pt idx="2956">
                  <c:v>247.7</c:v>
                </c:pt>
                <c:pt idx="2957">
                  <c:v>247.75</c:v>
                </c:pt>
                <c:pt idx="2958">
                  <c:v>247.8</c:v>
                </c:pt>
                <c:pt idx="2959">
                  <c:v>247.85</c:v>
                </c:pt>
                <c:pt idx="2960">
                  <c:v>247.9</c:v>
                </c:pt>
                <c:pt idx="2961">
                  <c:v>247.95</c:v>
                </c:pt>
                <c:pt idx="2962">
                  <c:v>248</c:v>
                </c:pt>
                <c:pt idx="2963">
                  <c:v>248.05</c:v>
                </c:pt>
                <c:pt idx="2964">
                  <c:v>248.1</c:v>
                </c:pt>
                <c:pt idx="2965">
                  <c:v>248.15</c:v>
                </c:pt>
                <c:pt idx="2966">
                  <c:v>248.2</c:v>
                </c:pt>
                <c:pt idx="2967">
                  <c:v>248.25</c:v>
                </c:pt>
                <c:pt idx="2968">
                  <c:v>248.3</c:v>
                </c:pt>
                <c:pt idx="2969">
                  <c:v>248.35</c:v>
                </c:pt>
                <c:pt idx="2970">
                  <c:v>248.4</c:v>
                </c:pt>
                <c:pt idx="2971">
                  <c:v>248.45</c:v>
                </c:pt>
                <c:pt idx="2972">
                  <c:v>248.5</c:v>
                </c:pt>
                <c:pt idx="2973">
                  <c:v>248.55</c:v>
                </c:pt>
                <c:pt idx="2974">
                  <c:v>248.6</c:v>
                </c:pt>
                <c:pt idx="2975">
                  <c:v>248.65</c:v>
                </c:pt>
                <c:pt idx="2976">
                  <c:v>248.7</c:v>
                </c:pt>
                <c:pt idx="2977">
                  <c:v>248.75</c:v>
                </c:pt>
                <c:pt idx="2978">
                  <c:v>248.8</c:v>
                </c:pt>
                <c:pt idx="2979">
                  <c:v>248.85</c:v>
                </c:pt>
                <c:pt idx="2980">
                  <c:v>248.9</c:v>
                </c:pt>
                <c:pt idx="2981">
                  <c:v>248.95</c:v>
                </c:pt>
                <c:pt idx="2982">
                  <c:v>249</c:v>
                </c:pt>
                <c:pt idx="2983">
                  <c:v>249.05</c:v>
                </c:pt>
                <c:pt idx="2984">
                  <c:v>249.1</c:v>
                </c:pt>
                <c:pt idx="2985">
                  <c:v>249.15</c:v>
                </c:pt>
                <c:pt idx="2986">
                  <c:v>249.2</c:v>
                </c:pt>
                <c:pt idx="2987">
                  <c:v>249.25</c:v>
                </c:pt>
                <c:pt idx="2988">
                  <c:v>249.3</c:v>
                </c:pt>
                <c:pt idx="2989">
                  <c:v>249.35</c:v>
                </c:pt>
                <c:pt idx="2990">
                  <c:v>249.4</c:v>
                </c:pt>
                <c:pt idx="2991">
                  <c:v>249.45</c:v>
                </c:pt>
                <c:pt idx="2992">
                  <c:v>249.5</c:v>
                </c:pt>
                <c:pt idx="2993">
                  <c:v>249.55</c:v>
                </c:pt>
                <c:pt idx="2994">
                  <c:v>249.6</c:v>
                </c:pt>
                <c:pt idx="2995">
                  <c:v>249.65</c:v>
                </c:pt>
                <c:pt idx="2996">
                  <c:v>249.7</c:v>
                </c:pt>
                <c:pt idx="2997">
                  <c:v>249.75</c:v>
                </c:pt>
                <c:pt idx="2998">
                  <c:v>249.8</c:v>
                </c:pt>
                <c:pt idx="2999">
                  <c:v>249.85</c:v>
                </c:pt>
                <c:pt idx="3000">
                  <c:v>249.9</c:v>
                </c:pt>
                <c:pt idx="3001">
                  <c:v>249.95</c:v>
                </c:pt>
                <c:pt idx="3002">
                  <c:v>250</c:v>
                </c:pt>
                <c:pt idx="3003">
                  <c:v>250.05</c:v>
                </c:pt>
                <c:pt idx="3004">
                  <c:v>250.1</c:v>
                </c:pt>
                <c:pt idx="3005">
                  <c:v>250.15</c:v>
                </c:pt>
                <c:pt idx="3006">
                  <c:v>250.2</c:v>
                </c:pt>
                <c:pt idx="3007">
                  <c:v>250.25</c:v>
                </c:pt>
                <c:pt idx="3008">
                  <c:v>250.3</c:v>
                </c:pt>
                <c:pt idx="3009">
                  <c:v>250.35</c:v>
                </c:pt>
                <c:pt idx="3010">
                  <c:v>250.4</c:v>
                </c:pt>
                <c:pt idx="3011">
                  <c:v>250.45</c:v>
                </c:pt>
                <c:pt idx="3012">
                  <c:v>250.5</c:v>
                </c:pt>
                <c:pt idx="3013">
                  <c:v>250.55</c:v>
                </c:pt>
                <c:pt idx="3014">
                  <c:v>250.6</c:v>
                </c:pt>
                <c:pt idx="3015">
                  <c:v>250.65</c:v>
                </c:pt>
                <c:pt idx="3016">
                  <c:v>250.7</c:v>
                </c:pt>
                <c:pt idx="3017">
                  <c:v>250.75</c:v>
                </c:pt>
                <c:pt idx="3018">
                  <c:v>250.8</c:v>
                </c:pt>
                <c:pt idx="3019">
                  <c:v>250.85</c:v>
                </c:pt>
                <c:pt idx="3020">
                  <c:v>250.9</c:v>
                </c:pt>
                <c:pt idx="3021">
                  <c:v>250.95</c:v>
                </c:pt>
                <c:pt idx="3022">
                  <c:v>251</c:v>
                </c:pt>
                <c:pt idx="3023">
                  <c:v>251.05</c:v>
                </c:pt>
                <c:pt idx="3024">
                  <c:v>251.1</c:v>
                </c:pt>
                <c:pt idx="3025">
                  <c:v>251.15</c:v>
                </c:pt>
                <c:pt idx="3026">
                  <c:v>251.2</c:v>
                </c:pt>
                <c:pt idx="3027">
                  <c:v>251.25</c:v>
                </c:pt>
                <c:pt idx="3028">
                  <c:v>251.3</c:v>
                </c:pt>
                <c:pt idx="3029">
                  <c:v>251.35</c:v>
                </c:pt>
                <c:pt idx="3030">
                  <c:v>251.4</c:v>
                </c:pt>
                <c:pt idx="3031">
                  <c:v>251.45</c:v>
                </c:pt>
                <c:pt idx="3032">
                  <c:v>251.5</c:v>
                </c:pt>
                <c:pt idx="3033">
                  <c:v>251.55</c:v>
                </c:pt>
                <c:pt idx="3034">
                  <c:v>251.6</c:v>
                </c:pt>
                <c:pt idx="3035">
                  <c:v>251.65</c:v>
                </c:pt>
                <c:pt idx="3036">
                  <c:v>251.7</c:v>
                </c:pt>
                <c:pt idx="3037">
                  <c:v>251.75</c:v>
                </c:pt>
                <c:pt idx="3038">
                  <c:v>251.8</c:v>
                </c:pt>
                <c:pt idx="3039">
                  <c:v>251.85</c:v>
                </c:pt>
                <c:pt idx="3040">
                  <c:v>251.9</c:v>
                </c:pt>
                <c:pt idx="3041">
                  <c:v>251.95</c:v>
                </c:pt>
                <c:pt idx="3042">
                  <c:v>252</c:v>
                </c:pt>
                <c:pt idx="3043">
                  <c:v>252.05</c:v>
                </c:pt>
                <c:pt idx="3044">
                  <c:v>252.1</c:v>
                </c:pt>
                <c:pt idx="3045">
                  <c:v>252.15</c:v>
                </c:pt>
                <c:pt idx="3046">
                  <c:v>252.2</c:v>
                </c:pt>
                <c:pt idx="3047">
                  <c:v>252.25</c:v>
                </c:pt>
                <c:pt idx="3048">
                  <c:v>252.3</c:v>
                </c:pt>
                <c:pt idx="3049">
                  <c:v>252.35</c:v>
                </c:pt>
                <c:pt idx="3050">
                  <c:v>252.4</c:v>
                </c:pt>
                <c:pt idx="3051">
                  <c:v>252.45</c:v>
                </c:pt>
                <c:pt idx="3052">
                  <c:v>252.5</c:v>
                </c:pt>
                <c:pt idx="3053">
                  <c:v>252.55</c:v>
                </c:pt>
                <c:pt idx="3054">
                  <c:v>252.6</c:v>
                </c:pt>
                <c:pt idx="3055">
                  <c:v>252.65</c:v>
                </c:pt>
                <c:pt idx="3056">
                  <c:v>252.7</c:v>
                </c:pt>
                <c:pt idx="3057">
                  <c:v>252.75</c:v>
                </c:pt>
                <c:pt idx="3058">
                  <c:v>252.8</c:v>
                </c:pt>
                <c:pt idx="3059">
                  <c:v>252.85</c:v>
                </c:pt>
                <c:pt idx="3060">
                  <c:v>252.9</c:v>
                </c:pt>
                <c:pt idx="3061">
                  <c:v>252.95</c:v>
                </c:pt>
                <c:pt idx="3062">
                  <c:v>253</c:v>
                </c:pt>
                <c:pt idx="3063">
                  <c:v>253.05</c:v>
                </c:pt>
                <c:pt idx="3064">
                  <c:v>253.1</c:v>
                </c:pt>
                <c:pt idx="3065">
                  <c:v>253.15</c:v>
                </c:pt>
                <c:pt idx="3066">
                  <c:v>253.2</c:v>
                </c:pt>
                <c:pt idx="3067">
                  <c:v>253.25</c:v>
                </c:pt>
                <c:pt idx="3068">
                  <c:v>253.3</c:v>
                </c:pt>
                <c:pt idx="3069">
                  <c:v>253.35</c:v>
                </c:pt>
                <c:pt idx="3070">
                  <c:v>253.4</c:v>
                </c:pt>
                <c:pt idx="3071">
                  <c:v>253.45</c:v>
                </c:pt>
                <c:pt idx="3072">
                  <c:v>253.5</c:v>
                </c:pt>
                <c:pt idx="3073">
                  <c:v>253.55</c:v>
                </c:pt>
                <c:pt idx="3074">
                  <c:v>253.6</c:v>
                </c:pt>
                <c:pt idx="3075">
                  <c:v>253.65</c:v>
                </c:pt>
                <c:pt idx="3076">
                  <c:v>253.7</c:v>
                </c:pt>
                <c:pt idx="3077">
                  <c:v>253.75</c:v>
                </c:pt>
                <c:pt idx="3078">
                  <c:v>253.8</c:v>
                </c:pt>
                <c:pt idx="3079">
                  <c:v>253.85</c:v>
                </c:pt>
                <c:pt idx="3080">
                  <c:v>253.9</c:v>
                </c:pt>
                <c:pt idx="3081">
                  <c:v>253.95</c:v>
                </c:pt>
                <c:pt idx="3082">
                  <c:v>254</c:v>
                </c:pt>
                <c:pt idx="3083">
                  <c:v>254.05</c:v>
                </c:pt>
                <c:pt idx="3084">
                  <c:v>254.1</c:v>
                </c:pt>
                <c:pt idx="3085">
                  <c:v>254.15</c:v>
                </c:pt>
                <c:pt idx="3086">
                  <c:v>254.2</c:v>
                </c:pt>
                <c:pt idx="3087">
                  <c:v>254.25</c:v>
                </c:pt>
                <c:pt idx="3088">
                  <c:v>254.3</c:v>
                </c:pt>
                <c:pt idx="3089">
                  <c:v>254.35</c:v>
                </c:pt>
                <c:pt idx="3090">
                  <c:v>254.4</c:v>
                </c:pt>
                <c:pt idx="3091">
                  <c:v>254.45</c:v>
                </c:pt>
                <c:pt idx="3092">
                  <c:v>254.5</c:v>
                </c:pt>
                <c:pt idx="3093">
                  <c:v>254.55</c:v>
                </c:pt>
                <c:pt idx="3094">
                  <c:v>254.6</c:v>
                </c:pt>
                <c:pt idx="3095">
                  <c:v>254.65</c:v>
                </c:pt>
                <c:pt idx="3096">
                  <c:v>254.7</c:v>
                </c:pt>
                <c:pt idx="3097">
                  <c:v>254.75</c:v>
                </c:pt>
                <c:pt idx="3098">
                  <c:v>254.8</c:v>
                </c:pt>
                <c:pt idx="3099">
                  <c:v>254.85</c:v>
                </c:pt>
                <c:pt idx="3100">
                  <c:v>254.9</c:v>
                </c:pt>
                <c:pt idx="3101">
                  <c:v>254.95</c:v>
                </c:pt>
                <c:pt idx="3102">
                  <c:v>255</c:v>
                </c:pt>
                <c:pt idx="3103">
                  <c:v>255.05</c:v>
                </c:pt>
                <c:pt idx="3104">
                  <c:v>255.1</c:v>
                </c:pt>
                <c:pt idx="3105">
                  <c:v>255.15</c:v>
                </c:pt>
                <c:pt idx="3106">
                  <c:v>255.2</c:v>
                </c:pt>
                <c:pt idx="3107">
                  <c:v>255.25</c:v>
                </c:pt>
                <c:pt idx="3108">
                  <c:v>255.3</c:v>
                </c:pt>
                <c:pt idx="3109">
                  <c:v>255.35</c:v>
                </c:pt>
                <c:pt idx="3110">
                  <c:v>255.4</c:v>
                </c:pt>
                <c:pt idx="3111">
                  <c:v>255.45</c:v>
                </c:pt>
                <c:pt idx="3112">
                  <c:v>255.5</c:v>
                </c:pt>
                <c:pt idx="3113">
                  <c:v>255.55</c:v>
                </c:pt>
                <c:pt idx="3114">
                  <c:v>255.6</c:v>
                </c:pt>
                <c:pt idx="3115">
                  <c:v>255.65</c:v>
                </c:pt>
                <c:pt idx="3116">
                  <c:v>255.7</c:v>
                </c:pt>
                <c:pt idx="3117">
                  <c:v>255.75</c:v>
                </c:pt>
                <c:pt idx="3118">
                  <c:v>255.8</c:v>
                </c:pt>
                <c:pt idx="3119">
                  <c:v>255.85</c:v>
                </c:pt>
                <c:pt idx="3120">
                  <c:v>255.9</c:v>
                </c:pt>
                <c:pt idx="3121">
                  <c:v>255.95</c:v>
                </c:pt>
                <c:pt idx="3122">
                  <c:v>256</c:v>
                </c:pt>
                <c:pt idx="3123">
                  <c:v>256.05</c:v>
                </c:pt>
                <c:pt idx="3124">
                  <c:v>256.10000000000002</c:v>
                </c:pt>
                <c:pt idx="3125">
                  <c:v>256.14999999999998</c:v>
                </c:pt>
                <c:pt idx="3126">
                  <c:v>256.2</c:v>
                </c:pt>
                <c:pt idx="3127">
                  <c:v>256.25</c:v>
                </c:pt>
                <c:pt idx="3128">
                  <c:v>256.3</c:v>
                </c:pt>
                <c:pt idx="3129">
                  <c:v>256.35000000000002</c:v>
                </c:pt>
                <c:pt idx="3130">
                  <c:v>256.39999999999998</c:v>
                </c:pt>
                <c:pt idx="3131">
                  <c:v>256.45</c:v>
                </c:pt>
                <c:pt idx="3132">
                  <c:v>256.5</c:v>
                </c:pt>
                <c:pt idx="3133">
                  <c:v>256.55</c:v>
                </c:pt>
                <c:pt idx="3134">
                  <c:v>256.60000000000002</c:v>
                </c:pt>
                <c:pt idx="3135">
                  <c:v>256.64999999999998</c:v>
                </c:pt>
                <c:pt idx="3136">
                  <c:v>256.7</c:v>
                </c:pt>
                <c:pt idx="3137">
                  <c:v>256.75</c:v>
                </c:pt>
                <c:pt idx="3138">
                  <c:v>256.8</c:v>
                </c:pt>
                <c:pt idx="3139">
                  <c:v>256.85000000000002</c:v>
                </c:pt>
                <c:pt idx="3140">
                  <c:v>256.89999999999998</c:v>
                </c:pt>
                <c:pt idx="3141">
                  <c:v>256.95</c:v>
                </c:pt>
                <c:pt idx="3142">
                  <c:v>257</c:v>
                </c:pt>
                <c:pt idx="3143">
                  <c:v>257.05</c:v>
                </c:pt>
                <c:pt idx="3144">
                  <c:v>257.10000000000002</c:v>
                </c:pt>
                <c:pt idx="3145">
                  <c:v>257.14999999999998</c:v>
                </c:pt>
                <c:pt idx="3146">
                  <c:v>257.2</c:v>
                </c:pt>
                <c:pt idx="3147">
                  <c:v>257.25</c:v>
                </c:pt>
                <c:pt idx="3148">
                  <c:v>257.3</c:v>
                </c:pt>
                <c:pt idx="3149">
                  <c:v>257.35000000000002</c:v>
                </c:pt>
                <c:pt idx="3150">
                  <c:v>257.39999999999998</c:v>
                </c:pt>
                <c:pt idx="3151">
                  <c:v>257.45</c:v>
                </c:pt>
                <c:pt idx="3152">
                  <c:v>257.5</c:v>
                </c:pt>
                <c:pt idx="3153">
                  <c:v>257.55</c:v>
                </c:pt>
                <c:pt idx="3154">
                  <c:v>257.60000000000002</c:v>
                </c:pt>
                <c:pt idx="3155">
                  <c:v>257.64999999999998</c:v>
                </c:pt>
                <c:pt idx="3156">
                  <c:v>257.7</c:v>
                </c:pt>
                <c:pt idx="3157">
                  <c:v>257.75</c:v>
                </c:pt>
                <c:pt idx="3158">
                  <c:v>257.8</c:v>
                </c:pt>
                <c:pt idx="3159">
                  <c:v>257.85000000000002</c:v>
                </c:pt>
                <c:pt idx="3160">
                  <c:v>257.89999999999998</c:v>
                </c:pt>
                <c:pt idx="3161">
                  <c:v>257.95</c:v>
                </c:pt>
                <c:pt idx="3162">
                  <c:v>258</c:v>
                </c:pt>
                <c:pt idx="3163">
                  <c:v>258.05</c:v>
                </c:pt>
                <c:pt idx="3164">
                  <c:v>258.10000000000002</c:v>
                </c:pt>
                <c:pt idx="3165">
                  <c:v>258.14999999999998</c:v>
                </c:pt>
                <c:pt idx="3166">
                  <c:v>258.2</c:v>
                </c:pt>
                <c:pt idx="3167">
                  <c:v>258.25</c:v>
                </c:pt>
                <c:pt idx="3168">
                  <c:v>258.3</c:v>
                </c:pt>
                <c:pt idx="3169">
                  <c:v>258.35000000000002</c:v>
                </c:pt>
                <c:pt idx="3170">
                  <c:v>258.39999999999998</c:v>
                </c:pt>
                <c:pt idx="3171">
                  <c:v>258.45</c:v>
                </c:pt>
                <c:pt idx="3172">
                  <c:v>258.5</c:v>
                </c:pt>
                <c:pt idx="3173">
                  <c:v>258.55</c:v>
                </c:pt>
                <c:pt idx="3174">
                  <c:v>258.60000000000002</c:v>
                </c:pt>
                <c:pt idx="3175">
                  <c:v>258.64999999999998</c:v>
                </c:pt>
                <c:pt idx="3176">
                  <c:v>258.7</c:v>
                </c:pt>
                <c:pt idx="3177">
                  <c:v>258.75</c:v>
                </c:pt>
                <c:pt idx="3178">
                  <c:v>258.8</c:v>
                </c:pt>
                <c:pt idx="3179">
                  <c:v>258.85000000000002</c:v>
                </c:pt>
                <c:pt idx="3180">
                  <c:v>258.89999999999998</c:v>
                </c:pt>
                <c:pt idx="3181">
                  <c:v>258.95</c:v>
                </c:pt>
                <c:pt idx="3182">
                  <c:v>259</c:v>
                </c:pt>
                <c:pt idx="3183">
                  <c:v>259.05</c:v>
                </c:pt>
                <c:pt idx="3184">
                  <c:v>259.10000000000002</c:v>
                </c:pt>
                <c:pt idx="3185">
                  <c:v>259.14999999999998</c:v>
                </c:pt>
                <c:pt idx="3186">
                  <c:v>259.2</c:v>
                </c:pt>
                <c:pt idx="3187">
                  <c:v>259.25</c:v>
                </c:pt>
                <c:pt idx="3188">
                  <c:v>259.3</c:v>
                </c:pt>
                <c:pt idx="3189">
                  <c:v>259.35000000000002</c:v>
                </c:pt>
                <c:pt idx="3190">
                  <c:v>259.39999999999998</c:v>
                </c:pt>
                <c:pt idx="3191">
                  <c:v>259.45</c:v>
                </c:pt>
                <c:pt idx="3192">
                  <c:v>259.5</c:v>
                </c:pt>
                <c:pt idx="3193">
                  <c:v>259.55</c:v>
                </c:pt>
                <c:pt idx="3194">
                  <c:v>259.60000000000002</c:v>
                </c:pt>
                <c:pt idx="3195">
                  <c:v>259.64999999999998</c:v>
                </c:pt>
                <c:pt idx="3196">
                  <c:v>259.7</c:v>
                </c:pt>
                <c:pt idx="3197">
                  <c:v>259.75</c:v>
                </c:pt>
                <c:pt idx="3198">
                  <c:v>259.8</c:v>
                </c:pt>
                <c:pt idx="3199">
                  <c:v>259.85000000000002</c:v>
                </c:pt>
                <c:pt idx="3200">
                  <c:v>259.89999999999998</c:v>
                </c:pt>
                <c:pt idx="3201">
                  <c:v>259.95</c:v>
                </c:pt>
                <c:pt idx="3202">
                  <c:v>260</c:v>
                </c:pt>
                <c:pt idx="3203">
                  <c:v>260.05</c:v>
                </c:pt>
                <c:pt idx="3204">
                  <c:v>260.10000000000002</c:v>
                </c:pt>
                <c:pt idx="3205">
                  <c:v>260.14999999999998</c:v>
                </c:pt>
                <c:pt idx="3206">
                  <c:v>260.2</c:v>
                </c:pt>
                <c:pt idx="3207">
                  <c:v>260.25</c:v>
                </c:pt>
                <c:pt idx="3208">
                  <c:v>260.3</c:v>
                </c:pt>
                <c:pt idx="3209">
                  <c:v>260.35000000000002</c:v>
                </c:pt>
                <c:pt idx="3210">
                  <c:v>260.39999999999998</c:v>
                </c:pt>
                <c:pt idx="3211">
                  <c:v>260.45</c:v>
                </c:pt>
                <c:pt idx="3212">
                  <c:v>260.5</c:v>
                </c:pt>
                <c:pt idx="3213">
                  <c:v>260.55</c:v>
                </c:pt>
                <c:pt idx="3214">
                  <c:v>260.60000000000002</c:v>
                </c:pt>
                <c:pt idx="3215">
                  <c:v>260.64999999999998</c:v>
                </c:pt>
                <c:pt idx="3216">
                  <c:v>260.7</c:v>
                </c:pt>
                <c:pt idx="3217">
                  <c:v>260.75</c:v>
                </c:pt>
                <c:pt idx="3218">
                  <c:v>260.8</c:v>
                </c:pt>
                <c:pt idx="3219">
                  <c:v>260.85000000000002</c:v>
                </c:pt>
                <c:pt idx="3220">
                  <c:v>260.89999999999998</c:v>
                </c:pt>
                <c:pt idx="3221">
                  <c:v>260.95</c:v>
                </c:pt>
                <c:pt idx="3222">
                  <c:v>261</c:v>
                </c:pt>
                <c:pt idx="3223">
                  <c:v>261.05</c:v>
                </c:pt>
                <c:pt idx="3224">
                  <c:v>261.10000000000002</c:v>
                </c:pt>
                <c:pt idx="3225">
                  <c:v>261.14999999999998</c:v>
                </c:pt>
                <c:pt idx="3226">
                  <c:v>261.2</c:v>
                </c:pt>
                <c:pt idx="3227">
                  <c:v>261.25</c:v>
                </c:pt>
                <c:pt idx="3228">
                  <c:v>261.3</c:v>
                </c:pt>
                <c:pt idx="3229">
                  <c:v>261.35000000000002</c:v>
                </c:pt>
                <c:pt idx="3230">
                  <c:v>261.39999999999998</c:v>
                </c:pt>
                <c:pt idx="3231">
                  <c:v>261.45</c:v>
                </c:pt>
                <c:pt idx="3232">
                  <c:v>261.5</c:v>
                </c:pt>
                <c:pt idx="3233">
                  <c:v>261.55</c:v>
                </c:pt>
                <c:pt idx="3234">
                  <c:v>261.60000000000002</c:v>
                </c:pt>
                <c:pt idx="3235">
                  <c:v>261.64999999999998</c:v>
                </c:pt>
                <c:pt idx="3236">
                  <c:v>261.7</c:v>
                </c:pt>
                <c:pt idx="3237">
                  <c:v>261.75</c:v>
                </c:pt>
                <c:pt idx="3238">
                  <c:v>261.8</c:v>
                </c:pt>
                <c:pt idx="3239">
                  <c:v>261.85000000000002</c:v>
                </c:pt>
                <c:pt idx="3240">
                  <c:v>261.89999999999998</c:v>
                </c:pt>
                <c:pt idx="3241">
                  <c:v>261.95</c:v>
                </c:pt>
                <c:pt idx="3242">
                  <c:v>262</c:v>
                </c:pt>
                <c:pt idx="3243">
                  <c:v>262.05</c:v>
                </c:pt>
                <c:pt idx="3244">
                  <c:v>262.10000000000002</c:v>
                </c:pt>
                <c:pt idx="3245">
                  <c:v>262.14999999999998</c:v>
                </c:pt>
                <c:pt idx="3246">
                  <c:v>262.2</c:v>
                </c:pt>
                <c:pt idx="3247">
                  <c:v>262.25</c:v>
                </c:pt>
                <c:pt idx="3248">
                  <c:v>262.3</c:v>
                </c:pt>
                <c:pt idx="3249">
                  <c:v>262.35000000000002</c:v>
                </c:pt>
                <c:pt idx="3250">
                  <c:v>262.39999999999998</c:v>
                </c:pt>
                <c:pt idx="3251">
                  <c:v>262.45</c:v>
                </c:pt>
                <c:pt idx="3252">
                  <c:v>262.5</c:v>
                </c:pt>
                <c:pt idx="3253">
                  <c:v>262.55</c:v>
                </c:pt>
                <c:pt idx="3254">
                  <c:v>262.60000000000002</c:v>
                </c:pt>
                <c:pt idx="3255">
                  <c:v>262.64999999999998</c:v>
                </c:pt>
                <c:pt idx="3256">
                  <c:v>262.7</c:v>
                </c:pt>
                <c:pt idx="3257">
                  <c:v>262.75</c:v>
                </c:pt>
                <c:pt idx="3258">
                  <c:v>262.8</c:v>
                </c:pt>
                <c:pt idx="3259">
                  <c:v>262.85000000000002</c:v>
                </c:pt>
                <c:pt idx="3260">
                  <c:v>262.89999999999998</c:v>
                </c:pt>
                <c:pt idx="3261">
                  <c:v>262.95</c:v>
                </c:pt>
                <c:pt idx="3262">
                  <c:v>263</c:v>
                </c:pt>
                <c:pt idx="3263">
                  <c:v>263.05</c:v>
                </c:pt>
                <c:pt idx="3264">
                  <c:v>263.10000000000002</c:v>
                </c:pt>
                <c:pt idx="3265">
                  <c:v>263.14999999999998</c:v>
                </c:pt>
                <c:pt idx="3266">
                  <c:v>263.2</c:v>
                </c:pt>
                <c:pt idx="3267">
                  <c:v>263.25</c:v>
                </c:pt>
                <c:pt idx="3268">
                  <c:v>263.3</c:v>
                </c:pt>
                <c:pt idx="3269">
                  <c:v>263.35000000000002</c:v>
                </c:pt>
                <c:pt idx="3270">
                  <c:v>263.39999999999998</c:v>
                </c:pt>
                <c:pt idx="3271">
                  <c:v>263.45</c:v>
                </c:pt>
                <c:pt idx="3272">
                  <c:v>263.5</c:v>
                </c:pt>
                <c:pt idx="3273">
                  <c:v>263.55</c:v>
                </c:pt>
                <c:pt idx="3274">
                  <c:v>263.60000000000002</c:v>
                </c:pt>
                <c:pt idx="3275">
                  <c:v>263.64999999999998</c:v>
                </c:pt>
                <c:pt idx="3276">
                  <c:v>263.7</c:v>
                </c:pt>
                <c:pt idx="3277">
                  <c:v>263.75</c:v>
                </c:pt>
                <c:pt idx="3278">
                  <c:v>263.8</c:v>
                </c:pt>
                <c:pt idx="3279">
                  <c:v>263.85000000000002</c:v>
                </c:pt>
                <c:pt idx="3280">
                  <c:v>263.89999999999998</c:v>
                </c:pt>
                <c:pt idx="3281">
                  <c:v>263.95</c:v>
                </c:pt>
                <c:pt idx="3282">
                  <c:v>264</c:v>
                </c:pt>
                <c:pt idx="3283">
                  <c:v>264.05</c:v>
                </c:pt>
                <c:pt idx="3284">
                  <c:v>264.10000000000002</c:v>
                </c:pt>
                <c:pt idx="3285">
                  <c:v>264.14999999999998</c:v>
                </c:pt>
                <c:pt idx="3286">
                  <c:v>264.2</c:v>
                </c:pt>
                <c:pt idx="3287">
                  <c:v>264.25</c:v>
                </c:pt>
                <c:pt idx="3288">
                  <c:v>264.3</c:v>
                </c:pt>
                <c:pt idx="3289">
                  <c:v>264.35000000000002</c:v>
                </c:pt>
                <c:pt idx="3290">
                  <c:v>264.39999999999998</c:v>
                </c:pt>
                <c:pt idx="3291">
                  <c:v>264.45</c:v>
                </c:pt>
                <c:pt idx="3292">
                  <c:v>264.5</c:v>
                </c:pt>
                <c:pt idx="3293">
                  <c:v>264.55</c:v>
                </c:pt>
                <c:pt idx="3294">
                  <c:v>264.60000000000002</c:v>
                </c:pt>
                <c:pt idx="3295">
                  <c:v>264.64999999999998</c:v>
                </c:pt>
                <c:pt idx="3296">
                  <c:v>264.7</c:v>
                </c:pt>
                <c:pt idx="3297">
                  <c:v>264.75</c:v>
                </c:pt>
                <c:pt idx="3298">
                  <c:v>264.8</c:v>
                </c:pt>
                <c:pt idx="3299">
                  <c:v>264.85000000000002</c:v>
                </c:pt>
                <c:pt idx="3300">
                  <c:v>264.89999999999998</c:v>
                </c:pt>
                <c:pt idx="3301">
                  <c:v>264.95</c:v>
                </c:pt>
                <c:pt idx="3302">
                  <c:v>265</c:v>
                </c:pt>
                <c:pt idx="3303">
                  <c:v>265.05</c:v>
                </c:pt>
                <c:pt idx="3304">
                  <c:v>265.10000000000002</c:v>
                </c:pt>
                <c:pt idx="3305">
                  <c:v>265.14999999999998</c:v>
                </c:pt>
                <c:pt idx="3306">
                  <c:v>265.2</c:v>
                </c:pt>
                <c:pt idx="3307">
                  <c:v>265.25</c:v>
                </c:pt>
                <c:pt idx="3308">
                  <c:v>265.3</c:v>
                </c:pt>
                <c:pt idx="3309">
                  <c:v>265.35000000000002</c:v>
                </c:pt>
                <c:pt idx="3310">
                  <c:v>265.39999999999998</c:v>
                </c:pt>
                <c:pt idx="3311">
                  <c:v>265.45</c:v>
                </c:pt>
                <c:pt idx="3312">
                  <c:v>265.5</c:v>
                </c:pt>
                <c:pt idx="3313">
                  <c:v>265.55</c:v>
                </c:pt>
                <c:pt idx="3314">
                  <c:v>265.60000000000002</c:v>
                </c:pt>
                <c:pt idx="3315">
                  <c:v>265.64999999999998</c:v>
                </c:pt>
                <c:pt idx="3316">
                  <c:v>265.7</c:v>
                </c:pt>
                <c:pt idx="3317">
                  <c:v>265.75</c:v>
                </c:pt>
                <c:pt idx="3318">
                  <c:v>265.8</c:v>
                </c:pt>
                <c:pt idx="3319">
                  <c:v>265.85000000000002</c:v>
                </c:pt>
                <c:pt idx="3320">
                  <c:v>265.89999999999998</c:v>
                </c:pt>
                <c:pt idx="3321">
                  <c:v>265.95</c:v>
                </c:pt>
                <c:pt idx="3322">
                  <c:v>266</c:v>
                </c:pt>
                <c:pt idx="3323">
                  <c:v>266.05</c:v>
                </c:pt>
                <c:pt idx="3324">
                  <c:v>266.10000000000002</c:v>
                </c:pt>
                <c:pt idx="3325">
                  <c:v>266.14999999999998</c:v>
                </c:pt>
                <c:pt idx="3326">
                  <c:v>266.2</c:v>
                </c:pt>
                <c:pt idx="3327">
                  <c:v>266.25</c:v>
                </c:pt>
                <c:pt idx="3328">
                  <c:v>266.3</c:v>
                </c:pt>
                <c:pt idx="3329">
                  <c:v>266.35000000000002</c:v>
                </c:pt>
                <c:pt idx="3330">
                  <c:v>266.39999999999998</c:v>
                </c:pt>
                <c:pt idx="3331">
                  <c:v>266.45</c:v>
                </c:pt>
                <c:pt idx="3332">
                  <c:v>266.5</c:v>
                </c:pt>
                <c:pt idx="3333">
                  <c:v>266.55</c:v>
                </c:pt>
                <c:pt idx="3334">
                  <c:v>266.60000000000002</c:v>
                </c:pt>
                <c:pt idx="3335">
                  <c:v>266.64999999999998</c:v>
                </c:pt>
                <c:pt idx="3336">
                  <c:v>266.7</c:v>
                </c:pt>
                <c:pt idx="3337">
                  <c:v>266.75</c:v>
                </c:pt>
                <c:pt idx="3338">
                  <c:v>266.8</c:v>
                </c:pt>
                <c:pt idx="3339">
                  <c:v>266.85000000000002</c:v>
                </c:pt>
                <c:pt idx="3340">
                  <c:v>266.89999999999998</c:v>
                </c:pt>
                <c:pt idx="3341">
                  <c:v>266.95</c:v>
                </c:pt>
                <c:pt idx="3342">
                  <c:v>267</c:v>
                </c:pt>
                <c:pt idx="3343">
                  <c:v>267.05</c:v>
                </c:pt>
                <c:pt idx="3344">
                  <c:v>267.10000000000002</c:v>
                </c:pt>
                <c:pt idx="3345">
                  <c:v>267.14999999999998</c:v>
                </c:pt>
                <c:pt idx="3346">
                  <c:v>267.2</c:v>
                </c:pt>
                <c:pt idx="3347">
                  <c:v>267.25</c:v>
                </c:pt>
                <c:pt idx="3348">
                  <c:v>267.3</c:v>
                </c:pt>
                <c:pt idx="3349">
                  <c:v>267.35000000000002</c:v>
                </c:pt>
                <c:pt idx="3350">
                  <c:v>267.39999999999998</c:v>
                </c:pt>
                <c:pt idx="3351">
                  <c:v>267.45</c:v>
                </c:pt>
                <c:pt idx="3352">
                  <c:v>267.5</c:v>
                </c:pt>
                <c:pt idx="3353">
                  <c:v>267.55</c:v>
                </c:pt>
                <c:pt idx="3354">
                  <c:v>267.60000000000002</c:v>
                </c:pt>
                <c:pt idx="3355">
                  <c:v>267.64999999999998</c:v>
                </c:pt>
                <c:pt idx="3356">
                  <c:v>267.7</c:v>
                </c:pt>
                <c:pt idx="3357">
                  <c:v>267.75</c:v>
                </c:pt>
                <c:pt idx="3358">
                  <c:v>267.8</c:v>
                </c:pt>
                <c:pt idx="3359">
                  <c:v>267.85000000000002</c:v>
                </c:pt>
                <c:pt idx="3360">
                  <c:v>267.89999999999998</c:v>
                </c:pt>
                <c:pt idx="3361">
                  <c:v>267.95</c:v>
                </c:pt>
                <c:pt idx="3362">
                  <c:v>268</c:v>
                </c:pt>
                <c:pt idx="3363">
                  <c:v>268.05</c:v>
                </c:pt>
                <c:pt idx="3364">
                  <c:v>268.10000000000002</c:v>
                </c:pt>
                <c:pt idx="3365">
                  <c:v>268.14999999999998</c:v>
                </c:pt>
                <c:pt idx="3366">
                  <c:v>268.2</c:v>
                </c:pt>
                <c:pt idx="3367">
                  <c:v>268.25</c:v>
                </c:pt>
                <c:pt idx="3368">
                  <c:v>268.3</c:v>
                </c:pt>
                <c:pt idx="3369">
                  <c:v>268.35000000000002</c:v>
                </c:pt>
                <c:pt idx="3370">
                  <c:v>268.39999999999998</c:v>
                </c:pt>
                <c:pt idx="3371">
                  <c:v>268.45</c:v>
                </c:pt>
                <c:pt idx="3372">
                  <c:v>268.5</c:v>
                </c:pt>
                <c:pt idx="3373">
                  <c:v>268.55</c:v>
                </c:pt>
                <c:pt idx="3374">
                  <c:v>268.60000000000002</c:v>
                </c:pt>
                <c:pt idx="3375">
                  <c:v>268.64999999999998</c:v>
                </c:pt>
                <c:pt idx="3376">
                  <c:v>268.7</c:v>
                </c:pt>
                <c:pt idx="3377">
                  <c:v>268.75</c:v>
                </c:pt>
                <c:pt idx="3378">
                  <c:v>268.8</c:v>
                </c:pt>
                <c:pt idx="3379">
                  <c:v>268.85000000000002</c:v>
                </c:pt>
                <c:pt idx="3380">
                  <c:v>268.89999999999998</c:v>
                </c:pt>
                <c:pt idx="3381">
                  <c:v>268.95</c:v>
                </c:pt>
                <c:pt idx="3382">
                  <c:v>269</c:v>
                </c:pt>
                <c:pt idx="3383">
                  <c:v>269.05</c:v>
                </c:pt>
                <c:pt idx="3384">
                  <c:v>269.10000000000002</c:v>
                </c:pt>
                <c:pt idx="3385">
                  <c:v>269.14999999999998</c:v>
                </c:pt>
                <c:pt idx="3386">
                  <c:v>269.2</c:v>
                </c:pt>
                <c:pt idx="3387">
                  <c:v>269.25</c:v>
                </c:pt>
                <c:pt idx="3388">
                  <c:v>269.3</c:v>
                </c:pt>
                <c:pt idx="3389">
                  <c:v>269.35000000000002</c:v>
                </c:pt>
                <c:pt idx="3390">
                  <c:v>269.39999999999998</c:v>
                </c:pt>
                <c:pt idx="3391">
                  <c:v>269.45</c:v>
                </c:pt>
                <c:pt idx="3392">
                  <c:v>269.5</c:v>
                </c:pt>
                <c:pt idx="3393">
                  <c:v>269.55</c:v>
                </c:pt>
                <c:pt idx="3394">
                  <c:v>269.60000000000002</c:v>
                </c:pt>
                <c:pt idx="3395">
                  <c:v>269.64999999999998</c:v>
                </c:pt>
                <c:pt idx="3396">
                  <c:v>269.7</c:v>
                </c:pt>
                <c:pt idx="3397">
                  <c:v>269.75</c:v>
                </c:pt>
                <c:pt idx="3398">
                  <c:v>269.8</c:v>
                </c:pt>
                <c:pt idx="3399">
                  <c:v>269.85000000000002</c:v>
                </c:pt>
                <c:pt idx="3400">
                  <c:v>269.89999999999998</c:v>
                </c:pt>
                <c:pt idx="3401">
                  <c:v>269.95</c:v>
                </c:pt>
                <c:pt idx="3402">
                  <c:v>270</c:v>
                </c:pt>
                <c:pt idx="3403">
                  <c:v>270.05</c:v>
                </c:pt>
                <c:pt idx="3404">
                  <c:v>270.10000000000002</c:v>
                </c:pt>
                <c:pt idx="3405">
                  <c:v>270.14999999999998</c:v>
                </c:pt>
                <c:pt idx="3406">
                  <c:v>270.2</c:v>
                </c:pt>
                <c:pt idx="3407">
                  <c:v>270.25</c:v>
                </c:pt>
                <c:pt idx="3408">
                  <c:v>270.3</c:v>
                </c:pt>
                <c:pt idx="3409">
                  <c:v>270.35000000000002</c:v>
                </c:pt>
                <c:pt idx="3410">
                  <c:v>270.39999999999998</c:v>
                </c:pt>
                <c:pt idx="3411">
                  <c:v>270.45</c:v>
                </c:pt>
                <c:pt idx="3412">
                  <c:v>270.5</c:v>
                </c:pt>
                <c:pt idx="3413">
                  <c:v>270.55</c:v>
                </c:pt>
                <c:pt idx="3414">
                  <c:v>270.60000000000002</c:v>
                </c:pt>
                <c:pt idx="3415">
                  <c:v>270.64999999999998</c:v>
                </c:pt>
                <c:pt idx="3416">
                  <c:v>270.7</c:v>
                </c:pt>
                <c:pt idx="3417">
                  <c:v>270.75</c:v>
                </c:pt>
                <c:pt idx="3418">
                  <c:v>270.8</c:v>
                </c:pt>
                <c:pt idx="3419">
                  <c:v>270.85000000000002</c:v>
                </c:pt>
                <c:pt idx="3420">
                  <c:v>270.89999999999998</c:v>
                </c:pt>
                <c:pt idx="3421">
                  <c:v>270.95</c:v>
                </c:pt>
                <c:pt idx="3422">
                  <c:v>271</c:v>
                </c:pt>
                <c:pt idx="3423">
                  <c:v>271.05</c:v>
                </c:pt>
                <c:pt idx="3424">
                  <c:v>271.10000000000002</c:v>
                </c:pt>
                <c:pt idx="3425">
                  <c:v>271.14999999999998</c:v>
                </c:pt>
                <c:pt idx="3426">
                  <c:v>271.2</c:v>
                </c:pt>
                <c:pt idx="3427">
                  <c:v>271.25</c:v>
                </c:pt>
                <c:pt idx="3428">
                  <c:v>271.3</c:v>
                </c:pt>
                <c:pt idx="3429">
                  <c:v>271.35000000000002</c:v>
                </c:pt>
                <c:pt idx="3430">
                  <c:v>271.39999999999998</c:v>
                </c:pt>
                <c:pt idx="3431">
                  <c:v>271.45</c:v>
                </c:pt>
                <c:pt idx="3432">
                  <c:v>271.5</c:v>
                </c:pt>
                <c:pt idx="3433">
                  <c:v>271.55</c:v>
                </c:pt>
                <c:pt idx="3434">
                  <c:v>271.60000000000002</c:v>
                </c:pt>
                <c:pt idx="3435">
                  <c:v>271.64999999999998</c:v>
                </c:pt>
                <c:pt idx="3436">
                  <c:v>271.7</c:v>
                </c:pt>
                <c:pt idx="3437">
                  <c:v>271.75</c:v>
                </c:pt>
                <c:pt idx="3438">
                  <c:v>271.8</c:v>
                </c:pt>
                <c:pt idx="3439">
                  <c:v>271.85000000000002</c:v>
                </c:pt>
                <c:pt idx="3440">
                  <c:v>271.89999999999998</c:v>
                </c:pt>
                <c:pt idx="3441">
                  <c:v>271.95</c:v>
                </c:pt>
                <c:pt idx="3442">
                  <c:v>272</c:v>
                </c:pt>
                <c:pt idx="3443">
                  <c:v>272.05</c:v>
                </c:pt>
                <c:pt idx="3444">
                  <c:v>272.10000000000002</c:v>
                </c:pt>
                <c:pt idx="3445">
                  <c:v>272.14999999999998</c:v>
                </c:pt>
                <c:pt idx="3446">
                  <c:v>272.2</c:v>
                </c:pt>
                <c:pt idx="3447">
                  <c:v>272.25</c:v>
                </c:pt>
                <c:pt idx="3448">
                  <c:v>272.3</c:v>
                </c:pt>
                <c:pt idx="3449">
                  <c:v>272.35000000000002</c:v>
                </c:pt>
                <c:pt idx="3450">
                  <c:v>272.39999999999998</c:v>
                </c:pt>
                <c:pt idx="3451">
                  <c:v>272.45</c:v>
                </c:pt>
                <c:pt idx="3452">
                  <c:v>272.5</c:v>
                </c:pt>
                <c:pt idx="3453">
                  <c:v>272.55</c:v>
                </c:pt>
                <c:pt idx="3454">
                  <c:v>272.60000000000002</c:v>
                </c:pt>
                <c:pt idx="3455">
                  <c:v>272.64999999999998</c:v>
                </c:pt>
                <c:pt idx="3456">
                  <c:v>272.7</c:v>
                </c:pt>
                <c:pt idx="3457">
                  <c:v>272.75</c:v>
                </c:pt>
                <c:pt idx="3458">
                  <c:v>272.8</c:v>
                </c:pt>
                <c:pt idx="3459">
                  <c:v>272.85000000000002</c:v>
                </c:pt>
                <c:pt idx="3460">
                  <c:v>272.89999999999998</c:v>
                </c:pt>
                <c:pt idx="3461">
                  <c:v>272.95</c:v>
                </c:pt>
                <c:pt idx="3462">
                  <c:v>273</c:v>
                </c:pt>
                <c:pt idx="3463">
                  <c:v>273.05</c:v>
                </c:pt>
                <c:pt idx="3464">
                  <c:v>273.10000000000002</c:v>
                </c:pt>
                <c:pt idx="3465">
                  <c:v>273.14999999999998</c:v>
                </c:pt>
                <c:pt idx="3466">
                  <c:v>273.2</c:v>
                </c:pt>
                <c:pt idx="3467">
                  <c:v>273.25</c:v>
                </c:pt>
                <c:pt idx="3468">
                  <c:v>273.3</c:v>
                </c:pt>
                <c:pt idx="3469">
                  <c:v>273.35000000000002</c:v>
                </c:pt>
                <c:pt idx="3470">
                  <c:v>273.39999999999998</c:v>
                </c:pt>
                <c:pt idx="3471">
                  <c:v>273.45</c:v>
                </c:pt>
                <c:pt idx="3472">
                  <c:v>273.5</c:v>
                </c:pt>
                <c:pt idx="3473">
                  <c:v>273.55</c:v>
                </c:pt>
                <c:pt idx="3474">
                  <c:v>273.60000000000002</c:v>
                </c:pt>
                <c:pt idx="3475">
                  <c:v>273.64999999999998</c:v>
                </c:pt>
                <c:pt idx="3476">
                  <c:v>273.7</c:v>
                </c:pt>
                <c:pt idx="3477">
                  <c:v>273.75</c:v>
                </c:pt>
                <c:pt idx="3478">
                  <c:v>273.8</c:v>
                </c:pt>
                <c:pt idx="3479">
                  <c:v>273.85000000000002</c:v>
                </c:pt>
                <c:pt idx="3480">
                  <c:v>273.89999999999998</c:v>
                </c:pt>
                <c:pt idx="3481">
                  <c:v>273.95</c:v>
                </c:pt>
                <c:pt idx="3482">
                  <c:v>274</c:v>
                </c:pt>
                <c:pt idx="3483">
                  <c:v>274.05</c:v>
                </c:pt>
                <c:pt idx="3484">
                  <c:v>274.10000000000002</c:v>
                </c:pt>
                <c:pt idx="3485">
                  <c:v>274.14999999999998</c:v>
                </c:pt>
                <c:pt idx="3486">
                  <c:v>274.2</c:v>
                </c:pt>
                <c:pt idx="3487">
                  <c:v>274.25</c:v>
                </c:pt>
                <c:pt idx="3488">
                  <c:v>274.3</c:v>
                </c:pt>
                <c:pt idx="3489">
                  <c:v>274.35000000000002</c:v>
                </c:pt>
                <c:pt idx="3490">
                  <c:v>274.39999999999998</c:v>
                </c:pt>
                <c:pt idx="3491">
                  <c:v>274.45</c:v>
                </c:pt>
                <c:pt idx="3492">
                  <c:v>274.5</c:v>
                </c:pt>
                <c:pt idx="3493">
                  <c:v>274.55</c:v>
                </c:pt>
                <c:pt idx="3494">
                  <c:v>274.60000000000002</c:v>
                </c:pt>
                <c:pt idx="3495">
                  <c:v>274.64999999999998</c:v>
                </c:pt>
                <c:pt idx="3496">
                  <c:v>274.7</c:v>
                </c:pt>
                <c:pt idx="3497">
                  <c:v>274.75</c:v>
                </c:pt>
                <c:pt idx="3498">
                  <c:v>274.8</c:v>
                </c:pt>
                <c:pt idx="3499">
                  <c:v>274.85000000000002</c:v>
                </c:pt>
                <c:pt idx="3500">
                  <c:v>274.89999999999998</c:v>
                </c:pt>
                <c:pt idx="3501">
                  <c:v>274.95</c:v>
                </c:pt>
                <c:pt idx="3502">
                  <c:v>275</c:v>
                </c:pt>
                <c:pt idx="3503">
                  <c:v>275.05</c:v>
                </c:pt>
                <c:pt idx="3504">
                  <c:v>275.10000000000002</c:v>
                </c:pt>
                <c:pt idx="3505">
                  <c:v>275.14999999999998</c:v>
                </c:pt>
                <c:pt idx="3506">
                  <c:v>275.2</c:v>
                </c:pt>
                <c:pt idx="3507">
                  <c:v>275.25</c:v>
                </c:pt>
                <c:pt idx="3508">
                  <c:v>275.3</c:v>
                </c:pt>
                <c:pt idx="3509">
                  <c:v>275.35000000000002</c:v>
                </c:pt>
                <c:pt idx="3510">
                  <c:v>275.39999999999998</c:v>
                </c:pt>
                <c:pt idx="3511">
                  <c:v>275.45</c:v>
                </c:pt>
                <c:pt idx="3512">
                  <c:v>275.5</c:v>
                </c:pt>
                <c:pt idx="3513">
                  <c:v>275.55</c:v>
                </c:pt>
                <c:pt idx="3514">
                  <c:v>275.60000000000002</c:v>
                </c:pt>
                <c:pt idx="3515">
                  <c:v>275.64999999999998</c:v>
                </c:pt>
                <c:pt idx="3516">
                  <c:v>275.7</c:v>
                </c:pt>
                <c:pt idx="3517">
                  <c:v>275.75</c:v>
                </c:pt>
                <c:pt idx="3518">
                  <c:v>275.8</c:v>
                </c:pt>
                <c:pt idx="3519">
                  <c:v>275.85000000000002</c:v>
                </c:pt>
                <c:pt idx="3520">
                  <c:v>275.89999999999998</c:v>
                </c:pt>
                <c:pt idx="3521">
                  <c:v>275.95</c:v>
                </c:pt>
                <c:pt idx="3522">
                  <c:v>276</c:v>
                </c:pt>
                <c:pt idx="3523">
                  <c:v>276.05</c:v>
                </c:pt>
                <c:pt idx="3524">
                  <c:v>276.10000000000002</c:v>
                </c:pt>
                <c:pt idx="3525">
                  <c:v>276.14999999999998</c:v>
                </c:pt>
                <c:pt idx="3526">
                  <c:v>276.2</c:v>
                </c:pt>
                <c:pt idx="3527">
                  <c:v>276.25</c:v>
                </c:pt>
                <c:pt idx="3528">
                  <c:v>276.3</c:v>
                </c:pt>
                <c:pt idx="3529">
                  <c:v>276.35000000000002</c:v>
                </c:pt>
                <c:pt idx="3530">
                  <c:v>276.39999999999998</c:v>
                </c:pt>
                <c:pt idx="3531">
                  <c:v>276.45</c:v>
                </c:pt>
                <c:pt idx="3532">
                  <c:v>276.5</c:v>
                </c:pt>
                <c:pt idx="3533">
                  <c:v>276.55</c:v>
                </c:pt>
                <c:pt idx="3534">
                  <c:v>276.60000000000002</c:v>
                </c:pt>
                <c:pt idx="3535">
                  <c:v>276.64999999999998</c:v>
                </c:pt>
                <c:pt idx="3536">
                  <c:v>276.7</c:v>
                </c:pt>
                <c:pt idx="3537">
                  <c:v>276.75</c:v>
                </c:pt>
                <c:pt idx="3538">
                  <c:v>276.8</c:v>
                </c:pt>
                <c:pt idx="3539">
                  <c:v>276.85000000000002</c:v>
                </c:pt>
                <c:pt idx="3540">
                  <c:v>276.89999999999998</c:v>
                </c:pt>
                <c:pt idx="3541">
                  <c:v>276.95</c:v>
                </c:pt>
                <c:pt idx="3542">
                  <c:v>277</c:v>
                </c:pt>
                <c:pt idx="3543">
                  <c:v>277.05</c:v>
                </c:pt>
                <c:pt idx="3544">
                  <c:v>277.10000000000002</c:v>
                </c:pt>
                <c:pt idx="3545">
                  <c:v>277.14999999999998</c:v>
                </c:pt>
                <c:pt idx="3546">
                  <c:v>277.2</c:v>
                </c:pt>
                <c:pt idx="3547">
                  <c:v>277.25</c:v>
                </c:pt>
                <c:pt idx="3548">
                  <c:v>277.3</c:v>
                </c:pt>
                <c:pt idx="3549">
                  <c:v>277.35000000000002</c:v>
                </c:pt>
                <c:pt idx="3550">
                  <c:v>277.39999999999998</c:v>
                </c:pt>
                <c:pt idx="3551">
                  <c:v>277.45</c:v>
                </c:pt>
                <c:pt idx="3552">
                  <c:v>277.5</c:v>
                </c:pt>
                <c:pt idx="3553">
                  <c:v>277.55</c:v>
                </c:pt>
                <c:pt idx="3554">
                  <c:v>277.60000000000002</c:v>
                </c:pt>
                <c:pt idx="3555">
                  <c:v>277.64999999999998</c:v>
                </c:pt>
                <c:pt idx="3556">
                  <c:v>277.7</c:v>
                </c:pt>
                <c:pt idx="3557">
                  <c:v>277.75</c:v>
                </c:pt>
                <c:pt idx="3558">
                  <c:v>277.8</c:v>
                </c:pt>
                <c:pt idx="3559">
                  <c:v>277.85000000000002</c:v>
                </c:pt>
                <c:pt idx="3560">
                  <c:v>277.89999999999998</c:v>
                </c:pt>
                <c:pt idx="3561">
                  <c:v>277.95</c:v>
                </c:pt>
                <c:pt idx="3562">
                  <c:v>278</c:v>
                </c:pt>
                <c:pt idx="3563">
                  <c:v>278.05</c:v>
                </c:pt>
                <c:pt idx="3564">
                  <c:v>278.10000000000002</c:v>
                </c:pt>
                <c:pt idx="3565">
                  <c:v>278.14999999999998</c:v>
                </c:pt>
                <c:pt idx="3566">
                  <c:v>278.2</c:v>
                </c:pt>
                <c:pt idx="3567">
                  <c:v>278.25</c:v>
                </c:pt>
                <c:pt idx="3568">
                  <c:v>278.3</c:v>
                </c:pt>
                <c:pt idx="3569">
                  <c:v>278.35000000000002</c:v>
                </c:pt>
                <c:pt idx="3570">
                  <c:v>278.39999999999998</c:v>
                </c:pt>
                <c:pt idx="3571">
                  <c:v>278.45</c:v>
                </c:pt>
                <c:pt idx="3572">
                  <c:v>278.5</c:v>
                </c:pt>
                <c:pt idx="3573">
                  <c:v>278.55</c:v>
                </c:pt>
                <c:pt idx="3574">
                  <c:v>278.60000000000002</c:v>
                </c:pt>
                <c:pt idx="3575">
                  <c:v>278.64999999999998</c:v>
                </c:pt>
                <c:pt idx="3576">
                  <c:v>278.7</c:v>
                </c:pt>
                <c:pt idx="3577">
                  <c:v>278.75</c:v>
                </c:pt>
                <c:pt idx="3578">
                  <c:v>278.8</c:v>
                </c:pt>
                <c:pt idx="3579">
                  <c:v>278.85000000000002</c:v>
                </c:pt>
                <c:pt idx="3580">
                  <c:v>278.89999999999998</c:v>
                </c:pt>
                <c:pt idx="3581">
                  <c:v>278.95</c:v>
                </c:pt>
                <c:pt idx="3582">
                  <c:v>279</c:v>
                </c:pt>
                <c:pt idx="3583">
                  <c:v>279.05</c:v>
                </c:pt>
                <c:pt idx="3584">
                  <c:v>279.10000000000002</c:v>
                </c:pt>
                <c:pt idx="3585">
                  <c:v>279.14999999999998</c:v>
                </c:pt>
                <c:pt idx="3586">
                  <c:v>279.2</c:v>
                </c:pt>
                <c:pt idx="3587">
                  <c:v>279.25</c:v>
                </c:pt>
                <c:pt idx="3588">
                  <c:v>279.3</c:v>
                </c:pt>
                <c:pt idx="3589">
                  <c:v>279.35000000000002</c:v>
                </c:pt>
                <c:pt idx="3590">
                  <c:v>279.39999999999998</c:v>
                </c:pt>
                <c:pt idx="3591">
                  <c:v>279.45</c:v>
                </c:pt>
                <c:pt idx="3592">
                  <c:v>279.5</c:v>
                </c:pt>
                <c:pt idx="3593">
                  <c:v>279.55</c:v>
                </c:pt>
                <c:pt idx="3594">
                  <c:v>279.60000000000002</c:v>
                </c:pt>
                <c:pt idx="3595">
                  <c:v>279.64999999999998</c:v>
                </c:pt>
                <c:pt idx="3596">
                  <c:v>279.7</c:v>
                </c:pt>
                <c:pt idx="3597">
                  <c:v>279.75</c:v>
                </c:pt>
                <c:pt idx="3598">
                  <c:v>279.8</c:v>
                </c:pt>
                <c:pt idx="3599">
                  <c:v>279.85000000000002</c:v>
                </c:pt>
                <c:pt idx="3600">
                  <c:v>279.89999999999998</c:v>
                </c:pt>
                <c:pt idx="3601">
                  <c:v>279.95</c:v>
                </c:pt>
                <c:pt idx="3602">
                  <c:v>280</c:v>
                </c:pt>
                <c:pt idx="3603">
                  <c:v>280.05</c:v>
                </c:pt>
                <c:pt idx="3604">
                  <c:v>280.10000000000002</c:v>
                </c:pt>
                <c:pt idx="3605">
                  <c:v>280.14999999999998</c:v>
                </c:pt>
                <c:pt idx="3606">
                  <c:v>280.2</c:v>
                </c:pt>
                <c:pt idx="3607">
                  <c:v>280.25</c:v>
                </c:pt>
                <c:pt idx="3608">
                  <c:v>280.3</c:v>
                </c:pt>
                <c:pt idx="3609">
                  <c:v>280.35000000000002</c:v>
                </c:pt>
                <c:pt idx="3610">
                  <c:v>280.39999999999998</c:v>
                </c:pt>
                <c:pt idx="3611">
                  <c:v>280.45</c:v>
                </c:pt>
                <c:pt idx="3612">
                  <c:v>280.5</c:v>
                </c:pt>
                <c:pt idx="3613">
                  <c:v>280.55</c:v>
                </c:pt>
                <c:pt idx="3614">
                  <c:v>280.60000000000002</c:v>
                </c:pt>
                <c:pt idx="3615">
                  <c:v>280.64999999999998</c:v>
                </c:pt>
                <c:pt idx="3616">
                  <c:v>280.7</c:v>
                </c:pt>
                <c:pt idx="3617">
                  <c:v>280.75</c:v>
                </c:pt>
                <c:pt idx="3618">
                  <c:v>280.8</c:v>
                </c:pt>
                <c:pt idx="3619">
                  <c:v>280.85000000000002</c:v>
                </c:pt>
                <c:pt idx="3620">
                  <c:v>280.89999999999998</c:v>
                </c:pt>
                <c:pt idx="3621">
                  <c:v>280.95</c:v>
                </c:pt>
                <c:pt idx="3622">
                  <c:v>281</c:v>
                </c:pt>
                <c:pt idx="3623">
                  <c:v>281.05</c:v>
                </c:pt>
                <c:pt idx="3624">
                  <c:v>281.10000000000002</c:v>
                </c:pt>
                <c:pt idx="3625">
                  <c:v>281.14999999999998</c:v>
                </c:pt>
                <c:pt idx="3626">
                  <c:v>281.2</c:v>
                </c:pt>
                <c:pt idx="3627">
                  <c:v>281.25</c:v>
                </c:pt>
                <c:pt idx="3628">
                  <c:v>281.3</c:v>
                </c:pt>
                <c:pt idx="3629">
                  <c:v>281.35000000000002</c:v>
                </c:pt>
                <c:pt idx="3630">
                  <c:v>281.39999999999998</c:v>
                </c:pt>
                <c:pt idx="3631">
                  <c:v>281.45</c:v>
                </c:pt>
                <c:pt idx="3632">
                  <c:v>281.5</c:v>
                </c:pt>
                <c:pt idx="3633">
                  <c:v>281.55</c:v>
                </c:pt>
                <c:pt idx="3634">
                  <c:v>281.60000000000002</c:v>
                </c:pt>
                <c:pt idx="3635">
                  <c:v>281.64999999999998</c:v>
                </c:pt>
                <c:pt idx="3636">
                  <c:v>281.7</c:v>
                </c:pt>
                <c:pt idx="3637">
                  <c:v>281.75</c:v>
                </c:pt>
                <c:pt idx="3638">
                  <c:v>281.8</c:v>
                </c:pt>
                <c:pt idx="3639">
                  <c:v>281.85000000000002</c:v>
                </c:pt>
                <c:pt idx="3640">
                  <c:v>281.89999999999998</c:v>
                </c:pt>
                <c:pt idx="3641">
                  <c:v>281.95</c:v>
                </c:pt>
                <c:pt idx="3642">
                  <c:v>282</c:v>
                </c:pt>
                <c:pt idx="3643">
                  <c:v>282.05</c:v>
                </c:pt>
                <c:pt idx="3644">
                  <c:v>282.10000000000002</c:v>
                </c:pt>
                <c:pt idx="3645">
                  <c:v>282.14999999999998</c:v>
                </c:pt>
                <c:pt idx="3646">
                  <c:v>282.2</c:v>
                </c:pt>
                <c:pt idx="3647">
                  <c:v>282.25</c:v>
                </c:pt>
                <c:pt idx="3648">
                  <c:v>282.3</c:v>
                </c:pt>
                <c:pt idx="3649">
                  <c:v>282.35000000000002</c:v>
                </c:pt>
                <c:pt idx="3650">
                  <c:v>282.39999999999998</c:v>
                </c:pt>
                <c:pt idx="3651">
                  <c:v>282.45</c:v>
                </c:pt>
                <c:pt idx="3652">
                  <c:v>282.5</c:v>
                </c:pt>
                <c:pt idx="3653">
                  <c:v>282.55</c:v>
                </c:pt>
                <c:pt idx="3654">
                  <c:v>282.60000000000002</c:v>
                </c:pt>
                <c:pt idx="3655">
                  <c:v>282.64999999999998</c:v>
                </c:pt>
                <c:pt idx="3656">
                  <c:v>282.7</c:v>
                </c:pt>
                <c:pt idx="3657">
                  <c:v>282.75</c:v>
                </c:pt>
                <c:pt idx="3658">
                  <c:v>282.8</c:v>
                </c:pt>
                <c:pt idx="3659">
                  <c:v>282.85000000000002</c:v>
                </c:pt>
                <c:pt idx="3660">
                  <c:v>282.89999999999998</c:v>
                </c:pt>
                <c:pt idx="3661">
                  <c:v>282.95</c:v>
                </c:pt>
                <c:pt idx="3662">
                  <c:v>283</c:v>
                </c:pt>
                <c:pt idx="3663">
                  <c:v>283.05</c:v>
                </c:pt>
                <c:pt idx="3664">
                  <c:v>283.10000000000002</c:v>
                </c:pt>
                <c:pt idx="3665">
                  <c:v>283.14999999999998</c:v>
                </c:pt>
                <c:pt idx="3666">
                  <c:v>283.2</c:v>
                </c:pt>
                <c:pt idx="3667">
                  <c:v>283.25</c:v>
                </c:pt>
                <c:pt idx="3668">
                  <c:v>283.3</c:v>
                </c:pt>
                <c:pt idx="3669">
                  <c:v>283.35000000000002</c:v>
                </c:pt>
                <c:pt idx="3670">
                  <c:v>283.39999999999998</c:v>
                </c:pt>
                <c:pt idx="3671">
                  <c:v>283.45</c:v>
                </c:pt>
                <c:pt idx="3672">
                  <c:v>283.5</c:v>
                </c:pt>
                <c:pt idx="3673">
                  <c:v>283.55</c:v>
                </c:pt>
                <c:pt idx="3674">
                  <c:v>283.60000000000002</c:v>
                </c:pt>
                <c:pt idx="3675">
                  <c:v>283.64999999999998</c:v>
                </c:pt>
                <c:pt idx="3676">
                  <c:v>283.7</c:v>
                </c:pt>
                <c:pt idx="3677">
                  <c:v>283.75</c:v>
                </c:pt>
                <c:pt idx="3678">
                  <c:v>283.8</c:v>
                </c:pt>
                <c:pt idx="3679">
                  <c:v>283.85000000000002</c:v>
                </c:pt>
                <c:pt idx="3680">
                  <c:v>283.89999999999998</c:v>
                </c:pt>
                <c:pt idx="3681">
                  <c:v>283.95</c:v>
                </c:pt>
                <c:pt idx="3682">
                  <c:v>284</c:v>
                </c:pt>
                <c:pt idx="3683">
                  <c:v>284.05</c:v>
                </c:pt>
                <c:pt idx="3684">
                  <c:v>284.10000000000002</c:v>
                </c:pt>
                <c:pt idx="3685">
                  <c:v>284.14999999999998</c:v>
                </c:pt>
                <c:pt idx="3686">
                  <c:v>284.2</c:v>
                </c:pt>
                <c:pt idx="3687">
                  <c:v>284.25</c:v>
                </c:pt>
                <c:pt idx="3688">
                  <c:v>284.3</c:v>
                </c:pt>
                <c:pt idx="3689">
                  <c:v>284.35000000000002</c:v>
                </c:pt>
                <c:pt idx="3690">
                  <c:v>284.39999999999998</c:v>
                </c:pt>
                <c:pt idx="3691">
                  <c:v>284.45</c:v>
                </c:pt>
                <c:pt idx="3692">
                  <c:v>284.5</c:v>
                </c:pt>
                <c:pt idx="3693">
                  <c:v>284.55</c:v>
                </c:pt>
                <c:pt idx="3694">
                  <c:v>284.60000000000002</c:v>
                </c:pt>
                <c:pt idx="3695">
                  <c:v>284.64999999999998</c:v>
                </c:pt>
                <c:pt idx="3696">
                  <c:v>284.7</c:v>
                </c:pt>
                <c:pt idx="3697">
                  <c:v>284.75</c:v>
                </c:pt>
                <c:pt idx="3698">
                  <c:v>284.8</c:v>
                </c:pt>
                <c:pt idx="3699">
                  <c:v>284.85000000000002</c:v>
                </c:pt>
                <c:pt idx="3700">
                  <c:v>284.89999999999998</c:v>
                </c:pt>
                <c:pt idx="3701">
                  <c:v>284.95</c:v>
                </c:pt>
                <c:pt idx="3702">
                  <c:v>285</c:v>
                </c:pt>
                <c:pt idx="3703">
                  <c:v>285.05</c:v>
                </c:pt>
                <c:pt idx="3704">
                  <c:v>285.10000000000002</c:v>
                </c:pt>
                <c:pt idx="3705">
                  <c:v>285.14999999999998</c:v>
                </c:pt>
                <c:pt idx="3706">
                  <c:v>285.2</c:v>
                </c:pt>
                <c:pt idx="3707">
                  <c:v>285.25</c:v>
                </c:pt>
                <c:pt idx="3708">
                  <c:v>285.3</c:v>
                </c:pt>
                <c:pt idx="3709">
                  <c:v>285.35000000000002</c:v>
                </c:pt>
                <c:pt idx="3710">
                  <c:v>285.39999999999998</c:v>
                </c:pt>
                <c:pt idx="3711">
                  <c:v>285.45</c:v>
                </c:pt>
                <c:pt idx="3712">
                  <c:v>285.5</c:v>
                </c:pt>
                <c:pt idx="3713">
                  <c:v>285.55</c:v>
                </c:pt>
                <c:pt idx="3714">
                  <c:v>285.60000000000002</c:v>
                </c:pt>
                <c:pt idx="3715">
                  <c:v>285.64999999999998</c:v>
                </c:pt>
                <c:pt idx="3716">
                  <c:v>285.7</c:v>
                </c:pt>
                <c:pt idx="3717">
                  <c:v>285.75</c:v>
                </c:pt>
                <c:pt idx="3718">
                  <c:v>285.8</c:v>
                </c:pt>
                <c:pt idx="3719">
                  <c:v>285.85000000000002</c:v>
                </c:pt>
                <c:pt idx="3720">
                  <c:v>285.89999999999998</c:v>
                </c:pt>
                <c:pt idx="3721">
                  <c:v>285.95</c:v>
                </c:pt>
                <c:pt idx="3722">
                  <c:v>286</c:v>
                </c:pt>
                <c:pt idx="3723">
                  <c:v>286.05</c:v>
                </c:pt>
                <c:pt idx="3724">
                  <c:v>286.10000000000002</c:v>
                </c:pt>
                <c:pt idx="3725">
                  <c:v>286.14999999999998</c:v>
                </c:pt>
                <c:pt idx="3726">
                  <c:v>286.2</c:v>
                </c:pt>
                <c:pt idx="3727">
                  <c:v>286.25</c:v>
                </c:pt>
                <c:pt idx="3728">
                  <c:v>286.3</c:v>
                </c:pt>
                <c:pt idx="3729">
                  <c:v>286.35000000000002</c:v>
                </c:pt>
                <c:pt idx="3730">
                  <c:v>286.39999999999998</c:v>
                </c:pt>
                <c:pt idx="3731">
                  <c:v>286.45</c:v>
                </c:pt>
                <c:pt idx="3732">
                  <c:v>286.5</c:v>
                </c:pt>
                <c:pt idx="3733">
                  <c:v>286.55</c:v>
                </c:pt>
                <c:pt idx="3734">
                  <c:v>286.60000000000002</c:v>
                </c:pt>
                <c:pt idx="3735">
                  <c:v>286.64999999999998</c:v>
                </c:pt>
                <c:pt idx="3736">
                  <c:v>286.7</c:v>
                </c:pt>
                <c:pt idx="3737">
                  <c:v>286.75</c:v>
                </c:pt>
                <c:pt idx="3738">
                  <c:v>286.8</c:v>
                </c:pt>
                <c:pt idx="3739">
                  <c:v>286.85000000000002</c:v>
                </c:pt>
                <c:pt idx="3740">
                  <c:v>286.89999999999998</c:v>
                </c:pt>
                <c:pt idx="3741">
                  <c:v>286.95</c:v>
                </c:pt>
                <c:pt idx="3742">
                  <c:v>287</c:v>
                </c:pt>
                <c:pt idx="3743">
                  <c:v>287.05</c:v>
                </c:pt>
                <c:pt idx="3744">
                  <c:v>287.10000000000002</c:v>
                </c:pt>
                <c:pt idx="3745">
                  <c:v>287.14999999999998</c:v>
                </c:pt>
                <c:pt idx="3746">
                  <c:v>287.2</c:v>
                </c:pt>
                <c:pt idx="3747">
                  <c:v>287.25</c:v>
                </c:pt>
                <c:pt idx="3748">
                  <c:v>287.3</c:v>
                </c:pt>
                <c:pt idx="3749">
                  <c:v>287.35000000000002</c:v>
                </c:pt>
                <c:pt idx="3750">
                  <c:v>287.39999999999998</c:v>
                </c:pt>
                <c:pt idx="3751">
                  <c:v>287.45</c:v>
                </c:pt>
                <c:pt idx="3752">
                  <c:v>287.5</c:v>
                </c:pt>
                <c:pt idx="3753">
                  <c:v>287.55</c:v>
                </c:pt>
                <c:pt idx="3754">
                  <c:v>287.60000000000002</c:v>
                </c:pt>
                <c:pt idx="3755">
                  <c:v>287.64999999999998</c:v>
                </c:pt>
                <c:pt idx="3756">
                  <c:v>287.7</c:v>
                </c:pt>
                <c:pt idx="3757">
                  <c:v>287.75</c:v>
                </c:pt>
                <c:pt idx="3758">
                  <c:v>287.8</c:v>
                </c:pt>
                <c:pt idx="3759">
                  <c:v>287.85000000000002</c:v>
                </c:pt>
                <c:pt idx="3760">
                  <c:v>287.89999999999998</c:v>
                </c:pt>
                <c:pt idx="3761">
                  <c:v>287.95</c:v>
                </c:pt>
                <c:pt idx="3762">
                  <c:v>288</c:v>
                </c:pt>
                <c:pt idx="3763">
                  <c:v>288.05</c:v>
                </c:pt>
                <c:pt idx="3764">
                  <c:v>288.10000000000002</c:v>
                </c:pt>
                <c:pt idx="3765">
                  <c:v>288.14999999999998</c:v>
                </c:pt>
                <c:pt idx="3766">
                  <c:v>288.2</c:v>
                </c:pt>
                <c:pt idx="3767">
                  <c:v>288.25</c:v>
                </c:pt>
                <c:pt idx="3768">
                  <c:v>288.3</c:v>
                </c:pt>
                <c:pt idx="3769">
                  <c:v>288.35000000000002</c:v>
                </c:pt>
                <c:pt idx="3770">
                  <c:v>288.39999999999998</c:v>
                </c:pt>
                <c:pt idx="3771">
                  <c:v>288.45</c:v>
                </c:pt>
                <c:pt idx="3772">
                  <c:v>288.5</c:v>
                </c:pt>
                <c:pt idx="3773">
                  <c:v>288.55</c:v>
                </c:pt>
                <c:pt idx="3774">
                  <c:v>288.60000000000002</c:v>
                </c:pt>
                <c:pt idx="3775">
                  <c:v>288.64999999999998</c:v>
                </c:pt>
                <c:pt idx="3776">
                  <c:v>288.7</c:v>
                </c:pt>
                <c:pt idx="3777">
                  <c:v>288.75</c:v>
                </c:pt>
                <c:pt idx="3778">
                  <c:v>288.8</c:v>
                </c:pt>
                <c:pt idx="3779">
                  <c:v>288.85000000000002</c:v>
                </c:pt>
                <c:pt idx="3780">
                  <c:v>288.89999999999998</c:v>
                </c:pt>
                <c:pt idx="3781">
                  <c:v>288.95</c:v>
                </c:pt>
                <c:pt idx="3782">
                  <c:v>289</c:v>
                </c:pt>
                <c:pt idx="3783">
                  <c:v>289.05</c:v>
                </c:pt>
                <c:pt idx="3784">
                  <c:v>289.10000000000002</c:v>
                </c:pt>
                <c:pt idx="3785">
                  <c:v>289.14999999999998</c:v>
                </c:pt>
                <c:pt idx="3786">
                  <c:v>289.2</c:v>
                </c:pt>
                <c:pt idx="3787">
                  <c:v>289.25</c:v>
                </c:pt>
                <c:pt idx="3788">
                  <c:v>289.3</c:v>
                </c:pt>
                <c:pt idx="3789">
                  <c:v>289.35000000000002</c:v>
                </c:pt>
                <c:pt idx="3790">
                  <c:v>289.39999999999998</c:v>
                </c:pt>
                <c:pt idx="3791">
                  <c:v>289.45</c:v>
                </c:pt>
                <c:pt idx="3792">
                  <c:v>289.5</c:v>
                </c:pt>
                <c:pt idx="3793">
                  <c:v>289.55</c:v>
                </c:pt>
                <c:pt idx="3794">
                  <c:v>289.60000000000002</c:v>
                </c:pt>
                <c:pt idx="3795">
                  <c:v>289.64999999999998</c:v>
                </c:pt>
                <c:pt idx="3796">
                  <c:v>289.7</c:v>
                </c:pt>
                <c:pt idx="3797">
                  <c:v>289.75</c:v>
                </c:pt>
                <c:pt idx="3798">
                  <c:v>289.8</c:v>
                </c:pt>
                <c:pt idx="3799">
                  <c:v>289.85000000000002</c:v>
                </c:pt>
                <c:pt idx="3800">
                  <c:v>289.89999999999998</c:v>
                </c:pt>
                <c:pt idx="3801">
                  <c:v>289.95</c:v>
                </c:pt>
                <c:pt idx="3802">
                  <c:v>290</c:v>
                </c:pt>
                <c:pt idx="3803">
                  <c:v>290.05</c:v>
                </c:pt>
                <c:pt idx="3804">
                  <c:v>290.10000000000002</c:v>
                </c:pt>
                <c:pt idx="3805">
                  <c:v>290.14999999999998</c:v>
                </c:pt>
                <c:pt idx="3806">
                  <c:v>290.2</c:v>
                </c:pt>
                <c:pt idx="3807">
                  <c:v>290.25</c:v>
                </c:pt>
                <c:pt idx="3808">
                  <c:v>290.3</c:v>
                </c:pt>
                <c:pt idx="3809">
                  <c:v>290.35000000000002</c:v>
                </c:pt>
                <c:pt idx="3810">
                  <c:v>290.39999999999998</c:v>
                </c:pt>
                <c:pt idx="3811">
                  <c:v>290.45</c:v>
                </c:pt>
                <c:pt idx="3812">
                  <c:v>290.5</c:v>
                </c:pt>
                <c:pt idx="3813">
                  <c:v>290.55</c:v>
                </c:pt>
                <c:pt idx="3814">
                  <c:v>290.60000000000002</c:v>
                </c:pt>
                <c:pt idx="3815">
                  <c:v>290.64999999999998</c:v>
                </c:pt>
                <c:pt idx="3816">
                  <c:v>290.7</c:v>
                </c:pt>
                <c:pt idx="3817">
                  <c:v>290.75</c:v>
                </c:pt>
                <c:pt idx="3818">
                  <c:v>290.8</c:v>
                </c:pt>
                <c:pt idx="3819">
                  <c:v>290.85000000000002</c:v>
                </c:pt>
                <c:pt idx="3820">
                  <c:v>290.89999999999998</c:v>
                </c:pt>
                <c:pt idx="3821">
                  <c:v>290.95</c:v>
                </c:pt>
                <c:pt idx="3822">
                  <c:v>291</c:v>
                </c:pt>
                <c:pt idx="3823">
                  <c:v>291.05</c:v>
                </c:pt>
                <c:pt idx="3824">
                  <c:v>291.10000000000002</c:v>
                </c:pt>
                <c:pt idx="3825">
                  <c:v>291.14999999999998</c:v>
                </c:pt>
                <c:pt idx="3826">
                  <c:v>291.2</c:v>
                </c:pt>
                <c:pt idx="3827">
                  <c:v>291.25</c:v>
                </c:pt>
                <c:pt idx="3828">
                  <c:v>291.3</c:v>
                </c:pt>
                <c:pt idx="3829">
                  <c:v>291.35000000000002</c:v>
                </c:pt>
                <c:pt idx="3830">
                  <c:v>291.39999999999998</c:v>
                </c:pt>
                <c:pt idx="3831">
                  <c:v>291.45</c:v>
                </c:pt>
                <c:pt idx="3832">
                  <c:v>291.5</c:v>
                </c:pt>
                <c:pt idx="3833">
                  <c:v>291.55</c:v>
                </c:pt>
                <c:pt idx="3834">
                  <c:v>291.60000000000002</c:v>
                </c:pt>
                <c:pt idx="3835">
                  <c:v>291.64999999999998</c:v>
                </c:pt>
                <c:pt idx="3836">
                  <c:v>291.7</c:v>
                </c:pt>
                <c:pt idx="3837">
                  <c:v>291.75</c:v>
                </c:pt>
                <c:pt idx="3838">
                  <c:v>291.8</c:v>
                </c:pt>
                <c:pt idx="3839">
                  <c:v>291.85000000000002</c:v>
                </c:pt>
                <c:pt idx="3840">
                  <c:v>291.89999999999998</c:v>
                </c:pt>
                <c:pt idx="3841">
                  <c:v>291.95</c:v>
                </c:pt>
                <c:pt idx="3842">
                  <c:v>292</c:v>
                </c:pt>
                <c:pt idx="3843">
                  <c:v>292.05</c:v>
                </c:pt>
                <c:pt idx="3844">
                  <c:v>292.10000000000002</c:v>
                </c:pt>
                <c:pt idx="3845">
                  <c:v>292.14999999999998</c:v>
                </c:pt>
                <c:pt idx="3846">
                  <c:v>292.2</c:v>
                </c:pt>
                <c:pt idx="3847">
                  <c:v>292.25</c:v>
                </c:pt>
                <c:pt idx="3848">
                  <c:v>292.3</c:v>
                </c:pt>
                <c:pt idx="3849">
                  <c:v>292.35000000000002</c:v>
                </c:pt>
                <c:pt idx="3850">
                  <c:v>292.39999999999998</c:v>
                </c:pt>
                <c:pt idx="3851">
                  <c:v>292.45</c:v>
                </c:pt>
                <c:pt idx="3852">
                  <c:v>292.5</c:v>
                </c:pt>
                <c:pt idx="3853">
                  <c:v>292.55</c:v>
                </c:pt>
                <c:pt idx="3854">
                  <c:v>292.60000000000002</c:v>
                </c:pt>
                <c:pt idx="3855">
                  <c:v>292.64999999999998</c:v>
                </c:pt>
                <c:pt idx="3856">
                  <c:v>292.7</c:v>
                </c:pt>
                <c:pt idx="3857">
                  <c:v>292.75</c:v>
                </c:pt>
                <c:pt idx="3858">
                  <c:v>292.8</c:v>
                </c:pt>
                <c:pt idx="3859">
                  <c:v>292.85000000000002</c:v>
                </c:pt>
                <c:pt idx="3860">
                  <c:v>292.89999999999998</c:v>
                </c:pt>
                <c:pt idx="3861">
                  <c:v>292.95</c:v>
                </c:pt>
                <c:pt idx="3862">
                  <c:v>293</c:v>
                </c:pt>
                <c:pt idx="3863">
                  <c:v>293.05</c:v>
                </c:pt>
                <c:pt idx="3864">
                  <c:v>293.10000000000002</c:v>
                </c:pt>
                <c:pt idx="3865">
                  <c:v>293.14999999999998</c:v>
                </c:pt>
                <c:pt idx="3866">
                  <c:v>293.2</c:v>
                </c:pt>
                <c:pt idx="3867">
                  <c:v>293.25</c:v>
                </c:pt>
                <c:pt idx="3868">
                  <c:v>293.3</c:v>
                </c:pt>
                <c:pt idx="3869">
                  <c:v>293.35000000000002</c:v>
                </c:pt>
                <c:pt idx="3870">
                  <c:v>293.39999999999998</c:v>
                </c:pt>
                <c:pt idx="3871">
                  <c:v>293.45</c:v>
                </c:pt>
                <c:pt idx="3872">
                  <c:v>293.5</c:v>
                </c:pt>
                <c:pt idx="3873">
                  <c:v>293.55</c:v>
                </c:pt>
                <c:pt idx="3874">
                  <c:v>293.60000000000002</c:v>
                </c:pt>
                <c:pt idx="3875">
                  <c:v>293.64999999999998</c:v>
                </c:pt>
                <c:pt idx="3876">
                  <c:v>293.7</c:v>
                </c:pt>
                <c:pt idx="3877">
                  <c:v>293.75</c:v>
                </c:pt>
                <c:pt idx="3878">
                  <c:v>293.8</c:v>
                </c:pt>
                <c:pt idx="3879">
                  <c:v>293.85000000000002</c:v>
                </c:pt>
                <c:pt idx="3880">
                  <c:v>293.89999999999998</c:v>
                </c:pt>
                <c:pt idx="3881">
                  <c:v>293.95</c:v>
                </c:pt>
                <c:pt idx="3882">
                  <c:v>294</c:v>
                </c:pt>
                <c:pt idx="3883">
                  <c:v>294.05</c:v>
                </c:pt>
                <c:pt idx="3884">
                  <c:v>294.10000000000002</c:v>
                </c:pt>
                <c:pt idx="3885">
                  <c:v>294.14999999999998</c:v>
                </c:pt>
                <c:pt idx="3886">
                  <c:v>294.2</c:v>
                </c:pt>
                <c:pt idx="3887">
                  <c:v>294.25</c:v>
                </c:pt>
                <c:pt idx="3888">
                  <c:v>294.3</c:v>
                </c:pt>
                <c:pt idx="3889">
                  <c:v>294.35000000000002</c:v>
                </c:pt>
                <c:pt idx="3890">
                  <c:v>294.39999999999998</c:v>
                </c:pt>
                <c:pt idx="3891">
                  <c:v>294.45</c:v>
                </c:pt>
                <c:pt idx="3892">
                  <c:v>294.5</c:v>
                </c:pt>
                <c:pt idx="3893">
                  <c:v>294.55</c:v>
                </c:pt>
                <c:pt idx="3894">
                  <c:v>294.60000000000002</c:v>
                </c:pt>
                <c:pt idx="3895">
                  <c:v>294.64999999999998</c:v>
                </c:pt>
                <c:pt idx="3896">
                  <c:v>294.7</c:v>
                </c:pt>
                <c:pt idx="3897">
                  <c:v>294.75</c:v>
                </c:pt>
                <c:pt idx="3898">
                  <c:v>294.8</c:v>
                </c:pt>
                <c:pt idx="3899">
                  <c:v>294.85000000000002</c:v>
                </c:pt>
                <c:pt idx="3900">
                  <c:v>294.89999999999998</c:v>
                </c:pt>
                <c:pt idx="3901">
                  <c:v>294.95</c:v>
                </c:pt>
                <c:pt idx="3902">
                  <c:v>295</c:v>
                </c:pt>
                <c:pt idx="3903">
                  <c:v>295.05</c:v>
                </c:pt>
                <c:pt idx="3904">
                  <c:v>295.10000000000002</c:v>
                </c:pt>
                <c:pt idx="3905">
                  <c:v>295.14999999999998</c:v>
                </c:pt>
                <c:pt idx="3906">
                  <c:v>295.2</c:v>
                </c:pt>
                <c:pt idx="3907">
                  <c:v>295.25</c:v>
                </c:pt>
                <c:pt idx="3908">
                  <c:v>295.3</c:v>
                </c:pt>
                <c:pt idx="3909">
                  <c:v>295.35000000000002</c:v>
                </c:pt>
                <c:pt idx="3910">
                  <c:v>295.39999999999998</c:v>
                </c:pt>
                <c:pt idx="3911">
                  <c:v>295.45</c:v>
                </c:pt>
                <c:pt idx="3912">
                  <c:v>295.5</c:v>
                </c:pt>
                <c:pt idx="3913">
                  <c:v>295.55</c:v>
                </c:pt>
                <c:pt idx="3914">
                  <c:v>295.60000000000002</c:v>
                </c:pt>
                <c:pt idx="3915">
                  <c:v>295.64999999999998</c:v>
                </c:pt>
                <c:pt idx="3916">
                  <c:v>295.7</c:v>
                </c:pt>
                <c:pt idx="3917">
                  <c:v>295.75</c:v>
                </c:pt>
                <c:pt idx="3918">
                  <c:v>295.8</c:v>
                </c:pt>
                <c:pt idx="3919">
                  <c:v>295.85000000000002</c:v>
                </c:pt>
                <c:pt idx="3920">
                  <c:v>295.89999999999998</c:v>
                </c:pt>
                <c:pt idx="3921">
                  <c:v>295.95</c:v>
                </c:pt>
                <c:pt idx="3922">
                  <c:v>296</c:v>
                </c:pt>
                <c:pt idx="3923">
                  <c:v>296.05</c:v>
                </c:pt>
                <c:pt idx="3924">
                  <c:v>296.10000000000002</c:v>
                </c:pt>
                <c:pt idx="3925">
                  <c:v>296.14999999999998</c:v>
                </c:pt>
                <c:pt idx="3926">
                  <c:v>296.2</c:v>
                </c:pt>
                <c:pt idx="3927">
                  <c:v>296.25</c:v>
                </c:pt>
                <c:pt idx="3928">
                  <c:v>296.3</c:v>
                </c:pt>
                <c:pt idx="3929">
                  <c:v>296.35000000000002</c:v>
                </c:pt>
                <c:pt idx="3930">
                  <c:v>296.39999999999998</c:v>
                </c:pt>
                <c:pt idx="3931">
                  <c:v>296.45</c:v>
                </c:pt>
                <c:pt idx="3932">
                  <c:v>296.5</c:v>
                </c:pt>
                <c:pt idx="3933">
                  <c:v>296.55</c:v>
                </c:pt>
                <c:pt idx="3934">
                  <c:v>296.60000000000002</c:v>
                </c:pt>
                <c:pt idx="3935">
                  <c:v>296.64999999999998</c:v>
                </c:pt>
                <c:pt idx="3936">
                  <c:v>296.7</c:v>
                </c:pt>
                <c:pt idx="3937">
                  <c:v>296.75</c:v>
                </c:pt>
                <c:pt idx="3938">
                  <c:v>296.8</c:v>
                </c:pt>
                <c:pt idx="3939">
                  <c:v>296.85000000000002</c:v>
                </c:pt>
                <c:pt idx="3940">
                  <c:v>296.89999999999998</c:v>
                </c:pt>
                <c:pt idx="3941">
                  <c:v>296.95</c:v>
                </c:pt>
                <c:pt idx="3942">
                  <c:v>297</c:v>
                </c:pt>
                <c:pt idx="3943">
                  <c:v>297.05</c:v>
                </c:pt>
                <c:pt idx="3944">
                  <c:v>297.10000000000002</c:v>
                </c:pt>
                <c:pt idx="3945">
                  <c:v>297.14999999999998</c:v>
                </c:pt>
                <c:pt idx="3946">
                  <c:v>297.2</c:v>
                </c:pt>
                <c:pt idx="3947">
                  <c:v>297.25</c:v>
                </c:pt>
                <c:pt idx="3948">
                  <c:v>297.3</c:v>
                </c:pt>
                <c:pt idx="3949">
                  <c:v>297.35000000000002</c:v>
                </c:pt>
                <c:pt idx="3950">
                  <c:v>297.39999999999998</c:v>
                </c:pt>
                <c:pt idx="3951">
                  <c:v>297.45</c:v>
                </c:pt>
                <c:pt idx="3952">
                  <c:v>297.5</c:v>
                </c:pt>
                <c:pt idx="3953">
                  <c:v>297.55</c:v>
                </c:pt>
                <c:pt idx="3954">
                  <c:v>297.60000000000002</c:v>
                </c:pt>
                <c:pt idx="3955">
                  <c:v>297.64999999999998</c:v>
                </c:pt>
                <c:pt idx="3956">
                  <c:v>297.7</c:v>
                </c:pt>
                <c:pt idx="3957">
                  <c:v>297.75</c:v>
                </c:pt>
                <c:pt idx="3958">
                  <c:v>297.8</c:v>
                </c:pt>
                <c:pt idx="3959">
                  <c:v>297.85000000000002</c:v>
                </c:pt>
                <c:pt idx="3960">
                  <c:v>297.89999999999998</c:v>
                </c:pt>
                <c:pt idx="3961">
                  <c:v>297.95</c:v>
                </c:pt>
                <c:pt idx="3962">
                  <c:v>298</c:v>
                </c:pt>
                <c:pt idx="3963">
                  <c:v>298.05</c:v>
                </c:pt>
                <c:pt idx="3964">
                  <c:v>298.10000000000002</c:v>
                </c:pt>
                <c:pt idx="3965">
                  <c:v>298.14999999999998</c:v>
                </c:pt>
                <c:pt idx="3966">
                  <c:v>298.2</c:v>
                </c:pt>
                <c:pt idx="3967">
                  <c:v>298.25</c:v>
                </c:pt>
                <c:pt idx="3968">
                  <c:v>298.3</c:v>
                </c:pt>
                <c:pt idx="3969">
                  <c:v>298.35000000000002</c:v>
                </c:pt>
                <c:pt idx="3970">
                  <c:v>298.39999999999998</c:v>
                </c:pt>
                <c:pt idx="3971">
                  <c:v>298.45</c:v>
                </c:pt>
                <c:pt idx="3972">
                  <c:v>298.5</c:v>
                </c:pt>
                <c:pt idx="3973">
                  <c:v>298.55</c:v>
                </c:pt>
                <c:pt idx="3974">
                  <c:v>298.60000000000002</c:v>
                </c:pt>
                <c:pt idx="3975">
                  <c:v>298.64999999999998</c:v>
                </c:pt>
                <c:pt idx="3976">
                  <c:v>298.7</c:v>
                </c:pt>
                <c:pt idx="3977">
                  <c:v>298.75</c:v>
                </c:pt>
                <c:pt idx="3978">
                  <c:v>298.8</c:v>
                </c:pt>
                <c:pt idx="3979">
                  <c:v>298.85000000000002</c:v>
                </c:pt>
                <c:pt idx="3980">
                  <c:v>298.89999999999998</c:v>
                </c:pt>
                <c:pt idx="3981">
                  <c:v>298.95</c:v>
                </c:pt>
                <c:pt idx="3982">
                  <c:v>299</c:v>
                </c:pt>
                <c:pt idx="3983">
                  <c:v>299.05</c:v>
                </c:pt>
                <c:pt idx="3984">
                  <c:v>299.10000000000002</c:v>
                </c:pt>
                <c:pt idx="3985">
                  <c:v>299.14999999999998</c:v>
                </c:pt>
                <c:pt idx="3986">
                  <c:v>299.2</c:v>
                </c:pt>
                <c:pt idx="3987">
                  <c:v>299.25</c:v>
                </c:pt>
                <c:pt idx="3988">
                  <c:v>299.3</c:v>
                </c:pt>
                <c:pt idx="3989">
                  <c:v>299.35000000000002</c:v>
                </c:pt>
                <c:pt idx="3990">
                  <c:v>299.39999999999998</c:v>
                </c:pt>
                <c:pt idx="3991">
                  <c:v>299.45</c:v>
                </c:pt>
                <c:pt idx="3992">
                  <c:v>299.5</c:v>
                </c:pt>
                <c:pt idx="3993">
                  <c:v>299.55</c:v>
                </c:pt>
                <c:pt idx="3994">
                  <c:v>299.60000000000002</c:v>
                </c:pt>
                <c:pt idx="3995">
                  <c:v>299.64999999999998</c:v>
                </c:pt>
                <c:pt idx="3996">
                  <c:v>299.7</c:v>
                </c:pt>
                <c:pt idx="3997">
                  <c:v>299.75</c:v>
                </c:pt>
                <c:pt idx="3998">
                  <c:v>299.8</c:v>
                </c:pt>
                <c:pt idx="3999">
                  <c:v>299.85000000000002</c:v>
                </c:pt>
                <c:pt idx="4000">
                  <c:v>299.89999999999998</c:v>
                </c:pt>
                <c:pt idx="4001">
                  <c:v>299.95</c:v>
                </c:pt>
                <c:pt idx="4002">
                  <c:v>300</c:v>
                </c:pt>
                <c:pt idx="4003">
                  <c:v>300.05</c:v>
                </c:pt>
                <c:pt idx="4004">
                  <c:v>300.10000000000002</c:v>
                </c:pt>
                <c:pt idx="4005">
                  <c:v>300.14999999999998</c:v>
                </c:pt>
                <c:pt idx="4006">
                  <c:v>300.2</c:v>
                </c:pt>
                <c:pt idx="4007">
                  <c:v>300.25</c:v>
                </c:pt>
                <c:pt idx="4008">
                  <c:v>300.3</c:v>
                </c:pt>
                <c:pt idx="4009">
                  <c:v>300.35000000000002</c:v>
                </c:pt>
                <c:pt idx="4010">
                  <c:v>300.39999999999998</c:v>
                </c:pt>
                <c:pt idx="4011">
                  <c:v>300.45</c:v>
                </c:pt>
                <c:pt idx="4012">
                  <c:v>300.5</c:v>
                </c:pt>
                <c:pt idx="4013">
                  <c:v>300.55</c:v>
                </c:pt>
                <c:pt idx="4014">
                  <c:v>300.60000000000002</c:v>
                </c:pt>
                <c:pt idx="4015">
                  <c:v>300.64999999999998</c:v>
                </c:pt>
                <c:pt idx="4016">
                  <c:v>300.7</c:v>
                </c:pt>
                <c:pt idx="4017">
                  <c:v>300.75</c:v>
                </c:pt>
                <c:pt idx="4018">
                  <c:v>300.8</c:v>
                </c:pt>
                <c:pt idx="4019">
                  <c:v>300.85000000000002</c:v>
                </c:pt>
                <c:pt idx="4020">
                  <c:v>300.89999999999998</c:v>
                </c:pt>
                <c:pt idx="4021">
                  <c:v>300.95</c:v>
                </c:pt>
                <c:pt idx="4022">
                  <c:v>301</c:v>
                </c:pt>
                <c:pt idx="4023">
                  <c:v>301.05</c:v>
                </c:pt>
                <c:pt idx="4024">
                  <c:v>301.10000000000002</c:v>
                </c:pt>
                <c:pt idx="4025">
                  <c:v>301.14999999999998</c:v>
                </c:pt>
                <c:pt idx="4026">
                  <c:v>301.2</c:v>
                </c:pt>
                <c:pt idx="4027">
                  <c:v>301.25</c:v>
                </c:pt>
                <c:pt idx="4028">
                  <c:v>301.3</c:v>
                </c:pt>
                <c:pt idx="4029">
                  <c:v>301.35000000000002</c:v>
                </c:pt>
                <c:pt idx="4030">
                  <c:v>301.39999999999998</c:v>
                </c:pt>
                <c:pt idx="4031">
                  <c:v>301.45</c:v>
                </c:pt>
                <c:pt idx="4032">
                  <c:v>301.5</c:v>
                </c:pt>
                <c:pt idx="4033">
                  <c:v>301.55</c:v>
                </c:pt>
                <c:pt idx="4034">
                  <c:v>301.60000000000002</c:v>
                </c:pt>
                <c:pt idx="4035">
                  <c:v>301.64999999999998</c:v>
                </c:pt>
                <c:pt idx="4036">
                  <c:v>301.7</c:v>
                </c:pt>
                <c:pt idx="4037">
                  <c:v>301.75</c:v>
                </c:pt>
                <c:pt idx="4038">
                  <c:v>301.8</c:v>
                </c:pt>
                <c:pt idx="4039">
                  <c:v>301.85000000000002</c:v>
                </c:pt>
                <c:pt idx="4040">
                  <c:v>301.89999999999998</c:v>
                </c:pt>
                <c:pt idx="4041">
                  <c:v>301.95</c:v>
                </c:pt>
                <c:pt idx="4042">
                  <c:v>302</c:v>
                </c:pt>
                <c:pt idx="4043">
                  <c:v>302.05</c:v>
                </c:pt>
                <c:pt idx="4044">
                  <c:v>302.10000000000002</c:v>
                </c:pt>
                <c:pt idx="4045">
                  <c:v>302.14999999999998</c:v>
                </c:pt>
                <c:pt idx="4046">
                  <c:v>302.2</c:v>
                </c:pt>
                <c:pt idx="4047">
                  <c:v>302.25</c:v>
                </c:pt>
                <c:pt idx="4048">
                  <c:v>302.3</c:v>
                </c:pt>
                <c:pt idx="4049">
                  <c:v>302.35000000000002</c:v>
                </c:pt>
                <c:pt idx="4050">
                  <c:v>302.39999999999998</c:v>
                </c:pt>
                <c:pt idx="4051">
                  <c:v>302.45</c:v>
                </c:pt>
                <c:pt idx="4052">
                  <c:v>302.5</c:v>
                </c:pt>
                <c:pt idx="4053">
                  <c:v>302.55</c:v>
                </c:pt>
                <c:pt idx="4054">
                  <c:v>302.60000000000002</c:v>
                </c:pt>
                <c:pt idx="4055">
                  <c:v>302.64999999999998</c:v>
                </c:pt>
                <c:pt idx="4056">
                  <c:v>302.7</c:v>
                </c:pt>
                <c:pt idx="4057">
                  <c:v>302.75</c:v>
                </c:pt>
                <c:pt idx="4058">
                  <c:v>302.8</c:v>
                </c:pt>
                <c:pt idx="4059">
                  <c:v>302.85000000000002</c:v>
                </c:pt>
                <c:pt idx="4060">
                  <c:v>302.89999999999998</c:v>
                </c:pt>
                <c:pt idx="4061">
                  <c:v>302.95</c:v>
                </c:pt>
                <c:pt idx="4062">
                  <c:v>303</c:v>
                </c:pt>
                <c:pt idx="4063">
                  <c:v>303.05</c:v>
                </c:pt>
                <c:pt idx="4064">
                  <c:v>303.10000000000002</c:v>
                </c:pt>
                <c:pt idx="4065">
                  <c:v>303.14999999999998</c:v>
                </c:pt>
                <c:pt idx="4066">
                  <c:v>303.2</c:v>
                </c:pt>
                <c:pt idx="4067">
                  <c:v>303.25</c:v>
                </c:pt>
                <c:pt idx="4068">
                  <c:v>303.3</c:v>
                </c:pt>
                <c:pt idx="4069">
                  <c:v>303.35000000000002</c:v>
                </c:pt>
                <c:pt idx="4070">
                  <c:v>303.39999999999998</c:v>
                </c:pt>
                <c:pt idx="4071">
                  <c:v>303.45</c:v>
                </c:pt>
                <c:pt idx="4072">
                  <c:v>303.5</c:v>
                </c:pt>
                <c:pt idx="4073">
                  <c:v>303.55</c:v>
                </c:pt>
                <c:pt idx="4074">
                  <c:v>303.60000000000002</c:v>
                </c:pt>
                <c:pt idx="4075">
                  <c:v>303.64999999999998</c:v>
                </c:pt>
                <c:pt idx="4076">
                  <c:v>303.7</c:v>
                </c:pt>
                <c:pt idx="4077">
                  <c:v>303.75</c:v>
                </c:pt>
                <c:pt idx="4078">
                  <c:v>303.8</c:v>
                </c:pt>
                <c:pt idx="4079">
                  <c:v>303.85000000000002</c:v>
                </c:pt>
                <c:pt idx="4080">
                  <c:v>303.89999999999998</c:v>
                </c:pt>
                <c:pt idx="4081">
                  <c:v>303.95</c:v>
                </c:pt>
                <c:pt idx="4082">
                  <c:v>304</c:v>
                </c:pt>
                <c:pt idx="4083">
                  <c:v>304.05</c:v>
                </c:pt>
                <c:pt idx="4084">
                  <c:v>304.10000000000002</c:v>
                </c:pt>
                <c:pt idx="4085">
                  <c:v>304.14999999999998</c:v>
                </c:pt>
                <c:pt idx="4086">
                  <c:v>304.2</c:v>
                </c:pt>
                <c:pt idx="4087">
                  <c:v>304.25</c:v>
                </c:pt>
                <c:pt idx="4088">
                  <c:v>304.3</c:v>
                </c:pt>
                <c:pt idx="4089">
                  <c:v>304.35000000000002</c:v>
                </c:pt>
                <c:pt idx="4090">
                  <c:v>304.39999999999998</c:v>
                </c:pt>
                <c:pt idx="4091">
                  <c:v>304.45</c:v>
                </c:pt>
                <c:pt idx="4092">
                  <c:v>304.5</c:v>
                </c:pt>
                <c:pt idx="4093">
                  <c:v>304.55</c:v>
                </c:pt>
                <c:pt idx="4094">
                  <c:v>304.60000000000002</c:v>
                </c:pt>
                <c:pt idx="4095">
                  <c:v>304.64999999999998</c:v>
                </c:pt>
                <c:pt idx="4096">
                  <c:v>304.7</c:v>
                </c:pt>
                <c:pt idx="4097">
                  <c:v>304.75</c:v>
                </c:pt>
                <c:pt idx="4098">
                  <c:v>304.8</c:v>
                </c:pt>
                <c:pt idx="4099">
                  <c:v>304.85000000000002</c:v>
                </c:pt>
                <c:pt idx="4100">
                  <c:v>304.89999999999998</c:v>
                </c:pt>
                <c:pt idx="4101">
                  <c:v>304.95</c:v>
                </c:pt>
                <c:pt idx="4102">
                  <c:v>305</c:v>
                </c:pt>
                <c:pt idx="4103">
                  <c:v>305.05</c:v>
                </c:pt>
                <c:pt idx="4104">
                  <c:v>305.10000000000002</c:v>
                </c:pt>
                <c:pt idx="4105">
                  <c:v>305.14999999999998</c:v>
                </c:pt>
                <c:pt idx="4106">
                  <c:v>305.2</c:v>
                </c:pt>
                <c:pt idx="4107">
                  <c:v>305.25</c:v>
                </c:pt>
                <c:pt idx="4108">
                  <c:v>305.3</c:v>
                </c:pt>
                <c:pt idx="4109">
                  <c:v>305.35000000000002</c:v>
                </c:pt>
                <c:pt idx="4110">
                  <c:v>305.39999999999998</c:v>
                </c:pt>
                <c:pt idx="4111">
                  <c:v>305.45</c:v>
                </c:pt>
                <c:pt idx="4112">
                  <c:v>305.5</c:v>
                </c:pt>
                <c:pt idx="4113">
                  <c:v>305.55</c:v>
                </c:pt>
                <c:pt idx="4114">
                  <c:v>305.60000000000002</c:v>
                </c:pt>
                <c:pt idx="4115">
                  <c:v>305.64999999999998</c:v>
                </c:pt>
                <c:pt idx="4116">
                  <c:v>305.7</c:v>
                </c:pt>
                <c:pt idx="4117">
                  <c:v>305.75</c:v>
                </c:pt>
                <c:pt idx="4118">
                  <c:v>305.8</c:v>
                </c:pt>
                <c:pt idx="4119">
                  <c:v>305.85000000000002</c:v>
                </c:pt>
                <c:pt idx="4120">
                  <c:v>305.89999999999998</c:v>
                </c:pt>
                <c:pt idx="4121">
                  <c:v>305.95</c:v>
                </c:pt>
                <c:pt idx="4122">
                  <c:v>306</c:v>
                </c:pt>
                <c:pt idx="4123">
                  <c:v>306.05</c:v>
                </c:pt>
                <c:pt idx="4124">
                  <c:v>306.10000000000002</c:v>
                </c:pt>
                <c:pt idx="4125">
                  <c:v>306.14999999999998</c:v>
                </c:pt>
                <c:pt idx="4126">
                  <c:v>306.2</c:v>
                </c:pt>
                <c:pt idx="4127">
                  <c:v>306.25</c:v>
                </c:pt>
                <c:pt idx="4128">
                  <c:v>306.3</c:v>
                </c:pt>
                <c:pt idx="4129">
                  <c:v>306.35000000000002</c:v>
                </c:pt>
                <c:pt idx="4130">
                  <c:v>306.39999999999998</c:v>
                </c:pt>
                <c:pt idx="4131">
                  <c:v>306.45</c:v>
                </c:pt>
                <c:pt idx="4132">
                  <c:v>306.5</c:v>
                </c:pt>
                <c:pt idx="4133">
                  <c:v>306.55</c:v>
                </c:pt>
                <c:pt idx="4134">
                  <c:v>306.60000000000002</c:v>
                </c:pt>
                <c:pt idx="4135">
                  <c:v>306.64999999999998</c:v>
                </c:pt>
                <c:pt idx="4136">
                  <c:v>306.7</c:v>
                </c:pt>
                <c:pt idx="4137">
                  <c:v>306.75</c:v>
                </c:pt>
                <c:pt idx="4138">
                  <c:v>306.8</c:v>
                </c:pt>
                <c:pt idx="4139">
                  <c:v>306.85000000000002</c:v>
                </c:pt>
                <c:pt idx="4140">
                  <c:v>306.89999999999998</c:v>
                </c:pt>
                <c:pt idx="4141">
                  <c:v>306.95</c:v>
                </c:pt>
                <c:pt idx="4142">
                  <c:v>307</c:v>
                </c:pt>
                <c:pt idx="4143">
                  <c:v>307.05</c:v>
                </c:pt>
                <c:pt idx="4144">
                  <c:v>307.10000000000002</c:v>
                </c:pt>
                <c:pt idx="4145">
                  <c:v>307.14999999999998</c:v>
                </c:pt>
                <c:pt idx="4146">
                  <c:v>307.2</c:v>
                </c:pt>
                <c:pt idx="4147">
                  <c:v>307.25</c:v>
                </c:pt>
                <c:pt idx="4148">
                  <c:v>307.3</c:v>
                </c:pt>
                <c:pt idx="4149">
                  <c:v>307.35000000000002</c:v>
                </c:pt>
                <c:pt idx="4150">
                  <c:v>307.39999999999998</c:v>
                </c:pt>
                <c:pt idx="4151">
                  <c:v>307.45</c:v>
                </c:pt>
                <c:pt idx="4152">
                  <c:v>307.5</c:v>
                </c:pt>
                <c:pt idx="4153">
                  <c:v>307.55</c:v>
                </c:pt>
                <c:pt idx="4154">
                  <c:v>307.60000000000002</c:v>
                </c:pt>
                <c:pt idx="4155">
                  <c:v>307.64999999999998</c:v>
                </c:pt>
                <c:pt idx="4156">
                  <c:v>307.7</c:v>
                </c:pt>
                <c:pt idx="4157">
                  <c:v>307.75</c:v>
                </c:pt>
                <c:pt idx="4158">
                  <c:v>307.8</c:v>
                </c:pt>
                <c:pt idx="4159">
                  <c:v>307.85000000000002</c:v>
                </c:pt>
                <c:pt idx="4160">
                  <c:v>307.89999999999998</c:v>
                </c:pt>
                <c:pt idx="4161">
                  <c:v>307.95</c:v>
                </c:pt>
                <c:pt idx="4162">
                  <c:v>308</c:v>
                </c:pt>
                <c:pt idx="4163">
                  <c:v>308.05</c:v>
                </c:pt>
                <c:pt idx="4164">
                  <c:v>308.10000000000002</c:v>
                </c:pt>
                <c:pt idx="4165">
                  <c:v>308.14999999999998</c:v>
                </c:pt>
                <c:pt idx="4166">
                  <c:v>308.2</c:v>
                </c:pt>
                <c:pt idx="4167">
                  <c:v>308.25</c:v>
                </c:pt>
                <c:pt idx="4168">
                  <c:v>308.3</c:v>
                </c:pt>
                <c:pt idx="4169">
                  <c:v>308.35000000000002</c:v>
                </c:pt>
                <c:pt idx="4170">
                  <c:v>308.39999999999998</c:v>
                </c:pt>
                <c:pt idx="4171">
                  <c:v>308.45</c:v>
                </c:pt>
                <c:pt idx="4172">
                  <c:v>308.5</c:v>
                </c:pt>
                <c:pt idx="4173">
                  <c:v>308.55</c:v>
                </c:pt>
                <c:pt idx="4174">
                  <c:v>308.60000000000002</c:v>
                </c:pt>
                <c:pt idx="4175">
                  <c:v>308.64999999999998</c:v>
                </c:pt>
                <c:pt idx="4176">
                  <c:v>308.7</c:v>
                </c:pt>
                <c:pt idx="4177">
                  <c:v>308.75</c:v>
                </c:pt>
                <c:pt idx="4178">
                  <c:v>308.8</c:v>
                </c:pt>
                <c:pt idx="4179">
                  <c:v>308.85000000000002</c:v>
                </c:pt>
                <c:pt idx="4180">
                  <c:v>308.89999999999998</c:v>
                </c:pt>
                <c:pt idx="4181">
                  <c:v>308.95</c:v>
                </c:pt>
                <c:pt idx="4182">
                  <c:v>309</c:v>
                </c:pt>
                <c:pt idx="4183">
                  <c:v>309.05</c:v>
                </c:pt>
                <c:pt idx="4184">
                  <c:v>309.10000000000002</c:v>
                </c:pt>
                <c:pt idx="4185">
                  <c:v>309.14999999999998</c:v>
                </c:pt>
                <c:pt idx="4186">
                  <c:v>309.2</c:v>
                </c:pt>
                <c:pt idx="4187">
                  <c:v>309.25</c:v>
                </c:pt>
                <c:pt idx="4188">
                  <c:v>309.3</c:v>
                </c:pt>
                <c:pt idx="4189">
                  <c:v>309.35000000000002</c:v>
                </c:pt>
                <c:pt idx="4190">
                  <c:v>309.39999999999998</c:v>
                </c:pt>
                <c:pt idx="4191">
                  <c:v>309.45</c:v>
                </c:pt>
                <c:pt idx="4192">
                  <c:v>309.5</c:v>
                </c:pt>
                <c:pt idx="4193">
                  <c:v>309.55</c:v>
                </c:pt>
                <c:pt idx="4194">
                  <c:v>309.60000000000002</c:v>
                </c:pt>
                <c:pt idx="4195">
                  <c:v>309.64999999999998</c:v>
                </c:pt>
                <c:pt idx="4196">
                  <c:v>309.7</c:v>
                </c:pt>
                <c:pt idx="4197">
                  <c:v>309.75</c:v>
                </c:pt>
                <c:pt idx="4198">
                  <c:v>309.8</c:v>
                </c:pt>
                <c:pt idx="4199">
                  <c:v>309.85000000000002</c:v>
                </c:pt>
                <c:pt idx="4200">
                  <c:v>309.89999999999998</c:v>
                </c:pt>
                <c:pt idx="4201">
                  <c:v>309.95</c:v>
                </c:pt>
                <c:pt idx="4202">
                  <c:v>310</c:v>
                </c:pt>
                <c:pt idx="4203">
                  <c:v>310.05</c:v>
                </c:pt>
                <c:pt idx="4204">
                  <c:v>310.10000000000002</c:v>
                </c:pt>
                <c:pt idx="4205">
                  <c:v>310.14999999999998</c:v>
                </c:pt>
                <c:pt idx="4206">
                  <c:v>310.2</c:v>
                </c:pt>
                <c:pt idx="4207">
                  <c:v>310.25</c:v>
                </c:pt>
                <c:pt idx="4208">
                  <c:v>310.3</c:v>
                </c:pt>
                <c:pt idx="4209">
                  <c:v>310.35000000000002</c:v>
                </c:pt>
                <c:pt idx="4210">
                  <c:v>310.39999999999998</c:v>
                </c:pt>
                <c:pt idx="4211">
                  <c:v>310.45</c:v>
                </c:pt>
                <c:pt idx="4212">
                  <c:v>310.5</c:v>
                </c:pt>
                <c:pt idx="4213">
                  <c:v>310.55</c:v>
                </c:pt>
                <c:pt idx="4214">
                  <c:v>310.60000000000002</c:v>
                </c:pt>
                <c:pt idx="4215">
                  <c:v>310.64999999999998</c:v>
                </c:pt>
                <c:pt idx="4216">
                  <c:v>310.7</c:v>
                </c:pt>
                <c:pt idx="4217">
                  <c:v>310.75</c:v>
                </c:pt>
                <c:pt idx="4218">
                  <c:v>310.8</c:v>
                </c:pt>
                <c:pt idx="4219">
                  <c:v>310.85000000000002</c:v>
                </c:pt>
                <c:pt idx="4220">
                  <c:v>310.89999999999998</c:v>
                </c:pt>
                <c:pt idx="4221">
                  <c:v>310.95</c:v>
                </c:pt>
                <c:pt idx="4222">
                  <c:v>311</c:v>
                </c:pt>
                <c:pt idx="4223">
                  <c:v>311.05</c:v>
                </c:pt>
                <c:pt idx="4224">
                  <c:v>311.10000000000002</c:v>
                </c:pt>
                <c:pt idx="4225">
                  <c:v>311.14999999999998</c:v>
                </c:pt>
                <c:pt idx="4226">
                  <c:v>311.2</c:v>
                </c:pt>
                <c:pt idx="4227">
                  <c:v>311.25</c:v>
                </c:pt>
                <c:pt idx="4228">
                  <c:v>311.3</c:v>
                </c:pt>
                <c:pt idx="4229">
                  <c:v>311.35000000000002</c:v>
                </c:pt>
                <c:pt idx="4230">
                  <c:v>311.39999999999998</c:v>
                </c:pt>
                <c:pt idx="4231">
                  <c:v>311.45</c:v>
                </c:pt>
                <c:pt idx="4232">
                  <c:v>311.5</c:v>
                </c:pt>
                <c:pt idx="4233">
                  <c:v>311.55</c:v>
                </c:pt>
                <c:pt idx="4234">
                  <c:v>311.60000000000002</c:v>
                </c:pt>
                <c:pt idx="4235">
                  <c:v>311.64999999999998</c:v>
                </c:pt>
                <c:pt idx="4236">
                  <c:v>311.7</c:v>
                </c:pt>
                <c:pt idx="4237">
                  <c:v>311.75</c:v>
                </c:pt>
                <c:pt idx="4238">
                  <c:v>311.8</c:v>
                </c:pt>
                <c:pt idx="4239">
                  <c:v>311.85000000000002</c:v>
                </c:pt>
                <c:pt idx="4240">
                  <c:v>311.89999999999998</c:v>
                </c:pt>
                <c:pt idx="4241">
                  <c:v>311.95</c:v>
                </c:pt>
                <c:pt idx="4242">
                  <c:v>312</c:v>
                </c:pt>
                <c:pt idx="4243">
                  <c:v>312.05</c:v>
                </c:pt>
                <c:pt idx="4244">
                  <c:v>312.10000000000002</c:v>
                </c:pt>
                <c:pt idx="4245">
                  <c:v>312.14999999999998</c:v>
                </c:pt>
                <c:pt idx="4246">
                  <c:v>312.2</c:v>
                </c:pt>
                <c:pt idx="4247">
                  <c:v>312.25</c:v>
                </c:pt>
                <c:pt idx="4248">
                  <c:v>312.3</c:v>
                </c:pt>
                <c:pt idx="4249">
                  <c:v>312.35000000000002</c:v>
                </c:pt>
                <c:pt idx="4250">
                  <c:v>312.39999999999998</c:v>
                </c:pt>
                <c:pt idx="4251">
                  <c:v>312.45</c:v>
                </c:pt>
                <c:pt idx="4252">
                  <c:v>312.5</c:v>
                </c:pt>
                <c:pt idx="4253">
                  <c:v>312.55</c:v>
                </c:pt>
                <c:pt idx="4254">
                  <c:v>312.60000000000002</c:v>
                </c:pt>
                <c:pt idx="4255">
                  <c:v>312.64999999999998</c:v>
                </c:pt>
                <c:pt idx="4256">
                  <c:v>312.7</c:v>
                </c:pt>
                <c:pt idx="4257">
                  <c:v>312.75</c:v>
                </c:pt>
                <c:pt idx="4258">
                  <c:v>312.8</c:v>
                </c:pt>
                <c:pt idx="4259">
                  <c:v>312.85000000000002</c:v>
                </c:pt>
                <c:pt idx="4260">
                  <c:v>312.89999999999998</c:v>
                </c:pt>
                <c:pt idx="4261">
                  <c:v>312.95</c:v>
                </c:pt>
                <c:pt idx="4262">
                  <c:v>313</c:v>
                </c:pt>
                <c:pt idx="4263">
                  <c:v>313.05</c:v>
                </c:pt>
                <c:pt idx="4264">
                  <c:v>313.10000000000002</c:v>
                </c:pt>
                <c:pt idx="4265">
                  <c:v>313.14999999999998</c:v>
                </c:pt>
                <c:pt idx="4266">
                  <c:v>313.2</c:v>
                </c:pt>
                <c:pt idx="4267">
                  <c:v>313.25</c:v>
                </c:pt>
                <c:pt idx="4268">
                  <c:v>313.3</c:v>
                </c:pt>
                <c:pt idx="4269">
                  <c:v>313.35000000000002</c:v>
                </c:pt>
                <c:pt idx="4270">
                  <c:v>313.39999999999998</c:v>
                </c:pt>
                <c:pt idx="4271">
                  <c:v>313.45</c:v>
                </c:pt>
                <c:pt idx="4272">
                  <c:v>313.5</c:v>
                </c:pt>
                <c:pt idx="4273">
                  <c:v>313.55</c:v>
                </c:pt>
                <c:pt idx="4274">
                  <c:v>313.60000000000002</c:v>
                </c:pt>
                <c:pt idx="4275">
                  <c:v>313.64999999999998</c:v>
                </c:pt>
                <c:pt idx="4276">
                  <c:v>313.7</c:v>
                </c:pt>
                <c:pt idx="4277">
                  <c:v>313.75</c:v>
                </c:pt>
                <c:pt idx="4278">
                  <c:v>313.8</c:v>
                </c:pt>
                <c:pt idx="4279">
                  <c:v>313.85000000000002</c:v>
                </c:pt>
                <c:pt idx="4280">
                  <c:v>313.89999999999998</c:v>
                </c:pt>
                <c:pt idx="4281">
                  <c:v>313.95</c:v>
                </c:pt>
                <c:pt idx="4282">
                  <c:v>314</c:v>
                </c:pt>
                <c:pt idx="4283">
                  <c:v>314.05</c:v>
                </c:pt>
                <c:pt idx="4284">
                  <c:v>314.10000000000002</c:v>
                </c:pt>
                <c:pt idx="4285">
                  <c:v>314.14999999999998</c:v>
                </c:pt>
                <c:pt idx="4286">
                  <c:v>314.2</c:v>
                </c:pt>
                <c:pt idx="4287">
                  <c:v>314.25</c:v>
                </c:pt>
                <c:pt idx="4288">
                  <c:v>314.3</c:v>
                </c:pt>
                <c:pt idx="4289">
                  <c:v>314.35000000000002</c:v>
                </c:pt>
                <c:pt idx="4290">
                  <c:v>314.39999999999998</c:v>
                </c:pt>
                <c:pt idx="4291">
                  <c:v>314.45</c:v>
                </c:pt>
                <c:pt idx="4292">
                  <c:v>314.5</c:v>
                </c:pt>
                <c:pt idx="4293">
                  <c:v>314.55</c:v>
                </c:pt>
                <c:pt idx="4294">
                  <c:v>314.60000000000002</c:v>
                </c:pt>
                <c:pt idx="4295">
                  <c:v>314.64999999999998</c:v>
                </c:pt>
                <c:pt idx="4296">
                  <c:v>314.7</c:v>
                </c:pt>
                <c:pt idx="4297">
                  <c:v>314.75</c:v>
                </c:pt>
                <c:pt idx="4298">
                  <c:v>314.8</c:v>
                </c:pt>
                <c:pt idx="4299">
                  <c:v>314.85000000000002</c:v>
                </c:pt>
                <c:pt idx="4300">
                  <c:v>314.89999999999998</c:v>
                </c:pt>
                <c:pt idx="4301">
                  <c:v>314.95</c:v>
                </c:pt>
                <c:pt idx="4302">
                  <c:v>315</c:v>
                </c:pt>
                <c:pt idx="4303">
                  <c:v>315.05</c:v>
                </c:pt>
                <c:pt idx="4304">
                  <c:v>315.10000000000002</c:v>
                </c:pt>
                <c:pt idx="4305">
                  <c:v>315.14999999999998</c:v>
                </c:pt>
                <c:pt idx="4306">
                  <c:v>315.2</c:v>
                </c:pt>
                <c:pt idx="4307">
                  <c:v>315.25</c:v>
                </c:pt>
                <c:pt idx="4308">
                  <c:v>315.3</c:v>
                </c:pt>
                <c:pt idx="4309">
                  <c:v>315.35000000000002</c:v>
                </c:pt>
                <c:pt idx="4310">
                  <c:v>315.39999999999998</c:v>
                </c:pt>
                <c:pt idx="4311">
                  <c:v>315.45</c:v>
                </c:pt>
                <c:pt idx="4312">
                  <c:v>315.5</c:v>
                </c:pt>
                <c:pt idx="4313">
                  <c:v>315.55</c:v>
                </c:pt>
                <c:pt idx="4314">
                  <c:v>315.60000000000002</c:v>
                </c:pt>
                <c:pt idx="4315">
                  <c:v>315.64999999999998</c:v>
                </c:pt>
                <c:pt idx="4316">
                  <c:v>315.7</c:v>
                </c:pt>
                <c:pt idx="4317">
                  <c:v>315.75</c:v>
                </c:pt>
                <c:pt idx="4318">
                  <c:v>315.8</c:v>
                </c:pt>
                <c:pt idx="4319">
                  <c:v>315.85000000000002</c:v>
                </c:pt>
                <c:pt idx="4320">
                  <c:v>315.89999999999998</c:v>
                </c:pt>
                <c:pt idx="4321">
                  <c:v>315.95</c:v>
                </c:pt>
                <c:pt idx="4322">
                  <c:v>316</c:v>
                </c:pt>
                <c:pt idx="4323">
                  <c:v>316.05</c:v>
                </c:pt>
                <c:pt idx="4324">
                  <c:v>316.10000000000002</c:v>
                </c:pt>
                <c:pt idx="4325">
                  <c:v>316.14999999999998</c:v>
                </c:pt>
                <c:pt idx="4326">
                  <c:v>316.2</c:v>
                </c:pt>
                <c:pt idx="4327">
                  <c:v>316.25</c:v>
                </c:pt>
                <c:pt idx="4328">
                  <c:v>316.3</c:v>
                </c:pt>
                <c:pt idx="4329">
                  <c:v>316.35000000000002</c:v>
                </c:pt>
                <c:pt idx="4330">
                  <c:v>316.39999999999998</c:v>
                </c:pt>
                <c:pt idx="4331">
                  <c:v>316.45</c:v>
                </c:pt>
                <c:pt idx="4332">
                  <c:v>316.5</c:v>
                </c:pt>
                <c:pt idx="4333">
                  <c:v>316.55</c:v>
                </c:pt>
                <c:pt idx="4334">
                  <c:v>316.60000000000002</c:v>
                </c:pt>
                <c:pt idx="4335">
                  <c:v>316.64999999999998</c:v>
                </c:pt>
                <c:pt idx="4336">
                  <c:v>316.7</c:v>
                </c:pt>
                <c:pt idx="4337">
                  <c:v>316.75</c:v>
                </c:pt>
                <c:pt idx="4338">
                  <c:v>316.8</c:v>
                </c:pt>
                <c:pt idx="4339">
                  <c:v>316.85000000000002</c:v>
                </c:pt>
                <c:pt idx="4340">
                  <c:v>316.89999999999998</c:v>
                </c:pt>
                <c:pt idx="4341">
                  <c:v>316.95</c:v>
                </c:pt>
                <c:pt idx="4342">
                  <c:v>317</c:v>
                </c:pt>
                <c:pt idx="4343">
                  <c:v>317.05</c:v>
                </c:pt>
                <c:pt idx="4344">
                  <c:v>317.10000000000002</c:v>
                </c:pt>
                <c:pt idx="4345">
                  <c:v>317.14999999999998</c:v>
                </c:pt>
                <c:pt idx="4346">
                  <c:v>317.2</c:v>
                </c:pt>
                <c:pt idx="4347">
                  <c:v>317.25</c:v>
                </c:pt>
                <c:pt idx="4348">
                  <c:v>317.3</c:v>
                </c:pt>
                <c:pt idx="4349">
                  <c:v>317.35000000000002</c:v>
                </c:pt>
                <c:pt idx="4350">
                  <c:v>317.39999999999998</c:v>
                </c:pt>
                <c:pt idx="4351">
                  <c:v>317.45</c:v>
                </c:pt>
                <c:pt idx="4352">
                  <c:v>317.5</c:v>
                </c:pt>
                <c:pt idx="4353">
                  <c:v>317.55</c:v>
                </c:pt>
                <c:pt idx="4354">
                  <c:v>317.60000000000002</c:v>
                </c:pt>
                <c:pt idx="4355">
                  <c:v>317.64999999999998</c:v>
                </c:pt>
                <c:pt idx="4356">
                  <c:v>317.7</c:v>
                </c:pt>
                <c:pt idx="4357">
                  <c:v>317.75</c:v>
                </c:pt>
                <c:pt idx="4358">
                  <c:v>317.8</c:v>
                </c:pt>
                <c:pt idx="4359">
                  <c:v>317.85000000000002</c:v>
                </c:pt>
                <c:pt idx="4360">
                  <c:v>317.89999999999998</c:v>
                </c:pt>
                <c:pt idx="4361">
                  <c:v>317.95</c:v>
                </c:pt>
                <c:pt idx="4362">
                  <c:v>318</c:v>
                </c:pt>
                <c:pt idx="4363">
                  <c:v>318.05</c:v>
                </c:pt>
                <c:pt idx="4364">
                  <c:v>318.10000000000002</c:v>
                </c:pt>
                <c:pt idx="4365">
                  <c:v>318.14999999999998</c:v>
                </c:pt>
                <c:pt idx="4366">
                  <c:v>318.2</c:v>
                </c:pt>
                <c:pt idx="4367">
                  <c:v>318.25</c:v>
                </c:pt>
                <c:pt idx="4368">
                  <c:v>318.3</c:v>
                </c:pt>
                <c:pt idx="4369">
                  <c:v>318.35000000000002</c:v>
                </c:pt>
                <c:pt idx="4370">
                  <c:v>318.39999999999998</c:v>
                </c:pt>
                <c:pt idx="4371">
                  <c:v>318.45</c:v>
                </c:pt>
                <c:pt idx="4372">
                  <c:v>318.5</c:v>
                </c:pt>
                <c:pt idx="4373">
                  <c:v>318.55</c:v>
                </c:pt>
                <c:pt idx="4374">
                  <c:v>318.60000000000002</c:v>
                </c:pt>
                <c:pt idx="4375">
                  <c:v>318.64999999999998</c:v>
                </c:pt>
                <c:pt idx="4376">
                  <c:v>318.7</c:v>
                </c:pt>
                <c:pt idx="4377">
                  <c:v>318.75</c:v>
                </c:pt>
                <c:pt idx="4378">
                  <c:v>318.8</c:v>
                </c:pt>
                <c:pt idx="4379">
                  <c:v>318.85000000000002</c:v>
                </c:pt>
                <c:pt idx="4380">
                  <c:v>318.89999999999998</c:v>
                </c:pt>
                <c:pt idx="4381">
                  <c:v>318.95</c:v>
                </c:pt>
                <c:pt idx="4382">
                  <c:v>319</c:v>
                </c:pt>
                <c:pt idx="4383">
                  <c:v>319.05</c:v>
                </c:pt>
                <c:pt idx="4384">
                  <c:v>319.10000000000002</c:v>
                </c:pt>
                <c:pt idx="4385">
                  <c:v>319.14999999999998</c:v>
                </c:pt>
                <c:pt idx="4386">
                  <c:v>319.2</c:v>
                </c:pt>
                <c:pt idx="4387">
                  <c:v>319.25</c:v>
                </c:pt>
                <c:pt idx="4388">
                  <c:v>319.3</c:v>
                </c:pt>
                <c:pt idx="4389">
                  <c:v>319.35000000000002</c:v>
                </c:pt>
                <c:pt idx="4390">
                  <c:v>319.39999999999998</c:v>
                </c:pt>
                <c:pt idx="4391">
                  <c:v>319.45</c:v>
                </c:pt>
                <c:pt idx="4392">
                  <c:v>319.5</c:v>
                </c:pt>
                <c:pt idx="4393">
                  <c:v>319.55</c:v>
                </c:pt>
                <c:pt idx="4394">
                  <c:v>319.60000000000002</c:v>
                </c:pt>
                <c:pt idx="4395">
                  <c:v>319.64999999999998</c:v>
                </c:pt>
                <c:pt idx="4396">
                  <c:v>319.7</c:v>
                </c:pt>
                <c:pt idx="4397">
                  <c:v>319.75</c:v>
                </c:pt>
                <c:pt idx="4398">
                  <c:v>319.8</c:v>
                </c:pt>
                <c:pt idx="4399">
                  <c:v>319.85000000000002</c:v>
                </c:pt>
                <c:pt idx="4400">
                  <c:v>319.89999999999998</c:v>
                </c:pt>
                <c:pt idx="4401">
                  <c:v>319.95</c:v>
                </c:pt>
                <c:pt idx="4402">
                  <c:v>320</c:v>
                </c:pt>
                <c:pt idx="4403">
                  <c:v>320.05</c:v>
                </c:pt>
                <c:pt idx="4404">
                  <c:v>320.10000000000002</c:v>
                </c:pt>
                <c:pt idx="4405">
                  <c:v>320.14999999999998</c:v>
                </c:pt>
                <c:pt idx="4406">
                  <c:v>320.2</c:v>
                </c:pt>
                <c:pt idx="4407">
                  <c:v>320.25</c:v>
                </c:pt>
                <c:pt idx="4408">
                  <c:v>320.3</c:v>
                </c:pt>
                <c:pt idx="4409">
                  <c:v>320.35000000000002</c:v>
                </c:pt>
                <c:pt idx="4410">
                  <c:v>320.39999999999998</c:v>
                </c:pt>
                <c:pt idx="4411">
                  <c:v>320.45</c:v>
                </c:pt>
                <c:pt idx="4412">
                  <c:v>320.5</c:v>
                </c:pt>
                <c:pt idx="4413">
                  <c:v>320.55</c:v>
                </c:pt>
                <c:pt idx="4414">
                  <c:v>320.60000000000002</c:v>
                </c:pt>
                <c:pt idx="4415">
                  <c:v>320.64999999999998</c:v>
                </c:pt>
                <c:pt idx="4416">
                  <c:v>320.7</c:v>
                </c:pt>
                <c:pt idx="4417">
                  <c:v>320.75</c:v>
                </c:pt>
                <c:pt idx="4418">
                  <c:v>320.8</c:v>
                </c:pt>
                <c:pt idx="4419">
                  <c:v>320.85000000000002</c:v>
                </c:pt>
                <c:pt idx="4420">
                  <c:v>320.89999999999998</c:v>
                </c:pt>
                <c:pt idx="4421">
                  <c:v>320.95</c:v>
                </c:pt>
                <c:pt idx="4422">
                  <c:v>321</c:v>
                </c:pt>
                <c:pt idx="4423">
                  <c:v>321.05</c:v>
                </c:pt>
                <c:pt idx="4424">
                  <c:v>321.10000000000002</c:v>
                </c:pt>
                <c:pt idx="4425">
                  <c:v>321.14999999999998</c:v>
                </c:pt>
                <c:pt idx="4426">
                  <c:v>321.2</c:v>
                </c:pt>
                <c:pt idx="4427">
                  <c:v>321.25</c:v>
                </c:pt>
                <c:pt idx="4428">
                  <c:v>321.3</c:v>
                </c:pt>
                <c:pt idx="4429">
                  <c:v>321.35000000000002</c:v>
                </c:pt>
                <c:pt idx="4430">
                  <c:v>321.39999999999998</c:v>
                </c:pt>
                <c:pt idx="4431">
                  <c:v>321.45</c:v>
                </c:pt>
                <c:pt idx="4432">
                  <c:v>321.5</c:v>
                </c:pt>
                <c:pt idx="4433">
                  <c:v>321.55</c:v>
                </c:pt>
                <c:pt idx="4434">
                  <c:v>321.60000000000002</c:v>
                </c:pt>
                <c:pt idx="4435">
                  <c:v>321.64999999999998</c:v>
                </c:pt>
                <c:pt idx="4436">
                  <c:v>321.7</c:v>
                </c:pt>
                <c:pt idx="4437">
                  <c:v>321.75</c:v>
                </c:pt>
                <c:pt idx="4438">
                  <c:v>321.8</c:v>
                </c:pt>
                <c:pt idx="4439">
                  <c:v>321.85000000000002</c:v>
                </c:pt>
                <c:pt idx="4440">
                  <c:v>321.89999999999998</c:v>
                </c:pt>
                <c:pt idx="4441">
                  <c:v>321.95</c:v>
                </c:pt>
                <c:pt idx="4442">
                  <c:v>322</c:v>
                </c:pt>
                <c:pt idx="4443">
                  <c:v>322.05</c:v>
                </c:pt>
                <c:pt idx="4444">
                  <c:v>322.10000000000002</c:v>
                </c:pt>
                <c:pt idx="4445">
                  <c:v>322.14999999999998</c:v>
                </c:pt>
                <c:pt idx="4446">
                  <c:v>322.2</c:v>
                </c:pt>
                <c:pt idx="4447">
                  <c:v>322.25</c:v>
                </c:pt>
                <c:pt idx="4448">
                  <c:v>322.3</c:v>
                </c:pt>
                <c:pt idx="4449">
                  <c:v>322.35000000000002</c:v>
                </c:pt>
                <c:pt idx="4450">
                  <c:v>322.39999999999998</c:v>
                </c:pt>
                <c:pt idx="4451">
                  <c:v>322.45</c:v>
                </c:pt>
                <c:pt idx="4452">
                  <c:v>322.5</c:v>
                </c:pt>
                <c:pt idx="4453">
                  <c:v>322.55</c:v>
                </c:pt>
                <c:pt idx="4454">
                  <c:v>322.60000000000002</c:v>
                </c:pt>
                <c:pt idx="4455">
                  <c:v>322.64999999999998</c:v>
                </c:pt>
                <c:pt idx="4456">
                  <c:v>322.7</c:v>
                </c:pt>
                <c:pt idx="4457">
                  <c:v>322.75</c:v>
                </c:pt>
                <c:pt idx="4458">
                  <c:v>322.8</c:v>
                </c:pt>
                <c:pt idx="4459">
                  <c:v>322.85000000000002</c:v>
                </c:pt>
                <c:pt idx="4460">
                  <c:v>322.89999999999998</c:v>
                </c:pt>
                <c:pt idx="4461">
                  <c:v>322.95</c:v>
                </c:pt>
                <c:pt idx="4462">
                  <c:v>323</c:v>
                </c:pt>
                <c:pt idx="4463">
                  <c:v>323.05</c:v>
                </c:pt>
                <c:pt idx="4464">
                  <c:v>323.10000000000002</c:v>
                </c:pt>
                <c:pt idx="4465">
                  <c:v>323.14999999999998</c:v>
                </c:pt>
                <c:pt idx="4466">
                  <c:v>323.2</c:v>
                </c:pt>
                <c:pt idx="4467">
                  <c:v>323.25</c:v>
                </c:pt>
                <c:pt idx="4468">
                  <c:v>323.3</c:v>
                </c:pt>
                <c:pt idx="4469">
                  <c:v>323.35000000000002</c:v>
                </c:pt>
                <c:pt idx="4470">
                  <c:v>323.39999999999998</c:v>
                </c:pt>
                <c:pt idx="4471">
                  <c:v>323.45</c:v>
                </c:pt>
                <c:pt idx="4472">
                  <c:v>323.5</c:v>
                </c:pt>
                <c:pt idx="4473">
                  <c:v>323.55</c:v>
                </c:pt>
                <c:pt idx="4474">
                  <c:v>323.60000000000002</c:v>
                </c:pt>
                <c:pt idx="4475">
                  <c:v>323.64999999999998</c:v>
                </c:pt>
                <c:pt idx="4476">
                  <c:v>323.7</c:v>
                </c:pt>
                <c:pt idx="4477">
                  <c:v>323.75</c:v>
                </c:pt>
                <c:pt idx="4478">
                  <c:v>323.8</c:v>
                </c:pt>
                <c:pt idx="4479">
                  <c:v>323.85000000000002</c:v>
                </c:pt>
                <c:pt idx="4480">
                  <c:v>323.89999999999998</c:v>
                </c:pt>
                <c:pt idx="4481">
                  <c:v>323.95</c:v>
                </c:pt>
                <c:pt idx="4482">
                  <c:v>324</c:v>
                </c:pt>
                <c:pt idx="4483">
                  <c:v>324.05</c:v>
                </c:pt>
                <c:pt idx="4484">
                  <c:v>324.10000000000002</c:v>
                </c:pt>
                <c:pt idx="4485">
                  <c:v>324.14999999999998</c:v>
                </c:pt>
                <c:pt idx="4486">
                  <c:v>324.2</c:v>
                </c:pt>
                <c:pt idx="4487">
                  <c:v>324.25</c:v>
                </c:pt>
                <c:pt idx="4488">
                  <c:v>324.3</c:v>
                </c:pt>
                <c:pt idx="4489">
                  <c:v>324.35000000000002</c:v>
                </c:pt>
                <c:pt idx="4490">
                  <c:v>324.39999999999998</c:v>
                </c:pt>
                <c:pt idx="4491">
                  <c:v>324.45</c:v>
                </c:pt>
                <c:pt idx="4492">
                  <c:v>324.5</c:v>
                </c:pt>
                <c:pt idx="4493">
                  <c:v>324.55</c:v>
                </c:pt>
                <c:pt idx="4494">
                  <c:v>324.60000000000002</c:v>
                </c:pt>
                <c:pt idx="4495">
                  <c:v>324.64999999999998</c:v>
                </c:pt>
                <c:pt idx="4496">
                  <c:v>324.7</c:v>
                </c:pt>
                <c:pt idx="4497">
                  <c:v>324.75</c:v>
                </c:pt>
                <c:pt idx="4498">
                  <c:v>324.8</c:v>
                </c:pt>
                <c:pt idx="4499">
                  <c:v>324.85000000000002</c:v>
                </c:pt>
                <c:pt idx="4500">
                  <c:v>324.89999999999998</c:v>
                </c:pt>
                <c:pt idx="4501">
                  <c:v>324.95</c:v>
                </c:pt>
                <c:pt idx="4502">
                  <c:v>325</c:v>
                </c:pt>
                <c:pt idx="4503">
                  <c:v>325.05</c:v>
                </c:pt>
                <c:pt idx="4504">
                  <c:v>325.10000000000002</c:v>
                </c:pt>
                <c:pt idx="4505">
                  <c:v>325.14999999999998</c:v>
                </c:pt>
                <c:pt idx="4506">
                  <c:v>325.2</c:v>
                </c:pt>
                <c:pt idx="4507">
                  <c:v>325.25</c:v>
                </c:pt>
                <c:pt idx="4508">
                  <c:v>325.3</c:v>
                </c:pt>
                <c:pt idx="4509">
                  <c:v>325.35000000000002</c:v>
                </c:pt>
                <c:pt idx="4510">
                  <c:v>325.39999999999998</c:v>
                </c:pt>
                <c:pt idx="4511">
                  <c:v>325.45</c:v>
                </c:pt>
                <c:pt idx="4512">
                  <c:v>325.5</c:v>
                </c:pt>
                <c:pt idx="4513">
                  <c:v>325.55</c:v>
                </c:pt>
                <c:pt idx="4514">
                  <c:v>325.60000000000002</c:v>
                </c:pt>
                <c:pt idx="4515">
                  <c:v>325.64999999999998</c:v>
                </c:pt>
                <c:pt idx="4516">
                  <c:v>325.7</c:v>
                </c:pt>
                <c:pt idx="4517">
                  <c:v>325.75</c:v>
                </c:pt>
                <c:pt idx="4518">
                  <c:v>325.8</c:v>
                </c:pt>
                <c:pt idx="4519">
                  <c:v>325.85000000000002</c:v>
                </c:pt>
                <c:pt idx="4520">
                  <c:v>325.89999999999998</c:v>
                </c:pt>
                <c:pt idx="4521">
                  <c:v>325.95</c:v>
                </c:pt>
                <c:pt idx="4522">
                  <c:v>326</c:v>
                </c:pt>
                <c:pt idx="4523">
                  <c:v>326.05</c:v>
                </c:pt>
                <c:pt idx="4524">
                  <c:v>326.10000000000002</c:v>
                </c:pt>
                <c:pt idx="4525">
                  <c:v>326.14999999999998</c:v>
                </c:pt>
                <c:pt idx="4526">
                  <c:v>326.2</c:v>
                </c:pt>
                <c:pt idx="4527">
                  <c:v>326.25</c:v>
                </c:pt>
                <c:pt idx="4528">
                  <c:v>326.3</c:v>
                </c:pt>
                <c:pt idx="4529">
                  <c:v>326.35000000000002</c:v>
                </c:pt>
                <c:pt idx="4530">
                  <c:v>326.39999999999998</c:v>
                </c:pt>
                <c:pt idx="4531">
                  <c:v>326.45</c:v>
                </c:pt>
                <c:pt idx="4532">
                  <c:v>326.5</c:v>
                </c:pt>
                <c:pt idx="4533">
                  <c:v>326.55</c:v>
                </c:pt>
                <c:pt idx="4534">
                  <c:v>326.60000000000002</c:v>
                </c:pt>
                <c:pt idx="4535">
                  <c:v>326.64999999999998</c:v>
                </c:pt>
                <c:pt idx="4536">
                  <c:v>326.7</c:v>
                </c:pt>
                <c:pt idx="4537">
                  <c:v>326.75</c:v>
                </c:pt>
                <c:pt idx="4538">
                  <c:v>326.8</c:v>
                </c:pt>
                <c:pt idx="4539">
                  <c:v>326.85000000000002</c:v>
                </c:pt>
                <c:pt idx="4540">
                  <c:v>326.89999999999998</c:v>
                </c:pt>
                <c:pt idx="4541">
                  <c:v>326.95</c:v>
                </c:pt>
                <c:pt idx="4542">
                  <c:v>327</c:v>
                </c:pt>
                <c:pt idx="4543">
                  <c:v>327.05</c:v>
                </c:pt>
                <c:pt idx="4544">
                  <c:v>327.10000000000002</c:v>
                </c:pt>
                <c:pt idx="4545">
                  <c:v>327.14999999999998</c:v>
                </c:pt>
                <c:pt idx="4546">
                  <c:v>327.2</c:v>
                </c:pt>
                <c:pt idx="4547">
                  <c:v>327.25</c:v>
                </c:pt>
                <c:pt idx="4548">
                  <c:v>327.3</c:v>
                </c:pt>
                <c:pt idx="4549">
                  <c:v>327.35000000000002</c:v>
                </c:pt>
                <c:pt idx="4550">
                  <c:v>327.39999999999998</c:v>
                </c:pt>
                <c:pt idx="4551">
                  <c:v>327.45</c:v>
                </c:pt>
                <c:pt idx="4552">
                  <c:v>327.5</c:v>
                </c:pt>
                <c:pt idx="4553">
                  <c:v>327.55</c:v>
                </c:pt>
                <c:pt idx="4554">
                  <c:v>327.60000000000002</c:v>
                </c:pt>
                <c:pt idx="4555">
                  <c:v>327.64999999999998</c:v>
                </c:pt>
                <c:pt idx="4556">
                  <c:v>327.7</c:v>
                </c:pt>
                <c:pt idx="4557">
                  <c:v>327.75</c:v>
                </c:pt>
                <c:pt idx="4558">
                  <c:v>327.8</c:v>
                </c:pt>
                <c:pt idx="4559">
                  <c:v>327.85</c:v>
                </c:pt>
                <c:pt idx="4560">
                  <c:v>327.9</c:v>
                </c:pt>
                <c:pt idx="4561">
                  <c:v>327.95</c:v>
                </c:pt>
                <c:pt idx="4562">
                  <c:v>328</c:v>
                </c:pt>
                <c:pt idx="4563">
                  <c:v>328.05</c:v>
                </c:pt>
                <c:pt idx="4564">
                  <c:v>328.1</c:v>
                </c:pt>
                <c:pt idx="4565">
                  <c:v>328.15</c:v>
                </c:pt>
                <c:pt idx="4566">
                  <c:v>328.2</c:v>
                </c:pt>
                <c:pt idx="4567">
                  <c:v>328.25</c:v>
                </c:pt>
                <c:pt idx="4568">
                  <c:v>328.3</c:v>
                </c:pt>
                <c:pt idx="4569">
                  <c:v>328.35</c:v>
                </c:pt>
                <c:pt idx="4570">
                  <c:v>328.4</c:v>
                </c:pt>
                <c:pt idx="4571">
                  <c:v>328.45</c:v>
                </c:pt>
                <c:pt idx="4572">
                  <c:v>328.5</c:v>
                </c:pt>
                <c:pt idx="4573">
                  <c:v>328.55</c:v>
                </c:pt>
                <c:pt idx="4574">
                  <c:v>328.6</c:v>
                </c:pt>
                <c:pt idx="4575">
                  <c:v>328.65</c:v>
                </c:pt>
                <c:pt idx="4576">
                  <c:v>328.7</c:v>
                </c:pt>
                <c:pt idx="4577">
                  <c:v>328.75</c:v>
                </c:pt>
                <c:pt idx="4578">
                  <c:v>328.8</c:v>
                </c:pt>
                <c:pt idx="4579">
                  <c:v>328.85</c:v>
                </c:pt>
                <c:pt idx="4580">
                  <c:v>328.9</c:v>
                </c:pt>
                <c:pt idx="4581">
                  <c:v>328.95</c:v>
                </c:pt>
                <c:pt idx="4582">
                  <c:v>329</c:v>
                </c:pt>
                <c:pt idx="4583">
                  <c:v>329.05</c:v>
                </c:pt>
                <c:pt idx="4584">
                  <c:v>329.1</c:v>
                </c:pt>
                <c:pt idx="4585">
                  <c:v>329.15</c:v>
                </c:pt>
                <c:pt idx="4586">
                  <c:v>329.2</c:v>
                </c:pt>
                <c:pt idx="4587">
                  <c:v>329.25</c:v>
                </c:pt>
                <c:pt idx="4588">
                  <c:v>329.3</c:v>
                </c:pt>
                <c:pt idx="4589">
                  <c:v>329.35</c:v>
                </c:pt>
                <c:pt idx="4590">
                  <c:v>329.4</c:v>
                </c:pt>
                <c:pt idx="4591">
                  <c:v>329.45</c:v>
                </c:pt>
                <c:pt idx="4592">
                  <c:v>329.5</c:v>
                </c:pt>
                <c:pt idx="4593">
                  <c:v>329.55</c:v>
                </c:pt>
                <c:pt idx="4594">
                  <c:v>329.6</c:v>
                </c:pt>
                <c:pt idx="4595">
                  <c:v>329.65</c:v>
                </c:pt>
                <c:pt idx="4596">
                  <c:v>329.7</c:v>
                </c:pt>
                <c:pt idx="4597">
                  <c:v>329.75</c:v>
                </c:pt>
                <c:pt idx="4598">
                  <c:v>329.8</c:v>
                </c:pt>
                <c:pt idx="4599">
                  <c:v>329.85</c:v>
                </c:pt>
                <c:pt idx="4600">
                  <c:v>329.9</c:v>
                </c:pt>
                <c:pt idx="4601">
                  <c:v>329.95</c:v>
                </c:pt>
                <c:pt idx="4602">
                  <c:v>330</c:v>
                </c:pt>
                <c:pt idx="4603">
                  <c:v>330.05</c:v>
                </c:pt>
                <c:pt idx="4604">
                  <c:v>330.1</c:v>
                </c:pt>
                <c:pt idx="4605">
                  <c:v>330.15</c:v>
                </c:pt>
                <c:pt idx="4606">
                  <c:v>330.2</c:v>
                </c:pt>
                <c:pt idx="4607">
                  <c:v>330.25</c:v>
                </c:pt>
                <c:pt idx="4608">
                  <c:v>330.3</c:v>
                </c:pt>
                <c:pt idx="4609">
                  <c:v>330.35</c:v>
                </c:pt>
                <c:pt idx="4610">
                  <c:v>330.4</c:v>
                </c:pt>
                <c:pt idx="4611">
                  <c:v>330.45</c:v>
                </c:pt>
                <c:pt idx="4612">
                  <c:v>330.5</c:v>
                </c:pt>
                <c:pt idx="4613">
                  <c:v>330.55</c:v>
                </c:pt>
                <c:pt idx="4614">
                  <c:v>330.6</c:v>
                </c:pt>
                <c:pt idx="4615">
                  <c:v>330.65</c:v>
                </c:pt>
                <c:pt idx="4616">
                  <c:v>330.7</c:v>
                </c:pt>
                <c:pt idx="4617">
                  <c:v>330.75</c:v>
                </c:pt>
                <c:pt idx="4618">
                  <c:v>330.8</c:v>
                </c:pt>
                <c:pt idx="4619">
                  <c:v>330.85</c:v>
                </c:pt>
                <c:pt idx="4620">
                  <c:v>330.9</c:v>
                </c:pt>
                <c:pt idx="4621">
                  <c:v>330.95</c:v>
                </c:pt>
                <c:pt idx="4622">
                  <c:v>331</c:v>
                </c:pt>
                <c:pt idx="4623">
                  <c:v>331.05</c:v>
                </c:pt>
                <c:pt idx="4624">
                  <c:v>331.1</c:v>
                </c:pt>
                <c:pt idx="4625">
                  <c:v>331.15</c:v>
                </c:pt>
                <c:pt idx="4626">
                  <c:v>331.2</c:v>
                </c:pt>
                <c:pt idx="4627">
                  <c:v>331.25</c:v>
                </c:pt>
                <c:pt idx="4628">
                  <c:v>331.3</c:v>
                </c:pt>
                <c:pt idx="4629">
                  <c:v>331.35</c:v>
                </c:pt>
                <c:pt idx="4630">
                  <c:v>331.4</c:v>
                </c:pt>
                <c:pt idx="4631">
                  <c:v>331.45</c:v>
                </c:pt>
                <c:pt idx="4632">
                  <c:v>331.5</c:v>
                </c:pt>
                <c:pt idx="4633">
                  <c:v>331.55</c:v>
                </c:pt>
                <c:pt idx="4634">
                  <c:v>331.6</c:v>
                </c:pt>
                <c:pt idx="4635">
                  <c:v>331.65</c:v>
                </c:pt>
                <c:pt idx="4636">
                  <c:v>331.7</c:v>
                </c:pt>
                <c:pt idx="4637">
                  <c:v>331.75</c:v>
                </c:pt>
                <c:pt idx="4638">
                  <c:v>331.8</c:v>
                </c:pt>
                <c:pt idx="4639">
                  <c:v>331.85</c:v>
                </c:pt>
                <c:pt idx="4640">
                  <c:v>331.9</c:v>
                </c:pt>
                <c:pt idx="4641">
                  <c:v>331.95</c:v>
                </c:pt>
                <c:pt idx="4642">
                  <c:v>332</c:v>
                </c:pt>
                <c:pt idx="4643">
                  <c:v>332.05</c:v>
                </c:pt>
                <c:pt idx="4644">
                  <c:v>332.1</c:v>
                </c:pt>
                <c:pt idx="4645">
                  <c:v>332.15</c:v>
                </c:pt>
                <c:pt idx="4646">
                  <c:v>332.2</c:v>
                </c:pt>
                <c:pt idx="4647">
                  <c:v>332.25</c:v>
                </c:pt>
                <c:pt idx="4648">
                  <c:v>332.3</c:v>
                </c:pt>
                <c:pt idx="4649">
                  <c:v>332.35</c:v>
                </c:pt>
                <c:pt idx="4650">
                  <c:v>332.4</c:v>
                </c:pt>
                <c:pt idx="4651">
                  <c:v>332.45</c:v>
                </c:pt>
                <c:pt idx="4652">
                  <c:v>332.5</c:v>
                </c:pt>
                <c:pt idx="4653">
                  <c:v>332.55</c:v>
                </c:pt>
                <c:pt idx="4654">
                  <c:v>332.6</c:v>
                </c:pt>
                <c:pt idx="4655">
                  <c:v>332.65</c:v>
                </c:pt>
                <c:pt idx="4656">
                  <c:v>332.7</c:v>
                </c:pt>
                <c:pt idx="4657">
                  <c:v>332.75</c:v>
                </c:pt>
                <c:pt idx="4658">
                  <c:v>332.8</c:v>
                </c:pt>
                <c:pt idx="4659">
                  <c:v>332.85</c:v>
                </c:pt>
                <c:pt idx="4660">
                  <c:v>332.9</c:v>
                </c:pt>
                <c:pt idx="4661">
                  <c:v>332.95</c:v>
                </c:pt>
                <c:pt idx="4662">
                  <c:v>333</c:v>
                </c:pt>
                <c:pt idx="4663">
                  <c:v>333.05</c:v>
                </c:pt>
                <c:pt idx="4664">
                  <c:v>333.1</c:v>
                </c:pt>
                <c:pt idx="4665">
                  <c:v>333.15</c:v>
                </c:pt>
                <c:pt idx="4666">
                  <c:v>333.2</c:v>
                </c:pt>
                <c:pt idx="4667">
                  <c:v>333.25</c:v>
                </c:pt>
                <c:pt idx="4668">
                  <c:v>333.3</c:v>
                </c:pt>
                <c:pt idx="4669">
                  <c:v>333.35</c:v>
                </c:pt>
                <c:pt idx="4670">
                  <c:v>333.4</c:v>
                </c:pt>
                <c:pt idx="4671">
                  <c:v>333.45</c:v>
                </c:pt>
                <c:pt idx="4672">
                  <c:v>333.5</c:v>
                </c:pt>
                <c:pt idx="4673">
                  <c:v>333.55</c:v>
                </c:pt>
                <c:pt idx="4674">
                  <c:v>333.6</c:v>
                </c:pt>
                <c:pt idx="4675">
                  <c:v>333.65</c:v>
                </c:pt>
                <c:pt idx="4676">
                  <c:v>333.7</c:v>
                </c:pt>
                <c:pt idx="4677">
                  <c:v>333.75</c:v>
                </c:pt>
                <c:pt idx="4678">
                  <c:v>333.8</c:v>
                </c:pt>
                <c:pt idx="4679">
                  <c:v>333.85</c:v>
                </c:pt>
                <c:pt idx="4680">
                  <c:v>333.9</c:v>
                </c:pt>
                <c:pt idx="4681">
                  <c:v>333.95</c:v>
                </c:pt>
                <c:pt idx="4682">
                  <c:v>334</c:v>
                </c:pt>
                <c:pt idx="4683">
                  <c:v>334.05</c:v>
                </c:pt>
                <c:pt idx="4684">
                  <c:v>334.1</c:v>
                </c:pt>
                <c:pt idx="4685">
                  <c:v>334.15</c:v>
                </c:pt>
                <c:pt idx="4686">
                  <c:v>334.2</c:v>
                </c:pt>
                <c:pt idx="4687">
                  <c:v>334.25</c:v>
                </c:pt>
                <c:pt idx="4688">
                  <c:v>334.3</c:v>
                </c:pt>
                <c:pt idx="4689">
                  <c:v>334.35</c:v>
                </c:pt>
                <c:pt idx="4690">
                  <c:v>334.4</c:v>
                </c:pt>
                <c:pt idx="4691">
                  <c:v>334.45</c:v>
                </c:pt>
                <c:pt idx="4692">
                  <c:v>334.5</c:v>
                </c:pt>
                <c:pt idx="4693">
                  <c:v>334.55</c:v>
                </c:pt>
                <c:pt idx="4694">
                  <c:v>334.6</c:v>
                </c:pt>
                <c:pt idx="4695">
                  <c:v>334.65</c:v>
                </c:pt>
                <c:pt idx="4696">
                  <c:v>334.7</c:v>
                </c:pt>
                <c:pt idx="4697">
                  <c:v>334.75</c:v>
                </c:pt>
                <c:pt idx="4698">
                  <c:v>334.8</c:v>
                </c:pt>
                <c:pt idx="4699">
                  <c:v>334.85</c:v>
                </c:pt>
                <c:pt idx="4700">
                  <c:v>334.9</c:v>
                </c:pt>
                <c:pt idx="4701">
                  <c:v>334.95</c:v>
                </c:pt>
                <c:pt idx="4702">
                  <c:v>335</c:v>
                </c:pt>
                <c:pt idx="4703">
                  <c:v>335.05</c:v>
                </c:pt>
                <c:pt idx="4704">
                  <c:v>335.1</c:v>
                </c:pt>
                <c:pt idx="4705">
                  <c:v>335.15</c:v>
                </c:pt>
                <c:pt idx="4706">
                  <c:v>335.2</c:v>
                </c:pt>
                <c:pt idx="4707">
                  <c:v>335.25</c:v>
                </c:pt>
                <c:pt idx="4708">
                  <c:v>335.3</c:v>
                </c:pt>
                <c:pt idx="4709">
                  <c:v>335.35</c:v>
                </c:pt>
                <c:pt idx="4710">
                  <c:v>335.4</c:v>
                </c:pt>
                <c:pt idx="4711">
                  <c:v>335.45</c:v>
                </c:pt>
                <c:pt idx="4712">
                  <c:v>335.5</c:v>
                </c:pt>
                <c:pt idx="4713">
                  <c:v>335.55</c:v>
                </c:pt>
                <c:pt idx="4714">
                  <c:v>335.6</c:v>
                </c:pt>
                <c:pt idx="4715">
                  <c:v>335.65</c:v>
                </c:pt>
                <c:pt idx="4716">
                  <c:v>335.7</c:v>
                </c:pt>
                <c:pt idx="4717">
                  <c:v>335.75</c:v>
                </c:pt>
                <c:pt idx="4718">
                  <c:v>335.8</c:v>
                </c:pt>
                <c:pt idx="4719">
                  <c:v>335.85</c:v>
                </c:pt>
                <c:pt idx="4720">
                  <c:v>335.9</c:v>
                </c:pt>
                <c:pt idx="4721">
                  <c:v>335.95</c:v>
                </c:pt>
                <c:pt idx="4722">
                  <c:v>336</c:v>
                </c:pt>
                <c:pt idx="4723">
                  <c:v>336.05</c:v>
                </c:pt>
                <c:pt idx="4724">
                  <c:v>336.1</c:v>
                </c:pt>
                <c:pt idx="4725">
                  <c:v>336.15</c:v>
                </c:pt>
                <c:pt idx="4726">
                  <c:v>336.2</c:v>
                </c:pt>
                <c:pt idx="4727">
                  <c:v>336.25</c:v>
                </c:pt>
                <c:pt idx="4728">
                  <c:v>336.3</c:v>
                </c:pt>
                <c:pt idx="4729">
                  <c:v>336.35</c:v>
                </c:pt>
                <c:pt idx="4730">
                  <c:v>336.4</c:v>
                </c:pt>
                <c:pt idx="4731">
                  <c:v>336.45</c:v>
                </c:pt>
                <c:pt idx="4732">
                  <c:v>336.5</c:v>
                </c:pt>
                <c:pt idx="4733">
                  <c:v>336.55</c:v>
                </c:pt>
                <c:pt idx="4734">
                  <c:v>336.6</c:v>
                </c:pt>
                <c:pt idx="4735">
                  <c:v>336.65</c:v>
                </c:pt>
                <c:pt idx="4736">
                  <c:v>336.7</c:v>
                </c:pt>
                <c:pt idx="4737">
                  <c:v>336.75</c:v>
                </c:pt>
                <c:pt idx="4738">
                  <c:v>336.8</c:v>
                </c:pt>
                <c:pt idx="4739">
                  <c:v>336.85</c:v>
                </c:pt>
                <c:pt idx="4740">
                  <c:v>336.9</c:v>
                </c:pt>
                <c:pt idx="4741">
                  <c:v>336.95</c:v>
                </c:pt>
                <c:pt idx="4742">
                  <c:v>337</c:v>
                </c:pt>
                <c:pt idx="4743">
                  <c:v>337.05</c:v>
                </c:pt>
                <c:pt idx="4744">
                  <c:v>337.1</c:v>
                </c:pt>
                <c:pt idx="4745">
                  <c:v>337.15</c:v>
                </c:pt>
                <c:pt idx="4746">
                  <c:v>337.2</c:v>
                </c:pt>
                <c:pt idx="4747">
                  <c:v>337.25</c:v>
                </c:pt>
                <c:pt idx="4748">
                  <c:v>337.3</c:v>
                </c:pt>
                <c:pt idx="4749">
                  <c:v>337.35</c:v>
                </c:pt>
                <c:pt idx="4750">
                  <c:v>337.4</c:v>
                </c:pt>
                <c:pt idx="4751">
                  <c:v>337.45</c:v>
                </c:pt>
                <c:pt idx="4752">
                  <c:v>337.5</c:v>
                </c:pt>
                <c:pt idx="4753">
                  <c:v>337.55</c:v>
                </c:pt>
                <c:pt idx="4754">
                  <c:v>337.6</c:v>
                </c:pt>
                <c:pt idx="4755">
                  <c:v>337.65</c:v>
                </c:pt>
                <c:pt idx="4756">
                  <c:v>337.7</c:v>
                </c:pt>
                <c:pt idx="4757">
                  <c:v>337.75</c:v>
                </c:pt>
                <c:pt idx="4758">
                  <c:v>337.8</c:v>
                </c:pt>
                <c:pt idx="4759">
                  <c:v>337.85</c:v>
                </c:pt>
                <c:pt idx="4760">
                  <c:v>337.9</c:v>
                </c:pt>
                <c:pt idx="4761">
                  <c:v>337.95</c:v>
                </c:pt>
                <c:pt idx="4762">
                  <c:v>338</c:v>
                </c:pt>
                <c:pt idx="4763">
                  <c:v>338.05</c:v>
                </c:pt>
                <c:pt idx="4764">
                  <c:v>338.1</c:v>
                </c:pt>
                <c:pt idx="4765">
                  <c:v>338.15</c:v>
                </c:pt>
                <c:pt idx="4766">
                  <c:v>338.2</c:v>
                </c:pt>
                <c:pt idx="4767">
                  <c:v>338.25</c:v>
                </c:pt>
                <c:pt idx="4768">
                  <c:v>338.3</c:v>
                </c:pt>
                <c:pt idx="4769">
                  <c:v>338.35</c:v>
                </c:pt>
                <c:pt idx="4770">
                  <c:v>338.4</c:v>
                </c:pt>
                <c:pt idx="4771">
                  <c:v>338.45</c:v>
                </c:pt>
                <c:pt idx="4772">
                  <c:v>338.5</c:v>
                </c:pt>
                <c:pt idx="4773">
                  <c:v>338.55</c:v>
                </c:pt>
                <c:pt idx="4774">
                  <c:v>338.6</c:v>
                </c:pt>
                <c:pt idx="4775">
                  <c:v>338.65</c:v>
                </c:pt>
                <c:pt idx="4776">
                  <c:v>338.7</c:v>
                </c:pt>
                <c:pt idx="4777">
                  <c:v>338.75</c:v>
                </c:pt>
                <c:pt idx="4778">
                  <c:v>338.8</c:v>
                </c:pt>
                <c:pt idx="4779">
                  <c:v>338.85</c:v>
                </c:pt>
                <c:pt idx="4780">
                  <c:v>338.9</c:v>
                </c:pt>
                <c:pt idx="4781">
                  <c:v>338.95</c:v>
                </c:pt>
                <c:pt idx="4782">
                  <c:v>339</c:v>
                </c:pt>
                <c:pt idx="4783">
                  <c:v>339.05</c:v>
                </c:pt>
                <c:pt idx="4784">
                  <c:v>339.1</c:v>
                </c:pt>
                <c:pt idx="4785">
                  <c:v>339.15</c:v>
                </c:pt>
                <c:pt idx="4786">
                  <c:v>339.2</c:v>
                </c:pt>
                <c:pt idx="4787">
                  <c:v>339.25</c:v>
                </c:pt>
                <c:pt idx="4788">
                  <c:v>339.3</c:v>
                </c:pt>
                <c:pt idx="4789">
                  <c:v>339.35</c:v>
                </c:pt>
                <c:pt idx="4790">
                  <c:v>339.4</c:v>
                </c:pt>
                <c:pt idx="4791">
                  <c:v>339.45</c:v>
                </c:pt>
                <c:pt idx="4792">
                  <c:v>339.5</c:v>
                </c:pt>
                <c:pt idx="4793">
                  <c:v>339.55</c:v>
                </c:pt>
                <c:pt idx="4794">
                  <c:v>339.6</c:v>
                </c:pt>
                <c:pt idx="4795">
                  <c:v>339.65</c:v>
                </c:pt>
                <c:pt idx="4796">
                  <c:v>339.7</c:v>
                </c:pt>
                <c:pt idx="4797">
                  <c:v>339.75</c:v>
                </c:pt>
                <c:pt idx="4798">
                  <c:v>339.8</c:v>
                </c:pt>
                <c:pt idx="4799">
                  <c:v>339.85</c:v>
                </c:pt>
                <c:pt idx="4800">
                  <c:v>339.9</c:v>
                </c:pt>
                <c:pt idx="4801">
                  <c:v>339.95</c:v>
                </c:pt>
                <c:pt idx="4802">
                  <c:v>340</c:v>
                </c:pt>
                <c:pt idx="4803">
                  <c:v>340.05</c:v>
                </c:pt>
                <c:pt idx="4804">
                  <c:v>340.1</c:v>
                </c:pt>
                <c:pt idx="4805">
                  <c:v>340.15</c:v>
                </c:pt>
                <c:pt idx="4806">
                  <c:v>340.2</c:v>
                </c:pt>
                <c:pt idx="4807">
                  <c:v>340.25</c:v>
                </c:pt>
                <c:pt idx="4808">
                  <c:v>340.3</c:v>
                </c:pt>
                <c:pt idx="4809">
                  <c:v>340.35</c:v>
                </c:pt>
                <c:pt idx="4810">
                  <c:v>340.4</c:v>
                </c:pt>
                <c:pt idx="4811">
                  <c:v>340.45</c:v>
                </c:pt>
                <c:pt idx="4812">
                  <c:v>340.5</c:v>
                </c:pt>
                <c:pt idx="4813">
                  <c:v>340.55</c:v>
                </c:pt>
                <c:pt idx="4814">
                  <c:v>340.6</c:v>
                </c:pt>
                <c:pt idx="4815">
                  <c:v>340.65</c:v>
                </c:pt>
                <c:pt idx="4816">
                  <c:v>340.7</c:v>
                </c:pt>
                <c:pt idx="4817">
                  <c:v>340.75</c:v>
                </c:pt>
                <c:pt idx="4818">
                  <c:v>340.8</c:v>
                </c:pt>
                <c:pt idx="4819">
                  <c:v>340.85</c:v>
                </c:pt>
                <c:pt idx="4820">
                  <c:v>340.9</c:v>
                </c:pt>
                <c:pt idx="4821">
                  <c:v>340.95</c:v>
                </c:pt>
                <c:pt idx="4822">
                  <c:v>341</c:v>
                </c:pt>
                <c:pt idx="4823">
                  <c:v>341.05</c:v>
                </c:pt>
                <c:pt idx="4824">
                  <c:v>341.1</c:v>
                </c:pt>
                <c:pt idx="4825">
                  <c:v>341.15</c:v>
                </c:pt>
                <c:pt idx="4826">
                  <c:v>341.2</c:v>
                </c:pt>
                <c:pt idx="4827">
                  <c:v>341.25</c:v>
                </c:pt>
                <c:pt idx="4828">
                  <c:v>341.3</c:v>
                </c:pt>
                <c:pt idx="4829">
                  <c:v>341.35</c:v>
                </c:pt>
                <c:pt idx="4830">
                  <c:v>341.4</c:v>
                </c:pt>
                <c:pt idx="4831">
                  <c:v>341.45</c:v>
                </c:pt>
                <c:pt idx="4832">
                  <c:v>341.5</c:v>
                </c:pt>
                <c:pt idx="4833">
                  <c:v>341.55</c:v>
                </c:pt>
                <c:pt idx="4834">
                  <c:v>341.6</c:v>
                </c:pt>
                <c:pt idx="4835">
                  <c:v>341.65</c:v>
                </c:pt>
                <c:pt idx="4836">
                  <c:v>341.7</c:v>
                </c:pt>
                <c:pt idx="4837">
                  <c:v>341.75</c:v>
                </c:pt>
                <c:pt idx="4838">
                  <c:v>341.8</c:v>
                </c:pt>
                <c:pt idx="4839">
                  <c:v>341.85</c:v>
                </c:pt>
                <c:pt idx="4840">
                  <c:v>341.9</c:v>
                </c:pt>
                <c:pt idx="4841">
                  <c:v>341.95</c:v>
                </c:pt>
                <c:pt idx="4842">
                  <c:v>342</c:v>
                </c:pt>
                <c:pt idx="4843">
                  <c:v>342.05</c:v>
                </c:pt>
                <c:pt idx="4844">
                  <c:v>342.1</c:v>
                </c:pt>
                <c:pt idx="4845">
                  <c:v>342.15</c:v>
                </c:pt>
                <c:pt idx="4846">
                  <c:v>342.2</c:v>
                </c:pt>
                <c:pt idx="4847">
                  <c:v>342.25</c:v>
                </c:pt>
                <c:pt idx="4848">
                  <c:v>342.3</c:v>
                </c:pt>
                <c:pt idx="4849">
                  <c:v>342.35</c:v>
                </c:pt>
                <c:pt idx="4850">
                  <c:v>342.4</c:v>
                </c:pt>
                <c:pt idx="4851">
                  <c:v>342.45</c:v>
                </c:pt>
                <c:pt idx="4852">
                  <c:v>342.5</c:v>
                </c:pt>
                <c:pt idx="4853">
                  <c:v>342.55</c:v>
                </c:pt>
                <c:pt idx="4854">
                  <c:v>342.6</c:v>
                </c:pt>
                <c:pt idx="4855">
                  <c:v>342.65</c:v>
                </c:pt>
                <c:pt idx="4856">
                  <c:v>342.7</c:v>
                </c:pt>
                <c:pt idx="4857">
                  <c:v>342.75</c:v>
                </c:pt>
                <c:pt idx="4858">
                  <c:v>342.8</c:v>
                </c:pt>
                <c:pt idx="4859">
                  <c:v>342.85</c:v>
                </c:pt>
                <c:pt idx="4860">
                  <c:v>342.9</c:v>
                </c:pt>
                <c:pt idx="4861">
                  <c:v>342.95</c:v>
                </c:pt>
                <c:pt idx="4862">
                  <c:v>343</c:v>
                </c:pt>
                <c:pt idx="4863">
                  <c:v>343.05</c:v>
                </c:pt>
                <c:pt idx="4864">
                  <c:v>343.1</c:v>
                </c:pt>
                <c:pt idx="4865">
                  <c:v>343.15</c:v>
                </c:pt>
                <c:pt idx="4866">
                  <c:v>343.2</c:v>
                </c:pt>
                <c:pt idx="4867">
                  <c:v>343.25</c:v>
                </c:pt>
                <c:pt idx="4868">
                  <c:v>343.3</c:v>
                </c:pt>
                <c:pt idx="4869">
                  <c:v>343.35</c:v>
                </c:pt>
                <c:pt idx="4870">
                  <c:v>343.4</c:v>
                </c:pt>
                <c:pt idx="4871">
                  <c:v>343.45</c:v>
                </c:pt>
                <c:pt idx="4872">
                  <c:v>343.5</c:v>
                </c:pt>
                <c:pt idx="4873">
                  <c:v>343.55</c:v>
                </c:pt>
                <c:pt idx="4874">
                  <c:v>343.6</c:v>
                </c:pt>
                <c:pt idx="4875">
                  <c:v>343.65</c:v>
                </c:pt>
                <c:pt idx="4876">
                  <c:v>343.7</c:v>
                </c:pt>
                <c:pt idx="4877">
                  <c:v>343.75</c:v>
                </c:pt>
                <c:pt idx="4878">
                  <c:v>343.8</c:v>
                </c:pt>
                <c:pt idx="4879">
                  <c:v>343.85</c:v>
                </c:pt>
                <c:pt idx="4880">
                  <c:v>343.9</c:v>
                </c:pt>
                <c:pt idx="4881">
                  <c:v>343.95</c:v>
                </c:pt>
                <c:pt idx="4882">
                  <c:v>344</c:v>
                </c:pt>
                <c:pt idx="4883">
                  <c:v>344.05</c:v>
                </c:pt>
                <c:pt idx="4884">
                  <c:v>344.1</c:v>
                </c:pt>
                <c:pt idx="4885">
                  <c:v>344.15</c:v>
                </c:pt>
                <c:pt idx="4886">
                  <c:v>344.2</c:v>
                </c:pt>
                <c:pt idx="4887">
                  <c:v>344.25</c:v>
                </c:pt>
                <c:pt idx="4888">
                  <c:v>344.3</c:v>
                </c:pt>
                <c:pt idx="4889">
                  <c:v>344.35</c:v>
                </c:pt>
                <c:pt idx="4890">
                  <c:v>344.4</c:v>
                </c:pt>
                <c:pt idx="4891">
                  <c:v>344.45</c:v>
                </c:pt>
                <c:pt idx="4892">
                  <c:v>344.5</c:v>
                </c:pt>
                <c:pt idx="4893">
                  <c:v>344.55</c:v>
                </c:pt>
                <c:pt idx="4894">
                  <c:v>344.6</c:v>
                </c:pt>
                <c:pt idx="4895">
                  <c:v>344.65</c:v>
                </c:pt>
                <c:pt idx="4896">
                  <c:v>344.7</c:v>
                </c:pt>
                <c:pt idx="4897">
                  <c:v>344.75</c:v>
                </c:pt>
                <c:pt idx="4898">
                  <c:v>344.8</c:v>
                </c:pt>
                <c:pt idx="4899">
                  <c:v>344.85</c:v>
                </c:pt>
                <c:pt idx="4900">
                  <c:v>344.9</c:v>
                </c:pt>
                <c:pt idx="4901">
                  <c:v>344.95</c:v>
                </c:pt>
                <c:pt idx="4902">
                  <c:v>345</c:v>
                </c:pt>
                <c:pt idx="4903">
                  <c:v>345.05</c:v>
                </c:pt>
                <c:pt idx="4904">
                  <c:v>345.1</c:v>
                </c:pt>
                <c:pt idx="4905">
                  <c:v>345.15</c:v>
                </c:pt>
                <c:pt idx="4906">
                  <c:v>345.2</c:v>
                </c:pt>
                <c:pt idx="4907">
                  <c:v>345.25</c:v>
                </c:pt>
                <c:pt idx="4908">
                  <c:v>345.3</c:v>
                </c:pt>
                <c:pt idx="4909">
                  <c:v>345.35</c:v>
                </c:pt>
                <c:pt idx="4910">
                  <c:v>345.4</c:v>
                </c:pt>
                <c:pt idx="4911">
                  <c:v>345.45</c:v>
                </c:pt>
                <c:pt idx="4912">
                  <c:v>345.5</c:v>
                </c:pt>
                <c:pt idx="4913">
                  <c:v>345.55</c:v>
                </c:pt>
                <c:pt idx="4914">
                  <c:v>345.6</c:v>
                </c:pt>
                <c:pt idx="4915">
                  <c:v>345.65</c:v>
                </c:pt>
                <c:pt idx="4916">
                  <c:v>345.7</c:v>
                </c:pt>
                <c:pt idx="4917">
                  <c:v>345.75</c:v>
                </c:pt>
                <c:pt idx="4918">
                  <c:v>345.8</c:v>
                </c:pt>
                <c:pt idx="4919">
                  <c:v>345.85</c:v>
                </c:pt>
                <c:pt idx="4920">
                  <c:v>345.9</c:v>
                </c:pt>
                <c:pt idx="4921">
                  <c:v>345.95</c:v>
                </c:pt>
                <c:pt idx="4922">
                  <c:v>346</c:v>
                </c:pt>
                <c:pt idx="4923">
                  <c:v>346.05</c:v>
                </c:pt>
                <c:pt idx="4924">
                  <c:v>346.1</c:v>
                </c:pt>
                <c:pt idx="4925">
                  <c:v>346.15</c:v>
                </c:pt>
                <c:pt idx="4926">
                  <c:v>346.2</c:v>
                </c:pt>
                <c:pt idx="4927">
                  <c:v>346.25</c:v>
                </c:pt>
                <c:pt idx="4928">
                  <c:v>346.3</c:v>
                </c:pt>
                <c:pt idx="4929">
                  <c:v>346.35</c:v>
                </c:pt>
                <c:pt idx="4930">
                  <c:v>346.4</c:v>
                </c:pt>
                <c:pt idx="4931">
                  <c:v>346.45</c:v>
                </c:pt>
                <c:pt idx="4932">
                  <c:v>346.5</c:v>
                </c:pt>
                <c:pt idx="4933">
                  <c:v>346.55</c:v>
                </c:pt>
                <c:pt idx="4934">
                  <c:v>346.6</c:v>
                </c:pt>
                <c:pt idx="4935">
                  <c:v>346.65</c:v>
                </c:pt>
                <c:pt idx="4936">
                  <c:v>346.7</c:v>
                </c:pt>
                <c:pt idx="4937">
                  <c:v>346.75</c:v>
                </c:pt>
                <c:pt idx="4938">
                  <c:v>346.8</c:v>
                </c:pt>
                <c:pt idx="4939">
                  <c:v>346.85</c:v>
                </c:pt>
                <c:pt idx="4940">
                  <c:v>346.9</c:v>
                </c:pt>
                <c:pt idx="4941">
                  <c:v>346.95</c:v>
                </c:pt>
                <c:pt idx="4942">
                  <c:v>347</c:v>
                </c:pt>
                <c:pt idx="4943">
                  <c:v>347.05</c:v>
                </c:pt>
                <c:pt idx="4944">
                  <c:v>347.1</c:v>
                </c:pt>
                <c:pt idx="4945">
                  <c:v>347.15</c:v>
                </c:pt>
                <c:pt idx="4946">
                  <c:v>347.2</c:v>
                </c:pt>
                <c:pt idx="4947">
                  <c:v>347.25</c:v>
                </c:pt>
                <c:pt idx="4948">
                  <c:v>347.3</c:v>
                </c:pt>
                <c:pt idx="4949">
                  <c:v>347.35</c:v>
                </c:pt>
                <c:pt idx="4950">
                  <c:v>347.4</c:v>
                </c:pt>
                <c:pt idx="4951">
                  <c:v>347.45</c:v>
                </c:pt>
                <c:pt idx="4952">
                  <c:v>347.5</c:v>
                </c:pt>
                <c:pt idx="4953">
                  <c:v>347.55</c:v>
                </c:pt>
                <c:pt idx="4954">
                  <c:v>347.6</c:v>
                </c:pt>
                <c:pt idx="4955">
                  <c:v>347.65</c:v>
                </c:pt>
                <c:pt idx="4956">
                  <c:v>347.7</c:v>
                </c:pt>
                <c:pt idx="4957">
                  <c:v>347.75</c:v>
                </c:pt>
                <c:pt idx="4958">
                  <c:v>347.8</c:v>
                </c:pt>
                <c:pt idx="4959">
                  <c:v>347.85</c:v>
                </c:pt>
                <c:pt idx="4960">
                  <c:v>347.9</c:v>
                </c:pt>
                <c:pt idx="4961">
                  <c:v>347.95</c:v>
                </c:pt>
                <c:pt idx="4962">
                  <c:v>348</c:v>
                </c:pt>
                <c:pt idx="4963">
                  <c:v>348.05</c:v>
                </c:pt>
                <c:pt idx="4964">
                  <c:v>348.1</c:v>
                </c:pt>
                <c:pt idx="4965">
                  <c:v>348.15</c:v>
                </c:pt>
                <c:pt idx="4966">
                  <c:v>348.2</c:v>
                </c:pt>
                <c:pt idx="4967">
                  <c:v>348.25</c:v>
                </c:pt>
                <c:pt idx="4968">
                  <c:v>348.3</c:v>
                </c:pt>
                <c:pt idx="4969">
                  <c:v>348.35</c:v>
                </c:pt>
                <c:pt idx="4970">
                  <c:v>348.4</c:v>
                </c:pt>
                <c:pt idx="4971">
                  <c:v>348.45</c:v>
                </c:pt>
                <c:pt idx="4972">
                  <c:v>348.5</c:v>
                </c:pt>
                <c:pt idx="4973">
                  <c:v>348.55</c:v>
                </c:pt>
                <c:pt idx="4974">
                  <c:v>348.6</c:v>
                </c:pt>
                <c:pt idx="4975">
                  <c:v>348.65</c:v>
                </c:pt>
                <c:pt idx="4976">
                  <c:v>348.7</c:v>
                </c:pt>
                <c:pt idx="4977">
                  <c:v>348.75</c:v>
                </c:pt>
                <c:pt idx="4978">
                  <c:v>348.8</c:v>
                </c:pt>
                <c:pt idx="4979">
                  <c:v>348.85</c:v>
                </c:pt>
                <c:pt idx="4980">
                  <c:v>348.9</c:v>
                </c:pt>
                <c:pt idx="4981">
                  <c:v>348.95</c:v>
                </c:pt>
                <c:pt idx="4982">
                  <c:v>349</c:v>
                </c:pt>
                <c:pt idx="4983">
                  <c:v>349.05</c:v>
                </c:pt>
                <c:pt idx="4984">
                  <c:v>349.1</c:v>
                </c:pt>
                <c:pt idx="4985">
                  <c:v>349.15</c:v>
                </c:pt>
                <c:pt idx="4986">
                  <c:v>349.2</c:v>
                </c:pt>
                <c:pt idx="4987">
                  <c:v>349.25</c:v>
                </c:pt>
                <c:pt idx="4988">
                  <c:v>349.3</c:v>
                </c:pt>
                <c:pt idx="4989">
                  <c:v>349.35</c:v>
                </c:pt>
                <c:pt idx="4990">
                  <c:v>349.4</c:v>
                </c:pt>
                <c:pt idx="4991">
                  <c:v>349.45</c:v>
                </c:pt>
                <c:pt idx="4992">
                  <c:v>349.5</c:v>
                </c:pt>
                <c:pt idx="4993">
                  <c:v>349.55</c:v>
                </c:pt>
                <c:pt idx="4994">
                  <c:v>349.6</c:v>
                </c:pt>
                <c:pt idx="4995">
                  <c:v>349.65</c:v>
                </c:pt>
                <c:pt idx="4996">
                  <c:v>349.7</c:v>
                </c:pt>
                <c:pt idx="4997">
                  <c:v>349.75</c:v>
                </c:pt>
                <c:pt idx="4998">
                  <c:v>349.8</c:v>
                </c:pt>
                <c:pt idx="4999">
                  <c:v>349.85</c:v>
                </c:pt>
                <c:pt idx="5000">
                  <c:v>349.9</c:v>
                </c:pt>
                <c:pt idx="5001">
                  <c:v>349.95</c:v>
                </c:pt>
                <c:pt idx="5002">
                  <c:v>350</c:v>
                </c:pt>
                <c:pt idx="5003">
                  <c:v>350.05</c:v>
                </c:pt>
                <c:pt idx="5004">
                  <c:v>350.1</c:v>
                </c:pt>
                <c:pt idx="5005">
                  <c:v>350.15</c:v>
                </c:pt>
                <c:pt idx="5006">
                  <c:v>350.2</c:v>
                </c:pt>
                <c:pt idx="5007">
                  <c:v>350.25</c:v>
                </c:pt>
                <c:pt idx="5008">
                  <c:v>350.3</c:v>
                </c:pt>
                <c:pt idx="5009">
                  <c:v>350.35</c:v>
                </c:pt>
                <c:pt idx="5010">
                  <c:v>350.4</c:v>
                </c:pt>
                <c:pt idx="5011">
                  <c:v>350.45</c:v>
                </c:pt>
                <c:pt idx="5012">
                  <c:v>350.5</c:v>
                </c:pt>
                <c:pt idx="5013">
                  <c:v>350.55</c:v>
                </c:pt>
                <c:pt idx="5014">
                  <c:v>350.6</c:v>
                </c:pt>
                <c:pt idx="5015">
                  <c:v>350.65</c:v>
                </c:pt>
                <c:pt idx="5016">
                  <c:v>350.7</c:v>
                </c:pt>
                <c:pt idx="5017">
                  <c:v>350.75</c:v>
                </c:pt>
                <c:pt idx="5018">
                  <c:v>350.8</c:v>
                </c:pt>
                <c:pt idx="5019">
                  <c:v>350.85</c:v>
                </c:pt>
                <c:pt idx="5020">
                  <c:v>350.9</c:v>
                </c:pt>
                <c:pt idx="5021">
                  <c:v>350.95</c:v>
                </c:pt>
                <c:pt idx="5022">
                  <c:v>351</c:v>
                </c:pt>
                <c:pt idx="5023">
                  <c:v>351.05</c:v>
                </c:pt>
                <c:pt idx="5024">
                  <c:v>351.1</c:v>
                </c:pt>
                <c:pt idx="5025">
                  <c:v>351.15</c:v>
                </c:pt>
                <c:pt idx="5026">
                  <c:v>351.2</c:v>
                </c:pt>
                <c:pt idx="5027">
                  <c:v>351.25</c:v>
                </c:pt>
                <c:pt idx="5028">
                  <c:v>351.3</c:v>
                </c:pt>
                <c:pt idx="5029">
                  <c:v>351.35</c:v>
                </c:pt>
                <c:pt idx="5030">
                  <c:v>351.4</c:v>
                </c:pt>
                <c:pt idx="5031">
                  <c:v>351.45</c:v>
                </c:pt>
                <c:pt idx="5032">
                  <c:v>351.5</c:v>
                </c:pt>
                <c:pt idx="5033">
                  <c:v>351.55</c:v>
                </c:pt>
                <c:pt idx="5034">
                  <c:v>351.6</c:v>
                </c:pt>
                <c:pt idx="5035">
                  <c:v>351.65</c:v>
                </c:pt>
                <c:pt idx="5036">
                  <c:v>351.7</c:v>
                </c:pt>
                <c:pt idx="5037">
                  <c:v>351.75</c:v>
                </c:pt>
                <c:pt idx="5038">
                  <c:v>351.8</c:v>
                </c:pt>
                <c:pt idx="5039">
                  <c:v>351.85</c:v>
                </c:pt>
                <c:pt idx="5040">
                  <c:v>351.9</c:v>
                </c:pt>
                <c:pt idx="5041">
                  <c:v>351.95</c:v>
                </c:pt>
                <c:pt idx="5042">
                  <c:v>352</c:v>
                </c:pt>
                <c:pt idx="5043">
                  <c:v>352.05</c:v>
                </c:pt>
                <c:pt idx="5044">
                  <c:v>352.1</c:v>
                </c:pt>
                <c:pt idx="5045">
                  <c:v>352.15</c:v>
                </c:pt>
                <c:pt idx="5046">
                  <c:v>352.2</c:v>
                </c:pt>
                <c:pt idx="5047">
                  <c:v>352.25</c:v>
                </c:pt>
                <c:pt idx="5048">
                  <c:v>352.3</c:v>
                </c:pt>
                <c:pt idx="5049">
                  <c:v>352.35</c:v>
                </c:pt>
                <c:pt idx="5050">
                  <c:v>352.4</c:v>
                </c:pt>
                <c:pt idx="5051">
                  <c:v>352.45</c:v>
                </c:pt>
                <c:pt idx="5052">
                  <c:v>352.5</c:v>
                </c:pt>
                <c:pt idx="5053">
                  <c:v>352.55</c:v>
                </c:pt>
                <c:pt idx="5054">
                  <c:v>352.6</c:v>
                </c:pt>
                <c:pt idx="5055">
                  <c:v>352.65</c:v>
                </c:pt>
                <c:pt idx="5056">
                  <c:v>352.7</c:v>
                </c:pt>
                <c:pt idx="5057">
                  <c:v>352.75</c:v>
                </c:pt>
                <c:pt idx="5058">
                  <c:v>352.8</c:v>
                </c:pt>
                <c:pt idx="5059">
                  <c:v>352.85</c:v>
                </c:pt>
                <c:pt idx="5060">
                  <c:v>352.9</c:v>
                </c:pt>
                <c:pt idx="5061">
                  <c:v>352.95</c:v>
                </c:pt>
                <c:pt idx="5062">
                  <c:v>353</c:v>
                </c:pt>
                <c:pt idx="5063">
                  <c:v>353.05</c:v>
                </c:pt>
                <c:pt idx="5064">
                  <c:v>353.1</c:v>
                </c:pt>
                <c:pt idx="5065">
                  <c:v>353.15</c:v>
                </c:pt>
                <c:pt idx="5066">
                  <c:v>353.2</c:v>
                </c:pt>
                <c:pt idx="5067">
                  <c:v>353.25</c:v>
                </c:pt>
                <c:pt idx="5068">
                  <c:v>353.3</c:v>
                </c:pt>
                <c:pt idx="5069">
                  <c:v>353.35</c:v>
                </c:pt>
                <c:pt idx="5070">
                  <c:v>353.4</c:v>
                </c:pt>
                <c:pt idx="5071">
                  <c:v>353.45</c:v>
                </c:pt>
                <c:pt idx="5072">
                  <c:v>353.5</c:v>
                </c:pt>
                <c:pt idx="5073">
                  <c:v>353.55</c:v>
                </c:pt>
                <c:pt idx="5074">
                  <c:v>353.6</c:v>
                </c:pt>
                <c:pt idx="5075">
                  <c:v>353.65</c:v>
                </c:pt>
                <c:pt idx="5076">
                  <c:v>353.7</c:v>
                </c:pt>
                <c:pt idx="5077">
                  <c:v>353.75</c:v>
                </c:pt>
                <c:pt idx="5078">
                  <c:v>353.8</c:v>
                </c:pt>
                <c:pt idx="5079">
                  <c:v>353.85</c:v>
                </c:pt>
                <c:pt idx="5080">
                  <c:v>353.9</c:v>
                </c:pt>
                <c:pt idx="5081">
                  <c:v>353.95</c:v>
                </c:pt>
                <c:pt idx="5082">
                  <c:v>354</c:v>
                </c:pt>
                <c:pt idx="5083">
                  <c:v>354.05</c:v>
                </c:pt>
                <c:pt idx="5084">
                  <c:v>354.1</c:v>
                </c:pt>
                <c:pt idx="5085">
                  <c:v>354.15</c:v>
                </c:pt>
                <c:pt idx="5086">
                  <c:v>354.2</c:v>
                </c:pt>
                <c:pt idx="5087">
                  <c:v>354.25</c:v>
                </c:pt>
                <c:pt idx="5088">
                  <c:v>354.3</c:v>
                </c:pt>
                <c:pt idx="5089">
                  <c:v>354.35</c:v>
                </c:pt>
                <c:pt idx="5090">
                  <c:v>354.4</c:v>
                </c:pt>
                <c:pt idx="5091">
                  <c:v>354.45</c:v>
                </c:pt>
                <c:pt idx="5092">
                  <c:v>354.5</c:v>
                </c:pt>
                <c:pt idx="5093">
                  <c:v>354.55</c:v>
                </c:pt>
                <c:pt idx="5094">
                  <c:v>354.6</c:v>
                </c:pt>
                <c:pt idx="5095">
                  <c:v>354.65</c:v>
                </c:pt>
                <c:pt idx="5096">
                  <c:v>354.7</c:v>
                </c:pt>
                <c:pt idx="5097">
                  <c:v>354.75</c:v>
                </c:pt>
                <c:pt idx="5098">
                  <c:v>354.8</c:v>
                </c:pt>
                <c:pt idx="5099">
                  <c:v>354.85</c:v>
                </c:pt>
                <c:pt idx="5100">
                  <c:v>354.9</c:v>
                </c:pt>
                <c:pt idx="5101">
                  <c:v>354.95</c:v>
                </c:pt>
                <c:pt idx="5102">
                  <c:v>355</c:v>
                </c:pt>
                <c:pt idx="5103">
                  <c:v>355.05</c:v>
                </c:pt>
                <c:pt idx="5104">
                  <c:v>355.1</c:v>
                </c:pt>
                <c:pt idx="5105">
                  <c:v>355.15</c:v>
                </c:pt>
                <c:pt idx="5106">
                  <c:v>355.2</c:v>
                </c:pt>
                <c:pt idx="5107">
                  <c:v>355.25</c:v>
                </c:pt>
                <c:pt idx="5108">
                  <c:v>355.3</c:v>
                </c:pt>
                <c:pt idx="5109">
                  <c:v>355.35</c:v>
                </c:pt>
                <c:pt idx="5110">
                  <c:v>355.4</c:v>
                </c:pt>
                <c:pt idx="5111">
                  <c:v>355.45</c:v>
                </c:pt>
                <c:pt idx="5112">
                  <c:v>355.5</c:v>
                </c:pt>
                <c:pt idx="5113">
                  <c:v>355.55</c:v>
                </c:pt>
                <c:pt idx="5114">
                  <c:v>355.6</c:v>
                </c:pt>
                <c:pt idx="5115">
                  <c:v>355.65</c:v>
                </c:pt>
                <c:pt idx="5116">
                  <c:v>355.7</c:v>
                </c:pt>
                <c:pt idx="5117">
                  <c:v>355.75</c:v>
                </c:pt>
                <c:pt idx="5118">
                  <c:v>355.8</c:v>
                </c:pt>
                <c:pt idx="5119">
                  <c:v>355.85</c:v>
                </c:pt>
                <c:pt idx="5120">
                  <c:v>355.9</c:v>
                </c:pt>
                <c:pt idx="5121">
                  <c:v>355.95</c:v>
                </c:pt>
                <c:pt idx="5122">
                  <c:v>356</c:v>
                </c:pt>
                <c:pt idx="5123">
                  <c:v>356.05</c:v>
                </c:pt>
                <c:pt idx="5124">
                  <c:v>356.1</c:v>
                </c:pt>
                <c:pt idx="5125">
                  <c:v>356.15</c:v>
                </c:pt>
                <c:pt idx="5126">
                  <c:v>356.2</c:v>
                </c:pt>
                <c:pt idx="5127">
                  <c:v>356.25</c:v>
                </c:pt>
                <c:pt idx="5128">
                  <c:v>356.3</c:v>
                </c:pt>
                <c:pt idx="5129">
                  <c:v>356.35</c:v>
                </c:pt>
                <c:pt idx="5130">
                  <c:v>356.4</c:v>
                </c:pt>
                <c:pt idx="5131">
                  <c:v>356.45</c:v>
                </c:pt>
                <c:pt idx="5132">
                  <c:v>356.5</c:v>
                </c:pt>
                <c:pt idx="5133">
                  <c:v>356.55</c:v>
                </c:pt>
                <c:pt idx="5134">
                  <c:v>356.6</c:v>
                </c:pt>
                <c:pt idx="5135">
                  <c:v>356.65</c:v>
                </c:pt>
                <c:pt idx="5136">
                  <c:v>356.7</c:v>
                </c:pt>
                <c:pt idx="5137">
                  <c:v>356.75</c:v>
                </c:pt>
                <c:pt idx="5138">
                  <c:v>356.8</c:v>
                </c:pt>
                <c:pt idx="5139">
                  <c:v>356.85</c:v>
                </c:pt>
                <c:pt idx="5140">
                  <c:v>356.9</c:v>
                </c:pt>
                <c:pt idx="5141">
                  <c:v>356.95</c:v>
                </c:pt>
                <c:pt idx="5142">
                  <c:v>357</c:v>
                </c:pt>
                <c:pt idx="5143">
                  <c:v>357.05</c:v>
                </c:pt>
                <c:pt idx="5144">
                  <c:v>357.1</c:v>
                </c:pt>
                <c:pt idx="5145">
                  <c:v>357.15</c:v>
                </c:pt>
                <c:pt idx="5146">
                  <c:v>357.2</c:v>
                </c:pt>
                <c:pt idx="5147">
                  <c:v>357.25</c:v>
                </c:pt>
                <c:pt idx="5148">
                  <c:v>357.3</c:v>
                </c:pt>
                <c:pt idx="5149">
                  <c:v>357.35</c:v>
                </c:pt>
                <c:pt idx="5150">
                  <c:v>357.4</c:v>
                </c:pt>
                <c:pt idx="5151">
                  <c:v>357.45</c:v>
                </c:pt>
                <c:pt idx="5152">
                  <c:v>357.5</c:v>
                </c:pt>
                <c:pt idx="5153">
                  <c:v>357.55</c:v>
                </c:pt>
                <c:pt idx="5154">
                  <c:v>357.6</c:v>
                </c:pt>
                <c:pt idx="5155">
                  <c:v>357.65</c:v>
                </c:pt>
                <c:pt idx="5156">
                  <c:v>357.7</c:v>
                </c:pt>
                <c:pt idx="5157">
                  <c:v>357.75</c:v>
                </c:pt>
                <c:pt idx="5158">
                  <c:v>357.8</c:v>
                </c:pt>
                <c:pt idx="5159">
                  <c:v>357.85</c:v>
                </c:pt>
                <c:pt idx="5160">
                  <c:v>357.9</c:v>
                </c:pt>
                <c:pt idx="5161">
                  <c:v>357.95</c:v>
                </c:pt>
                <c:pt idx="5162">
                  <c:v>358</c:v>
                </c:pt>
                <c:pt idx="5163">
                  <c:v>358.05</c:v>
                </c:pt>
                <c:pt idx="5164">
                  <c:v>358.1</c:v>
                </c:pt>
                <c:pt idx="5165">
                  <c:v>358.15</c:v>
                </c:pt>
                <c:pt idx="5166">
                  <c:v>358.2</c:v>
                </c:pt>
                <c:pt idx="5167">
                  <c:v>358.25</c:v>
                </c:pt>
                <c:pt idx="5168">
                  <c:v>358.3</c:v>
                </c:pt>
                <c:pt idx="5169">
                  <c:v>358.35</c:v>
                </c:pt>
                <c:pt idx="5170">
                  <c:v>358.4</c:v>
                </c:pt>
                <c:pt idx="5171">
                  <c:v>358.45</c:v>
                </c:pt>
                <c:pt idx="5172">
                  <c:v>358.5</c:v>
                </c:pt>
                <c:pt idx="5173">
                  <c:v>358.55</c:v>
                </c:pt>
                <c:pt idx="5174">
                  <c:v>358.6</c:v>
                </c:pt>
                <c:pt idx="5175">
                  <c:v>358.65</c:v>
                </c:pt>
                <c:pt idx="5176">
                  <c:v>358.7</c:v>
                </c:pt>
                <c:pt idx="5177">
                  <c:v>358.75</c:v>
                </c:pt>
                <c:pt idx="5178">
                  <c:v>358.8</c:v>
                </c:pt>
                <c:pt idx="5179">
                  <c:v>358.85</c:v>
                </c:pt>
                <c:pt idx="5180">
                  <c:v>358.9</c:v>
                </c:pt>
                <c:pt idx="5181">
                  <c:v>358.95</c:v>
                </c:pt>
                <c:pt idx="5182">
                  <c:v>359</c:v>
                </c:pt>
                <c:pt idx="5183">
                  <c:v>359.05</c:v>
                </c:pt>
                <c:pt idx="5184">
                  <c:v>359.1</c:v>
                </c:pt>
                <c:pt idx="5185">
                  <c:v>359.15</c:v>
                </c:pt>
                <c:pt idx="5186">
                  <c:v>359.2</c:v>
                </c:pt>
                <c:pt idx="5187">
                  <c:v>359.25</c:v>
                </c:pt>
                <c:pt idx="5188">
                  <c:v>359.3</c:v>
                </c:pt>
                <c:pt idx="5189">
                  <c:v>359.35</c:v>
                </c:pt>
                <c:pt idx="5190">
                  <c:v>359.4</c:v>
                </c:pt>
                <c:pt idx="5191">
                  <c:v>359.45</c:v>
                </c:pt>
                <c:pt idx="5192">
                  <c:v>359.5</c:v>
                </c:pt>
                <c:pt idx="5193">
                  <c:v>359.55</c:v>
                </c:pt>
                <c:pt idx="5194">
                  <c:v>359.6</c:v>
                </c:pt>
                <c:pt idx="5195">
                  <c:v>359.65</c:v>
                </c:pt>
                <c:pt idx="5196">
                  <c:v>359.7</c:v>
                </c:pt>
                <c:pt idx="5197">
                  <c:v>359.75</c:v>
                </c:pt>
                <c:pt idx="5198">
                  <c:v>359.8</c:v>
                </c:pt>
                <c:pt idx="5199">
                  <c:v>359.85</c:v>
                </c:pt>
                <c:pt idx="5200">
                  <c:v>359.9</c:v>
                </c:pt>
                <c:pt idx="5201">
                  <c:v>359.95</c:v>
                </c:pt>
                <c:pt idx="5202">
                  <c:v>360</c:v>
                </c:pt>
                <c:pt idx="5203">
                  <c:v>360.05</c:v>
                </c:pt>
                <c:pt idx="5204">
                  <c:v>360.1</c:v>
                </c:pt>
                <c:pt idx="5205">
                  <c:v>360.15</c:v>
                </c:pt>
                <c:pt idx="5206">
                  <c:v>360.2</c:v>
                </c:pt>
                <c:pt idx="5207">
                  <c:v>360.25</c:v>
                </c:pt>
                <c:pt idx="5208">
                  <c:v>360.3</c:v>
                </c:pt>
                <c:pt idx="5209">
                  <c:v>360.35</c:v>
                </c:pt>
                <c:pt idx="5210">
                  <c:v>360.4</c:v>
                </c:pt>
                <c:pt idx="5211">
                  <c:v>360.45</c:v>
                </c:pt>
                <c:pt idx="5212">
                  <c:v>360.5</c:v>
                </c:pt>
                <c:pt idx="5213">
                  <c:v>360.55</c:v>
                </c:pt>
                <c:pt idx="5214">
                  <c:v>360.6</c:v>
                </c:pt>
                <c:pt idx="5215">
                  <c:v>360.65</c:v>
                </c:pt>
                <c:pt idx="5216">
                  <c:v>360.7</c:v>
                </c:pt>
                <c:pt idx="5217">
                  <c:v>360.75</c:v>
                </c:pt>
                <c:pt idx="5218">
                  <c:v>360.8</c:v>
                </c:pt>
                <c:pt idx="5219">
                  <c:v>360.85</c:v>
                </c:pt>
                <c:pt idx="5220">
                  <c:v>360.9</c:v>
                </c:pt>
                <c:pt idx="5221">
                  <c:v>360.95</c:v>
                </c:pt>
                <c:pt idx="5222">
                  <c:v>361</c:v>
                </c:pt>
                <c:pt idx="5223">
                  <c:v>361.05</c:v>
                </c:pt>
                <c:pt idx="5224">
                  <c:v>361.1</c:v>
                </c:pt>
                <c:pt idx="5225">
                  <c:v>361.15</c:v>
                </c:pt>
                <c:pt idx="5226">
                  <c:v>361.2</c:v>
                </c:pt>
                <c:pt idx="5227">
                  <c:v>361.25</c:v>
                </c:pt>
                <c:pt idx="5228">
                  <c:v>361.3</c:v>
                </c:pt>
                <c:pt idx="5229">
                  <c:v>361.35</c:v>
                </c:pt>
                <c:pt idx="5230">
                  <c:v>361.4</c:v>
                </c:pt>
                <c:pt idx="5231">
                  <c:v>361.45</c:v>
                </c:pt>
                <c:pt idx="5232">
                  <c:v>361.5</c:v>
                </c:pt>
                <c:pt idx="5233">
                  <c:v>361.55</c:v>
                </c:pt>
                <c:pt idx="5234">
                  <c:v>361.6</c:v>
                </c:pt>
                <c:pt idx="5235">
                  <c:v>361.65</c:v>
                </c:pt>
                <c:pt idx="5236">
                  <c:v>361.7</c:v>
                </c:pt>
                <c:pt idx="5237">
                  <c:v>361.75</c:v>
                </c:pt>
                <c:pt idx="5238">
                  <c:v>361.8</c:v>
                </c:pt>
                <c:pt idx="5239">
                  <c:v>361.85</c:v>
                </c:pt>
                <c:pt idx="5240">
                  <c:v>361.9</c:v>
                </c:pt>
                <c:pt idx="5241">
                  <c:v>361.95</c:v>
                </c:pt>
                <c:pt idx="5242">
                  <c:v>362</c:v>
                </c:pt>
                <c:pt idx="5243">
                  <c:v>362.05</c:v>
                </c:pt>
                <c:pt idx="5244">
                  <c:v>362.1</c:v>
                </c:pt>
                <c:pt idx="5245">
                  <c:v>362.15</c:v>
                </c:pt>
                <c:pt idx="5246">
                  <c:v>362.2</c:v>
                </c:pt>
                <c:pt idx="5247">
                  <c:v>362.25</c:v>
                </c:pt>
                <c:pt idx="5248">
                  <c:v>362.3</c:v>
                </c:pt>
                <c:pt idx="5249">
                  <c:v>362.35</c:v>
                </c:pt>
                <c:pt idx="5250">
                  <c:v>362.4</c:v>
                </c:pt>
                <c:pt idx="5251">
                  <c:v>362.45</c:v>
                </c:pt>
                <c:pt idx="5252">
                  <c:v>362.5</c:v>
                </c:pt>
                <c:pt idx="5253">
                  <c:v>362.55</c:v>
                </c:pt>
                <c:pt idx="5254">
                  <c:v>362.6</c:v>
                </c:pt>
                <c:pt idx="5255">
                  <c:v>362.65</c:v>
                </c:pt>
                <c:pt idx="5256">
                  <c:v>362.7</c:v>
                </c:pt>
                <c:pt idx="5257">
                  <c:v>362.75</c:v>
                </c:pt>
                <c:pt idx="5258">
                  <c:v>362.8</c:v>
                </c:pt>
                <c:pt idx="5259">
                  <c:v>362.85</c:v>
                </c:pt>
                <c:pt idx="5260">
                  <c:v>362.9</c:v>
                </c:pt>
                <c:pt idx="5261">
                  <c:v>362.95</c:v>
                </c:pt>
                <c:pt idx="5262">
                  <c:v>363</c:v>
                </c:pt>
                <c:pt idx="5263">
                  <c:v>363.05</c:v>
                </c:pt>
                <c:pt idx="5264">
                  <c:v>363.1</c:v>
                </c:pt>
                <c:pt idx="5265">
                  <c:v>363.15</c:v>
                </c:pt>
                <c:pt idx="5266">
                  <c:v>363.2</c:v>
                </c:pt>
                <c:pt idx="5267">
                  <c:v>363.25</c:v>
                </c:pt>
                <c:pt idx="5268">
                  <c:v>363.3</c:v>
                </c:pt>
                <c:pt idx="5269">
                  <c:v>363.35</c:v>
                </c:pt>
                <c:pt idx="5270">
                  <c:v>363.4</c:v>
                </c:pt>
                <c:pt idx="5271">
                  <c:v>363.45</c:v>
                </c:pt>
                <c:pt idx="5272">
                  <c:v>363.5</c:v>
                </c:pt>
                <c:pt idx="5273">
                  <c:v>363.55</c:v>
                </c:pt>
                <c:pt idx="5274">
                  <c:v>363.6</c:v>
                </c:pt>
                <c:pt idx="5275">
                  <c:v>363.65</c:v>
                </c:pt>
                <c:pt idx="5276">
                  <c:v>363.7</c:v>
                </c:pt>
                <c:pt idx="5277">
                  <c:v>363.75</c:v>
                </c:pt>
                <c:pt idx="5278">
                  <c:v>363.8</c:v>
                </c:pt>
                <c:pt idx="5279">
                  <c:v>363.85</c:v>
                </c:pt>
                <c:pt idx="5280">
                  <c:v>363.9</c:v>
                </c:pt>
                <c:pt idx="5281">
                  <c:v>363.95</c:v>
                </c:pt>
                <c:pt idx="5282">
                  <c:v>364</c:v>
                </c:pt>
                <c:pt idx="5283">
                  <c:v>364.05</c:v>
                </c:pt>
                <c:pt idx="5284">
                  <c:v>364.1</c:v>
                </c:pt>
                <c:pt idx="5285">
                  <c:v>364.15</c:v>
                </c:pt>
                <c:pt idx="5286">
                  <c:v>364.2</c:v>
                </c:pt>
                <c:pt idx="5287">
                  <c:v>364.25</c:v>
                </c:pt>
                <c:pt idx="5288">
                  <c:v>364.3</c:v>
                </c:pt>
                <c:pt idx="5289">
                  <c:v>364.35</c:v>
                </c:pt>
                <c:pt idx="5290">
                  <c:v>364.4</c:v>
                </c:pt>
                <c:pt idx="5291">
                  <c:v>364.45</c:v>
                </c:pt>
                <c:pt idx="5292">
                  <c:v>364.5</c:v>
                </c:pt>
                <c:pt idx="5293">
                  <c:v>364.55</c:v>
                </c:pt>
                <c:pt idx="5294">
                  <c:v>364.6</c:v>
                </c:pt>
                <c:pt idx="5295">
                  <c:v>364.65</c:v>
                </c:pt>
                <c:pt idx="5296">
                  <c:v>364.7</c:v>
                </c:pt>
                <c:pt idx="5297">
                  <c:v>364.75</c:v>
                </c:pt>
                <c:pt idx="5298">
                  <c:v>364.8</c:v>
                </c:pt>
                <c:pt idx="5299">
                  <c:v>364.85</c:v>
                </c:pt>
                <c:pt idx="5300">
                  <c:v>364.9</c:v>
                </c:pt>
                <c:pt idx="5301">
                  <c:v>364.95</c:v>
                </c:pt>
                <c:pt idx="5302">
                  <c:v>365</c:v>
                </c:pt>
                <c:pt idx="5303">
                  <c:v>365.05</c:v>
                </c:pt>
                <c:pt idx="5304">
                  <c:v>365.1</c:v>
                </c:pt>
                <c:pt idx="5305">
                  <c:v>365.15</c:v>
                </c:pt>
                <c:pt idx="5306">
                  <c:v>365.2</c:v>
                </c:pt>
                <c:pt idx="5307">
                  <c:v>365.25</c:v>
                </c:pt>
                <c:pt idx="5308">
                  <c:v>365.3</c:v>
                </c:pt>
                <c:pt idx="5309">
                  <c:v>365.35</c:v>
                </c:pt>
                <c:pt idx="5310">
                  <c:v>365.4</c:v>
                </c:pt>
                <c:pt idx="5311">
                  <c:v>365.45</c:v>
                </c:pt>
                <c:pt idx="5312">
                  <c:v>365.5</c:v>
                </c:pt>
                <c:pt idx="5313">
                  <c:v>365.55</c:v>
                </c:pt>
                <c:pt idx="5314">
                  <c:v>365.6</c:v>
                </c:pt>
                <c:pt idx="5315">
                  <c:v>365.65</c:v>
                </c:pt>
                <c:pt idx="5316">
                  <c:v>365.7</c:v>
                </c:pt>
                <c:pt idx="5317">
                  <c:v>365.75</c:v>
                </c:pt>
                <c:pt idx="5318">
                  <c:v>365.8</c:v>
                </c:pt>
                <c:pt idx="5319">
                  <c:v>365.85</c:v>
                </c:pt>
                <c:pt idx="5320">
                  <c:v>365.9</c:v>
                </c:pt>
                <c:pt idx="5321">
                  <c:v>365.95</c:v>
                </c:pt>
                <c:pt idx="5322">
                  <c:v>366</c:v>
                </c:pt>
                <c:pt idx="5323">
                  <c:v>366.05</c:v>
                </c:pt>
                <c:pt idx="5324">
                  <c:v>366.1</c:v>
                </c:pt>
                <c:pt idx="5325">
                  <c:v>366.15</c:v>
                </c:pt>
                <c:pt idx="5326">
                  <c:v>366.2</c:v>
                </c:pt>
                <c:pt idx="5327">
                  <c:v>366.25</c:v>
                </c:pt>
                <c:pt idx="5328">
                  <c:v>366.3</c:v>
                </c:pt>
                <c:pt idx="5329">
                  <c:v>366.35</c:v>
                </c:pt>
                <c:pt idx="5330">
                  <c:v>366.4</c:v>
                </c:pt>
                <c:pt idx="5331">
                  <c:v>366.45</c:v>
                </c:pt>
                <c:pt idx="5332">
                  <c:v>366.5</c:v>
                </c:pt>
                <c:pt idx="5333">
                  <c:v>366.55</c:v>
                </c:pt>
                <c:pt idx="5334">
                  <c:v>366.6</c:v>
                </c:pt>
                <c:pt idx="5335">
                  <c:v>366.65</c:v>
                </c:pt>
                <c:pt idx="5336">
                  <c:v>366.7</c:v>
                </c:pt>
                <c:pt idx="5337">
                  <c:v>366.75</c:v>
                </c:pt>
                <c:pt idx="5338">
                  <c:v>366.8</c:v>
                </c:pt>
                <c:pt idx="5339">
                  <c:v>366.85</c:v>
                </c:pt>
                <c:pt idx="5340">
                  <c:v>366.9</c:v>
                </c:pt>
                <c:pt idx="5341">
                  <c:v>366.95</c:v>
                </c:pt>
                <c:pt idx="5342">
                  <c:v>367</c:v>
                </c:pt>
                <c:pt idx="5343">
                  <c:v>367.05</c:v>
                </c:pt>
                <c:pt idx="5344">
                  <c:v>367.1</c:v>
                </c:pt>
                <c:pt idx="5345">
                  <c:v>367.15</c:v>
                </c:pt>
                <c:pt idx="5346">
                  <c:v>367.2</c:v>
                </c:pt>
                <c:pt idx="5347">
                  <c:v>367.25</c:v>
                </c:pt>
                <c:pt idx="5348">
                  <c:v>367.3</c:v>
                </c:pt>
                <c:pt idx="5349">
                  <c:v>367.35</c:v>
                </c:pt>
                <c:pt idx="5350">
                  <c:v>367.4</c:v>
                </c:pt>
                <c:pt idx="5351">
                  <c:v>367.45</c:v>
                </c:pt>
                <c:pt idx="5352">
                  <c:v>367.5</c:v>
                </c:pt>
                <c:pt idx="5353">
                  <c:v>367.55</c:v>
                </c:pt>
                <c:pt idx="5354">
                  <c:v>367.6</c:v>
                </c:pt>
                <c:pt idx="5355">
                  <c:v>367.65</c:v>
                </c:pt>
                <c:pt idx="5356">
                  <c:v>367.7</c:v>
                </c:pt>
                <c:pt idx="5357">
                  <c:v>367.75</c:v>
                </c:pt>
                <c:pt idx="5358">
                  <c:v>367.8</c:v>
                </c:pt>
                <c:pt idx="5359">
                  <c:v>367.85</c:v>
                </c:pt>
                <c:pt idx="5360">
                  <c:v>367.9</c:v>
                </c:pt>
                <c:pt idx="5361">
                  <c:v>367.95</c:v>
                </c:pt>
                <c:pt idx="5362">
                  <c:v>368</c:v>
                </c:pt>
                <c:pt idx="5363">
                  <c:v>368.05</c:v>
                </c:pt>
                <c:pt idx="5364">
                  <c:v>368.1</c:v>
                </c:pt>
                <c:pt idx="5365">
                  <c:v>368.15</c:v>
                </c:pt>
                <c:pt idx="5366">
                  <c:v>368.2</c:v>
                </c:pt>
                <c:pt idx="5367">
                  <c:v>368.25</c:v>
                </c:pt>
                <c:pt idx="5368">
                  <c:v>368.3</c:v>
                </c:pt>
                <c:pt idx="5369">
                  <c:v>368.35</c:v>
                </c:pt>
                <c:pt idx="5370">
                  <c:v>368.4</c:v>
                </c:pt>
                <c:pt idx="5371">
                  <c:v>368.45</c:v>
                </c:pt>
                <c:pt idx="5372">
                  <c:v>368.5</c:v>
                </c:pt>
                <c:pt idx="5373">
                  <c:v>368.55</c:v>
                </c:pt>
                <c:pt idx="5374">
                  <c:v>368.6</c:v>
                </c:pt>
                <c:pt idx="5375">
                  <c:v>368.65</c:v>
                </c:pt>
                <c:pt idx="5376">
                  <c:v>368.7</c:v>
                </c:pt>
                <c:pt idx="5377">
                  <c:v>368.75</c:v>
                </c:pt>
                <c:pt idx="5378">
                  <c:v>368.8</c:v>
                </c:pt>
                <c:pt idx="5379">
                  <c:v>368.85</c:v>
                </c:pt>
                <c:pt idx="5380">
                  <c:v>368.9</c:v>
                </c:pt>
                <c:pt idx="5381">
                  <c:v>368.95</c:v>
                </c:pt>
                <c:pt idx="5382">
                  <c:v>369</c:v>
                </c:pt>
                <c:pt idx="5383">
                  <c:v>369.05</c:v>
                </c:pt>
                <c:pt idx="5384">
                  <c:v>369.1</c:v>
                </c:pt>
                <c:pt idx="5385">
                  <c:v>369.15</c:v>
                </c:pt>
                <c:pt idx="5386">
                  <c:v>369.2</c:v>
                </c:pt>
                <c:pt idx="5387">
                  <c:v>369.25</c:v>
                </c:pt>
                <c:pt idx="5388">
                  <c:v>369.3</c:v>
                </c:pt>
                <c:pt idx="5389">
                  <c:v>369.35</c:v>
                </c:pt>
                <c:pt idx="5390">
                  <c:v>369.4</c:v>
                </c:pt>
                <c:pt idx="5391">
                  <c:v>369.45</c:v>
                </c:pt>
                <c:pt idx="5392">
                  <c:v>369.5</c:v>
                </c:pt>
                <c:pt idx="5393">
                  <c:v>369.55</c:v>
                </c:pt>
                <c:pt idx="5394">
                  <c:v>369.6</c:v>
                </c:pt>
                <c:pt idx="5395">
                  <c:v>369.65</c:v>
                </c:pt>
                <c:pt idx="5396">
                  <c:v>369.7</c:v>
                </c:pt>
                <c:pt idx="5397">
                  <c:v>369.75</c:v>
                </c:pt>
                <c:pt idx="5398">
                  <c:v>369.8</c:v>
                </c:pt>
                <c:pt idx="5399">
                  <c:v>369.85</c:v>
                </c:pt>
                <c:pt idx="5400">
                  <c:v>369.9</c:v>
                </c:pt>
                <c:pt idx="5401">
                  <c:v>369.95</c:v>
                </c:pt>
                <c:pt idx="5402">
                  <c:v>370</c:v>
                </c:pt>
                <c:pt idx="5403">
                  <c:v>370.05</c:v>
                </c:pt>
                <c:pt idx="5404">
                  <c:v>370.1</c:v>
                </c:pt>
                <c:pt idx="5405">
                  <c:v>370.15</c:v>
                </c:pt>
                <c:pt idx="5406">
                  <c:v>370.2</c:v>
                </c:pt>
                <c:pt idx="5407">
                  <c:v>370.25</c:v>
                </c:pt>
                <c:pt idx="5408">
                  <c:v>370.3</c:v>
                </c:pt>
                <c:pt idx="5409">
                  <c:v>370.35</c:v>
                </c:pt>
                <c:pt idx="5410">
                  <c:v>370.4</c:v>
                </c:pt>
                <c:pt idx="5411">
                  <c:v>370.45</c:v>
                </c:pt>
                <c:pt idx="5412">
                  <c:v>370.5</c:v>
                </c:pt>
                <c:pt idx="5413">
                  <c:v>370.55</c:v>
                </c:pt>
                <c:pt idx="5414">
                  <c:v>370.6</c:v>
                </c:pt>
                <c:pt idx="5415">
                  <c:v>370.65</c:v>
                </c:pt>
                <c:pt idx="5416">
                  <c:v>370.7</c:v>
                </c:pt>
                <c:pt idx="5417">
                  <c:v>370.75</c:v>
                </c:pt>
                <c:pt idx="5418">
                  <c:v>370.8</c:v>
                </c:pt>
                <c:pt idx="5419">
                  <c:v>370.85</c:v>
                </c:pt>
                <c:pt idx="5420">
                  <c:v>370.9</c:v>
                </c:pt>
                <c:pt idx="5421">
                  <c:v>370.95</c:v>
                </c:pt>
                <c:pt idx="5422">
                  <c:v>371</c:v>
                </c:pt>
                <c:pt idx="5423">
                  <c:v>371.05</c:v>
                </c:pt>
                <c:pt idx="5424">
                  <c:v>371.1</c:v>
                </c:pt>
                <c:pt idx="5425">
                  <c:v>371.15</c:v>
                </c:pt>
                <c:pt idx="5426">
                  <c:v>371.2</c:v>
                </c:pt>
                <c:pt idx="5427">
                  <c:v>371.25</c:v>
                </c:pt>
                <c:pt idx="5428">
                  <c:v>371.3</c:v>
                </c:pt>
                <c:pt idx="5429">
                  <c:v>371.35</c:v>
                </c:pt>
                <c:pt idx="5430">
                  <c:v>371.4</c:v>
                </c:pt>
                <c:pt idx="5431">
                  <c:v>371.45</c:v>
                </c:pt>
                <c:pt idx="5432">
                  <c:v>371.5</c:v>
                </c:pt>
                <c:pt idx="5433">
                  <c:v>371.55</c:v>
                </c:pt>
                <c:pt idx="5434">
                  <c:v>371.6</c:v>
                </c:pt>
                <c:pt idx="5435">
                  <c:v>371.65</c:v>
                </c:pt>
                <c:pt idx="5436">
                  <c:v>371.7</c:v>
                </c:pt>
                <c:pt idx="5437">
                  <c:v>371.75</c:v>
                </c:pt>
                <c:pt idx="5438">
                  <c:v>371.8</c:v>
                </c:pt>
                <c:pt idx="5439">
                  <c:v>371.85</c:v>
                </c:pt>
                <c:pt idx="5440">
                  <c:v>371.9</c:v>
                </c:pt>
                <c:pt idx="5441">
                  <c:v>371.95</c:v>
                </c:pt>
                <c:pt idx="5442">
                  <c:v>372</c:v>
                </c:pt>
                <c:pt idx="5443">
                  <c:v>372.05</c:v>
                </c:pt>
                <c:pt idx="5444">
                  <c:v>372.1</c:v>
                </c:pt>
                <c:pt idx="5445">
                  <c:v>372.15</c:v>
                </c:pt>
                <c:pt idx="5446">
                  <c:v>372.2</c:v>
                </c:pt>
                <c:pt idx="5447">
                  <c:v>372.25</c:v>
                </c:pt>
                <c:pt idx="5448">
                  <c:v>372.3</c:v>
                </c:pt>
                <c:pt idx="5449">
                  <c:v>372.35</c:v>
                </c:pt>
                <c:pt idx="5450">
                  <c:v>372.4</c:v>
                </c:pt>
                <c:pt idx="5451">
                  <c:v>372.45</c:v>
                </c:pt>
                <c:pt idx="5452">
                  <c:v>372.5</c:v>
                </c:pt>
                <c:pt idx="5453">
                  <c:v>372.55</c:v>
                </c:pt>
                <c:pt idx="5454">
                  <c:v>372.6</c:v>
                </c:pt>
                <c:pt idx="5455">
                  <c:v>372.65</c:v>
                </c:pt>
                <c:pt idx="5456">
                  <c:v>372.7</c:v>
                </c:pt>
                <c:pt idx="5457">
                  <c:v>372.75</c:v>
                </c:pt>
                <c:pt idx="5458">
                  <c:v>372.8</c:v>
                </c:pt>
                <c:pt idx="5459">
                  <c:v>372.85</c:v>
                </c:pt>
                <c:pt idx="5460">
                  <c:v>372.9</c:v>
                </c:pt>
                <c:pt idx="5461">
                  <c:v>372.95</c:v>
                </c:pt>
                <c:pt idx="5462">
                  <c:v>373</c:v>
                </c:pt>
                <c:pt idx="5463">
                  <c:v>373.05</c:v>
                </c:pt>
                <c:pt idx="5464">
                  <c:v>373.1</c:v>
                </c:pt>
                <c:pt idx="5465">
                  <c:v>373.15</c:v>
                </c:pt>
                <c:pt idx="5466">
                  <c:v>373.2</c:v>
                </c:pt>
                <c:pt idx="5467">
                  <c:v>373.25</c:v>
                </c:pt>
                <c:pt idx="5468">
                  <c:v>373.3</c:v>
                </c:pt>
                <c:pt idx="5469">
                  <c:v>373.35</c:v>
                </c:pt>
                <c:pt idx="5470">
                  <c:v>373.4</c:v>
                </c:pt>
                <c:pt idx="5471">
                  <c:v>373.45</c:v>
                </c:pt>
                <c:pt idx="5472">
                  <c:v>373.5</c:v>
                </c:pt>
                <c:pt idx="5473">
                  <c:v>373.55</c:v>
                </c:pt>
                <c:pt idx="5474">
                  <c:v>373.6</c:v>
                </c:pt>
                <c:pt idx="5475">
                  <c:v>373.65</c:v>
                </c:pt>
                <c:pt idx="5476">
                  <c:v>373.7</c:v>
                </c:pt>
                <c:pt idx="5477">
                  <c:v>373.75</c:v>
                </c:pt>
                <c:pt idx="5478">
                  <c:v>373.8</c:v>
                </c:pt>
                <c:pt idx="5479">
                  <c:v>373.85</c:v>
                </c:pt>
                <c:pt idx="5480">
                  <c:v>373.9</c:v>
                </c:pt>
                <c:pt idx="5481">
                  <c:v>373.95</c:v>
                </c:pt>
                <c:pt idx="5482">
                  <c:v>374</c:v>
                </c:pt>
                <c:pt idx="5483">
                  <c:v>374.05</c:v>
                </c:pt>
                <c:pt idx="5484">
                  <c:v>374.1</c:v>
                </c:pt>
                <c:pt idx="5485">
                  <c:v>374.15</c:v>
                </c:pt>
                <c:pt idx="5486">
                  <c:v>374.2</c:v>
                </c:pt>
                <c:pt idx="5487">
                  <c:v>374.25</c:v>
                </c:pt>
                <c:pt idx="5488">
                  <c:v>374.3</c:v>
                </c:pt>
                <c:pt idx="5489">
                  <c:v>374.35</c:v>
                </c:pt>
                <c:pt idx="5490">
                  <c:v>374.4</c:v>
                </c:pt>
                <c:pt idx="5491">
                  <c:v>374.45</c:v>
                </c:pt>
                <c:pt idx="5492">
                  <c:v>374.5</c:v>
                </c:pt>
                <c:pt idx="5493">
                  <c:v>374.55</c:v>
                </c:pt>
                <c:pt idx="5494">
                  <c:v>374.6</c:v>
                </c:pt>
                <c:pt idx="5495">
                  <c:v>374.65</c:v>
                </c:pt>
                <c:pt idx="5496">
                  <c:v>374.7</c:v>
                </c:pt>
                <c:pt idx="5497">
                  <c:v>374.75</c:v>
                </c:pt>
                <c:pt idx="5498">
                  <c:v>374.8</c:v>
                </c:pt>
                <c:pt idx="5499">
                  <c:v>374.85</c:v>
                </c:pt>
                <c:pt idx="5500">
                  <c:v>374.9</c:v>
                </c:pt>
                <c:pt idx="5501">
                  <c:v>374.95</c:v>
                </c:pt>
                <c:pt idx="5502">
                  <c:v>375</c:v>
                </c:pt>
                <c:pt idx="5503">
                  <c:v>375.05</c:v>
                </c:pt>
                <c:pt idx="5504">
                  <c:v>375.1</c:v>
                </c:pt>
                <c:pt idx="5505">
                  <c:v>375.15</c:v>
                </c:pt>
                <c:pt idx="5506">
                  <c:v>375.2</c:v>
                </c:pt>
                <c:pt idx="5507">
                  <c:v>375.25</c:v>
                </c:pt>
                <c:pt idx="5508">
                  <c:v>375.3</c:v>
                </c:pt>
                <c:pt idx="5509">
                  <c:v>375.35</c:v>
                </c:pt>
                <c:pt idx="5510">
                  <c:v>375.4</c:v>
                </c:pt>
                <c:pt idx="5511">
                  <c:v>375.45</c:v>
                </c:pt>
                <c:pt idx="5512">
                  <c:v>375.5</c:v>
                </c:pt>
                <c:pt idx="5513">
                  <c:v>375.55</c:v>
                </c:pt>
                <c:pt idx="5514">
                  <c:v>375.6</c:v>
                </c:pt>
                <c:pt idx="5515">
                  <c:v>375.65</c:v>
                </c:pt>
                <c:pt idx="5516">
                  <c:v>375.7</c:v>
                </c:pt>
                <c:pt idx="5517">
                  <c:v>375.75</c:v>
                </c:pt>
                <c:pt idx="5518">
                  <c:v>375.8</c:v>
                </c:pt>
                <c:pt idx="5519">
                  <c:v>375.85</c:v>
                </c:pt>
                <c:pt idx="5520">
                  <c:v>375.9</c:v>
                </c:pt>
                <c:pt idx="5521">
                  <c:v>375.95</c:v>
                </c:pt>
                <c:pt idx="5522">
                  <c:v>376</c:v>
                </c:pt>
                <c:pt idx="5523">
                  <c:v>376.05</c:v>
                </c:pt>
                <c:pt idx="5524">
                  <c:v>376.1</c:v>
                </c:pt>
                <c:pt idx="5525">
                  <c:v>376.15</c:v>
                </c:pt>
                <c:pt idx="5526">
                  <c:v>376.2</c:v>
                </c:pt>
                <c:pt idx="5527">
                  <c:v>376.25</c:v>
                </c:pt>
                <c:pt idx="5528">
                  <c:v>376.3</c:v>
                </c:pt>
                <c:pt idx="5529">
                  <c:v>376.35</c:v>
                </c:pt>
                <c:pt idx="5530">
                  <c:v>376.4</c:v>
                </c:pt>
                <c:pt idx="5531">
                  <c:v>376.45</c:v>
                </c:pt>
                <c:pt idx="5532">
                  <c:v>376.5</c:v>
                </c:pt>
                <c:pt idx="5533">
                  <c:v>376.55</c:v>
                </c:pt>
                <c:pt idx="5534">
                  <c:v>376.6</c:v>
                </c:pt>
                <c:pt idx="5535">
                  <c:v>376.65</c:v>
                </c:pt>
                <c:pt idx="5536">
                  <c:v>376.7</c:v>
                </c:pt>
                <c:pt idx="5537">
                  <c:v>376.75</c:v>
                </c:pt>
                <c:pt idx="5538">
                  <c:v>376.8</c:v>
                </c:pt>
                <c:pt idx="5539">
                  <c:v>376.85</c:v>
                </c:pt>
                <c:pt idx="5540">
                  <c:v>376.9</c:v>
                </c:pt>
                <c:pt idx="5541">
                  <c:v>376.95</c:v>
                </c:pt>
                <c:pt idx="5542">
                  <c:v>377</c:v>
                </c:pt>
                <c:pt idx="5543">
                  <c:v>377.05</c:v>
                </c:pt>
                <c:pt idx="5544">
                  <c:v>377.1</c:v>
                </c:pt>
                <c:pt idx="5545">
                  <c:v>377.15</c:v>
                </c:pt>
                <c:pt idx="5546">
                  <c:v>377.2</c:v>
                </c:pt>
                <c:pt idx="5547">
                  <c:v>377.25</c:v>
                </c:pt>
                <c:pt idx="5548">
                  <c:v>377.3</c:v>
                </c:pt>
                <c:pt idx="5549">
                  <c:v>377.35</c:v>
                </c:pt>
                <c:pt idx="5550">
                  <c:v>377.4</c:v>
                </c:pt>
                <c:pt idx="5551">
                  <c:v>377.45</c:v>
                </c:pt>
                <c:pt idx="5552">
                  <c:v>377.5</c:v>
                </c:pt>
                <c:pt idx="5553">
                  <c:v>377.55</c:v>
                </c:pt>
                <c:pt idx="5554">
                  <c:v>377.6</c:v>
                </c:pt>
                <c:pt idx="5555">
                  <c:v>377.65</c:v>
                </c:pt>
                <c:pt idx="5556">
                  <c:v>377.7</c:v>
                </c:pt>
                <c:pt idx="5557">
                  <c:v>377.75</c:v>
                </c:pt>
                <c:pt idx="5558">
                  <c:v>377.8</c:v>
                </c:pt>
                <c:pt idx="5559">
                  <c:v>377.85</c:v>
                </c:pt>
                <c:pt idx="5560">
                  <c:v>377.9</c:v>
                </c:pt>
                <c:pt idx="5561">
                  <c:v>377.95</c:v>
                </c:pt>
                <c:pt idx="5562">
                  <c:v>378</c:v>
                </c:pt>
                <c:pt idx="5563">
                  <c:v>378.05</c:v>
                </c:pt>
                <c:pt idx="5564">
                  <c:v>378.1</c:v>
                </c:pt>
                <c:pt idx="5565">
                  <c:v>378.15</c:v>
                </c:pt>
                <c:pt idx="5566">
                  <c:v>378.2</c:v>
                </c:pt>
                <c:pt idx="5567">
                  <c:v>378.25</c:v>
                </c:pt>
                <c:pt idx="5568">
                  <c:v>378.3</c:v>
                </c:pt>
                <c:pt idx="5569">
                  <c:v>378.35</c:v>
                </c:pt>
                <c:pt idx="5570">
                  <c:v>378.4</c:v>
                </c:pt>
                <c:pt idx="5571">
                  <c:v>378.45</c:v>
                </c:pt>
                <c:pt idx="5572">
                  <c:v>378.5</c:v>
                </c:pt>
                <c:pt idx="5573">
                  <c:v>378.55</c:v>
                </c:pt>
                <c:pt idx="5574">
                  <c:v>378.6</c:v>
                </c:pt>
                <c:pt idx="5575">
                  <c:v>378.65</c:v>
                </c:pt>
                <c:pt idx="5576">
                  <c:v>378.7</c:v>
                </c:pt>
                <c:pt idx="5577">
                  <c:v>378.75</c:v>
                </c:pt>
                <c:pt idx="5578">
                  <c:v>378.8</c:v>
                </c:pt>
                <c:pt idx="5579">
                  <c:v>378.85</c:v>
                </c:pt>
                <c:pt idx="5580">
                  <c:v>378.9</c:v>
                </c:pt>
                <c:pt idx="5581">
                  <c:v>378.95</c:v>
                </c:pt>
                <c:pt idx="5582">
                  <c:v>379</c:v>
                </c:pt>
                <c:pt idx="5583">
                  <c:v>379.05</c:v>
                </c:pt>
                <c:pt idx="5584">
                  <c:v>379.1</c:v>
                </c:pt>
                <c:pt idx="5585">
                  <c:v>379.15</c:v>
                </c:pt>
                <c:pt idx="5586">
                  <c:v>379.2</c:v>
                </c:pt>
                <c:pt idx="5587">
                  <c:v>379.25</c:v>
                </c:pt>
                <c:pt idx="5588">
                  <c:v>379.3</c:v>
                </c:pt>
                <c:pt idx="5589">
                  <c:v>379.35</c:v>
                </c:pt>
                <c:pt idx="5590">
                  <c:v>379.4</c:v>
                </c:pt>
                <c:pt idx="5591">
                  <c:v>379.45</c:v>
                </c:pt>
                <c:pt idx="5592">
                  <c:v>379.5</c:v>
                </c:pt>
                <c:pt idx="5593">
                  <c:v>379.55</c:v>
                </c:pt>
                <c:pt idx="5594">
                  <c:v>379.6</c:v>
                </c:pt>
                <c:pt idx="5595">
                  <c:v>379.65</c:v>
                </c:pt>
                <c:pt idx="5596">
                  <c:v>379.7</c:v>
                </c:pt>
                <c:pt idx="5597">
                  <c:v>379.75</c:v>
                </c:pt>
                <c:pt idx="5598">
                  <c:v>379.8</c:v>
                </c:pt>
                <c:pt idx="5599">
                  <c:v>379.85</c:v>
                </c:pt>
                <c:pt idx="5600">
                  <c:v>379.9</c:v>
                </c:pt>
                <c:pt idx="5601">
                  <c:v>379.95</c:v>
                </c:pt>
                <c:pt idx="5602">
                  <c:v>380</c:v>
                </c:pt>
                <c:pt idx="5603">
                  <c:v>380.05</c:v>
                </c:pt>
                <c:pt idx="5604">
                  <c:v>380.1</c:v>
                </c:pt>
                <c:pt idx="5605">
                  <c:v>380.15</c:v>
                </c:pt>
                <c:pt idx="5606">
                  <c:v>380.2</c:v>
                </c:pt>
                <c:pt idx="5607">
                  <c:v>380.25</c:v>
                </c:pt>
                <c:pt idx="5608">
                  <c:v>380.3</c:v>
                </c:pt>
                <c:pt idx="5609">
                  <c:v>380.35</c:v>
                </c:pt>
                <c:pt idx="5610">
                  <c:v>380.4</c:v>
                </c:pt>
                <c:pt idx="5611">
                  <c:v>380.45</c:v>
                </c:pt>
                <c:pt idx="5612">
                  <c:v>380.5</c:v>
                </c:pt>
                <c:pt idx="5613">
                  <c:v>380.55</c:v>
                </c:pt>
                <c:pt idx="5614">
                  <c:v>380.6</c:v>
                </c:pt>
                <c:pt idx="5615">
                  <c:v>380.65</c:v>
                </c:pt>
                <c:pt idx="5616">
                  <c:v>380.7</c:v>
                </c:pt>
                <c:pt idx="5617">
                  <c:v>380.75</c:v>
                </c:pt>
                <c:pt idx="5618">
                  <c:v>380.8</c:v>
                </c:pt>
                <c:pt idx="5619">
                  <c:v>380.85</c:v>
                </c:pt>
                <c:pt idx="5620">
                  <c:v>380.9</c:v>
                </c:pt>
                <c:pt idx="5621">
                  <c:v>380.95</c:v>
                </c:pt>
                <c:pt idx="5622">
                  <c:v>381</c:v>
                </c:pt>
                <c:pt idx="5623">
                  <c:v>381.05</c:v>
                </c:pt>
                <c:pt idx="5624">
                  <c:v>381.1</c:v>
                </c:pt>
                <c:pt idx="5625">
                  <c:v>381.15</c:v>
                </c:pt>
                <c:pt idx="5626">
                  <c:v>381.2</c:v>
                </c:pt>
                <c:pt idx="5627">
                  <c:v>381.25</c:v>
                </c:pt>
                <c:pt idx="5628">
                  <c:v>381.3</c:v>
                </c:pt>
                <c:pt idx="5629">
                  <c:v>381.35</c:v>
                </c:pt>
                <c:pt idx="5630">
                  <c:v>381.4</c:v>
                </c:pt>
                <c:pt idx="5631">
                  <c:v>381.45</c:v>
                </c:pt>
                <c:pt idx="5632">
                  <c:v>381.5</c:v>
                </c:pt>
                <c:pt idx="5633">
                  <c:v>381.55</c:v>
                </c:pt>
                <c:pt idx="5634">
                  <c:v>381.6</c:v>
                </c:pt>
                <c:pt idx="5635">
                  <c:v>381.65</c:v>
                </c:pt>
                <c:pt idx="5636">
                  <c:v>381.7</c:v>
                </c:pt>
                <c:pt idx="5637">
                  <c:v>381.75</c:v>
                </c:pt>
                <c:pt idx="5638">
                  <c:v>381.8</c:v>
                </c:pt>
                <c:pt idx="5639">
                  <c:v>381.85</c:v>
                </c:pt>
                <c:pt idx="5640">
                  <c:v>381.9</c:v>
                </c:pt>
                <c:pt idx="5641">
                  <c:v>381.95</c:v>
                </c:pt>
                <c:pt idx="5642">
                  <c:v>382</c:v>
                </c:pt>
                <c:pt idx="5643">
                  <c:v>382.05</c:v>
                </c:pt>
                <c:pt idx="5644">
                  <c:v>382.1</c:v>
                </c:pt>
                <c:pt idx="5645">
                  <c:v>382.15</c:v>
                </c:pt>
                <c:pt idx="5646">
                  <c:v>382.2</c:v>
                </c:pt>
                <c:pt idx="5647">
                  <c:v>382.25</c:v>
                </c:pt>
                <c:pt idx="5648">
                  <c:v>382.3</c:v>
                </c:pt>
                <c:pt idx="5649">
                  <c:v>382.35</c:v>
                </c:pt>
                <c:pt idx="5650">
                  <c:v>382.4</c:v>
                </c:pt>
                <c:pt idx="5651">
                  <c:v>382.45</c:v>
                </c:pt>
                <c:pt idx="5652">
                  <c:v>382.5</c:v>
                </c:pt>
                <c:pt idx="5653">
                  <c:v>382.55</c:v>
                </c:pt>
                <c:pt idx="5654">
                  <c:v>382.6</c:v>
                </c:pt>
                <c:pt idx="5655">
                  <c:v>382.65</c:v>
                </c:pt>
                <c:pt idx="5656">
                  <c:v>382.7</c:v>
                </c:pt>
                <c:pt idx="5657">
                  <c:v>382.75</c:v>
                </c:pt>
                <c:pt idx="5658">
                  <c:v>382.8</c:v>
                </c:pt>
                <c:pt idx="5659">
                  <c:v>382.85</c:v>
                </c:pt>
                <c:pt idx="5660">
                  <c:v>382.9</c:v>
                </c:pt>
                <c:pt idx="5661">
                  <c:v>382.95</c:v>
                </c:pt>
                <c:pt idx="5662">
                  <c:v>383</c:v>
                </c:pt>
                <c:pt idx="5663">
                  <c:v>383.05</c:v>
                </c:pt>
                <c:pt idx="5664">
                  <c:v>383.1</c:v>
                </c:pt>
                <c:pt idx="5665">
                  <c:v>383.15</c:v>
                </c:pt>
                <c:pt idx="5666">
                  <c:v>383.2</c:v>
                </c:pt>
                <c:pt idx="5667">
                  <c:v>383.25</c:v>
                </c:pt>
                <c:pt idx="5668">
                  <c:v>383.3</c:v>
                </c:pt>
                <c:pt idx="5669">
                  <c:v>383.35</c:v>
                </c:pt>
                <c:pt idx="5670">
                  <c:v>383.4</c:v>
                </c:pt>
                <c:pt idx="5671">
                  <c:v>383.45</c:v>
                </c:pt>
                <c:pt idx="5672">
                  <c:v>383.5</c:v>
                </c:pt>
                <c:pt idx="5673">
                  <c:v>383.55</c:v>
                </c:pt>
                <c:pt idx="5674">
                  <c:v>383.6</c:v>
                </c:pt>
                <c:pt idx="5675">
                  <c:v>383.65</c:v>
                </c:pt>
                <c:pt idx="5676">
                  <c:v>383.7</c:v>
                </c:pt>
                <c:pt idx="5677">
                  <c:v>383.75</c:v>
                </c:pt>
                <c:pt idx="5678">
                  <c:v>383.8</c:v>
                </c:pt>
                <c:pt idx="5679">
                  <c:v>383.85</c:v>
                </c:pt>
                <c:pt idx="5680">
                  <c:v>383.9</c:v>
                </c:pt>
                <c:pt idx="5681">
                  <c:v>383.95</c:v>
                </c:pt>
                <c:pt idx="5682">
                  <c:v>384</c:v>
                </c:pt>
                <c:pt idx="5683">
                  <c:v>384.05</c:v>
                </c:pt>
                <c:pt idx="5684">
                  <c:v>384.1</c:v>
                </c:pt>
                <c:pt idx="5685">
                  <c:v>384.15</c:v>
                </c:pt>
                <c:pt idx="5686">
                  <c:v>384.2</c:v>
                </c:pt>
                <c:pt idx="5687">
                  <c:v>384.25</c:v>
                </c:pt>
                <c:pt idx="5688">
                  <c:v>384.3</c:v>
                </c:pt>
                <c:pt idx="5689">
                  <c:v>384.35</c:v>
                </c:pt>
                <c:pt idx="5690">
                  <c:v>384.4</c:v>
                </c:pt>
                <c:pt idx="5691">
                  <c:v>384.45</c:v>
                </c:pt>
                <c:pt idx="5692">
                  <c:v>384.5</c:v>
                </c:pt>
                <c:pt idx="5693">
                  <c:v>384.55</c:v>
                </c:pt>
                <c:pt idx="5694">
                  <c:v>384.6</c:v>
                </c:pt>
                <c:pt idx="5695">
                  <c:v>384.65</c:v>
                </c:pt>
                <c:pt idx="5696">
                  <c:v>384.7</c:v>
                </c:pt>
                <c:pt idx="5697">
                  <c:v>384.75</c:v>
                </c:pt>
                <c:pt idx="5698">
                  <c:v>384.8</c:v>
                </c:pt>
                <c:pt idx="5699">
                  <c:v>384.85</c:v>
                </c:pt>
                <c:pt idx="5700">
                  <c:v>384.9</c:v>
                </c:pt>
                <c:pt idx="5701">
                  <c:v>384.95</c:v>
                </c:pt>
                <c:pt idx="5702">
                  <c:v>385</c:v>
                </c:pt>
                <c:pt idx="5703">
                  <c:v>385.05</c:v>
                </c:pt>
                <c:pt idx="5704">
                  <c:v>385.1</c:v>
                </c:pt>
                <c:pt idx="5705">
                  <c:v>385.15</c:v>
                </c:pt>
                <c:pt idx="5706">
                  <c:v>385.2</c:v>
                </c:pt>
                <c:pt idx="5707">
                  <c:v>385.25</c:v>
                </c:pt>
                <c:pt idx="5708">
                  <c:v>385.3</c:v>
                </c:pt>
                <c:pt idx="5709">
                  <c:v>385.35</c:v>
                </c:pt>
                <c:pt idx="5710">
                  <c:v>385.4</c:v>
                </c:pt>
                <c:pt idx="5711">
                  <c:v>385.45</c:v>
                </c:pt>
                <c:pt idx="5712">
                  <c:v>385.5</c:v>
                </c:pt>
                <c:pt idx="5713">
                  <c:v>385.55</c:v>
                </c:pt>
                <c:pt idx="5714">
                  <c:v>385.6</c:v>
                </c:pt>
                <c:pt idx="5715">
                  <c:v>385.65</c:v>
                </c:pt>
                <c:pt idx="5716">
                  <c:v>385.7</c:v>
                </c:pt>
                <c:pt idx="5717">
                  <c:v>385.75</c:v>
                </c:pt>
                <c:pt idx="5718">
                  <c:v>385.8</c:v>
                </c:pt>
                <c:pt idx="5719">
                  <c:v>385.85</c:v>
                </c:pt>
                <c:pt idx="5720">
                  <c:v>385.9</c:v>
                </c:pt>
                <c:pt idx="5721">
                  <c:v>385.95</c:v>
                </c:pt>
                <c:pt idx="5722">
                  <c:v>386</c:v>
                </c:pt>
                <c:pt idx="5723">
                  <c:v>386.05</c:v>
                </c:pt>
                <c:pt idx="5724">
                  <c:v>386.1</c:v>
                </c:pt>
                <c:pt idx="5725">
                  <c:v>386.15</c:v>
                </c:pt>
                <c:pt idx="5726">
                  <c:v>386.2</c:v>
                </c:pt>
                <c:pt idx="5727">
                  <c:v>386.25</c:v>
                </c:pt>
                <c:pt idx="5728">
                  <c:v>386.3</c:v>
                </c:pt>
                <c:pt idx="5729">
                  <c:v>386.35</c:v>
                </c:pt>
                <c:pt idx="5730">
                  <c:v>386.4</c:v>
                </c:pt>
                <c:pt idx="5731">
                  <c:v>386.45</c:v>
                </c:pt>
                <c:pt idx="5732">
                  <c:v>386.5</c:v>
                </c:pt>
                <c:pt idx="5733">
                  <c:v>386.55</c:v>
                </c:pt>
                <c:pt idx="5734">
                  <c:v>386.6</c:v>
                </c:pt>
                <c:pt idx="5735">
                  <c:v>386.65</c:v>
                </c:pt>
                <c:pt idx="5736">
                  <c:v>386.7</c:v>
                </c:pt>
                <c:pt idx="5737">
                  <c:v>386.75</c:v>
                </c:pt>
                <c:pt idx="5738">
                  <c:v>386.8</c:v>
                </c:pt>
                <c:pt idx="5739">
                  <c:v>386.85</c:v>
                </c:pt>
                <c:pt idx="5740">
                  <c:v>386.9</c:v>
                </c:pt>
                <c:pt idx="5741">
                  <c:v>386.95</c:v>
                </c:pt>
                <c:pt idx="5742">
                  <c:v>387</c:v>
                </c:pt>
                <c:pt idx="5743">
                  <c:v>387.05</c:v>
                </c:pt>
                <c:pt idx="5744">
                  <c:v>387.1</c:v>
                </c:pt>
                <c:pt idx="5745">
                  <c:v>387.15</c:v>
                </c:pt>
                <c:pt idx="5746">
                  <c:v>387.2</c:v>
                </c:pt>
                <c:pt idx="5747">
                  <c:v>387.25</c:v>
                </c:pt>
                <c:pt idx="5748">
                  <c:v>387.3</c:v>
                </c:pt>
                <c:pt idx="5749">
                  <c:v>387.35</c:v>
                </c:pt>
                <c:pt idx="5750">
                  <c:v>387.4</c:v>
                </c:pt>
                <c:pt idx="5751">
                  <c:v>387.45</c:v>
                </c:pt>
                <c:pt idx="5752">
                  <c:v>387.5</c:v>
                </c:pt>
                <c:pt idx="5753">
                  <c:v>387.55</c:v>
                </c:pt>
                <c:pt idx="5754">
                  <c:v>387.6</c:v>
                </c:pt>
                <c:pt idx="5755">
                  <c:v>387.65</c:v>
                </c:pt>
                <c:pt idx="5756">
                  <c:v>387.7</c:v>
                </c:pt>
                <c:pt idx="5757">
                  <c:v>387.75</c:v>
                </c:pt>
                <c:pt idx="5758">
                  <c:v>387.8</c:v>
                </c:pt>
                <c:pt idx="5759">
                  <c:v>387.85</c:v>
                </c:pt>
                <c:pt idx="5760">
                  <c:v>387.9</c:v>
                </c:pt>
                <c:pt idx="5761">
                  <c:v>387.95</c:v>
                </c:pt>
                <c:pt idx="5762">
                  <c:v>388</c:v>
                </c:pt>
                <c:pt idx="5763">
                  <c:v>388.05</c:v>
                </c:pt>
                <c:pt idx="5764">
                  <c:v>388.1</c:v>
                </c:pt>
                <c:pt idx="5765">
                  <c:v>388.15</c:v>
                </c:pt>
                <c:pt idx="5766">
                  <c:v>388.2</c:v>
                </c:pt>
                <c:pt idx="5767">
                  <c:v>388.25</c:v>
                </c:pt>
                <c:pt idx="5768">
                  <c:v>388.3</c:v>
                </c:pt>
                <c:pt idx="5769">
                  <c:v>388.35</c:v>
                </c:pt>
                <c:pt idx="5770">
                  <c:v>388.4</c:v>
                </c:pt>
                <c:pt idx="5771">
                  <c:v>388.45</c:v>
                </c:pt>
                <c:pt idx="5772">
                  <c:v>388.5</c:v>
                </c:pt>
                <c:pt idx="5773">
                  <c:v>388.55</c:v>
                </c:pt>
                <c:pt idx="5774">
                  <c:v>388.6</c:v>
                </c:pt>
                <c:pt idx="5775">
                  <c:v>388.65</c:v>
                </c:pt>
                <c:pt idx="5776">
                  <c:v>388.7</c:v>
                </c:pt>
                <c:pt idx="5777">
                  <c:v>388.75</c:v>
                </c:pt>
                <c:pt idx="5778">
                  <c:v>388.8</c:v>
                </c:pt>
                <c:pt idx="5779">
                  <c:v>388.85</c:v>
                </c:pt>
                <c:pt idx="5780">
                  <c:v>388.9</c:v>
                </c:pt>
                <c:pt idx="5781">
                  <c:v>388.95</c:v>
                </c:pt>
                <c:pt idx="5782">
                  <c:v>389</c:v>
                </c:pt>
                <c:pt idx="5783">
                  <c:v>389.05</c:v>
                </c:pt>
                <c:pt idx="5784">
                  <c:v>389.1</c:v>
                </c:pt>
                <c:pt idx="5785">
                  <c:v>389.15</c:v>
                </c:pt>
                <c:pt idx="5786">
                  <c:v>389.2</c:v>
                </c:pt>
                <c:pt idx="5787">
                  <c:v>389.25</c:v>
                </c:pt>
                <c:pt idx="5788">
                  <c:v>389.3</c:v>
                </c:pt>
                <c:pt idx="5789">
                  <c:v>389.35</c:v>
                </c:pt>
                <c:pt idx="5790">
                  <c:v>389.4</c:v>
                </c:pt>
                <c:pt idx="5791">
                  <c:v>389.45</c:v>
                </c:pt>
                <c:pt idx="5792">
                  <c:v>389.5</c:v>
                </c:pt>
                <c:pt idx="5793">
                  <c:v>389.55</c:v>
                </c:pt>
                <c:pt idx="5794">
                  <c:v>389.6</c:v>
                </c:pt>
                <c:pt idx="5795">
                  <c:v>389.65</c:v>
                </c:pt>
                <c:pt idx="5796">
                  <c:v>389.7</c:v>
                </c:pt>
                <c:pt idx="5797">
                  <c:v>389.75</c:v>
                </c:pt>
                <c:pt idx="5798">
                  <c:v>389.8</c:v>
                </c:pt>
                <c:pt idx="5799">
                  <c:v>389.85</c:v>
                </c:pt>
                <c:pt idx="5800">
                  <c:v>389.9</c:v>
                </c:pt>
                <c:pt idx="5801">
                  <c:v>389.95</c:v>
                </c:pt>
                <c:pt idx="5802">
                  <c:v>390</c:v>
                </c:pt>
                <c:pt idx="5803">
                  <c:v>390.05</c:v>
                </c:pt>
                <c:pt idx="5804">
                  <c:v>390.1</c:v>
                </c:pt>
                <c:pt idx="5805">
                  <c:v>390.15</c:v>
                </c:pt>
                <c:pt idx="5806">
                  <c:v>390.2</c:v>
                </c:pt>
                <c:pt idx="5807">
                  <c:v>390.25</c:v>
                </c:pt>
                <c:pt idx="5808">
                  <c:v>390.3</c:v>
                </c:pt>
                <c:pt idx="5809">
                  <c:v>390.35</c:v>
                </c:pt>
                <c:pt idx="5810">
                  <c:v>390.4</c:v>
                </c:pt>
                <c:pt idx="5811">
                  <c:v>390.45</c:v>
                </c:pt>
                <c:pt idx="5812">
                  <c:v>390.5</c:v>
                </c:pt>
                <c:pt idx="5813">
                  <c:v>390.55</c:v>
                </c:pt>
                <c:pt idx="5814">
                  <c:v>390.6</c:v>
                </c:pt>
                <c:pt idx="5815">
                  <c:v>390.65</c:v>
                </c:pt>
                <c:pt idx="5816">
                  <c:v>390.7</c:v>
                </c:pt>
                <c:pt idx="5817">
                  <c:v>390.75</c:v>
                </c:pt>
                <c:pt idx="5818">
                  <c:v>390.8</c:v>
                </c:pt>
                <c:pt idx="5819">
                  <c:v>390.85</c:v>
                </c:pt>
                <c:pt idx="5820">
                  <c:v>390.9</c:v>
                </c:pt>
                <c:pt idx="5821">
                  <c:v>390.95</c:v>
                </c:pt>
                <c:pt idx="5822">
                  <c:v>391</c:v>
                </c:pt>
                <c:pt idx="5823">
                  <c:v>391.05</c:v>
                </c:pt>
                <c:pt idx="5824">
                  <c:v>391.1</c:v>
                </c:pt>
                <c:pt idx="5825">
                  <c:v>391.15</c:v>
                </c:pt>
                <c:pt idx="5826">
                  <c:v>391.2</c:v>
                </c:pt>
                <c:pt idx="5827">
                  <c:v>391.25</c:v>
                </c:pt>
                <c:pt idx="5828">
                  <c:v>391.3</c:v>
                </c:pt>
                <c:pt idx="5829">
                  <c:v>391.35</c:v>
                </c:pt>
                <c:pt idx="5830">
                  <c:v>391.4</c:v>
                </c:pt>
                <c:pt idx="5831">
                  <c:v>391.45</c:v>
                </c:pt>
                <c:pt idx="5832">
                  <c:v>391.5</c:v>
                </c:pt>
                <c:pt idx="5833">
                  <c:v>391.55</c:v>
                </c:pt>
                <c:pt idx="5834">
                  <c:v>391.6</c:v>
                </c:pt>
                <c:pt idx="5835">
                  <c:v>391.65</c:v>
                </c:pt>
                <c:pt idx="5836">
                  <c:v>391.7</c:v>
                </c:pt>
                <c:pt idx="5837">
                  <c:v>391.75</c:v>
                </c:pt>
                <c:pt idx="5838">
                  <c:v>391.8</c:v>
                </c:pt>
                <c:pt idx="5839">
                  <c:v>391.85</c:v>
                </c:pt>
                <c:pt idx="5840">
                  <c:v>391.9</c:v>
                </c:pt>
                <c:pt idx="5841">
                  <c:v>391.95</c:v>
                </c:pt>
                <c:pt idx="5842">
                  <c:v>392</c:v>
                </c:pt>
                <c:pt idx="5843">
                  <c:v>392.05</c:v>
                </c:pt>
                <c:pt idx="5844">
                  <c:v>392.1</c:v>
                </c:pt>
                <c:pt idx="5845">
                  <c:v>392.15</c:v>
                </c:pt>
                <c:pt idx="5846">
                  <c:v>392.2</c:v>
                </c:pt>
                <c:pt idx="5847">
                  <c:v>392.25</c:v>
                </c:pt>
                <c:pt idx="5848">
                  <c:v>392.3</c:v>
                </c:pt>
                <c:pt idx="5849">
                  <c:v>392.35</c:v>
                </c:pt>
                <c:pt idx="5850">
                  <c:v>392.4</c:v>
                </c:pt>
                <c:pt idx="5851">
                  <c:v>392.45</c:v>
                </c:pt>
                <c:pt idx="5852">
                  <c:v>392.5</c:v>
                </c:pt>
                <c:pt idx="5853">
                  <c:v>392.55</c:v>
                </c:pt>
                <c:pt idx="5854">
                  <c:v>392.6</c:v>
                </c:pt>
                <c:pt idx="5855">
                  <c:v>392.65</c:v>
                </c:pt>
                <c:pt idx="5856">
                  <c:v>392.7</c:v>
                </c:pt>
                <c:pt idx="5857">
                  <c:v>392.75</c:v>
                </c:pt>
                <c:pt idx="5858">
                  <c:v>392.8</c:v>
                </c:pt>
                <c:pt idx="5859">
                  <c:v>392.85</c:v>
                </c:pt>
                <c:pt idx="5860">
                  <c:v>392.9</c:v>
                </c:pt>
                <c:pt idx="5861">
                  <c:v>392.95</c:v>
                </c:pt>
                <c:pt idx="5862">
                  <c:v>393</c:v>
                </c:pt>
                <c:pt idx="5863">
                  <c:v>393.05</c:v>
                </c:pt>
                <c:pt idx="5864">
                  <c:v>393.1</c:v>
                </c:pt>
                <c:pt idx="5865">
                  <c:v>393.15</c:v>
                </c:pt>
                <c:pt idx="5866">
                  <c:v>393.2</c:v>
                </c:pt>
                <c:pt idx="5867">
                  <c:v>393.25</c:v>
                </c:pt>
                <c:pt idx="5868">
                  <c:v>393.3</c:v>
                </c:pt>
                <c:pt idx="5869">
                  <c:v>393.35</c:v>
                </c:pt>
                <c:pt idx="5870">
                  <c:v>393.4</c:v>
                </c:pt>
                <c:pt idx="5871">
                  <c:v>393.45</c:v>
                </c:pt>
                <c:pt idx="5872">
                  <c:v>393.5</c:v>
                </c:pt>
                <c:pt idx="5873">
                  <c:v>393.55</c:v>
                </c:pt>
                <c:pt idx="5874">
                  <c:v>393.6</c:v>
                </c:pt>
                <c:pt idx="5875">
                  <c:v>393.65</c:v>
                </c:pt>
                <c:pt idx="5876">
                  <c:v>393.7</c:v>
                </c:pt>
                <c:pt idx="5877">
                  <c:v>393.75</c:v>
                </c:pt>
                <c:pt idx="5878">
                  <c:v>393.8</c:v>
                </c:pt>
                <c:pt idx="5879">
                  <c:v>393.85</c:v>
                </c:pt>
                <c:pt idx="5880">
                  <c:v>393.9</c:v>
                </c:pt>
                <c:pt idx="5881">
                  <c:v>393.95</c:v>
                </c:pt>
                <c:pt idx="5882">
                  <c:v>394</c:v>
                </c:pt>
                <c:pt idx="5883">
                  <c:v>394.05</c:v>
                </c:pt>
                <c:pt idx="5884">
                  <c:v>394.1</c:v>
                </c:pt>
                <c:pt idx="5885">
                  <c:v>394.15</c:v>
                </c:pt>
                <c:pt idx="5886">
                  <c:v>394.2</c:v>
                </c:pt>
                <c:pt idx="5887">
                  <c:v>394.25</c:v>
                </c:pt>
                <c:pt idx="5888">
                  <c:v>394.3</c:v>
                </c:pt>
                <c:pt idx="5889">
                  <c:v>394.35</c:v>
                </c:pt>
                <c:pt idx="5890">
                  <c:v>394.4</c:v>
                </c:pt>
                <c:pt idx="5891">
                  <c:v>394.45</c:v>
                </c:pt>
                <c:pt idx="5892">
                  <c:v>394.5</c:v>
                </c:pt>
                <c:pt idx="5893">
                  <c:v>394.55</c:v>
                </c:pt>
                <c:pt idx="5894">
                  <c:v>394.6</c:v>
                </c:pt>
                <c:pt idx="5895">
                  <c:v>394.65</c:v>
                </c:pt>
                <c:pt idx="5896">
                  <c:v>394.7</c:v>
                </c:pt>
                <c:pt idx="5897">
                  <c:v>394.75</c:v>
                </c:pt>
                <c:pt idx="5898">
                  <c:v>394.8</c:v>
                </c:pt>
                <c:pt idx="5899">
                  <c:v>394.85</c:v>
                </c:pt>
                <c:pt idx="5900">
                  <c:v>394.9</c:v>
                </c:pt>
                <c:pt idx="5901">
                  <c:v>394.95</c:v>
                </c:pt>
                <c:pt idx="5902">
                  <c:v>395</c:v>
                </c:pt>
                <c:pt idx="5903">
                  <c:v>395.05</c:v>
                </c:pt>
                <c:pt idx="5904">
                  <c:v>395.1</c:v>
                </c:pt>
                <c:pt idx="5905">
                  <c:v>395.15</c:v>
                </c:pt>
                <c:pt idx="5906">
                  <c:v>395.2</c:v>
                </c:pt>
                <c:pt idx="5907">
                  <c:v>395.25</c:v>
                </c:pt>
                <c:pt idx="5908">
                  <c:v>395.3</c:v>
                </c:pt>
                <c:pt idx="5909">
                  <c:v>395.35</c:v>
                </c:pt>
                <c:pt idx="5910">
                  <c:v>395.4</c:v>
                </c:pt>
                <c:pt idx="5911">
                  <c:v>395.45</c:v>
                </c:pt>
                <c:pt idx="5912">
                  <c:v>395.5</c:v>
                </c:pt>
                <c:pt idx="5913">
                  <c:v>395.55</c:v>
                </c:pt>
                <c:pt idx="5914">
                  <c:v>395.6</c:v>
                </c:pt>
                <c:pt idx="5915">
                  <c:v>395.65</c:v>
                </c:pt>
                <c:pt idx="5916">
                  <c:v>395.7</c:v>
                </c:pt>
                <c:pt idx="5917">
                  <c:v>395.75</c:v>
                </c:pt>
                <c:pt idx="5918">
                  <c:v>395.8</c:v>
                </c:pt>
                <c:pt idx="5919">
                  <c:v>395.85</c:v>
                </c:pt>
                <c:pt idx="5920">
                  <c:v>395.9</c:v>
                </c:pt>
                <c:pt idx="5921">
                  <c:v>395.95</c:v>
                </c:pt>
                <c:pt idx="5922">
                  <c:v>396</c:v>
                </c:pt>
                <c:pt idx="5923">
                  <c:v>396.05</c:v>
                </c:pt>
                <c:pt idx="5924">
                  <c:v>396.1</c:v>
                </c:pt>
                <c:pt idx="5925">
                  <c:v>396.15</c:v>
                </c:pt>
                <c:pt idx="5926">
                  <c:v>396.2</c:v>
                </c:pt>
                <c:pt idx="5927">
                  <c:v>396.25</c:v>
                </c:pt>
                <c:pt idx="5928">
                  <c:v>396.3</c:v>
                </c:pt>
                <c:pt idx="5929">
                  <c:v>396.35</c:v>
                </c:pt>
                <c:pt idx="5930">
                  <c:v>396.4</c:v>
                </c:pt>
                <c:pt idx="5931">
                  <c:v>396.45</c:v>
                </c:pt>
                <c:pt idx="5932">
                  <c:v>396.5</c:v>
                </c:pt>
                <c:pt idx="5933">
                  <c:v>396.55</c:v>
                </c:pt>
                <c:pt idx="5934">
                  <c:v>396.6</c:v>
                </c:pt>
                <c:pt idx="5935">
                  <c:v>396.65</c:v>
                </c:pt>
                <c:pt idx="5936">
                  <c:v>396.7</c:v>
                </c:pt>
                <c:pt idx="5937">
                  <c:v>396.75</c:v>
                </c:pt>
                <c:pt idx="5938">
                  <c:v>396.8</c:v>
                </c:pt>
                <c:pt idx="5939">
                  <c:v>396.85</c:v>
                </c:pt>
                <c:pt idx="5940">
                  <c:v>396.9</c:v>
                </c:pt>
                <c:pt idx="5941">
                  <c:v>396.95</c:v>
                </c:pt>
                <c:pt idx="5942">
                  <c:v>397</c:v>
                </c:pt>
                <c:pt idx="5943">
                  <c:v>397.05</c:v>
                </c:pt>
                <c:pt idx="5944">
                  <c:v>397.1</c:v>
                </c:pt>
                <c:pt idx="5945">
                  <c:v>397.15</c:v>
                </c:pt>
                <c:pt idx="5946">
                  <c:v>397.2</c:v>
                </c:pt>
                <c:pt idx="5947">
                  <c:v>397.25</c:v>
                </c:pt>
                <c:pt idx="5948">
                  <c:v>397.3</c:v>
                </c:pt>
                <c:pt idx="5949">
                  <c:v>397.35</c:v>
                </c:pt>
                <c:pt idx="5950">
                  <c:v>397.4</c:v>
                </c:pt>
                <c:pt idx="5951">
                  <c:v>397.45</c:v>
                </c:pt>
                <c:pt idx="5952">
                  <c:v>397.5</c:v>
                </c:pt>
                <c:pt idx="5953">
                  <c:v>397.55</c:v>
                </c:pt>
                <c:pt idx="5954">
                  <c:v>397.6</c:v>
                </c:pt>
                <c:pt idx="5955">
                  <c:v>397.65</c:v>
                </c:pt>
                <c:pt idx="5956">
                  <c:v>397.7</c:v>
                </c:pt>
                <c:pt idx="5957">
                  <c:v>397.75</c:v>
                </c:pt>
                <c:pt idx="5958">
                  <c:v>397.8</c:v>
                </c:pt>
                <c:pt idx="5959">
                  <c:v>397.85</c:v>
                </c:pt>
                <c:pt idx="5960">
                  <c:v>397.9</c:v>
                </c:pt>
                <c:pt idx="5961">
                  <c:v>397.95</c:v>
                </c:pt>
                <c:pt idx="5962">
                  <c:v>398</c:v>
                </c:pt>
                <c:pt idx="5963">
                  <c:v>398.05</c:v>
                </c:pt>
                <c:pt idx="5964">
                  <c:v>398.1</c:v>
                </c:pt>
                <c:pt idx="5965">
                  <c:v>398.15</c:v>
                </c:pt>
                <c:pt idx="5966">
                  <c:v>398.2</c:v>
                </c:pt>
                <c:pt idx="5967">
                  <c:v>398.25</c:v>
                </c:pt>
                <c:pt idx="5968">
                  <c:v>398.3</c:v>
                </c:pt>
                <c:pt idx="5969">
                  <c:v>398.35</c:v>
                </c:pt>
                <c:pt idx="5970">
                  <c:v>398.4</c:v>
                </c:pt>
                <c:pt idx="5971">
                  <c:v>398.45</c:v>
                </c:pt>
                <c:pt idx="5972">
                  <c:v>398.5</c:v>
                </c:pt>
                <c:pt idx="5973">
                  <c:v>398.55</c:v>
                </c:pt>
                <c:pt idx="5974">
                  <c:v>398.6</c:v>
                </c:pt>
                <c:pt idx="5975">
                  <c:v>398.65</c:v>
                </c:pt>
                <c:pt idx="5976">
                  <c:v>398.7</c:v>
                </c:pt>
                <c:pt idx="5977">
                  <c:v>398.75</c:v>
                </c:pt>
                <c:pt idx="5978">
                  <c:v>398.8</c:v>
                </c:pt>
                <c:pt idx="5979">
                  <c:v>398.85</c:v>
                </c:pt>
                <c:pt idx="5980">
                  <c:v>398.9</c:v>
                </c:pt>
                <c:pt idx="5981">
                  <c:v>398.95</c:v>
                </c:pt>
                <c:pt idx="5982">
                  <c:v>399</c:v>
                </c:pt>
                <c:pt idx="5983">
                  <c:v>399.05</c:v>
                </c:pt>
                <c:pt idx="5984">
                  <c:v>399.1</c:v>
                </c:pt>
                <c:pt idx="5985">
                  <c:v>399.15</c:v>
                </c:pt>
                <c:pt idx="5986">
                  <c:v>399.2</c:v>
                </c:pt>
                <c:pt idx="5987">
                  <c:v>399.25</c:v>
                </c:pt>
                <c:pt idx="5988">
                  <c:v>399.3</c:v>
                </c:pt>
                <c:pt idx="5989">
                  <c:v>399.35</c:v>
                </c:pt>
                <c:pt idx="5990">
                  <c:v>399.4</c:v>
                </c:pt>
                <c:pt idx="5991">
                  <c:v>399.45</c:v>
                </c:pt>
                <c:pt idx="5992">
                  <c:v>399.5</c:v>
                </c:pt>
                <c:pt idx="5993">
                  <c:v>399.55</c:v>
                </c:pt>
                <c:pt idx="5994">
                  <c:v>399.6</c:v>
                </c:pt>
                <c:pt idx="5995">
                  <c:v>399.65</c:v>
                </c:pt>
                <c:pt idx="5996">
                  <c:v>399.7</c:v>
                </c:pt>
                <c:pt idx="5997">
                  <c:v>399.75</c:v>
                </c:pt>
                <c:pt idx="5998">
                  <c:v>399.8</c:v>
                </c:pt>
                <c:pt idx="5999">
                  <c:v>399.85</c:v>
                </c:pt>
                <c:pt idx="6000">
                  <c:v>399.9</c:v>
                </c:pt>
              </c:numCache>
            </c:numRef>
          </c:xVal>
          <c:yVal>
            <c:numRef>
              <c:f>cesiation!$D$2000:$D$8000</c:f>
              <c:numCache>
                <c:formatCode>General</c:formatCode>
                <c:ptCount val="6001"/>
                <c:pt idx="0">
                  <c:v>-34.923026666666601</c:v>
                </c:pt>
                <c:pt idx="1">
                  <c:v>-35.094513333333303</c:v>
                </c:pt>
                <c:pt idx="2">
                  <c:v>-34.960693333333303</c:v>
                </c:pt>
                <c:pt idx="3">
                  <c:v>-35.471066666666601</c:v>
                </c:pt>
                <c:pt idx="4">
                  <c:v>-16.89818</c:v>
                </c:pt>
                <c:pt idx="5">
                  <c:v>-33.871653333333299</c:v>
                </c:pt>
                <c:pt idx="6">
                  <c:v>-34.489919999999998</c:v>
                </c:pt>
                <c:pt idx="7">
                  <c:v>-35.148400000000002</c:v>
                </c:pt>
                <c:pt idx="8">
                  <c:v>-35.208586666666598</c:v>
                </c:pt>
                <c:pt idx="9">
                  <c:v>-34.8401</c:v>
                </c:pt>
                <c:pt idx="10">
                  <c:v>-34.982106666666603</c:v>
                </c:pt>
                <c:pt idx="11">
                  <c:v>-35.4879866666666</c:v>
                </c:pt>
                <c:pt idx="12">
                  <c:v>-35.331173333333297</c:v>
                </c:pt>
                <c:pt idx="13">
                  <c:v>-34.7111666666666</c:v>
                </c:pt>
                <c:pt idx="14">
                  <c:v>-35.032940000000004</c:v>
                </c:pt>
                <c:pt idx="15">
                  <c:v>-34.732893333333301</c:v>
                </c:pt>
                <c:pt idx="16">
                  <c:v>-34.633553333333303</c:v>
                </c:pt>
                <c:pt idx="17">
                  <c:v>-35.073866666666603</c:v>
                </c:pt>
                <c:pt idx="18">
                  <c:v>-35.048340000000003</c:v>
                </c:pt>
                <c:pt idx="19">
                  <c:v>-34.537186666666599</c:v>
                </c:pt>
                <c:pt idx="20">
                  <c:v>-34.879586666666597</c:v>
                </c:pt>
                <c:pt idx="21">
                  <c:v>-34.988533333333301</c:v>
                </c:pt>
                <c:pt idx="22">
                  <c:v>-35.127760000000002</c:v>
                </c:pt>
                <c:pt idx="23">
                  <c:v>-34.893140000000002</c:v>
                </c:pt>
                <c:pt idx="24">
                  <c:v>-35.156893333333301</c:v>
                </c:pt>
                <c:pt idx="25">
                  <c:v>-35.332686666666604</c:v>
                </c:pt>
                <c:pt idx="26">
                  <c:v>-34.915640000000003</c:v>
                </c:pt>
                <c:pt idx="27">
                  <c:v>-35.650100000000002</c:v>
                </c:pt>
                <c:pt idx="28">
                  <c:v>-34.948513333333302</c:v>
                </c:pt>
                <c:pt idx="29">
                  <c:v>-34.852033333333303</c:v>
                </c:pt>
                <c:pt idx="30">
                  <c:v>-35.554119999999998</c:v>
                </c:pt>
                <c:pt idx="31">
                  <c:v>-35.727339999999998</c:v>
                </c:pt>
                <c:pt idx="32">
                  <c:v>-35.500219999999999</c:v>
                </c:pt>
                <c:pt idx="33">
                  <c:v>-35.303286666666601</c:v>
                </c:pt>
                <c:pt idx="34">
                  <c:v>-35.343406666666603</c:v>
                </c:pt>
                <c:pt idx="35">
                  <c:v>-35.155153333333303</c:v>
                </c:pt>
                <c:pt idx="36">
                  <c:v>-35.3821333333333</c:v>
                </c:pt>
                <c:pt idx="37">
                  <c:v>-36.186133333333302</c:v>
                </c:pt>
                <c:pt idx="38">
                  <c:v>-34.986453333333301</c:v>
                </c:pt>
                <c:pt idx="39">
                  <c:v>-35.463120000000004</c:v>
                </c:pt>
                <c:pt idx="40">
                  <c:v>-35.268873333333303</c:v>
                </c:pt>
                <c:pt idx="41">
                  <c:v>-34.738619999999997</c:v>
                </c:pt>
                <c:pt idx="42">
                  <c:v>-34.604280000000003</c:v>
                </c:pt>
                <c:pt idx="43">
                  <c:v>-34.3200066666666</c:v>
                </c:pt>
                <c:pt idx="44">
                  <c:v>-34.299810810810797</c:v>
                </c:pt>
                <c:pt idx="45">
                  <c:v>-34.752119999999998</c:v>
                </c:pt>
                <c:pt idx="46">
                  <c:v>-34.666519999999998</c:v>
                </c:pt>
                <c:pt idx="47">
                  <c:v>-34.647660000000002</c:v>
                </c:pt>
                <c:pt idx="48">
                  <c:v>-34.764159999999997</c:v>
                </c:pt>
                <c:pt idx="49">
                  <c:v>-34.743046666666601</c:v>
                </c:pt>
                <c:pt idx="50">
                  <c:v>-34.842706666666601</c:v>
                </c:pt>
                <c:pt idx="51">
                  <c:v>-35.196013333333298</c:v>
                </c:pt>
                <c:pt idx="52">
                  <c:v>-35.205473333333302</c:v>
                </c:pt>
                <c:pt idx="53">
                  <c:v>-34.877906666666597</c:v>
                </c:pt>
                <c:pt idx="54">
                  <c:v>-34.988520000000001</c:v>
                </c:pt>
                <c:pt idx="55">
                  <c:v>-34.334713333333298</c:v>
                </c:pt>
                <c:pt idx="56">
                  <c:v>-34.460239999999999</c:v>
                </c:pt>
                <c:pt idx="57">
                  <c:v>-34.4029866666666</c:v>
                </c:pt>
                <c:pt idx="58">
                  <c:v>-34.254766666666598</c:v>
                </c:pt>
                <c:pt idx="59">
                  <c:v>-34.293939999999999</c:v>
                </c:pt>
                <c:pt idx="60">
                  <c:v>-34.217919999999999</c:v>
                </c:pt>
                <c:pt idx="61">
                  <c:v>-34.34798</c:v>
                </c:pt>
                <c:pt idx="62">
                  <c:v>-34.610806666666598</c:v>
                </c:pt>
                <c:pt idx="63">
                  <c:v>-34.273953333333303</c:v>
                </c:pt>
                <c:pt idx="64">
                  <c:v>-35.185213333333301</c:v>
                </c:pt>
                <c:pt idx="65">
                  <c:v>-35.41178</c:v>
                </c:pt>
                <c:pt idx="66">
                  <c:v>-35.412840000000003</c:v>
                </c:pt>
                <c:pt idx="67">
                  <c:v>-34.818393333333297</c:v>
                </c:pt>
                <c:pt idx="68">
                  <c:v>-34.654640000000001</c:v>
                </c:pt>
                <c:pt idx="69">
                  <c:v>-35.405659999999997</c:v>
                </c:pt>
                <c:pt idx="70">
                  <c:v>-35.229039999999998</c:v>
                </c:pt>
                <c:pt idx="71">
                  <c:v>-35.074493333333301</c:v>
                </c:pt>
                <c:pt idx="72">
                  <c:v>-35.263793333333297</c:v>
                </c:pt>
                <c:pt idx="73">
                  <c:v>-35.0016933333333</c:v>
                </c:pt>
                <c:pt idx="74">
                  <c:v>-35.12162</c:v>
                </c:pt>
                <c:pt idx="75">
                  <c:v>-34.901913333333297</c:v>
                </c:pt>
                <c:pt idx="76">
                  <c:v>-34.876826666666602</c:v>
                </c:pt>
                <c:pt idx="77">
                  <c:v>-34.709113333333299</c:v>
                </c:pt>
                <c:pt idx="78">
                  <c:v>-34.869446666666597</c:v>
                </c:pt>
                <c:pt idx="79">
                  <c:v>-34.795780000000001</c:v>
                </c:pt>
                <c:pt idx="80">
                  <c:v>-34.845966666666598</c:v>
                </c:pt>
                <c:pt idx="81">
                  <c:v>-35.077500000000001</c:v>
                </c:pt>
                <c:pt idx="82">
                  <c:v>-35.335700000000003</c:v>
                </c:pt>
                <c:pt idx="83">
                  <c:v>-35.087053333333301</c:v>
                </c:pt>
                <c:pt idx="84">
                  <c:v>-35.401359999999997</c:v>
                </c:pt>
                <c:pt idx="85">
                  <c:v>-35.862760000000002</c:v>
                </c:pt>
                <c:pt idx="86">
                  <c:v>-35.534033333333298</c:v>
                </c:pt>
                <c:pt idx="87">
                  <c:v>-35.376759999999997</c:v>
                </c:pt>
                <c:pt idx="88">
                  <c:v>-35.2973133333333</c:v>
                </c:pt>
                <c:pt idx="89">
                  <c:v>-34.989626666666602</c:v>
                </c:pt>
                <c:pt idx="90">
                  <c:v>-35.442880000000002</c:v>
                </c:pt>
                <c:pt idx="91">
                  <c:v>-35.388226666666597</c:v>
                </c:pt>
                <c:pt idx="92">
                  <c:v>-35.234786666666601</c:v>
                </c:pt>
                <c:pt idx="93">
                  <c:v>-34.974873333333299</c:v>
                </c:pt>
                <c:pt idx="94">
                  <c:v>-35.310233333333301</c:v>
                </c:pt>
                <c:pt idx="95">
                  <c:v>-35.157420000000002</c:v>
                </c:pt>
                <c:pt idx="96">
                  <c:v>-34.808660000000003</c:v>
                </c:pt>
                <c:pt idx="97">
                  <c:v>-34.685639999999999</c:v>
                </c:pt>
                <c:pt idx="98">
                  <c:v>-35.091760000000001</c:v>
                </c:pt>
                <c:pt idx="99">
                  <c:v>-35.077766666666598</c:v>
                </c:pt>
                <c:pt idx="100">
                  <c:v>-35.169420000000002</c:v>
                </c:pt>
                <c:pt idx="101">
                  <c:v>-34.993406666666601</c:v>
                </c:pt>
                <c:pt idx="102">
                  <c:v>-35.066306666666598</c:v>
                </c:pt>
                <c:pt idx="103">
                  <c:v>-34.829360000000001</c:v>
                </c:pt>
                <c:pt idx="104">
                  <c:v>-35.1764466666666</c:v>
                </c:pt>
                <c:pt idx="105">
                  <c:v>-35.117733333333298</c:v>
                </c:pt>
                <c:pt idx="106">
                  <c:v>-35.060533333333296</c:v>
                </c:pt>
                <c:pt idx="107">
                  <c:v>-34.823646666666598</c:v>
                </c:pt>
                <c:pt idx="108">
                  <c:v>-34.570779999999999</c:v>
                </c:pt>
                <c:pt idx="109">
                  <c:v>-34.799419999999998</c:v>
                </c:pt>
                <c:pt idx="110">
                  <c:v>-34.938166666666604</c:v>
                </c:pt>
                <c:pt idx="111">
                  <c:v>-34.34722</c:v>
                </c:pt>
                <c:pt idx="112">
                  <c:v>-34.800133333333299</c:v>
                </c:pt>
                <c:pt idx="113">
                  <c:v>-34.456886666666598</c:v>
                </c:pt>
                <c:pt idx="114">
                  <c:v>-34.403146666666601</c:v>
                </c:pt>
                <c:pt idx="115">
                  <c:v>-34.544759999999997</c:v>
                </c:pt>
                <c:pt idx="116">
                  <c:v>-34.690800000000003</c:v>
                </c:pt>
                <c:pt idx="117">
                  <c:v>-34.3746266666666</c:v>
                </c:pt>
                <c:pt idx="118">
                  <c:v>-34.675179999999997</c:v>
                </c:pt>
                <c:pt idx="119">
                  <c:v>-34.534273333333303</c:v>
                </c:pt>
                <c:pt idx="120">
                  <c:v>-34.723506666666601</c:v>
                </c:pt>
                <c:pt idx="121">
                  <c:v>-34.831719999999997</c:v>
                </c:pt>
                <c:pt idx="122">
                  <c:v>-34.6552266666666</c:v>
                </c:pt>
                <c:pt idx="123">
                  <c:v>-34.478000000000002</c:v>
                </c:pt>
                <c:pt idx="124">
                  <c:v>-34.729306666666602</c:v>
                </c:pt>
                <c:pt idx="125">
                  <c:v>-34.697993333333301</c:v>
                </c:pt>
                <c:pt idx="126">
                  <c:v>-34.659579999999998</c:v>
                </c:pt>
                <c:pt idx="127">
                  <c:v>-34.384740000000001</c:v>
                </c:pt>
                <c:pt idx="128">
                  <c:v>-34.531373333333299</c:v>
                </c:pt>
                <c:pt idx="129">
                  <c:v>-34.399819999999998</c:v>
                </c:pt>
                <c:pt idx="130">
                  <c:v>-33.215139999999998</c:v>
                </c:pt>
                <c:pt idx="131">
                  <c:v>-33.1747466666666</c:v>
                </c:pt>
                <c:pt idx="132">
                  <c:v>-34.208593333333297</c:v>
                </c:pt>
                <c:pt idx="133">
                  <c:v>-34.427413333333298</c:v>
                </c:pt>
                <c:pt idx="134">
                  <c:v>-34.853953333333301</c:v>
                </c:pt>
                <c:pt idx="135">
                  <c:v>-34.675286666666601</c:v>
                </c:pt>
                <c:pt idx="136">
                  <c:v>-34.438793333333301</c:v>
                </c:pt>
                <c:pt idx="137">
                  <c:v>-34.981826666666599</c:v>
                </c:pt>
                <c:pt idx="138">
                  <c:v>-34.902799999999999</c:v>
                </c:pt>
                <c:pt idx="139">
                  <c:v>-34.681559999999998</c:v>
                </c:pt>
                <c:pt idx="140">
                  <c:v>-34.128666666666597</c:v>
                </c:pt>
                <c:pt idx="141">
                  <c:v>-34.3553</c:v>
                </c:pt>
                <c:pt idx="142">
                  <c:v>-34.577159999999999</c:v>
                </c:pt>
                <c:pt idx="143">
                  <c:v>-34.769426666666597</c:v>
                </c:pt>
                <c:pt idx="144">
                  <c:v>-34.872779999999999</c:v>
                </c:pt>
                <c:pt idx="145">
                  <c:v>-35.114326666666599</c:v>
                </c:pt>
                <c:pt idx="146">
                  <c:v>-34.222513333333303</c:v>
                </c:pt>
                <c:pt idx="147">
                  <c:v>-33.451099999999997</c:v>
                </c:pt>
                <c:pt idx="148">
                  <c:v>-34.174840000000003</c:v>
                </c:pt>
                <c:pt idx="149">
                  <c:v>-34.851680000000002</c:v>
                </c:pt>
                <c:pt idx="150">
                  <c:v>-34.73068</c:v>
                </c:pt>
                <c:pt idx="151">
                  <c:v>-34.012099999999997</c:v>
                </c:pt>
                <c:pt idx="152">
                  <c:v>-34.683839999999996</c:v>
                </c:pt>
                <c:pt idx="153">
                  <c:v>-16.5795866666666</c:v>
                </c:pt>
                <c:pt idx="154">
                  <c:v>-9.5466666666666599E-3</c:v>
                </c:pt>
                <c:pt idx="155">
                  <c:v>-9.6799999999999994E-3</c:v>
                </c:pt>
                <c:pt idx="156">
                  <c:v>-1.19466666666666E-2</c:v>
                </c:pt>
                <c:pt idx="157">
                  <c:v>-9.7199999999999995E-3</c:v>
                </c:pt>
                <c:pt idx="158">
                  <c:v>-9.1666666666666598E-3</c:v>
                </c:pt>
                <c:pt idx="159">
                  <c:v>-1.09666666666666E-2</c:v>
                </c:pt>
                <c:pt idx="160">
                  <c:v>-1.08866666666666E-2</c:v>
                </c:pt>
                <c:pt idx="161">
                  <c:v>-1.0653333333333299E-2</c:v>
                </c:pt>
                <c:pt idx="162">
                  <c:v>-1.43E-2</c:v>
                </c:pt>
                <c:pt idx="163">
                  <c:v>-1.08933333333333E-2</c:v>
                </c:pt>
                <c:pt idx="164">
                  <c:v>-9.5666666666666608E-3</c:v>
                </c:pt>
                <c:pt idx="165">
                  <c:v>-8.0999999999999996E-3</c:v>
                </c:pt>
                <c:pt idx="166">
                  <c:v>-7.0400000000000003E-3</c:v>
                </c:pt>
                <c:pt idx="167">
                  <c:v>-9.43333333333333E-3</c:v>
                </c:pt>
                <c:pt idx="168">
                  <c:v>-8.9533333333333305E-3</c:v>
                </c:pt>
                <c:pt idx="169">
                  <c:v>-8.4333333333333291E-3</c:v>
                </c:pt>
                <c:pt idx="170">
                  <c:v>-8.1399999999999997E-3</c:v>
                </c:pt>
                <c:pt idx="171">
                  <c:v>-7.4133333333333299E-3</c:v>
                </c:pt>
                <c:pt idx="172">
                  <c:v>-6.0000000000000001E-3</c:v>
                </c:pt>
                <c:pt idx="173">
                  <c:v>-9.8466666666666598E-3</c:v>
                </c:pt>
                <c:pt idx="174">
                  <c:v>-1.2413333333333301E-2</c:v>
                </c:pt>
                <c:pt idx="175">
                  <c:v>-8.3933333333333308E-3</c:v>
                </c:pt>
                <c:pt idx="176">
                  <c:v>-1.3246666666666599E-2</c:v>
                </c:pt>
                <c:pt idx="177">
                  <c:v>2.5466666666666602E-3</c:v>
                </c:pt>
                <c:pt idx="178">
                  <c:v>-9.6600000000000002E-3</c:v>
                </c:pt>
                <c:pt idx="179">
                  <c:v>-8.1266666666666605E-3</c:v>
                </c:pt>
                <c:pt idx="180">
                  <c:v>-9.3333333333333306E-3</c:v>
                </c:pt>
                <c:pt idx="181">
                  <c:v>-1.20133333333333E-2</c:v>
                </c:pt>
                <c:pt idx="182">
                  <c:v>-1.40333333333333E-2</c:v>
                </c:pt>
                <c:pt idx="183">
                  <c:v>-7.0133333333333298E-3</c:v>
                </c:pt>
                <c:pt idx="184">
                  <c:v>-8.5933333333333296E-3</c:v>
                </c:pt>
                <c:pt idx="185">
                  <c:v>-9.2533333333333304E-3</c:v>
                </c:pt>
                <c:pt idx="186">
                  <c:v>-4.8266666666666597E-3</c:v>
                </c:pt>
                <c:pt idx="187">
                  <c:v>-9.09333333333333E-3</c:v>
                </c:pt>
                <c:pt idx="188">
                  <c:v>-1.4226666666666599E-2</c:v>
                </c:pt>
                <c:pt idx="189">
                  <c:v>-1.9466666666666599E-3</c:v>
                </c:pt>
                <c:pt idx="190">
                  <c:v>-8.2199999999999999E-3</c:v>
                </c:pt>
                <c:pt idx="191">
                  <c:v>-1.1979999999999999E-2</c:v>
                </c:pt>
                <c:pt idx="192">
                  <c:v>-1.1860000000000001E-2</c:v>
                </c:pt>
                <c:pt idx="193">
                  <c:v>-9.7266666666666595E-3</c:v>
                </c:pt>
                <c:pt idx="194">
                  <c:v>-1.14592592592592E-2</c:v>
                </c:pt>
                <c:pt idx="195">
                  <c:v>-1.6933333333333299E-3</c:v>
                </c:pt>
                <c:pt idx="196">
                  <c:v>-9.3825503355704706E-3</c:v>
                </c:pt>
                <c:pt idx="197">
                  <c:v>-9.2533333333333304E-3</c:v>
                </c:pt>
                <c:pt idx="198">
                  <c:v>-1.28533333333333E-2</c:v>
                </c:pt>
                <c:pt idx="199">
                  <c:v>-1.2526666666666599E-2</c:v>
                </c:pt>
                <c:pt idx="200">
                  <c:v>-1.8280000000000001E-2</c:v>
                </c:pt>
                <c:pt idx="201">
                  <c:v>-1.2493333333333301E-2</c:v>
                </c:pt>
                <c:pt idx="202">
                  <c:v>-1.06266666666666E-2</c:v>
                </c:pt>
                <c:pt idx="203">
                  <c:v>-8.6800000000000002E-3</c:v>
                </c:pt>
                <c:pt idx="204">
                  <c:v>-1.282E-2</c:v>
                </c:pt>
                <c:pt idx="205">
                  <c:v>-9.2133333333333303E-3</c:v>
                </c:pt>
                <c:pt idx="206">
                  <c:v>-1.35E-2</c:v>
                </c:pt>
                <c:pt idx="207">
                  <c:v>-1.0013333333333299E-2</c:v>
                </c:pt>
                <c:pt idx="208">
                  <c:v>-7.9533333333333296E-3</c:v>
                </c:pt>
                <c:pt idx="209">
                  <c:v>-1.5246666666666599E-2</c:v>
                </c:pt>
                <c:pt idx="210">
                  <c:v>-9.9552238805970094E-3</c:v>
                </c:pt>
                <c:pt idx="211">
                  <c:v>-4.4026845637583798E-3</c:v>
                </c:pt>
                <c:pt idx="212">
                  <c:v>-9.9395973154362393E-3</c:v>
                </c:pt>
                <c:pt idx="213">
                  <c:v>-8.5733333333333304E-3</c:v>
                </c:pt>
                <c:pt idx="214">
                  <c:v>-7.6666666666666602E-3</c:v>
                </c:pt>
                <c:pt idx="215">
                  <c:v>-1.44666666666666E-2</c:v>
                </c:pt>
                <c:pt idx="216">
                  <c:v>-1.3626666666666599E-2</c:v>
                </c:pt>
                <c:pt idx="217">
                  <c:v>-1.3140000000000001E-2</c:v>
                </c:pt>
                <c:pt idx="218">
                  <c:v>-1.28866666666666E-2</c:v>
                </c:pt>
                <c:pt idx="219">
                  <c:v>-9.3933333333333299E-3</c:v>
                </c:pt>
                <c:pt idx="220">
                  <c:v>-19.68608</c:v>
                </c:pt>
                <c:pt idx="221">
                  <c:v>-32.4728066666666</c:v>
                </c:pt>
                <c:pt idx="222">
                  <c:v>-32.60342</c:v>
                </c:pt>
                <c:pt idx="223">
                  <c:v>-33.147026666666598</c:v>
                </c:pt>
                <c:pt idx="224">
                  <c:v>-33.894733333333299</c:v>
                </c:pt>
                <c:pt idx="225">
                  <c:v>-33.7725266666666</c:v>
                </c:pt>
                <c:pt idx="226">
                  <c:v>-33.940453333333302</c:v>
                </c:pt>
                <c:pt idx="227">
                  <c:v>-33.990846666666599</c:v>
                </c:pt>
                <c:pt idx="228">
                  <c:v>-34.713459999999998</c:v>
                </c:pt>
                <c:pt idx="229">
                  <c:v>-34.182720000000003</c:v>
                </c:pt>
                <c:pt idx="230">
                  <c:v>-34.044553333333297</c:v>
                </c:pt>
                <c:pt idx="231">
                  <c:v>-34.943080000000002</c:v>
                </c:pt>
                <c:pt idx="232">
                  <c:v>-34.502953333333302</c:v>
                </c:pt>
                <c:pt idx="233">
                  <c:v>-9.1222999999999992</c:v>
                </c:pt>
                <c:pt idx="234">
                  <c:v>-3.7333333333333298E-3</c:v>
                </c:pt>
                <c:pt idx="235">
                  <c:v>-1.072E-2</c:v>
                </c:pt>
                <c:pt idx="236">
                  <c:v>-9.4200666666666599</c:v>
                </c:pt>
                <c:pt idx="237">
                  <c:v>-10.2871666666666</c:v>
                </c:pt>
                <c:pt idx="238">
                  <c:v>-10.8120933333333</c:v>
                </c:pt>
                <c:pt idx="239">
                  <c:v>-22.1959466666666</c:v>
                </c:pt>
                <c:pt idx="240">
                  <c:v>-33.552473333333303</c:v>
                </c:pt>
                <c:pt idx="241">
                  <c:v>-33.783753333333301</c:v>
                </c:pt>
                <c:pt idx="242">
                  <c:v>-25.025573333333298</c:v>
                </c:pt>
                <c:pt idx="243">
                  <c:v>-22.9792666666666</c:v>
                </c:pt>
                <c:pt idx="244">
                  <c:v>-33.891393333333298</c:v>
                </c:pt>
                <c:pt idx="245">
                  <c:v>-32.967239999999997</c:v>
                </c:pt>
                <c:pt idx="246">
                  <c:v>-33.962013333333303</c:v>
                </c:pt>
                <c:pt idx="247">
                  <c:v>-34.038260000000001</c:v>
                </c:pt>
                <c:pt idx="248">
                  <c:v>-34.530206666666601</c:v>
                </c:pt>
                <c:pt idx="249">
                  <c:v>-33.7584466666666</c:v>
                </c:pt>
                <c:pt idx="250">
                  <c:v>-34.364519999999999</c:v>
                </c:pt>
                <c:pt idx="251">
                  <c:v>-34.653066666666597</c:v>
                </c:pt>
                <c:pt idx="252">
                  <c:v>-33.824546666666599</c:v>
                </c:pt>
                <c:pt idx="253">
                  <c:v>-33.7254</c:v>
                </c:pt>
                <c:pt idx="254">
                  <c:v>-33.974953333333303</c:v>
                </c:pt>
                <c:pt idx="255">
                  <c:v>-34.074779999999997</c:v>
                </c:pt>
                <c:pt idx="256">
                  <c:v>-33.6210666666666</c:v>
                </c:pt>
                <c:pt idx="257">
                  <c:v>-34.173853333333298</c:v>
                </c:pt>
                <c:pt idx="258">
                  <c:v>-34.302666666666603</c:v>
                </c:pt>
                <c:pt idx="259">
                  <c:v>-34.376473333333301</c:v>
                </c:pt>
                <c:pt idx="260">
                  <c:v>-34.518686666666603</c:v>
                </c:pt>
                <c:pt idx="261">
                  <c:v>-34.955806666666597</c:v>
                </c:pt>
                <c:pt idx="262">
                  <c:v>-34.304333333333297</c:v>
                </c:pt>
                <c:pt idx="263">
                  <c:v>-34.1997066666666</c:v>
                </c:pt>
                <c:pt idx="264">
                  <c:v>-34.607619999999997</c:v>
                </c:pt>
                <c:pt idx="265">
                  <c:v>-34.020539999999997</c:v>
                </c:pt>
                <c:pt idx="266">
                  <c:v>-34.347006666666601</c:v>
                </c:pt>
                <c:pt idx="267">
                  <c:v>-34.1672333333333</c:v>
                </c:pt>
                <c:pt idx="268">
                  <c:v>-34.695553333333301</c:v>
                </c:pt>
                <c:pt idx="269">
                  <c:v>-33.953213333333302</c:v>
                </c:pt>
                <c:pt idx="270">
                  <c:v>-34.361166666666598</c:v>
                </c:pt>
                <c:pt idx="271">
                  <c:v>-34.3386</c:v>
                </c:pt>
                <c:pt idx="272">
                  <c:v>-34.712299999999999</c:v>
                </c:pt>
                <c:pt idx="273">
                  <c:v>-34.760573333333298</c:v>
                </c:pt>
                <c:pt idx="274">
                  <c:v>-34.103746666666602</c:v>
                </c:pt>
                <c:pt idx="275">
                  <c:v>-34.545073333333299</c:v>
                </c:pt>
                <c:pt idx="276">
                  <c:v>-34.639613333333301</c:v>
                </c:pt>
                <c:pt idx="277">
                  <c:v>-35.109253333333299</c:v>
                </c:pt>
                <c:pt idx="278">
                  <c:v>-35.324080000000002</c:v>
                </c:pt>
                <c:pt idx="279">
                  <c:v>-35.003086666666597</c:v>
                </c:pt>
                <c:pt idx="280">
                  <c:v>-34.544580000000003</c:v>
                </c:pt>
                <c:pt idx="281">
                  <c:v>-34.444206666666602</c:v>
                </c:pt>
                <c:pt idx="282">
                  <c:v>-34.454979999999999</c:v>
                </c:pt>
                <c:pt idx="283">
                  <c:v>-34.571653333333302</c:v>
                </c:pt>
                <c:pt idx="284">
                  <c:v>-34.8547266666666</c:v>
                </c:pt>
                <c:pt idx="285">
                  <c:v>-34.5017066666666</c:v>
                </c:pt>
                <c:pt idx="286">
                  <c:v>-34.026440000000001</c:v>
                </c:pt>
                <c:pt idx="287">
                  <c:v>-33.928586666666597</c:v>
                </c:pt>
                <c:pt idx="288">
                  <c:v>-34.364826666666602</c:v>
                </c:pt>
                <c:pt idx="289">
                  <c:v>-34.488333333333301</c:v>
                </c:pt>
                <c:pt idx="290">
                  <c:v>-34.800179999999997</c:v>
                </c:pt>
                <c:pt idx="291">
                  <c:v>-34.640039999999999</c:v>
                </c:pt>
                <c:pt idx="292">
                  <c:v>-34.192286666666597</c:v>
                </c:pt>
                <c:pt idx="293">
                  <c:v>-34.157013333333303</c:v>
                </c:pt>
                <c:pt idx="294">
                  <c:v>-34.137906666666602</c:v>
                </c:pt>
                <c:pt idx="295">
                  <c:v>-34.34984</c:v>
                </c:pt>
                <c:pt idx="296">
                  <c:v>-33.884140000000002</c:v>
                </c:pt>
                <c:pt idx="297">
                  <c:v>-33.694006666666603</c:v>
                </c:pt>
                <c:pt idx="298">
                  <c:v>-34.182666666666599</c:v>
                </c:pt>
                <c:pt idx="299">
                  <c:v>-33.812959999999997</c:v>
                </c:pt>
                <c:pt idx="300">
                  <c:v>-34.281779999999998</c:v>
                </c:pt>
                <c:pt idx="301">
                  <c:v>-35.498199999999997</c:v>
                </c:pt>
                <c:pt idx="302">
                  <c:v>-34.539573333333301</c:v>
                </c:pt>
                <c:pt idx="303">
                  <c:v>-34.813966666666602</c:v>
                </c:pt>
                <c:pt idx="304">
                  <c:v>-35.053640000000001</c:v>
                </c:pt>
                <c:pt idx="305">
                  <c:v>-35.111173333333298</c:v>
                </c:pt>
                <c:pt idx="306">
                  <c:v>-35.029620000000001</c:v>
                </c:pt>
                <c:pt idx="307">
                  <c:v>-34.870786666666604</c:v>
                </c:pt>
                <c:pt idx="308">
                  <c:v>-34.860866666666602</c:v>
                </c:pt>
                <c:pt idx="309">
                  <c:v>-34.316706666666597</c:v>
                </c:pt>
                <c:pt idx="310">
                  <c:v>-34.938180000000003</c:v>
                </c:pt>
                <c:pt idx="311">
                  <c:v>-34.3539866666666</c:v>
                </c:pt>
                <c:pt idx="312">
                  <c:v>-34.464320000000001</c:v>
                </c:pt>
                <c:pt idx="313">
                  <c:v>-34.734293333333298</c:v>
                </c:pt>
                <c:pt idx="314">
                  <c:v>-34.425440000000002</c:v>
                </c:pt>
                <c:pt idx="315">
                  <c:v>-34.086933333333299</c:v>
                </c:pt>
                <c:pt idx="316">
                  <c:v>-34.032066666666601</c:v>
                </c:pt>
                <c:pt idx="317">
                  <c:v>-34.210560000000001</c:v>
                </c:pt>
                <c:pt idx="318">
                  <c:v>-34.13758</c:v>
                </c:pt>
                <c:pt idx="319">
                  <c:v>-34.459980000000002</c:v>
                </c:pt>
                <c:pt idx="320">
                  <c:v>-33.686293333333303</c:v>
                </c:pt>
                <c:pt idx="321">
                  <c:v>-34.0377333333333</c:v>
                </c:pt>
                <c:pt idx="322">
                  <c:v>-33.843393333333303</c:v>
                </c:pt>
                <c:pt idx="323">
                  <c:v>-33.362846666666599</c:v>
                </c:pt>
                <c:pt idx="324">
                  <c:v>-33.194706666666598</c:v>
                </c:pt>
                <c:pt idx="325">
                  <c:v>-33.405520000000003</c:v>
                </c:pt>
                <c:pt idx="326">
                  <c:v>-33.72184</c:v>
                </c:pt>
                <c:pt idx="327">
                  <c:v>-33.848506666666601</c:v>
                </c:pt>
                <c:pt idx="328">
                  <c:v>-33.335819999999998</c:v>
                </c:pt>
                <c:pt idx="329">
                  <c:v>-33.41422</c:v>
                </c:pt>
                <c:pt idx="330">
                  <c:v>-33.19258</c:v>
                </c:pt>
                <c:pt idx="331">
                  <c:v>-33.781333333333301</c:v>
                </c:pt>
                <c:pt idx="332">
                  <c:v>-33.902626666666599</c:v>
                </c:pt>
                <c:pt idx="333">
                  <c:v>-33.649671140939503</c:v>
                </c:pt>
                <c:pt idx="334">
                  <c:v>-33.337906666666598</c:v>
                </c:pt>
                <c:pt idx="335">
                  <c:v>-33.483719999999998</c:v>
                </c:pt>
                <c:pt idx="336">
                  <c:v>-33.895980000000002</c:v>
                </c:pt>
                <c:pt idx="337">
                  <c:v>-33.858433333333302</c:v>
                </c:pt>
                <c:pt idx="338">
                  <c:v>-34.01446</c:v>
                </c:pt>
                <c:pt idx="339">
                  <c:v>-33.798766666666602</c:v>
                </c:pt>
                <c:pt idx="340">
                  <c:v>-34.374233333333301</c:v>
                </c:pt>
                <c:pt idx="341">
                  <c:v>-34.239199999999997</c:v>
                </c:pt>
                <c:pt idx="342">
                  <c:v>-33.709299999999999</c:v>
                </c:pt>
                <c:pt idx="343">
                  <c:v>-33.990180000000002</c:v>
                </c:pt>
                <c:pt idx="344">
                  <c:v>-34.427453333333297</c:v>
                </c:pt>
                <c:pt idx="345">
                  <c:v>-34.456366666666597</c:v>
                </c:pt>
                <c:pt idx="346">
                  <c:v>-33.873106666666601</c:v>
                </c:pt>
                <c:pt idx="347">
                  <c:v>-34.218380000000003</c:v>
                </c:pt>
                <c:pt idx="348">
                  <c:v>-33.824113333333301</c:v>
                </c:pt>
                <c:pt idx="349">
                  <c:v>-33.721913333333298</c:v>
                </c:pt>
                <c:pt idx="350">
                  <c:v>-33.583606666666597</c:v>
                </c:pt>
                <c:pt idx="351">
                  <c:v>-33.857300000000002</c:v>
                </c:pt>
                <c:pt idx="352">
                  <c:v>-33.29316</c:v>
                </c:pt>
                <c:pt idx="353">
                  <c:v>-34.007233333333303</c:v>
                </c:pt>
                <c:pt idx="354">
                  <c:v>-34.074053333333303</c:v>
                </c:pt>
                <c:pt idx="355">
                  <c:v>-33.863786666666599</c:v>
                </c:pt>
                <c:pt idx="356">
                  <c:v>-34.348233333333297</c:v>
                </c:pt>
                <c:pt idx="357">
                  <c:v>-34.829553333333301</c:v>
                </c:pt>
                <c:pt idx="358">
                  <c:v>-34.35736</c:v>
                </c:pt>
                <c:pt idx="359">
                  <c:v>-34.210140000000003</c:v>
                </c:pt>
                <c:pt idx="360">
                  <c:v>-34.545279999999998</c:v>
                </c:pt>
                <c:pt idx="361">
                  <c:v>-34.855460000000001</c:v>
                </c:pt>
                <c:pt idx="362">
                  <c:v>-34.266660000000002</c:v>
                </c:pt>
                <c:pt idx="363">
                  <c:v>-34.249899999999997</c:v>
                </c:pt>
                <c:pt idx="364">
                  <c:v>-33.951073333333298</c:v>
                </c:pt>
                <c:pt idx="365">
                  <c:v>-33.937386666666598</c:v>
                </c:pt>
                <c:pt idx="366">
                  <c:v>-34.293779999999998</c:v>
                </c:pt>
                <c:pt idx="367">
                  <c:v>-33.848966666666598</c:v>
                </c:pt>
                <c:pt idx="368">
                  <c:v>-34.123840000000001</c:v>
                </c:pt>
                <c:pt idx="369">
                  <c:v>-34.519973333333297</c:v>
                </c:pt>
                <c:pt idx="370">
                  <c:v>-34.634253333333298</c:v>
                </c:pt>
                <c:pt idx="371">
                  <c:v>-33.3085533333333</c:v>
                </c:pt>
                <c:pt idx="372">
                  <c:v>-34.884353333333301</c:v>
                </c:pt>
                <c:pt idx="373">
                  <c:v>-33.636346666666597</c:v>
                </c:pt>
                <c:pt idx="374">
                  <c:v>-33.867660000000001</c:v>
                </c:pt>
                <c:pt idx="375">
                  <c:v>-33.911819999999999</c:v>
                </c:pt>
                <c:pt idx="376">
                  <c:v>-33.5167133333333</c:v>
                </c:pt>
                <c:pt idx="377">
                  <c:v>-33.233899999999998</c:v>
                </c:pt>
                <c:pt idx="378">
                  <c:v>-33.293053333333297</c:v>
                </c:pt>
                <c:pt idx="379">
                  <c:v>-33.861660000000001</c:v>
                </c:pt>
                <c:pt idx="380">
                  <c:v>-34.008313333333298</c:v>
                </c:pt>
                <c:pt idx="381">
                  <c:v>-34.429393333333302</c:v>
                </c:pt>
                <c:pt idx="382">
                  <c:v>-32.459493333333299</c:v>
                </c:pt>
                <c:pt idx="383">
                  <c:v>-32.511786666666602</c:v>
                </c:pt>
                <c:pt idx="384">
                  <c:v>-33.826219999999999</c:v>
                </c:pt>
                <c:pt idx="385">
                  <c:v>-33.24492</c:v>
                </c:pt>
                <c:pt idx="386">
                  <c:v>-33.299693333333302</c:v>
                </c:pt>
                <c:pt idx="387">
                  <c:v>-33.460986666666599</c:v>
                </c:pt>
                <c:pt idx="388">
                  <c:v>-33.484319999999997</c:v>
                </c:pt>
                <c:pt idx="389">
                  <c:v>-33.357633333333297</c:v>
                </c:pt>
                <c:pt idx="390">
                  <c:v>-32.992793333333303</c:v>
                </c:pt>
                <c:pt idx="391">
                  <c:v>-32.742753333333297</c:v>
                </c:pt>
                <c:pt idx="392">
                  <c:v>-33.490340000000003</c:v>
                </c:pt>
                <c:pt idx="393">
                  <c:v>-33.012259999999998</c:v>
                </c:pt>
                <c:pt idx="394">
                  <c:v>-33.240353333333303</c:v>
                </c:pt>
                <c:pt idx="395">
                  <c:v>-32.585466666666598</c:v>
                </c:pt>
                <c:pt idx="396">
                  <c:v>-32.964406666666598</c:v>
                </c:pt>
                <c:pt idx="397">
                  <c:v>-33.058453333333297</c:v>
                </c:pt>
                <c:pt idx="398">
                  <c:v>-33.594946666666601</c:v>
                </c:pt>
                <c:pt idx="399">
                  <c:v>-34.384673333333303</c:v>
                </c:pt>
                <c:pt idx="400">
                  <c:v>-34.073860000000003</c:v>
                </c:pt>
                <c:pt idx="401">
                  <c:v>-34.022646666666603</c:v>
                </c:pt>
                <c:pt idx="402">
                  <c:v>-33.880333333333297</c:v>
                </c:pt>
                <c:pt idx="403">
                  <c:v>-33.432760000000002</c:v>
                </c:pt>
                <c:pt idx="404">
                  <c:v>-32.652646666666598</c:v>
                </c:pt>
                <c:pt idx="405">
                  <c:v>-33.438026666666602</c:v>
                </c:pt>
                <c:pt idx="406">
                  <c:v>-33.530446666666599</c:v>
                </c:pt>
                <c:pt idx="407">
                  <c:v>-34.575066666666601</c:v>
                </c:pt>
                <c:pt idx="408">
                  <c:v>-33.715346666666598</c:v>
                </c:pt>
                <c:pt idx="409">
                  <c:v>-34.559199999999997</c:v>
                </c:pt>
                <c:pt idx="410">
                  <c:v>-34.196686666666601</c:v>
                </c:pt>
                <c:pt idx="411">
                  <c:v>-34.5182266666666</c:v>
                </c:pt>
                <c:pt idx="412">
                  <c:v>-34.031619999999997</c:v>
                </c:pt>
                <c:pt idx="413">
                  <c:v>-33.949660000000002</c:v>
                </c:pt>
                <c:pt idx="414">
                  <c:v>-34.106073333333299</c:v>
                </c:pt>
                <c:pt idx="415">
                  <c:v>-33.956760000000003</c:v>
                </c:pt>
                <c:pt idx="416">
                  <c:v>-33.449293333333301</c:v>
                </c:pt>
                <c:pt idx="417">
                  <c:v>-34.58182</c:v>
                </c:pt>
                <c:pt idx="418">
                  <c:v>-34.818533333333299</c:v>
                </c:pt>
                <c:pt idx="419">
                  <c:v>-34.681800000000003</c:v>
                </c:pt>
                <c:pt idx="420">
                  <c:v>-34.340060000000001</c:v>
                </c:pt>
                <c:pt idx="421">
                  <c:v>-33.902113333333297</c:v>
                </c:pt>
                <c:pt idx="422">
                  <c:v>-33.704606666666599</c:v>
                </c:pt>
                <c:pt idx="423">
                  <c:v>-34.702433333333303</c:v>
                </c:pt>
                <c:pt idx="424">
                  <c:v>-34.512680000000003</c:v>
                </c:pt>
                <c:pt idx="425">
                  <c:v>-34.519486666666602</c:v>
                </c:pt>
                <c:pt idx="426">
                  <c:v>-34.86788</c:v>
                </c:pt>
                <c:pt idx="427">
                  <c:v>-34.225446666666599</c:v>
                </c:pt>
                <c:pt idx="428">
                  <c:v>-34.457380000000001</c:v>
                </c:pt>
                <c:pt idx="429">
                  <c:v>-34.218400000000003</c:v>
                </c:pt>
                <c:pt idx="430">
                  <c:v>-33.959686666666599</c:v>
                </c:pt>
                <c:pt idx="431">
                  <c:v>-33.731773333333301</c:v>
                </c:pt>
                <c:pt idx="432">
                  <c:v>-33.799639999999997</c:v>
                </c:pt>
                <c:pt idx="433">
                  <c:v>-33.758873333333298</c:v>
                </c:pt>
                <c:pt idx="434">
                  <c:v>-33.236719999999998</c:v>
                </c:pt>
                <c:pt idx="435">
                  <c:v>-33.985893333333301</c:v>
                </c:pt>
                <c:pt idx="436">
                  <c:v>-33.244033333333299</c:v>
                </c:pt>
                <c:pt idx="437">
                  <c:v>-33.807166666666603</c:v>
                </c:pt>
                <c:pt idx="438">
                  <c:v>-33.751413333333304</c:v>
                </c:pt>
                <c:pt idx="439">
                  <c:v>-33.121079999999999</c:v>
                </c:pt>
                <c:pt idx="440">
                  <c:v>-1.34E-2</c:v>
                </c:pt>
                <c:pt idx="441">
                  <c:v>-7.6666666666666602E-3</c:v>
                </c:pt>
                <c:pt idx="442">
                  <c:v>-1.6453333333333299E-2</c:v>
                </c:pt>
                <c:pt idx="443">
                  <c:v>-8.1399999999999997E-3</c:v>
                </c:pt>
                <c:pt idx="444">
                  <c:v>-1.08133333333333E-2</c:v>
                </c:pt>
                <c:pt idx="445">
                  <c:v>-4.6533333333333296E-3</c:v>
                </c:pt>
                <c:pt idx="446">
                  <c:v>-1.6526666666666599E-2</c:v>
                </c:pt>
                <c:pt idx="447">
                  <c:v>-1.54866666666666E-2</c:v>
                </c:pt>
                <c:pt idx="448">
                  <c:v>-1.0866666666666599E-2</c:v>
                </c:pt>
                <c:pt idx="449">
                  <c:v>-6.28666666666666E-3</c:v>
                </c:pt>
                <c:pt idx="450">
                  <c:v>-1.00266666666666E-2</c:v>
                </c:pt>
                <c:pt idx="451">
                  <c:v>-9.3200000000000002E-3</c:v>
                </c:pt>
                <c:pt idx="452">
                  <c:v>-0.78158666666666599</c:v>
                </c:pt>
                <c:pt idx="453">
                  <c:v>-32.618726666666603</c:v>
                </c:pt>
                <c:pt idx="454">
                  <c:v>-32.563953333333302</c:v>
                </c:pt>
                <c:pt idx="455">
                  <c:v>-32.449273333333302</c:v>
                </c:pt>
                <c:pt idx="456">
                  <c:v>-33.456706666666598</c:v>
                </c:pt>
                <c:pt idx="457">
                  <c:v>-32.686146666666602</c:v>
                </c:pt>
                <c:pt idx="458">
                  <c:v>-33.867600000000003</c:v>
                </c:pt>
                <c:pt idx="459">
                  <c:v>-33.7965466666666</c:v>
                </c:pt>
                <c:pt idx="460">
                  <c:v>-34.1976466666666</c:v>
                </c:pt>
                <c:pt idx="461">
                  <c:v>-34.346519999999998</c:v>
                </c:pt>
                <c:pt idx="462">
                  <c:v>-33.5187666666666</c:v>
                </c:pt>
                <c:pt idx="463">
                  <c:v>-34.721126666666599</c:v>
                </c:pt>
                <c:pt idx="464">
                  <c:v>-34.868973333333301</c:v>
                </c:pt>
                <c:pt idx="465">
                  <c:v>-34.280700000000003</c:v>
                </c:pt>
                <c:pt idx="466">
                  <c:v>-33.950613333333301</c:v>
                </c:pt>
                <c:pt idx="467">
                  <c:v>-34.95834</c:v>
                </c:pt>
                <c:pt idx="468">
                  <c:v>-34.626413333333304</c:v>
                </c:pt>
                <c:pt idx="469">
                  <c:v>-33.749560000000002</c:v>
                </c:pt>
                <c:pt idx="470">
                  <c:v>-35.104066666666597</c:v>
                </c:pt>
                <c:pt idx="471">
                  <c:v>-33.930540000000001</c:v>
                </c:pt>
                <c:pt idx="472">
                  <c:v>-33.826039999999999</c:v>
                </c:pt>
                <c:pt idx="473">
                  <c:v>-33.584899999999998</c:v>
                </c:pt>
                <c:pt idx="474">
                  <c:v>-33.091633333333299</c:v>
                </c:pt>
                <c:pt idx="475">
                  <c:v>-33.232019999999999</c:v>
                </c:pt>
                <c:pt idx="476">
                  <c:v>-33.291793333333302</c:v>
                </c:pt>
                <c:pt idx="477">
                  <c:v>-33.347953333333301</c:v>
                </c:pt>
                <c:pt idx="478">
                  <c:v>-33.630960000000002</c:v>
                </c:pt>
                <c:pt idx="479">
                  <c:v>-33.668806666666597</c:v>
                </c:pt>
                <c:pt idx="480">
                  <c:v>-33.524540000000002</c:v>
                </c:pt>
                <c:pt idx="481">
                  <c:v>-33.437613333333303</c:v>
                </c:pt>
                <c:pt idx="482">
                  <c:v>-33.738293333333303</c:v>
                </c:pt>
                <c:pt idx="483">
                  <c:v>-33.567520000000002</c:v>
                </c:pt>
                <c:pt idx="484">
                  <c:v>-33.6511</c:v>
                </c:pt>
                <c:pt idx="485">
                  <c:v>-32.810206666666602</c:v>
                </c:pt>
                <c:pt idx="486">
                  <c:v>-32.926386666666602</c:v>
                </c:pt>
                <c:pt idx="487">
                  <c:v>-32.978006666666602</c:v>
                </c:pt>
                <c:pt idx="488">
                  <c:v>-33.077813333333303</c:v>
                </c:pt>
                <c:pt idx="489">
                  <c:v>-32.790680000000002</c:v>
                </c:pt>
                <c:pt idx="490">
                  <c:v>-33.2734733333333</c:v>
                </c:pt>
                <c:pt idx="491">
                  <c:v>-33.353406666666601</c:v>
                </c:pt>
                <c:pt idx="492">
                  <c:v>-33.499413333333301</c:v>
                </c:pt>
                <c:pt idx="493">
                  <c:v>-33.073146666666602</c:v>
                </c:pt>
                <c:pt idx="494">
                  <c:v>-33.264400000000002</c:v>
                </c:pt>
                <c:pt idx="495">
                  <c:v>-33.074453333333302</c:v>
                </c:pt>
                <c:pt idx="496">
                  <c:v>-33.021880000000003</c:v>
                </c:pt>
                <c:pt idx="497">
                  <c:v>-33.053646666666602</c:v>
                </c:pt>
                <c:pt idx="498">
                  <c:v>-33.997819999999997</c:v>
                </c:pt>
                <c:pt idx="499">
                  <c:v>-33.0882133333333</c:v>
                </c:pt>
                <c:pt idx="500">
                  <c:v>-33.694913333333297</c:v>
                </c:pt>
                <c:pt idx="501">
                  <c:v>-33.3036733333333</c:v>
                </c:pt>
                <c:pt idx="502">
                  <c:v>-32.454700000000003</c:v>
                </c:pt>
                <c:pt idx="503">
                  <c:v>-33.927520000000001</c:v>
                </c:pt>
                <c:pt idx="504">
                  <c:v>-33.002026666666602</c:v>
                </c:pt>
                <c:pt idx="505">
                  <c:v>-32.5617533333333</c:v>
                </c:pt>
                <c:pt idx="506">
                  <c:v>-32.484913333333303</c:v>
                </c:pt>
                <c:pt idx="507">
                  <c:v>-32.716673333333297</c:v>
                </c:pt>
                <c:pt idx="508">
                  <c:v>-32.429839999999999</c:v>
                </c:pt>
                <c:pt idx="509">
                  <c:v>-31.996846666666599</c:v>
                </c:pt>
                <c:pt idx="510">
                  <c:v>-32.64564</c:v>
                </c:pt>
                <c:pt idx="511">
                  <c:v>-32.654633333333301</c:v>
                </c:pt>
                <c:pt idx="512">
                  <c:v>-32.746506666666598</c:v>
                </c:pt>
                <c:pt idx="513">
                  <c:v>-33.3177666666666</c:v>
                </c:pt>
                <c:pt idx="514">
                  <c:v>-34.286073333333299</c:v>
                </c:pt>
                <c:pt idx="515">
                  <c:v>-33.509073333333298</c:v>
                </c:pt>
                <c:pt idx="516">
                  <c:v>-33.020946666666603</c:v>
                </c:pt>
                <c:pt idx="517">
                  <c:v>-33.163193333333297</c:v>
                </c:pt>
                <c:pt idx="518">
                  <c:v>-32.728733333333302</c:v>
                </c:pt>
                <c:pt idx="519">
                  <c:v>-32.574939999999998</c:v>
                </c:pt>
                <c:pt idx="520">
                  <c:v>-33.0685266666666</c:v>
                </c:pt>
                <c:pt idx="521">
                  <c:v>-32.7590266666666</c:v>
                </c:pt>
                <c:pt idx="522">
                  <c:v>-33.0533</c:v>
                </c:pt>
                <c:pt idx="523">
                  <c:v>-32.590593333333302</c:v>
                </c:pt>
                <c:pt idx="524">
                  <c:v>-33.266219999999997</c:v>
                </c:pt>
                <c:pt idx="525">
                  <c:v>-32.966193333333301</c:v>
                </c:pt>
                <c:pt idx="526">
                  <c:v>-16.601626666666601</c:v>
                </c:pt>
                <c:pt idx="527">
                  <c:v>-18.507846666666602</c:v>
                </c:pt>
                <c:pt idx="528">
                  <c:v>-32.6422733333333</c:v>
                </c:pt>
                <c:pt idx="529">
                  <c:v>-32.750773333333299</c:v>
                </c:pt>
                <c:pt idx="530">
                  <c:v>-33.009793333333299</c:v>
                </c:pt>
                <c:pt idx="531">
                  <c:v>-33.811433333333298</c:v>
                </c:pt>
                <c:pt idx="532">
                  <c:v>-32.659999999999997</c:v>
                </c:pt>
                <c:pt idx="533">
                  <c:v>-32.098880000000001</c:v>
                </c:pt>
                <c:pt idx="534">
                  <c:v>-33.63044</c:v>
                </c:pt>
                <c:pt idx="535">
                  <c:v>-34.1445133333333</c:v>
                </c:pt>
                <c:pt idx="536">
                  <c:v>-33.823979999999999</c:v>
                </c:pt>
                <c:pt idx="537">
                  <c:v>-33.218833333333301</c:v>
                </c:pt>
                <c:pt idx="538">
                  <c:v>-33.044879999999999</c:v>
                </c:pt>
                <c:pt idx="539">
                  <c:v>-32.733393333333296</c:v>
                </c:pt>
                <c:pt idx="540">
                  <c:v>-32.763013333333298</c:v>
                </c:pt>
                <c:pt idx="541">
                  <c:v>-32.9521333333333</c:v>
                </c:pt>
                <c:pt idx="542">
                  <c:v>-32.68318</c:v>
                </c:pt>
                <c:pt idx="543">
                  <c:v>-32.500213333333299</c:v>
                </c:pt>
                <c:pt idx="544">
                  <c:v>-32.506979999999999</c:v>
                </c:pt>
                <c:pt idx="545">
                  <c:v>-32.451826666666598</c:v>
                </c:pt>
                <c:pt idx="546">
                  <c:v>-32.085846666666598</c:v>
                </c:pt>
                <c:pt idx="547">
                  <c:v>-32.068739999999998</c:v>
                </c:pt>
                <c:pt idx="548">
                  <c:v>-32.596126666666599</c:v>
                </c:pt>
                <c:pt idx="549">
                  <c:v>-33.166993333333302</c:v>
                </c:pt>
                <c:pt idx="550">
                  <c:v>-33.309566666666598</c:v>
                </c:pt>
                <c:pt idx="551">
                  <c:v>-32.452306666666601</c:v>
                </c:pt>
                <c:pt idx="552">
                  <c:v>-32.668573333333299</c:v>
                </c:pt>
                <c:pt idx="553">
                  <c:v>-32.355093333333301</c:v>
                </c:pt>
                <c:pt idx="554">
                  <c:v>-32.981093333333298</c:v>
                </c:pt>
                <c:pt idx="555">
                  <c:v>-32.536446666666599</c:v>
                </c:pt>
                <c:pt idx="556">
                  <c:v>-32.800939999999997</c:v>
                </c:pt>
                <c:pt idx="557">
                  <c:v>-32.912813333333297</c:v>
                </c:pt>
                <c:pt idx="558">
                  <c:v>-33.067619999999998</c:v>
                </c:pt>
                <c:pt idx="559">
                  <c:v>-32.594026666666601</c:v>
                </c:pt>
                <c:pt idx="560">
                  <c:v>-32.499773333333302</c:v>
                </c:pt>
                <c:pt idx="561">
                  <c:v>-32.3055533333333</c:v>
                </c:pt>
                <c:pt idx="562">
                  <c:v>-33.860239999999997</c:v>
                </c:pt>
                <c:pt idx="563">
                  <c:v>-33.308346666666601</c:v>
                </c:pt>
                <c:pt idx="564">
                  <c:v>-33.204639999999998</c:v>
                </c:pt>
                <c:pt idx="565">
                  <c:v>-33.124213333333302</c:v>
                </c:pt>
                <c:pt idx="566">
                  <c:v>-33.130220000000001</c:v>
                </c:pt>
                <c:pt idx="567">
                  <c:v>-32.951160000000002</c:v>
                </c:pt>
                <c:pt idx="568">
                  <c:v>-33.158746666666602</c:v>
                </c:pt>
                <c:pt idx="569">
                  <c:v>-32.666586666666603</c:v>
                </c:pt>
                <c:pt idx="570">
                  <c:v>-32.945826666666598</c:v>
                </c:pt>
                <c:pt idx="571">
                  <c:v>-33.060693333333298</c:v>
                </c:pt>
                <c:pt idx="572">
                  <c:v>-33.145753333333303</c:v>
                </c:pt>
                <c:pt idx="573">
                  <c:v>-33.224119999999999</c:v>
                </c:pt>
                <c:pt idx="574">
                  <c:v>-33.388546666666599</c:v>
                </c:pt>
                <c:pt idx="575">
                  <c:v>-33.131693333333303</c:v>
                </c:pt>
                <c:pt idx="576">
                  <c:v>-33.808680000000003</c:v>
                </c:pt>
                <c:pt idx="577">
                  <c:v>-32.80612</c:v>
                </c:pt>
                <c:pt idx="578">
                  <c:v>-32.949199999999998</c:v>
                </c:pt>
                <c:pt idx="579">
                  <c:v>-32.9879933333333</c:v>
                </c:pt>
                <c:pt idx="580">
                  <c:v>-32.9774866666666</c:v>
                </c:pt>
                <c:pt idx="581">
                  <c:v>-33.550579999999997</c:v>
                </c:pt>
                <c:pt idx="582">
                  <c:v>-33.503793333333299</c:v>
                </c:pt>
                <c:pt idx="583">
                  <c:v>-33.217126666666601</c:v>
                </c:pt>
                <c:pt idx="584">
                  <c:v>-33.243893333333297</c:v>
                </c:pt>
                <c:pt idx="585">
                  <c:v>-33.353953333333301</c:v>
                </c:pt>
                <c:pt idx="586">
                  <c:v>-33.028786666666598</c:v>
                </c:pt>
                <c:pt idx="587">
                  <c:v>-33.089080000000003</c:v>
                </c:pt>
                <c:pt idx="588">
                  <c:v>-32.797699999999999</c:v>
                </c:pt>
                <c:pt idx="589">
                  <c:v>-32.512286666666597</c:v>
                </c:pt>
                <c:pt idx="590">
                  <c:v>-32.619966666666599</c:v>
                </c:pt>
                <c:pt idx="591">
                  <c:v>-32.917666666666598</c:v>
                </c:pt>
                <c:pt idx="592">
                  <c:v>-32.443093333333302</c:v>
                </c:pt>
                <c:pt idx="593">
                  <c:v>-32.732433333333297</c:v>
                </c:pt>
                <c:pt idx="594">
                  <c:v>-32.586820000000003</c:v>
                </c:pt>
                <c:pt idx="595">
                  <c:v>-33.264519999999997</c:v>
                </c:pt>
                <c:pt idx="596">
                  <c:v>-33.204153333333302</c:v>
                </c:pt>
                <c:pt idx="597">
                  <c:v>-33.714820000000003</c:v>
                </c:pt>
                <c:pt idx="598">
                  <c:v>-34.126660000000001</c:v>
                </c:pt>
                <c:pt idx="599">
                  <c:v>-33.668213333333298</c:v>
                </c:pt>
                <c:pt idx="600">
                  <c:v>-33.842273333333303</c:v>
                </c:pt>
                <c:pt idx="601">
                  <c:v>-33.2958066666666</c:v>
                </c:pt>
                <c:pt idx="602">
                  <c:v>-33.459886666666598</c:v>
                </c:pt>
                <c:pt idx="603">
                  <c:v>-33.5097666666666</c:v>
                </c:pt>
                <c:pt idx="604">
                  <c:v>-33.4972066666666</c:v>
                </c:pt>
                <c:pt idx="605">
                  <c:v>-33.72936</c:v>
                </c:pt>
                <c:pt idx="606">
                  <c:v>-33.712386666666603</c:v>
                </c:pt>
                <c:pt idx="607">
                  <c:v>-33.26576</c:v>
                </c:pt>
                <c:pt idx="608">
                  <c:v>-33.711373333333299</c:v>
                </c:pt>
                <c:pt idx="609">
                  <c:v>-34.164886666666597</c:v>
                </c:pt>
                <c:pt idx="610">
                  <c:v>-34.405893333333303</c:v>
                </c:pt>
                <c:pt idx="611">
                  <c:v>-33.498226666666604</c:v>
                </c:pt>
                <c:pt idx="612">
                  <c:v>-33.365493333333298</c:v>
                </c:pt>
                <c:pt idx="613">
                  <c:v>-33.365180000000002</c:v>
                </c:pt>
                <c:pt idx="614">
                  <c:v>-33.362786666666601</c:v>
                </c:pt>
                <c:pt idx="615">
                  <c:v>-33.419899999999998</c:v>
                </c:pt>
                <c:pt idx="616">
                  <c:v>-33.950173333333296</c:v>
                </c:pt>
                <c:pt idx="617">
                  <c:v>-34.352053333333302</c:v>
                </c:pt>
                <c:pt idx="618">
                  <c:v>-33.844133333333303</c:v>
                </c:pt>
                <c:pt idx="619">
                  <c:v>-33.99456</c:v>
                </c:pt>
                <c:pt idx="620">
                  <c:v>-33.048973333333301</c:v>
                </c:pt>
                <c:pt idx="621">
                  <c:v>-33.270073333333301</c:v>
                </c:pt>
                <c:pt idx="622">
                  <c:v>-33.305733333333301</c:v>
                </c:pt>
                <c:pt idx="623">
                  <c:v>-33.091473333333298</c:v>
                </c:pt>
                <c:pt idx="624">
                  <c:v>-32.815626666666603</c:v>
                </c:pt>
                <c:pt idx="625">
                  <c:v>-32.769013333333298</c:v>
                </c:pt>
                <c:pt idx="626">
                  <c:v>-32.8800733333333</c:v>
                </c:pt>
                <c:pt idx="627">
                  <c:v>-33.186799999999998</c:v>
                </c:pt>
                <c:pt idx="628">
                  <c:v>-33.409866666666602</c:v>
                </c:pt>
                <c:pt idx="629">
                  <c:v>-34.044133333333299</c:v>
                </c:pt>
                <c:pt idx="630">
                  <c:v>-34.275206666666598</c:v>
                </c:pt>
                <c:pt idx="631">
                  <c:v>-34.294033333333303</c:v>
                </c:pt>
                <c:pt idx="632">
                  <c:v>-34.629606666666596</c:v>
                </c:pt>
                <c:pt idx="633">
                  <c:v>-33.2665133333333</c:v>
                </c:pt>
                <c:pt idx="634">
                  <c:v>-33.779746666666597</c:v>
                </c:pt>
                <c:pt idx="635">
                  <c:v>-34.4305733333333</c:v>
                </c:pt>
                <c:pt idx="636">
                  <c:v>-34.723179999999999</c:v>
                </c:pt>
                <c:pt idx="637">
                  <c:v>-34.009680000000003</c:v>
                </c:pt>
                <c:pt idx="638">
                  <c:v>-34.200980000000001</c:v>
                </c:pt>
                <c:pt idx="639">
                  <c:v>-34.243793333333301</c:v>
                </c:pt>
                <c:pt idx="640">
                  <c:v>-34.05706</c:v>
                </c:pt>
                <c:pt idx="641">
                  <c:v>-33.818833333333302</c:v>
                </c:pt>
                <c:pt idx="642">
                  <c:v>-34.0790333333333</c:v>
                </c:pt>
                <c:pt idx="643">
                  <c:v>-33.995919999999998</c:v>
                </c:pt>
                <c:pt idx="644">
                  <c:v>-34.014366666666596</c:v>
                </c:pt>
                <c:pt idx="645">
                  <c:v>-33.684159999999999</c:v>
                </c:pt>
                <c:pt idx="646">
                  <c:v>-33.879853333333301</c:v>
                </c:pt>
                <c:pt idx="647">
                  <c:v>-33.69764</c:v>
                </c:pt>
                <c:pt idx="648">
                  <c:v>-33.070399999999999</c:v>
                </c:pt>
                <c:pt idx="649">
                  <c:v>-32.324300000000001</c:v>
                </c:pt>
                <c:pt idx="650">
                  <c:v>-32.557953333333302</c:v>
                </c:pt>
                <c:pt idx="651">
                  <c:v>-32.0313466666666</c:v>
                </c:pt>
                <c:pt idx="652">
                  <c:v>-33.735206666666599</c:v>
                </c:pt>
                <c:pt idx="653">
                  <c:v>-33.157346666666598</c:v>
                </c:pt>
                <c:pt idx="654">
                  <c:v>-32.805759999999999</c:v>
                </c:pt>
                <c:pt idx="655">
                  <c:v>-32.627313333333298</c:v>
                </c:pt>
                <c:pt idx="656">
                  <c:v>-33.342273333333303</c:v>
                </c:pt>
                <c:pt idx="657">
                  <c:v>-15.179186666666601</c:v>
                </c:pt>
                <c:pt idx="658">
                  <c:v>-1.3339999999999999E-2</c:v>
                </c:pt>
                <c:pt idx="659">
                  <c:v>-1.82666666666666E-3</c:v>
                </c:pt>
                <c:pt idx="660">
                  <c:v>-1.39666666666666E-2</c:v>
                </c:pt>
                <c:pt idx="661">
                  <c:v>-9.7066666666666603E-3</c:v>
                </c:pt>
                <c:pt idx="662">
                  <c:v>-3.8400000000000001E-3</c:v>
                </c:pt>
                <c:pt idx="663">
                  <c:v>-1.5900000000000001E-2</c:v>
                </c:pt>
                <c:pt idx="664">
                  <c:v>-8.5199999999999998E-3</c:v>
                </c:pt>
                <c:pt idx="665">
                  <c:v>-1.00733333333333E-2</c:v>
                </c:pt>
                <c:pt idx="666">
                  <c:v>-8.8133333333333293E-3</c:v>
                </c:pt>
                <c:pt idx="667">
                  <c:v>-9.2133333333333303E-3</c:v>
                </c:pt>
                <c:pt idx="668">
                  <c:v>-1.01333333333333E-2</c:v>
                </c:pt>
                <c:pt idx="669">
                  <c:v>-1.3180000000000001E-2</c:v>
                </c:pt>
                <c:pt idx="670">
                  <c:v>-9.9133333333333296E-3</c:v>
                </c:pt>
                <c:pt idx="671">
                  <c:v>-7.9000000000000008E-3</c:v>
                </c:pt>
                <c:pt idx="672">
                  <c:v>-1.02933333333333E-2</c:v>
                </c:pt>
                <c:pt idx="673">
                  <c:v>-8.7133333333333299E-3</c:v>
                </c:pt>
                <c:pt idx="674">
                  <c:v>-9.3666666666666603E-3</c:v>
                </c:pt>
                <c:pt idx="675">
                  <c:v>-1.7346666666666601E-2</c:v>
                </c:pt>
                <c:pt idx="676">
                  <c:v>-1.08066666666666E-2</c:v>
                </c:pt>
                <c:pt idx="677">
                  <c:v>-4.6533333333333296E-3</c:v>
                </c:pt>
                <c:pt idx="678">
                  <c:v>-1.04666666666666E-2</c:v>
                </c:pt>
                <c:pt idx="679">
                  <c:v>-1.03E-2</c:v>
                </c:pt>
                <c:pt idx="680">
                  <c:v>-8.5400000000000007E-3</c:v>
                </c:pt>
                <c:pt idx="681">
                  <c:v>-1.17866666666666E-2</c:v>
                </c:pt>
                <c:pt idx="682">
                  <c:v>-1.1253333333333299E-2</c:v>
                </c:pt>
                <c:pt idx="683">
                  <c:v>-1.15333333333333E-2</c:v>
                </c:pt>
                <c:pt idx="684">
                  <c:v>-8.2933333333333296E-3</c:v>
                </c:pt>
                <c:pt idx="685">
                  <c:v>-7.7666666666666596E-3</c:v>
                </c:pt>
                <c:pt idx="686">
                  <c:v>-9.6733333333333307E-3</c:v>
                </c:pt>
                <c:pt idx="687">
                  <c:v>-8.8533333333333294E-3</c:v>
                </c:pt>
                <c:pt idx="688">
                  <c:v>-8.1799999999999998E-3</c:v>
                </c:pt>
                <c:pt idx="689">
                  <c:v>-1.456E-2</c:v>
                </c:pt>
                <c:pt idx="690">
                  <c:v>-9.6600000000000002E-3</c:v>
                </c:pt>
                <c:pt idx="691">
                  <c:v>-1.042E-2</c:v>
                </c:pt>
                <c:pt idx="692">
                  <c:v>-2.3859999999999999E-2</c:v>
                </c:pt>
                <c:pt idx="693">
                  <c:v>-1.2413333333333301E-2</c:v>
                </c:pt>
                <c:pt idx="694">
                  <c:v>-1.1220000000000001E-2</c:v>
                </c:pt>
                <c:pt idx="695">
                  <c:v>-5.1866666666666597E-3</c:v>
                </c:pt>
                <c:pt idx="696">
                  <c:v>-8.5066666666666606E-3</c:v>
                </c:pt>
                <c:pt idx="697">
                  <c:v>-8.5498866666666604</c:v>
                </c:pt>
                <c:pt idx="698">
                  <c:v>-31.577093333333298</c:v>
                </c:pt>
                <c:pt idx="699">
                  <c:v>-32.04616</c:v>
                </c:pt>
                <c:pt idx="700">
                  <c:v>-32.265219999999999</c:v>
                </c:pt>
                <c:pt idx="701">
                  <c:v>-32.314399999999999</c:v>
                </c:pt>
                <c:pt idx="702">
                  <c:v>-32.481160000000003</c:v>
                </c:pt>
                <c:pt idx="703">
                  <c:v>-32.662280000000003</c:v>
                </c:pt>
                <c:pt idx="704">
                  <c:v>-32.613480000000003</c:v>
                </c:pt>
                <c:pt idx="705">
                  <c:v>-33.051186666666602</c:v>
                </c:pt>
                <c:pt idx="706">
                  <c:v>-33.102400000000003</c:v>
                </c:pt>
                <c:pt idx="707">
                  <c:v>-32.661853333333298</c:v>
                </c:pt>
                <c:pt idx="708">
                  <c:v>-33.139119999999998</c:v>
                </c:pt>
                <c:pt idx="709">
                  <c:v>-33.474026666666603</c:v>
                </c:pt>
                <c:pt idx="710">
                  <c:v>-33.398793333333302</c:v>
                </c:pt>
                <c:pt idx="711">
                  <c:v>-33.180880000000002</c:v>
                </c:pt>
                <c:pt idx="712">
                  <c:v>-33.589366666666599</c:v>
                </c:pt>
                <c:pt idx="713">
                  <c:v>-33.435293333333298</c:v>
                </c:pt>
                <c:pt idx="714">
                  <c:v>-33.33258</c:v>
                </c:pt>
                <c:pt idx="715">
                  <c:v>-32.998986666666603</c:v>
                </c:pt>
                <c:pt idx="716">
                  <c:v>-32.639953333333303</c:v>
                </c:pt>
                <c:pt idx="717">
                  <c:v>-32.350946666666601</c:v>
                </c:pt>
                <c:pt idx="718">
                  <c:v>-32.672206666666597</c:v>
                </c:pt>
                <c:pt idx="719">
                  <c:v>-33.0870933333333</c:v>
                </c:pt>
                <c:pt idx="720">
                  <c:v>-32.132386666666598</c:v>
                </c:pt>
                <c:pt idx="721">
                  <c:v>-32.033926666666602</c:v>
                </c:pt>
                <c:pt idx="722">
                  <c:v>-31.691220000000001</c:v>
                </c:pt>
                <c:pt idx="723">
                  <c:v>-31.850840000000002</c:v>
                </c:pt>
                <c:pt idx="724">
                  <c:v>-32.136586666666602</c:v>
                </c:pt>
                <c:pt idx="725">
                  <c:v>-32.7188533333333</c:v>
                </c:pt>
                <c:pt idx="726">
                  <c:v>-32.065593333333297</c:v>
                </c:pt>
                <c:pt idx="727">
                  <c:v>-31.8481666666666</c:v>
                </c:pt>
                <c:pt idx="728">
                  <c:v>-31.95196</c:v>
                </c:pt>
                <c:pt idx="729">
                  <c:v>-32.180086666666597</c:v>
                </c:pt>
                <c:pt idx="730">
                  <c:v>-32.179119999999998</c:v>
                </c:pt>
                <c:pt idx="731">
                  <c:v>-33.0660733333333</c:v>
                </c:pt>
                <c:pt idx="732">
                  <c:v>-32.34742</c:v>
                </c:pt>
                <c:pt idx="733">
                  <c:v>-32.345399999999998</c:v>
                </c:pt>
                <c:pt idx="734">
                  <c:v>-32.121953333333302</c:v>
                </c:pt>
                <c:pt idx="735">
                  <c:v>-32.274380000000001</c:v>
                </c:pt>
                <c:pt idx="736">
                  <c:v>-32.228160000000003</c:v>
                </c:pt>
                <c:pt idx="737">
                  <c:v>-32.191653333333299</c:v>
                </c:pt>
                <c:pt idx="738">
                  <c:v>-32.26952</c:v>
                </c:pt>
                <c:pt idx="739">
                  <c:v>-32.3127</c:v>
                </c:pt>
                <c:pt idx="740">
                  <c:v>-32.328220000000002</c:v>
                </c:pt>
                <c:pt idx="741">
                  <c:v>-31.6140333333333</c:v>
                </c:pt>
                <c:pt idx="742">
                  <c:v>-32.664279999999998</c:v>
                </c:pt>
                <c:pt idx="743">
                  <c:v>-31.761146666666601</c:v>
                </c:pt>
                <c:pt idx="744">
                  <c:v>-31.436926666666601</c:v>
                </c:pt>
                <c:pt idx="745">
                  <c:v>-32.297533333333298</c:v>
                </c:pt>
                <c:pt idx="746">
                  <c:v>-33.428013333333297</c:v>
                </c:pt>
                <c:pt idx="747">
                  <c:v>-33.616626666666598</c:v>
                </c:pt>
                <c:pt idx="748">
                  <c:v>-33.233026666666603</c:v>
                </c:pt>
                <c:pt idx="749">
                  <c:v>-33.484560000000002</c:v>
                </c:pt>
                <c:pt idx="750">
                  <c:v>-33.711773333333298</c:v>
                </c:pt>
                <c:pt idx="751">
                  <c:v>-33.324719999999999</c:v>
                </c:pt>
                <c:pt idx="752">
                  <c:v>-33.644446666666603</c:v>
                </c:pt>
                <c:pt idx="753">
                  <c:v>-33.3044466666666</c:v>
                </c:pt>
                <c:pt idx="754">
                  <c:v>-33.985333333333301</c:v>
                </c:pt>
                <c:pt idx="755">
                  <c:v>-33.485666666666603</c:v>
                </c:pt>
                <c:pt idx="756">
                  <c:v>-33.476146666666601</c:v>
                </c:pt>
                <c:pt idx="757">
                  <c:v>-33.567700000000002</c:v>
                </c:pt>
                <c:pt idx="758">
                  <c:v>-33.278873333333301</c:v>
                </c:pt>
                <c:pt idx="759">
                  <c:v>-33.094246666666599</c:v>
                </c:pt>
                <c:pt idx="760">
                  <c:v>-33.045113333333298</c:v>
                </c:pt>
                <c:pt idx="761">
                  <c:v>-33.317793333333299</c:v>
                </c:pt>
                <c:pt idx="762">
                  <c:v>-34.007759999999998</c:v>
                </c:pt>
                <c:pt idx="763">
                  <c:v>-33.355159999999998</c:v>
                </c:pt>
                <c:pt idx="764">
                  <c:v>-33.387880000000003</c:v>
                </c:pt>
                <c:pt idx="765">
                  <c:v>-33.2541333333333</c:v>
                </c:pt>
                <c:pt idx="766">
                  <c:v>-33.274753333333301</c:v>
                </c:pt>
                <c:pt idx="767">
                  <c:v>-32.8948933333333</c:v>
                </c:pt>
                <c:pt idx="768">
                  <c:v>-32.941899999999997</c:v>
                </c:pt>
                <c:pt idx="769">
                  <c:v>-32.808239999999998</c:v>
                </c:pt>
                <c:pt idx="770">
                  <c:v>-33.418146666666601</c:v>
                </c:pt>
                <c:pt idx="771">
                  <c:v>-33.174573333333299</c:v>
                </c:pt>
                <c:pt idx="772">
                  <c:v>-33.346040000000002</c:v>
                </c:pt>
                <c:pt idx="773">
                  <c:v>-33.542319999999997</c:v>
                </c:pt>
                <c:pt idx="774">
                  <c:v>-33.151719999999997</c:v>
                </c:pt>
                <c:pt idx="775">
                  <c:v>-32.869140000000002</c:v>
                </c:pt>
                <c:pt idx="776">
                  <c:v>-33.157126666666599</c:v>
                </c:pt>
                <c:pt idx="777">
                  <c:v>-33.085813333333299</c:v>
                </c:pt>
                <c:pt idx="778">
                  <c:v>-33.257539999999999</c:v>
                </c:pt>
                <c:pt idx="779">
                  <c:v>-32.730346666666598</c:v>
                </c:pt>
                <c:pt idx="780">
                  <c:v>-33.154580000000003</c:v>
                </c:pt>
                <c:pt idx="781">
                  <c:v>-33.202506666666601</c:v>
                </c:pt>
                <c:pt idx="782">
                  <c:v>-32.662846666666603</c:v>
                </c:pt>
                <c:pt idx="783">
                  <c:v>-33.268853333333297</c:v>
                </c:pt>
                <c:pt idx="784">
                  <c:v>-33.169433333333302</c:v>
                </c:pt>
                <c:pt idx="785">
                  <c:v>-32.9226866666666</c:v>
                </c:pt>
                <c:pt idx="786">
                  <c:v>-33.1051066666666</c:v>
                </c:pt>
                <c:pt idx="787">
                  <c:v>-33.310913333333303</c:v>
                </c:pt>
                <c:pt idx="788">
                  <c:v>-33.375433333333298</c:v>
                </c:pt>
                <c:pt idx="789">
                  <c:v>-33.696359999999999</c:v>
                </c:pt>
                <c:pt idx="790">
                  <c:v>-33.295126666666597</c:v>
                </c:pt>
                <c:pt idx="791">
                  <c:v>-32.986559999999997</c:v>
                </c:pt>
                <c:pt idx="792">
                  <c:v>-32.962926666666597</c:v>
                </c:pt>
                <c:pt idx="793">
                  <c:v>-32.917746666666602</c:v>
                </c:pt>
                <c:pt idx="794">
                  <c:v>-33.185580000000002</c:v>
                </c:pt>
                <c:pt idx="795">
                  <c:v>-33.072760000000002</c:v>
                </c:pt>
                <c:pt idx="796">
                  <c:v>-33.35548</c:v>
                </c:pt>
                <c:pt idx="797">
                  <c:v>-33.719200000000001</c:v>
                </c:pt>
                <c:pt idx="798">
                  <c:v>-33.3613133333333</c:v>
                </c:pt>
                <c:pt idx="799">
                  <c:v>-33.182193333333302</c:v>
                </c:pt>
                <c:pt idx="800">
                  <c:v>-33.2492533333333</c:v>
                </c:pt>
                <c:pt idx="801">
                  <c:v>-33.066513333333297</c:v>
                </c:pt>
                <c:pt idx="802">
                  <c:v>-32.890286666666597</c:v>
                </c:pt>
                <c:pt idx="803">
                  <c:v>-32.793306666666602</c:v>
                </c:pt>
                <c:pt idx="804">
                  <c:v>-33.344506666666597</c:v>
                </c:pt>
                <c:pt idx="805">
                  <c:v>-33.575626666666601</c:v>
                </c:pt>
                <c:pt idx="806">
                  <c:v>-33.633513333333298</c:v>
                </c:pt>
                <c:pt idx="807">
                  <c:v>-32.253059999999998</c:v>
                </c:pt>
                <c:pt idx="808">
                  <c:v>-33.2706533333333</c:v>
                </c:pt>
                <c:pt idx="809">
                  <c:v>-33.706053333333301</c:v>
                </c:pt>
                <c:pt idx="810">
                  <c:v>-33.341493333333297</c:v>
                </c:pt>
                <c:pt idx="811">
                  <c:v>-32.369646666666597</c:v>
                </c:pt>
                <c:pt idx="812">
                  <c:v>-32.352453333333301</c:v>
                </c:pt>
                <c:pt idx="813">
                  <c:v>-32.896813333333299</c:v>
                </c:pt>
                <c:pt idx="814">
                  <c:v>-32.155639999999998</c:v>
                </c:pt>
                <c:pt idx="815">
                  <c:v>-33.052039999999998</c:v>
                </c:pt>
                <c:pt idx="816">
                  <c:v>-32.962133333333298</c:v>
                </c:pt>
                <c:pt idx="817">
                  <c:v>-32.230513333333299</c:v>
                </c:pt>
                <c:pt idx="818">
                  <c:v>-32.914293333333298</c:v>
                </c:pt>
                <c:pt idx="819">
                  <c:v>-33.500920000000001</c:v>
                </c:pt>
                <c:pt idx="820">
                  <c:v>-33.1381333333333</c:v>
                </c:pt>
                <c:pt idx="821">
                  <c:v>-33.16386</c:v>
                </c:pt>
                <c:pt idx="822">
                  <c:v>-33.100439999999999</c:v>
                </c:pt>
                <c:pt idx="823">
                  <c:v>-33.135300000000001</c:v>
                </c:pt>
                <c:pt idx="824">
                  <c:v>-32.551926666666603</c:v>
                </c:pt>
                <c:pt idx="825">
                  <c:v>-31.887640000000001</c:v>
                </c:pt>
                <c:pt idx="826">
                  <c:v>-31.951333333333299</c:v>
                </c:pt>
                <c:pt idx="827">
                  <c:v>-32.591886666666603</c:v>
                </c:pt>
                <c:pt idx="828">
                  <c:v>-32.529597222222201</c:v>
                </c:pt>
                <c:pt idx="829">
                  <c:v>-32.623239130434698</c:v>
                </c:pt>
                <c:pt idx="830">
                  <c:v>-32.502475177304902</c:v>
                </c:pt>
                <c:pt idx="831">
                  <c:v>-31.580175257731899</c:v>
                </c:pt>
                <c:pt idx="871">
                  <c:v>-30.901</c:v>
                </c:pt>
                <c:pt idx="872">
                  <c:v>-31.069226277372199</c:v>
                </c:pt>
                <c:pt idx="873">
                  <c:v>-31.050280000000001</c:v>
                </c:pt>
                <c:pt idx="874">
                  <c:v>-31.476598425196801</c:v>
                </c:pt>
                <c:pt idx="875">
                  <c:v>-31.519953125000001</c:v>
                </c:pt>
                <c:pt idx="876">
                  <c:v>-31.4821085271317</c:v>
                </c:pt>
                <c:pt idx="877">
                  <c:v>-31.415892561983402</c:v>
                </c:pt>
                <c:pt idx="878">
                  <c:v>-31.644827868852399</c:v>
                </c:pt>
                <c:pt idx="879">
                  <c:v>-31.5325669291338</c:v>
                </c:pt>
                <c:pt idx="880">
                  <c:v>-31.498492307692299</c:v>
                </c:pt>
                <c:pt idx="881">
                  <c:v>-31.408691729323301</c:v>
                </c:pt>
                <c:pt idx="882">
                  <c:v>-31.398541353383401</c:v>
                </c:pt>
                <c:pt idx="883">
                  <c:v>-31.6964899328859</c:v>
                </c:pt>
                <c:pt idx="884">
                  <c:v>-32.746333333333297</c:v>
                </c:pt>
                <c:pt idx="885">
                  <c:v>-31.210446666666599</c:v>
                </c:pt>
                <c:pt idx="886">
                  <c:v>-31.03706</c:v>
                </c:pt>
                <c:pt idx="887">
                  <c:v>-31.233246666666599</c:v>
                </c:pt>
                <c:pt idx="888">
                  <c:v>-31.1727866666666</c:v>
                </c:pt>
                <c:pt idx="889">
                  <c:v>-30.825106666666599</c:v>
                </c:pt>
                <c:pt idx="890">
                  <c:v>-31.7704533333333</c:v>
                </c:pt>
                <c:pt idx="891">
                  <c:v>-31.3938733333333</c:v>
                </c:pt>
                <c:pt idx="892">
                  <c:v>-31.8892733333333</c:v>
                </c:pt>
                <c:pt idx="893">
                  <c:v>-32.330593333333297</c:v>
                </c:pt>
                <c:pt idx="894">
                  <c:v>-31.501166666666599</c:v>
                </c:pt>
                <c:pt idx="895">
                  <c:v>-31.070219999999999</c:v>
                </c:pt>
                <c:pt idx="896">
                  <c:v>-31.032586666666599</c:v>
                </c:pt>
                <c:pt idx="897">
                  <c:v>-30.838733333333298</c:v>
                </c:pt>
                <c:pt idx="898">
                  <c:v>-31.574826666666599</c:v>
                </c:pt>
                <c:pt idx="899">
                  <c:v>-31.683213333333299</c:v>
                </c:pt>
                <c:pt idx="900">
                  <c:v>-31.533493333333301</c:v>
                </c:pt>
                <c:pt idx="901">
                  <c:v>-31.248059999999999</c:v>
                </c:pt>
                <c:pt idx="902">
                  <c:v>-31.429109489051001</c:v>
                </c:pt>
                <c:pt idx="903">
                  <c:v>-32.540526666666601</c:v>
                </c:pt>
                <c:pt idx="904">
                  <c:v>-31.748518248175099</c:v>
                </c:pt>
                <c:pt idx="905">
                  <c:v>-31.127413333333301</c:v>
                </c:pt>
                <c:pt idx="906">
                  <c:v>-32.353066666666599</c:v>
                </c:pt>
                <c:pt idx="907">
                  <c:v>-32.696420000000003</c:v>
                </c:pt>
                <c:pt idx="908">
                  <c:v>-32.46564</c:v>
                </c:pt>
                <c:pt idx="909">
                  <c:v>-31.525400000000001</c:v>
                </c:pt>
                <c:pt idx="910">
                  <c:v>-32.262486666666597</c:v>
                </c:pt>
                <c:pt idx="911">
                  <c:v>-31.73574</c:v>
                </c:pt>
                <c:pt idx="912">
                  <c:v>-31.615686666666601</c:v>
                </c:pt>
                <c:pt idx="913">
                  <c:v>-31.392813333333301</c:v>
                </c:pt>
                <c:pt idx="914">
                  <c:v>-30.870513333333299</c:v>
                </c:pt>
                <c:pt idx="915">
                  <c:v>-31.655560000000001</c:v>
                </c:pt>
                <c:pt idx="916">
                  <c:v>-31.512720000000002</c:v>
                </c:pt>
                <c:pt idx="917">
                  <c:v>-31.272653333333299</c:v>
                </c:pt>
                <c:pt idx="918">
                  <c:v>-32.323486666666597</c:v>
                </c:pt>
                <c:pt idx="919">
                  <c:v>-32.468213333333303</c:v>
                </c:pt>
                <c:pt idx="920">
                  <c:v>-31.595099999999999</c:v>
                </c:pt>
                <c:pt idx="921">
                  <c:v>-31.379239999999999</c:v>
                </c:pt>
                <c:pt idx="922">
                  <c:v>-32.335313333333303</c:v>
                </c:pt>
                <c:pt idx="923">
                  <c:v>-32.3646866666666</c:v>
                </c:pt>
                <c:pt idx="924">
                  <c:v>-31.8427635135135</c:v>
                </c:pt>
                <c:pt idx="925">
                  <c:v>-31.975612903225802</c:v>
                </c:pt>
                <c:pt idx="926">
                  <c:v>-32.573555555555501</c:v>
                </c:pt>
                <c:pt idx="927">
                  <c:v>-33.150147058823499</c:v>
                </c:pt>
                <c:pt idx="928">
                  <c:v>-33.098986666666598</c:v>
                </c:pt>
                <c:pt idx="929">
                  <c:v>-33.550613333333303</c:v>
                </c:pt>
                <c:pt idx="930">
                  <c:v>-33.120473333333301</c:v>
                </c:pt>
                <c:pt idx="931">
                  <c:v>-32.541020000000003</c:v>
                </c:pt>
                <c:pt idx="932">
                  <c:v>-32.6173133333333</c:v>
                </c:pt>
                <c:pt idx="933">
                  <c:v>-32.337533333333297</c:v>
                </c:pt>
                <c:pt idx="934">
                  <c:v>-31.152186666666601</c:v>
                </c:pt>
                <c:pt idx="935">
                  <c:v>-31.937913333333299</c:v>
                </c:pt>
                <c:pt idx="936">
                  <c:v>-32.582140000000003</c:v>
                </c:pt>
                <c:pt idx="937">
                  <c:v>-32.450573333333303</c:v>
                </c:pt>
                <c:pt idx="938">
                  <c:v>-32.507800000000003</c:v>
                </c:pt>
                <c:pt idx="939">
                  <c:v>-32.137246666666599</c:v>
                </c:pt>
                <c:pt idx="940">
                  <c:v>-30.906759999999998</c:v>
                </c:pt>
                <c:pt idx="941">
                  <c:v>-31.116886666666598</c:v>
                </c:pt>
                <c:pt idx="942">
                  <c:v>-30.949193333333302</c:v>
                </c:pt>
                <c:pt idx="943">
                  <c:v>-30.532133333333299</c:v>
                </c:pt>
                <c:pt idx="944">
                  <c:v>-30.423852459016299</c:v>
                </c:pt>
                <c:pt idx="945">
                  <c:v>-30.797160000000002</c:v>
                </c:pt>
                <c:pt idx="946">
                  <c:v>-30.540114093959701</c:v>
                </c:pt>
                <c:pt idx="947">
                  <c:v>-30.709486666666599</c:v>
                </c:pt>
                <c:pt idx="948">
                  <c:v>-31.796586666666599</c:v>
                </c:pt>
                <c:pt idx="949">
                  <c:v>-32.012599999999999</c:v>
                </c:pt>
                <c:pt idx="950">
                  <c:v>-32.051206666666602</c:v>
                </c:pt>
                <c:pt idx="951">
                  <c:v>-32.074373333333298</c:v>
                </c:pt>
                <c:pt idx="952">
                  <c:v>-31.571079999999998</c:v>
                </c:pt>
                <c:pt idx="953">
                  <c:v>-31.299626666666601</c:v>
                </c:pt>
                <c:pt idx="954">
                  <c:v>-31.245806666666599</c:v>
                </c:pt>
                <c:pt idx="955">
                  <c:v>-30.424666666666599</c:v>
                </c:pt>
                <c:pt idx="956">
                  <c:v>-31.080839999999998</c:v>
                </c:pt>
                <c:pt idx="957">
                  <c:v>-31.4962666666666</c:v>
                </c:pt>
                <c:pt idx="958">
                  <c:v>-30.9325266666666</c:v>
                </c:pt>
                <c:pt idx="959">
                  <c:v>-31.020700000000001</c:v>
                </c:pt>
                <c:pt idx="960">
                  <c:v>-31.726126666666602</c:v>
                </c:pt>
                <c:pt idx="961">
                  <c:v>-30.98714</c:v>
                </c:pt>
                <c:pt idx="962">
                  <c:v>-31.489333333333299</c:v>
                </c:pt>
                <c:pt idx="963">
                  <c:v>-31.334499999999998</c:v>
                </c:pt>
                <c:pt idx="964">
                  <c:v>-31.2046866666666</c:v>
                </c:pt>
                <c:pt idx="965">
                  <c:v>-31.350066666666599</c:v>
                </c:pt>
                <c:pt idx="966">
                  <c:v>-30.812633333333299</c:v>
                </c:pt>
                <c:pt idx="967">
                  <c:v>-30.807093333333299</c:v>
                </c:pt>
                <c:pt idx="968">
                  <c:v>-30.819653333333299</c:v>
                </c:pt>
                <c:pt idx="969">
                  <c:v>-30.4877933333333</c:v>
                </c:pt>
                <c:pt idx="970">
                  <c:v>-30.716053333333299</c:v>
                </c:pt>
                <c:pt idx="971">
                  <c:v>-30.939046666666599</c:v>
                </c:pt>
                <c:pt idx="972">
                  <c:v>-31.9010933333333</c:v>
                </c:pt>
                <c:pt idx="973">
                  <c:v>-31.96142</c:v>
                </c:pt>
                <c:pt idx="974">
                  <c:v>-31.577773333333301</c:v>
                </c:pt>
                <c:pt idx="975">
                  <c:v>-31.632826666666599</c:v>
                </c:pt>
                <c:pt idx="976">
                  <c:v>-31.1527933333333</c:v>
                </c:pt>
                <c:pt idx="977">
                  <c:v>-31.3041533333333</c:v>
                </c:pt>
                <c:pt idx="978">
                  <c:v>-32.145519999999998</c:v>
                </c:pt>
                <c:pt idx="979">
                  <c:v>-31.599973333333299</c:v>
                </c:pt>
                <c:pt idx="980">
                  <c:v>-31.866333333333301</c:v>
                </c:pt>
                <c:pt idx="981">
                  <c:v>-31.864946666666601</c:v>
                </c:pt>
                <c:pt idx="982">
                  <c:v>-31.163226666666599</c:v>
                </c:pt>
                <c:pt idx="983">
                  <c:v>-31.544373333333301</c:v>
                </c:pt>
                <c:pt idx="984">
                  <c:v>-31.430526666666601</c:v>
                </c:pt>
                <c:pt idx="985">
                  <c:v>-32.176013333333302</c:v>
                </c:pt>
                <c:pt idx="986">
                  <c:v>-32.094746666666602</c:v>
                </c:pt>
                <c:pt idx="987">
                  <c:v>-31.98104</c:v>
                </c:pt>
                <c:pt idx="988">
                  <c:v>-31.998619999999999</c:v>
                </c:pt>
                <c:pt idx="989">
                  <c:v>-31.8033066666666</c:v>
                </c:pt>
                <c:pt idx="990">
                  <c:v>-31.307553333333299</c:v>
                </c:pt>
                <c:pt idx="991">
                  <c:v>-31.3603533333333</c:v>
                </c:pt>
                <c:pt idx="992">
                  <c:v>-31.248933333333301</c:v>
                </c:pt>
                <c:pt idx="993">
                  <c:v>-31.496126666666601</c:v>
                </c:pt>
                <c:pt idx="994">
                  <c:v>-31.521473333333301</c:v>
                </c:pt>
                <c:pt idx="995">
                  <c:v>-31.44406</c:v>
                </c:pt>
                <c:pt idx="996">
                  <c:v>-31.6356133333333</c:v>
                </c:pt>
                <c:pt idx="997">
                  <c:v>-31.789346666666599</c:v>
                </c:pt>
                <c:pt idx="998">
                  <c:v>-31.710153333333299</c:v>
                </c:pt>
                <c:pt idx="999">
                  <c:v>-31.67576</c:v>
                </c:pt>
                <c:pt idx="1000">
                  <c:v>-32.043233333333298</c:v>
                </c:pt>
                <c:pt idx="1001">
                  <c:v>-31.639520000000001</c:v>
                </c:pt>
                <c:pt idx="1002">
                  <c:v>-30.997599999999998</c:v>
                </c:pt>
                <c:pt idx="1003">
                  <c:v>-31.567826666666601</c:v>
                </c:pt>
                <c:pt idx="1004">
                  <c:v>-31.5973133333333</c:v>
                </c:pt>
                <c:pt idx="1005">
                  <c:v>-32.086186666666599</c:v>
                </c:pt>
                <c:pt idx="1006">
                  <c:v>-32.1664933333333</c:v>
                </c:pt>
                <c:pt idx="1007">
                  <c:v>-31.7581733333333</c:v>
                </c:pt>
                <c:pt idx="1008">
                  <c:v>-31.493926666666599</c:v>
                </c:pt>
                <c:pt idx="1009">
                  <c:v>-31.480333333333299</c:v>
                </c:pt>
                <c:pt idx="1010">
                  <c:v>-31.427479999999999</c:v>
                </c:pt>
                <c:pt idx="1011">
                  <c:v>-31.60942</c:v>
                </c:pt>
                <c:pt idx="1012">
                  <c:v>-31.58942</c:v>
                </c:pt>
                <c:pt idx="1013">
                  <c:v>-31.45496</c:v>
                </c:pt>
                <c:pt idx="1014">
                  <c:v>-31.7502933333333</c:v>
                </c:pt>
                <c:pt idx="1015">
                  <c:v>-31.7581866666666</c:v>
                </c:pt>
                <c:pt idx="1016">
                  <c:v>-31.577973333333301</c:v>
                </c:pt>
                <c:pt idx="1017">
                  <c:v>-31.619493333333299</c:v>
                </c:pt>
                <c:pt idx="1018">
                  <c:v>-31.332746666666601</c:v>
                </c:pt>
                <c:pt idx="1019">
                  <c:v>-31.200679999999998</c:v>
                </c:pt>
                <c:pt idx="1020">
                  <c:v>-31.349366666666601</c:v>
                </c:pt>
                <c:pt idx="1021">
                  <c:v>-31.1339133333333</c:v>
                </c:pt>
                <c:pt idx="1022">
                  <c:v>-31.346579999999999</c:v>
                </c:pt>
                <c:pt idx="1023">
                  <c:v>-31.329973333333299</c:v>
                </c:pt>
                <c:pt idx="1024">
                  <c:v>-31.178546666666598</c:v>
                </c:pt>
                <c:pt idx="1025">
                  <c:v>-31.737413333333301</c:v>
                </c:pt>
                <c:pt idx="1026">
                  <c:v>-31.462246666666601</c:v>
                </c:pt>
                <c:pt idx="1027">
                  <c:v>-31.928633333333298</c:v>
                </c:pt>
                <c:pt idx="1028">
                  <c:v>-31.572413333333301</c:v>
                </c:pt>
                <c:pt idx="1029">
                  <c:v>-32.183413333333299</c:v>
                </c:pt>
                <c:pt idx="1030">
                  <c:v>-32.061893333333302</c:v>
                </c:pt>
                <c:pt idx="1031">
                  <c:v>-31.795786666666601</c:v>
                </c:pt>
                <c:pt idx="1032">
                  <c:v>-31.8471266666666</c:v>
                </c:pt>
                <c:pt idx="1033">
                  <c:v>-32.062333333333299</c:v>
                </c:pt>
                <c:pt idx="1034">
                  <c:v>-31.727699999999999</c:v>
                </c:pt>
                <c:pt idx="1035">
                  <c:v>-31.382006666666602</c:v>
                </c:pt>
                <c:pt idx="1036">
                  <c:v>-31.639479999999999</c:v>
                </c:pt>
                <c:pt idx="1037">
                  <c:v>-31.888486666666601</c:v>
                </c:pt>
                <c:pt idx="1038">
                  <c:v>-31.8737866666666</c:v>
                </c:pt>
                <c:pt idx="1039">
                  <c:v>-31.5993733333333</c:v>
                </c:pt>
                <c:pt idx="1040">
                  <c:v>-31.530860000000001</c:v>
                </c:pt>
                <c:pt idx="1041">
                  <c:v>-30.951840000000001</c:v>
                </c:pt>
                <c:pt idx="1042">
                  <c:v>-31.3950933333333</c:v>
                </c:pt>
                <c:pt idx="1043">
                  <c:v>-32.109113333333298</c:v>
                </c:pt>
                <c:pt idx="1044">
                  <c:v>-32.079540000000001</c:v>
                </c:pt>
                <c:pt idx="1045">
                  <c:v>-32.126913333333299</c:v>
                </c:pt>
                <c:pt idx="1046">
                  <c:v>-32.274353333333302</c:v>
                </c:pt>
                <c:pt idx="1047">
                  <c:v>-31.423353333333299</c:v>
                </c:pt>
                <c:pt idx="1048">
                  <c:v>-31.067606666666599</c:v>
                </c:pt>
                <c:pt idx="1049">
                  <c:v>-31.136959999999998</c:v>
                </c:pt>
                <c:pt idx="1050">
                  <c:v>-31.7910266666666</c:v>
                </c:pt>
                <c:pt idx="1051">
                  <c:v>-31.722760000000001</c:v>
                </c:pt>
                <c:pt idx="1052">
                  <c:v>-31.345653333333299</c:v>
                </c:pt>
                <c:pt idx="1053">
                  <c:v>-31.421113333333299</c:v>
                </c:pt>
                <c:pt idx="1054">
                  <c:v>-31.583753333333298</c:v>
                </c:pt>
                <c:pt idx="1055">
                  <c:v>-31.969380000000001</c:v>
                </c:pt>
                <c:pt idx="1056">
                  <c:v>-31.7668066666666</c:v>
                </c:pt>
                <c:pt idx="1057">
                  <c:v>-31.665386666666599</c:v>
                </c:pt>
                <c:pt idx="1058">
                  <c:v>-31.771180000000001</c:v>
                </c:pt>
                <c:pt idx="1059">
                  <c:v>-32.11524</c:v>
                </c:pt>
                <c:pt idx="1060">
                  <c:v>-31.812460000000002</c:v>
                </c:pt>
                <c:pt idx="1061">
                  <c:v>-31.667680000000001</c:v>
                </c:pt>
                <c:pt idx="1062">
                  <c:v>-31.135966666666601</c:v>
                </c:pt>
                <c:pt idx="1063">
                  <c:v>-31.241119999999999</c:v>
                </c:pt>
                <c:pt idx="1064">
                  <c:v>-30.920889705882299</c:v>
                </c:pt>
                <c:pt idx="1065">
                  <c:v>-31.846362416107301</c:v>
                </c:pt>
                <c:pt idx="1066">
                  <c:v>-31.662739999999999</c:v>
                </c:pt>
                <c:pt idx="1067">
                  <c:v>-31.532426666666598</c:v>
                </c:pt>
                <c:pt idx="1068">
                  <c:v>-31.8896333333333</c:v>
                </c:pt>
                <c:pt idx="1069">
                  <c:v>-31.773520000000001</c:v>
                </c:pt>
                <c:pt idx="1070">
                  <c:v>-31.991133333333298</c:v>
                </c:pt>
                <c:pt idx="1071">
                  <c:v>-32.048499999999997</c:v>
                </c:pt>
                <c:pt idx="1072">
                  <c:v>-31.949353333333299</c:v>
                </c:pt>
                <c:pt idx="1073">
                  <c:v>-31.852813333333302</c:v>
                </c:pt>
                <c:pt idx="1074">
                  <c:v>-32.1586133333333</c:v>
                </c:pt>
                <c:pt idx="1075">
                  <c:v>-32.22298</c:v>
                </c:pt>
                <c:pt idx="1076">
                  <c:v>-31.927240000000001</c:v>
                </c:pt>
                <c:pt idx="1077">
                  <c:v>-32.038159999999998</c:v>
                </c:pt>
                <c:pt idx="1078">
                  <c:v>-31.809946666666601</c:v>
                </c:pt>
                <c:pt idx="1079">
                  <c:v>-31.850933333333298</c:v>
                </c:pt>
                <c:pt idx="1080">
                  <c:v>-32.130413333333301</c:v>
                </c:pt>
                <c:pt idx="1081">
                  <c:v>-32.304153333333304</c:v>
                </c:pt>
                <c:pt idx="1082">
                  <c:v>-32.20384</c:v>
                </c:pt>
                <c:pt idx="1083">
                  <c:v>-31.99194</c:v>
                </c:pt>
                <c:pt idx="1084">
                  <c:v>-32.046860000000002</c:v>
                </c:pt>
                <c:pt idx="1085">
                  <c:v>-32.343499999999999</c:v>
                </c:pt>
                <c:pt idx="1086">
                  <c:v>-32.375493333333303</c:v>
                </c:pt>
                <c:pt idx="1087">
                  <c:v>-32.328126666666599</c:v>
                </c:pt>
                <c:pt idx="1088">
                  <c:v>-32.2789066666666</c:v>
                </c:pt>
                <c:pt idx="1089">
                  <c:v>-32.311173333333301</c:v>
                </c:pt>
                <c:pt idx="1090">
                  <c:v>-32.380786666666602</c:v>
                </c:pt>
                <c:pt idx="1091">
                  <c:v>-32.339206666666598</c:v>
                </c:pt>
                <c:pt idx="1092">
                  <c:v>-32.350493333333297</c:v>
                </c:pt>
                <c:pt idx="1093">
                  <c:v>-32.185026666666602</c:v>
                </c:pt>
                <c:pt idx="1094">
                  <c:v>-32.159799999999997</c:v>
                </c:pt>
                <c:pt idx="1095">
                  <c:v>-32.244833333333297</c:v>
                </c:pt>
                <c:pt idx="1096">
                  <c:v>-32.033900000000003</c:v>
                </c:pt>
                <c:pt idx="1097">
                  <c:v>-31.934239999999999</c:v>
                </c:pt>
                <c:pt idx="1098">
                  <c:v>-32.324080000000002</c:v>
                </c:pt>
                <c:pt idx="1099">
                  <c:v>-32.440653333333302</c:v>
                </c:pt>
                <c:pt idx="1100">
                  <c:v>-32.253340000000001</c:v>
                </c:pt>
                <c:pt idx="1101">
                  <c:v>-31.854393333333299</c:v>
                </c:pt>
                <c:pt idx="1102">
                  <c:v>-31.8303266666666</c:v>
                </c:pt>
                <c:pt idx="1103">
                  <c:v>-31.694626666666601</c:v>
                </c:pt>
                <c:pt idx="1104">
                  <c:v>-31.875299999999999</c:v>
                </c:pt>
                <c:pt idx="1105">
                  <c:v>-32.6270666666666</c:v>
                </c:pt>
                <c:pt idx="1106">
                  <c:v>-32.475933333333302</c:v>
                </c:pt>
                <c:pt idx="1107">
                  <c:v>-32.591726666666602</c:v>
                </c:pt>
                <c:pt idx="1108">
                  <c:v>-32.614240000000002</c:v>
                </c:pt>
                <c:pt idx="1109">
                  <c:v>-32.259046666666599</c:v>
                </c:pt>
                <c:pt idx="1110">
                  <c:v>-31.875146666666598</c:v>
                </c:pt>
                <c:pt idx="1111">
                  <c:v>-31.912140000000001</c:v>
                </c:pt>
                <c:pt idx="1112">
                  <c:v>-32.198906666666602</c:v>
                </c:pt>
                <c:pt idx="1113">
                  <c:v>-32.200980000000001</c:v>
                </c:pt>
                <c:pt idx="1114">
                  <c:v>-32.422833333333301</c:v>
                </c:pt>
                <c:pt idx="1115">
                  <c:v>-32.238446666666597</c:v>
                </c:pt>
                <c:pt idx="1116">
                  <c:v>-32.003533333333301</c:v>
                </c:pt>
                <c:pt idx="1117">
                  <c:v>-32.132026666666597</c:v>
                </c:pt>
                <c:pt idx="1118">
                  <c:v>-32.320246666666598</c:v>
                </c:pt>
                <c:pt idx="1119">
                  <c:v>-32.281593333333298</c:v>
                </c:pt>
                <c:pt idx="1120">
                  <c:v>-32.180100000000003</c:v>
                </c:pt>
                <c:pt idx="1121">
                  <c:v>-32.385019999999997</c:v>
                </c:pt>
                <c:pt idx="1122">
                  <c:v>-32.267560000000003</c:v>
                </c:pt>
                <c:pt idx="1123">
                  <c:v>-32.296199999999999</c:v>
                </c:pt>
                <c:pt idx="1124">
                  <c:v>-32.446253333333303</c:v>
                </c:pt>
                <c:pt idx="1125">
                  <c:v>-32.107573333333299</c:v>
                </c:pt>
                <c:pt idx="1126">
                  <c:v>-31.871406666666601</c:v>
                </c:pt>
                <c:pt idx="1127">
                  <c:v>-31.8980866666666</c:v>
                </c:pt>
                <c:pt idx="1128">
                  <c:v>-31.682386666666599</c:v>
                </c:pt>
                <c:pt idx="1129">
                  <c:v>-31.997640000000001</c:v>
                </c:pt>
                <c:pt idx="1130">
                  <c:v>-31.73188</c:v>
                </c:pt>
                <c:pt idx="1131">
                  <c:v>-31.881626666666602</c:v>
                </c:pt>
                <c:pt idx="1132">
                  <c:v>-31.776126666666599</c:v>
                </c:pt>
                <c:pt idx="1133">
                  <c:v>-32.037393333333299</c:v>
                </c:pt>
                <c:pt idx="1134">
                  <c:v>-31.806380000000001</c:v>
                </c:pt>
                <c:pt idx="1135">
                  <c:v>-31.667059999999999</c:v>
                </c:pt>
                <c:pt idx="1136">
                  <c:v>-31.521319999999999</c:v>
                </c:pt>
                <c:pt idx="1137">
                  <c:v>-30.607579999999999</c:v>
                </c:pt>
                <c:pt idx="1138">
                  <c:v>-31.214759999999998</c:v>
                </c:pt>
                <c:pt idx="1139">
                  <c:v>-31.2665333333333</c:v>
                </c:pt>
                <c:pt idx="1140">
                  <c:v>-31.6075533333333</c:v>
                </c:pt>
                <c:pt idx="1141">
                  <c:v>-31.514426666666601</c:v>
                </c:pt>
                <c:pt idx="1142">
                  <c:v>-31.37256</c:v>
                </c:pt>
                <c:pt idx="1143">
                  <c:v>-30.978013333333301</c:v>
                </c:pt>
                <c:pt idx="1144">
                  <c:v>-31.3252733333333</c:v>
                </c:pt>
                <c:pt idx="1145">
                  <c:v>-31.901879999999998</c:v>
                </c:pt>
                <c:pt idx="1146">
                  <c:v>-31.314533333333301</c:v>
                </c:pt>
                <c:pt idx="1147">
                  <c:v>-30.5720733333333</c:v>
                </c:pt>
                <c:pt idx="1148">
                  <c:v>-30.713293333333301</c:v>
                </c:pt>
                <c:pt idx="1149">
                  <c:v>-30.9413466666666</c:v>
                </c:pt>
                <c:pt idx="1150">
                  <c:v>-31.410726666666601</c:v>
                </c:pt>
                <c:pt idx="1151">
                  <c:v>-30.736326666666599</c:v>
                </c:pt>
                <c:pt idx="1152">
                  <c:v>-31.265940000000001</c:v>
                </c:pt>
                <c:pt idx="1153">
                  <c:v>-30.9231533333333</c:v>
                </c:pt>
                <c:pt idx="1154">
                  <c:v>-31.129660000000001</c:v>
                </c:pt>
                <c:pt idx="1155">
                  <c:v>-31.8418733333333</c:v>
                </c:pt>
                <c:pt idx="1156">
                  <c:v>-32.195624161073802</c:v>
                </c:pt>
                <c:pt idx="1157">
                  <c:v>-31.879186666666602</c:v>
                </c:pt>
                <c:pt idx="1158">
                  <c:v>-31.569700000000001</c:v>
                </c:pt>
                <c:pt idx="1159">
                  <c:v>-31.64564</c:v>
                </c:pt>
                <c:pt idx="1160">
                  <c:v>-31.891400000000001</c:v>
                </c:pt>
                <c:pt idx="1161">
                  <c:v>-31.665759999999999</c:v>
                </c:pt>
                <c:pt idx="1162">
                  <c:v>-31.78912</c:v>
                </c:pt>
                <c:pt idx="1163">
                  <c:v>-31.734500000000001</c:v>
                </c:pt>
                <c:pt idx="1164">
                  <c:v>-31.585186666666601</c:v>
                </c:pt>
                <c:pt idx="1165">
                  <c:v>-31.34094</c:v>
                </c:pt>
                <c:pt idx="1166">
                  <c:v>-31.097200000000001</c:v>
                </c:pt>
                <c:pt idx="1167">
                  <c:v>-31.4178066666666</c:v>
                </c:pt>
                <c:pt idx="1168">
                  <c:v>-31.441379999999999</c:v>
                </c:pt>
                <c:pt idx="1169">
                  <c:v>-31.105033333333299</c:v>
                </c:pt>
                <c:pt idx="1170">
                  <c:v>-31.193259999999999</c:v>
                </c:pt>
                <c:pt idx="1171">
                  <c:v>-31.311713333333302</c:v>
                </c:pt>
                <c:pt idx="1172">
                  <c:v>-31.808366666666601</c:v>
                </c:pt>
                <c:pt idx="1173">
                  <c:v>-22.275766666666598</c:v>
                </c:pt>
                <c:pt idx="1174">
                  <c:v>-1.116E-2</c:v>
                </c:pt>
                <c:pt idx="1175">
                  <c:v>-8.0066666666666602E-3</c:v>
                </c:pt>
                <c:pt idx="1176">
                  <c:v>-1.9606666666666599E-2</c:v>
                </c:pt>
                <c:pt idx="1177">
                  <c:v>-1.052E-2</c:v>
                </c:pt>
                <c:pt idx="1178">
                  <c:v>-1.28933333333333E-2</c:v>
                </c:pt>
                <c:pt idx="1179">
                  <c:v>-5.7533333333333299E-3</c:v>
                </c:pt>
                <c:pt idx="1180">
                  <c:v>-9.3133333333333297E-3</c:v>
                </c:pt>
                <c:pt idx="1181">
                  <c:v>-1.074E-2</c:v>
                </c:pt>
                <c:pt idx="1182">
                  <c:v>-1.2800000000000001E-3</c:v>
                </c:pt>
                <c:pt idx="1183">
                  <c:v>-17.697586666666599</c:v>
                </c:pt>
                <c:pt idx="1184">
                  <c:v>-30.248259999999998</c:v>
                </c:pt>
                <c:pt idx="1185">
                  <c:v>-30.777553333333302</c:v>
                </c:pt>
                <c:pt idx="1186">
                  <c:v>-30.098586666666598</c:v>
                </c:pt>
                <c:pt idx="1187">
                  <c:v>-30.302073333333301</c:v>
                </c:pt>
                <c:pt idx="1188">
                  <c:v>-30.219246666666599</c:v>
                </c:pt>
                <c:pt idx="1189">
                  <c:v>-30.028366666666599</c:v>
                </c:pt>
                <c:pt idx="1190">
                  <c:v>-29.44688</c:v>
                </c:pt>
                <c:pt idx="1191">
                  <c:v>-30.49344</c:v>
                </c:pt>
                <c:pt idx="1192">
                  <c:v>-30.926933333333299</c:v>
                </c:pt>
                <c:pt idx="1193">
                  <c:v>-30.706213333333299</c:v>
                </c:pt>
                <c:pt idx="1194">
                  <c:v>-30.368746666666599</c:v>
                </c:pt>
                <c:pt idx="1195">
                  <c:v>-30.3572666666666</c:v>
                </c:pt>
                <c:pt idx="1196">
                  <c:v>-29.0609933333333</c:v>
                </c:pt>
                <c:pt idx="1197">
                  <c:v>-23.291820000000001</c:v>
                </c:pt>
                <c:pt idx="1198">
                  <c:v>-30.504953333333301</c:v>
                </c:pt>
                <c:pt idx="1199">
                  <c:v>-30.614039999999999</c:v>
                </c:pt>
                <c:pt idx="1200">
                  <c:v>-31.338853333333301</c:v>
                </c:pt>
                <c:pt idx="1201">
                  <c:v>-31.364039999999999</c:v>
                </c:pt>
                <c:pt idx="1202">
                  <c:v>-31.290559999999999</c:v>
                </c:pt>
                <c:pt idx="1203">
                  <c:v>-31.256460000000001</c:v>
                </c:pt>
                <c:pt idx="1204">
                  <c:v>-31.196339999999999</c:v>
                </c:pt>
                <c:pt idx="1205">
                  <c:v>-30.797733333333301</c:v>
                </c:pt>
                <c:pt idx="1206">
                  <c:v>-30.941006666666599</c:v>
                </c:pt>
                <c:pt idx="1207">
                  <c:v>-30.218959999999999</c:v>
                </c:pt>
                <c:pt idx="1208">
                  <c:v>-29.185086666666599</c:v>
                </c:pt>
                <c:pt idx="1209">
                  <c:v>-30.571300000000001</c:v>
                </c:pt>
                <c:pt idx="1210">
                  <c:v>-30.37</c:v>
                </c:pt>
                <c:pt idx="1211">
                  <c:v>-30.933113333333299</c:v>
                </c:pt>
                <c:pt idx="1212">
                  <c:v>-29.140033333333299</c:v>
                </c:pt>
                <c:pt idx="1213">
                  <c:v>-30.602540000000001</c:v>
                </c:pt>
                <c:pt idx="1214">
                  <c:v>-29.978313333333301</c:v>
                </c:pt>
                <c:pt idx="1215">
                  <c:v>-29.83774</c:v>
                </c:pt>
                <c:pt idx="1216">
                  <c:v>-29.95308</c:v>
                </c:pt>
                <c:pt idx="1217">
                  <c:v>-30.312953333333301</c:v>
                </c:pt>
                <c:pt idx="1218">
                  <c:v>-30.588366666666602</c:v>
                </c:pt>
                <c:pt idx="1219">
                  <c:v>-30.481213333333301</c:v>
                </c:pt>
                <c:pt idx="1220">
                  <c:v>-29.828866666666599</c:v>
                </c:pt>
                <c:pt idx="1221">
                  <c:v>-29.685886666666601</c:v>
                </c:pt>
                <c:pt idx="1222">
                  <c:v>-31.04026</c:v>
                </c:pt>
                <c:pt idx="1223">
                  <c:v>-30.0642066666666</c:v>
                </c:pt>
                <c:pt idx="1224">
                  <c:v>-29.763306666666601</c:v>
                </c:pt>
                <c:pt idx="1225">
                  <c:v>-30.263406666666601</c:v>
                </c:pt>
                <c:pt idx="1226">
                  <c:v>-30.8121333333333</c:v>
                </c:pt>
                <c:pt idx="1227">
                  <c:v>-30.534886666666601</c:v>
                </c:pt>
                <c:pt idx="1228">
                  <c:v>-30.0909333333333</c:v>
                </c:pt>
                <c:pt idx="1229">
                  <c:v>-30.215859999999999</c:v>
                </c:pt>
                <c:pt idx="1230">
                  <c:v>-29.4694266666666</c:v>
                </c:pt>
                <c:pt idx="1231">
                  <c:v>-29.704446666666598</c:v>
                </c:pt>
                <c:pt idx="1232">
                  <c:v>-29.919799999999999</c:v>
                </c:pt>
                <c:pt idx="1233">
                  <c:v>-29.421953333333299</c:v>
                </c:pt>
                <c:pt idx="1234">
                  <c:v>-29.757486666666601</c:v>
                </c:pt>
                <c:pt idx="1235">
                  <c:v>-29.8791333333333</c:v>
                </c:pt>
                <c:pt idx="1236">
                  <c:v>-29.824373333333298</c:v>
                </c:pt>
                <c:pt idx="1237">
                  <c:v>-30.223040000000001</c:v>
                </c:pt>
                <c:pt idx="1238">
                  <c:v>-29.705406666666601</c:v>
                </c:pt>
                <c:pt idx="1239">
                  <c:v>-29.698840000000001</c:v>
                </c:pt>
                <c:pt idx="1240">
                  <c:v>-29.464746666666599</c:v>
                </c:pt>
                <c:pt idx="1241">
                  <c:v>-29.8464866666666</c:v>
                </c:pt>
                <c:pt idx="1242">
                  <c:v>-29.1701533333333</c:v>
                </c:pt>
                <c:pt idx="1243">
                  <c:v>-29.20166</c:v>
                </c:pt>
                <c:pt idx="1244">
                  <c:v>-29.40446</c:v>
                </c:pt>
                <c:pt idx="1245">
                  <c:v>-29.063700000000001</c:v>
                </c:pt>
                <c:pt idx="1246">
                  <c:v>-28.795760000000001</c:v>
                </c:pt>
                <c:pt idx="1247">
                  <c:v>-28.7837</c:v>
                </c:pt>
                <c:pt idx="1248">
                  <c:v>-28.959493333333299</c:v>
                </c:pt>
                <c:pt idx="1249">
                  <c:v>-28.9791866666666</c:v>
                </c:pt>
                <c:pt idx="1250">
                  <c:v>-28.9789066666666</c:v>
                </c:pt>
                <c:pt idx="1251">
                  <c:v>-29.779820000000001</c:v>
                </c:pt>
                <c:pt idx="1252">
                  <c:v>-30.4635866666666</c:v>
                </c:pt>
                <c:pt idx="1253">
                  <c:v>-30.68496</c:v>
                </c:pt>
                <c:pt idx="1254">
                  <c:v>-30.541553333333301</c:v>
                </c:pt>
                <c:pt idx="1255">
                  <c:v>-30.1706</c:v>
                </c:pt>
                <c:pt idx="1256">
                  <c:v>-30.206520000000001</c:v>
                </c:pt>
                <c:pt idx="1257">
                  <c:v>-29.216906666666599</c:v>
                </c:pt>
                <c:pt idx="1258">
                  <c:v>-29.3488266666666</c:v>
                </c:pt>
                <c:pt idx="1259">
                  <c:v>-28.972466666666602</c:v>
                </c:pt>
                <c:pt idx="1260">
                  <c:v>-14.1976066666666</c:v>
                </c:pt>
                <c:pt idx="1261" formatCode="0.00E+00">
                  <c:v>-7.3333333333333304E-5</c:v>
                </c:pt>
                <c:pt idx="1262">
                  <c:v>1.2933333333333299E-3</c:v>
                </c:pt>
                <c:pt idx="1263">
                  <c:v>3.2733333333333299E-3</c:v>
                </c:pt>
                <c:pt idx="1264">
                  <c:v>1.6800000000000001E-3</c:v>
                </c:pt>
                <c:pt idx="1265">
                  <c:v>1.48E-3</c:v>
                </c:pt>
                <c:pt idx="1266">
                  <c:v>-2.2133333333333302E-3</c:v>
                </c:pt>
                <c:pt idx="1267" formatCode="0.00E+00">
                  <c:v>4.2000000000000002E-4</c:v>
                </c:pt>
                <c:pt idx="1268">
                  <c:v>-5.8266666666666597E-3</c:v>
                </c:pt>
                <c:pt idx="1269">
                  <c:v>-7.4579866666666597</c:v>
                </c:pt>
                <c:pt idx="1270">
                  <c:v>-29.557133333333301</c:v>
                </c:pt>
                <c:pt idx="1271">
                  <c:v>-29.634653333333301</c:v>
                </c:pt>
                <c:pt idx="1272">
                  <c:v>-29.69192</c:v>
                </c:pt>
                <c:pt idx="1273">
                  <c:v>-29.606026666666601</c:v>
                </c:pt>
                <c:pt idx="1274">
                  <c:v>-29.882773333333301</c:v>
                </c:pt>
                <c:pt idx="1275">
                  <c:v>-29.680446666666601</c:v>
                </c:pt>
                <c:pt idx="1276">
                  <c:v>-29.832633333333298</c:v>
                </c:pt>
                <c:pt idx="1277">
                  <c:v>-29.2063733333333</c:v>
                </c:pt>
                <c:pt idx="1278">
                  <c:v>-28.696473333333302</c:v>
                </c:pt>
                <c:pt idx="1279">
                  <c:v>-30.182459999999999</c:v>
                </c:pt>
                <c:pt idx="1280">
                  <c:v>-30.468266666666601</c:v>
                </c:pt>
                <c:pt idx="1281">
                  <c:v>-29.440086666666598</c:v>
                </c:pt>
                <c:pt idx="1282">
                  <c:v>-29.428166666666598</c:v>
                </c:pt>
                <c:pt idx="1283">
                  <c:v>-29.08756</c:v>
                </c:pt>
                <c:pt idx="1284">
                  <c:v>-29.917726666666599</c:v>
                </c:pt>
                <c:pt idx="1285">
                  <c:v>-29.424333333333301</c:v>
                </c:pt>
                <c:pt idx="1286">
                  <c:v>-29.271846666666601</c:v>
                </c:pt>
                <c:pt idx="1287">
                  <c:v>-27.070913333333301</c:v>
                </c:pt>
                <c:pt idx="1288">
                  <c:v>-30.615033333333301</c:v>
                </c:pt>
                <c:pt idx="1289">
                  <c:v>-29.191113333333298</c:v>
                </c:pt>
                <c:pt idx="1290">
                  <c:v>-25.267473333333299</c:v>
                </c:pt>
                <c:pt idx="1291">
                  <c:v>-29.63636</c:v>
                </c:pt>
                <c:pt idx="1292">
                  <c:v>-29.755479999999999</c:v>
                </c:pt>
                <c:pt idx="1293">
                  <c:v>-29.439506666666599</c:v>
                </c:pt>
                <c:pt idx="1294">
                  <c:v>-30.45598</c:v>
                </c:pt>
                <c:pt idx="1295">
                  <c:v>-17.475239999999999</c:v>
                </c:pt>
                <c:pt idx="1296">
                  <c:v>6.3800000000000003E-3</c:v>
                </c:pt>
                <c:pt idx="1297">
                  <c:v>6.5066666666666597E-3</c:v>
                </c:pt>
                <c:pt idx="1298">
                  <c:v>-20.794653333333301</c:v>
                </c:pt>
                <c:pt idx="1299">
                  <c:v>-29.669826666666602</c:v>
                </c:pt>
                <c:pt idx="1300">
                  <c:v>-30.3603533333333</c:v>
                </c:pt>
                <c:pt idx="1301">
                  <c:v>-30.3963133333333</c:v>
                </c:pt>
                <c:pt idx="1302">
                  <c:v>-30.108606666666599</c:v>
                </c:pt>
                <c:pt idx="1303">
                  <c:v>-19.40052</c:v>
                </c:pt>
                <c:pt idx="1304">
                  <c:v>-1.7533333333333301E-3</c:v>
                </c:pt>
                <c:pt idx="1305">
                  <c:v>-26.656320000000001</c:v>
                </c:pt>
                <c:pt idx="1306">
                  <c:v>-19.0813733333333</c:v>
                </c:pt>
                <c:pt idx="1307">
                  <c:v>-2.69397333333333</c:v>
                </c:pt>
                <c:pt idx="1308">
                  <c:v>-29.863019999999999</c:v>
                </c:pt>
                <c:pt idx="1309">
                  <c:v>-29.863493333333299</c:v>
                </c:pt>
                <c:pt idx="1310">
                  <c:v>-29.833946666666598</c:v>
                </c:pt>
                <c:pt idx="1311">
                  <c:v>-17.7670933333333</c:v>
                </c:pt>
                <c:pt idx="1312">
                  <c:v>-29.244486666666599</c:v>
                </c:pt>
                <c:pt idx="1313">
                  <c:v>-29.950386666666599</c:v>
                </c:pt>
                <c:pt idx="1314">
                  <c:v>-25.926946666666598</c:v>
                </c:pt>
                <c:pt idx="1315">
                  <c:v>-29.90324</c:v>
                </c:pt>
                <c:pt idx="1316">
                  <c:v>-29.591439999999999</c:v>
                </c:pt>
                <c:pt idx="1317">
                  <c:v>-29.584299999999999</c:v>
                </c:pt>
                <c:pt idx="1318">
                  <c:v>-29.9389066666666</c:v>
                </c:pt>
                <c:pt idx="1319">
                  <c:v>-29.809653333333301</c:v>
                </c:pt>
                <c:pt idx="1320">
                  <c:v>-28.332813333333299</c:v>
                </c:pt>
                <c:pt idx="1321">
                  <c:v>-29.484286666666598</c:v>
                </c:pt>
                <c:pt idx="1322">
                  <c:v>-29.747599999999998</c:v>
                </c:pt>
                <c:pt idx="1323">
                  <c:v>-29.948460000000001</c:v>
                </c:pt>
                <c:pt idx="1324">
                  <c:v>-29.59966</c:v>
                </c:pt>
                <c:pt idx="1325">
                  <c:v>-26.821919999999999</c:v>
                </c:pt>
                <c:pt idx="1326">
                  <c:v>-29.774799999999999</c:v>
                </c:pt>
                <c:pt idx="1327">
                  <c:v>-30.189446666666601</c:v>
                </c:pt>
                <c:pt idx="1328">
                  <c:v>-29.9193066666666</c:v>
                </c:pt>
                <c:pt idx="1329">
                  <c:v>-19.545313333333301</c:v>
                </c:pt>
                <c:pt idx="1330">
                  <c:v>-20.743266666666599</c:v>
                </c:pt>
                <c:pt idx="1331">
                  <c:v>-28.678360000000001</c:v>
                </c:pt>
                <c:pt idx="1332">
                  <c:v>-28.54766</c:v>
                </c:pt>
                <c:pt idx="1333">
                  <c:v>-28.808800000000002</c:v>
                </c:pt>
                <c:pt idx="1334">
                  <c:v>-28.265133333333299</c:v>
                </c:pt>
                <c:pt idx="1335">
                  <c:v>-4.4473866666666604</c:v>
                </c:pt>
                <c:pt idx="1336">
                  <c:v>3.0933333333333299E-3</c:v>
                </c:pt>
                <c:pt idx="1337">
                  <c:v>1.7799999999999999E-3</c:v>
                </c:pt>
                <c:pt idx="1338" formatCode="0.00E+00">
                  <c:v>-9.8666666666666607E-4</c:v>
                </c:pt>
                <c:pt idx="1339">
                  <c:v>4.8066666666666596E-3</c:v>
                </c:pt>
                <c:pt idx="1340" formatCode="0.00E+00">
                  <c:v>-1.9333333333333301E-4</c:v>
                </c:pt>
                <c:pt idx="1341">
                  <c:v>-3.12666666666666E-3</c:v>
                </c:pt>
                <c:pt idx="1342">
                  <c:v>1.49333333333333E-3</c:v>
                </c:pt>
                <c:pt idx="1343">
                  <c:v>2.62666666666666E-3</c:v>
                </c:pt>
                <c:pt idx="1344">
                  <c:v>4.3733333333333298E-3</c:v>
                </c:pt>
                <c:pt idx="1345">
                  <c:v>1.5866666666666601E-3</c:v>
                </c:pt>
                <c:pt idx="1346">
                  <c:v>1.74E-3</c:v>
                </c:pt>
                <c:pt idx="1347" formatCode="0.00E+00">
                  <c:v>-2.1333333333333301E-4</c:v>
                </c:pt>
                <c:pt idx="1348">
                  <c:v>1.5066666666666601E-3</c:v>
                </c:pt>
                <c:pt idx="1349">
                  <c:v>1.8533333333333301E-3</c:v>
                </c:pt>
                <c:pt idx="1350">
                  <c:v>8.3199999999999993E-3</c:v>
                </c:pt>
                <c:pt idx="1351">
                  <c:v>1.1820000000000001E-2</c:v>
                </c:pt>
                <c:pt idx="1352" formatCode="0.00E+00">
                  <c:v>8.1333333333333301E-4</c:v>
                </c:pt>
                <c:pt idx="1353">
                  <c:v>7.7600000000000004E-3</c:v>
                </c:pt>
                <c:pt idx="1354">
                  <c:v>8.2266666666666599E-3</c:v>
                </c:pt>
                <c:pt idx="1355">
                  <c:v>1.1140000000000001E-2</c:v>
                </c:pt>
                <c:pt idx="1356">
                  <c:v>3.65333333333333E-3</c:v>
                </c:pt>
                <c:pt idx="1357">
                  <c:v>3.8533333333333301E-3</c:v>
                </c:pt>
                <c:pt idx="1358">
                  <c:v>5.1799999999999997E-3</c:v>
                </c:pt>
                <c:pt idx="1359">
                  <c:v>5.9933333333333297E-3</c:v>
                </c:pt>
                <c:pt idx="1360">
                  <c:v>6.94E-3</c:v>
                </c:pt>
                <c:pt idx="1361">
                  <c:v>1.45866666666666E-2</c:v>
                </c:pt>
                <c:pt idx="1362">
                  <c:v>1.3386666666666601E-2</c:v>
                </c:pt>
                <c:pt idx="1363">
                  <c:v>7.6666666666666602E-3</c:v>
                </c:pt>
                <c:pt idx="1364">
                  <c:v>1.83866666666666E-2</c:v>
                </c:pt>
                <c:pt idx="1365">
                  <c:v>7.09333333333333E-3</c:v>
                </c:pt>
                <c:pt idx="1366">
                  <c:v>3.2200000000000002E-3</c:v>
                </c:pt>
                <c:pt idx="1367">
                  <c:v>7.3466666666666602E-3</c:v>
                </c:pt>
                <c:pt idx="1368">
                  <c:v>8.90666666666666E-3</c:v>
                </c:pt>
                <c:pt idx="1369">
                  <c:v>1.17533333333333E-2</c:v>
                </c:pt>
                <c:pt idx="1370">
                  <c:v>2.78666666666666E-3</c:v>
                </c:pt>
                <c:pt idx="1371">
                  <c:v>4.8733333333333302E-3</c:v>
                </c:pt>
                <c:pt idx="1372">
                  <c:v>1.1966666666666599E-2</c:v>
                </c:pt>
                <c:pt idx="1373">
                  <c:v>9.92E-3</c:v>
                </c:pt>
                <c:pt idx="1374">
                  <c:v>1.0413333333333301E-2</c:v>
                </c:pt>
                <c:pt idx="1375">
                  <c:v>5.4000000000000003E-3</c:v>
                </c:pt>
                <c:pt idx="1376">
                  <c:v>6.5733333333333303E-3</c:v>
                </c:pt>
                <c:pt idx="1377">
                  <c:v>4.5599999999999998E-3</c:v>
                </c:pt>
                <c:pt idx="1378">
                  <c:v>3.1733333333333301E-3</c:v>
                </c:pt>
                <c:pt idx="1379">
                  <c:v>2.8866666666666602E-3</c:v>
                </c:pt>
                <c:pt idx="1380">
                  <c:v>2.1800000000000001E-3</c:v>
                </c:pt>
                <c:pt idx="1381">
                  <c:v>7.0466666666666603E-3</c:v>
                </c:pt>
                <c:pt idx="1382">
                  <c:v>6.77333333333333E-3</c:v>
                </c:pt>
                <c:pt idx="1383">
                  <c:v>6.1000000000000004E-3</c:v>
                </c:pt>
                <c:pt idx="1384" formatCode="0.00E+00">
                  <c:v>-9.9333333333333305E-4</c:v>
                </c:pt>
                <c:pt idx="1385">
                  <c:v>4.9933333333333297E-3</c:v>
                </c:pt>
                <c:pt idx="1386">
                  <c:v>8.2199999999999999E-3</c:v>
                </c:pt>
                <c:pt idx="1387">
                  <c:v>8.0933333333333309E-3</c:v>
                </c:pt>
                <c:pt idx="1388">
                  <c:v>9.6799999999999994E-3</c:v>
                </c:pt>
                <c:pt idx="1389">
                  <c:v>1.7799999999999999E-3</c:v>
                </c:pt>
                <c:pt idx="1390">
                  <c:v>4.1799999999999997E-3</c:v>
                </c:pt>
                <c:pt idx="1391">
                  <c:v>4.8666666666666598E-3</c:v>
                </c:pt>
                <c:pt idx="1392">
                  <c:v>6.7866666666666596E-3</c:v>
                </c:pt>
                <c:pt idx="1393">
                  <c:v>4.77333333333333E-3</c:v>
                </c:pt>
                <c:pt idx="1394">
                  <c:v>7.3733333333333298E-3</c:v>
                </c:pt>
                <c:pt idx="1395">
                  <c:v>5.9533333333333296E-3</c:v>
                </c:pt>
                <c:pt idx="1396">
                  <c:v>2.6199999999999999E-3</c:v>
                </c:pt>
                <c:pt idx="1397">
                  <c:v>7.9533333333333296E-3</c:v>
                </c:pt>
                <c:pt idx="1398">
                  <c:v>2.3533333333333301E-3</c:v>
                </c:pt>
                <c:pt idx="1399">
                  <c:v>4.8133333333333301E-3</c:v>
                </c:pt>
                <c:pt idx="1400">
                  <c:v>7.60666666666666E-3</c:v>
                </c:pt>
                <c:pt idx="1401">
                  <c:v>6.8432835820895497E-3</c:v>
                </c:pt>
                <c:pt idx="1402">
                  <c:v>4.6933333333333297E-3</c:v>
                </c:pt>
                <c:pt idx="1403">
                  <c:v>6.45333333333333E-3</c:v>
                </c:pt>
                <c:pt idx="1404">
                  <c:v>5.62666666666666E-3</c:v>
                </c:pt>
                <c:pt idx="1405">
                  <c:v>4.4266666666666604E-3</c:v>
                </c:pt>
                <c:pt idx="1406">
                  <c:v>4.3466666666666601E-3</c:v>
                </c:pt>
                <c:pt idx="1407">
                  <c:v>3.6666666666666601E-3</c:v>
                </c:pt>
                <c:pt idx="1408">
                  <c:v>6.0400000000000002E-3</c:v>
                </c:pt>
                <c:pt idx="1409">
                  <c:v>1.0746666666666601E-2</c:v>
                </c:pt>
                <c:pt idx="1410">
                  <c:v>6.4866666666666597E-3</c:v>
                </c:pt>
                <c:pt idx="1411">
                  <c:v>8.0199999999999994E-3</c:v>
                </c:pt>
                <c:pt idx="1412">
                  <c:v>-8.4933333333333302E-3</c:v>
                </c:pt>
                <c:pt idx="1413">
                  <c:v>4.8199999999999996E-3</c:v>
                </c:pt>
                <c:pt idx="1414">
                  <c:v>3.0533333333333302E-3</c:v>
                </c:pt>
                <c:pt idx="1415">
                  <c:v>2.7333333333333298E-3</c:v>
                </c:pt>
                <c:pt idx="1416">
                  <c:v>1.9599999999999999E-3</c:v>
                </c:pt>
                <c:pt idx="1417">
                  <c:v>5.2399999999999999E-3</c:v>
                </c:pt>
                <c:pt idx="1418">
                  <c:v>6.1000000000000004E-3</c:v>
                </c:pt>
                <c:pt idx="1419">
                  <c:v>3.28666666666666E-3</c:v>
                </c:pt>
                <c:pt idx="1420">
                  <c:v>5.4133333333333299E-3</c:v>
                </c:pt>
                <c:pt idx="1421">
                  <c:v>5.6866666666666602E-3</c:v>
                </c:pt>
                <c:pt idx="1422">
                  <c:v>5.8466666666666597E-3</c:v>
                </c:pt>
                <c:pt idx="1423">
                  <c:v>3.3266666666666601E-3</c:v>
                </c:pt>
                <c:pt idx="1424">
                  <c:v>2.0200000000000001E-3</c:v>
                </c:pt>
                <c:pt idx="1425">
                  <c:v>4.77333333333333E-3</c:v>
                </c:pt>
                <c:pt idx="1426">
                  <c:v>4.9866666666666601E-3</c:v>
                </c:pt>
                <c:pt idx="1427">
                  <c:v>4.8199999999999996E-3</c:v>
                </c:pt>
                <c:pt idx="1428">
                  <c:v>3.0799999999999998E-3</c:v>
                </c:pt>
                <c:pt idx="1429">
                  <c:v>4.3400000000000001E-3</c:v>
                </c:pt>
                <c:pt idx="1430">
                  <c:v>6.43333333333333E-3</c:v>
                </c:pt>
                <c:pt idx="1431">
                  <c:v>3.94666666666666E-3</c:v>
                </c:pt>
                <c:pt idx="1432">
                  <c:v>3.4266666666666599E-3</c:v>
                </c:pt>
                <c:pt idx="1433">
                  <c:v>8.9599999999999992E-3</c:v>
                </c:pt>
                <c:pt idx="1434">
                  <c:v>9.4999999999999998E-3</c:v>
                </c:pt>
                <c:pt idx="1435">
                  <c:v>3.28666666666666E-3</c:v>
                </c:pt>
                <c:pt idx="1436">
                  <c:v>1.02933333333333E-2</c:v>
                </c:pt>
                <c:pt idx="1437">
                  <c:v>7.1399999999999996E-3</c:v>
                </c:pt>
                <c:pt idx="1438">
                  <c:v>4.3733333333333298E-3</c:v>
                </c:pt>
                <c:pt idx="1439">
                  <c:v>5.4466666666666604E-3</c:v>
                </c:pt>
                <c:pt idx="1440">
                  <c:v>8.9466666666666601E-3</c:v>
                </c:pt>
                <c:pt idx="1441">
                  <c:v>5.1066666666666604E-3</c:v>
                </c:pt>
                <c:pt idx="1442">
                  <c:v>8.3733333333333299E-3</c:v>
                </c:pt>
                <c:pt idx="1443">
                  <c:v>8.4799999999999997E-3</c:v>
                </c:pt>
                <c:pt idx="1444">
                  <c:v>9.5533333333333303E-3</c:v>
                </c:pt>
                <c:pt idx="1445">
                  <c:v>8.7919463087248306E-3</c:v>
                </c:pt>
                <c:pt idx="1446">
                  <c:v>7.28E-3</c:v>
                </c:pt>
                <c:pt idx="1447">
                  <c:v>7.5399999999999998E-3</c:v>
                </c:pt>
                <c:pt idx="1448">
                  <c:v>8.2333333333333304E-3</c:v>
                </c:pt>
                <c:pt idx="1449">
                  <c:v>3.8333333333333301E-3</c:v>
                </c:pt>
                <c:pt idx="1450">
                  <c:v>6.1799999999999997E-3</c:v>
                </c:pt>
                <c:pt idx="1451">
                  <c:v>7.5333333333333303E-3</c:v>
                </c:pt>
                <c:pt idx="1452">
                  <c:v>7.0666666666666603E-3</c:v>
                </c:pt>
                <c:pt idx="1453">
                  <c:v>1.13666666666666E-2</c:v>
                </c:pt>
                <c:pt idx="1454">
                  <c:v>6.7200000000000003E-3</c:v>
                </c:pt>
                <c:pt idx="1455">
                  <c:v>5.5933333333333304E-3</c:v>
                </c:pt>
                <c:pt idx="1456">
                  <c:v>1.01E-2</c:v>
                </c:pt>
                <c:pt idx="1457">
                  <c:v>9.7933333333333292E-3</c:v>
                </c:pt>
                <c:pt idx="1458">
                  <c:v>6.2066666666666598E-3</c:v>
                </c:pt>
                <c:pt idx="1459">
                  <c:v>5.0333333333333298E-3</c:v>
                </c:pt>
                <c:pt idx="1460">
                  <c:v>6.0733333333333299E-3</c:v>
                </c:pt>
                <c:pt idx="1461">
                  <c:v>7.4000000000000003E-3</c:v>
                </c:pt>
                <c:pt idx="1462">
                  <c:v>2.8733333333333302E-3</c:v>
                </c:pt>
                <c:pt idx="1463">
                  <c:v>5.8599999999999998E-3</c:v>
                </c:pt>
                <c:pt idx="1464">
                  <c:v>4.2199999999999998E-3</c:v>
                </c:pt>
                <c:pt idx="1465">
                  <c:v>1.0611111111111101E-2</c:v>
                </c:pt>
                <c:pt idx="1466">
                  <c:v>-1.12222222222222E-3</c:v>
                </c:pt>
                <c:pt idx="1490">
                  <c:v>4.5301204819277099E-3</c:v>
                </c:pt>
                <c:pt idx="1491">
                  <c:v>7.5466666666666599E-3</c:v>
                </c:pt>
                <c:pt idx="1492">
                  <c:v>3.4066666666666598E-3</c:v>
                </c:pt>
                <c:pt idx="1493">
                  <c:v>2.8466666666666601E-3</c:v>
                </c:pt>
                <c:pt idx="1494">
                  <c:v>5.4333333333333299E-3</c:v>
                </c:pt>
                <c:pt idx="1495">
                  <c:v>4.4200000000000003E-3</c:v>
                </c:pt>
                <c:pt idx="1496">
                  <c:v>9.4533333333333292E-3</c:v>
                </c:pt>
                <c:pt idx="1497">
                  <c:v>5.8666666666666598E-3</c:v>
                </c:pt>
                <c:pt idx="1498">
                  <c:v>4.9533333333333304E-3</c:v>
                </c:pt>
                <c:pt idx="1499">
                  <c:v>5.7466666666666603E-3</c:v>
                </c:pt>
                <c:pt idx="1500">
                  <c:v>4.8599999999999997E-3</c:v>
                </c:pt>
                <c:pt idx="1501">
                  <c:v>7.45333333333333E-3</c:v>
                </c:pt>
                <c:pt idx="1502">
                  <c:v>4.96E-3</c:v>
                </c:pt>
                <c:pt idx="1503">
                  <c:v>6.4133333333333299E-3</c:v>
                </c:pt>
                <c:pt idx="1504">
                  <c:v>4.1933333333333302E-3</c:v>
                </c:pt>
                <c:pt idx="1505">
                  <c:v>6.8466666666666598E-3</c:v>
                </c:pt>
                <c:pt idx="1506">
                  <c:v>8.8733333333333303E-3</c:v>
                </c:pt>
                <c:pt idx="1507">
                  <c:v>5.8533333333333302E-3</c:v>
                </c:pt>
                <c:pt idx="1508">
                  <c:v>7.3200000000000001E-3</c:v>
                </c:pt>
                <c:pt idx="1509">
                  <c:v>5.45333333333333E-3</c:v>
                </c:pt>
                <c:pt idx="1510">
                  <c:v>5.0466666666666602E-3</c:v>
                </c:pt>
                <c:pt idx="1511">
                  <c:v>8.7733333333333292E-3</c:v>
                </c:pt>
                <c:pt idx="1512">
                  <c:v>4.7533333333333299E-3</c:v>
                </c:pt>
                <c:pt idx="1513">
                  <c:v>6.45333333333333E-3</c:v>
                </c:pt>
                <c:pt idx="1514">
                  <c:v>6.0666666666666603E-3</c:v>
                </c:pt>
                <c:pt idx="1515">
                  <c:v>6.4999999999999997E-3</c:v>
                </c:pt>
                <c:pt idx="1516">
                  <c:v>2.9066666666666598E-3</c:v>
                </c:pt>
                <c:pt idx="1517">
                  <c:v>6.62E-3</c:v>
                </c:pt>
                <c:pt idx="1518">
                  <c:v>3.5999999999999999E-3</c:v>
                </c:pt>
                <c:pt idx="1519">
                  <c:v>5.2199999999999998E-3</c:v>
                </c:pt>
                <c:pt idx="1520">
                  <c:v>8.1266666666666605E-3</c:v>
                </c:pt>
                <c:pt idx="1521">
                  <c:v>5.8199999999999997E-3</c:v>
                </c:pt>
                <c:pt idx="1522">
                  <c:v>4.7866666666666604E-3</c:v>
                </c:pt>
                <c:pt idx="1523">
                  <c:v>5.2199999999999998E-3</c:v>
                </c:pt>
                <c:pt idx="1524">
                  <c:v>5.3600000000000002E-3</c:v>
                </c:pt>
                <c:pt idx="1525">
                  <c:v>6.8466666666666598E-3</c:v>
                </c:pt>
                <c:pt idx="1526">
                  <c:v>2.5333333333333301E-3</c:v>
                </c:pt>
                <c:pt idx="1527">
                  <c:v>7.7866666666666596E-3</c:v>
                </c:pt>
                <c:pt idx="1528">
                  <c:v>5.5533333333333303E-3</c:v>
                </c:pt>
                <c:pt idx="1529">
                  <c:v>2.8E-3</c:v>
                </c:pt>
                <c:pt idx="1530">
                  <c:v>6.77333333333333E-3</c:v>
                </c:pt>
                <c:pt idx="1531">
                  <c:v>6.3533333333333298E-3</c:v>
                </c:pt>
                <c:pt idx="1532">
                  <c:v>1.6266666666666599E-3</c:v>
                </c:pt>
                <c:pt idx="1533" formatCode="0.00E+00">
                  <c:v>2.73333333333333E-4</c:v>
                </c:pt>
                <c:pt idx="1534">
                  <c:v>5.7333333333333299E-3</c:v>
                </c:pt>
                <c:pt idx="1535">
                  <c:v>7.0266666666666602E-3</c:v>
                </c:pt>
                <c:pt idx="1536">
                  <c:v>2.9066666666666598E-3</c:v>
                </c:pt>
                <c:pt idx="1537">
                  <c:v>5.5133333333333302E-3</c:v>
                </c:pt>
                <c:pt idx="1538">
                  <c:v>5.4400000000000004E-3</c:v>
                </c:pt>
                <c:pt idx="1539">
                  <c:v>2.96666666666666E-3</c:v>
                </c:pt>
                <c:pt idx="1540">
                  <c:v>3.45333333333333E-3</c:v>
                </c:pt>
                <c:pt idx="1541">
                  <c:v>2.7733333333333299E-3</c:v>
                </c:pt>
                <c:pt idx="1542">
                  <c:v>4.6866666666666602E-3</c:v>
                </c:pt>
                <c:pt idx="1543" formatCode="0.00E+00">
                  <c:v>9.7999999999999997E-4</c:v>
                </c:pt>
                <c:pt idx="1544">
                  <c:v>8.1029411764705801E-3</c:v>
                </c:pt>
                <c:pt idx="1545" formatCode="0.00E+00">
                  <c:v>2.2666666666666601E-4</c:v>
                </c:pt>
                <c:pt idx="1546">
                  <c:v>5.6133333333333304E-3</c:v>
                </c:pt>
                <c:pt idx="1547">
                  <c:v>1.83333333333333E-3</c:v>
                </c:pt>
                <c:pt idx="1548">
                  <c:v>4.3800000000000002E-3</c:v>
                </c:pt>
                <c:pt idx="1549">
                  <c:v>6.3200000000000001E-3</c:v>
                </c:pt>
                <c:pt idx="1550">
                  <c:v>4.5533333333333302E-3</c:v>
                </c:pt>
                <c:pt idx="1551">
                  <c:v>1.6133333333333299E-3</c:v>
                </c:pt>
                <c:pt idx="1552">
                  <c:v>3.65333333333333E-3</c:v>
                </c:pt>
                <c:pt idx="1553">
                  <c:v>7.7000000000000002E-3</c:v>
                </c:pt>
                <c:pt idx="1554">
                  <c:v>8.41333333333333E-3</c:v>
                </c:pt>
                <c:pt idx="1555">
                  <c:v>6.0333333333333298E-3</c:v>
                </c:pt>
                <c:pt idx="1556" formatCode="0.00E+00">
                  <c:v>2.93333333333333E-4</c:v>
                </c:pt>
                <c:pt idx="1557">
                  <c:v>8.4333333333333291E-3</c:v>
                </c:pt>
                <c:pt idx="1558">
                  <c:v>6.7400000000000003E-3</c:v>
                </c:pt>
                <c:pt idx="1559">
                  <c:v>4.4066666666666603E-3</c:v>
                </c:pt>
                <c:pt idx="1560">
                  <c:v>9.5533333333333303E-3</c:v>
                </c:pt>
                <c:pt idx="1561">
                  <c:v>1.1266666666666599E-3</c:v>
                </c:pt>
                <c:pt idx="1562">
                  <c:v>1.116E-2</c:v>
                </c:pt>
                <c:pt idx="1563">
                  <c:v>7.3666666666666603E-3</c:v>
                </c:pt>
                <c:pt idx="1564">
                  <c:v>1.33266666666666E-2</c:v>
                </c:pt>
                <c:pt idx="1565">
                  <c:v>1.08666666666666E-3</c:v>
                </c:pt>
                <c:pt idx="1566">
                  <c:v>6.2066666666666598E-3</c:v>
                </c:pt>
                <c:pt idx="1567">
                  <c:v>5.5866666666666599E-3</c:v>
                </c:pt>
                <c:pt idx="1568">
                  <c:v>9.4000000000000004E-3</c:v>
                </c:pt>
                <c:pt idx="1569">
                  <c:v>7.3066666666666601E-3</c:v>
                </c:pt>
                <c:pt idx="1570">
                  <c:v>4.7999999999999996E-3</c:v>
                </c:pt>
                <c:pt idx="1571">
                  <c:v>4.0266666666666602E-3</c:v>
                </c:pt>
                <c:pt idx="1572">
                  <c:v>3.0799999999999998E-3</c:v>
                </c:pt>
                <c:pt idx="1573">
                  <c:v>9.4533333333333292E-3</c:v>
                </c:pt>
                <c:pt idx="1574">
                  <c:v>6.0600000000000003E-3</c:v>
                </c:pt>
                <c:pt idx="1575">
                  <c:v>2.3733333333333302E-3</c:v>
                </c:pt>
                <c:pt idx="1576">
                  <c:v>3.9133333333333303E-3</c:v>
                </c:pt>
                <c:pt idx="1577">
                  <c:v>4.5999999999999999E-3</c:v>
                </c:pt>
                <c:pt idx="1578">
                  <c:v>3.7599999999999999E-3</c:v>
                </c:pt>
                <c:pt idx="1579">
                  <c:v>9.5133333333333302E-3</c:v>
                </c:pt>
                <c:pt idx="1580">
                  <c:v>8.4399999999999996E-3</c:v>
                </c:pt>
                <c:pt idx="1581">
                  <c:v>5.1066666666666604E-3</c:v>
                </c:pt>
                <c:pt idx="1582">
                  <c:v>3.62E-3</c:v>
                </c:pt>
                <c:pt idx="1583">
                  <c:v>6.6333333333333296E-3</c:v>
                </c:pt>
                <c:pt idx="1584">
                  <c:v>4.6600000000000001E-3</c:v>
                </c:pt>
                <c:pt idx="1585" formatCode="0.00E+00">
                  <c:v>1.5333333333333301E-4</c:v>
                </c:pt>
                <c:pt idx="1586">
                  <c:v>3.32E-3</c:v>
                </c:pt>
                <c:pt idx="1587">
                  <c:v>6.4799999999999996E-3</c:v>
                </c:pt>
                <c:pt idx="1588">
                  <c:v>5.0000000000000001E-3</c:v>
                </c:pt>
                <c:pt idx="1589">
                  <c:v>5.2266666666666598E-3</c:v>
                </c:pt>
                <c:pt idx="1590">
                  <c:v>2.0999999999999999E-3</c:v>
                </c:pt>
                <c:pt idx="1591">
                  <c:v>3.46666666666666E-3</c:v>
                </c:pt>
                <c:pt idx="1592">
                  <c:v>2.65333333333333E-3</c:v>
                </c:pt>
                <c:pt idx="1593">
                  <c:v>4.1999999999999997E-3</c:v>
                </c:pt>
                <c:pt idx="1594">
                  <c:v>6.8066666666666597E-3</c:v>
                </c:pt>
                <c:pt idx="1595">
                  <c:v>1.9400000000000001E-3</c:v>
                </c:pt>
                <c:pt idx="1596">
                  <c:v>5.5533333333333303E-3</c:v>
                </c:pt>
                <c:pt idx="1597">
                  <c:v>1.7733333333333301E-3</c:v>
                </c:pt>
                <c:pt idx="1598" formatCode="0.00E+00">
                  <c:v>7.9333333333333296E-4</c:v>
                </c:pt>
                <c:pt idx="1599">
                  <c:v>3.8666666666666602E-3</c:v>
                </c:pt>
                <c:pt idx="1600">
                  <c:v>6.5799999999999999E-3</c:v>
                </c:pt>
                <c:pt idx="1601">
                  <c:v>9.3200000000000002E-3</c:v>
                </c:pt>
                <c:pt idx="1602">
                  <c:v>6.13333333333333E-3</c:v>
                </c:pt>
                <c:pt idx="1603">
                  <c:v>8.8199999999999997E-3</c:v>
                </c:pt>
                <c:pt idx="1604">
                  <c:v>8.5199999999999998E-3</c:v>
                </c:pt>
                <c:pt idx="1605">
                  <c:v>7.92E-3</c:v>
                </c:pt>
                <c:pt idx="1606">
                  <c:v>2.49333333333333E-3</c:v>
                </c:pt>
                <c:pt idx="1607">
                  <c:v>7.92E-3</c:v>
                </c:pt>
                <c:pt idx="1608">
                  <c:v>5.1000000000000004E-3</c:v>
                </c:pt>
                <c:pt idx="1609">
                  <c:v>6.4733333333333301E-3</c:v>
                </c:pt>
                <c:pt idx="1610">
                  <c:v>2.0666666666666598E-3</c:v>
                </c:pt>
                <c:pt idx="1611">
                  <c:v>1.0493333333333301E-2</c:v>
                </c:pt>
                <c:pt idx="1612">
                  <c:v>4.5999999999999999E-3</c:v>
                </c:pt>
                <c:pt idx="1613">
                  <c:v>6.8999999999999999E-3</c:v>
                </c:pt>
                <c:pt idx="1614">
                  <c:v>5.64E-3</c:v>
                </c:pt>
                <c:pt idx="1615">
                  <c:v>3.65333333333333E-3</c:v>
                </c:pt>
                <c:pt idx="1616">
                  <c:v>3.8999999999999998E-3</c:v>
                </c:pt>
                <c:pt idx="1617" formatCode="0.00E+00">
                  <c:v>2.0666666666666601E-4</c:v>
                </c:pt>
                <c:pt idx="1618">
                  <c:v>7.1866666666666598E-3</c:v>
                </c:pt>
                <c:pt idx="1619">
                  <c:v>1.7659999999999999E-2</c:v>
                </c:pt>
                <c:pt idx="1620">
                  <c:v>5.7200000000000003E-3</c:v>
                </c:pt>
                <c:pt idx="1621">
                  <c:v>6.8666666666666598E-3</c:v>
                </c:pt>
                <c:pt idx="1622">
                  <c:v>4.5533333333333302E-3</c:v>
                </c:pt>
                <c:pt idx="1623">
                  <c:v>6.0600000000000003E-3</c:v>
                </c:pt>
                <c:pt idx="1624">
                  <c:v>8.1066666666666596E-3</c:v>
                </c:pt>
                <c:pt idx="1625">
                  <c:v>1.03466666666666E-2</c:v>
                </c:pt>
                <c:pt idx="1626">
                  <c:v>1.19133333333333E-2</c:v>
                </c:pt>
                <c:pt idx="1627">
                  <c:v>7.7333333333333299E-3</c:v>
                </c:pt>
                <c:pt idx="1628">
                  <c:v>7.7866666666666596E-3</c:v>
                </c:pt>
                <c:pt idx="1629">
                  <c:v>1.30133333333333E-2</c:v>
                </c:pt>
                <c:pt idx="1630" formatCode="0.00E+00">
                  <c:v>5.1333333333333298E-4</c:v>
                </c:pt>
                <c:pt idx="1631">
                  <c:v>4.1999999999999997E-3</c:v>
                </c:pt>
                <c:pt idx="1632">
                  <c:v>8.5400000000000007E-3</c:v>
                </c:pt>
                <c:pt idx="1633">
                  <c:v>1.00933333333333E-2</c:v>
                </c:pt>
                <c:pt idx="1634">
                  <c:v>8.5933333333333296E-3</c:v>
                </c:pt>
                <c:pt idx="1635">
                  <c:v>7.8200000000000006E-3</c:v>
                </c:pt>
                <c:pt idx="1636">
                  <c:v>2.3866666666666602E-3</c:v>
                </c:pt>
                <c:pt idx="1637">
                  <c:v>6.3E-3</c:v>
                </c:pt>
                <c:pt idx="1638">
                  <c:v>4.8866666666666598E-3</c:v>
                </c:pt>
                <c:pt idx="1639">
                  <c:v>9.3266666666666602E-3</c:v>
                </c:pt>
                <c:pt idx="1640">
                  <c:v>1.7086666666666601E-2</c:v>
                </c:pt>
                <c:pt idx="1641">
                  <c:v>7.3333333333333297E-3</c:v>
                </c:pt>
                <c:pt idx="1642">
                  <c:v>1.3293333333333299E-2</c:v>
                </c:pt>
                <c:pt idx="1643">
                  <c:v>6.7000000000000002E-3</c:v>
                </c:pt>
                <c:pt idx="1644">
                  <c:v>1.0953333333333299E-2</c:v>
                </c:pt>
                <c:pt idx="1645">
                  <c:v>8.5933333333333296E-3</c:v>
                </c:pt>
                <c:pt idx="1646">
                  <c:v>7.1666666666666597E-3</c:v>
                </c:pt>
                <c:pt idx="1647">
                  <c:v>6.5866666666666599E-3</c:v>
                </c:pt>
                <c:pt idx="1648">
                  <c:v>8.4866666666666597E-3</c:v>
                </c:pt>
                <c:pt idx="1649">
                  <c:v>5.4666666666666596E-3</c:v>
                </c:pt>
                <c:pt idx="1650">
                  <c:v>4.5599999999999998E-3</c:v>
                </c:pt>
                <c:pt idx="1651">
                  <c:v>7.6666666666666602E-3</c:v>
                </c:pt>
                <c:pt idx="1652">
                  <c:v>2.1733333333333301E-3</c:v>
                </c:pt>
                <c:pt idx="1653">
                  <c:v>6.1066666666666604E-3</c:v>
                </c:pt>
                <c:pt idx="1654">
                  <c:v>8.2799999999999992E-3</c:v>
                </c:pt>
                <c:pt idx="1655">
                  <c:v>7.2533333333333304E-3</c:v>
                </c:pt>
                <c:pt idx="1656">
                  <c:v>4.6333333333333296E-3</c:v>
                </c:pt>
                <c:pt idx="1657">
                  <c:v>6.8933333333333303E-3</c:v>
                </c:pt>
                <c:pt idx="1658">
                  <c:v>5.2133333333333302E-3</c:v>
                </c:pt>
                <c:pt idx="1659">
                  <c:v>5.28666666666666E-3</c:v>
                </c:pt>
                <c:pt idx="1660">
                  <c:v>5.2399999999999999E-3</c:v>
                </c:pt>
                <c:pt idx="1661">
                  <c:v>6.1666666666666597E-3</c:v>
                </c:pt>
                <c:pt idx="1662">
                  <c:v>9.2066666666666599E-3</c:v>
                </c:pt>
                <c:pt idx="1663">
                  <c:v>9.2800000000000001E-3</c:v>
                </c:pt>
                <c:pt idx="1664">
                  <c:v>8.4333333333333291E-3</c:v>
                </c:pt>
                <c:pt idx="1665">
                  <c:v>1.31133333333333E-2</c:v>
                </c:pt>
                <c:pt idx="1666">
                  <c:v>8.3599999999999994E-3</c:v>
                </c:pt>
                <c:pt idx="1667">
                  <c:v>5.1866666666666597E-3</c:v>
                </c:pt>
                <c:pt idx="1668">
                  <c:v>1.43066666666666E-2</c:v>
                </c:pt>
                <c:pt idx="1669">
                  <c:v>8.7266666666666604E-3</c:v>
                </c:pt>
                <c:pt idx="1670">
                  <c:v>7.7066666666666603E-3</c:v>
                </c:pt>
                <c:pt idx="1671">
                  <c:v>6.5799999999999999E-3</c:v>
                </c:pt>
                <c:pt idx="1672">
                  <c:v>8.2266666666666599E-3</c:v>
                </c:pt>
                <c:pt idx="1673">
                  <c:v>7.8733333333333294E-3</c:v>
                </c:pt>
                <c:pt idx="1674">
                  <c:v>6.0533333333333298E-3</c:v>
                </c:pt>
                <c:pt idx="1675">
                  <c:v>7.4000000000000003E-3</c:v>
                </c:pt>
                <c:pt idx="1676">
                  <c:v>3.4266666666666599E-3</c:v>
                </c:pt>
                <c:pt idx="1677">
                  <c:v>3.8866666666666598E-3</c:v>
                </c:pt>
                <c:pt idx="1678">
                  <c:v>4.6333333333333296E-3</c:v>
                </c:pt>
                <c:pt idx="1679">
                  <c:v>7.3533333333333298E-3</c:v>
                </c:pt>
                <c:pt idx="1680">
                  <c:v>6.2133333333333303E-3</c:v>
                </c:pt>
                <c:pt idx="1681">
                  <c:v>7.6800000000000002E-3</c:v>
                </c:pt>
                <c:pt idx="1682">
                  <c:v>4.0466666666666602E-3</c:v>
                </c:pt>
                <c:pt idx="1683">
                  <c:v>6.3200000000000001E-3</c:v>
                </c:pt>
                <c:pt idx="1684">
                  <c:v>1.078E-2</c:v>
                </c:pt>
                <c:pt idx="1685">
                  <c:v>6.9333333333333304E-3</c:v>
                </c:pt>
                <c:pt idx="1686">
                  <c:v>6.3666666666666602E-3</c:v>
                </c:pt>
                <c:pt idx="1687">
                  <c:v>6.7266666666666603E-3</c:v>
                </c:pt>
                <c:pt idx="1688">
                  <c:v>1.07333333333333E-3</c:v>
                </c:pt>
                <c:pt idx="1689">
                  <c:v>6.5466666666666598E-3</c:v>
                </c:pt>
                <c:pt idx="1690">
                  <c:v>4.1799999999999997E-3</c:v>
                </c:pt>
                <c:pt idx="1691">
                  <c:v>2.82E-3</c:v>
                </c:pt>
                <c:pt idx="1692">
                  <c:v>6.2533333333333304E-3</c:v>
                </c:pt>
                <c:pt idx="1693">
                  <c:v>8.5599999999999999E-3</c:v>
                </c:pt>
                <c:pt idx="1694">
                  <c:v>7.28E-3</c:v>
                </c:pt>
                <c:pt idx="1695">
                  <c:v>8.8733333333333303E-3</c:v>
                </c:pt>
                <c:pt idx="1696">
                  <c:v>7.2066666666666598E-3</c:v>
                </c:pt>
                <c:pt idx="1697">
                  <c:v>8.9133333333333304E-3</c:v>
                </c:pt>
                <c:pt idx="1698">
                  <c:v>9.58E-3</c:v>
                </c:pt>
                <c:pt idx="1699">
                  <c:v>2.1733333333333301E-3</c:v>
                </c:pt>
                <c:pt idx="1700">
                  <c:v>7.4999999999999997E-3</c:v>
                </c:pt>
                <c:pt idx="1701">
                  <c:v>1.014E-2</c:v>
                </c:pt>
                <c:pt idx="1702">
                  <c:v>9.1866666666666607E-3</c:v>
                </c:pt>
                <c:pt idx="1703">
                  <c:v>4.94666666666666E-3</c:v>
                </c:pt>
                <c:pt idx="1704">
                  <c:v>1.0406666666666601E-2</c:v>
                </c:pt>
                <c:pt idx="1705">
                  <c:v>9.8866666666666599E-3</c:v>
                </c:pt>
                <c:pt idx="1706">
                  <c:v>6.7866666666666596E-3</c:v>
                </c:pt>
                <c:pt idx="1707">
                  <c:v>5.5666666666666599E-3</c:v>
                </c:pt>
                <c:pt idx="1708" formatCode="0.00E+00">
                  <c:v>7.7999999999999999E-4</c:v>
                </c:pt>
                <c:pt idx="1709">
                  <c:v>4.7133333333333298E-3</c:v>
                </c:pt>
                <c:pt idx="1710">
                  <c:v>6.9866666666666601E-3</c:v>
                </c:pt>
                <c:pt idx="1711">
                  <c:v>8.4600000000000005E-3</c:v>
                </c:pt>
                <c:pt idx="1712">
                  <c:v>4.4666666666666596E-3</c:v>
                </c:pt>
                <c:pt idx="1713">
                  <c:v>7.4733333333333301E-3</c:v>
                </c:pt>
                <c:pt idx="1714">
                  <c:v>4.47333333333333E-3</c:v>
                </c:pt>
                <c:pt idx="1715">
                  <c:v>8.1600000000000006E-3</c:v>
                </c:pt>
                <c:pt idx="1716">
                  <c:v>8.1333333333333292E-3</c:v>
                </c:pt>
                <c:pt idx="1717">
                  <c:v>1.1433333333333301E-2</c:v>
                </c:pt>
                <c:pt idx="1718">
                  <c:v>9.0600000000000003E-3</c:v>
                </c:pt>
                <c:pt idx="1719">
                  <c:v>8.4666666666666605E-3</c:v>
                </c:pt>
                <c:pt idx="1720">
                  <c:v>7.5333333333333303E-3</c:v>
                </c:pt>
                <c:pt idx="1721">
                  <c:v>1.10066666666666E-2</c:v>
                </c:pt>
                <c:pt idx="1722">
                  <c:v>1.37866666666666E-2</c:v>
                </c:pt>
                <c:pt idx="1723">
                  <c:v>4.5999999999999999E-3</c:v>
                </c:pt>
                <c:pt idx="1724">
                  <c:v>7.0400000000000003E-3</c:v>
                </c:pt>
                <c:pt idx="1725">
                  <c:v>-3.95396666666666</c:v>
                </c:pt>
                <c:pt idx="1726">
                  <c:v>-25.1831933333333</c:v>
                </c:pt>
                <c:pt idx="1727">
                  <c:v>-25.738813333333301</c:v>
                </c:pt>
                <c:pt idx="1728">
                  <c:v>-26.614466666666601</c:v>
                </c:pt>
                <c:pt idx="1729">
                  <c:v>-26.750593333333299</c:v>
                </c:pt>
                <c:pt idx="1730">
                  <c:v>-27.687306666666601</c:v>
                </c:pt>
                <c:pt idx="1731">
                  <c:v>-27.970739999999999</c:v>
                </c:pt>
                <c:pt idx="1732">
                  <c:v>-26.692553333333301</c:v>
                </c:pt>
                <c:pt idx="1733">
                  <c:v>-26.720526666666601</c:v>
                </c:pt>
                <c:pt idx="1734">
                  <c:v>-26.342646666666599</c:v>
                </c:pt>
                <c:pt idx="1735">
                  <c:v>-27.194886666666601</c:v>
                </c:pt>
                <c:pt idx="1736">
                  <c:v>-27.082833333333301</c:v>
                </c:pt>
                <c:pt idx="1737">
                  <c:v>-27.272939999999998</c:v>
                </c:pt>
                <c:pt idx="1738">
                  <c:v>-27.05254</c:v>
                </c:pt>
                <c:pt idx="1739">
                  <c:v>-27.48996</c:v>
                </c:pt>
                <c:pt idx="1740">
                  <c:v>-27.2417466666666</c:v>
                </c:pt>
                <c:pt idx="1741">
                  <c:v>-26.996133333333301</c:v>
                </c:pt>
                <c:pt idx="1742">
                  <c:v>-27.064779999999999</c:v>
                </c:pt>
                <c:pt idx="1743">
                  <c:v>-27.463740000000001</c:v>
                </c:pt>
                <c:pt idx="1744">
                  <c:v>-27.268173333333301</c:v>
                </c:pt>
                <c:pt idx="1745">
                  <c:v>-26.96256</c:v>
                </c:pt>
                <c:pt idx="1746">
                  <c:v>-28.170113333333301</c:v>
                </c:pt>
                <c:pt idx="1747">
                  <c:v>-28.995280000000001</c:v>
                </c:pt>
                <c:pt idx="1748">
                  <c:v>-29.277633333333299</c:v>
                </c:pt>
                <c:pt idx="1749">
                  <c:v>-29.274059999999999</c:v>
                </c:pt>
                <c:pt idx="1750">
                  <c:v>-28.793620000000001</c:v>
                </c:pt>
                <c:pt idx="1751">
                  <c:v>-29.3354933333333</c:v>
                </c:pt>
                <c:pt idx="1752">
                  <c:v>-29.055046666666598</c:v>
                </c:pt>
                <c:pt idx="1753">
                  <c:v>-29.457339999999999</c:v>
                </c:pt>
                <c:pt idx="1754">
                  <c:v>-29.759499999999999</c:v>
                </c:pt>
                <c:pt idx="1755">
                  <c:v>-29.451086666666601</c:v>
                </c:pt>
                <c:pt idx="1756">
                  <c:v>-29.410260000000001</c:v>
                </c:pt>
                <c:pt idx="1757">
                  <c:v>-29.8191666666666</c:v>
                </c:pt>
                <c:pt idx="1758">
                  <c:v>-30.481173333333299</c:v>
                </c:pt>
                <c:pt idx="1759">
                  <c:v>-30.185513333333301</c:v>
                </c:pt>
                <c:pt idx="1760">
                  <c:v>-30.271640000000001</c:v>
                </c:pt>
                <c:pt idx="1761">
                  <c:v>-29.8789533333333</c:v>
                </c:pt>
                <c:pt idx="1762">
                  <c:v>-29.971926666666601</c:v>
                </c:pt>
                <c:pt idx="1763">
                  <c:v>-29.908646666666598</c:v>
                </c:pt>
                <c:pt idx="1764">
                  <c:v>-29.936606666666599</c:v>
                </c:pt>
                <c:pt idx="1765">
                  <c:v>-29.3306133333333</c:v>
                </c:pt>
                <c:pt idx="1766">
                  <c:v>-30.432259999999999</c:v>
                </c:pt>
                <c:pt idx="1767">
                  <c:v>-30.137440000000002</c:v>
                </c:pt>
                <c:pt idx="1768">
                  <c:v>-28.982320000000001</c:v>
                </c:pt>
                <c:pt idx="1769">
                  <c:v>-30.288933333333301</c:v>
                </c:pt>
                <c:pt idx="1770">
                  <c:v>-29.619540000000001</c:v>
                </c:pt>
                <c:pt idx="1771">
                  <c:v>-29.988913333333301</c:v>
                </c:pt>
                <c:pt idx="1772">
                  <c:v>-30.03096</c:v>
                </c:pt>
                <c:pt idx="1773">
                  <c:v>-29.68844</c:v>
                </c:pt>
                <c:pt idx="1774">
                  <c:v>-30.514513333333301</c:v>
                </c:pt>
                <c:pt idx="1775">
                  <c:v>-30.331240000000001</c:v>
                </c:pt>
                <c:pt idx="1776">
                  <c:v>-30.456426666666601</c:v>
                </c:pt>
                <c:pt idx="1777">
                  <c:v>-30.681666666666601</c:v>
                </c:pt>
                <c:pt idx="1778">
                  <c:v>-29.768646666666601</c:v>
                </c:pt>
                <c:pt idx="1779">
                  <c:v>-30.3026466666666</c:v>
                </c:pt>
                <c:pt idx="1780">
                  <c:v>-29.955773333333301</c:v>
                </c:pt>
                <c:pt idx="1781">
                  <c:v>-29.1680733333333</c:v>
                </c:pt>
                <c:pt idx="1782">
                  <c:v>-30.283100000000001</c:v>
                </c:pt>
                <c:pt idx="1783">
                  <c:v>-29.166080000000001</c:v>
                </c:pt>
                <c:pt idx="1784">
                  <c:v>-30.43946</c:v>
                </c:pt>
                <c:pt idx="1785">
                  <c:v>-30.62454</c:v>
                </c:pt>
                <c:pt idx="1786">
                  <c:v>-30.031046666666601</c:v>
                </c:pt>
                <c:pt idx="1787">
                  <c:v>-30.394880000000001</c:v>
                </c:pt>
                <c:pt idx="1788">
                  <c:v>-30.315860000000001</c:v>
                </c:pt>
                <c:pt idx="1789">
                  <c:v>-29.962053333333301</c:v>
                </c:pt>
                <c:pt idx="1790">
                  <c:v>-30.048693333333301</c:v>
                </c:pt>
                <c:pt idx="1791">
                  <c:v>-30.756406666666599</c:v>
                </c:pt>
                <c:pt idx="1792">
                  <c:v>-30.2231666666666</c:v>
                </c:pt>
                <c:pt idx="1793">
                  <c:v>-30.545206666666601</c:v>
                </c:pt>
                <c:pt idx="1794">
                  <c:v>-30.3135333333333</c:v>
                </c:pt>
                <c:pt idx="1795">
                  <c:v>-30.3345666666666</c:v>
                </c:pt>
                <c:pt idx="1796">
                  <c:v>-30.5134133333333</c:v>
                </c:pt>
                <c:pt idx="1797">
                  <c:v>-29.566659999999999</c:v>
                </c:pt>
                <c:pt idx="1798">
                  <c:v>-29.7343333333333</c:v>
                </c:pt>
                <c:pt idx="1799">
                  <c:v>-30.2390133333333</c:v>
                </c:pt>
                <c:pt idx="1800">
                  <c:v>-30.0523666666666</c:v>
                </c:pt>
                <c:pt idx="1801">
                  <c:v>-29.275453333333299</c:v>
                </c:pt>
                <c:pt idx="1802">
                  <c:v>-29.602979999999999</c:v>
                </c:pt>
                <c:pt idx="1803">
                  <c:v>-30.111519999999999</c:v>
                </c:pt>
                <c:pt idx="1804">
                  <c:v>-29.2851133333333</c:v>
                </c:pt>
                <c:pt idx="1805">
                  <c:v>-29.0300466666666</c:v>
                </c:pt>
                <c:pt idx="1806">
                  <c:v>-29.712926666666601</c:v>
                </c:pt>
                <c:pt idx="1807">
                  <c:v>-29.233319999999999</c:v>
                </c:pt>
                <c:pt idx="1808">
                  <c:v>-29.925426666666599</c:v>
                </c:pt>
                <c:pt idx="1809">
                  <c:v>-28.6935133333333</c:v>
                </c:pt>
                <c:pt idx="1810">
                  <c:v>-29.919646666666601</c:v>
                </c:pt>
                <c:pt idx="1811">
                  <c:v>-30.273140000000001</c:v>
                </c:pt>
                <c:pt idx="1812">
                  <c:v>-30.100533333333299</c:v>
                </c:pt>
                <c:pt idx="1813">
                  <c:v>-29.2136066666666</c:v>
                </c:pt>
                <c:pt idx="1814">
                  <c:v>-29.748953333333301</c:v>
                </c:pt>
                <c:pt idx="1815">
                  <c:v>-29.2898</c:v>
                </c:pt>
                <c:pt idx="1816">
                  <c:v>-29.865819999999999</c:v>
                </c:pt>
                <c:pt idx="1817">
                  <c:v>-30.31148</c:v>
                </c:pt>
                <c:pt idx="1818">
                  <c:v>-29.733733333333301</c:v>
                </c:pt>
                <c:pt idx="1819">
                  <c:v>-30.033906666666599</c:v>
                </c:pt>
                <c:pt idx="1820">
                  <c:v>-30.070806666666599</c:v>
                </c:pt>
                <c:pt idx="1821">
                  <c:v>-29.653099999999998</c:v>
                </c:pt>
                <c:pt idx="1822">
                  <c:v>-29.296720000000001</c:v>
                </c:pt>
                <c:pt idx="1823">
                  <c:v>-29.214113333333302</c:v>
                </c:pt>
                <c:pt idx="1824">
                  <c:v>-29.6783066666666</c:v>
                </c:pt>
                <c:pt idx="1825">
                  <c:v>-29.472473333333301</c:v>
                </c:pt>
                <c:pt idx="1826">
                  <c:v>-30.042860000000001</c:v>
                </c:pt>
                <c:pt idx="1827">
                  <c:v>-30.150313333333301</c:v>
                </c:pt>
                <c:pt idx="1828">
                  <c:v>-30.2877466666666</c:v>
                </c:pt>
                <c:pt idx="1829">
                  <c:v>-29.511399999999998</c:v>
                </c:pt>
                <c:pt idx="1830">
                  <c:v>-30.552206666666599</c:v>
                </c:pt>
                <c:pt idx="1831">
                  <c:v>-30.056173333333302</c:v>
                </c:pt>
                <c:pt idx="1832">
                  <c:v>-28.8639266666666</c:v>
                </c:pt>
                <c:pt idx="1833">
                  <c:v>-29.69538</c:v>
                </c:pt>
                <c:pt idx="1834">
                  <c:v>-30.8348466666666</c:v>
                </c:pt>
                <c:pt idx="1835">
                  <c:v>-30.267206666666599</c:v>
                </c:pt>
                <c:pt idx="1836">
                  <c:v>-30.2299333333333</c:v>
                </c:pt>
                <c:pt idx="1837">
                  <c:v>-30.233460000000001</c:v>
                </c:pt>
                <c:pt idx="1838">
                  <c:v>-29.2312466666666</c:v>
                </c:pt>
                <c:pt idx="1839">
                  <c:v>-30.0085333333333</c:v>
                </c:pt>
                <c:pt idx="1840">
                  <c:v>-29.685173333333299</c:v>
                </c:pt>
                <c:pt idx="1841">
                  <c:v>-30.058893333333302</c:v>
                </c:pt>
                <c:pt idx="1842">
                  <c:v>-30.430426666666602</c:v>
                </c:pt>
                <c:pt idx="1843">
                  <c:v>-30.602353333333301</c:v>
                </c:pt>
                <c:pt idx="1844">
                  <c:v>-29.5147466666666</c:v>
                </c:pt>
                <c:pt idx="1845">
                  <c:v>-30.1148666666666</c:v>
                </c:pt>
                <c:pt idx="1846">
                  <c:v>-29.2214733333333</c:v>
                </c:pt>
                <c:pt idx="1847">
                  <c:v>-30.931159999999998</c:v>
                </c:pt>
                <c:pt idx="1848">
                  <c:v>-30.708466666666599</c:v>
                </c:pt>
                <c:pt idx="1849">
                  <c:v>-30.521899999999999</c:v>
                </c:pt>
                <c:pt idx="1850">
                  <c:v>-30.475020000000001</c:v>
                </c:pt>
                <c:pt idx="1851">
                  <c:v>-30.606293333333301</c:v>
                </c:pt>
                <c:pt idx="1852">
                  <c:v>-30.162946666666599</c:v>
                </c:pt>
                <c:pt idx="1853">
                  <c:v>-29.9954</c:v>
                </c:pt>
                <c:pt idx="1854">
                  <c:v>-30.735800000000001</c:v>
                </c:pt>
                <c:pt idx="1855">
                  <c:v>-27.272780000000001</c:v>
                </c:pt>
                <c:pt idx="1856">
                  <c:v>-30.7838933333333</c:v>
                </c:pt>
                <c:pt idx="1857">
                  <c:v>-30.8168333333333</c:v>
                </c:pt>
                <c:pt idx="1858">
                  <c:v>-30.357240000000001</c:v>
                </c:pt>
                <c:pt idx="1859">
                  <c:v>-29.933453333333301</c:v>
                </c:pt>
                <c:pt idx="1860">
                  <c:v>-30.147179999999999</c:v>
                </c:pt>
                <c:pt idx="1861">
                  <c:v>-30.90466</c:v>
                </c:pt>
                <c:pt idx="1862">
                  <c:v>-30.676100000000002</c:v>
                </c:pt>
                <c:pt idx="1863">
                  <c:v>-24.871046666666601</c:v>
                </c:pt>
                <c:pt idx="1864">
                  <c:v>-30.212606666666598</c:v>
                </c:pt>
                <c:pt idx="1865">
                  <c:v>-30.776499999999999</c:v>
                </c:pt>
                <c:pt idx="1866">
                  <c:v>-30.014393333333299</c:v>
                </c:pt>
                <c:pt idx="1867">
                  <c:v>-29.917760000000001</c:v>
                </c:pt>
                <c:pt idx="1868">
                  <c:v>-30.444226666666601</c:v>
                </c:pt>
                <c:pt idx="1869">
                  <c:v>-29.7672733333333</c:v>
                </c:pt>
                <c:pt idx="1870">
                  <c:v>-29.315639999999998</c:v>
                </c:pt>
                <c:pt idx="1871">
                  <c:v>-25.362500000000001</c:v>
                </c:pt>
                <c:pt idx="1872">
                  <c:v>-23.886306666666599</c:v>
                </c:pt>
                <c:pt idx="1873">
                  <c:v>-28.857019999999999</c:v>
                </c:pt>
                <c:pt idx="1874">
                  <c:v>-30.5462866666666</c:v>
                </c:pt>
                <c:pt idx="1875">
                  <c:v>-30.4989866666666</c:v>
                </c:pt>
                <c:pt idx="1876">
                  <c:v>-25.998519999999999</c:v>
                </c:pt>
                <c:pt idx="1877">
                  <c:v>-25.236153333333299</c:v>
                </c:pt>
                <c:pt idx="1878">
                  <c:v>-29.820133333333299</c:v>
                </c:pt>
                <c:pt idx="1879">
                  <c:v>-28.9662266666666</c:v>
                </c:pt>
                <c:pt idx="1880">
                  <c:v>-29.073499999999999</c:v>
                </c:pt>
                <c:pt idx="1881">
                  <c:v>-30.448633333333301</c:v>
                </c:pt>
                <c:pt idx="1882">
                  <c:v>-30.648873333333299</c:v>
                </c:pt>
                <c:pt idx="1883">
                  <c:v>-28.491140000000001</c:v>
                </c:pt>
                <c:pt idx="1884">
                  <c:v>-30.70082</c:v>
                </c:pt>
                <c:pt idx="1885">
                  <c:v>-30.403646666666599</c:v>
                </c:pt>
                <c:pt idx="1886">
                  <c:v>-29.909046666666601</c:v>
                </c:pt>
                <c:pt idx="1887">
                  <c:v>-29.77018</c:v>
                </c:pt>
                <c:pt idx="1888">
                  <c:v>-28.152920000000002</c:v>
                </c:pt>
                <c:pt idx="1889">
                  <c:v>-15.1365866666666</c:v>
                </c:pt>
                <c:pt idx="1890">
                  <c:v>-25.1075466666666</c:v>
                </c:pt>
                <c:pt idx="1891">
                  <c:v>-29.7498133333333</c:v>
                </c:pt>
                <c:pt idx="1892">
                  <c:v>-26.241226666666599</c:v>
                </c:pt>
                <c:pt idx="1893">
                  <c:v>-28.424520000000001</c:v>
                </c:pt>
                <c:pt idx="1894">
                  <c:v>-29.579326666666599</c:v>
                </c:pt>
                <c:pt idx="1895">
                  <c:v>-28.8940666666666</c:v>
                </c:pt>
                <c:pt idx="1896">
                  <c:v>-29.071366666666599</c:v>
                </c:pt>
                <c:pt idx="1897">
                  <c:v>-30.378926666666601</c:v>
                </c:pt>
                <c:pt idx="1898">
                  <c:v>-29.678613333333299</c:v>
                </c:pt>
                <c:pt idx="1899">
                  <c:v>-27.5361266666666</c:v>
                </c:pt>
                <c:pt idx="1900">
                  <c:v>-24.855920000000001</c:v>
                </c:pt>
                <c:pt idx="1901">
                  <c:v>-29.3139</c:v>
                </c:pt>
                <c:pt idx="1902">
                  <c:v>-27.283473333333301</c:v>
                </c:pt>
                <c:pt idx="1903">
                  <c:v>-25.381166666666601</c:v>
                </c:pt>
                <c:pt idx="1904">
                  <c:v>-29.195733333333301</c:v>
                </c:pt>
                <c:pt idx="1905">
                  <c:v>-28.565753333333301</c:v>
                </c:pt>
                <c:pt idx="1906">
                  <c:v>-30.13458</c:v>
                </c:pt>
                <c:pt idx="1907">
                  <c:v>-30.124573333333299</c:v>
                </c:pt>
                <c:pt idx="1908">
                  <c:v>-30.1971666666666</c:v>
                </c:pt>
                <c:pt idx="1909">
                  <c:v>-27.564633333333301</c:v>
                </c:pt>
                <c:pt idx="1910">
                  <c:v>-8.4503266666666601</c:v>
                </c:pt>
                <c:pt idx="1911">
                  <c:v>-30.167873333333301</c:v>
                </c:pt>
                <c:pt idx="1912">
                  <c:v>-30.33962</c:v>
                </c:pt>
                <c:pt idx="1913">
                  <c:v>-10.3943866666666</c:v>
                </c:pt>
                <c:pt idx="1914">
                  <c:v>-28.3443266666666</c:v>
                </c:pt>
                <c:pt idx="1915">
                  <c:v>-29.8081866666666</c:v>
                </c:pt>
                <c:pt idx="1916">
                  <c:v>-29.656866666666598</c:v>
                </c:pt>
                <c:pt idx="1917">
                  <c:v>-28.681013333333301</c:v>
                </c:pt>
                <c:pt idx="1918">
                  <c:v>-29.773413333333298</c:v>
                </c:pt>
                <c:pt idx="1919">
                  <c:v>-29.742360000000001</c:v>
                </c:pt>
                <c:pt idx="1920">
                  <c:v>-29.697013333333299</c:v>
                </c:pt>
                <c:pt idx="1921">
                  <c:v>-29.615680000000001</c:v>
                </c:pt>
                <c:pt idx="1922">
                  <c:v>-16.980453333333301</c:v>
                </c:pt>
                <c:pt idx="1923">
                  <c:v>-1.0066666666666601E-3</c:v>
                </c:pt>
                <c:pt idx="1924">
                  <c:v>-15.5706133333333</c:v>
                </c:pt>
                <c:pt idx="1925">
                  <c:v>-28.748819999999998</c:v>
                </c:pt>
                <c:pt idx="1926">
                  <c:v>-22.6478933333333</c:v>
                </c:pt>
                <c:pt idx="1927">
                  <c:v>-19.396526666666599</c:v>
                </c:pt>
                <c:pt idx="1928">
                  <c:v>-21.178446666666598</c:v>
                </c:pt>
                <c:pt idx="1929">
                  <c:v>-29.16628</c:v>
                </c:pt>
                <c:pt idx="1930">
                  <c:v>-28.905166666666599</c:v>
                </c:pt>
                <c:pt idx="1931">
                  <c:v>-23.296233333333301</c:v>
                </c:pt>
                <c:pt idx="1932">
                  <c:v>-17.81766</c:v>
                </c:pt>
                <c:pt idx="1933">
                  <c:v>-28.696593333333301</c:v>
                </c:pt>
                <c:pt idx="1934">
                  <c:v>-29.031986666666601</c:v>
                </c:pt>
                <c:pt idx="1935">
                  <c:v>-29.505033333333301</c:v>
                </c:pt>
                <c:pt idx="1936">
                  <c:v>-26.743313333333301</c:v>
                </c:pt>
                <c:pt idx="1937">
                  <c:v>-29.472933333333302</c:v>
                </c:pt>
                <c:pt idx="1938">
                  <c:v>-28.3433733333333</c:v>
                </c:pt>
                <c:pt idx="1939">
                  <c:v>-29.439260000000001</c:v>
                </c:pt>
                <c:pt idx="1940">
                  <c:v>-29.472453333333299</c:v>
                </c:pt>
                <c:pt idx="1941">
                  <c:v>-29.058706666666598</c:v>
                </c:pt>
                <c:pt idx="1942">
                  <c:v>-29.639720000000001</c:v>
                </c:pt>
                <c:pt idx="1943">
                  <c:v>-29.250593333333299</c:v>
                </c:pt>
                <c:pt idx="1944">
                  <c:v>-28.742810810810798</c:v>
                </c:pt>
                <c:pt idx="1945">
                  <c:v>-28.261213114754099</c:v>
                </c:pt>
                <c:pt idx="1946">
                  <c:v>-28.906717948717901</c:v>
                </c:pt>
                <c:pt idx="1947">
                  <c:v>-28.7038571428571</c:v>
                </c:pt>
                <c:pt idx="1948">
                  <c:v>-28.4534653465346</c:v>
                </c:pt>
                <c:pt idx="1983">
                  <c:v>-26.849474137931001</c:v>
                </c:pt>
                <c:pt idx="1984">
                  <c:v>-27.103940000000001</c:v>
                </c:pt>
                <c:pt idx="1985">
                  <c:v>-27.5966733333333</c:v>
                </c:pt>
                <c:pt idx="1986">
                  <c:v>-27.00234</c:v>
                </c:pt>
                <c:pt idx="1987">
                  <c:v>-26.821093333333302</c:v>
                </c:pt>
                <c:pt idx="1988">
                  <c:v>-26.51042</c:v>
                </c:pt>
                <c:pt idx="1989">
                  <c:v>-26.893920000000001</c:v>
                </c:pt>
                <c:pt idx="1990">
                  <c:v>-26.567406666666599</c:v>
                </c:pt>
                <c:pt idx="1991">
                  <c:v>-26.761279999999999</c:v>
                </c:pt>
                <c:pt idx="1992">
                  <c:v>-26.326633333333302</c:v>
                </c:pt>
                <c:pt idx="1993">
                  <c:v>-26.395966666666599</c:v>
                </c:pt>
                <c:pt idx="1994">
                  <c:v>-26.861793333333299</c:v>
                </c:pt>
                <c:pt idx="1995">
                  <c:v>-26.772133333333301</c:v>
                </c:pt>
                <c:pt idx="1996">
                  <c:v>-26.64892</c:v>
                </c:pt>
                <c:pt idx="1997">
                  <c:v>-26.5124933333333</c:v>
                </c:pt>
                <c:pt idx="1998">
                  <c:v>-27.454666666666601</c:v>
                </c:pt>
                <c:pt idx="1999">
                  <c:v>-27.1966066666666</c:v>
                </c:pt>
                <c:pt idx="2000">
                  <c:v>-26.935566666666599</c:v>
                </c:pt>
                <c:pt idx="2001">
                  <c:v>-27.09956</c:v>
                </c:pt>
                <c:pt idx="2002">
                  <c:v>-27.4841466666666</c:v>
                </c:pt>
                <c:pt idx="2003">
                  <c:v>-27.029039999999998</c:v>
                </c:pt>
                <c:pt idx="2004">
                  <c:v>-26.887166666666602</c:v>
                </c:pt>
                <c:pt idx="2005">
                  <c:v>-26.925926666666602</c:v>
                </c:pt>
                <c:pt idx="2006">
                  <c:v>-27.261393333333299</c:v>
                </c:pt>
                <c:pt idx="2007">
                  <c:v>-27.073593333333299</c:v>
                </c:pt>
                <c:pt idx="2008">
                  <c:v>-28.876026666666601</c:v>
                </c:pt>
                <c:pt idx="2009">
                  <c:v>-28.593626666666601</c:v>
                </c:pt>
                <c:pt idx="2010">
                  <c:v>-28.470086666666599</c:v>
                </c:pt>
                <c:pt idx="2011">
                  <c:v>-28.014473333333299</c:v>
                </c:pt>
                <c:pt idx="2012">
                  <c:v>-27.770893333333301</c:v>
                </c:pt>
                <c:pt idx="2013">
                  <c:v>-27.550840000000001</c:v>
                </c:pt>
                <c:pt idx="2014">
                  <c:v>-27.9435066666666</c:v>
                </c:pt>
                <c:pt idx="2015">
                  <c:v>-28.82216</c:v>
                </c:pt>
                <c:pt idx="2016">
                  <c:v>-28.354286666666599</c:v>
                </c:pt>
                <c:pt idx="2017">
                  <c:v>-28.396073333333302</c:v>
                </c:pt>
                <c:pt idx="2018">
                  <c:v>-28.2145333333333</c:v>
                </c:pt>
                <c:pt idx="2019">
                  <c:v>-27.6891066666666</c:v>
                </c:pt>
                <c:pt idx="2020">
                  <c:v>-27.929846666666599</c:v>
                </c:pt>
                <c:pt idx="2021">
                  <c:v>-29.723400000000002</c:v>
                </c:pt>
                <c:pt idx="2022">
                  <c:v>-28.799980000000001</c:v>
                </c:pt>
                <c:pt idx="2023">
                  <c:v>-28.117419999999999</c:v>
                </c:pt>
                <c:pt idx="2024">
                  <c:v>-27.5577133333333</c:v>
                </c:pt>
                <c:pt idx="2025">
                  <c:v>-27.564226666666599</c:v>
                </c:pt>
                <c:pt idx="2026">
                  <c:v>-27.4426666666666</c:v>
                </c:pt>
                <c:pt idx="2027">
                  <c:v>-27.367253333333299</c:v>
                </c:pt>
                <c:pt idx="2028">
                  <c:v>-27.204413333333299</c:v>
                </c:pt>
                <c:pt idx="2029">
                  <c:v>-27.049346666666601</c:v>
                </c:pt>
                <c:pt idx="2030">
                  <c:v>-26.9687466666666</c:v>
                </c:pt>
                <c:pt idx="2031">
                  <c:v>-27.2418533333333</c:v>
                </c:pt>
                <c:pt idx="2032">
                  <c:v>-26.6931266666666</c:v>
                </c:pt>
                <c:pt idx="2033">
                  <c:v>-26.669786666666599</c:v>
                </c:pt>
                <c:pt idx="2034">
                  <c:v>-26.710553333333301</c:v>
                </c:pt>
                <c:pt idx="2035">
                  <c:v>-26.694900000000001</c:v>
                </c:pt>
                <c:pt idx="2036">
                  <c:v>-27.422093333333301</c:v>
                </c:pt>
                <c:pt idx="2037">
                  <c:v>-27.666633333333301</c:v>
                </c:pt>
                <c:pt idx="2038">
                  <c:v>-27.234386666666602</c:v>
                </c:pt>
                <c:pt idx="2039">
                  <c:v>-26.668106666666599</c:v>
                </c:pt>
                <c:pt idx="2040">
                  <c:v>-26.868013333333302</c:v>
                </c:pt>
                <c:pt idx="2041">
                  <c:v>-27.307320000000001</c:v>
                </c:pt>
                <c:pt idx="2042">
                  <c:v>-26.616793333333302</c:v>
                </c:pt>
                <c:pt idx="2043">
                  <c:v>-26.675999999999998</c:v>
                </c:pt>
                <c:pt idx="2044">
                  <c:v>-27.409653333333299</c:v>
                </c:pt>
                <c:pt idx="2045">
                  <c:v>-26.728206666666601</c:v>
                </c:pt>
                <c:pt idx="2046">
                  <c:v>-27.013819999999999</c:v>
                </c:pt>
                <c:pt idx="2047">
                  <c:v>-27.266393333333301</c:v>
                </c:pt>
                <c:pt idx="2048">
                  <c:v>-27.490120000000001</c:v>
                </c:pt>
                <c:pt idx="2049">
                  <c:v>-27.335106666666601</c:v>
                </c:pt>
                <c:pt idx="2050">
                  <c:v>-28.071386666666601</c:v>
                </c:pt>
                <c:pt idx="2051">
                  <c:v>-28.317453333333301</c:v>
                </c:pt>
                <c:pt idx="2052">
                  <c:v>-26.6098066666666</c:v>
                </c:pt>
                <c:pt idx="2053">
                  <c:v>-26.659859999999998</c:v>
                </c:pt>
                <c:pt idx="2054">
                  <c:v>-26.699159999999999</c:v>
                </c:pt>
                <c:pt idx="2055">
                  <c:v>-26.6845</c:v>
                </c:pt>
                <c:pt idx="2056">
                  <c:v>-27.090446666666601</c:v>
                </c:pt>
                <c:pt idx="2057">
                  <c:v>-26.714113333333302</c:v>
                </c:pt>
                <c:pt idx="2058">
                  <c:v>-26.660979999999999</c:v>
                </c:pt>
                <c:pt idx="2059">
                  <c:v>-26.924666666666599</c:v>
                </c:pt>
                <c:pt idx="2060">
                  <c:v>-27.0270266666666</c:v>
                </c:pt>
                <c:pt idx="2061">
                  <c:v>-26.842199999999998</c:v>
                </c:pt>
                <c:pt idx="2062">
                  <c:v>-27.011613333333301</c:v>
                </c:pt>
                <c:pt idx="2063">
                  <c:v>-27.06232</c:v>
                </c:pt>
                <c:pt idx="2064">
                  <c:v>-27.195713333333298</c:v>
                </c:pt>
                <c:pt idx="2065">
                  <c:v>-27.0294866666666</c:v>
                </c:pt>
                <c:pt idx="2066">
                  <c:v>-27.428280000000001</c:v>
                </c:pt>
                <c:pt idx="2067">
                  <c:v>-27.990293333333302</c:v>
                </c:pt>
                <c:pt idx="2068">
                  <c:v>-26.902613333333299</c:v>
                </c:pt>
                <c:pt idx="2069">
                  <c:v>-10.23602</c:v>
                </c:pt>
                <c:pt idx="2070">
                  <c:v>-7.4544800000000002</c:v>
                </c:pt>
                <c:pt idx="2071">
                  <c:v>-27.364599999999999</c:v>
                </c:pt>
                <c:pt idx="2072">
                  <c:v>-27.72692</c:v>
                </c:pt>
                <c:pt idx="2073">
                  <c:v>-23.9499866666666</c:v>
                </c:pt>
                <c:pt idx="2074">
                  <c:v>-26.7531</c:v>
                </c:pt>
                <c:pt idx="2075">
                  <c:v>-26.826266666666601</c:v>
                </c:pt>
                <c:pt idx="2076">
                  <c:v>-26.852453333333301</c:v>
                </c:pt>
                <c:pt idx="2077">
                  <c:v>-27.072500000000002</c:v>
                </c:pt>
                <c:pt idx="2078">
                  <c:v>-26.919</c:v>
                </c:pt>
                <c:pt idx="2079">
                  <c:v>-26.916820000000001</c:v>
                </c:pt>
                <c:pt idx="2080">
                  <c:v>-27.52176</c:v>
                </c:pt>
                <c:pt idx="2081">
                  <c:v>-27.60342</c:v>
                </c:pt>
                <c:pt idx="2082">
                  <c:v>-27.7059933333333</c:v>
                </c:pt>
                <c:pt idx="2083">
                  <c:v>-27.494686666666599</c:v>
                </c:pt>
                <c:pt idx="2084">
                  <c:v>-27.349613333333298</c:v>
                </c:pt>
                <c:pt idx="2085">
                  <c:v>-27.2654933333333</c:v>
                </c:pt>
                <c:pt idx="2086">
                  <c:v>-26.8303333333333</c:v>
                </c:pt>
                <c:pt idx="2087">
                  <c:v>-26.960066666666599</c:v>
                </c:pt>
                <c:pt idx="2088">
                  <c:v>-27.6021</c:v>
                </c:pt>
                <c:pt idx="2089">
                  <c:v>-28.246366666666599</c:v>
                </c:pt>
                <c:pt idx="2090">
                  <c:v>-27.996040000000001</c:v>
                </c:pt>
                <c:pt idx="2091">
                  <c:v>-26.847180000000002</c:v>
                </c:pt>
                <c:pt idx="2092">
                  <c:v>-27.2988933333333</c:v>
                </c:pt>
                <c:pt idx="2093">
                  <c:v>-28.629246666666599</c:v>
                </c:pt>
                <c:pt idx="2094">
                  <c:v>-27.004460000000002</c:v>
                </c:pt>
                <c:pt idx="2095">
                  <c:v>-27.402799999999999</c:v>
                </c:pt>
                <c:pt idx="2096">
                  <c:v>-27.302219999999998</c:v>
                </c:pt>
                <c:pt idx="2097">
                  <c:v>-27.396946666666601</c:v>
                </c:pt>
                <c:pt idx="2098">
                  <c:v>-29.191233333333301</c:v>
                </c:pt>
                <c:pt idx="2099">
                  <c:v>-29.203406666666599</c:v>
                </c:pt>
                <c:pt idx="2100">
                  <c:v>-26.952366666666599</c:v>
                </c:pt>
                <c:pt idx="2101">
                  <c:v>-27.195239999999998</c:v>
                </c:pt>
                <c:pt idx="2102">
                  <c:v>-26.951466666666601</c:v>
                </c:pt>
                <c:pt idx="2103">
                  <c:v>-27.507580000000001</c:v>
                </c:pt>
                <c:pt idx="2104">
                  <c:v>-27.4071</c:v>
                </c:pt>
                <c:pt idx="2105">
                  <c:v>-27.21292</c:v>
                </c:pt>
                <c:pt idx="2106">
                  <c:v>-26.967686666666602</c:v>
                </c:pt>
                <c:pt idx="2107">
                  <c:v>-26.920253333333299</c:v>
                </c:pt>
                <c:pt idx="2108">
                  <c:v>-27.367319999999999</c:v>
                </c:pt>
                <c:pt idx="2109">
                  <c:v>-27.111933333333301</c:v>
                </c:pt>
                <c:pt idx="2110">
                  <c:v>-26.820213333333299</c:v>
                </c:pt>
                <c:pt idx="2111">
                  <c:v>-26.679919999999999</c:v>
                </c:pt>
                <c:pt idx="2112">
                  <c:v>-26.945699999999999</c:v>
                </c:pt>
                <c:pt idx="2113">
                  <c:v>-27.779513333333298</c:v>
                </c:pt>
                <c:pt idx="2114">
                  <c:v>-27.319279999999999</c:v>
                </c:pt>
                <c:pt idx="2115">
                  <c:v>-28.141760000000001</c:v>
                </c:pt>
                <c:pt idx="2116">
                  <c:v>-27.54956</c:v>
                </c:pt>
                <c:pt idx="2117">
                  <c:v>-26.818239999999999</c:v>
                </c:pt>
                <c:pt idx="2118">
                  <c:v>-26.967120000000001</c:v>
                </c:pt>
                <c:pt idx="2119">
                  <c:v>-27.085926666666602</c:v>
                </c:pt>
                <c:pt idx="2120">
                  <c:v>-26.728966666666601</c:v>
                </c:pt>
                <c:pt idx="2121">
                  <c:v>-26.948619999999998</c:v>
                </c:pt>
                <c:pt idx="2122">
                  <c:v>-27.024740000000001</c:v>
                </c:pt>
                <c:pt idx="2123">
                  <c:v>-27.378740000000001</c:v>
                </c:pt>
                <c:pt idx="2124">
                  <c:v>-28.031759999999998</c:v>
                </c:pt>
                <c:pt idx="2125">
                  <c:v>-28.558646666666601</c:v>
                </c:pt>
                <c:pt idx="2126">
                  <c:v>-28.751566666666601</c:v>
                </c:pt>
                <c:pt idx="2127">
                  <c:v>-28.0696466666666</c:v>
                </c:pt>
                <c:pt idx="2128">
                  <c:v>-28.8632866666666</c:v>
                </c:pt>
                <c:pt idx="2129">
                  <c:v>-28.7740266666666</c:v>
                </c:pt>
                <c:pt idx="2130">
                  <c:v>-28.352986666666599</c:v>
                </c:pt>
                <c:pt idx="2131">
                  <c:v>-29.182393333333302</c:v>
                </c:pt>
                <c:pt idx="2132">
                  <c:v>-27.982573333333299</c:v>
                </c:pt>
                <c:pt idx="2133">
                  <c:v>-29.48658</c:v>
                </c:pt>
                <c:pt idx="2134">
                  <c:v>-29.070706666666599</c:v>
                </c:pt>
                <c:pt idx="2135">
                  <c:v>-27.7831333333333</c:v>
                </c:pt>
                <c:pt idx="2136">
                  <c:v>-29.9514866666666</c:v>
                </c:pt>
                <c:pt idx="2137">
                  <c:v>-27.997986666666598</c:v>
                </c:pt>
                <c:pt idx="2138">
                  <c:v>-27.191179999999999</c:v>
                </c:pt>
                <c:pt idx="2139">
                  <c:v>-28.011426666666601</c:v>
                </c:pt>
                <c:pt idx="2140">
                  <c:v>-27.368480000000002</c:v>
                </c:pt>
                <c:pt idx="2141">
                  <c:v>-27.726293333333299</c:v>
                </c:pt>
                <c:pt idx="2142">
                  <c:v>-27.636246666666601</c:v>
                </c:pt>
                <c:pt idx="2143">
                  <c:v>-27.4223933333333</c:v>
                </c:pt>
                <c:pt idx="2144">
                  <c:v>-27.33484</c:v>
                </c:pt>
                <c:pt idx="2145">
                  <c:v>-28.5429066666666</c:v>
                </c:pt>
                <c:pt idx="2146">
                  <c:v>-29.435300000000002</c:v>
                </c:pt>
                <c:pt idx="2147">
                  <c:v>-29.503253333333301</c:v>
                </c:pt>
                <c:pt idx="2148">
                  <c:v>-27.8242266666666</c:v>
                </c:pt>
                <c:pt idx="2149">
                  <c:v>-28.4613466666666</c:v>
                </c:pt>
                <c:pt idx="2150">
                  <c:v>-28.4758866666666</c:v>
                </c:pt>
                <c:pt idx="2151">
                  <c:v>-28.809193333333301</c:v>
                </c:pt>
                <c:pt idx="2152">
                  <c:v>-28.92</c:v>
                </c:pt>
                <c:pt idx="2153">
                  <c:v>-28.5584666666666</c:v>
                </c:pt>
                <c:pt idx="2154">
                  <c:v>-27.949553333333299</c:v>
                </c:pt>
                <c:pt idx="2155">
                  <c:v>-27.9427533333333</c:v>
                </c:pt>
                <c:pt idx="2156">
                  <c:v>-28.58344</c:v>
                </c:pt>
                <c:pt idx="2157">
                  <c:v>-28.079193333333301</c:v>
                </c:pt>
                <c:pt idx="2158">
                  <c:v>-27.771546666666602</c:v>
                </c:pt>
                <c:pt idx="2159">
                  <c:v>-27.785353333333301</c:v>
                </c:pt>
                <c:pt idx="2160">
                  <c:v>-29.776986666666598</c:v>
                </c:pt>
                <c:pt idx="2161">
                  <c:v>-29.92634</c:v>
                </c:pt>
                <c:pt idx="2162">
                  <c:v>-29.209240000000001</c:v>
                </c:pt>
                <c:pt idx="2163">
                  <c:v>-29.8715333333333</c:v>
                </c:pt>
                <c:pt idx="2164">
                  <c:v>-29.7061733333333</c:v>
                </c:pt>
                <c:pt idx="2165">
                  <c:v>-28.888940000000002</c:v>
                </c:pt>
                <c:pt idx="2166">
                  <c:v>-29.459986666666602</c:v>
                </c:pt>
                <c:pt idx="2167">
                  <c:v>-29.480979999999999</c:v>
                </c:pt>
                <c:pt idx="2168">
                  <c:v>-28.3518133333333</c:v>
                </c:pt>
                <c:pt idx="2169">
                  <c:v>-28.74492</c:v>
                </c:pt>
                <c:pt idx="2170">
                  <c:v>-28.7904666666666</c:v>
                </c:pt>
                <c:pt idx="2171">
                  <c:v>-29.494486666666599</c:v>
                </c:pt>
                <c:pt idx="2172">
                  <c:v>-29.2211066666666</c:v>
                </c:pt>
                <c:pt idx="2173">
                  <c:v>-28.868646666666599</c:v>
                </c:pt>
                <c:pt idx="2174">
                  <c:v>-28.6767</c:v>
                </c:pt>
                <c:pt idx="2175">
                  <c:v>-28.509813333333302</c:v>
                </c:pt>
                <c:pt idx="2176">
                  <c:v>-27.7137866666666</c:v>
                </c:pt>
                <c:pt idx="2177">
                  <c:v>-27.6987533333333</c:v>
                </c:pt>
                <c:pt idx="2178">
                  <c:v>-27.287133333333301</c:v>
                </c:pt>
                <c:pt idx="2179">
                  <c:v>-27.436113333333299</c:v>
                </c:pt>
                <c:pt idx="2180">
                  <c:v>-28.249860000000002</c:v>
                </c:pt>
                <c:pt idx="2181">
                  <c:v>-28.574313333333301</c:v>
                </c:pt>
                <c:pt idx="2182">
                  <c:v>-28.84318</c:v>
                </c:pt>
                <c:pt idx="2183">
                  <c:v>-28.34572</c:v>
                </c:pt>
                <c:pt idx="2184">
                  <c:v>-28.33156</c:v>
                </c:pt>
                <c:pt idx="2185">
                  <c:v>-28.137066666666598</c:v>
                </c:pt>
                <c:pt idx="2186">
                  <c:v>-28.544499999999999</c:v>
                </c:pt>
                <c:pt idx="2187">
                  <c:v>-28.715353333333301</c:v>
                </c:pt>
                <c:pt idx="2188">
                  <c:v>-27.853646666666599</c:v>
                </c:pt>
                <c:pt idx="2189">
                  <c:v>-28.275480000000002</c:v>
                </c:pt>
                <c:pt idx="2190">
                  <c:v>-27.865606666666601</c:v>
                </c:pt>
                <c:pt idx="2191">
                  <c:v>-28.2105933333333</c:v>
                </c:pt>
                <c:pt idx="2192">
                  <c:v>-28.223393333333298</c:v>
                </c:pt>
                <c:pt idx="2193">
                  <c:v>-27.539573333333301</c:v>
                </c:pt>
                <c:pt idx="2194">
                  <c:v>-28.156833333333299</c:v>
                </c:pt>
                <c:pt idx="2195">
                  <c:v>-28.46604</c:v>
                </c:pt>
                <c:pt idx="2196">
                  <c:v>-29.038426666666599</c:v>
                </c:pt>
                <c:pt idx="2197">
                  <c:v>-29.255306666666598</c:v>
                </c:pt>
                <c:pt idx="2198">
                  <c:v>-28.6314866666666</c:v>
                </c:pt>
                <c:pt idx="2199">
                  <c:v>-28.530100000000001</c:v>
                </c:pt>
                <c:pt idx="2200">
                  <c:v>-23.328053333333301</c:v>
                </c:pt>
                <c:pt idx="2201">
                  <c:v>-12.9319666666666</c:v>
                </c:pt>
                <c:pt idx="2202">
                  <c:v>-28.205200000000001</c:v>
                </c:pt>
                <c:pt idx="2203">
                  <c:v>-28.5747066666666</c:v>
                </c:pt>
                <c:pt idx="2204">
                  <c:v>-27.751946666666601</c:v>
                </c:pt>
                <c:pt idx="2205">
                  <c:v>-28.800419999999999</c:v>
                </c:pt>
                <c:pt idx="2206">
                  <c:v>-28.5997666666666</c:v>
                </c:pt>
                <c:pt idx="2207">
                  <c:v>-28.596920000000001</c:v>
                </c:pt>
                <c:pt idx="2208">
                  <c:v>-28.28248</c:v>
                </c:pt>
                <c:pt idx="2209">
                  <c:v>-27.848786666666602</c:v>
                </c:pt>
                <c:pt idx="2210">
                  <c:v>-25.334499999999998</c:v>
                </c:pt>
                <c:pt idx="2211">
                  <c:v>-13.8256</c:v>
                </c:pt>
                <c:pt idx="2212">
                  <c:v>-27.209626666666601</c:v>
                </c:pt>
                <c:pt idx="2213">
                  <c:v>-28.360893333333301</c:v>
                </c:pt>
                <c:pt idx="2214">
                  <c:v>-28.742139999999999</c:v>
                </c:pt>
                <c:pt idx="2215">
                  <c:v>-29.0855866666666</c:v>
                </c:pt>
                <c:pt idx="2216">
                  <c:v>-28.986746666666601</c:v>
                </c:pt>
                <c:pt idx="2217">
                  <c:v>-28.678613333333299</c:v>
                </c:pt>
                <c:pt idx="2218">
                  <c:v>-27.416693333333299</c:v>
                </c:pt>
                <c:pt idx="2219">
                  <c:v>-26.684460000000001</c:v>
                </c:pt>
                <c:pt idx="2220">
                  <c:v>-20.764006666666599</c:v>
                </c:pt>
                <c:pt idx="2221">
                  <c:v>-27.034659999999999</c:v>
                </c:pt>
                <c:pt idx="2222">
                  <c:v>-26.930479999999999</c:v>
                </c:pt>
                <c:pt idx="2223">
                  <c:v>-26.61552</c:v>
                </c:pt>
                <c:pt idx="2224">
                  <c:v>-27.21818</c:v>
                </c:pt>
                <c:pt idx="2225">
                  <c:v>-26.599160000000001</c:v>
                </c:pt>
                <c:pt idx="2226">
                  <c:v>-26.933800000000002</c:v>
                </c:pt>
                <c:pt idx="2227">
                  <c:v>-8.7136399999999998</c:v>
                </c:pt>
                <c:pt idx="2228">
                  <c:v>-26.537659999999999</c:v>
                </c:pt>
                <c:pt idx="2229">
                  <c:v>-28.738893333333301</c:v>
                </c:pt>
                <c:pt idx="2230">
                  <c:v>-28.937673333333301</c:v>
                </c:pt>
                <c:pt idx="2231">
                  <c:v>-28.106666666666602</c:v>
                </c:pt>
                <c:pt idx="2232">
                  <c:v>-27.0557466666666</c:v>
                </c:pt>
                <c:pt idx="2233">
                  <c:v>-27.3786666666666</c:v>
                </c:pt>
                <c:pt idx="2234">
                  <c:v>-27.04214</c:v>
                </c:pt>
                <c:pt idx="2235">
                  <c:v>-1.85754</c:v>
                </c:pt>
                <c:pt idx="2236">
                  <c:v>-14.37886</c:v>
                </c:pt>
                <c:pt idx="2237">
                  <c:v>-27.430540000000001</c:v>
                </c:pt>
                <c:pt idx="2238">
                  <c:v>-27.320053333333298</c:v>
                </c:pt>
                <c:pt idx="2239">
                  <c:v>-24.9294466666666</c:v>
                </c:pt>
                <c:pt idx="2240">
                  <c:v>-27.431753333333301</c:v>
                </c:pt>
                <c:pt idx="2241">
                  <c:v>-28.392993333333301</c:v>
                </c:pt>
                <c:pt idx="2242">
                  <c:v>-28.168146666666601</c:v>
                </c:pt>
                <c:pt idx="2243">
                  <c:v>-27.64104</c:v>
                </c:pt>
                <c:pt idx="2244">
                  <c:v>-27.3799733333333</c:v>
                </c:pt>
                <c:pt idx="2245">
                  <c:v>-26.729393333333299</c:v>
                </c:pt>
                <c:pt idx="2246">
                  <c:v>-27.61844</c:v>
                </c:pt>
                <c:pt idx="2247">
                  <c:v>-28.06062</c:v>
                </c:pt>
                <c:pt idx="2248">
                  <c:v>-20.401479999999999</c:v>
                </c:pt>
                <c:pt idx="2249">
                  <c:v>-26.9547866666666</c:v>
                </c:pt>
                <c:pt idx="2250">
                  <c:v>-21.15532</c:v>
                </c:pt>
                <c:pt idx="2251">
                  <c:v>-9.7978666666666605</c:v>
                </c:pt>
                <c:pt idx="2252">
                  <c:v>-28.5364</c:v>
                </c:pt>
                <c:pt idx="2253">
                  <c:v>-28.524926666666602</c:v>
                </c:pt>
                <c:pt idx="2254">
                  <c:v>-28.587019999999999</c:v>
                </c:pt>
                <c:pt idx="2255">
                  <c:v>-28.46528</c:v>
                </c:pt>
                <c:pt idx="2256">
                  <c:v>-20.073273333333301</c:v>
                </c:pt>
                <c:pt idx="2257">
                  <c:v>-28.2117133333333</c:v>
                </c:pt>
                <c:pt idx="2258">
                  <c:v>-27.718266666666601</c:v>
                </c:pt>
                <c:pt idx="2259">
                  <c:v>-27.026266666666601</c:v>
                </c:pt>
                <c:pt idx="2260">
                  <c:v>-28.5191466666666</c:v>
                </c:pt>
                <c:pt idx="2261">
                  <c:v>-28.016413333333301</c:v>
                </c:pt>
                <c:pt idx="2262">
                  <c:v>-29.356126666666601</c:v>
                </c:pt>
                <c:pt idx="2263">
                  <c:v>-29.178460000000001</c:v>
                </c:pt>
                <c:pt idx="2264">
                  <c:v>-29.153379999999999</c:v>
                </c:pt>
                <c:pt idx="2265">
                  <c:v>-28.841893333333299</c:v>
                </c:pt>
                <c:pt idx="2266">
                  <c:v>-28.531278911564598</c:v>
                </c:pt>
                <c:pt idx="2267">
                  <c:v>-28.751209302325499</c:v>
                </c:pt>
                <c:pt idx="2268">
                  <c:v>-28.5995037037037</c:v>
                </c:pt>
                <c:pt idx="2269">
                  <c:v>-28.3501466666666</c:v>
                </c:pt>
                <c:pt idx="2270">
                  <c:v>-28.4194933333333</c:v>
                </c:pt>
                <c:pt idx="2271">
                  <c:v>-28.1481866666666</c:v>
                </c:pt>
                <c:pt idx="2272">
                  <c:v>-27.997620000000001</c:v>
                </c:pt>
                <c:pt idx="2273">
                  <c:v>-28.3610133333333</c:v>
                </c:pt>
                <c:pt idx="2274">
                  <c:v>-28.501760000000001</c:v>
                </c:pt>
                <c:pt idx="2275">
                  <c:v>-28.407826666666601</c:v>
                </c:pt>
                <c:pt idx="2276">
                  <c:v>-29.1077466666666</c:v>
                </c:pt>
                <c:pt idx="2277">
                  <c:v>-28.958353333333299</c:v>
                </c:pt>
                <c:pt idx="2278">
                  <c:v>-29.102053333333298</c:v>
                </c:pt>
                <c:pt idx="2279">
                  <c:v>-28.639279999999999</c:v>
                </c:pt>
                <c:pt idx="2280">
                  <c:v>-28.12706</c:v>
                </c:pt>
                <c:pt idx="2281">
                  <c:v>-27.988233333333302</c:v>
                </c:pt>
                <c:pt idx="2282">
                  <c:v>-28.704733333333301</c:v>
                </c:pt>
                <c:pt idx="2283">
                  <c:v>-28.742360000000001</c:v>
                </c:pt>
                <c:pt idx="2284">
                  <c:v>-28.64254</c:v>
                </c:pt>
                <c:pt idx="2285">
                  <c:v>-29.289259999999999</c:v>
                </c:pt>
                <c:pt idx="2286">
                  <c:v>-28.192406666666599</c:v>
                </c:pt>
                <c:pt idx="2287">
                  <c:v>-28.458079999999999</c:v>
                </c:pt>
                <c:pt idx="2288">
                  <c:v>-28.111940000000001</c:v>
                </c:pt>
                <c:pt idx="2289">
                  <c:v>-28.7019666666666</c:v>
                </c:pt>
                <c:pt idx="2290">
                  <c:v>-28.308340000000001</c:v>
                </c:pt>
                <c:pt idx="2291">
                  <c:v>-28.319179999999999</c:v>
                </c:pt>
                <c:pt idx="2292">
                  <c:v>-27.9542933333333</c:v>
                </c:pt>
                <c:pt idx="2293">
                  <c:v>-28.911553333333298</c:v>
                </c:pt>
                <c:pt idx="2294">
                  <c:v>-28.584813333333301</c:v>
                </c:pt>
                <c:pt idx="2295">
                  <c:v>-28.7023466666666</c:v>
                </c:pt>
                <c:pt idx="2296">
                  <c:v>-28.885826666666599</c:v>
                </c:pt>
                <c:pt idx="2297">
                  <c:v>-19.022746666666599</c:v>
                </c:pt>
                <c:pt idx="2298">
                  <c:v>-27.8949933333333</c:v>
                </c:pt>
                <c:pt idx="2299">
                  <c:v>-28.075320000000001</c:v>
                </c:pt>
                <c:pt idx="2300">
                  <c:v>-28.2617266666666</c:v>
                </c:pt>
                <c:pt idx="2301">
                  <c:v>-28.322379999999999</c:v>
                </c:pt>
                <c:pt idx="2302">
                  <c:v>-28.013366666666599</c:v>
                </c:pt>
                <c:pt idx="2303">
                  <c:v>-28.806433333333299</c:v>
                </c:pt>
                <c:pt idx="2304">
                  <c:v>-28.89498</c:v>
                </c:pt>
                <c:pt idx="2305">
                  <c:v>-28.43648</c:v>
                </c:pt>
                <c:pt idx="2306">
                  <c:v>-28.517099999999999</c:v>
                </c:pt>
                <c:pt idx="2307">
                  <c:v>-28.223786666666602</c:v>
                </c:pt>
                <c:pt idx="2308">
                  <c:v>-28.178066666666599</c:v>
                </c:pt>
                <c:pt idx="2309">
                  <c:v>-27.9611466666666</c:v>
                </c:pt>
                <c:pt idx="2310">
                  <c:v>-27.877220000000001</c:v>
                </c:pt>
                <c:pt idx="2311">
                  <c:v>-27.905073333333299</c:v>
                </c:pt>
                <c:pt idx="2312">
                  <c:v>-27.712499999999999</c:v>
                </c:pt>
                <c:pt idx="2313">
                  <c:v>-28.323153333333298</c:v>
                </c:pt>
                <c:pt idx="2314">
                  <c:v>-28.095513333333301</c:v>
                </c:pt>
                <c:pt idx="2315">
                  <c:v>-27.731760000000001</c:v>
                </c:pt>
                <c:pt idx="2316">
                  <c:v>-27.809920000000002</c:v>
                </c:pt>
                <c:pt idx="2317">
                  <c:v>-27.8141866666666</c:v>
                </c:pt>
                <c:pt idx="2318">
                  <c:v>-27.294799999999999</c:v>
                </c:pt>
                <c:pt idx="2319">
                  <c:v>-26.9371466666666</c:v>
                </c:pt>
                <c:pt idx="2320">
                  <c:v>-26.363166666666601</c:v>
                </c:pt>
                <c:pt idx="2321">
                  <c:v>-27.520959999999999</c:v>
                </c:pt>
                <c:pt idx="2322">
                  <c:v>-27.9559933333333</c:v>
                </c:pt>
                <c:pt idx="2323">
                  <c:v>-27.237566666666599</c:v>
                </c:pt>
                <c:pt idx="2324">
                  <c:v>-27.697953333333299</c:v>
                </c:pt>
                <c:pt idx="2325">
                  <c:v>-27.732666666666599</c:v>
                </c:pt>
                <c:pt idx="2326">
                  <c:v>-27.214133333333301</c:v>
                </c:pt>
                <c:pt idx="2327">
                  <c:v>-26.97148</c:v>
                </c:pt>
                <c:pt idx="2328">
                  <c:v>-26.3770733333333</c:v>
                </c:pt>
                <c:pt idx="2329">
                  <c:v>-26.071586666666601</c:v>
                </c:pt>
                <c:pt idx="2330">
                  <c:v>-26.782426666666598</c:v>
                </c:pt>
                <c:pt idx="2331">
                  <c:v>-27.245486666666601</c:v>
                </c:pt>
                <c:pt idx="2332">
                  <c:v>-26.5629666666666</c:v>
                </c:pt>
                <c:pt idx="2333">
                  <c:v>-26.2240066666666</c:v>
                </c:pt>
                <c:pt idx="2334">
                  <c:v>-26.171513333333301</c:v>
                </c:pt>
                <c:pt idx="2335">
                  <c:v>-26.9654733333333</c:v>
                </c:pt>
                <c:pt idx="2336">
                  <c:v>-19.610240000000001</c:v>
                </c:pt>
                <c:pt idx="2337">
                  <c:v>-26.002140000000001</c:v>
                </c:pt>
                <c:pt idx="2338">
                  <c:v>-26.6951933333333</c:v>
                </c:pt>
                <c:pt idx="2339">
                  <c:v>-26.530353333333299</c:v>
                </c:pt>
                <c:pt idx="2340">
                  <c:v>-26.194146666666601</c:v>
                </c:pt>
                <c:pt idx="2341">
                  <c:v>-26.752680000000002</c:v>
                </c:pt>
                <c:pt idx="2342">
                  <c:v>-26.6380533333333</c:v>
                </c:pt>
                <c:pt idx="2343">
                  <c:v>-26.4057</c:v>
                </c:pt>
                <c:pt idx="2344">
                  <c:v>-26.461980000000001</c:v>
                </c:pt>
                <c:pt idx="2345">
                  <c:v>-26.256620000000002</c:v>
                </c:pt>
                <c:pt idx="2346">
                  <c:v>-26.570126666666599</c:v>
                </c:pt>
                <c:pt idx="2347">
                  <c:v>-27.5046133333333</c:v>
                </c:pt>
                <c:pt idx="2348">
                  <c:v>-26.90286</c:v>
                </c:pt>
                <c:pt idx="2349">
                  <c:v>-26.977720000000001</c:v>
                </c:pt>
                <c:pt idx="2350">
                  <c:v>-26.64734</c:v>
                </c:pt>
                <c:pt idx="2351">
                  <c:v>-26.524286666666601</c:v>
                </c:pt>
                <c:pt idx="2352">
                  <c:v>-26.3777133333333</c:v>
                </c:pt>
                <c:pt idx="2353">
                  <c:v>-26.1022933333333</c:v>
                </c:pt>
                <c:pt idx="2354">
                  <c:v>-26.320039999999999</c:v>
                </c:pt>
                <c:pt idx="2355">
                  <c:v>-25.888366666666599</c:v>
                </c:pt>
                <c:pt idx="2356">
                  <c:v>-27.517206666666599</c:v>
                </c:pt>
                <c:pt idx="2357">
                  <c:v>-26.829333333333299</c:v>
                </c:pt>
                <c:pt idx="2358">
                  <c:v>-25.814119999999999</c:v>
                </c:pt>
                <c:pt idx="2359">
                  <c:v>-26.667506666666601</c:v>
                </c:pt>
                <c:pt idx="2360">
                  <c:v>-26.49288</c:v>
                </c:pt>
                <c:pt idx="2361">
                  <c:v>-26.178153333333299</c:v>
                </c:pt>
                <c:pt idx="2362">
                  <c:v>-26.829419999999999</c:v>
                </c:pt>
                <c:pt idx="2363">
                  <c:v>-26.735533333333301</c:v>
                </c:pt>
                <c:pt idx="2364">
                  <c:v>-26.471686666666599</c:v>
                </c:pt>
                <c:pt idx="2365">
                  <c:v>-26.495766666666601</c:v>
                </c:pt>
                <c:pt idx="2366">
                  <c:v>-26.358139999999999</c:v>
                </c:pt>
                <c:pt idx="2367">
                  <c:v>-26.513666666666602</c:v>
                </c:pt>
                <c:pt idx="2368">
                  <c:v>-26.506119999999999</c:v>
                </c:pt>
                <c:pt idx="2369">
                  <c:v>-26.264040000000001</c:v>
                </c:pt>
                <c:pt idx="2370">
                  <c:v>-26.548459999999999</c:v>
                </c:pt>
                <c:pt idx="2371">
                  <c:v>-26.0078066666666</c:v>
                </c:pt>
                <c:pt idx="2372">
                  <c:v>-26.152813333333299</c:v>
                </c:pt>
                <c:pt idx="2373">
                  <c:v>-26.471333333333298</c:v>
                </c:pt>
                <c:pt idx="2374">
                  <c:v>-26.2970266666666</c:v>
                </c:pt>
                <c:pt idx="2375">
                  <c:v>-26.172706666666599</c:v>
                </c:pt>
                <c:pt idx="2376">
                  <c:v>-26.029313333333299</c:v>
                </c:pt>
                <c:pt idx="2377">
                  <c:v>-26.305019999999999</c:v>
                </c:pt>
                <c:pt idx="2378">
                  <c:v>-25.891860000000001</c:v>
                </c:pt>
                <c:pt idx="2379">
                  <c:v>-25.664653333333298</c:v>
                </c:pt>
                <c:pt idx="2380">
                  <c:v>-26.36496</c:v>
                </c:pt>
                <c:pt idx="2381">
                  <c:v>-25.89696</c:v>
                </c:pt>
                <c:pt idx="2382">
                  <c:v>-25.641106666666602</c:v>
                </c:pt>
                <c:pt idx="2383">
                  <c:v>-26.117080000000001</c:v>
                </c:pt>
                <c:pt idx="2384">
                  <c:v>-10.679320000000001</c:v>
                </c:pt>
                <c:pt idx="2385">
                  <c:v>-19.989986666666599</c:v>
                </c:pt>
                <c:pt idx="2386">
                  <c:v>-12.8090733333333</c:v>
                </c:pt>
                <c:pt idx="2387">
                  <c:v>-1.0133333333333301E-3</c:v>
                </c:pt>
                <c:pt idx="2388">
                  <c:v>-14.636573333333301</c:v>
                </c:pt>
                <c:pt idx="2389">
                  <c:v>-25.533560000000001</c:v>
                </c:pt>
                <c:pt idx="2390">
                  <c:v>-25.673159999999999</c:v>
                </c:pt>
                <c:pt idx="2391">
                  <c:v>-26.129053333333299</c:v>
                </c:pt>
                <c:pt idx="2392">
                  <c:v>-26.0041266666666</c:v>
                </c:pt>
                <c:pt idx="2393">
                  <c:v>-12.317413333333301</c:v>
                </c:pt>
                <c:pt idx="2394">
                  <c:v>-25.745519999999999</c:v>
                </c:pt>
                <c:pt idx="2395">
                  <c:v>-25.398893333333302</c:v>
                </c:pt>
                <c:pt idx="2396">
                  <c:v>-25.269033333333301</c:v>
                </c:pt>
                <c:pt idx="2397">
                  <c:v>-25.475473333333301</c:v>
                </c:pt>
                <c:pt idx="2398">
                  <c:v>-14.5259933333333</c:v>
                </c:pt>
                <c:pt idx="2399">
                  <c:v>-26.192333333333298</c:v>
                </c:pt>
                <c:pt idx="2400">
                  <c:v>-26.1719333333333</c:v>
                </c:pt>
                <c:pt idx="2401">
                  <c:v>-26.2472866666666</c:v>
                </c:pt>
                <c:pt idx="2402">
                  <c:v>-17.378493333333299</c:v>
                </c:pt>
                <c:pt idx="2403">
                  <c:v>-26.183979999999998</c:v>
                </c:pt>
                <c:pt idx="2404">
                  <c:v>-25.914273333333298</c:v>
                </c:pt>
                <c:pt idx="2405">
                  <c:v>-25.511033333333302</c:v>
                </c:pt>
                <c:pt idx="2406">
                  <c:v>-20.821120000000001</c:v>
                </c:pt>
                <c:pt idx="2407">
                  <c:v>-13.7936466666666</c:v>
                </c:pt>
                <c:pt idx="2408">
                  <c:v>-25.431039999999999</c:v>
                </c:pt>
                <c:pt idx="2409">
                  <c:v>-25.35904</c:v>
                </c:pt>
                <c:pt idx="2410">
                  <c:v>-13.360760000000001</c:v>
                </c:pt>
                <c:pt idx="2411">
                  <c:v>-25.593419999999998</c:v>
                </c:pt>
                <c:pt idx="2412">
                  <c:v>-25.352933333333301</c:v>
                </c:pt>
                <c:pt idx="2413">
                  <c:v>-24.806066666666599</c:v>
                </c:pt>
                <c:pt idx="2414">
                  <c:v>-14.903453333333299</c:v>
                </c:pt>
                <c:pt idx="2415">
                  <c:v>-6.2819133333333301</c:v>
                </c:pt>
                <c:pt idx="2416">
                  <c:v>-22.324760000000001</c:v>
                </c:pt>
                <c:pt idx="2417">
                  <c:v>-22.289433333333299</c:v>
                </c:pt>
                <c:pt idx="2418">
                  <c:v>-26.7422266666666</c:v>
                </c:pt>
                <c:pt idx="2419">
                  <c:v>-25.80142</c:v>
                </c:pt>
                <c:pt idx="2420">
                  <c:v>-25.9081466666666</c:v>
                </c:pt>
                <c:pt idx="2421">
                  <c:v>-26.15804</c:v>
                </c:pt>
                <c:pt idx="2422">
                  <c:v>-26.450046666666601</c:v>
                </c:pt>
                <c:pt idx="2423">
                  <c:v>-26.630806666666601</c:v>
                </c:pt>
                <c:pt idx="2424">
                  <c:v>-25.8893666666666</c:v>
                </c:pt>
                <c:pt idx="2425">
                  <c:v>-26.056999999999999</c:v>
                </c:pt>
                <c:pt idx="2426">
                  <c:v>-25.682600000000001</c:v>
                </c:pt>
                <c:pt idx="2427">
                  <c:v>-25.772846666666599</c:v>
                </c:pt>
                <c:pt idx="2428">
                  <c:v>-25.840133333333299</c:v>
                </c:pt>
                <c:pt idx="2429">
                  <c:v>-26.414380000000001</c:v>
                </c:pt>
                <c:pt idx="2430">
                  <c:v>-25.4776866666666</c:v>
                </c:pt>
                <c:pt idx="2431">
                  <c:v>-25.804026666666601</c:v>
                </c:pt>
                <c:pt idx="2432">
                  <c:v>-25.8657066666666</c:v>
                </c:pt>
                <c:pt idx="2433">
                  <c:v>-25.991873333333299</c:v>
                </c:pt>
                <c:pt idx="2434">
                  <c:v>-25.609753333333298</c:v>
                </c:pt>
                <c:pt idx="2435">
                  <c:v>-26.33436</c:v>
                </c:pt>
                <c:pt idx="2436">
                  <c:v>-25.7669066666666</c:v>
                </c:pt>
                <c:pt idx="2437">
                  <c:v>-25.5210266666666</c:v>
                </c:pt>
                <c:pt idx="2438">
                  <c:v>-25.848459999999999</c:v>
                </c:pt>
                <c:pt idx="2439">
                  <c:v>-25.6158066666666</c:v>
                </c:pt>
                <c:pt idx="2440">
                  <c:v>-25.6630066666666</c:v>
                </c:pt>
                <c:pt idx="2441">
                  <c:v>-25.619326666666598</c:v>
                </c:pt>
                <c:pt idx="2442">
                  <c:v>-25.567233333333299</c:v>
                </c:pt>
                <c:pt idx="2443">
                  <c:v>-26.006266666666601</c:v>
                </c:pt>
                <c:pt idx="2444">
                  <c:v>-25.756499999999999</c:v>
                </c:pt>
                <c:pt idx="2445">
                  <c:v>-25.5017</c:v>
                </c:pt>
                <c:pt idx="2446">
                  <c:v>-25.519846666666599</c:v>
                </c:pt>
                <c:pt idx="2447">
                  <c:v>-25.4731533333333</c:v>
                </c:pt>
                <c:pt idx="2448">
                  <c:v>-25.700140000000001</c:v>
                </c:pt>
                <c:pt idx="2449">
                  <c:v>-26.1116733333333</c:v>
                </c:pt>
                <c:pt idx="2450">
                  <c:v>-26.545766666666601</c:v>
                </c:pt>
                <c:pt idx="2451">
                  <c:v>-25.600873333333301</c:v>
                </c:pt>
                <c:pt idx="2452">
                  <c:v>-25.539000000000001</c:v>
                </c:pt>
                <c:pt idx="2453">
                  <c:v>-25.4350533333333</c:v>
                </c:pt>
                <c:pt idx="2454">
                  <c:v>-25.368373333333299</c:v>
                </c:pt>
                <c:pt idx="2455">
                  <c:v>-25.1809466666666</c:v>
                </c:pt>
                <c:pt idx="2456">
                  <c:v>-17.990880000000001</c:v>
                </c:pt>
                <c:pt idx="2457">
                  <c:v>-24.6245466666666</c:v>
                </c:pt>
                <c:pt idx="2458">
                  <c:v>-22.31962</c:v>
                </c:pt>
                <c:pt idx="2459">
                  <c:v>-8.1733333333333293E-3</c:v>
                </c:pt>
                <c:pt idx="2460">
                  <c:v>-24.616119999999999</c:v>
                </c:pt>
                <c:pt idx="2461">
                  <c:v>-25.235766666666599</c:v>
                </c:pt>
                <c:pt idx="2462">
                  <c:v>-25.3286533333333</c:v>
                </c:pt>
                <c:pt idx="2463">
                  <c:v>-25.144926666666599</c:v>
                </c:pt>
                <c:pt idx="2464">
                  <c:v>-25.2309666666666</c:v>
                </c:pt>
                <c:pt idx="2465">
                  <c:v>-25.003693333333299</c:v>
                </c:pt>
                <c:pt idx="2466">
                  <c:v>-25.274766666666601</c:v>
                </c:pt>
                <c:pt idx="2467">
                  <c:v>-25.150259999999999</c:v>
                </c:pt>
                <c:pt idx="2468">
                  <c:v>-25.337446666666601</c:v>
                </c:pt>
                <c:pt idx="2469">
                  <c:v>-25.399000000000001</c:v>
                </c:pt>
                <c:pt idx="2470">
                  <c:v>-25.360585714285701</c:v>
                </c:pt>
                <c:pt idx="2471">
                  <c:v>-25.145759999999999</c:v>
                </c:pt>
                <c:pt idx="2472">
                  <c:v>-25.3042617449664</c:v>
                </c:pt>
                <c:pt idx="2473">
                  <c:v>-25.489726666666598</c:v>
                </c:pt>
                <c:pt idx="2474">
                  <c:v>-25.302820000000001</c:v>
                </c:pt>
                <c:pt idx="2475">
                  <c:v>-25.370419999999999</c:v>
                </c:pt>
                <c:pt idx="2476">
                  <c:v>-25.882966666666601</c:v>
                </c:pt>
                <c:pt idx="2477">
                  <c:v>-25.68956</c:v>
                </c:pt>
                <c:pt idx="2478">
                  <c:v>-25.555486666666599</c:v>
                </c:pt>
                <c:pt idx="2479">
                  <c:v>-25.453479999999999</c:v>
                </c:pt>
                <c:pt idx="2480">
                  <c:v>-25.53304</c:v>
                </c:pt>
                <c:pt idx="2481">
                  <c:v>-25.28472</c:v>
                </c:pt>
                <c:pt idx="2482">
                  <c:v>-25.480920000000001</c:v>
                </c:pt>
                <c:pt idx="2483">
                  <c:v>-25.4141466666666</c:v>
                </c:pt>
                <c:pt idx="2484">
                  <c:v>-25.408073333333299</c:v>
                </c:pt>
                <c:pt idx="2485">
                  <c:v>-25.669426666666599</c:v>
                </c:pt>
                <c:pt idx="2486">
                  <c:v>-25.339379999999998</c:v>
                </c:pt>
                <c:pt idx="2487">
                  <c:v>-25.229713333333301</c:v>
                </c:pt>
                <c:pt idx="2488">
                  <c:v>-25.266386666666602</c:v>
                </c:pt>
                <c:pt idx="2489">
                  <c:v>-25.255040000000001</c:v>
                </c:pt>
                <c:pt idx="2490">
                  <c:v>-26.320900000000002</c:v>
                </c:pt>
                <c:pt idx="2491">
                  <c:v>-26.3789533333333</c:v>
                </c:pt>
                <c:pt idx="2492">
                  <c:v>-25.699546666666599</c:v>
                </c:pt>
                <c:pt idx="2493">
                  <c:v>-26.332619999999999</c:v>
                </c:pt>
                <c:pt idx="2494">
                  <c:v>-26.15794</c:v>
                </c:pt>
                <c:pt idx="2495">
                  <c:v>-26.547266666666602</c:v>
                </c:pt>
                <c:pt idx="2496">
                  <c:v>-26.485326666666602</c:v>
                </c:pt>
                <c:pt idx="2497">
                  <c:v>-27.204006666666601</c:v>
                </c:pt>
                <c:pt idx="2498">
                  <c:v>-26.042466666666598</c:v>
                </c:pt>
                <c:pt idx="2499">
                  <c:v>-25.751853333333301</c:v>
                </c:pt>
                <c:pt idx="2500">
                  <c:v>-25.5245</c:v>
                </c:pt>
                <c:pt idx="2501">
                  <c:v>-25.6094133333333</c:v>
                </c:pt>
                <c:pt idx="2502">
                  <c:v>-25.351233333333301</c:v>
                </c:pt>
                <c:pt idx="2503">
                  <c:v>-25.651479999999999</c:v>
                </c:pt>
                <c:pt idx="2504">
                  <c:v>-26.01512</c:v>
                </c:pt>
                <c:pt idx="2505">
                  <c:v>-25.8204933333333</c:v>
                </c:pt>
                <c:pt idx="2506">
                  <c:v>-26.469819999999999</c:v>
                </c:pt>
                <c:pt idx="2507">
                  <c:v>-25.572093333333299</c:v>
                </c:pt>
                <c:pt idx="2508">
                  <c:v>-25.182506666666601</c:v>
                </c:pt>
                <c:pt idx="2509">
                  <c:v>-25.533100000000001</c:v>
                </c:pt>
                <c:pt idx="2510">
                  <c:v>-25.519193333333298</c:v>
                </c:pt>
                <c:pt idx="2511">
                  <c:v>-25.591286666666601</c:v>
                </c:pt>
                <c:pt idx="2512">
                  <c:v>-25.867533333333299</c:v>
                </c:pt>
                <c:pt idx="2513">
                  <c:v>-25.777893333333299</c:v>
                </c:pt>
                <c:pt idx="2514">
                  <c:v>-25.244879999999998</c:v>
                </c:pt>
                <c:pt idx="2515">
                  <c:v>-26.20064</c:v>
                </c:pt>
                <c:pt idx="2516">
                  <c:v>-25.279820000000001</c:v>
                </c:pt>
                <c:pt idx="2517">
                  <c:v>-26.03032</c:v>
                </c:pt>
                <c:pt idx="2518">
                  <c:v>-25.0650333333333</c:v>
                </c:pt>
                <c:pt idx="2519">
                  <c:v>-25.104600000000001</c:v>
                </c:pt>
                <c:pt idx="2520">
                  <c:v>-25.283519999999999</c:v>
                </c:pt>
                <c:pt idx="2521">
                  <c:v>-25.165333333333301</c:v>
                </c:pt>
                <c:pt idx="2522">
                  <c:v>-25.462820000000001</c:v>
                </c:pt>
                <c:pt idx="2523">
                  <c:v>-25.846706666666599</c:v>
                </c:pt>
                <c:pt idx="2524">
                  <c:v>-25.987266666666599</c:v>
                </c:pt>
                <c:pt idx="2525">
                  <c:v>-26.1227533333333</c:v>
                </c:pt>
                <c:pt idx="2526">
                  <c:v>-26.128546666666601</c:v>
                </c:pt>
                <c:pt idx="2527">
                  <c:v>-25.32518</c:v>
                </c:pt>
                <c:pt idx="2528">
                  <c:v>-25.918340000000001</c:v>
                </c:pt>
                <c:pt idx="2529">
                  <c:v>-25.8611</c:v>
                </c:pt>
                <c:pt idx="2530">
                  <c:v>-25.439046666666599</c:v>
                </c:pt>
                <c:pt idx="2531">
                  <c:v>-24.650946666666599</c:v>
                </c:pt>
                <c:pt idx="2532">
                  <c:v>-25.287773333333298</c:v>
                </c:pt>
                <c:pt idx="2533">
                  <c:v>-25.138439999999999</c:v>
                </c:pt>
                <c:pt idx="2534">
                  <c:v>-25.207246666666599</c:v>
                </c:pt>
                <c:pt idx="2535">
                  <c:v>-25.140640000000001</c:v>
                </c:pt>
                <c:pt idx="2536">
                  <c:v>-25.672160000000002</c:v>
                </c:pt>
                <c:pt idx="2537">
                  <c:v>-25.568913333333299</c:v>
                </c:pt>
                <c:pt idx="2538">
                  <c:v>-25.505246666666601</c:v>
                </c:pt>
                <c:pt idx="2539">
                  <c:v>-25.721579999999999</c:v>
                </c:pt>
                <c:pt idx="2540">
                  <c:v>-25.413119999999999</c:v>
                </c:pt>
                <c:pt idx="2541">
                  <c:v>-26.138653333333298</c:v>
                </c:pt>
                <c:pt idx="2542">
                  <c:v>-26.185406666666601</c:v>
                </c:pt>
                <c:pt idx="2543">
                  <c:v>-26.0578266666666</c:v>
                </c:pt>
                <c:pt idx="2544">
                  <c:v>-25.742426666666599</c:v>
                </c:pt>
                <c:pt idx="2545">
                  <c:v>-26.231960000000001</c:v>
                </c:pt>
                <c:pt idx="2546">
                  <c:v>-25.931139999999999</c:v>
                </c:pt>
                <c:pt idx="2547">
                  <c:v>-25.8547466666666</c:v>
                </c:pt>
                <c:pt idx="2548">
                  <c:v>-25.973806666666601</c:v>
                </c:pt>
                <c:pt idx="2549">
                  <c:v>-26.11298</c:v>
                </c:pt>
                <c:pt idx="2550">
                  <c:v>-26.684813333333299</c:v>
                </c:pt>
                <c:pt idx="2551">
                  <c:v>-26.2882866666666</c:v>
                </c:pt>
                <c:pt idx="2552">
                  <c:v>-26.446660000000001</c:v>
                </c:pt>
                <c:pt idx="2553">
                  <c:v>-26.259086666666601</c:v>
                </c:pt>
                <c:pt idx="2554">
                  <c:v>-25.8644</c:v>
                </c:pt>
                <c:pt idx="2555">
                  <c:v>-25.996193333333299</c:v>
                </c:pt>
                <c:pt idx="2556">
                  <c:v>-26.5155066666666</c:v>
                </c:pt>
                <c:pt idx="2557">
                  <c:v>-26.936866666666599</c:v>
                </c:pt>
                <c:pt idx="2558">
                  <c:v>-26.136506666666602</c:v>
                </c:pt>
                <c:pt idx="2559">
                  <c:v>-26.518219999999999</c:v>
                </c:pt>
                <c:pt idx="2560">
                  <c:v>-26.357199999999999</c:v>
                </c:pt>
                <c:pt idx="2561">
                  <c:v>-26.588719999999999</c:v>
                </c:pt>
                <c:pt idx="2562">
                  <c:v>-26.781020000000002</c:v>
                </c:pt>
                <c:pt idx="2563">
                  <c:v>-26.527826666666598</c:v>
                </c:pt>
                <c:pt idx="2564">
                  <c:v>-25.858366666666601</c:v>
                </c:pt>
                <c:pt idx="2565">
                  <c:v>-26.386600000000001</c:v>
                </c:pt>
                <c:pt idx="2566">
                  <c:v>-26.650226666666601</c:v>
                </c:pt>
                <c:pt idx="2567">
                  <c:v>-26.8886</c:v>
                </c:pt>
                <c:pt idx="2568">
                  <c:v>-27.093773333333299</c:v>
                </c:pt>
                <c:pt idx="2569">
                  <c:v>-27.193773333333301</c:v>
                </c:pt>
                <c:pt idx="2570">
                  <c:v>-27.330546666666599</c:v>
                </c:pt>
                <c:pt idx="2571">
                  <c:v>-27.114460000000001</c:v>
                </c:pt>
                <c:pt idx="2572">
                  <c:v>-26.797419999999999</c:v>
                </c:pt>
                <c:pt idx="2573">
                  <c:v>-26.599833333333301</c:v>
                </c:pt>
                <c:pt idx="2574">
                  <c:v>-26.743133333333301</c:v>
                </c:pt>
                <c:pt idx="2575">
                  <c:v>-26.689233333333299</c:v>
                </c:pt>
                <c:pt idx="2576">
                  <c:v>-26.694033333333302</c:v>
                </c:pt>
                <c:pt idx="2577">
                  <c:v>-26.319033333333302</c:v>
                </c:pt>
                <c:pt idx="2578">
                  <c:v>-26.568719999999999</c:v>
                </c:pt>
                <c:pt idx="2579">
                  <c:v>-26.689613333333298</c:v>
                </c:pt>
                <c:pt idx="2580">
                  <c:v>-27.225726666666599</c:v>
                </c:pt>
                <c:pt idx="2581">
                  <c:v>-26.911946666666601</c:v>
                </c:pt>
                <c:pt idx="2582">
                  <c:v>-26.700753333333299</c:v>
                </c:pt>
                <c:pt idx="2583">
                  <c:v>-26.520340000000001</c:v>
                </c:pt>
                <c:pt idx="2584">
                  <c:v>-26.53792</c:v>
                </c:pt>
                <c:pt idx="2585">
                  <c:v>-25.9238933333333</c:v>
                </c:pt>
                <c:pt idx="2586">
                  <c:v>-26.166126666666599</c:v>
                </c:pt>
                <c:pt idx="2587">
                  <c:v>-27.002373333333299</c:v>
                </c:pt>
                <c:pt idx="2588">
                  <c:v>-26.767526666666601</c:v>
                </c:pt>
                <c:pt idx="2589">
                  <c:v>-26.629853333333301</c:v>
                </c:pt>
                <c:pt idx="2590">
                  <c:v>-26.944846666666599</c:v>
                </c:pt>
                <c:pt idx="2591">
                  <c:v>-26.911339999999999</c:v>
                </c:pt>
                <c:pt idx="2592">
                  <c:v>-26.859300000000001</c:v>
                </c:pt>
                <c:pt idx="2593">
                  <c:v>-26.39528</c:v>
                </c:pt>
                <c:pt idx="2594">
                  <c:v>-27.049033333333298</c:v>
                </c:pt>
                <c:pt idx="2595">
                  <c:v>-26.3884133333333</c:v>
                </c:pt>
                <c:pt idx="2596">
                  <c:v>-27.090953333333299</c:v>
                </c:pt>
                <c:pt idx="2597">
                  <c:v>-26.0928133333333</c:v>
                </c:pt>
                <c:pt idx="2598">
                  <c:v>-26.350686666666601</c:v>
                </c:pt>
                <c:pt idx="2599">
                  <c:v>-26.285546666666601</c:v>
                </c:pt>
                <c:pt idx="2600">
                  <c:v>-26.8375533333333</c:v>
                </c:pt>
                <c:pt idx="2601">
                  <c:v>-27.074266666666599</c:v>
                </c:pt>
                <c:pt idx="2602">
                  <c:v>-27.3023666666666</c:v>
                </c:pt>
                <c:pt idx="2603">
                  <c:v>-27.39472</c:v>
                </c:pt>
                <c:pt idx="2604">
                  <c:v>-27.4679</c:v>
                </c:pt>
                <c:pt idx="2605">
                  <c:v>-27.756340000000002</c:v>
                </c:pt>
                <c:pt idx="2606">
                  <c:v>-27.6243466666666</c:v>
                </c:pt>
                <c:pt idx="2607">
                  <c:v>-27.537960000000002</c:v>
                </c:pt>
                <c:pt idx="2608">
                  <c:v>-27.594799999999999</c:v>
                </c:pt>
                <c:pt idx="2609">
                  <c:v>-27.689506666666599</c:v>
                </c:pt>
                <c:pt idx="2610">
                  <c:v>-27.93224</c:v>
                </c:pt>
                <c:pt idx="2611">
                  <c:v>-27.420359999999999</c:v>
                </c:pt>
                <c:pt idx="2612">
                  <c:v>-27.3413133333333</c:v>
                </c:pt>
                <c:pt idx="2613">
                  <c:v>-27.451933333333301</c:v>
                </c:pt>
                <c:pt idx="2614">
                  <c:v>-27.7954333333333</c:v>
                </c:pt>
                <c:pt idx="2615">
                  <c:v>-27.114433333333299</c:v>
                </c:pt>
                <c:pt idx="2616">
                  <c:v>-27.308986666666598</c:v>
                </c:pt>
                <c:pt idx="2617">
                  <c:v>-26.740866666666602</c:v>
                </c:pt>
                <c:pt idx="2618">
                  <c:v>-26.957046666666599</c:v>
                </c:pt>
                <c:pt idx="2619">
                  <c:v>-27.154546666666601</c:v>
                </c:pt>
                <c:pt idx="2620">
                  <c:v>-26.418213333333298</c:v>
                </c:pt>
                <c:pt idx="2621">
                  <c:v>-26.9272733333333</c:v>
                </c:pt>
                <c:pt idx="2622">
                  <c:v>-27.133420000000001</c:v>
                </c:pt>
                <c:pt idx="2623">
                  <c:v>-26.8141933333333</c:v>
                </c:pt>
                <c:pt idx="2624">
                  <c:v>-26.560559999999999</c:v>
                </c:pt>
                <c:pt idx="2625">
                  <c:v>-26.92464</c:v>
                </c:pt>
                <c:pt idx="2626">
                  <c:v>-27.026546666666601</c:v>
                </c:pt>
                <c:pt idx="2627">
                  <c:v>-26.566700000000001</c:v>
                </c:pt>
                <c:pt idx="2628">
                  <c:v>-26.5507866666666</c:v>
                </c:pt>
                <c:pt idx="2629">
                  <c:v>-26.666186666666601</c:v>
                </c:pt>
                <c:pt idx="2630">
                  <c:v>-26.543806666666601</c:v>
                </c:pt>
                <c:pt idx="2631">
                  <c:v>-27.337693333333299</c:v>
                </c:pt>
                <c:pt idx="2632">
                  <c:v>-27.865659999999998</c:v>
                </c:pt>
                <c:pt idx="2633">
                  <c:v>-27.763966666666601</c:v>
                </c:pt>
                <c:pt idx="2634">
                  <c:v>-27.37058</c:v>
                </c:pt>
                <c:pt idx="2635">
                  <c:v>-26.9155533333333</c:v>
                </c:pt>
                <c:pt idx="2636">
                  <c:v>-26.5496533333333</c:v>
                </c:pt>
                <c:pt idx="2637">
                  <c:v>-26.597066666666599</c:v>
                </c:pt>
                <c:pt idx="2638">
                  <c:v>-26.324953333333301</c:v>
                </c:pt>
                <c:pt idx="2639">
                  <c:v>-26.091586666666601</c:v>
                </c:pt>
                <c:pt idx="2640">
                  <c:v>-26.294779999999999</c:v>
                </c:pt>
                <c:pt idx="2641">
                  <c:v>-26.71292</c:v>
                </c:pt>
                <c:pt idx="2642">
                  <c:v>-26.555993333333301</c:v>
                </c:pt>
                <c:pt idx="2643">
                  <c:v>-26.471046666666599</c:v>
                </c:pt>
                <c:pt idx="2644">
                  <c:v>-26.3153133333333</c:v>
                </c:pt>
                <c:pt idx="2645">
                  <c:v>-25.8407666666666</c:v>
                </c:pt>
                <c:pt idx="2646">
                  <c:v>-26.4253933333333</c:v>
                </c:pt>
                <c:pt idx="2647">
                  <c:v>-26.512913333333302</c:v>
                </c:pt>
                <c:pt idx="2648">
                  <c:v>-26.988606666666598</c:v>
                </c:pt>
                <c:pt idx="2649">
                  <c:v>-27.02054</c:v>
                </c:pt>
                <c:pt idx="2650">
                  <c:v>-26.927340000000001</c:v>
                </c:pt>
                <c:pt idx="2651">
                  <c:v>-26.490506666666601</c:v>
                </c:pt>
                <c:pt idx="2652">
                  <c:v>-26.517119999999998</c:v>
                </c:pt>
                <c:pt idx="2653">
                  <c:v>-20.7896933333333</c:v>
                </c:pt>
                <c:pt idx="2654">
                  <c:v>-1.0919999999999999E-2</c:v>
                </c:pt>
                <c:pt idx="2655">
                  <c:v>-4.8533333333333302E-3</c:v>
                </c:pt>
                <c:pt idx="2656">
                  <c:v>-8.0599999999999995E-3</c:v>
                </c:pt>
                <c:pt idx="2657">
                  <c:v>-13.336220000000001</c:v>
                </c:pt>
                <c:pt idx="2658">
                  <c:v>-25.309866666666601</c:v>
                </c:pt>
                <c:pt idx="2659">
                  <c:v>-25.337633333333301</c:v>
                </c:pt>
                <c:pt idx="2660">
                  <c:v>-25.779820000000001</c:v>
                </c:pt>
                <c:pt idx="2661">
                  <c:v>-26.27402</c:v>
                </c:pt>
                <c:pt idx="2662">
                  <c:v>-25.751866666666601</c:v>
                </c:pt>
                <c:pt idx="2663">
                  <c:v>-25.54758</c:v>
                </c:pt>
                <c:pt idx="2664">
                  <c:v>-25.1463</c:v>
                </c:pt>
                <c:pt idx="2665">
                  <c:v>-25.172446666666598</c:v>
                </c:pt>
                <c:pt idx="2666">
                  <c:v>-25.1805733333333</c:v>
                </c:pt>
                <c:pt idx="2667">
                  <c:v>-25.050933333333301</c:v>
                </c:pt>
                <c:pt idx="2668">
                  <c:v>-25.2711133333333</c:v>
                </c:pt>
                <c:pt idx="2669">
                  <c:v>-25.097006666666601</c:v>
                </c:pt>
                <c:pt idx="2670">
                  <c:v>-25.133753333333299</c:v>
                </c:pt>
                <c:pt idx="2671">
                  <c:v>-22.331066666666601</c:v>
                </c:pt>
                <c:pt idx="2672">
                  <c:v>-25.0084466666666</c:v>
                </c:pt>
                <c:pt idx="2673">
                  <c:v>-25.489546666666602</c:v>
                </c:pt>
                <c:pt idx="2674">
                  <c:v>-25.875620000000001</c:v>
                </c:pt>
                <c:pt idx="2675">
                  <c:v>-25.170719999999999</c:v>
                </c:pt>
                <c:pt idx="2676">
                  <c:v>-25.222566666666602</c:v>
                </c:pt>
                <c:pt idx="2677">
                  <c:v>-25.498813333333299</c:v>
                </c:pt>
                <c:pt idx="2678">
                  <c:v>-25.3901133333333</c:v>
                </c:pt>
                <c:pt idx="2679">
                  <c:v>-25.646906666666599</c:v>
                </c:pt>
                <c:pt idx="2680">
                  <c:v>-25.458939999999998</c:v>
                </c:pt>
                <c:pt idx="2681">
                  <c:v>-25.811499999999999</c:v>
                </c:pt>
                <c:pt idx="2682">
                  <c:v>-0.17740666666666599</c:v>
                </c:pt>
                <c:pt idx="2683">
                  <c:v>-1.3286666666666599E-2</c:v>
                </c:pt>
                <c:pt idx="2684">
                  <c:v>-1.9193333333333298E-2</c:v>
                </c:pt>
                <c:pt idx="2685">
                  <c:v>-8.26666666666666E-3</c:v>
                </c:pt>
                <c:pt idx="2686">
                  <c:v>-16.4494333333333</c:v>
                </c:pt>
                <c:pt idx="2687">
                  <c:v>-24.214980000000001</c:v>
                </c:pt>
                <c:pt idx="2688">
                  <c:v>-25.640373333333301</c:v>
                </c:pt>
                <c:pt idx="2689">
                  <c:v>-25.446826666666599</c:v>
                </c:pt>
                <c:pt idx="2690">
                  <c:v>-25.036580000000001</c:v>
                </c:pt>
                <c:pt idx="2691">
                  <c:v>-25.1569133333333</c:v>
                </c:pt>
                <c:pt idx="2692">
                  <c:v>-25.263446666666599</c:v>
                </c:pt>
                <c:pt idx="2693">
                  <c:v>-25.174613333333301</c:v>
                </c:pt>
                <c:pt idx="2694">
                  <c:v>-25.617380000000001</c:v>
                </c:pt>
                <c:pt idx="2695">
                  <c:v>-25.283940000000001</c:v>
                </c:pt>
                <c:pt idx="2696">
                  <c:v>-25.1870333333333</c:v>
                </c:pt>
                <c:pt idx="2697">
                  <c:v>-25.381333333333298</c:v>
                </c:pt>
                <c:pt idx="2698">
                  <c:v>-25.70318</c:v>
                </c:pt>
                <c:pt idx="2699">
                  <c:v>-25.481193333333302</c:v>
                </c:pt>
                <c:pt idx="2700">
                  <c:v>-24.992653333333301</c:v>
                </c:pt>
                <c:pt idx="2701">
                  <c:v>-21.506900000000002</c:v>
                </c:pt>
                <c:pt idx="2702">
                  <c:v>-25.384825174825099</c:v>
                </c:pt>
                <c:pt idx="2703">
                  <c:v>-24.911660000000001</c:v>
                </c:pt>
                <c:pt idx="2704">
                  <c:v>-25.134833333333301</c:v>
                </c:pt>
                <c:pt idx="2705">
                  <c:v>-25.698891472868201</c:v>
                </c:pt>
                <c:pt idx="2706">
                  <c:v>-25.8183333333333</c:v>
                </c:pt>
                <c:pt idx="2707">
                  <c:v>-25.517939999999999</c:v>
                </c:pt>
                <c:pt idx="2708">
                  <c:v>-25.2944</c:v>
                </c:pt>
                <c:pt idx="2709">
                  <c:v>-24.9412533333333</c:v>
                </c:pt>
                <c:pt idx="2710">
                  <c:v>-25.581986666666602</c:v>
                </c:pt>
                <c:pt idx="2711">
                  <c:v>-25.523333333333301</c:v>
                </c:pt>
                <c:pt idx="2712">
                  <c:v>-25.256333333333298</c:v>
                </c:pt>
                <c:pt idx="2713">
                  <c:v>-25.633146666666601</c:v>
                </c:pt>
                <c:pt idx="2714">
                  <c:v>-25.6270666666666</c:v>
                </c:pt>
                <c:pt idx="2715">
                  <c:v>-25.035593333333299</c:v>
                </c:pt>
                <c:pt idx="2716">
                  <c:v>-24.932873333333301</c:v>
                </c:pt>
                <c:pt idx="2717">
                  <c:v>-25.097000000000001</c:v>
                </c:pt>
                <c:pt idx="2718">
                  <c:v>-25.3002933333333</c:v>
                </c:pt>
                <c:pt idx="2719">
                  <c:v>-25.277193333333301</c:v>
                </c:pt>
                <c:pt idx="2720">
                  <c:v>-25.408813333333299</c:v>
                </c:pt>
                <c:pt idx="2721">
                  <c:v>-25.647886666666601</c:v>
                </c:pt>
                <c:pt idx="2722">
                  <c:v>-25.804040000000001</c:v>
                </c:pt>
                <c:pt idx="2723">
                  <c:v>-25.8570866666666</c:v>
                </c:pt>
                <c:pt idx="2724">
                  <c:v>-25.5627066666666</c:v>
                </c:pt>
                <c:pt idx="2725">
                  <c:v>-25.3563266666666</c:v>
                </c:pt>
                <c:pt idx="2726">
                  <c:v>-25.689726666666601</c:v>
                </c:pt>
                <c:pt idx="2727">
                  <c:v>-11.584433333333299</c:v>
                </c:pt>
                <c:pt idx="2728">
                  <c:v>-8.8333333333333302E-3</c:v>
                </c:pt>
                <c:pt idx="2729">
                  <c:v>-0.01</c:v>
                </c:pt>
                <c:pt idx="2730">
                  <c:v>-1.54409333333333</c:v>
                </c:pt>
                <c:pt idx="2731">
                  <c:v>-25.191206666666599</c:v>
                </c:pt>
                <c:pt idx="2732">
                  <c:v>-24.98798</c:v>
                </c:pt>
                <c:pt idx="2733">
                  <c:v>-24.92944</c:v>
                </c:pt>
                <c:pt idx="2734">
                  <c:v>-1.18323333333333</c:v>
                </c:pt>
                <c:pt idx="2735">
                  <c:v>-1.244E-2</c:v>
                </c:pt>
                <c:pt idx="2736">
                  <c:v>-1.03E-2</c:v>
                </c:pt>
                <c:pt idx="2737">
                  <c:v>-2.2000000000000001E-3</c:v>
                </c:pt>
                <c:pt idx="2738">
                  <c:v>-1.2306666666666599E-2</c:v>
                </c:pt>
                <c:pt idx="2739">
                  <c:v>-18.398686666666599</c:v>
                </c:pt>
                <c:pt idx="2740">
                  <c:v>-24.252040000000001</c:v>
                </c:pt>
                <c:pt idx="2741">
                  <c:v>-24.486066666666598</c:v>
                </c:pt>
                <c:pt idx="2742">
                  <c:v>-24.481486666666601</c:v>
                </c:pt>
                <c:pt idx="2743">
                  <c:v>-24.692039999999999</c:v>
                </c:pt>
                <c:pt idx="2744">
                  <c:v>-24.710159999999998</c:v>
                </c:pt>
                <c:pt idx="2745">
                  <c:v>-24.6308266666666</c:v>
                </c:pt>
                <c:pt idx="2746">
                  <c:v>-24.816226666666601</c:v>
                </c:pt>
                <c:pt idx="2747">
                  <c:v>-25.229659999999999</c:v>
                </c:pt>
                <c:pt idx="2748">
                  <c:v>-24.965900000000001</c:v>
                </c:pt>
                <c:pt idx="2749">
                  <c:v>-25.064340000000001</c:v>
                </c:pt>
                <c:pt idx="2750">
                  <c:v>-24.959800000000001</c:v>
                </c:pt>
                <c:pt idx="2751">
                  <c:v>-25.102626666666598</c:v>
                </c:pt>
                <c:pt idx="2752">
                  <c:v>-7.4698866666666603</c:v>
                </c:pt>
                <c:pt idx="2753">
                  <c:v>-8.9733333333333297E-3</c:v>
                </c:pt>
                <c:pt idx="2754">
                  <c:v>-7.3066666666666601E-3</c:v>
                </c:pt>
                <c:pt idx="2755">
                  <c:v>-1.1926666666666599E-2</c:v>
                </c:pt>
                <c:pt idx="2756">
                  <c:v>-18.095086666666599</c:v>
                </c:pt>
                <c:pt idx="2757">
                  <c:v>-25.000993333333302</c:v>
                </c:pt>
                <c:pt idx="2758">
                  <c:v>-25.174526666666601</c:v>
                </c:pt>
                <c:pt idx="2759">
                  <c:v>-24.822873333333298</c:v>
                </c:pt>
                <c:pt idx="2760">
                  <c:v>-24.45072</c:v>
                </c:pt>
                <c:pt idx="2761">
                  <c:v>-24.267793333333302</c:v>
                </c:pt>
                <c:pt idx="2762">
                  <c:v>-24.535906666666602</c:v>
                </c:pt>
                <c:pt idx="2763">
                  <c:v>-24.684979999999999</c:v>
                </c:pt>
                <c:pt idx="2764">
                  <c:v>-23.577660000000002</c:v>
                </c:pt>
                <c:pt idx="2765">
                  <c:v>-2.8666666666666602E-3</c:v>
                </c:pt>
                <c:pt idx="2766">
                  <c:v>-19.686733333333301</c:v>
                </c:pt>
                <c:pt idx="2767">
                  <c:v>-16.4023266666666</c:v>
                </c:pt>
                <c:pt idx="2768">
                  <c:v>-0.44663999999999998</c:v>
                </c:pt>
                <c:pt idx="2769">
                  <c:v>-23.257666666666601</c:v>
                </c:pt>
                <c:pt idx="2770">
                  <c:v>-24.986933333333301</c:v>
                </c:pt>
                <c:pt idx="2771">
                  <c:v>-24.7121733333333</c:v>
                </c:pt>
                <c:pt idx="2772">
                  <c:v>-24.428713333333299</c:v>
                </c:pt>
                <c:pt idx="2773">
                  <c:v>-24.443813333333299</c:v>
                </c:pt>
                <c:pt idx="2774">
                  <c:v>-24.886213333333298</c:v>
                </c:pt>
                <c:pt idx="2775">
                  <c:v>-24.918106666666599</c:v>
                </c:pt>
                <c:pt idx="2776">
                  <c:v>-24.977900000000002</c:v>
                </c:pt>
                <c:pt idx="2777">
                  <c:v>-24.95918</c:v>
                </c:pt>
                <c:pt idx="2778">
                  <c:v>-1.09666666666666E-2</c:v>
                </c:pt>
                <c:pt idx="2779">
                  <c:v>-15.67806</c:v>
                </c:pt>
                <c:pt idx="2780">
                  <c:v>-24.729573333333299</c:v>
                </c:pt>
                <c:pt idx="2781">
                  <c:v>-24.995543624161002</c:v>
                </c:pt>
                <c:pt idx="2782">
                  <c:v>-25.161940000000001</c:v>
                </c:pt>
                <c:pt idx="2783">
                  <c:v>-25.658186666666602</c:v>
                </c:pt>
                <c:pt idx="2784">
                  <c:v>-24.67558</c:v>
                </c:pt>
                <c:pt idx="2785">
                  <c:v>-24.781206666666598</c:v>
                </c:pt>
                <c:pt idx="2786">
                  <c:v>-24.849266666666601</c:v>
                </c:pt>
                <c:pt idx="2787">
                  <c:v>-25.421240000000001</c:v>
                </c:pt>
                <c:pt idx="2788">
                  <c:v>-24.935320000000001</c:v>
                </c:pt>
                <c:pt idx="2789">
                  <c:v>-25.10032</c:v>
                </c:pt>
                <c:pt idx="2790">
                  <c:v>-25.168019999999999</c:v>
                </c:pt>
                <c:pt idx="2791">
                  <c:v>-25.3788466666666</c:v>
                </c:pt>
                <c:pt idx="2792">
                  <c:v>-25.627406666666602</c:v>
                </c:pt>
                <c:pt idx="2793">
                  <c:v>-25.885266666666599</c:v>
                </c:pt>
                <c:pt idx="2794">
                  <c:v>-25.481486666666601</c:v>
                </c:pt>
                <c:pt idx="2795">
                  <c:v>-25.2855733333333</c:v>
                </c:pt>
                <c:pt idx="2796">
                  <c:v>-25.381273333333301</c:v>
                </c:pt>
                <c:pt idx="2797">
                  <c:v>-25.475073333333299</c:v>
                </c:pt>
                <c:pt idx="2798">
                  <c:v>-25.052040000000002</c:v>
                </c:pt>
                <c:pt idx="2799">
                  <c:v>-25.2357333333333</c:v>
                </c:pt>
                <c:pt idx="2800">
                  <c:v>-25.1458466666666</c:v>
                </c:pt>
                <c:pt idx="2801">
                  <c:v>-25.204471428571399</c:v>
                </c:pt>
                <c:pt idx="2802">
                  <c:v>-25.290566666666599</c:v>
                </c:pt>
                <c:pt idx="2803">
                  <c:v>-25.465313333333299</c:v>
                </c:pt>
                <c:pt idx="2804">
                  <c:v>-25.315466666666602</c:v>
                </c:pt>
                <c:pt idx="2805">
                  <c:v>-25.617640000000002</c:v>
                </c:pt>
                <c:pt idx="2806">
                  <c:v>-25.600206666666601</c:v>
                </c:pt>
                <c:pt idx="2807">
                  <c:v>-25.947993333333301</c:v>
                </c:pt>
                <c:pt idx="2808">
                  <c:v>-25.195460000000001</c:v>
                </c:pt>
                <c:pt idx="2809">
                  <c:v>-25.277080000000002</c:v>
                </c:pt>
                <c:pt idx="2810">
                  <c:v>-26.2013</c:v>
                </c:pt>
                <c:pt idx="2811">
                  <c:v>-25.549980000000001</c:v>
                </c:pt>
                <c:pt idx="2812">
                  <c:v>-25.7134933333333</c:v>
                </c:pt>
                <c:pt idx="2813">
                  <c:v>-25.644653333333299</c:v>
                </c:pt>
                <c:pt idx="2814">
                  <c:v>-25.736153333333299</c:v>
                </c:pt>
                <c:pt idx="2815">
                  <c:v>-26.00414</c:v>
                </c:pt>
                <c:pt idx="2816">
                  <c:v>-25.520299999999999</c:v>
                </c:pt>
                <c:pt idx="2817">
                  <c:v>-25.882100000000001</c:v>
                </c:pt>
                <c:pt idx="2818">
                  <c:v>-25.820226666666599</c:v>
                </c:pt>
                <c:pt idx="2819">
                  <c:v>-25.4067333333333</c:v>
                </c:pt>
                <c:pt idx="2820">
                  <c:v>-25.494326666666598</c:v>
                </c:pt>
                <c:pt idx="2821">
                  <c:v>-24.9597466666666</c:v>
                </c:pt>
                <c:pt idx="2822">
                  <c:v>-25.196293333333301</c:v>
                </c:pt>
                <c:pt idx="2823">
                  <c:v>-18.407626666666602</c:v>
                </c:pt>
                <c:pt idx="2824">
                  <c:v>-1.26165333333333</c:v>
                </c:pt>
                <c:pt idx="2825">
                  <c:v>-24.994126666666599</c:v>
                </c:pt>
                <c:pt idx="2826">
                  <c:v>-19.2779866666666</c:v>
                </c:pt>
                <c:pt idx="2827">
                  <c:v>-20.650780000000001</c:v>
                </c:pt>
                <c:pt idx="2828">
                  <c:v>-25.237753333333298</c:v>
                </c:pt>
                <c:pt idx="2829">
                  <c:v>-24.995419999999999</c:v>
                </c:pt>
                <c:pt idx="2830">
                  <c:v>-24.922066666666598</c:v>
                </c:pt>
                <c:pt idx="2831">
                  <c:v>-25.1621666666666</c:v>
                </c:pt>
                <c:pt idx="2832">
                  <c:v>-25.1007933333333</c:v>
                </c:pt>
                <c:pt idx="2833">
                  <c:v>-25.084953333333299</c:v>
                </c:pt>
                <c:pt idx="2834">
                  <c:v>-24.854220000000002</c:v>
                </c:pt>
                <c:pt idx="2835">
                  <c:v>-25.0468333333333</c:v>
                </c:pt>
                <c:pt idx="2836">
                  <c:v>-25.137080000000001</c:v>
                </c:pt>
                <c:pt idx="2837">
                  <c:v>-25.249893333333301</c:v>
                </c:pt>
                <c:pt idx="2838">
                  <c:v>-24.852246666666598</c:v>
                </c:pt>
                <c:pt idx="2839">
                  <c:v>-24.939406666666599</c:v>
                </c:pt>
                <c:pt idx="2840">
                  <c:v>-24.586300000000001</c:v>
                </c:pt>
                <c:pt idx="2841">
                  <c:v>-24.7151066666666</c:v>
                </c:pt>
                <c:pt idx="2842">
                  <c:v>-24.933620000000001</c:v>
                </c:pt>
                <c:pt idx="2843">
                  <c:v>-24.7909333333333</c:v>
                </c:pt>
                <c:pt idx="2844">
                  <c:v>-24.792313333333301</c:v>
                </c:pt>
                <c:pt idx="2845">
                  <c:v>-24.580026666666601</c:v>
                </c:pt>
                <c:pt idx="2846">
                  <c:v>-24.8511733333333</c:v>
                </c:pt>
                <c:pt idx="2847">
                  <c:v>-24.8881533333333</c:v>
                </c:pt>
                <c:pt idx="2848">
                  <c:v>-24.8612266666666</c:v>
                </c:pt>
                <c:pt idx="2849">
                  <c:v>-25.019846666666599</c:v>
                </c:pt>
                <c:pt idx="2850">
                  <c:v>-24.76576</c:v>
                </c:pt>
                <c:pt idx="2851">
                  <c:v>-24.761786666666602</c:v>
                </c:pt>
                <c:pt idx="2852">
                  <c:v>-24.827660000000002</c:v>
                </c:pt>
                <c:pt idx="2853">
                  <c:v>-24.290420000000001</c:v>
                </c:pt>
                <c:pt idx="2854">
                  <c:v>-24.725286666666602</c:v>
                </c:pt>
                <c:pt idx="2855">
                  <c:v>-25.178699999999999</c:v>
                </c:pt>
                <c:pt idx="2856">
                  <c:v>-24.973933333333299</c:v>
                </c:pt>
                <c:pt idx="2857">
                  <c:v>-24.791720000000002</c:v>
                </c:pt>
                <c:pt idx="2858">
                  <c:v>-22.402093333333301</c:v>
                </c:pt>
                <c:pt idx="2859">
                  <c:v>-24.952786666666601</c:v>
                </c:pt>
                <c:pt idx="2860">
                  <c:v>-24.077220000000001</c:v>
                </c:pt>
                <c:pt idx="2861">
                  <c:v>-24.390059999999998</c:v>
                </c:pt>
                <c:pt idx="2862">
                  <c:v>-24.787426666666601</c:v>
                </c:pt>
                <c:pt idx="2863">
                  <c:v>-24.959226666666599</c:v>
                </c:pt>
                <c:pt idx="2864">
                  <c:v>-24.283300000000001</c:v>
                </c:pt>
                <c:pt idx="2865">
                  <c:v>-19.589233333333301</c:v>
                </c:pt>
                <c:pt idx="2866">
                  <c:v>-24.534686666666602</c:v>
                </c:pt>
                <c:pt idx="2867">
                  <c:v>-24.481860000000001</c:v>
                </c:pt>
                <c:pt idx="2868">
                  <c:v>-23.732326666666602</c:v>
                </c:pt>
                <c:pt idx="2869">
                  <c:v>-24.1852666666666</c:v>
                </c:pt>
                <c:pt idx="2870">
                  <c:v>-24.493320000000001</c:v>
                </c:pt>
                <c:pt idx="2871">
                  <c:v>-24.337693333333299</c:v>
                </c:pt>
                <c:pt idx="2872">
                  <c:v>-24.099926666666601</c:v>
                </c:pt>
                <c:pt idx="2873">
                  <c:v>-23.587160000000001</c:v>
                </c:pt>
                <c:pt idx="2874">
                  <c:v>-24.214279999999999</c:v>
                </c:pt>
                <c:pt idx="2875">
                  <c:v>-24.245546666666598</c:v>
                </c:pt>
                <c:pt idx="2876">
                  <c:v>-24.025026666666601</c:v>
                </c:pt>
                <c:pt idx="2877">
                  <c:v>-24.6572866666666</c:v>
                </c:pt>
                <c:pt idx="2878">
                  <c:v>-24.5244133333333</c:v>
                </c:pt>
                <c:pt idx="2879">
                  <c:v>-24.438613333333301</c:v>
                </c:pt>
                <c:pt idx="2880">
                  <c:v>-24.90992</c:v>
                </c:pt>
                <c:pt idx="2881">
                  <c:v>-24.7117266666666</c:v>
                </c:pt>
                <c:pt idx="2882">
                  <c:v>-24.7743266666666</c:v>
                </c:pt>
                <c:pt idx="2883">
                  <c:v>-24.742660000000001</c:v>
                </c:pt>
                <c:pt idx="2884">
                  <c:v>-24.736933333333301</c:v>
                </c:pt>
                <c:pt idx="2885">
                  <c:v>-24.999300000000002</c:v>
                </c:pt>
                <c:pt idx="2886">
                  <c:v>-17.9178</c:v>
                </c:pt>
                <c:pt idx="2887">
                  <c:v>-8.8199999999999997E-3</c:v>
                </c:pt>
                <c:pt idx="2888">
                  <c:v>-6.4733333333333301E-3</c:v>
                </c:pt>
                <c:pt idx="2889">
                  <c:v>-5.4733333333333301E-3</c:v>
                </c:pt>
                <c:pt idx="2890">
                  <c:v>-9.6466666666666593E-3</c:v>
                </c:pt>
                <c:pt idx="2891">
                  <c:v>-7.1933333333333302E-3</c:v>
                </c:pt>
                <c:pt idx="2892">
                  <c:v>-6.0600000000000003E-3</c:v>
                </c:pt>
                <c:pt idx="2893">
                  <c:v>-7.9866666666666593E-3</c:v>
                </c:pt>
                <c:pt idx="2894">
                  <c:v>-6.7000000000000002E-3</c:v>
                </c:pt>
                <c:pt idx="2895">
                  <c:v>-4.5599999999999998E-3</c:v>
                </c:pt>
                <c:pt idx="2896">
                  <c:v>-7.0333333333333298E-3</c:v>
                </c:pt>
                <c:pt idx="2897">
                  <c:v>-5.3666666666666602E-3</c:v>
                </c:pt>
                <c:pt idx="2898">
                  <c:v>-5.3600000000000002E-3</c:v>
                </c:pt>
                <c:pt idx="2899">
                  <c:v>-5.6133333333333304E-3</c:v>
                </c:pt>
                <c:pt idx="2900">
                  <c:v>-5.8599999999999998E-3</c:v>
                </c:pt>
                <c:pt idx="2901">
                  <c:v>-7.6400000000000001E-3</c:v>
                </c:pt>
                <c:pt idx="2902">
                  <c:v>-7.6E-3</c:v>
                </c:pt>
                <c:pt idx="2903">
                  <c:v>-1.218E-2</c:v>
                </c:pt>
                <c:pt idx="2904">
                  <c:v>-16.501719999999999</c:v>
                </c:pt>
                <c:pt idx="2905">
                  <c:v>-23.2182</c:v>
                </c:pt>
                <c:pt idx="2906">
                  <c:v>-23.431286666666601</c:v>
                </c:pt>
                <c:pt idx="2907">
                  <c:v>-23.345846666666599</c:v>
                </c:pt>
                <c:pt idx="2908">
                  <c:v>-23.0786333333333</c:v>
                </c:pt>
                <c:pt idx="2909">
                  <c:v>-23.222926666666599</c:v>
                </c:pt>
                <c:pt idx="2910">
                  <c:v>-22.849540000000001</c:v>
                </c:pt>
                <c:pt idx="2911">
                  <c:v>-22.401420000000002</c:v>
                </c:pt>
                <c:pt idx="2912">
                  <c:v>-22.309726666666599</c:v>
                </c:pt>
                <c:pt idx="2913">
                  <c:v>-22.6724933333333</c:v>
                </c:pt>
                <c:pt idx="2914">
                  <c:v>-23.202006666666598</c:v>
                </c:pt>
                <c:pt idx="2915">
                  <c:v>-23.382673333333301</c:v>
                </c:pt>
                <c:pt idx="2916">
                  <c:v>-23.8505</c:v>
                </c:pt>
                <c:pt idx="2917">
                  <c:v>-23.962986666666598</c:v>
                </c:pt>
                <c:pt idx="2918">
                  <c:v>-23.82358</c:v>
                </c:pt>
                <c:pt idx="2919">
                  <c:v>-24.244313333333299</c:v>
                </c:pt>
                <c:pt idx="2920">
                  <c:v>-23.983979999999999</c:v>
                </c:pt>
                <c:pt idx="2921">
                  <c:v>-24.144100000000002</c:v>
                </c:pt>
                <c:pt idx="2922">
                  <c:v>-23.852893333333299</c:v>
                </c:pt>
                <c:pt idx="2923">
                  <c:v>-23.781466666666599</c:v>
                </c:pt>
                <c:pt idx="2924">
                  <c:v>-23.489553333333301</c:v>
                </c:pt>
                <c:pt idx="2925">
                  <c:v>-23.578946666666599</c:v>
                </c:pt>
                <c:pt idx="2926">
                  <c:v>-23.029166666666601</c:v>
                </c:pt>
                <c:pt idx="2927">
                  <c:v>-23.714126666666601</c:v>
                </c:pt>
                <c:pt idx="2928">
                  <c:v>-23.735866666666599</c:v>
                </c:pt>
                <c:pt idx="2929">
                  <c:v>-23.7213866666666</c:v>
                </c:pt>
                <c:pt idx="2930">
                  <c:v>-23.627013333333299</c:v>
                </c:pt>
                <c:pt idx="2931">
                  <c:v>-23.3320333333333</c:v>
                </c:pt>
                <c:pt idx="2932">
                  <c:v>-23.420533333333299</c:v>
                </c:pt>
                <c:pt idx="2933">
                  <c:v>-23.5788466666666</c:v>
                </c:pt>
                <c:pt idx="2934">
                  <c:v>-23.142126666666599</c:v>
                </c:pt>
                <c:pt idx="2935">
                  <c:v>-23.563580000000002</c:v>
                </c:pt>
                <c:pt idx="2936">
                  <c:v>-23.918140000000001</c:v>
                </c:pt>
                <c:pt idx="2937">
                  <c:v>-24.124046666666601</c:v>
                </c:pt>
                <c:pt idx="2938">
                  <c:v>-22.8520402684563</c:v>
                </c:pt>
                <c:pt idx="2939">
                  <c:v>-23.232773333333299</c:v>
                </c:pt>
                <c:pt idx="2940">
                  <c:v>-23.622679999999999</c:v>
                </c:pt>
                <c:pt idx="2941">
                  <c:v>-23.6740066666666</c:v>
                </c:pt>
                <c:pt idx="2942">
                  <c:v>-23.532173333333301</c:v>
                </c:pt>
                <c:pt idx="2943">
                  <c:v>-23.6215266666666</c:v>
                </c:pt>
                <c:pt idx="2944">
                  <c:v>-23.749233333333301</c:v>
                </c:pt>
                <c:pt idx="2945">
                  <c:v>-23.7956</c:v>
                </c:pt>
                <c:pt idx="2946">
                  <c:v>-23.587140000000002</c:v>
                </c:pt>
                <c:pt idx="2947">
                  <c:v>-23.668966666666599</c:v>
                </c:pt>
                <c:pt idx="2948">
                  <c:v>-23.5238533333333</c:v>
                </c:pt>
                <c:pt idx="2949">
                  <c:v>-23.673960000000001</c:v>
                </c:pt>
                <c:pt idx="2950">
                  <c:v>-23.8254466666666</c:v>
                </c:pt>
                <c:pt idx="2951">
                  <c:v>-23.480313333333299</c:v>
                </c:pt>
                <c:pt idx="2952">
                  <c:v>-23.353899999999999</c:v>
                </c:pt>
                <c:pt idx="2953">
                  <c:v>-23.2533933333333</c:v>
                </c:pt>
                <c:pt idx="2954">
                  <c:v>-23.815933333333302</c:v>
                </c:pt>
                <c:pt idx="2955">
                  <c:v>-23.994406666666599</c:v>
                </c:pt>
                <c:pt idx="2956">
                  <c:v>-23.900686666666601</c:v>
                </c:pt>
                <c:pt idx="2957">
                  <c:v>-24.005146666666601</c:v>
                </c:pt>
                <c:pt idx="2958">
                  <c:v>-24.111653333333301</c:v>
                </c:pt>
                <c:pt idx="2959">
                  <c:v>-23.686234899328799</c:v>
                </c:pt>
                <c:pt idx="2960">
                  <c:v>-23.177340000000001</c:v>
                </c:pt>
                <c:pt idx="2961">
                  <c:v>-23.373893333333299</c:v>
                </c:pt>
                <c:pt idx="2962">
                  <c:v>-24.117426666666599</c:v>
                </c:pt>
                <c:pt idx="2963">
                  <c:v>-23.327380000000002</c:v>
                </c:pt>
                <c:pt idx="2964">
                  <c:v>-24.056726666666599</c:v>
                </c:pt>
                <c:pt idx="2965">
                  <c:v>-23.98826</c:v>
                </c:pt>
                <c:pt idx="2966">
                  <c:v>-23.441313333333301</c:v>
                </c:pt>
                <c:pt idx="2967">
                  <c:v>-23.621973333333301</c:v>
                </c:pt>
                <c:pt idx="2968">
                  <c:v>-24.026053333333302</c:v>
                </c:pt>
                <c:pt idx="2969">
                  <c:v>-23.458766666666602</c:v>
                </c:pt>
                <c:pt idx="2970">
                  <c:v>-23.767806666666601</c:v>
                </c:pt>
                <c:pt idx="2971">
                  <c:v>-23.703313333333298</c:v>
                </c:pt>
                <c:pt idx="2972">
                  <c:v>-23.534326666666601</c:v>
                </c:pt>
                <c:pt idx="2973">
                  <c:v>-23.6107533333333</c:v>
                </c:pt>
                <c:pt idx="2974">
                  <c:v>-23.7763666666666</c:v>
                </c:pt>
                <c:pt idx="2975">
                  <c:v>-24.436233333333298</c:v>
                </c:pt>
                <c:pt idx="2976">
                  <c:v>-24.017306666666599</c:v>
                </c:pt>
                <c:pt idx="2977">
                  <c:v>-24.083473333333298</c:v>
                </c:pt>
                <c:pt idx="2978">
                  <c:v>-23.360900000000001</c:v>
                </c:pt>
                <c:pt idx="2979">
                  <c:v>-22.639486666666599</c:v>
                </c:pt>
                <c:pt idx="2980">
                  <c:v>-8.60666666666666E-3</c:v>
                </c:pt>
                <c:pt idx="2981">
                  <c:v>-7.9799999999999992E-3</c:v>
                </c:pt>
                <c:pt idx="2982">
                  <c:v>-7.5599999999999999E-3</c:v>
                </c:pt>
                <c:pt idx="2983">
                  <c:v>-6.0600000000000003E-3</c:v>
                </c:pt>
                <c:pt idx="2984">
                  <c:v>-1.444E-2</c:v>
                </c:pt>
                <c:pt idx="2985">
                  <c:v>-6.2199999999999998E-3</c:v>
                </c:pt>
                <c:pt idx="2986">
                  <c:v>-1.206E-2</c:v>
                </c:pt>
                <c:pt idx="2987">
                  <c:v>-4.3800000000000002E-3</c:v>
                </c:pt>
                <c:pt idx="2988">
                  <c:v>-8.3000000000000001E-3</c:v>
                </c:pt>
                <c:pt idx="2989">
                  <c:v>-5.6133333333333304E-3</c:v>
                </c:pt>
                <c:pt idx="2990">
                  <c:v>-5.1666666666666597E-3</c:v>
                </c:pt>
                <c:pt idx="2991">
                  <c:v>-9.3399999999999993E-3</c:v>
                </c:pt>
                <c:pt idx="2992">
                  <c:v>-17.974360000000001</c:v>
                </c:pt>
                <c:pt idx="2993">
                  <c:v>-14.2828066666666</c:v>
                </c:pt>
                <c:pt idx="2994">
                  <c:v>-1.44888666666666</c:v>
                </c:pt>
                <c:pt idx="2995">
                  <c:v>-22.813986666666601</c:v>
                </c:pt>
                <c:pt idx="2996">
                  <c:v>-22.754639999999998</c:v>
                </c:pt>
                <c:pt idx="2997">
                  <c:v>-23.589793333333301</c:v>
                </c:pt>
                <c:pt idx="2998">
                  <c:v>-22.0110866666666</c:v>
                </c:pt>
                <c:pt idx="2999">
                  <c:v>-21.770773333333299</c:v>
                </c:pt>
                <c:pt idx="3000">
                  <c:v>-23.024480000000001</c:v>
                </c:pt>
                <c:pt idx="3001">
                  <c:v>-23.374306666666602</c:v>
                </c:pt>
                <c:pt idx="3002">
                  <c:v>-23.53518</c:v>
                </c:pt>
                <c:pt idx="3003">
                  <c:v>-23.3700333333333</c:v>
                </c:pt>
                <c:pt idx="3004">
                  <c:v>-23.758033333333302</c:v>
                </c:pt>
                <c:pt idx="3005">
                  <c:v>-23.7206266666666</c:v>
                </c:pt>
                <c:pt idx="3006">
                  <c:v>-23.415213333333298</c:v>
                </c:pt>
                <c:pt idx="3007">
                  <c:v>-23.183433333333301</c:v>
                </c:pt>
                <c:pt idx="3008">
                  <c:v>-23.243266666666599</c:v>
                </c:pt>
                <c:pt idx="3009">
                  <c:v>-23.366506666666599</c:v>
                </c:pt>
                <c:pt idx="3010">
                  <c:v>-23.9535533333333</c:v>
                </c:pt>
                <c:pt idx="3011">
                  <c:v>-23.850533333333299</c:v>
                </c:pt>
                <c:pt idx="3012">
                  <c:v>-23.759610738254999</c:v>
                </c:pt>
                <c:pt idx="3013">
                  <c:v>-23.622479999999999</c:v>
                </c:pt>
                <c:pt idx="3014">
                  <c:v>-23.422419999999999</c:v>
                </c:pt>
                <c:pt idx="3015">
                  <c:v>-23.658006666666601</c:v>
                </c:pt>
                <c:pt idx="3016">
                  <c:v>-23.575299999999999</c:v>
                </c:pt>
                <c:pt idx="3017">
                  <c:v>-23.997213333333299</c:v>
                </c:pt>
                <c:pt idx="3018">
                  <c:v>-23.806006666666601</c:v>
                </c:pt>
                <c:pt idx="3019">
                  <c:v>-23.5036666666666</c:v>
                </c:pt>
                <c:pt idx="3020">
                  <c:v>-23.4467133333333</c:v>
                </c:pt>
                <c:pt idx="3021">
                  <c:v>-23.555326666666598</c:v>
                </c:pt>
                <c:pt idx="3022">
                  <c:v>-23.186606666666599</c:v>
                </c:pt>
                <c:pt idx="3023">
                  <c:v>-23.307773333333301</c:v>
                </c:pt>
                <c:pt idx="3024">
                  <c:v>-23.316713333333301</c:v>
                </c:pt>
                <c:pt idx="3025">
                  <c:v>-22.854600000000001</c:v>
                </c:pt>
                <c:pt idx="3026">
                  <c:v>-23.293506666666602</c:v>
                </c:pt>
                <c:pt idx="3027">
                  <c:v>-23.012510344827501</c:v>
                </c:pt>
                <c:pt idx="3028">
                  <c:v>-23.236155405405398</c:v>
                </c:pt>
                <c:pt idx="3029">
                  <c:v>-23.032147651006699</c:v>
                </c:pt>
                <c:pt idx="3030">
                  <c:v>-22.973273333333299</c:v>
                </c:pt>
                <c:pt idx="3031">
                  <c:v>-22.99492</c:v>
                </c:pt>
                <c:pt idx="3032">
                  <c:v>-22.899186666666601</c:v>
                </c:pt>
                <c:pt idx="3033">
                  <c:v>-23.0195374149659</c:v>
                </c:pt>
                <c:pt idx="3034">
                  <c:v>-23.4132</c:v>
                </c:pt>
                <c:pt idx="3035">
                  <c:v>-23.4172348993288</c:v>
                </c:pt>
                <c:pt idx="3036">
                  <c:v>-22.976382550335501</c:v>
                </c:pt>
                <c:pt idx="3037">
                  <c:v>-23.589845637583799</c:v>
                </c:pt>
                <c:pt idx="3038">
                  <c:v>-24.159127516778501</c:v>
                </c:pt>
                <c:pt idx="3039">
                  <c:v>-24.054409395973099</c:v>
                </c:pt>
                <c:pt idx="3040">
                  <c:v>-23.3505266666666</c:v>
                </c:pt>
                <c:pt idx="3041">
                  <c:v>-23.0312466666666</c:v>
                </c:pt>
                <c:pt idx="3042">
                  <c:v>-23.312979310344801</c:v>
                </c:pt>
                <c:pt idx="3043">
                  <c:v>-23.021977011494201</c:v>
                </c:pt>
                <c:pt idx="3044">
                  <c:v>-22.7791343283582</c:v>
                </c:pt>
                <c:pt idx="3045">
                  <c:v>-22.932268817204299</c:v>
                </c:pt>
                <c:pt idx="3046">
                  <c:v>-23.4103388429752</c:v>
                </c:pt>
                <c:pt idx="3055">
                  <c:v>-23.772588888888802</c:v>
                </c:pt>
                <c:pt idx="3056">
                  <c:v>-23.705822222222199</c:v>
                </c:pt>
                <c:pt idx="3058">
                  <c:v>-23.559244680850998</c:v>
                </c:pt>
                <c:pt idx="3059">
                  <c:v>-23.542510869565199</c:v>
                </c:pt>
                <c:pt idx="3060">
                  <c:v>-23.578150000000001</c:v>
                </c:pt>
                <c:pt idx="3062">
                  <c:v>-23.755642857142799</c:v>
                </c:pt>
                <c:pt idx="3063">
                  <c:v>-23.7747659574468</c:v>
                </c:pt>
                <c:pt idx="3073">
                  <c:v>-23.436346153846099</c:v>
                </c:pt>
                <c:pt idx="3074">
                  <c:v>-23.0140294117647</c:v>
                </c:pt>
                <c:pt idx="3075">
                  <c:v>-22.914846153846099</c:v>
                </c:pt>
                <c:pt idx="3076">
                  <c:v>-23.511716981132</c:v>
                </c:pt>
                <c:pt idx="3077">
                  <c:v>-23.668404494381999</c:v>
                </c:pt>
                <c:pt idx="3126">
                  <c:v>-23.070145454545401</c:v>
                </c:pt>
                <c:pt idx="3127">
                  <c:v>-23.0396576576576</c:v>
                </c:pt>
                <c:pt idx="3128">
                  <c:v>-22.338155555555499</c:v>
                </c:pt>
                <c:pt idx="3129">
                  <c:v>-22.439859999999999</c:v>
                </c:pt>
                <c:pt idx="3130">
                  <c:v>-22.585046666666599</c:v>
                </c:pt>
                <c:pt idx="3131">
                  <c:v>-22.693580000000001</c:v>
                </c:pt>
                <c:pt idx="3132">
                  <c:v>-22.6096</c:v>
                </c:pt>
                <c:pt idx="3133">
                  <c:v>-22.672999999999998</c:v>
                </c:pt>
                <c:pt idx="3134">
                  <c:v>-22.394221476510001</c:v>
                </c:pt>
                <c:pt idx="3135">
                  <c:v>-22.371386666666599</c:v>
                </c:pt>
                <c:pt idx="3136">
                  <c:v>-22.41366</c:v>
                </c:pt>
                <c:pt idx="3137">
                  <c:v>-22.494046666666598</c:v>
                </c:pt>
                <c:pt idx="3138">
                  <c:v>-22.703583892617399</c:v>
                </c:pt>
                <c:pt idx="3139">
                  <c:v>-22.879439999999999</c:v>
                </c:pt>
                <c:pt idx="3140">
                  <c:v>-22.798973333333301</c:v>
                </c:pt>
                <c:pt idx="3141">
                  <c:v>-22.777206666666601</c:v>
                </c:pt>
                <c:pt idx="3142">
                  <c:v>-22.9247533333333</c:v>
                </c:pt>
                <c:pt idx="3143">
                  <c:v>-22.863886666666598</c:v>
                </c:pt>
                <c:pt idx="3144">
                  <c:v>-22.607306666666599</c:v>
                </c:pt>
                <c:pt idx="3145">
                  <c:v>-22.9718666666666</c:v>
                </c:pt>
                <c:pt idx="3146">
                  <c:v>-22.444213333333298</c:v>
                </c:pt>
                <c:pt idx="3147">
                  <c:v>-22.395659999999999</c:v>
                </c:pt>
                <c:pt idx="3148">
                  <c:v>-22.698080536912698</c:v>
                </c:pt>
                <c:pt idx="3149">
                  <c:v>-22.746986666666601</c:v>
                </c:pt>
                <c:pt idx="3150">
                  <c:v>-22.5293733333333</c:v>
                </c:pt>
                <c:pt idx="3151">
                  <c:v>-22.930506666666599</c:v>
                </c:pt>
                <c:pt idx="3152">
                  <c:v>-23.2129466666666</c:v>
                </c:pt>
                <c:pt idx="3153">
                  <c:v>-2.3271600000000001</c:v>
                </c:pt>
                <c:pt idx="3154">
                  <c:v>-1.6653333333333301E-2</c:v>
                </c:pt>
                <c:pt idx="3155">
                  <c:v>-8.8466666666666607E-3</c:v>
                </c:pt>
                <c:pt idx="3156">
                  <c:v>-21.990886666666601</c:v>
                </c:pt>
                <c:pt idx="3157">
                  <c:v>-22.604373333333299</c:v>
                </c:pt>
                <c:pt idx="3158">
                  <c:v>-22.591926666666598</c:v>
                </c:pt>
                <c:pt idx="3159">
                  <c:v>-22.224219999999999</c:v>
                </c:pt>
                <c:pt idx="3160">
                  <c:v>-22.613546666666601</c:v>
                </c:pt>
                <c:pt idx="3161">
                  <c:v>-23.234193333333302</c:v>
                </c:pt>
                <c:pt idx="3162">
                  <c:v>-22.696686666666601</c:v>
                </c:pt>
                <c:pt idx="3163">
                  <c:v>-23.13738</c:v>
                </c:pt>
                <c:pt idx="3164">
                  <c:v>-23.301919999999999</c:v>
                </c:pt>
                <c:pt idx="3165">
                  <c:v>-23.297564625850299</c:v>
                </c:pt>
                <c:pt idx="3166">
                  <c:v>-23.236146666666599</c:v>
                </c:pt>
                <c:pt idx="3167">
                  <c:v>-23.02882</c:v>
                </c:pt>
                <c:pt idx="3168">
                  <c:v>-22.581980000000001</c:v>
                </c:pt>
                <c:pt idx="3169">
                  <c:v>-22.66366</c:v>
                </c:pt>
                <c:pt idx="3170">
                  <c:v>-23.357900000000001</c:v>
                </c:pt>
                <c:pt idx="3171">
                  <c:v>-22.504653333333302</c:v>
                </c:pt>
                <c:pt idx="3172">
                  <c:v>-22.707466666666601</c:v>
                </c:pt>
                <c:pt idx="3173">
                  <c:v>-22.544933333333301</c:v>
                </c:pt>
                <c:pt idx="3174">
                  <c:v>-23.2590066666666</c:v>
                </c:pt>
                <c:pt idx="3175">
                  <c:v>-23.674033333333298</c:v>
                </c:pt>
                <c:pt idx="3176">
                  <c:v>-23.574277777777699</c:v>
                </c:pt>
                <c:pt idx="3177">
                  <c:v>-19.8280689655172</c:v>
                </c:pt>
                <c:pt idx="3178">
                  <c:v>-23.2100333333333</c:v>
                </c:pt>
                <c:pt idx="3179">
                  <c:v>-22.62914</c:v>
                </c:pt>
                <c:pt idx="3180">
                  <c:v>-22.8305133333333</c:v>
                </c:pt>
                <c:pt idx="3181">
                  <c:v>-22.448979999999999</c:v>
                </c:pt>
                <c:pt idx="3182">
                  <c:v>-20.075253333333301</c:v>
                </c:pt>
                <c:pt idx="3183">
                  <c:v>-22.278860000000002</c:v>
                </c:pt>
                <c:pt idx="3184">
                  <c:v>-22.854179999999999</c:v>
                </c:pt>
                <c:pt idx="3185">
                  <c:v>-22.60472</c:v>
                </c:pt>
                <c:pt idx="3186">
                  <c:v>-22.7264863013698</c:v>
                </c:pt>
                <c:pt idx="3187">
                  <c:v>-22.734986111111098</c:v>
                </c:pt>
                <c:pt idx="3188">
                  <c:v>-23.838194244604299</c:v>
                </c:pt>
                <c:pt idx="3189">
                  <c:v>-23.789000000000001</c:v>
                </c:pt>
                <c:pt idx="3190">
                  <c:v>-23.714416107382501</c:v>
                </c:pt>
                <c:pt idx="3191">
                  <c:v>-23.750726666666601</c:v>
                </c:pt>
                <c:pt idx="3192">
                  <c:v>-23.666628378378299</c:v>
                </c:pt>
                <c:pt idx="3193">
                  <c:v>-23.644346938775499</c:v>
                </c:pt>
                <c:pt idx="3194">
                  <c:v>-24.1378378378378</c:v>
                </c:pt>
                <c:pt idx="3195">
                  <c:v>-23.680393333333299</c:v>
                </c:pt>
                <c:pt idx="3196">
                  <c:v>-23.6316733333333</c:v>
                </c:pt>
                <c:pt idx="3197">
                  <c:v>-23.986426666666599</c:v>
                </c:pt>
                <c:pt idx="3198">
                  <c:v>-24.012542857142801</c:v>
                </c:pt>
                <c:pt idx="3199">
                  <c:v>-24.1585586206896</c:v>
                </c:pt>
                <c:pt idx="3200">
                  <c:v>-24.1817891156462</c:v>
                </c:pt>
                <c:pt idx="3201">
                  <c:v>-23.952373333333298</c:v>
                </c:pt>
                <c:pt idx="3202">
                  <c:v>-23.772780000000001</c:v>
                </c:pt>
                <c:pt idx="3203">
                  <c:v>-23.332540000000002</c:v>
                </c:pt>
                <c:pt idx="3204">
                  <c:v>-23.629899999999999</c:v>
                </c:pt>
                <c:pt idx="3205">
                  <c:v>-23.725932885906001</c:v>
                </c:pt>
                <c:pt idx="3206">
                  <c:v>-23.265440000000002</c:v>
                </c:pt>
                <c:pt idx="3207">
                  <c:v>-23.751533333333299</c:v>
                </c:pt>
                <c:pt idx="3208">
                  <c:v>-24.1338133333333</c:v>
                </c:pt>
                <c:pt idx="3209">
                  <c:v>-23.887181208053601</c:v>
                </c:pt>
                <c:pt idx="3210">
                  <c:v>-24.444753333333299</c:v>
                </c:pt>
                <c:pt idx="3211">
                  <c:v>-24.461040000000001</c:v>
                </c:pt>
                <c:pt idx="3212">
                  <c:v>-24.603697986577099</c:v>
                </c:pt>
                <c:pt idx="3213">
                  <c:v>-24.611207142857101</c:v>
                </c:pt>
                <c:pt idx="3214">
                  <c:v>-24.495631944444401</c:v>
                </c:pt>
                <c:pt idx="3215">
                  <c:v>-24.399446666666599</c:v>
                </c:pt>
                <c:pt idx="3216">
                  <c:v>-24.289273333333298</c:v>
                </c:pt>
                <c:pt idx="3217">
                  <c:v>-24.488613333333301</c:v>
                </c:pt>
                <c:pt idx="3218">
                  <c:v>-24.119620000000001</c:v>
                </c:pt>
                <c:pt idx="3219">
                  <c:v>-24.282308724832198</c:v>
                </c:pt>
                <c:pt idx="3220">
                  <c:v>-24.353453333333299</c:v>
                </c:pt>
                <c:pt idx="3221">
                  <c:v>-24.2489666666666</c:v>
                </c:pt>
                <c:pt idx="3222">
                  <c:v>-24.2489666666666</c:v>
                </c:pt>
                <c:pt idx="3223">
                  <c:v>-24.387657718120799</c:v>
                </c:pt>
                <c:pt idx="3224">
                  <c:v>-24.1416845637583</c:v>
                </c:pt>
                <c:pt idx="3225">
                  <c:v>-24.211086330935199</c:v>
                </c:pt>
                <c:pt idx="3226">
                  <c:v>-24.585053435114499</c:v>
                </c:pt>
                <c:pt idx="3227">
                  <c:v>-24.342804195804099</c:v>
                </c:pt>
                <c:pt idx="3228">
                  <c:v>-24.2319866666666</c:v>
                </c:pt>
                <c:pt idx="3229">
                  <c:v>-24.1367676056338</c:v>
                </c:pt>
                <c:pt idx="3230">
                  <c:v>-24.288392592592501</c:v>
                </c:pt>
                <c:pt idx="3231">
                  <c:v>-23.939335616438299</c:v>
                </c:pt>
                <c:pt idx="3232">
                  <c:v>-23.998878378378301</c:v>
                </c:pt>
                <c:pt idx="3233">
                  <c:v>-23.8486375838926</c:v>
                </c:pt>
                <c:pt idx="3234">
                  <c:v>-24.0281088435374</c:v>
                </c:pt>
                <c:pt idx="3235">
                  <c:v>-23.701348993288502</c:v>
                </c:pt>
                <c:pt idx="3236">
                  <c:v>-23.823993197278899</c:v>
                </c:pt>
                <c:pt idx="3237">
                  <c:v>-23.6751133333333</c:v>
                </c:pt>
                <c:pt idx="3238">
                  <c:v>-23.717919999999999</c:v>
                </c:pt>
                <c:pt idx="3239">
                  <c:v>-23.715053333333302</c:v>
                </c:pt>
                <c:pt idx="3240">
                  <c:v>-23.846506666666599</c:v>
                </c:pt>
                <c:pt idx="3241">
                  <c:v>-24.2159194630872</c:v>
                </c:pt>
                <c:pt idx="3242">
                  <c:v>-23.740373333333299</c:v>
                </c:pt>
                <c:pt idx="3243">
                  <c:v>-23.6074666666666</c:v>
                </c:pt>
                <c:pt idx="3244">
                  <c:v>-23.822725352112599</c:v>
                </c:pt>
                <c:pt idx="3245">
                  <c:v>-23.885633333333299</c:v>
                </c:pt>
                <c:pt idx="3246">
                  <c:v>-24.077932432432402</c:v>
                </c:pt>
                <c:pt idx="3247">
                  <c:v>-24.005268456375799</c:v>
                </c:pt>
                <c:pt idx="3248">
                  <c:v>-23.95504</c:v>
                </c:pt>
                <c:pt idx="3249">
                  <c:v>-23.635786666666601</c:v>
                </c:pt>
                <c:pt idx="3250">
                  <c:v>-23.628153333333302</c:v>
                </c:pt>
                <c:pt idx="3251">
                  <c:v>-23.749436241610699</c:v>
                </c:pt>
                <c:pt idx="3252">
                  <c:v>-23.516335570469799</c:v>
                </c:pt>
                <c:pt idx="3253">
                  <c:v>-23.650786666666601</c:v>
                </c:pt>
                <c:pt idx="3254">
                  <c:v>-23.664946666666602</c:v>
                </c:pt>
                <c:pt idx="3255">
                  <c:v>-23.915240000000001</c:v>
                </c:pt>
                <c:pt idx="3256">
                  <c:v>-24.013086666666599</c:v>
                </c:pt>
                <c:pt idx="3257">
                  <c:v>-24.132946666666601</c:v>
                </c:pt>
                <c:pt idx="3258">
                  <c:v>-24.121986666666601</c:v>
                </c:pt>
                <c:pt idx="3259">
                  <c:v>-24.133020270270201</c:v>
                </c:pt>
                <c:pt idx="3260">
                  <c:v>-24.025200000000002</c:v>
                </c:pt>
                <c:pt idx="3261">
                  <c:v>-24.169458904109501</c:v>
                </c:pt>
                <c:pt idx="3262">
                  <c:v>-24.3100733333333</c:v>
                </c:pt>
                <c:pt idx="3263">
                  <c:v>-24.108706666666599</c:v>
                </c:pt>
                <c:pt idx="3264">
                  <c:v>-24.192893333333299</c:v>
                </c:pt>
                <c:pt idx="3265">
                  <c:v>-24.180517241379299</c:v>
                </c:pt>
                <c:pt idx="3266">
                  <c:v>-24.109053691275101</c:v>
                </c:pt>
                <c:pt idx="3267">
                  <c:v>-24.0127046979865</c:v>
                </c:pt>
                <c:pt idx="3268">
                  <c:v>-24.0222147651006</c:v>
                </c:pt>
                <c:pt idx="3269">
                  <c:v>-23.893304054053999</c:v>
                </c:pt>
                <c:pt idx="3270">
                  <c:v>-23.642174496644198</c:v>
                </c:pt>
                <c:pt idx="3271">
                  <c:v>-23.809249999999999</c:v>
                </c:pt>
                <c:pt idx="3272">
                  <c:v>-23.898476510067098</c:v>
                </c:pt>
                <c:pt idx="3273">
                  <c:v>-23.679659999999998</c:v>
                </c:pt>
                <c:pt idx="3274">
                  <c:v>-23.62238</c:v>
                </c:pt>
                <c:pt idx="3275">
                  <c:v>-23.580366666666599</c:v>
                </c:pt>
                <c:pt idx="3276">
                  <c:v>-23.5597733333333</c:v>
                </c:pt>
                <c:pt idx="3277">
                  <c:v>-24.027506756756701</c:v>
                </c:pt>
                <c:pt idx="3278">
                  <c:v>-24.0384866666666</c:v>
                </c:pt>
                <c:pt idx="3279">
                  <c:v>-23.764119999999998</c:v>
                </c:pt>
                <c:pt idx="3280">
                  <c:v>-23.7212933333333</c:v>
                </c:pt>
                <c:pt idx="3281">
                  <c:v>-23.7785743243243</c:v>
                </c:pt>
                <c:pt idx="3282">
                  <c:v>-23.824767999999999</c:v>
                </c:pt>
                <c:pt idx="3283">
                  <c:v>-24.099802721088398</c:v>
                </c:pt>
                <c:pt idx="3284">
                  <c:v>-24.092601351351298</c:v>
                </c:pt>
                <c:pt idx="3285">
                  <c:v>-24.038152173913002</c:v>
                </c:pt>
                <c:pt idx="3286">
                  <c:v>-24.043393103448199</c:v>
                </c:pt>
                <c:pt idx="3287">
                  <c:v>-23.654288732394299</c:v>
                </c:pt>
                <c:pt idx="3288">
                  <c:v>-23.647206666666602</c:v>
                </c:pt>
                <c:pt idx="3289">
                  <c:v>-23.704503401360501</c:v>
                </c:pt>
                <c:pt idx="3290">
                  <c:v>-23.502087248322098</c:v>
                </c:pt>
                <c:pt idx="3291">
                  <c:v>-23.665926174496601</c:v>
                </c:pt>
                <c:pt idx="3292">
                  <c:v>-23.909136054421701</c:v>
                </c:pt>
                <c:pt idx="3293">
                  <c:v>-23.662241379310299</c:v>
                </c:pt>
                <c:pt idx="3294">
                  <c:v>-23.831460526315698</c:v>
                </c:pt>
                <c:pt idx="3295">
                  <c:v>-23.869678571428501</c:v>
                </c:pt>
                <c:pt idx="3296">
                  <c:v>-23.5375333333333</c:v>
                </c:pt>
                <c:pt idx="3297">
                  <c:v>-23.652326086956499</c:v>
                </c:pt>
                <c:pt idx="3298">
                  <c:v>-23.662054421768701</c:v>
                </c:pt>
                <c:pt idx="3299">
                  <c:v>-23.628851351351301</c:v>
                </c:pt>
                <c:pt idx="3300">
                  <c:v>-23.5234285714285</c:v>
                </c:pt>
                <c:pt idx="3303">
                  <c:v>-23.805333333333301</c:v>
                </c:pt>
                <c:pt idx="3304">
                  <c:v>-23.777971223021499</c:v>
                </c:pt>
                <c:pt idx="3305">
                  <c:v>-23.8734146341463</c:v>
                </c:pt>
                <c:pt idx="3306">
                  <c:v>-23.803566666666601</c:v>
                </c:pt>
                <c:pt idx="3307">
                  <c:v>-23.917020000000001</c:v>
                </c:pt>
                <c:pt idx="3308">
                  <c:v>-23.780953333333301</c:v>
                </c:pt>
                <c:pt idx="3309">
                  <c:v>-23.9087066666666</c:v>
                </c:pt>
                <c:pt idx="3310">
                  <c:v>-24.009033333333299</c:v>
                </c:pt>
                <c:pt idx="3311">
                  <c:v>-2.63970666666666</c:v>
                </c:pt>
                <c:pt idx="3312">
                  <c:v>-23.833573333333302</c:v>
                </c:pt>
                <c:pt idx="3313">
                  <c:v>-23.958486666666602</c:v>
                </c:pt>
                <c:pt idx="3314">
                  <c:v>-23.874833333333299</c:v>
                </c:pt>
                <c:pt idx="3315">
                  <c:v>-23.994019999999999</c:v>
                </c:pt>
                <c:pt idx="3316">
                  <c:v>-24.042766666666601</c:v>
                </c:pt>
                <c:pt idx="3317">
                  <c:v>-23.941434482758599</c:v>
                </c:pt>
                <c:pt idx="3318">
                  <c:v>-24.267113333333299</c:v>
                </c:pt>
                <c:pt idx="3319">
                  <c:v>-24.215278911564599</c:v>
                </c:pt>
                <c:pt idx="3320">
                  <c:v>-24.338706666666599</c:v>
                </c:pt>
                <c:pt idx="3321">
                  <c:v>-24.3004866666666</c:v>
                </c:pt>
                <c:pt idx="3322">
                  <c:v>-24.1889133333333</c:v>
                </c:pt>
                <c:pt idx="3323">
                  <c:v>-24.486053333333299</c:v>
                </c:pt>
                <c:pt idx="3324">
                  <c:v>-24.2253333333333</c:v>
                </c:pt>
                <c:pt idx="3325">
                  <c:v>-24.056373333333301</c:v>
                </c:pt>
                <c:pt idx="3326">
                  <c:v>-23.920155405405399</c:v>
                </c:pt>
                <c:pt idx="3327">
                  <c:v>-24.176413333333301</c:v>
                </c:pt>
                <c:pt idx="3328">
                  <c:v>-24.0053219178082</c:v>
                </c:pt>
                <c:pt idx="3329">
                  <c:v>-24.0169866666666</c:v>
                </c:pt>
                <c:pt idx="3330">
                  <c:v>-24.466151724137902</c:v>
                </c:pt>
                <c:pt idx="3331">
                  <c:v>-24.167493333333301</c:v>
                </c:pt>
                <c:pt idx="3332">
                  <c:v>-24.401052631578899</c:v>
                </c:pt>
                <c:pt idx="3333">
                  <c:v>-24.4542608695652</c:v>
                </c:pt>
                <c:pt idx="3334">
                  <c:v>-24.34064</c:v>
                </c:pt>
                <c:pt idx="3335">
                  <c:v>-24.359749999999998</c:v>
                </c:pt>
                <c:pt idx="3336">
                  <c:v>-24.102779999999999</c:v>
                </c:pt>
                <c:pt idx="3337">
                  <c:v>-24.260515873015802</c:v>
                </c:pt>
                <c:pt idx="3338">
                  <c:v>-24.638666666666602</c:v>
                </c:pt>
                <c:pt idx="3367">
                  <c:v>-24.190726027397201</c:v>
                </c:pt>
                <c:pt idx="3368">
                  <c:v>-24.397360824742201</c:v>
                </c:pt>
                <c:pt idx="3369">
                  <c:v>-24.542403669724699</c:v>
                </c:pt>
                <c:pt idx="3370">
                  <c:v>-24.273861788617801</c:v>
                </c:pt>
                <c:pt idx="3371">
                  <c:v>-24.250957627118598</c:v>
                </c:pt>
                <c:pt idx="3372">
                  <c:v>-23.981922480620099</c:v>
                </c:pt>
                <c:pt idx="3373">
                  <c:v>-23.809300699300699</c:v>
                </c:pt>
                <c:pt idx="3374">
                  <c:v>-22.36</c:v>
                </c:pt>
                <c:pt idx="3375">
                  <c:v>-0.164744186046511</c:v>
                </c:pt>
                <c:pt idx="3376">
                  <c:v>-7.6153846153846098E-3</c:v>
                </c:pt>
                <c:pt idx="3377">
                  <c:v>-6.0485436893203803E-3</c:v>
                </c:pt>
                <c:pt idx="3378">
                  <c:v>-1.1605504587155899E-2</c:v>
                </c:pt>
                <c:pt idx="3379">
                  <c:v>-4.9655172413793098E-3</c:v>
                </c:pt>
                <c:pt idx="3380">
                  <c:v>-1.0066666666666601E-2</c:v>
                </c:pt>
                <c:pt idx="3381">
                  <c:v>-7.9666666666666601E-3</c:v>
                </c:pt>
                <c:pt idx="3382">
                  <c:v>-6.92666666666666E-3</c:v>
                </c:pt>
                <c:pt idx="3383">
                  <c:v>-1.0619999999999999E-2</c:v>
                </c:pt>
                <c:pt idx="3384">
                  <c:v>-5.0666666666666603E-3</c:v>
                </c:pt>
                <c:pt idx="3385">
                  <c:v>-6.4999999999999997E-3</c:v>
                </c:pt>
                <c:pt idx="3386">
                  <c:v>-4.9199999999999999E-3</c:v>
                </c:pt>
                <c:pt idx="3387">
                  <c:v>-1.0406666666666601E-2</c:v>
                </c:pt>
                <c:pt idx="3388">
                  <c:v>-4.7533333333333299E-3</c:v>
                </c:pt>
                <c:pt idx="3389">
                  <c:v>-9.6399999999999993E-3</c:v>
                </c:pt>
                <c:pt idx="3390">
                  <c:v>-6.9866666666666601E-3</c:v>
                </c:pt>
                <c:pt idx="3391">
                  <c:v>-6.6333333333333296E-3</c:v>
                </c:pt>
                <c:pt idx="3392">
                  <c:v>-9.4666666666666597E-3</c:v>
                </c:pt>
                <c:pt idx="3393">
                  <c:v>-9.5533333333333303E-3</c:v>
                </c:pt>
                <c:pt idx="3394">
                  <c:v>-4.8733333333333302E-3</c:v>
                </c:pt>
                <c:pt idx="3395">
                  <c:v>-7.9066666666666608E-3</c:v>
                </c:pt>
                <c:pt idx="3396">
                  <c:v>-0.91601999999999995</c:v>
                </c:pt>
                <c:pt idx="3397">
                  <c:v>-5.1698933333333299</c:v>
                </c:pt>
                <c:pt idx="3398">
                  <c:v>-15.8462466666666</c:v>
                </c:pt>
                <c:pt idx="3399">
                  <c:v>-22.89668</c:v>
                </c:pt>
                <c:pt idx="3400">
                  <c:v>-22.59526</c:v>
                </c:pt>
                <c:pt idx="3401">
                  <c:v>-22.810113333333302</c:v>
                </c:pt>
                <c:pt idx="3402">
                  <c:v>-22.771053333333299</c:v>
                </c:pt>
                <c:pt idx="3403">
                  <c:v>-22.49258</c:v>
                </c:pt>
                <c:pt idx="3404">
                  <c:v>-22.466193333333301</c:v>
                </c:pt>
                <c:pt idx="3405">
                  <c:v>-22.56568</c:v>
                </c:pt>
                <c:pt idx="3406">
                  <c:v>-23.029313333333299</c:v>
                </c:pt>
                <c:pt idx="3407">
                  <c:v>-22.965866666666599</c:v>
                </c:pt>
                <c:pt idx="3408">
                  <c:v>-22.981733333333299</c:v>
                </c:pt>
                <c:pt idx="3409">
                  <c:v>-22.695879999999999</c:v>
                </c:pt>
                <c:pt idx="3410">
                  <c:v>-23.06758</c:v>
                </c:pt>
                <c:pt idx="3411">
                  <c:v>-22.988293333333299</c:v>
                </c:pt>
                <c:pt idx="3412">
                  <c:v>-23.182146666666601</c:v>
                </c:pt>
                <c:pt idx="3413">
                  <c:v>-23.139886666666602</c:v>
                </c:pt>
                <c:pt idx="3414">
                  <c:v>-23.078233333333301</c:v>
                </c:pt>
                <c:pt idx="3415">
                  <c:v>-23.489526666666599</c:v>
                </c:pt>
                <c:pt idx="3416">
                  <c:v>-23.53424</c:v>
                </c:pt>
                <c:pt idx="3417">
                  <c:v>-23.493459999999999</c:v>
                </c:pt>
                <c:pt idx="3418">
                  <c:v>-23.424306666666599</c:v>
                </c:pt>
                <c:pt idx="3419">
                  <c:v>-23.522693333333301</c:v>
                </c:pt>
                <c:pt idx="3420">
                  <c:v>-23.334673333333299</c:v>
                </c:pt>
                <c:pt idx="3421">
                  <c:v>-23.179646666666599</c:v>
                </c:pt>
                <c:pt idx="3422">
                  <c:v>-23.1532533333333</c:v>
                </c:pt>
                <c:pt idx="3423">
                  <c:v>-23.5304</c:v>
                </c:pt>
                <c:pt idx="3424">
                  <c:v>-23.356733333333299</c:v>
                </c:pt>
                <c:pt idx="3425">
                  <c:v>-23.405926666666598</c:v>
                </c:pt>
                <c:pt idx="3426">
                  <c:v>-23.438873333333301</c:v>
                </c:pt>
                <c:pt idx="3427">
                  <c:v>-23.371960000000001</c:v>
                </c:pt>
                <c:pt idx="3428">
                  <c:v>-23.080839999999998</c:v>
                </c:pt>
                <c:pt idx="3429">
                  <c:v>-23.240486666666602</c:v>
                </c:pt>
                <c:pt idx="3430">
                  <c:v>-22.4597333333333</c:v>
                </c:pt>
                <c:pt idx="3431">
                  <c:v>-23.21678</c:v>
                </c:pt>
                <c:pt idx="3432">
                  <c:v>-23.180546666666601</c:v>
                </c:pt>
                <c:pt idx="3433">
                  <c:v>-22.74962</c:v>
                </c:pt>
                <c:pt idx="3434">
                  <c:v>-23.261946666666599</c:v>
                </c:pt>
                <c:pt idx="3435">
                  <c:v>-23.70232</c:v>
                </c:pt>
                <c:pt idx="3436">
                  <c:v>-23.4428666666666</c:v>
                </c:pt>
                <c:pt idx="3437">
                  <c:v>-23.441473333333299</c:v>
                </c:pt>
                <c:pt idx="3438">
                  <c:v>-23.5768533333333</c:v>
                </c:pt>
                <c:pt idx="3439">
                  <c:v>-23.301680000000001</c:v>
                </c:pt>
                <c:pt idx="3440">
                  <c:v>-23.212813333333301</c:v>
                </c:pt>
                <c:pt idx="3441">
                  <c:v>-23.659300000000002</c:v>
                </c:pt>
                <c:pt idx="3442">
                  <c:v>-23.659379999999999</c:v>
                </c:pt>
                <c:pt idx="3443">
                  <c:v>-23.643640000000001</c:v>
                </c:pt>
                <c:pt idx="3444">
                  <c:v>-23.078379999999999</c:v>
                </c:pt>
                <c:pt idx="3445">
                  <c:v>-23.65982</c:v>
                </c:pt>
                <c:pt idx="3446">
                  <c:v>-23.558513333333298</c:v>
                </c:pt>
                <c:pt idx="3447">
                  <c:v>-23.508586666666599</c:v>
                </c:pt>
                <c:pt idx="3448">
                  <c:v>-23.412193333333299</c:v>
                </c:pt>
                <c:pt idx="3449">
                  <c:v>-23.156020000000002</c:v>
                </c:pt>
                <c:pt idx="3450">
                  <c:v>-23.0962066666666</c:v>
                </c:pt>
                <c:pt idx="3451">
                  <c:v>-23.12078</c:v>
                </c:pt>
                <c:pt idx="3452">
                  <c:v>-22.7941133333333</c:v>
                </c:pt>
                <c:pt idx="3453">
                  <c:v>-23.0685933333333</c:v>
                </c:pt>
                <c:pt idx="3454">
                  <c:v>-23.601426666666601</c:v>
                </c:pt>
                <c:pt idx="3455">
                  <c:v>-24.072379999999999</c:v>
                </c:pt>
                <c:pt idx="3456">
                  <c:v>-23.8127</c:v>
                </c:pt>
                <c:pt idx="3457">
                  <c:v>-23.69284</c:v>
                </c:pt>
                <c:pt idx="3458">
                  <c:v>-23.276213333333299</c:v>
                </c:pt>
                <c:pt idx="3459">
                  <c:v>-23.3483466666666</c:v>
                </c:pt>
                <c:pt idx="3460">
                  <c:v>-23.436446666666601</c:v>
                </c:pt>
                <c:pt idx="3461">
                  <c:v>-22.596226666666599</c:v>
                </c:pt>
                <c:pt idx="3462">
                  <c:v>-23.058593333333299</c:v>
                </c:pt>
                <c:pt idx="3463">
                  <c:v>-22.667066666666599</c:v>
                </c:pt>
                <c:pt idx="3464">
                  <c:v>-22.617433333333299</c:v>
                </c:pt>
                <c:pt idx="3465">
                  <c:v>-23.013453333333299</c:v>
                </c:pt>
                <c:pt idx="3466">
                  <c:v>-23.619579999999999</c:v>
                </c:pt>
                <c:pt idx="3467">
                  <c:v>-23.697479999999999</c:v>
                </c:pt>
                <c:pt idx="3468">
                  <c:v>-24.212060000000001</c:v>
                </c:pt>
                <c:pt idx="3469">
                  <c:v>-24.978206666666601</c:v>
                </c:pt>
                <c:pt idx="3470">
                  <c:v>-24.791453333333301</c:v>
                </c:pt>
                <c:pt idx="3471">
                  <c:v>-24.1890933333333</c:v>
                </c:pt>
                <c:pt idx="3472">
                  <c:v>-23.369673333333299</c:v>
                </c:pt>
                <c:pt idx="3473">
                  <c:v>-23.346333333333298</c:v>
                </c:pt>
                <c:pt idx="3474">
                  <c:v>-23.5067533333333</c:v>
                </c:pt>
                <c:pt idx="3475">
                  <c:v>-23.67482</c:v>
                </c:pt>
                <c:pt idx="3476">
                  <c:v>-23.620840000000001</c:v>
                </c:pt>
                <c:pt idx="3477">
                  <c:v>-23.463933333333301</c:v>
                </c:pt>
                <c:pt idx="3478">
                  <c:v>-23.559193333333301</c:v>
                </c:pt>
                <c:pt idx="3479">
                  <c:v>-23.4613466666666</c:v>
                </c:pt>
                <c:pt idx="3480">
                  <c:v>-23.47906</c:v>
                </c:pt>
                <c:pt idx="3481">
                  <c:v>-23.416546666666601</c:v>
                </c:pt>
                <c:pt idx="3482">
                  <c:v>-23.5534133333333</c:v>
                </c:pt>
                <c:pt idx="3483">
                  <c:v>-23.316553333333299</c:v>
                </c:pt>
                <c:pt idx="3484">
                  <c:v>-23.269213333333301</c:v>
                </c:pt>
                <c:pt idx="3485">
                  <c:v>-23.430113333333299</c:v>
                </c:pt>
                <c:pt idx="3486">
                  <c:v>-23.433019999999999</c:v>
                </c:pt>
                <c:pt idx="3487">
                  <c:v>-23.734940000000002</c:v>
                </c:pt>
                <c:pt idx="3488">
                  <c:v>-23.3082933333333</c:v>
                </c:pt>
                <c:pt idx="3489">
                  <c:v>-23.139500000000002</c:v>
                </c:pt>
                <c:pt idx="3490">
                  <c:v>-23.408339999999999</c:v>
                </c:pt>
                <c:pt idx="3491">
                  <c:v>-23.069846666666599</c:v>
                </c:pt>
                <c:pt idx="3492">
                  <c:v>-23.541546666666601</c:v>
                </c:pt>
                <c:pt idx="3493">
                  <c:v>-23.201446666666602</c:v>
                </c:pt>
                <c:pt idx="3494">
                  <c:v>-23.094000000000001</c:v>
                </c:pt>
                <c:pt idx="3495">
                  <c:v>-22.793326666666601</c:v>
                </c:pt>
                <c:pt idx="3496">
                  <c:v>-23.120186666666601</c:v>
                </c:pt>
                <c:pt idx="3497">
                  <c:v>-23.240833333333299</c:v>
                </c:pt>
                <c:pt idx="3498">
                  <c:v>-23.362453333333299</c:v>
                </c:pt>
                <c:pt idx="3499">
                  <c:v>-22.855779999999999</c:v>
                </c:pt>
                <c:pt idx="3500">
                  <c:v>-22.826746666666601</c:v>
                </c:pt>
                <c:pt idx="3501">
                  <c:v>-23.276299999999999</c:v>
                </c:pt>
                <c:pt idx="3502">
                  <c:v>-23.337906666666601</c:v>
                </c:pt>
                <c:pt idx="3503">
                  <c:v>-22.9758933333333</c:v>
                </c:pt>
                <c:pt idx="3504">
                  <c:v>-23.036026666666601</c:v>
                </c:pt>
                <c:pt idx="3505">
                  <c:v>-23.15408</c:v>
                </c:pt>
                <c:pt idx="3506">
                  <c:v>-22.94914</c:v>
                </c:pt>
                <c:pt idx="3507">
                  <c:v>-22.8447066666666</c:v>
                </c:pt>
                <c:pt idx="3508">
                  <c:v>-22.893333333333299</c:v>
                </c:pt>
                <c:pt idx="3509">
                  <c:v>-22.724640000000001</c:v>
                </c:pt>
                <c:pt idx="3510">
                  <c:v>-22.749393333333298</c:v>
                </c:pt>
                <c:pt idx="3511">
                  <c:v>-22.7205466666666</c:v>
                </c:pt>
                <c:pt idx="3512">
                  <c:v>-22.995699999999999</c:v>
                </c:pt>
                <c:pt idx="3513">
                  <c:v>-22.828880000000002</c:v>
                </c:pt>
                <c:pt idx="3514">
                  <c:v>-22.933479999999999</c:v>
                </c:pt>
                <c:pt idx="3515">
                  <c:v>-22.625119999999999</c:v>
                </c:pt>
                <c:pt idx="3516">
                  <c:v>-22.657646666666601</c:v>
                </c:pt>
                <c:pt idx="3517">
                  <c:v>-22.81512</c:v>
                </c:pt>
                <c:pt idx="3518">
                  <c:v>-22.8168133333333</c:v>
                </c:pt>
                <c:pt idx="3519">
                  <c:v>-22.645526666666601</c:v>
                </c:pt>
                <c:pt idx="3520">
                  <c:v>-22.768793333333299</c:v>
                </c:pt>
                <c:pt idx="3521">
                  <c:v>-22.461513333333301</c:v>
                </c:pt>
                <c:pt idx="3522">
                  <c:v>-22.464653333333299</c:v>
                </c:pt>
                <c:pt idx="3523">
                  <c:v>-22.438846666666599</c:v>
                </c:pt>
                <c:pt idx="3524">
                  <c:v>-22.609439999999999</c:v>
                </c:pt>
                <c:pt idx="3525">
                  <c:v>-22.6442533333333</c:v>
                </c:pt>
                <c:pt idx="3526">
                  <c:v>-22.6797</c:v>
                </c:pt>
                <c:pt idx="3527">
                  <c:v>-22.921126666666598</c:v>
                </c:pt>
                <c:pt idx="3528">
                  <c:v>-22.8353133333333</c:v>
                </c:pt>
                <c:pt idx="3529">
                  <c:v>-22.814679999999999</c:v>
                </c:pt>
                <c:pt idx="3530">
                  <c:v>-22.539819999999999</c:v>
                </c:pt>
                <c:pt idx="3531">
                  <c:v>-22.478480000000001</c:v>
                </c:pt>
                <c:pt idx="3532">
                  <c:v>-22.791153333333298</c:v>
                </c:pt>
                <c:pt idx="3533">
                  <c:v>-22.699353333333299</c:v>
                </c:pt>
                <c:pt idx="3534">
                  <c:v>-22.6052</c:v>
                </c:pt>
                <c:pt idx="3535">
                  <c:v>-22.676886666666601</c:v>
                </c:pt>
                <c:pt idx="3536">
                  <c:v>-22.347466666666602</c:v>
                </c:pt>
                <c:pt idx="3537">
                  <c:v>-22.191093333333299</c:v>
                </c:pt>
                <c:pt idx="3538">
                  <c:v>-23.211733333333299</c:v>
                </c:pt>
                <c:pt idx="3539">
                  <c:v>-22.4982133333333</c:v>
                </c:pt>
                <c:pt idx="3540">
                  <c:v>-22.317540000000001</c:v>
                </c:pt>
                <c:pt idx="3541">
                  <c:v>-22.413973333333299</c:v>
                </c:pt>
                <c:pt idx="3542">
                  <c:v>-22.3939666666666</c:v>
                </c:pt>
                <c:pt idx="3543">
                  <c:v>-22.863806666666601</c:v>
                </c:pt>
                <c:pt idx="3544">
                  <c:v>-22.732813333333301</c:v>
                </c:pt>
                <c:pt idx="3545">
                  <c:v>-22.96988</c:v>
                </c:pt>
                <c:pt idx="3546">
                  <c:v>-22.971526666666598</c:v>
                </c:pt>
                <c:pt idx="3547">
                  <c:v>-22.728666666666602</c:v>
                </c:pt>
                <c:pt idx="3548">
                  <c:v>-22.807033333333301</c:v>
                </c:pt>
                <c:pt idx="3549">
                  <c:v>-22.900306666666602</c:v>
                </c:pt>
                <c:pt idx="3550">
                  <c:v>-22.780239999999999</c:v>
                </c:pt>
                <c:pt idx="3551">
                  <c:v>-22.879446666666599</c:v>
                </c:pt>
                <c:pt idx="3552">
                  <c:v>-22.978566666666602</c:v>
                </c:pt>
                <c:pt idx="3553">
                  <c:v>-22.760346666666599</c:v>
                </c:pt>
                <c:pt idx="3554">
                  <c:v>-22.840646666666601</c:v>
                </c:pt>
                <c:pt idx="3555">
                  <c:v>-22.874706666666601</c:v>
                </c:pt>
                <c:pt idx="3556">
                  <c:v>-22.9846266666666</c:v>
                </c:pt>
                <c:pt idx="3557">
                  <c:v>-23.040426666666601</c:v>
                </c:pt>
                <c:pt idx="3558">
                  <c:v>-22.964586666666602</c:v>
                </c:pt>
                <c:pt idx="3559">
                  <c:v>-22.9174133333333</c:v>
                </c:pt>
                <c:pt idx="3560">
                  <c:v>-22.5687933333333</c:v>
                </c:pt>
                <c:pt idx="3561">
                  <c:v>-22.696553333333298</c:v>
                </c:pt>
                <c:pt idx="3562">
                  <c:v>-22.814499999999999</c:v>
                </c:pt>
                <c:pt idx="3563">
                  <c:v>-22.658446666666599</c:v>
                </c:pt>
                <c:pt idx="3564">
                  <c:v>-22.908953333333301</c:v>
                </c:pt>
                <c:pt idx="3565">
                  <c:v>-22.889033333333298</c:v>
                </c:pt>
                <c:pt idx="3566">
                  <c:v>-22.7329333333333</c:v>
                </c:pt>
                <c:pt idx="3567">
                  <c:v>-23.229766666666599</c:v>
                </c:pt>
                <c:pt idx="3568">
                  <c:v>-23.147413333333301</c:v>
                </c:pt>
                <c:pt idx="3569">
                  <c:v>-22.6799066666666</c:v>
                </c:pt>
                <c:pt idx="3570">
                  <c:v>-22.985513333333301</c:v>
                </c:pt>
                <c:pt idx="3571">
                  <c:v>-22.739193333333301</c:v>
                </c:pt>
                <c:pt idx="3572">
                  <c:v>-22.608373333333301</c:v>
                </c:pt>
                <c:pt idx="3573">
                  <c:v>-22.854479999999999</c:v>
                </c:pt>
                <c:pt idx="3574">
                  <c:v>-22.882713333333299</c:v>
                </c:pt>
                <c:pt idx="3575">
                  <c:v>-22.739466666666601</c:v>
                </c:pt>
                <c:pt idx="3576">
                  <c:v>-22.23058</c:v>
                </c:pt>
                <c:pt idx="3577">
                  <c:v>-22.273713333333301</c:v>
                </c:pt>
                <c:pt idx="3578">
                  <c:v>-22.257113333333301</c:v>
                </c:pt>
                <c:pt idx="3579">
                  <c:v>-22.308806666666602</c:v>
                </c:pt>
                <c:pt idx="3580">
                  <c:v>-22.1936</c:v>
                </c:pt>
                <c:pt idx="3581">
                  <c:v>-22.125506666666599</c:v>
                </c:pt>
                <c:pt idx="3582">
                  <c:v>-22.2349</c:v>
                </c:pt>
                <c:pt idx="3583">
                  <c:v>-22.6634733333333</c:v>
                </c:pt>
                <c:pt idx="3584">
                  <c:v>-22.931293333333301</c:v>
                </c:pt>
                <c:pt idx="3585">
                  <c:v>-22.361920000000001</c:v>
                </c:pt>
                <c:pt idx="3586">
                  <c:v>-22.978666666666602</c:v>
                </c:pt>
                <c:pt idx="3587">
                  <c:v>-22.968033333333299</c:v>
                </c:pt>
                <c:pt idx="3588">
                  <c:v>-22.670226666666601</c:v>
                </c:pt>
                <c:pt idx="3589">
                  <c:v>-22.739253333333298</c:v>
                </c:pt>
                <c:pt idx="3590">
                  <c:v>-22.5018733333333</c:v>
                </c:pt>
                <c:pt idx="3591">
                  <c:v>-22.377880000000001</c:v>
                </c:pt>
                <c:pt idx="3592">
                  <c:v>-22.431139999999999</c:v>
                </c:pt>
                <c:pt idx="3593">
                  <c:v>-22.400839999999999</c:v>
                </c:pt>
                <c:pt idx="3594">
                  <c:v>-22.320213333333299</c:v>
                </c:pt>
                <c:pt idx="3595">
                  <c:v>-21.975113333333301</c:v>
                </c:pt>
                <c:pt idx="3596">
                  <c:v>-22.185293333333298</c:v>
                </c:pt>
                <c:pt idx="3597">
                  <c:v>-22.324400000000001</c:v>
                </c:pt>
                <c:pt idx="3598">
                  <c:v>-22.614613333333299</c:v>
                </c:pt>
                <c:pt idx="3599">
                  <c:v>-22.2578933333333</c:v>
                </c:pt>
                <c:pt idx="3600">
                  <c:v>-22.092666666666599</c:v>
                </c:pt>
                <c:pt idx="3601">
                  <c:v>-22.389813333333301</c:v>
                </c:pt>
                <c:pt idx="3602">
                  <c:v>-22.274560000000001</c:v>
                </c:pt>
                <c:pt idx="3603">
                  <c:v>-22.3495733333333</c:v>
                </c:pt>
                <c:pt idx="3604">
                  <c:v>-22.391660000000002</c:v>
                </c:pt>
                <c:pt idx="3605">
                  <c:v>-22.368500000000001</c:v>
                </c:pt>
                <c:pt idx="3606">
                  <c:v>-22.696719999999999</c:v>
                </c:pt>
                <c:pt idx="3607">
                  <c:v>-22.937153333333299</c:v>
                </c:pt>
                <c:pt idx="3608">
                  <c:v>-23.1032466666666</c:v>
                </c:pt>
                <c:pt idx="3609">
                  <c:v>-23.1088533333333</c:v>
                </c:pt>
                <c:pt idx="3610">
                  <c:v>-22.830206666666601</c:v>
                </c:pt>
                <c:pt idx="3611">
                  <c:v>-22.837586666666599</c:v>
                </c:pt>
                <c:pt idx="3612">
                  <c:v>-22.856273333333299</c:v>
                </c:pt>
                <c:pt idx="3613">
                  <c:v>-22.829973333333299</c:v>
                </c:pt>
                <c:pt idx="3614">
                  <c:v>-23.0468466666666</c:v>
                </c:pt>
                <c:pt idx="3615">
                  <c:v>-23.129173333333299</c:v>
                </c:pt>
                <c:pt idx="3616">
                  <c:v>-22.448219999999999</c:v>
                </c:pt>
                <c:pt idx="3617">
                  <c:v>-22.686366666666601</c:v>
                </c:pt>
                <c:pt idx="3618">
                  <c:v>-22.835699999999999</c:v>
                </c:pt>
                <c:pt idx="3619">
                  <c:v>-23.052306666666599</c:v>
                </c:pt>
                <c:pt idx="3620">
                  <c:v>-23.231159999999999</c:v>
                </c:pt>
                <c:pt idx="3621">
                  <c:v>-23.219373333333301</c:v>
                </c:pt>
                <c:pt idx="3622">
                  <c:v>-22.855186666666601</c:v>
                </c:pt>
                <c:pt idx="3623">
                  <c:v>-22.836286666666599</c:v>
                </c:pt>
                <c:pt idx="3624">
                  <c:v>-22.73226</c:v>
                </c:pt>
                <c:pt idx="3625">
                  <c:v>-22.494299999999999</c:v>
                </c:pt>
                <c:pt idx="3626">
                  <c:v>-22.815673333333301</c:v>
                </c:pt>
                <c:pt idx="3627">
                  <c:v>-23.1647066666666</c:v>
                </c:pt>
                <c:pt idx="3628">
                  <c:v>-22.9995466666666</c:v>
                </c:pt>
                <c:pt idx="3629">
                  <c:v>-23.185033333333301</c:v>
                </c:pt>
                <c:pt idx="3630">
                  <c:v>-22.229106666666599</c:v>
                </c:pt>
                <c:pt idx="3631">
                  <c:v>-22.470593333333301</c:v>
                </c:pt>
                <c:pt idx="3632">
                  <c:v>-22.782119999999999</c:v>
                </c:pt>
                <c:pt idx="3633">
                  <c:v>-22.620273333333301</c:v>
                </c:pt>
                <c:pt idx="3634">
                  <c:v>-22.274046666666599</c:v>
                </c:pt>
                <c:pt idx="3635">
                  <c:v>-22.7925133333333</c:v>
                </c:pt>
                <c:pt idx="3636">
                  <c:v>-22.683866666666599</c:v>
                </c:pt>
                <c:pt idx="3637">
                  <c:v>-22.44614</c:v>
                </c:pt>
                <c:pt idx="3638">
                  <c:v>-22.450093333333299</c:v>
                </c:pt>
                <c:pt idx="3639">
                  <c:v>-22.750246666666602</c:v>
                </c:pt>
                <c:pt idx="3640">
                  <c:v>-22.5071333333333</c:v>
                </c:pt>
                <c:pt idx="3641">
                  <c:v>-22.3508</c:v>
                </c:pt>
                <c:pt idx="3642">
                  <c:v>-23.0102466666666</c:v>
                </c:pt>
                <c:pt idx="3643">
                  <c:v>-23.132633333333299</c:v>
                </c:pt>
                <c:pt idx="3644">
                  <c:v>-22.953880000000002</c:v>
                </c:pt>
                <c:pt idx="3645">
                  <c:v>-22.851286666666599</c:v>
                </c:pt>
                <c:pt idx="3646">
                  <c:v>-22.562766666666601</c:v>
                </c:pt>
                <c:pt idx="3647">
                  <c:v>-22.22382</c:v>
                </c:pt>
                <c:pt idx="3648">
                  <c:v>-22.549340000000001</c:v>
                </c:pt>
                <c:pt idx="3649">
                  <c:v>-22.497579999999999</c:v>
                </c:pt>
                <c:pt idx="3650">
                  <c:v>-22.106746666666599</c:v>
                </c:pt>
                <c:pt idx="3651">
                  <c:v>-22.777813333333299</c:v>
                </c:pt>
                <c:pt idx="3652">
                  <c:v>-22.919080000000001</c:v>
                </c:pt>
                <c:pt idx="3653">
                  <c:v>-22.633773333333298</c:v>
                </c:pt>
                <c:pt idx="3654">
                  <c:v>-22.667940000000002</c:v>
                </c:pt>
                <c:pt idx="3655">
                  <c:v>-23.305826666666601</c:v>
                </c:pt>
                <c:pt idx="3656">
                  <c:v>-23.027013333333301</c:v>
                </c:pt>
                <c:pt idx="3657">
                  <c:v>-22.344086666666598</c:v>
                </c:pt>
                <c:pt idx="3658">
                  <c:v>-22.675319999999999</c:v>
                </c:pt>
                <c:pt idx="3659">
                  <c:v>-22.447199999999999</c:v>
                </c:pt>
                <c:pt idx="3660">
                  <c:v>-22.338699999999999</c:v>
                </c:pt>
                <c:pt idx="3661">
                  <c:v>-22.488346666666601</c:v>
                </c:pt>
                <c:pt idx="3662">
                  <c:v>-22.687286666666601</c:v>
                </c:pt>
                <c:pt idx="3663">
                  <c:v>-22.580113333333301</c:v>
                </c:pt>
                <c:pt idx="3664">
                  <c:v>-22.799399999999999</c:v>
                </c:pt>
                <c:pt idx="3665">
                  <c:v>-22.79748</c:v>
                </c:pt>
                <c:pt idx="3666">
                  <c:v>-22.994706666666598</c:v>
                </c:pt>
                <c:pt idx="3667">
                  <c:v>-22.753553333333301</c:v>
                </c:pt>
                <c:pt idx="3668">
                  <c:v>-23.304179999999999</c:v>
                </c:pt>
                <c:pt idx="3669">
                  <c:v>-23.054553333333299</c:v>
                </c:pt>
                <c:pt idx="3670">
                  <c:v>-22.844953333333301</c:v>
                </c:pt>
                <c:pt idx="3671">
                  <c:v>-23.01322</c:v>
                </c:pt>
                <c:pt idx="3672">
                  <c:v>-23.149993333333299</c:v>
                </c:pt>
                <c:pt idx="3673">
                  <c:v>-22.8599066666666</c:v>
                </c:pt>
                <c:pt idx="3674">
                  <c:v>-22.82246</c:v>
                </c:pt>
                <c:pt idx="3675">
                  <c:v>-22.811173333333301</c:v>
                </c:pt>
                <c:pt idx="3676">
                  <c:v>-22.626373333333301</c:v>
                </c:pt>
                <c:pt idx="3677">
                  <c:v>-22.949533333333299</c:v>
                </c:pt>
                <c:pt idx="3678">
                  <c:v>-22.839473333333299</c:v>
                </c:pt>
                <c:pt idx="3679">
                  <c:v>-22.325773333333299</c:v>
                </c:pt>
                <c:pt idx="3680">
                  <c:v>-22.29326</c:v>
                </c:pt>
                <c:pt idx="3681">
                  <c:v>-21.886320000000001</c:v>
                </c:pt>
                <c:pt idx="3682">
                  <c:v>-21.836926666666599</c:v>
                </c:pt>
                <c:pt idx="3683">
                  <c:v>-21.803193333333301</c:v>
                </c:pt>
                <c:pt idx="3684">
                  <c:v>-21.984486666666601</c:v>
                </c:pt>
                <c:pt idx="3685">
                  <c:v>-22.377833333333299</c:v>
                </c:pt>
                <c:pt idx="3686">
                  <c:v>-22.444959999999998</c:v>
                </c:pt>
                <c:pt idx="3687">
                  <c:v>-22.783166666666599</c:v>
                </c:pt>
                <c:pt idx="3688">
                  <c:v>-22.65672</c:v>
                </c:pt>
                <c:pt idx="3689">
                  <c:v>-22.7529266666666</c:v>
                </c:pt>
                <c:pt idx="3690">
                  <c:v>-22.774666666666601</c:v>
                </c:pt>
                <c:pt idx="3691">
                  <c:v>-22.849720000000001</c:v>
                </c:pt>
                <c:pt idx="3692">
                  <c:v>-22.877479999999998</c:v>
                </c:pt>
                <c:pt idx="3693">
                  <c:v>-22.7755333333333</c:v>
                </c:pt>
                <c:pt idx="3694">
                  <c:v>-22.532879999999999</c:v>
                </c:pt>
                <c:pt idx="3695">
                  <c:v>-22.179093333333299</c:v>
                </c:pt>
                <c:pt idx="3696">
                  <c:v>-21.956806666666601</c:v>
                </c:pt>
                <c:pt idx="3697">
                  <c:v>-22.2701933333333</c:v>
                </c:pt>
                <c:pt idx="3698">
                  <c:v>-22.549579999999999</c:v>
                </c:pt>
                <c:pt idx="3699">
                  <c:v>-22.512513333333299</c:v>
                </c:pt>
                <c:pt idx="3700">
                  <c:v>-22.764973333333302</c:v>
                </c:pt>
                <c:pt idx="3701">
                  <c:v>-21.936620000000001</c:v>
                </c:pt>
                <c:pt idx="3702">
                  <c:v>-21.787886666666601</c:v>
                </c:pt>
                <c:pt idx="3703">
                  <c:v>-22.110313333333298</c:v>
                </c:pt>
                <c:pt idx="3704">
                  <c:v>-22.10162</c:v>
                </c:pt>
                <c:pt idx="3705">
                  <c:v>-21.853359999999999</c:v>
                </c:pt>
                <c:pt idx="3706">
                  <c:v>-22.083593333333301</c:v>
                </c:pt>
                <c:pt idx="3707">
                  <c:v>-21.884546666666601</c:v>
                </c:pt>
                <c:pt idx="3708">
                  <c:v>-21.361440000000002</c:v>
                </c:pt>
                <c:pt idx="3709">
                  <c:v>-21.249020000000002</c:v>
                </c:pt>
                <c:pt idx="3710">
                  <c:v>-21.351659999999999</c:v>
                </c:pt>
                <c:pt idx="3711">
                  <c:v>-21.6036</c:v>
                </c:pt>
                <c:pt idx="3712">
                  <c:v>-21.453720000000001</c:v>
                </c:pt>
                <c:pt idx="3713">
                  <c:v>-21.639586666666599</c:v>
                </c:pt>
                <c:pt idx="3714">
                  <c:v>-22.0127733333333</c:v>
                </c:pt>
                <c:pt idx="3715">
                  <c:v>-22.1493266666666</c:v>
                </c:pt>
                <c:pt idx="3716">
                  <c:v>-22.773126666666599</c:v>
                </c:pt>
                <c:pt idx="3717">
                  <c:v>-22.166993333333298</c:v>
                </c:pt>
                <c:pt idx="3718">
                  <c:v>-22.474646666666601</c:v>
                </c:pt>
                <c:pt idx="3719">
                  <c:v>-22.788726666666602</c:v>
                </c:pt>
                <c:pt idx="3720">
                  <c:v>-22.705913333333299</c:v>
                </c:pt>
                <c:pt idx="3721">
                  <c:v>-22.727646666666601</c:v>
                </c:pt>
                <c:pt idx="3722">
                  <c:v>-22.585846666666601</c:v>
                </c:pt>
                <c:pt idx="3723">
                  <c:v>-22.564779999999999</c:v>
                </c:pt>
                <c:pt idx="3724">
                  <c:v>-22.564266666666601</c:v>
                </c:pt>
                <c:pt idx="3725">
                  <c:v>-22.229786666666602</c:v>
                </c:pt>
                <c:pt idx="3726">
                  <c:v>-22.415393333333299</c:v>
                </c:pt>
                <c:pt idx="3727">
                  <c:v>-22.414446666666599</c:v>
                </c:pt>
                <c:pt idx="3728">
                  <c:v>-22.624833333333299</c:v>
                </c:pt>
                <c:pt idx="3729">
                  <c:v>-22.287939999999999</c:v>
                </c:pt>
                <c:pt idx="3730">
                  <c:v>-21.8833533333333</c:v>
                </c:pt>
                <c:pt idx="3731">
                  <c:v>-22.052673333333299</c:v>
                </c:pt>
                <c:pt idx="3732">
                  <c:v>-22.392160000000001</c:v>
                </c:pt>
                <c:pt idx="3733">
                  <c:v>-22.2810733333333</c:v>
                </c:pt>
                <c:pt idx="3734">
                  <c:v>-22.432833333333299</c:v>
                </c:pt>
                <c:pt idx="3735">
                  <c:v>-22.500800000000002</c:v>
                </c:pt>
                <c:pt idx="3736">
                  <c:v>-22.162140000000001</c:v>
                </c:pt>
                <c:pt idx="3737">
                  <c:v>-22.337146666666602</c:v>
                </c:pt>
                <c:pt idx="3738">
                  <c:v>-22.837133333333298</c:v>
                </c:pt>
                <c:pt idx="3739">
                  <c:v>-22.930206666666599</c:v>
                </c:pt>
                <c:pt idx="3740">
                  <c:v>-22.931726666666599</c:v>
                </c:pt>
                <c:pt idx="3741">
                  <c:v>-22.436353333333301</c:v>
                </c:pt>
                <c:pt idx="3742">
                  <c:v>-22.725739999999998</c:v>
                </c:pt>
                <c:pt idx="3743">
                  <c:v>-22.632906666666599</c:v>
                </c:pt>
                <c:pt idx="3744">
                  <c:v>-23.1198533333333</c:v>
                </c:pt>
                <c:pt idx="3745">
                  <c:v>-22.774933333333301</c:v>
                </c:pt>
                <c:pt idx="3746">
                  <c:v>-22.283393333333301</c:v>
                </c:pt>
                <c:pt idx="3747">
                  <c:v>-22.498893333333299</c:v>
                </c:pt>
                <c:pt idx="3748">
                  <c:v>-22.5901866666666</c:v>
                </c:pt>
                <c:pt idx="3749">
                  <c:v>-22.732473333333299</c:v>
                </c:pt>
                <c:pt idx="3750">
                  <c:v>-22.863853333333299</c:v>
                </c:pt>
                <c:pt idx="3751">
                  <c:v>-22.901859999999999</c:v>
                </c:pt>
                <c:pt idx="3752">
                  <c:v>-22.8072666666666</c:v>
                </c:pt>
                <c:pt idx="3753">
                  <c:v>-22.6212666666666</c:v>
                </c:pt>
                <c:pt idx="3754">
                  <c:v>-22.926473333333298</c:v>
                </c:pt>
                <c:pt idx="3755">
                  <c:v>-22.989913333333298</c:v>
                </c:pt>
                <c:pt idx="3756">
                  <c:v>-22.7918533333333</c:v>
                </c:pt>
                <c:pt idx="3757">
                  <c:v>-22.644326666666601</c:v>
                </c:pt>
                <c:pt idx="3758">
                  <c:v>-22.67944</c:v>
                </c:pt>
                <c:pt idx="3759">
                  <c:v>-22.772326666666601</c:v>
                </c:pt>
                <c:pt idx="3760">
                  <c:v>-22.719166666666599</c:v>
                </c:pt>
                <c:pt idx="3761">
                  <c:v>-22.566093333333299</c:v>
                </c:pt>
                <c:pt idx="3762">
                  <c:v>-22.897279999999999</c:v>
                </c:pt>
                <c:pt idx="3763">
                  <c:v>-22.93028</c:v>
                </c:pt>
                <c:pt idx="3764">
                  <c:v>-22.2263666666666</c:v>
                </c:pt>
                <c:pt idx="3765">
                  <c:v>-22.6174933333333</c:v>
                </c:pt>
                <c:pt idx="3766">
                  <c:v>-22.6820533333333</c:v>
                </c:pt>
                <c:pt idx="3767">
                  <c:v>-22.678460000000001</c:v>
                </c:pt>
                <c:pt idx="3768">
                  <c:v>-22.538346666666602</c:v>
                </c:pt>
                <c:pt idx="3769">
                  <c:v>-22.540700000000001</c:v>
                </c:pt>
                <c:pt idx="3770">
                  <c:v>-22.813586666666598</c:v>
                </c:pt>
                <c:pt idx="3771">
                  <c:v>-22.701440000000002</c:v>
                </c:pt>
                <c:pt idx="3772">
                  <c:v>-22.514886666666602</c:v>
                </c:pt>
                <c:pt idx="3773">
                  <c:v>-22.647659999999998</c:v>
                </c:pt>
                <c:pt idx="3774">
                  <c:v>-22.9026933333333</c:v>
                </c:pt>
                <c:pt idx="3775">
                  <c:v>-23.002026666666598</c:v>
                </c:pt>
                <c:pt idx="3776">
                  <c:v>-23.098846666666599</c:v>
                </c:pt>
                <c:pt idx="3777">
                  <c:v>-22.718973333333299</c:v>
                </c:pt>
                <c:pt idx="3778">
                  <c:v>-22.777719999999999</c:v>
                </c:pt>
                <c:pt idx="3779">
                  <c:v>-23.0956266666666</c:v>
                </c:pt>
                <c:pt idx="3780">
                  <c:v>-23.08344</c:v>
                </c:pt>
                <c:pt idx="3781">
                  <c:v>-22.857573333333299</c:v>
                </c:pt>
                <c:pt idx="3782">
                  <c:v>-22.838346666666599</c:v>
                </c:pt>
                <c:pt idx="3783">
                  <c:v>-22.975473333333301</c:v>
                </c:pt>
                <c:pt idx="3784">
                  <c:v>-23.1234066666666</c:v>
                </c:pt>
                <c:pt idx="3785">
                  <c:v>-23.062446666666599</c:v>
                </c:pt>
                <c:pt idx="3786">
                  <c:v>-23.195039999999999</c:v>
                </c:pt>
                <c:pt idx="3787">
                  <c:v>-23.2939333333333</c:v>
                </c:pt>
                <c:pt idx="3788">
                  <c:v>-23.103126666666601</c:v>
                </c:pt>
                <c:pt idx="3789">
                  <c:v>-23.140986666666599</c:v>
                </c:pt>
                <c:pt idx="3790">
                  <c:v>-22.936993333333302</c:v>
                </c:pt>
                <c:pt idx="3791">
                  <c:v>-23.05508</c:v>
                </c:pt>
                <c:pt idx="3792">
                  <c:v>-22.763339999999999</c:v>
                </c:pt>
                <c:pt idx="3793">
                  <c:v>-22.775653333333299</c:v>
                </c:pt>
                <c:pt idx="3794">
                  <c:v>-22.872786666666599</c:v>
                </c:pt>
                <c:pt idx="3795">
                  <c:v>-22.602546666666601</c:v>
                </c:pt>
                <c:pt idx="3796">
                  <c:v>-22.692606666666599</c:v>
                </c:pt>
                <c:pt idx="3797">
                  <c:v>-22.880780000000001</c:v>
                </c:pt>
                <c:pt idx="3798">
                  <c:v>-23.005286666666599</c:v>
                </c:pt>
                <c:pt idx="3799">
                  <c:v>-22.673606666666601</c:v>
                </c:pt>
                <c:pt idx="3800">
                  <c:v>-22.627273333333299</c:v>
                </c:pt>
                <c:pt idx="3801">
                  <c:v>-22.5762933333333</c:v>
                </c:pt>
                <c:pt idx="3802">
                  <c:v>-22.471773333333299</c:v>
                </c:pt>
                <c:pt idx="3803">
                  <c:v>-22.313279999999999</c:v>
                </c:pt>
                <c:pt idx="3804">
                  <c:v>-22.6328</c:v>
                </c:pt>
                <c:pt idx="3805">
                  <c:v>-22.791446666666602</c:v>
                </c:pt>
                <c:pt idx="3806">
                  <c:v>-22.875606666666599</c:v>
                </c:pt>
                <c:pt idx="3807">
                  <c:v>-22.840326666666598</c:v>
                </c:pt>
                <c:pt idx="3808">
                  <c:v>-22.752320000000001</c:v>
                </c:pt>
                <c:pt idx="3809">
                  <c:v>-22.8344733333333</c:v>
                </c:pt>
                <c:pt idx="3810">
                  <c:v>-22.986546666666602</c:v>
                </c:pt>
                <c:pt idx="3811">
                  <c:v>-23.1685466666666</c:v>
                </c:pt>
                <c:pt idx="3812">
                  <c:v>-23.084893333333302</c:v>
                </c:pt>
                <c:pt idx="3813">
                  <c:v>-23.2070266666666</c:v>
                </c:pt>
                <c:pt idx="3814">
                  <c:v>-23.1822466666666</c:v>
                </c:pt>
                <c:pt idx="3815">
                  <c:v>-22.855513333333299</c:v>
                </c:pt>
                <c:pt idx="3816">
                  <c:v>-23.07696</c:v>
                </c:pt>
                <c:pt idx="3817">
                  <c:v>-22.949539999999999</c:v>
                </c:pt>
                <c:pt idx="3818">
                  <c:v>-22.707053333333299</c:v>
                </c:pt>
                <c:pt idx="3819">
                  <c:v>-22.8279866666666</c:v>
                </c:pt>
                <c:pt idx="3820">
                  <c:v>-22.7668</c:v>
                </c:pt>
                <c:pt idx="3821">
                  <c:v>-23.0494666666666</c:v>
                </c:pt>
                <c:pt idx="3822">
                  <c:v>-22.957893333333299</c:v>
                </c:pt>
                <c:pt idx="3823">
                  <c:v>-22.979179999999999</c:v>
                </c:pt>
                <c:pt idx="3824">
                  <c:v>-22.80076</c:v>
                </c:pt>
                <c:pt idx="3825">
                  <c:v>-22.866060000000001</c:v>
                </c:pt>
                <c:pt idx="3826">
                  <c:v>-22.9254933333333</c:v>
                </c:pt>
                <c:pt idx="3827">
                  <c:v>-23.082286666666601</c:v>
                </c:pt>
                <c:pt idx="3828">
                  <c:v>-23.265533333333298</c:v>
                </c:pt>
                <c:pt idx="3829">
                  <c:v>-22.980993333333299</c:v>
                </c:pt>
                <c:pt idx="3830">
                  <c:v>-23.2764666666666</c:v>
                </c:pt>
                <c:pt idx="3831">
                  <c:v>-23.3278866666666</c:v>
                </c:pt>
                <c:pt idx="3832">
                  <c:v>-23.388086666666599</c:v>
                </c:pt>
                <c:pt idx="3833">
                  <c:v>-23.11496</c:v>
                </c:pt>
                <c:pt idx="3834">
                  <c:v>-22.872986666666598</c:v>
                </c:pt>
                <c:pt idx="3835">
                  <c:v>-22.776266666666601</c:v>
                </c:pt>
                <c:pt idx="3836">
                  <c:v>-22.807393333333302</c:v>
                </c:pt>
                <c:pt idx="3837">
                  <c:v>-23.167406666666601</c:v>
                </c:pt>
                <c:pt idx="3838">
                  <c:v>-23.158186666666602</c:v>
                </c:pt>
                <c:pt idx="3839">
                  <c:v>-23.184073333333298</c:v>
                </c:pt>
                <c:pt idx="3840">
                  <c:v>-22.878433333333302</c:v>
                </c:pt>
                <c:pt idx="3841">
                  <c:v>-22.9719333333333</c:v>
                </c:pt>
                <c:pt idx="3842">
                  <c:v>-22.9483866666666</c:v>
                </c:pt>
                <c:pt idx="3843">
                  <c:v>-22.755766666666599</c:v>
                </c:pt>
                <c:pt idx="3844">
                  <c:v>-22.7457733333333</c:v>
                </c:pt>
                <c:pt idx="3845">
                  <c:v>-22.669926666666601</c:v>
                </c:pt>
                <c:pt idx="3846">
                  <c:v>-22.785226666666599</c:v>
                </c:pt>
                <c:pt idx="3847">
                  <c:v>-23.02234</c:v>
                </c:pt>
                <c:pt idx="3848">
                  <c:v>-23.154866666666599</c:v>
                </c:pt>
                <c:pt idx="3849">
                  <c:v>-23.147786666666601</c:v>
                </c:pt>
                <c:pt idx="3850">
                  <c:v>-23.3030333333333</c:v>
                </c:pt>
                <c:pt idx="3851">
                  <c:v>-23.66722</c:v>
                </c:pt>
                <c:pt idx="3852">
                  <c:v>-23.327353333333299</c:v>
                </c:pt>
                <c:pt idx="3853">
                  <c:v>-23.213006666666601</c:v>
                </c:pt>
                <c:pt idx="3854">
                  <c:v>-23.020520000000001</c:v>
                </c:pt>
                <c:pt idx="3855">
                  <c:v>-23.418666666666599</c:v>
                </c:pt>
                <c:pt idx="3856">
                  <c:v>-23.441240000000001</c:v>
                </c:pt>
                <c:pt idx="3857">
                  <c:v>-23.447813333333301</c:v>
                </c:pt>
                <c:pt idx="3858">
                  <c:v>-23.476013333333299</c:v>
                </c:pt>
                <c:pt idx="3859">
                  <c:v>-23.5639933333333</c:v>
                </c:pt>
                <c:pt idx="3860">
                  <c:v>-23.554213333333301</c:v>
                </c:pt>
                <c:pt idx="3861">
                  <c:v>-23.421113333333299</c:v>
                </c:pt>
                <c:pt idx="3862">
                  <c:v>-23.22636</c:v>
                </c:pt>
                <c:pt idx="3863">
                  <c:v>-23.338339999999999</c:v>
                </c:pt>
                <c:pt idx="3864">
                  <c:v>-23.21752</c:v>
                </c:pt>
                <c:pt idx="3865">
                  <c:v>-23.0971333333333</c:v>
                </c:pt>
                <c:pt idx="3866">
                  <c:v>-23.135106666666601</c:v>
                </c:pt>
                <c:pt idx="3867">
                  <c:v>-22.942233333333299</c:v>
                </c:pt>
                <c:pt idx="3868">
                  <c:v>-22.990213333333301</c:v>
                </c:pt>
                <c:pt idx="3869">
                  <c:v>-23.196300000000001</c:v>
                </c:pt>
                <c:pt idx="3870">
                  <c:v>-23.17792</c:v>
                </c:pt>
                <c:pt idx="3871">
                  <c:v>-23.284020000000002</c:v>
                </c:pt>
                <c:pt idx="3872">
                  <c:v>-23.339300000000001</c:v>
                </c:pt>
                <c:pt idx="3873">
                  <c:v>-22.837893333333302</c:v>
                </c:pt>
                <c:pt idx="3874">
                  <c:v>-22.9269133333333</c:v>
                </c:pt>
                <c:pt idx="3875">
                  <c:v>-22.855540000000001</c:v>
                </c:pt>
                <c:pt idx="3876">
                  <c:v>-22.820706666666599</c:v>
                </c:pt>
                <c:pt idx="3877">
                  <c:v>-22.8425466666666</c:v>
                </c:pt>
                <c:pt idx="3878">
                  <c:v>-23.214746666666599</c:v>
                </c:pt>
                <c:pt idx="3879">
                  <c:v>-23.255413333333301</c:v>
                </c:pt>
                <c:pt idx="3880">
                  <c:v>-23.25122</c:v>
                </c:pt>
                <c:pt idx="3881">
                  <c:v>-23.408819999999999</c:v>
                </c:pt>
                <c:pt idx="3882">
                  <c:v>-23.1622733333333</c:v>
                </c:pt>
                <c:pt idx="3883">
                  <c:v>-23.285273333333301</c:v>
                </c:pt>
                <c:pt idx="3884">
                  <c:v>-22.822526666666601</c:v>
                </c:pt>
                <c:pt idx="3885">
                  <c:v>-22.752666666666599</c:v>
                </c:pt>
                <c:pt idx="3886">
                  <c:v>-22.819526666666601</c:v>
                </c:pt>
                <c:pt idx="3887">
                  <c:v>-22.9339466666666</c:v>
                </c:pt>
                <c:pt idx="3888">
                  <c:v>-22.970960000000002</c:v>
                </c:pt>
                <c:pt idx="3889">
                  <c:v>-23.0161333333333</c:v>
                </c:pt>
                <c:pt idx="3890">
                  <c:v>-22.875233333333298</c:v>
                </c:pt>
                <c:pt idx="3891">
                  <c:v>-22.648866666666599</c:v>
                </c:pt>
                <c:pt idx="3892">
                  <c:v>-22.6973666666666</c:v>
                </c:pt>
                <c:pt idx="3893">
                  <c:v>-22.779073333333301</c:v>
                </c:pt>
                <c:pt idx="3894">
                  <c:v>-22.796686666666599</c:v>
                </c:pt>
                <c:pt idx="3895">
                  <c:v>-22.565553333333298</c:v>
                </c:pt>
                <c:pt idx="3896">
                  <c:v>-22.65832</c:v>
                </c:pt>
                <c:pt idx="3897">
                  <c:v>-22.90652</c:v>
                </c:pt>
                <c:pt idx="3898">
                  <c:v>-22.8497666666666</c:v>
                </c:pt>
                <c:pt idx="3899">
                  <c:v>-22.479333333333301</c:v>
                </c:pt>
                <c:pt idx="3900">
                  <c:v>-22.82292</c:v>
                </c:pt>
                <c:pt idx="3901">
                  <c:v>-22.657920000000001</c:v>
                </c:pt>
                <c:pt idx="3902">
                  <c:v>-22.617266666666598</c:v>
                </c:pt>
                <c:pt idx="3903">
                  <c:v>-22.809913333333299</c:v>
                </c:pt>
                <c:pt idx="3904">
                  <c:v>-22.510086666666599</c:v>
                </c:pt>
                <c:pt idx="3905">
                  <c:v>-22.356866666666601</c:v>
                </c:pt>
                <c:pt idx="3906">
                  <c:v>-22.664339999999999</c:v>
                </c:pt>
                <c:pt idx="3907">
                  <c:v>-22.6853533333333</c:v>
                </c:pt>
                <c:pt idx="3908">
                  <c:v>-22.73244</c:v>
                </c:pt>
                <c:pt idx="3909">
                  <c:v>-22.651160000000001</c:v>
                </c:pt>
                <c:pt idx="3910">
                  <c:v>-22.936593333333299</c:v>
                </c:pt>
                <c:pt idx="3911">
                  <c:v>-23.080186666666599</c:v>
                </c:pt>
                <c:pt idx="3912">
                  <c:v>-23.005406666666602</c:v>
                </c:pt>
                <c:pt idx="3913">
                  <c:v>-23.121359999999999</c:v>
                </c:pt>
                <c:pt idx="3914">
                  <c:v>-23.040653333333299</c:v>
                </c:pt>
                <c:pt idx="3915">
                  <c:v>-23.268319999999999</c:v>
                </c:pt>
                <c:pt idx="3916">
                  <c:v>-23.33746</c:v>
                </c:pt>
                <c:pt idx="3917">
                  <c:v>-23.3657133333333</c:v>
                </c:pt>
                <c:pt idx="3918">
                  <c:v>-23.110759999999999</c:v>
                </c:pt>
                <c:pt idx="3919">
                  <c:v>-23.075053333333301</c:v>
                </c:pt>
                <c:pt idx="3920">
                  <c:v>-23.2376</c:v>
                </c:pt>
                <c:pt idx="3921">
                  <c:v>-23.025600000000001</c:v>
                </c:pt>
                <c:pt idx="3922">
                  <c:v>-22.996873333333301</c:v>
                </c:pt>
                <c:pt idx="3923">
                  <c:v>-23.166533333333302</c:v>
                </c:pt>
                <c:pt idx="3924">
                  <c:v>-23.383113333333299</c:v>
                </c:pt>
                <c:pt idx="3925">
                  <c:v>-23.266313333333301</c:v>
                </c:pt>
                <c:pt idx="3926">
                  <c:v>-23.628979999999999</c:v>
                </c:pt>
                <c:pt idx="3927">
                  <c:v>-23.59564</c:v>
                </c:pt>
                <c:pt idx="3928">
                  <c:v>-23.613033333333298</c:v>
                </c:pt>
                <c:pt idx="3929">
                  <c:v>-23.4782266666666</c:v>
                </c:pt>
                <c:pt idx="3930">
                  <c:v>-23.380433333333301</c:v>
                </c:pt>
                <c:pt idx="3931">
                  <c:v>-23.4533666666666</c:v>
                </c:pt>
                <c:pt idx="3932">
                  <c:v>-23.448779999999999</c:v>
                </c:pt>
                <c:pt idx="3933">
                  <c:v>-23.389006666666599</c:v>
                </c:pt>
                <c:pt idx="3934">
                  <c:v>-23.268613333333299</c:v>
                </c:pt>
                <c:pt idx="3935">
                  <c:v>-23.037686666666598</c:v>
                </c:pt>
                <c:pt idx="3936">
                  <c:v>-23.288873333333299</c:v>
                </c:pt>
                <c:pt idx="3937">
                  <c:v>-22.9604933333333</c:v>
                </c:pt>
                <c:pt idx="3938">
                  <c:v>-22.831346666666601</c:v>
                </c:pt>
                <c:pt idx="3939">
                  <c:v>-23.049513333333302</c:v>
                </c:pt>
                <c:pt idx="3940">
                  <c:v>-23.290526666666601</c:v>
                </c:pt>
                <c:pt idx="3941">
                  <c:v>-23.116073333333301</c:v>
                </c:pt>
                <c:pt idx="3942">
                  <c:v>-23.102566666666601</c:v>
                </c:pt>
                <c:pt idx="3943">
                  <c:v>-22.975860000000001</c:v>
                </c:pt>
                <c:pt idx="3944">
                  <c:v>-22.988333333333301</c:v>
                </c:pt>
                <c:pt idx="3945">
                  <c:v>-23.014753333333299</c:v>
                </c:pt>
                <c:pt idx="3946">
                  <c:v>-23.2608866666666</c:v>
                </c:pt>
                <c:pt idx="3947">
                  <c:v>-23.2957066666666</c:v>
                </c:pt>
                <c:pt idx="3948">
                  <c:v>-23.289293333333301</c:v>
                </c:pt>
                <c:pt idx="3949">
                  <c:v>-23.443293333333301</c:v>
                </c:pt>
                <c:pt idx="3950">
                  <c:v>-23.0100533333333</c:v>
                </c:pt>
                <c:pt idx="3951">
                  <c:v>-23.2670066666666</c:v>
                </c:pt>
                <c:pt idx="3952">
                  <c:v>-23.3515466666666</c:v>
                </c:pt>
                <c:pt idx="3953">
                  <c:v>-23.55424</c:v>
                </c:pt>
                <c:pt idx="3954">
                  <c:v>-23.384519999999998</c:v>
                </c:pt>
                <c:pt idx="3955">
                  <c:v>-23.0353933333333</c:v>
                </c:pt>
                <c:pt idx="3956">
                  <c:v>-23.042533333333299</c:v>
                </c:pt>
                <c:pt idx="3957">
                  <c:v>-22.987106666666602</c:v>
                </c:pt>
                <c:pt idx="3958">
                  <c:v>-22.648593333333299</c:v>
                </c:pt>
                <c:pt idx="3959">
                  <c:v>-22.645233333333302</c:v>
                </c:pt>
                <c:pt idx="3960">
                  <c:v>-22.192926666666601</c:v>
                </c:pt>
                <c:pt idx="3961">
                  <c:v>-22.2754466666666</c:v>
                </c:pt>
                <c:pt idx="3962">
                  <c:v>-22.245833333333302</c:v>
                </c:pt>
                <c:pt idx="3963">
                  <c:v>-22.865973333333301</c:v>
                </c:pt>
                <c:pt idx="3964">
                  <c:v>-22.931453333333302</c:v>
                </c:pt>
                <c:pt idx="3965">
                  <c:v>-22.9514933333333</c:v>
                </c:pt>
                <c:pt idx="3966">
                  <c:v>-23.008479999999999</c:v>
                </c:pt>
                <c:pt idx="3967">
                  <c:v>-22.687673333333301</c:v>
                </c:pt>
                <c:pt idx="3968">
                  <c:v>-22.826046666666599</c:v>
                </c:pt>
                <c:pt idx="3969">
                  <c:v>-22.796859999999999</c:v>
                </c:pt>
                <c:pt idx="3970">
                  <c:v>-22.7445666666666</c:v>
                </c:pt>
                <c:pt idx="3971">
                  <c:v>-22.532633333333301</c:v>
                </c:pt>
                <c:pt idx="3972">
                  <c:v>-22.935580000000002</c:v>
                </c:pt>
                <c:pt idx="3973">
                  <c:v>-22.8829866666666</c:v>
                </c:pt>
                <c:pt idx="3974">
                  <c:v>-22.817733333333301</c:v>
                </c:pt>
                <c:pt idx="3975">
                  <c:v>-22.763506666666601</c:v>
                </c:pt>
                <c:pt idx="3976">
                  <c:v>-22.821339999999999</c:v>
                </c:pt>
                <c:pt idx="3977">
                  <c:v>-22.689246666666602</c:v>
                </c:pt>
                <c:pt idx="3978">
                  <c:v>-22.640413333333299</c:v>
                </c:pt>
                <c:pt idx="3979">
                  <c:v>-22.613986666666602</c:v>
                </c:pt>
                <c:pt idx="3980">
                  <c:v>-22.734400000000001</c:v>
                </c:pt>
                <c:pt idx="3981">
                  <c:v>-22.653040000000001</c:v>
                </c:pt>
                <c:pt idx="3982">
                  <c:v>-22.776900000000001</c:v>
                </c:pt>
                <c:pt idx="3983">
                  <c:v>-22.6655333333333</c:v>
                </c:pt>
                <c:pt idx="3984">
                  <c:v>-23.055633333333301</c:v>
                </c:pt>
                <c:pt idx="3985">
                  <c:v>-22.947340000000001</c:v>
                </c:pt>
                <c:pt idx="3986">
                  <c:v>-23.026679999999999</c:v>
                </c:pt>
                <c:pt idx="3987">
                  <c:v>-23.258759999999999</c:v>
                </c:pt>
                <c:pt idx="3988">
                  <c:v>-23.212793333333298</c:v>
                </c:pt>
                <c:pt idx="3989">
                  <c:v>-23.4817133333333</c:v>
                </c:pt>
                <c:pt idx="3990">
                  <c:v>-23.606280000000002</c:v>
                </c:pt>
                <c:pt idx="3991">
                  <c:v>-23.3323</c:v>
                </c:pt>
                <c:pt idx="3992">
                  <c:v>-23.456806666666601</c:v>
                </c:pt>
                <c:pt idx="3993">
                  <c:v>-23.271553333333301</c:v>
                </c:pt>
                <c:pt idx="3994">
                  <c:v>-23.555706666666602</c:v>
                </c:pt>
                <c:pt idx="3995">
                  <c:v>-23.473846666666599</c:v>
                </c:pt>
                <c:pt idx="3996">
                  <c:v>-23.346520000000002</c:v>
                </c:pt>
                <c:pt idx="3997">
                  <c:v>-23.528366666666599</c:v>
                </c:pt>
                <c:pt idx="3998">
                  <c:v>-23.4483</c:v>
                </c:pt>
                <c:pt idx="3999">
                  <c:v>-23.1970733333333</c:v>
                </c:pt>
                <c:pt idx="4000">
                  <c:v>-23.52966</c:v>
                </c:pt>
                <c:pt idx="4001">
                  <c:v>-23.391833333333299</c:v>
                </c:pt>
                <c:pt idx="4002">
                  <c:v>-23.2027</c:v>
                </c:pt>
                <c:pt idx="4003">
                  <c:v>-23.329473333333301</c:v>
                </c:pt>
                <c:pt idx="4004">
                  <c:v>-23.141026666666601</c:v>
                </c:pt>
                <c:pt idx="4005">
                  <c:v>-23.182700000000001</c:v>
                </c:pt>
                <c:pt idx="4006">
                  <c:v>-23.291126666666599</c:v>
                </c:pt>
                <c:pt idx="4007">
                  <c:v>-23.240693333333301</c:v>
                </c:pt>
                <c:pt idx="4008">
                  <c:v>-23.2008466666666</c:v>
                </c:pt>
                <c:pt idx="4009">
                  <c:v>-23.162626666666601</c:v>
                </c:pt>
                <c:pt idx="4010">
                  <c:v>-23.0031</c:v>
                </c:pt>
                <c:pt idx="4011">
                  <c:v>-23.17718</c:v>
                </c:pt>
                <c:pt idx="4012">
                  <c:v>-23.335766666666601</c:v>
                </c:pt>
                <c:pt idx="4013">
                  <c:v>-23.131</c:v>
                </c:pt>
                <c:pt idx="4014">
                  <c:v>-22.995200000000001</c:v>
                </c:pt>
                <c:pt idx="4015">
                  <c:v>-22.89218</c:v>
                </c:pt>
                <c:pt idx="4016">
                  <c:v>-23.04278</c:v>
                </c:pt>
                <c:pt idx="4017">
                  <c:v>-23.19528</c:v>
                </c:pt>
                <c:pt idx="4018">
                  <c:v>-23.0189733333333</c:v>
                </c:pt>
                <c:pt idx="4019">
                  <c:v>-22.935853333333299</c:v>
                </c:pt>
                <c:pt idx="4020">
                  <c:v>-22.824033333333301</c:v>
                </c:pt>
                <c:pt idx="4021">
                  <c:v>-22.94444</c:v>
                </c:pt>
                <c:pt idx="4022">
                  <c:v>-22.973933333333299</c:v>
                </c:pt>
                <c:pt idx="4023">
                  <c:v>-23.0320933333333</c:v>
                </c:pt>
                <c:pt idx="4024">
                  <c:v>-23.0848333333333</c:v>
                </c:pt>
                <c:pt idx="4025">
                  <c:v>-23.213006666666601</c:v>
                </c:pt>
                <c:pt idx="4026">
                  <c:v>-23.0279866666666</c:v>
                </c:pt>
                <c:pt idx="4027">
                  <c:v>-23.007940000000001</c:v>
                </c:pt>
                <c:pt idx="4028">
                  <c:v>-23.15184</c:v>
                </c:pt>
                <c:pt idx="4029">
                  <c:v>-23.329666666666601</c:v>
                </c:pt>
                <c:pt idx="4030">
                  <c:v>-23.181926666666602</c:v>
                </c:pt>
                <c:pt idx="4031">
                  <c:v>-23.302420000000001</c:v>
                </c:pt>
                <c:pt idx="4032">
                  <c:v>-23.313946666666599</c:v>
                </c:pt>
                <c:pt idx="4033">
                  <c:v>-23.288460000000001</c:v>
                </c:pt>
                <c:pt idx="4034">
                  <c:v>-23.39716</c:v>
                </c:pt>
                <c:pt idx="4035">
                  <c:v>-23.465333333333302</c:v>
                </c:pt>
                <c:pt idx="4036">
                  <c:v>-23.25432</c:v>
                </c:pt>
                <c:pt idx="4037">
                  <c:v>-22.8369066666666</c:v>
                </c:pt>
                <c:pt idx="4038">
                  <c:v>-23.1314866666666</c:v>
                </c:pt>
                <c:pt idx="4039">
                  <c:v>-23.0619333333333</c:v>
                </c:pt>
                <c:pt idx="4040">
                  <c:v>-23.092833333333299</c:v>
                </c:pt>
                <c:pt idx="4041">
                  <c:v>-23.230173333333301</c:v>
                </c:pt>
                <c:pt idx="4042">
                  <c:v>-23.1854466666666</c:v>
                </c:pt>
                <c:pt idx="4043">
                  <c:v>-23.3082866666666</c:v>
                </c:pt>
                <c:pt idx="4044">
                  <c:v>-23.204820000000002</c:v>
                </c:pt>
                <c:pt idx="4045">
                  <c:v>-23.2917533333333</c:v>
                </c:pt>
                <c:pt idx="4046">
                  <c:v>-23.084219999999998</c:v>
                </c:pt>
                <c:pt idx="4047">
                  <c:v>-22.9960533333333</c:v>
                </c:pt>
                <c:pt idx="4048">
                  <c:v>-23.060193333333299</c:v>
                </c:pt>
                <c:pt idx="4049">
                  <c:v>-22.950980000000001</c:v>
                </c:pt>
                <c:pt idx="4050">
                  <c:v>-23.322046666666601</c:v>
                </c:pt>
                <c:pt idx="4051">
                  <c:v>-23.574353333333299</c:v>
                </c:pt>
                <c:pt idx="4052">
                  <c:v>-23.438013333333299</c:v>
                </c:pt>
                <c:pt idx="4053">
                  <c:v>-23.218233333333298</c:v>
                </c:pt>
                <c:pt idx="4054">
                  <c:v>-22.945620000000002</c:v>
                </c:pt>
                <c:pt idx="4055">
                  <c:v>-23.38578</c:v>
                </c:pt>
                <c:pt idx="4056">
                  <c:v>-23.540966666666598</c:v>
                </c:pt>
                <c:pt idx="4057">
                  <c:v>-23.670286666666598</c:v>
                </c:pt>
                <c:pt idx="4058">
                  <c:v>-23.8625133333333</c:v>
                </c:pt>
                <c:pt idx="4059">
                  <c:v>-23.75338</c:v>
                </c:pt>
                <c:pt idx="4060">
                  <c:v>-23.759746666666601</c:v>
                </c:pt>
                <c:pt idx="4061">
                  <c:v>-23.851199999999999</c:v>
                </c:pt>
                <c:pt idx="4062">
                  <c:v>-23.87866</c:v>
                </c:pt>
                <c:pt idx="4063">
                  <c:v>-23.949026666666601</c:v>
                </c:pt>
                <c:pt idx="4064">
                  <c:v>-23.818353333333299</c:v>
                </c:pt>
                <c:pt idx="4065">
                  <c:v>-23.7329266666666</c:v>
                </c:pt>
                <c:pt idx="4066">
                  <c:v>-23.5679533333333</c:v>
                </c:pt>
                <c:pt idx="4067">
                  <c:v>-23.666513333333299</c:v>
                </c:pt>
                <c:pt idx="4068">
                  <c:v>-23.482753333333299</c:v>
                </c:pt>
                <c:pt idx="4069">
                  <c:v>-23.514800000000001</c:v>
                </c:pt>
                <c:pt idx="4070">
                  <c:v>-24.013839999999998</c:v>
                </c:pt>
                <c:pt idx="4071">
                  <c:v>-15.0582266666666</c:v>
                </c:pt>
                <c:pt idx="4072">
                  <c:v>-23.364193333333301</c:v>
                </c:pt>
                <c:pt idx="4073">
                  <c:v>-22.885999999999999</c:v>
                </c:pt>
                <c:pt idx="4074">
                  <c:v>-23.6252866666666</c:v>
                </c:pt>
                <c:pt idx="4075">
                  <c:v>-23.470746666666599</c:v>
                </c:pt>
                <c:pt idx="4076">
                  <c:v>-23.353066666666599</c:v>
                </c:pt>
                <c:pt idx="4077">
                  <c:v>-23.881913333333301</c:v>
                </c:pt>
                <c:pt idx="4078">
                  <c:v>-23.800993333333299</c:v>
                </c:pt>
                <c:pt idx="4079">
                  <c:v>-23.900266666666599</c:v>
                </c:pt>
                <c:pt idx="4080">
                  <c:v>-23.7553666666666</c:v>
                </c:pt>
                <c:pt idx="4081">
                  <c:v>-23.5881333333333</c:v>
                </c:pt>
                <c:pt idx="4082">
                  <c:v>-23.578773333333299</c:v>
                </c:pt>
                <c:pt idx="4083">
                  <c:v>-23.6037133333333</c:v>
                </c:pt>
                <c:pt idx="4084">
                  <c:v>-23.517153333333301</c:v>
                </c:pt>
                <c:pt idx="4085">
                  <c:v>-23.262080000000001</c:v>
                </c:pt>
                <c:pt idx="4086">
                  <c:v>-23.219580000000001</c:v>
                </c:pt>
                <c:pt idx="4087">
                  <c:v>-23.5009466666666</c:v>
                </c:pt>
                <c:pt idx="4088">
                  <c:v>-23.292913333333299</c:v>
                </c:pt>
                <c:pt idx="4089">
                  <c:v>-23.40972</c:v>
                </c:pt>
                <c:pt idx="4090">
                  <c:v>-23.27694</c:v>
                </c:pt>
                <c:pt idx="4091">
                  <c:v>-23.50076</c:v>
                </c:pt>
                <c:pt idx="4092">
                  <c:v>-23.553646666666602</c:v>
                </c:pt>
                <c:pt idx="4093">
                  <c:v>-23.357666666666599</c:v>
                </c:pt>
                <c:pt idx="4094">
                  <c:v>-23.495920000000002</c:v>
                </c:pt>
                <c:pt idx="4095">
                  <c:v>-23.596713333333302</c:v>
                </c:pt>
                <c:pt idx="4096">
                  <c:v>-23.339366666666599</c:v>
                </c:pt>
                <c:pt idx="4097">
                  <c:v>-23.201326666666599</c:v>
                </c:pt>
                <c:pt idx="4098">
                  <c:v>-23.139326666666602</c:v>
                </c:pt>
                <c:pt idx="4099">
                  <c:v>-23.0212266666666</c:v>
                </c:pt>
                <c:pt idx="4100">
                  <c:v>-22.975026666666601</c:v>
                </c:pt>
                <c:pt idx="4101">
                  <c:v>-23.3594333333333</c:v>
                </c:pt>
                <c:pt idx="4102">
                  <c:v>-23.023073333333301</c:v>
                </c:pt>
                <c:pt idx="4103">
                  <c:v>-23.05048</c:v>
                </c:pt>
                <c:pt idx="4104">
                  <c:v>-23.098946666666599</c:v>
                </c:pt>
                <c:pt idx="4105">
                  <c:v>-23.1867533333333</c:v>
                </c:pt>
                <c:pt idx="4106">
                  <c:v>-23.223886666666601</c:v>
                </c:pt>
                <c:pt idx="4107">
                  <c:v>-22.928560000000001</c:v>
                </c:pt>
                <c:pt idx="4108">
                  <c:v>-23.006066666666602</c:v>
                </c:pt>
                <c:pt idx="4109">
                  <c:v>-22.631599999999999</c:v>
                </c:pt>
                <c:pt idx="4110">
                  <c:v>-22.72118</c:v>
                </c:pt>
                <c:pt idx="4111">
                  <c:v>-22.572679999999998</c:v>
                </c:pt>
                <c:pt idx="4112">
                  <c:v>-22.370139999999999</c:v>
                </c:pt>
                <c:pt idx="4113">
                  <c:v>-22.385593333333301</c:v>
                </c:pt>
                <c:pt idx="4114">
                  <c:v>-22.1501666666666</c:v>
                </c:pt>
                <c:pt idx="4115">
                  <c:v>-22.446953333333301</c:v>
                </c:pt>
                <c:pt idx="4116">
                  <c:v>-22.3431</c:v>
                </c:pt>
                <c:pt idx="4117">
                  <c:v>-21.73978</c:v>
                </c:pt>
                <c:pt idx="4118">
                  <c:v>-22.527466666666601</c:v>
                </c:pt>
                <c:pt idx="4119">
                  <c:v>-22.386393333333299</c:v>
                </c:pt>
                <c:pt idx="4120">
                  <c:v>-22.520320000000002</c:v>
                </c:pt>
                <c:pt idx="4121">
                  <c:v>-22.405306666666601</c:v>
                </c:pt>
                <c:pt idx="4122">
                  <c:v>-22.127099999999999</c:v>
                </c:pt>
                <c:pt idx="4123">
                  <c:v>-22.250453333333301</c:v>
                </c:pt>
                <c:pt idx="4124">
                  <c:v>-22.524480000000001</c:v>
                </c:pt>
                <c:pt idx="4125">
                  <c:v>-22.562853333333301</c:v>
                </c:pt>
                <c:pt idx="4126">
                  <c:v>-22.5502</c:v>
                </c:pt>
                <c:pt idx="4127">
                  <c:v>-22.51388</c:v>
                </c:pt>
                <c:pt idx="4128">
                  <c:v>-22.459966666666599</c:v>
                </c:pt>
                <c:pt idx="4129">
                  <c:v>-22.470593333333301</c:v>
                </c:pt>
                <c:pt idx="4130">
                  <c:v>-22.504026666666601</c:v>
                </c:pt>
                <c:pt idx="4131">
                  <c:v>-22.328126666666599</c:v>
                </c:pt>
                <c:pt idx="4132">
                  <c:v>-22.459420000000001</c:v>
                </c:pt>
                <c:pt idx="4133">
                  <c:v>-22.477166666666601</c:v>
                </c:pt>
                <c:pt idx="4134">
                  <c:v>-22.385633333333299</c:v>
                </c:pt>
                <c:pt idx="4135">
                  <c:v>-22.568073333333299</c:v>
                </c:pt>
                <c:pt idx="4136">
                  <c:v>-22.5540666666666</c:v>
                </c:pt>
                <c:pt idx="4137">
                  <c:v>-22.500346666666601</c:v>
                </c:pt>
                <c:pt idx="4138">
                  <c:v>-22.631086666666601</c:v>
                </c:pt>
                <c:pt idx="4139">
                  <c:v>-22.591073333333298</c:v>
                </c:pt>
                <c:pt idx="4140">
                  <c:v>-22.639446666666601</c:v>
                </c:pt>
                <c:pt idx="4141">
                  <c:v>-22.495366666666602</c:v>
                </c:pt>
                <c:pt idx="4142">
                  <c:v>-22.5255333333333</c:v>
                </c:pt>
                <c:pt idx="4143">
                  <c:v>-22.737559999999998</c:v>
                </c:pt>
                <c:pt idx="4144">
                  <c:v>-22.6349466666666</c:v>
                </c:pt>
                <c:pt idx="4145">
                  <c:v>-22.5965666666666</c:v>
                </c:pt>
                <c:pt idx="4146">
                  <c:v>-22.5065733333333</c:v>
                </c:pt>
                <c:pt idx="4147">
                  <c:v>-22.667006666666602</c:v>
                </c:pt>
                <c:pt idx="4148">
                  <c:v>-22.519666666666598</c:v>
                </c:pt>
                <c:pt idx="4149">
                  <c:v>-22.498000000000001</c:v>
                </c:pt>
                <c:pt idx="4150">
                  <c:v>-22.5182</c:v>
                </c:pt>
                <c:pt idx="4151">
                  <c:v>-22.5782733333333</c:v>
                </c:pt>
                <c:pt idx="4152">
                  <c:v>-22.773720000000001</c:v>
                </c:pt>
                <c:pt idx="4153">
                  <c:v>-22.76698</c:v>
                </c:pt>
                <c:pt idx="4154">
                  <c:v>-22.677853333333299</c:v>
                </c:pt>
                <c:pt idx="4155">
                  <c:v>-22.7553666666666</c:v>
                </c:pt>
                <c:pt idx="4156">
                  <c:v>-22.567793333333299</c:v>
                </c:pt>
                <c:pt idx="4157">
                  <c:v>-22.676693333333301</c:v>
                </c:pt>
                <c:pt idx="4158">
                  <c:v>-22.704039999999999</c:v>
                </c:pt>
                <c:pt idx="4159">
                  <c:v>-22.658066666666599</c:v>
                </c:pt>
                <c:pt idx="4160">
                  <c:v>-22.6065133333333</c:v>
                </c:pt>
                <c:pt idx="4161">
                  <c:v>-22.756733333333301</c:v>
                </c:pt>
                <c:pt idx="4162">
                  <c:v>-22.683506666666599</c:v>
                </c:pt>
                <c:pt idx="4163">
                  <c:v>-22.529833333333301</c:v>
                </c:pt>
                <c:pt idx="4164">
                  <c:v>-22.558593333333299</c:v>
                </c:pt>
                <c:pt idx="4165">
                  <c:v>-22.583826666666599</c:v>
                </c:pt>
                <c:pt idx="4166">
                  <c:v>-22.5141666666666</c:v>
                </c:pt>
                <c:pt idx="4167">
                  <c:v>-18.908840000000001</c:v>
                </c:pt>
                <c:pt idx="4168">
                  <c:v>-22.500693333333299</c:v>
                </c:pt>
                <c:pt idx="4169">
                  <c:v>-22.447853333333299</c:v>
                </c:pt>
                <c:pt idx="4170">
                  <c:v>-22.599779999999999</c:v>
                </c:pt>
                <c:pt idx="4171">
                  <c:v>-22.2132133333333</c:v>
                </c:pt>
                <c:pt idx="4172">
                  <c:v>-22.761493333333298</c:v>
                </c:pt>
                <c:pt idx="4173">
                  <c:v>-22.6935266666666</c:v>
                </c:pt>
                <c:pt idx="4174">
                  <c:v>-22.614260000000002</c:v>
                </c:pt>
                <c:pt idx="4175">
                  <c:v>-22.6334666666666</c:v>
                </c:pt>
                <c:pt idx="4176">
                  <c:v>-22.518433333333299</c:v>
                </c:pt>
                <c:pt idx="4177">
                  <c:v>-22.383853333333299</c:v>
                </c:pt>
                <c:pt idx="4178">
                  <c:v>-22.506933333333301</c:v>
                </c:pt>
                <c:pt idx="4179">
                  <c:v>-22.586873333333301</c:v>
                </c:pt>
                <c:pt idx="4180">
                  <c:v>-22.525400000000001</c:v>
                </c:pt>
                <c:pt idx="4181">
                  <c:v>-22.3840133333333</c:v>
                </c:pt>
                <c:pt idx="4182">
                  <c:v>-22.136033333333302</c:v>
                </c:pt>
                <c:pt idx="4183">
                  <c:v>-22.188033333333301</c:v>
                </c:pt>
                <c:pt idx="4184">
                  <c:v>-22.2410866666666</c:v>
                </c:pt>
                <c:pt idx="4185">
                  <c:v>-21.613673333333299</c:v>
                </c:pt>
                <c:pt idx="4186">
                  <c:v>-21.17324</c:v>
                </c:pt>
                <c:pt idx="4187">
                  <c:v>-21.315639999999998</c:v>
                </c:pt>
                <c:pt idx="4188">
                  <c:v>-21.544640000000001</c:v>
                </c:pt>
                <c:pt idx="4189">
                  <c:v>-21.727633333333301</c:v>
                </c:pt>
                <c:pt idx="4190">
                  <c:v>-21.3962</c:v>
                </c:pt>
                <c:pt idx="4191">
                  <c:v>-21.294979999999999</c:v>
                </c:pt>
                <c:pt idx="4192">
                  <c:v>-21.826746666666601</c:v>
                </c:pt>
                <c:pt idx="4193">
                  <c:v>-21.629926666666599</c:v>
                </c:pt>
                <c:pt idx="4194">
                  <c:v>-21.412906666666601</c:v>
                </c:pt>
                <c:pt idx="4195">
                  <c:v>-21.711186666666599</c:v>
                </c:pt>
                <c:pt idx="4196">
                  <c:v>-21.862593333333301</c:v>
                </c:pt>
                <c:pt idx="4197">
                  <c:v>-21.844866666666601</c:v>
                </c:pt>
                <c:pt idx="4198">
                  <c:v>-21.976886666666601</c:v>
                </c:pt>
                <c:pt idx="4199">
                  <c:v>-21.90756</c:v>
                </c:pt>
                <c:pt idx="4200">
                  <c:v>-21.844073333333299</c:v>
                </c:pt>
                <c:pt idx="4201">
                  <c:v>-21.629719999999999</c:v>
                </c:pt>
                <c:pt idx="4202">
                  <c:v>-21.642873333333299</c:v>
                </c:pt>
                <c:pt idx="4203">
                  <c:v>-21.095386666666599</c:v>
                </c:pt>
                <c:pt idx="4204">
                  <c:v>-21.0900066666666</c:v>
                </c:pt>
                <c:pt idx="4205">
                  <c:v>-21.0880466666666</c:v>
                </c:pt>
                <c:pt idx="4206">
                  <c:v>-21.026153333333301</c:v>
                </c:pt>
                <c:pt idx="4207">
                  <c:v>-21.3512533333333</c:v>
                </c:pt>
                <c:pt idx="4208">
                  <c:v>-21.432780000000001</c:v>
                </c:pt>
                <c:pt idx="4209">
                  <c:v>-21.232246666666601</c:v>
                </c:pt>
                <c:pt idx="4210">
                  <c:v>-21.532679999999999</c:v>
                </c:pt>
                <c:pt idx="4211">
                  <c:v>-21.7179133333333</c:v>
                </c:pt>
                <c:pt idx="4212">
                  <c:v>-21.410506666666599</c:v>
                </c:pt>
                <c:pt idx="4213">
                  <c:v>-21.860766666666599</c:v>
                </c:pt>
                <c:pt idx="4214">
                  <c:v>-21.972833333333298</c:v>
                </c:pt>
                <c:pt idx="4215">
                  <c:v>-21.865786666666601</c:v>
                </c:pt>
                <c:pt idx="4216">
                  <c:v>-17.998719999999999</c:v>
                </c:pt>
                <c:pt idx="4217">
                  <c:v>-9.2596799999999995</c:v>
                </c:pt>
                <c:pt idx="4218">
                  <c:v>-21.359913333333299</c:v>
                </c:pt>
                <c:pt idx="4219">
                  <c:v>-19.7600333333333</c:v>
                </c:pt>
                <c:pt idx="4220">
                  <c:v>-17.7753466666666</c:v>
                </c:pt>
                <c:pt idx="4221">
                  <c:v>-15.1351933333333</c:v>
                </c:pt>
                <c:pt idx="4222">
                  <c:v>-18.3340933333333</c:v>
                </c:pt>
                <c:pt idx="4223">
                  <c:v>-12.1568733333333</c:v>
                </c:pt>
                <c:pt idx="4224">
                  <c:v>-16.9530933333333</c:v>
                </c:pt>
                <c:pt idx="4225">
                  <c:v>-20.907693333333299</c:v>
                </c:pt>
                <c:pt idx="4226">
                  <c:v>-20.9802</c:v>
                </c:pt>
                <c:pt idx="4227">
                  <c:v>-17.784286666666599</c:v>
                </c:pt>
                <c:pt idx="4228">
                  <c:v>-17.079660000000001</c:v>
                </c:pt>
                <c:pt idx="4229">
                  <c:v>-20.899093333333301</c:v>
                </c:pt>
                <c:pt idx="4230">
                  <c:v>-20.632660000000001</c:v>
                </c:pt>
                <c:pt idx="4231">
                  <c:v>-20.432186666666599</c:v>
                </c:pt>
                <c:pt idx="4232">
                  <c:v>-20.6965066666666</c:v>
                </c:pt>
                <c:pt idx="4233">
                  <c:v>-21.126080000000002</c:v>
                </c:pt>
                <c:pt idx="4234">
                  <c:v>-21.1043228346456</c:v>
                </c:pt>
                <c:pt idx="4235">
                  <c:v>-21.174873134328301</c:v>
                </c:pt>
                <c:pt idx="4236">
                  <c:v>-21.5470137931034</c:v>
                </c:pt>
                <c:pt idx="4237">
                  <c:v>-21.508240000000001</c:v>
                </c:pt>
                <c:pt idx="4238">
                  <c:v>-21.529493333333299</c:v>
                </c:pt>
                <c:pt idx="4239">
                  <c:v>-21.2701733333333</c:v>
                </c:pt>
                <c:pt idx="4240">
                  <c:v>-21.273953333333299</c:v>
                </c:pt>
                <c:pt idx="4241">
                  <c:v>-21.263493333333301</c:v>
                </c:pt>
                <c:pt idx="4242">
                  <c:v>-21.338186666666601</c:v>
                </c:pt>
                <c:pt idx="4243">
                  <c:v>-21.276959999999999</c:v>
                </c:pt>
                <c:pt idx="4244">
                  <c:v>-21.479306666666599</c:v>
                </c:pt>
                <c:pt idx="4245">
                  <c:v>-21.633233333333301</c:v>
                </c:pt>
                <c:pt idx="4246">
                  <c:v>-21.365273333333299</c:v>
                </c:pt>
                <c:pt idx="4247">
                  <c:v>-21.6938866666666</c:v>
                </c:pt>
                <c:pt idx="4248">
                  <c:v>-21.606020000000001</c:v>
                </c:pt>
                <c:pt idx="4249">
                  <c:v>-21.855093333333301</c:v>
                </c:pt>
                <c:pt idx="4250">
                  <c:v>-21.643806666666599</c:v>
                </c:pt>
                <c:pt idx="4251">
                  <c:v>-21.6644133333333</c:v>
                </c:pt>
                <c:pt idx="4252">
                  <c:v>-21.454660000000001</c:v>
                </c:pt>
                <c:pt idx="4253">
                  <c:v>-21.705106666666602</c:v>
                </c:pt>
                <c:pt idx="4254">
                  <c:v>-21.799726666666601</c:v>
                </c:pt>
                <c:pt idx="4255">
                  <c:v>-21.5383866666666</c:v>
                </c:pt>
                <c:pt idx="4256">
                  <c:v>-21.3792333333333</c:v>
                </c:pt>
                <c:pt idx="4257">
                  <c:v>-21.66714</c:v>
                </c:pt>
                <c:pt idx="4258">
                  <c:v>-21.669546666666601</c:v>
                </c:pt>
                <c:pt idx="4259">
                  <c:v>-21.739073333333302</c:v>
                </c:pt>
                <c:pt idx="4260">
                  <c:v>-21.600126666666601</c:v>
                </c:pt>
                <c:pt idx="4261">
                  <c:v>-21.221773333333299</c:v>
                </c:pt>
                <c:pt idx="4262">
                  <c:v>-21.187580000000001</c:v>
                </c:pt>
                <c:pt idx="4263">
                  <c:v>-21.600906666666599</c:v>
                </c:pt>
                <c:pt idx="4264">
                  <c:v>-21.454173333333301</c:v>
                </c:pt>
                <c:pt idx="4265">
                  <c:v>-21.636620000000001</c:v>
                </c:pt>
                <c:pt idx="4266">
                  <c:v>-21.381406666666599</c:v>
                </c:pt>
                <c:pt idx="4267">
                  <c:v>-21.53078</c:v>
                </c:pt>
                <c:pt idx="4268">
                  <c:v>-21.301279999999998</c:v>
                </c:pt>
                <c:pt idx="4269">
                  <c:v>-21.1966933333333</c:v>
                </c:pt>
                <c:pt idx="4270">
                  <c:v>-20.701453333333301</c:v>
                </c:pt>
                <c:pt idx="4271">
                  <c:v>-21.175646666666601</c:v>
                </c:pt>
                <c:pt idx="4272">
                  <c:v>-20.9533533333333</c:v>
                </c:pt>
                <c:pt idx="4273">
                  <c:v>-21.1786933333333</c:v>
                </c:pt>
                <c:pt idx="4274">
                  <c:v>-21.065460000000002</c:v>
                </c:pt>
                <c:pt idx="4275">
                  <c:v>-21.0144666666666</c:v>
                </c:pt>
                <c:pt idx="4276">
                  <c:v>-21.1441533333333</c:v>
                </c:pt>
                <c:pt idx="4277">
                  <c:v>-21.1537133333333</c:v>
                </c:pt>
                <c:pt idx="4278">
                  <c:v>-20.994426666666602</c:v>
                </c:pt>
                <c:pt idx="4279">
                  <c:v>-21.448440000000002</c:v>
                </c:pt>
                <c:pt idx="4280">
                  <c:v>-21.2428666666666</c:v>
                </c:pt>
                <c:pt idx="4281">
                  <c:v>-20.836459999999999</c:v>
                </c:pt>
                <c:pt idx="4282">
                  <c:v>-21.28162</c:v>
                </c:pt>
                <c:pt idx="4283">
                  <c:v>-21.000779999999999</c:v>
                </c:pt>
                <c:pt idx="4284">
                  <c:v>-21.123286666666601</c:v>
                </c:pt>
                <c:pt idx="4285">
                  <c:v>-21.243819999999999</c:v>
                </c:pt>
                <c:pt idx="4286">
                  <c:v>-21.2586466666666</c:v>
                </c:pt>
                <c:pt idx="4287">
                  <c:v>-21.116013333333299</c:v>
                </c:pt>
                <c:pt idx="4288">
                  <c:v>-21.21894</c:v>
                </c:pt>
                <c:pt idx="4289">
                  <c:v>-21.25864</c:v>
                </c:pt>
                <c:pt idx="4290">
                  <c:v>-21.050799999999999</c:v>
                </c:pt>
                <c:pt idx="4291">
                  <c:v>-21.058593333333299</c:v>
                </c:pt>
                <c:pt idx="4292">
                  <c:v>-17.679099999999998</c:v>
                </c:pt>
                <c:pt idx="4293">
                  <c:v>-1.2033466666666599</c:v>
                </c:pt>
                <c:pt idx="4294">
                  <c:v>-21.128740000000001</c:v>
                </c:pt>
                <c:pt idx="4295">
                  <c:v>-21.168346666666601</c:v>
                </c:pt>
                <c:pt idx="4296">
                  <c:v>-20.968053333333302</c:v>
                </c:pt>
                <c:pt idx="4297">
                  <c:v>-12.049620000000001</c:v>
                </c:pt>
                <c:pt idx="4298">
                  <c:v>-20.701599999999999</c:v>
                </c:pt>
                <c:pt idx="4299">
                  <c:v>-18.665206666666599</c:v>
                </c:pt>
                <c:pt idx="4300">
                  <c:v>-19.62134</c:v>
                </c:pt>
                <c:pt idx="4301">
                  <c:v>-21.159026666666598</c:v>
                </c:pt>
                <c:pt idx="4302">
                  <c:v>-20.825346666666601</c:v>
                </c:pt>
                <c:pt idx="4303">
                  <c:v>-20.947886666666601</c:v>
                </c:pt>
                <c:pt idx="4304">
                  <c:v>-20.7866933333333</c:v>
                </c:pt>
                <c:pt idx="4305">
                  <c:v>-21.08916</c:v>
                </c:pt>
                <c:pt idx="4306">
                  <c:v>-21.0596</c:v>
                </c:pt>
                <c:pt idx="4307">
                  <c:v>-20.932020000000001</c:v>
                </c:pt>
                <c:pt idx="4308">
                  <c:v>-21.243833333333299</c:v>
                </c:pt>
                <c:pt idx="4309">
                  <c:v>-20.885940000000002</c:v>
                </c:pt>
                <c:pt idx="4310">
                  <c:v>-21.107526666666601</c:v>
                </c:pt>
                <c:pt idx="4311">
                  <c:v>-20.7612666666666</c:v>
                </c:pt>
                <c:pt idx="4312">
                  <c:v>-20.5697466666666</c:v>
                </c:pt>
                <c:pt idx="4313">
                  <c:v>-21.135200000000001</c:v>
                </c:pt>
                <c:pt idx="4314">
                  <c:v>-21.177980000000002</c:v>
                </c:pt>
                <c:pt idx="4315">
                  <c:v>-20.735393333333299</c:v>
                </c:pt>
                <c:pt idx="4316">
                  <c:v>-20.830466666666599</c:v>
                </c:pt>
                <c:pt idx="4317">
                  <c:v>-20.813413333333301</c:v>
                </c:pt>
                <c:pt idx="4318">
                  <c:v>-21.1304533333333</c:v>
                </c:pt>
                <c:pt idx="4319">
                  <c:v>-21.496386666666599</c:v>
                </c:pt>
                <c:pt idx="4320">
                  <c:v>-21.2127466666666</c:v>
                </c:pt>
                <c:pt idx="4321">
                  <c:v>-21.005786666666602</c:v>
                </c:pt>
                <c:pt idx="4322">
                  <c:v>-21.05134</c:v>
                </c:pt>
                <c:pt idx="4323">
                  <c:v>-21.050879999999999</c:v>
                </c:pt>
                <c:pt idx="4324">
                  <c:v>-20.969953333333301</c:v>
                </c:pt>
                <c:pt idx="4325">
                  <c:v>-21.155919999999998</c:v>
                </c:pt>
                <c:pt idx="4326">
                  <c:v>-21.254766666666601</c:v>
                </c:pt>
                <c:pt idx="4327">
                  <c:v>-21.017573333333299</c:v>
                </c:pt>
                <c:pt idx="4328">
                  <c:v>-20.88804</c:v>
                </c:pt>
                <c:pt idx="4329">
                  <c:v>-20.9025</c:v>
                </c:pt>
                <c:pt idx="4330">
                  <c:v>-21.378133333333299</c:v>
                </c:pt>
                <c:pt idx="4331">
                  <c:v>-21.177573333333299</c:v>
                </c:pt>
                <c:pt idx="4332">
                  <c:v>-20.9646333333333</c:v>
                </c:pt>
                <c:pt idx="4333">
                  <c:v>-21.28528</c:v>
                </c:pt>
                <c:pt idx="4334">
                  <c:v>-21.5456266666666</c:v>
                </c:pt>
                <c:pt idx="4335">
                  <c:v>-21.369779999999999</c:v>
                </c:pt>
                <c:pt idx="4336">
                  <c:v>-21.52844</c:v>
                </c:pt>
                <c:pt idx="4337">
                  <c:v>-21.393133333333299</c:v>
                </c:pt>
                <c:pt idx="4338">
                  <c:v>-21.632686666666601</c:v>
                </c:pt>
                <c:pt idx="4339">
                  <c:v>-21.663593333333299</c:v>
                </c:pt>
                <c:pt idx="4340">
                  <c:v>-21.5830533333333</c:v>
                </c:pt>
                <c:pt idx="4341">
                  <c:v>-21.57048</c:v>
                </c:pt>
                <c:pt idx="4342">
                  <c:v>-21.573319999999999</c:v>
                </c:pt>
                <c:pt idx="4343">
                  <c:v>-21.610340000000001</c:v>
                </c:pt>
                <c:pt idx="4344">
                  <c:v>-21.544433333333298</c:v>
                </c:pt>
                <c:pt idx="4345">
                  <c:v>-21.53988</c:v>
                </c:pt>
                <c:pt idx="4346">
                  <c:v>-21.59498</c:v>
                </c:pt>
                <c:pt idx="4347">
                  <c:v>-21.543486666666599</c:v>
                </c:pt>
                <c:pt idx="4348">
                  <c:v>-21.606339999999999</c:v>
                </c:pt>
                <c:pt idx="4349">
                  <c:v>-21.643193333333301</c:v>
                </c:pt>
                <c:pt idx="4350">
                  <c:v>-21.234966666666601</c:v>
                </c:pt>
                <c:pt idx="4351">
                  <c:v>-21.033853333333301</c:v>
                </c:pt>
                <c:pt idx="4352">
                  <c:v>-21.3504</c:v>
                </c:pt>
                <c:pt idx="4353">
                  <c:v>-21.208320000000001</c:v>
                </c:pt>
                <c:pt idx="4354">
                  <c:v>-21.255593333333302</c:v>
                </c:pt>
                <c:pt idx="4355">
                  <c:v>-21.404140000000002</c:v>
                </c:pt>
                <c:pt idx="4356">
                  <c:v>-21.400459999999999</c:v>
                </c:pt>
                <c:pt idx="4357">
                  <c:v>-21.309333333333299</c:v>
                </c:pt>
                <c:pt idx="4358">
                  <c:v>-21.1954866666666</c:v>
                </c:pt>
                <c:pt idx="4359">
                  <c:v>-21.189493333333299</c:v>
                </c:pt>
                <c:pt idx="4360">
                  <c:v>-21.333653333333299</c:v>
                </c:pt>
                <c:pt idx="4361">
                  <c:v>-21.473559999999999</c:v>
                </c:pt>
                <c:pt idx="4362">
                  <c:v>-21.488880000000002</c:v>
                </c:pt>
                <c:pt idx="4363">
                  <c:v>-21.3306</c:v>
                </c:pt>
                <c:pt idx="4364">
                  <c:v>-21.0833466666666</c:v>
                </c:pt>
                <c:pt idx="4365">
                  <c:v>-20.985026666666599</c:v>
                </c:pt>
                <c:pt idx="4366">
                  <c:v>-21.217886666666601</c:v>
                </c:pt>
                <c:pt idx="4367">
                  <c:v>-21.1670533333333</c:v>
                </c:pt>
                <c:pt idx="4368">
                  <c:v>-21.085626666666599</c:v>
                </c:pt>
                <c:pt idx="4369">
                  <c:v>-20.924106666666599</c:v>
                </c:pt>
                <c:pt idx="4370">
                  <c:v>-20.912179999999999</c:v>
                </c:pt>
                <c:pt idx="4371">
                  <c:v>-21.0043333333333</c:v>
                </c:pt>
                <c:pt idx="4372">
                  <c:v>-20.933986666666598</c:v>
                </c:pt>
                <c:pt idx="4373">
                  <c:v>-21.277173333333302</c:v>
                </c:pt>
                <c:pt idx="4374">
                  <c:v>-21.339126666666601</c:v>
                </c:pt>
                <c:pt idx="4375">
                  <c:v>-21.504173333333299</c:v>
                </c:pt>
                <c:pt idx="4376">
                  <c:v>-21.154060000000001</c:v>
                </c:pt>
                <c:pt idx="4377">
                  <c:v>-21.209066666666601</c:v>
                </c:pt>
                <c:pt idx="4378">
                  <c:v>-21.2610733333333</c:v>
                </c:pt>
                <c:pt idx="4379">
                  <c:v>-21.1506266666666</c:v>
                </c:pt>
                <c:pt idx="4380">
                  <c:v>-21.094906666666599</c:v>
                </c:pt>
                <c:pt idx="4381">
                  <c:v>-20.940066666666599</c:v>
                </c:pt>
                <c:pt idx="4382">
                  <c:v>-20.82968</c:v>
                </c:pt>
                <c:pt idx="4383">
                  <c:v>-21.083206666666602</c:v>
                </c:pt>
                <c:pt idx="4384">
                  <c:v>-20.816079999999999</c:v>
                </c:pt>
                <c:pt idx="4385">
                  <c:v>-20.934539999999998</c:v>
                </c:pt>
                <c:pt idx="4386">
                  <c:v>-21.139513333333301</c:v>
                </c:pt>
                <c:pt idx="4387">
                  <c:v>-21.235953333333299</c:v>
                </c:pt>
                <c:pt idx="4388">
                  <c:v>-20.996939999999999</c:v>
                </c:pt>
                <c:pt idx="4389">
                  <c:v>-20.741033333333299</c:v>
                </c:pt>
                <c:pt idx="4390">
                  <c:v>-20.723313333333302</c:v>
                </c:pt>
                <c:pt idx="4391">
                  <c:v>-21.248186666666601</c:v>
                </c:pt>
                <c:pt idx="4392">
                  <c:v>-21.2544133333333</c:v>
                </c:pt>
                <c:pt idx="4393">
                  <c:v>-21.186</c:v>
                </c:pt>
                <c:pt idx="4394">
                  <c:v>-20.870940000000001</c:v>
                </c:pt>
                <c:pt idx="4395">
                  <c:v>-20.91236</c:v>
                </c:pt>
                <c:pt idx="4396">
                  <c:v>-20.727413333333299</c:v>
                </c:pt>
                <c:pt idx="4397">
                  <c:v>-20.946359999999999</c:v>
                </c:pt>
                <c:pt idx="4398">
                  <c:v>-21.086933333333299</c:v>
                </c:pt>
                <c:pt idx="4399">
                  <c:v>-21.200786666666598</c:v>
                </c:pt>
                <c:pt idx="4400">
                  <c:v>-21.022833333333299</c:v>
                </c:pt>
                <c:pt idx="4401">
                  <c:v>-20.722166666666599</c:v>
                </c:pt>
                <c:pt idx="4402">
                  <c:v>-21.064540000000001</c:v>
                </c:pt>
                <c:pt idx="4403">
                  <c:v>-21.101886666666601</c:v>
                </c:pt>
                <c:pt idx="4404">
                  <c:v>-21.23856</c:v>
                </c:pt>
                <c:pt idx="4405">
                  <c:v>-21.353753333333302</c:v>
                </c:pt>
                <c:pt idx="4406">
                  <c:v>-21.324259999999999</c:v>
                </c:pt>
                <c:pt idx="4407">
                  <c:v>-21.136226666666602</c:v>
                </c:pt>
                <c:pt idx="4408">
                  <c:v>-21.24212</c:v>
                </c:pt>
                <c:pt idx="4409">
                  <c:v>-20.8899133333333</c:v>
                </c:pt>
                <c:pt idx="4410">
                  <c:v>-20.988806666666601</c:v>
                </c:pt>
                <c:pt idx="4411">
                  <c:v>-20.946553333333298</c:v>
                </c:pt>
                <c:pt idx="4412">
                  <c:v>-20.890180000000001</c:v>
                </c:pt>
                <c:pt idx="4413">
                  <c:v>-20.898486666666599</c:v>
                </c:pt>
                <c:pt idx="4414">
                  <c:v>-21.199273333333299</c:v>
                </c:pt>
                <c:pt idx="4415">
                  <c:v>-21.08314</c:v>
                </c:pt>
                <c:pt idx="4416">
                  <c:v>-21.051459999999999</c:v>
                </c:pt>
                <c:pt idx="4417">
                  <c:v>-21.246780000000001</c:v>
                </c:pt>
                <c:pt idx="4418">
                  <c:v>-20.847766666666601</c:v>
                </c:pt>
                <c:pt idx="4419">
                  <c:v>-20.804359999999999</c:v>
                </c:pt>
                <c:pt idx="4420">
                  <c:v>-20.575513333333301</c:v>
                </c:pt>
                <c:pt idx="4421">
                  <c:v>-20.672546666666602</c:v>
                </c:pt>
                <c:pt idx="4422">
                  <c:v>-20.682586666666602</c:v>
                </c:pt>
                <c:pt idx="4423">
                  <c:v>-20.883153333333301</c:v>
                </c:pt>
                <c:pt idx="4424">
                  <c:v>-20.789253333333299</c:v>
                </c:pt>
                <c:pt idx="4425">
                  <c:v>-20.283193333333301</c:v>
                </c:pt>
                <c:pt idx="4426">
                  <c:v>-20.744393333333299</c:v>
                </c:pt>
                <c:pt idx="4427">
                  <c:v>-20.656866666666598</c:v>
                </c:pt>
                <c:pt idx="4428">
                  <c:v>-20.427966666666599</c:v>
                </c:pt>
                <c:pt idx="4429">
                  <c:v>-20.7144466666666</c:v>
                </c:pt>
                <c:pt idx="4430">
                  <c:v>-20.7285066666666</c:v>
                </c:pt>
                <c:pt idx="4431">
                  <c:v>-20.9280266666666</c:v>
                </c:pt>
                <c:pt idx="4432">
                  <c:v>-21.08062</c:v>
                </c:pt>
                <c:pt idx="4433">
                  <c:v>-20.928073333333302</c:v>
                </c:pt>
                <c:pt idx="4434">
                  <c:v>-20.9421133333333</c:v>
                </c:pt>
                <c:pt idx="4435">
                  <c:v>-21.0698333333333</c:v>
                </c:pt>
                <c:pt idx="4436">
                  <c:v>-21.267679999999999</c:v>
                </c:pt>
                <c:pt idx="4437">
                  <c:v>-21.082419999999999</c:v>
                </c:pt>
                <c:pt idx="4438">
                  <c:v>-21.422999999999998</c:v>
                </c:pt>
                <c:pt idx="4439">
                  <c:v>-21.442</c:v>
                </c:pt>
                <c:pt idx="4440">
                  <c:v>-21.462626666666601</c:v>
                </c:pt>
                <c:pt idx="4441">
                  <c:v>-21.206859999999999</c:v>
                </c:pt>
                <c:pt idx="4442">
                  <c:v>-21.3137333333333</c:v>
                </c:pt>
                <c:pt idx="4443">
                  <c:v>-21.288699999999999</c:v>
                </c:pt>
                <c:pt idx="4444">
                  <c:v>-21.371600000000001</c:v>
                </c:pt>
                <c:pt idx="4445">
                  <c:v>-21.463513333333299</c:v>
                </c:pt>
                <c:pt idx="4446">
                  <c:v>-21.368506666666601</c:v>
                </c:pt>
                <c:pt idx="4447">
                  <c:v>-21.438986666666601</c:v>
                </c:pt>
                <c:pt idx="4448">
                  <c:v>-21.423120000000001</c:v>
                </c:pt>
                <c:pt idx="4449">
                  <c:v>-21.13026</c:v>
                </c:pt>
                <c:pt idx="4450">
                  <c:v>-21.256406666666599</c:v>
                </c:pt>
                <c:pt idx="4451">
                  <c:v>-21.5008666666666</c:v>
                </c:pt>
                <c:pt idx="4452">
                  <c:v>-21.328873333333298</c:v>
                </c:pt>
                <c:pt idx="4453">
                  <c:v>-21.378826666666601</c:v>
                </c:pt>
                <c:pt idx="4454">
                  <c:v>-21.476459999999999</c:v>
                </c:pt>
                <c:pt idx="4455">
                  <c:v>-21.349933333333301</c:v>
                </c:pt>
                <c:pt idx="4456">
                  <c:v>-21.185513333333301</c:v>
                </c:pt>
                <c:pt idx="4457">
                  <c:v>-21.35352</c:v>
                </c:pt>
                <c:pt idx="4458">
                  <c:v>-21.370573333333301</c:v>
                </c:pt>
                <c:pt idx="4459">
                  <c:v>-21.4884733333333</c:v>
                </c:pt>
                <c:pt idx="4460">
                  <c:v>-21.504833333333298</c:v>
                </c:pt>
                <c:pt idx="4461">
                  <c:v>-21.391300000000001</c:v>
                </c:pt>
                <c:pt idx="4462">
                  <c:v>-21.096826666666601</c:v>
                </c:pt>
                <c:pt idx="4463">
                  <c:v>-21.095739999999999</c:v>
                </c:pt>
                <c:pt idx="4464">
                  <c:v>-21.31514</c:v>
                </c:pt>
                <c:pt idx="4465">
                  <c:v>-21.29682</c:v>
                </c:pt>
                <c:pt idx="4466">
                  <c:v>-21.389413333333302</c:v>
                </c:pt>
                <c:pt idx="4467">
                  <c:v>-21.548186666666599</c:v>
                </c:pt>
                <c:pt idx="4468">
                  <c:v>-21.281326666666601</c:v>
                </c:pt>
                <c:pt idx="4469">
                  <c:v>-21.321386666666601</c:v>
                </c:pt>
                <c:pt idx="4470">
                  <c:v>-21.315353333333299</c:v>
                </c:pt>
                <c:pt idx="4471">
                  <c:v>-21.341346666666599</c:v>
                </c:pt>
                <c:pt idx="4472">
                  <c:v>-21.4919466666666</c:v>
                </c:pt>
                <c:pt idx="4473">
                  <c:v>-21.048213333333301</c:v>
                </c:pt>
                <c:pt idx="4474">
                  <c:v>-21.205539999999999</c:v>
                </c:pt>
                <c:pt idx="4475">
                  <c:v>-20.8747333333333</c:v>
                </c:pt>
                <c:pt idx="4476">
                  <c:v>-21.019226666666601</c:v>
                </c:pt>
                <c:pt idx="4477">
                  <c:v>-20.762060000000002</c:v>
                </c:pt>
                <c:pt idx="4478">
                  <c:v>-20.9467866666666</c:v>
                </c:pt>
                <c:pt idx="4479">
                  <c:v>-21.040706666666601</c:v>
                </c:pt>
                <c:pt idx="4480">
                  <c:v>-21.031606666666601</c:v>
                </c:pt>
                <c:pt idx="4481">
                  <c:v>-21.168679999999998</c:v>
                </c:pt>
                <c:pt idx="4482">
                  <c:v>-21.0990066666666</c:v>
                </c:pt>
                <c:pt idx="4483">
                  <c:v>-20.994506666666599</c:v>
                </c:pt>
                <c:pt idx="4484">
                  <c:v>-20.903359999999999</c:v>
                </c:pt>
                <c:pt idx="4485">
                  <c:v>-21.03192</c:v>
                </c:pt>
                <c:pt idx="4486">
                  <c:v>-21.354893333333301</c:v>
                </c:pt>
                <c:pt idx="4487">
                  <c:v>-21.480046666666599</c:v>
                </c:pt>
                <c:pt idx="4488">
                  <c:v>-21.553233333333299</c:v>
                </c:pt>
                <c:pt idx="4489">
                  <c:v>-21.587313333333299</c:v>
                </c:pt>
                <c:pt idx="4490">
                  <c:v>-21.3380333333333</c:v>
                </c:pt>
                <c:pt idx="4491">
                  <c:v>-21.1928533333333</c:v>
                </c:pt>
                <c:pt idx="4492">
                  <c:v>-21.235773333333299</c:v>
                </c:pt>
                <c:pt idx="4493">
                  <c:v>-21.286200000000001</c:v>
                </c:pt>
                <c:pt idx="4494">
                  <c:v>-21.220786666666601</c:v>
                </c:pt>
                <c:pt idx="4495">
                  <c:v>-21.148959999999999</c:v>
                </c:pt>
                <c:pt idx="4496">
                  <c:v>-20.952446666666599</c:v>
                </c:pt>
                <c:pt idx="4497">
                  <c:v>-20.716673333333301</c:v>
                </c:pt>
                <c:pt idx="4498">
                  <c:v>-20.788039999999999</c:v>
                </c:pt>
                <c:pt idx="4499">
                  <c:v>-20.469266666666599</c:v>
                </c:pt>
                <c:pt idx="4500">
                  <c:v>-20.811859999999999</c:v>
                </c:pt>
                <c:pt idx="4501">
                  <c:v>-20.447033333333302</c:v>
                </c:pt>
                <c:pt idx="4502">
                  <c:v>-20.625166666666601</c:v>
                </c:pt>
                <c:pt idx="4503">
                  <c:v>-20.339953333333298</c:v>
                </c:pt>
                <c:pt idx="4504">
                  <c:v>-20.912680000000002</c:v>
                </c:pt>
                <c:pt idx="4505">
                  <c:v>-20.60228</c:v>
                </c:pt>
                <c:pt idx="4506">
                  <c:v>-20.6878866666666</c:v>
                </c:pt>
                <c:pt idx="4507">
                  <c:v>-21.046533333333301</c:v>
                </c:pt>
                <c:pt idx="4508">
                  <c:v>-21.118786666666601</c:v>
                </c:pt>
                <c:pt idx="4509">
                  <c:v>-21.045280000000002</c:v>
                </c:pt>
                <c:pt idx="4510">
                  <c:v>-20.857126666666598</c:v>
                </c:pt>
                <c:pt idx="4511">
                  <c:v>-20.768546666666602</c:v>
                </c:pt>
                <c:pt idx="4512">
                  <c:v>-20.862393333333301</c:v>
                </c:pt>
                <c:pt idx="4513">
                  <c:v>-20.845013333333299</c:v>
                </c:pt>
                <c:pt idx="4514">
                  <c:v>-20.642779999999998</c:v>
                </c:pt>
                <c:pt idx="4515">
                  <c:v>-20.531960000000002</c:v>
                </c:pt>
                <c:pt idx="4516">
                  <c:v>-20.432853333333298</c:v>
                </c:pt>
                <c:pt idx="4517">
                  <c:v>-20.485939999999999</c:v>
                </c:pt>
                <c:pt idx="4518">
                  <c:v>-20.522079999999999</c:v>
                </c:pt>
                <c:pt idx="4519">
                  <c:v>-20.6771933333333</c:v>
                </c:pt>
                <c:pt idx="4520">
                  <c:v>-20.5123066666666</c:v>
                </c:pt>
                <c:pt idx="4521">
                  <c:v>-20.346413333333299</c:v>
                </c:pt>
                <c:pt idx="4522">
                  <c:v>-20.804400000000001</c:v>
                </c:pt>
                <c:pt idx="4523">
                  <c:v>-20.38044</c:v>
                </c:pt>
                <c:pt idx="4524">
                  <c:v>-20.684453333333298</c:v>
                </c:pt>
                <c:pt idx="4525">
                  <c:v>-20.657613333333298</c:v>
                </c:pt>
                <c:pt idx="4526">
                  <c:v>-20.934993333333299</c:v>
                </c:pt>
                <c:pt idx="4527">
                  <c:v>-20.966699999999999</c:v>
                </c:pt>
                <c:pt idx="4528">
                  <c:v>-21.004833333333298</c:v>
                </c:pt>
                <c:pt idx="4529">
                  <c:v>-20.978660000000001</c:v>
                </c:pt>
                <c:pt idx="4530">
                  <c:v>-20.94256</c:v>
                </c:pt>
                <c:pt idx="4531">
                  <c:v>-20.621593333333301</c:v>
                </c:pt>
                <c:pt idx="4532">
                  <c:v>-20.608433333333299</c:v>
                </c:pt>
                <c:pt idx="4533">
                  <c:v>-20.813686666666602</c:v>
                </c:pt>
                <c:pt idx="4534">
                  <c:v>-21.008673333333299</c:v>
                </c:pt>
                <c:pt idx="4535">
                  <c:v>-20.814073333333301</c:v>
                </c:pt>
                <c:pt idx="4536">
                  <c:v>-20.9313133333333</c:v>
                </c:pt>
                <c:pt idx="4537">
                  <c:v>-20.965820000000001</c:v>
                </c:pt>
                <c:pt idx="4538">
                  <c:v>-21.069786666666602</c:v>
                </c:pt>
                <c:pt idx="4539">
                  <c:v>-20.9024933333333</c:v>
                </c:pt>
                <c:pt idx="4540">
                  <c:v>-21.07076</c:v>
                </c:pt>
                <c:pt idx="4541">
                  <c:v>-21.138493333333301</c:v>
                </c:pt>
                <c:pt idx="4542">
                  <c:v>-20.942606666666599</c:v>
                </c:pt>
                <c:pt idx="4543">
                  <c:v>-21.13926</c:v>
                </c:pt>
                <c:pt idx="4544">
                  <c:v>-21.306053333333299</c:v>
                </c:pt>
                <c:pt idx="4545">
                  <c:v>-21.0042333333333</c:v>
                </c:pt>
                <c:pt idx="4546">
                  <c:v>-20.698820000000001</c:v>
                </c:pt>
                <c:pt idx="4547">
                  <c:v>-20.991779999999999</c:v>
                </c:pt>
                <c:pt idx="4548">
                  <c:v>-20.809806666666599</c:v>
                </c:pt>
                <c:pt idx="4549">
                  <c:v>-20.861906666666599</c:v>
                </c:pt>
                <c:pt idx="4550">
                  <c:v>-20.76914</c:v>
                </c:pt>
                <c:pt idx="4551">
                  <c:v>-21.08426</c:v>
                </c:pt>
                <c:pt idx="4552">
                  <c:v>-20.959033333333299</c:v>
                </c:pt>
                <c:pt idx="4553">
                  <c:v>-20.959420000000001</c:v>
                </c:pt>
                <c:pt idx="4554">
                  <c:v>-20.696373333333302</c:v>
                </c:pt>
                <c:pt idx="4555">
                  <c:v>-21.141486666666601</c:v>
                </c:pt>
                <c:pt idx="4556">
                  <c:v>-20.716446666666599</c:v>
                </c:pt>
                <c:pt idx="4557">
                  <c:v>-20.632660000000001</c:v>
                </c:pt>
                <c:pt idx="4558">
                  <c:v>-20.549293333333299</c:v>
                </c:pt>
                <c:pt idx="4559">
                  <c:v>-20.836673333333302</c:v>
                </c:pt>
                <c:pt idx="4560">
                  <c:v>-20.879993333333299</c:v>
                </c:pt>
                <c:pt idx="4561">
                  <c:v>-20.988306666666599</c:v>
                </c:pt>
                <c:pt idx="4562">
                  <c:v>-20.806360000000002</c:v>
                </c:pt>
                <c:pt idx="4563">
                  <c:v>-21.096039999999999</c:v>
                </c:pt>
                <c:pt idx="4564">
                  <c:v>-20.8803533333333</c:v>
                </c:pt>
                <c:pt idx="4565">
                  <c:v>-20.425540000000002</c:v>
                </c:pt>
                <c:pt idx="4566">
                  <c:v>-20.8702266666666</c:v>
                </c:pt>
                <c:pt idx="4567">
                  <c:v>-20.882059999999999</c:v>
                </c:pt>
                <c:pt idx="4568">
                  <c:v>-21.039739999999998</c:v>
                </c:pt>
                <c:pt idx="4569">
                  <c:v>-20.881593333333299</c:v>
                </c:pt>
                <c:pt idx="4570">
                  <c:v>-20.888073333333299</c:v>
                </c:pt>
                <c:pt idx="4571">
                  <c:v>-20.793726666666601</c:v>
                </c:pt>
                <c:pt idx="4572">
                  <c:v>-20.6042733333333</c:v>
                </c:pt>
                <c:pt idx="4573">
                  <c:v>-21.073593333333299</c:v>
                </c:pt>
                <c:pt idx="4574">
                  <c:v>-20.771699999999999</c:v>
                </c:pt>
                <c:pt idx="4575">
                  <c:v>-20.9018333333333</c:v>
                </c:pt>
                <c:pt idx="4576">
                  <c:v>-20.833739999999999</c:v>
                </c:pt>
                <c:pt idx="4577">
                  <c:v>-20.811893333333298</c:v>
                </c:pt>
                <c:pt idx="4578">
                  <c:v>-20.679739999999999</c:v>
                </c:pt>
                <c:pt idx="4579">
                  <c:v>-20.600100000000001</c:v>
                </c:pt>
                <c:pt idx="4580">
                  <c:v>-20.9021266666666</c:v>
                </c:pt>
                <c:pt idx="4581">
                  <c:v>-20.724033333333299</c:v>
                </c:pt>
                <c:pt idx="4582">
                  <c:v>-20.328800000000001</c:v>
                </c:pt>
                <c:pt idx="4583">
                  <c:v>-20.601213333333298</c:v>
                </c:pt>
                <c:pt idx="4584">
                  <c:v>-20.2292533333333</c:v>
                </c:pt>
                <c:pt idx="4585">
                  <c:v>-20.040459999999999</c:v>
                </c:pt>
                <c:pt idx="4586">
                  <c:v>-20.4269933333333</c:v>
                </c:pt>
                <c:pt idx="4587">
                  <c:v>-20.671106666666599</c:v>
                </c:pt>
                <c:pt idx="4588">
                  <c:v>-20.6616933333333</c:v>
                </c:pt>
                <c:pt idx="4589">
                  <c:v>-20.632940000000001</c:v>
                </c:pt>
                <c:pt idx="4590">
                  <c:v>-20.786253333333299</c:v>
                </c:pt>
                <c:pt idx="4591">
                  <c:v>-20.701779999999999</c:v>
                </c:pt>
                <c:pt idx="4592">
                  <c:v>-20.3893666666666</c:v>
                </c:pt>
                <c:pt idx="4593">
                  <c:v>-16.9355266666666</c:v>
                </c:pt>
                <c:pt idx="4594">
                  <c:v>-18.9642533333333</c:v>
                </c:pt>
                <c:pt idx="4595">
                  <c:v>-19.618553333333299</c:v>
                </c:pt>
                <c:pt idx="4596">
                  <c:v>-20.567019999999999</c:v>
                </c:pt>
                <c:pt idx="4597">
                  <c:v>-20.523586666666599</c:v>
                </c:pt>
                <c:pt idx="4598">
                  <c:v>-20.6009866666666</c:v>
                </c:pt>
                <c:pt idx="4599">
                  <c:v>-20.796866666666599</c:v>
                </c:pt>
                <c:pt idx="4600">
                  <c:v>-20.751733333333299</c:v>
                </c:pt>
                <c:pt idx="4601">
                  <c:v>-20.841699999999999</c:v>
                </c:pt>
                <c:pt idx="4602">
                  <c:v>-20.9338466666666</c:v>
                </c:pt>
                <c:pt idx="4603">
                  <c:v>-20.918859999999999</c:v>
                </c:pt>
                <c:pt idx="4604">
                  <c:v>-20.771999999999998</c:v>
                </c:pt>
                <c:pt idx="4605">
                  <c:v>-20.756733333333301</c:v>
                </c:pt>
                <c:pt idx="4606">
                  <c:v>-20.92324</c:v>
                </c:pt>
                <c:pt idx="4607">
                  <c:v>-21.023686666666599</c:v>
                </c:pt>
                <c:pt idx="4608">
                  <c:v>-21.0706666666666</c:v>
                </c:pt>
                <c:pt idx="4609">
                  <c:v>-16.829326666666599</c:v>
                </c:pt>
                <c:pt idx="4610">
                  <c:v>-19.2724266666666</c:v>
                </c:pt>
                <c:pt idx="4611">
                  <c:v>-20.546213333333299</c:v>
                </c:pt>
                <c:pt idx="4612">
                  <c:v>-20.536646666666599</c:v>
                </c:pt>
                <c:pt idx="4613">
                  <c:v>-20.322199999999999</c:v>
                </c:pt>
                <c:pt idx="4614">
                  <c:v>-20.280626666666599</c:v>
                </c:pt>
                <c:pt idx="4615">
                  <c:v>-20.2250533333333</c:v>
                </c:pt>
                <c:pt idx="4616">
                  <c:v>-20.6055733333333</c:v>
                </c:pt>
                <c:pt idx="4617">
                  <c:v>-20.337039999999998</c:v>
                </c:pt>
                <c:pt idx="4618">
                  <c:v>-20.27796</c:v>
                </c:pt>
                <c:pt idx="4619">
                  <c:v>-20.617940000000001</c:v>
                </c:pt>
                <c:pt idx="4620">
                  <c:v>-20.685400000000001</c:v>
                </c:pt>
                <c:pt idx="4621">
                  <c:v>-20.740113333333301</c:v>
                </c:pt>
                <c:pt idx="4622">
                  <c:v>-20.628786666666599</c:v>
                </c:pt>
                <c:pt idx="4623">
                  <c:v>-20.84244</c:v>
                </c:pt>
                <c:pt idx="4624">
                  <c:v>-20.5204666666666</c:v>
                </c:pt>
                <c:pt idx="4625">
                  <c:v>-20.707606666666599</c:v>
                </c:pt>
                <c:pt idx="4626">
                  <c:v>-20.69406</c:v>
                </c:pt>
                <c:pt idx="4627">
                  <c:v>-20.514099999999999</c:v>
                </c:pt>
                <c:pt idx="4628">
                  <c:v>-20.63458</c:v>
                </c:pt>
                <c:pt idx="4629">
                  <c:v>-20.314133333333299</c:v>
                </c:pt>
                <c:pt idx="4630">
                  <c:v>-20.374526666666601</c:v>
                </c:pt>
                <c:pt idx="4631">
                  <c:v>-20.245613333333299</c:v>
                </c:pt>
                <c:pt idx="4632">
                  <c:v>-20.5683333333333</c:v>
                </c:pt>
                <c:pt idx="4633">
                  <c:v>-20.9179933333333</c:v>
                </c:pt>
                <c:pt idx="4634">
                  <c:v>-20.619886666666599</c:v>
                </c:pt>
                <c:pt idx="4635">
                  <c:v>-20.86824</c:v>
                </c:pt>
                <c:pt idx="4636">
                  <c:v>-10.1771933333333</c:v>
                </c:pt>
                <c:pt idx="4637">
                  <c:v>-1.39533333333333E-2</c:v>
                </c:pt>
                <c:pt idx="4638">
                  <c:v>-4.9333333333333304E-3</c:v>
                </c:pt>
                <c:pt idx="4639">
                  <c:v>-1.39133333333333E-2</c:v>
                </c:pt>
                <c:pt idx="4640">
                  <c:v>-4.6466666666666601E-3</c:v>
                </c:pt>
                <c:pt idx="4641">
                  <c:v>-1.1180000000000001E-2</c:v>
                </c:pt>
                <c:pt idx="4642">
                  <c:v>-1.1546666666666599E-2</c:v>
                </c:pt>
                <c:pt idx="4643">
                  <c:v>-1.54066666666666E-2</c:v>
                </c:pt>
                <c:pt idx="4644">
                  <c:v>-2.0033333333333299E-2</c:v>
                </c:pt>
                <c:pt idx="4645">
                  <c:v>-8.1399999999999997E-3</c:v>
                </c:pt>
                <c:pt idx="4646">
                  <c:v>-9.1933333333333294E-3</c:v>
                </c:pt>
                <c:pt idx="4647">
                  <c:v>-9.5533333333333303E-3</c:v>
                </c:pt>
                <c:pt idx="4648">
                  <c:v>-9.1599999999999997E-3</c:v>
                </c:pt>
                <c:pt idx="4649">
                  <c:v>-7.5733333333333304E-3</c:v>
                </c:pt>
                <c:pt idx="4650">
                  <c:v>-1.03333333333333E-2</c:v>
                </c:pt>
                <c:pt idx="4651">
                  <c:v>-1.17866666666666E-2</c:v>
                </c:pt>
                <c:pt idx="4652">
                  <c:v>-7.6266666666666601E-3</c:v>
                </c:pt>
                <c:pt idx="4653">
                  <c:v>-9.58E-3</c:v>
                </c:pt>
                <c:pt idx="4654">
                  <c:v>-7.9799999999999992E-3</c:v>
                </c:pt>
                <c:pt idx="4655">
                  <c:v>1.7600000000000001E-3</c:v>
                </c:pt>
                <c:pt idx="4656">
                  <c:v>-6.5866666666666599E-3</c:v>
                </c:pt>
                <c:pt idx="4657">
                  <c:v>-8.0133333333333306E-3</c:v>
                </c:pt>
                <c:pt idx="4658">
                  <c:v>-6.3800000000000003E-3</c:v>
                </c:pt>
                <c:pt idx="4659" formatCode="0.00E+00">
                  <c:v>3.0666666666666603E-4</c:v>
                </c:pt>
                <c:pt idx="4660">
                  <c:v>-7.3666666666666603E-3</c:v>
                </c:pt>
                <c:pt idx="4661">
                  <c:v>-5.7466666666666603E-3</c:v>
                </c:pt>
                <c:pt idx="4662">
                  <c:v>-4.7400000000000003E-3</c:v>
                </c:pt>
                <c:pt idx="4663">
                  <c:v>-8.9866666666666602E-3</c:v>
                </c:pt>
                <c:pt idx="4664">
                  <c:v>-7.5533333333333303E-3</c:v>
                </c:pt>
                <c:pt idx="4665">
                  <c:v>-2.0866666666666599E-3</c:v>
                </c:pt>
                <c:pt idx="4666">
                  <c:v>1.65333333333333E-3</c:v>
                </c:pt>
                <c:pt idx="4667">
                  <c:v>-14.075053333333299</c:v>
                </c:pt>
                <c:pt idx="4668">
                  <c:v>-16.256433333333302</c:v>
                </c:pt>
                <c:pt idx="4669">
                  <c:v>-16.283386666666601</c:v>
                </c:pt>
                <c:pt idx="4670">
                  <c:v>-16.498159999999999</c:v>
                </c:pt>
                <c:pt idx="4671">
                  <c:v>-16.539186666666598</c:v>
                </c:pt>
                <c:pt idx="4672">
                  <c:v>-16.538893333333299</c:v>
                </c:pt>
                <c:pt idx="4673">
                  <c:v>-16.530206666666601</c:v>
                </c:pt>
                <c:pt idx="4674">
                  <c:v>-16.527533333333299</c:v>
                </c:pt>
                <c:pt idx="4675">
                  <c:v>-16.6158</c:v>
                </c:pt>
                <c:pt idx="4676">
                  <c:v>-16.3142866666666</c:v>
                </c:pt>
                <c:pt idx="4677">
                  <c:v>-16.480246666666599</c:v>
                </c:pt>
                <c:pt idx="4678">
                  <c:v>-16.3590466666666</c:v>
                </c:pt>
                <c:pt idx="4679">
                  <c:v>-16.2507533333333</c:v>
                </c:pt>
                <c:pt idx="4680">
                  <c:v>-16.192793333333299</c:v>
                </c:pt>
                <c:pt idx="4681">
                  <c:v>-17.321553333333298</c:v>
                </c:pt>
                <c:pt idx="4682">
                  <c:v>-17.915906666666601</c:v>
                </c:pt>
                <c:pt idx="4683">
                  <c:v>-18.662659999999999</c:v>
                </c:pt>
                <c:pt idx="4684">
                  <c:v>-18.7206266666666</c:v>
                </c:pt>
                <c:pt idx="4685">
                  <c:v>-18.692360000000001</c:v>
                </c:pt>
                <c:pt idx="4686">
                  <c:v>-18.6294133333333</c:v>
                </c:pt>
                <c:pt idx="4687">
                  <c:v>-18.8867266666666</c:v>
                </c:pt>
                <c:pt idx="4688">
                  <c:v>-18.8071666666666</c:v>
                </c:pt>
                <c:pt idx="4689">
                  <c:v>-19.078440000000001</c:v>
                </c:pt>
                <c:pt idx="4690">
                  <c:v>-19.3201933333333</c:v>
                </c:pt>
                <c:pt idx="4691">
                  <c:v>-19.3216066666666</c:v>
                </c:pt>
                <c:pt idx="4692">
                  <c:v>-19.5207533333333</c:v>
                </c:pt>
                <c:pt idx="4693">
                  <c:v>-19.6801733333333</c:v>
                </c:pt>
                <c:pt idx="4694">
                  <c:v>-19.710826666666598</c:v>
                </c:pt>
                <c:pt idx="4695">
                  <c:v>-19.795580000000001</c:v>
                </c:pt>
                <c:pt idx="4696">
                  <c:v>-19.94716</c:v>
                </c:pt>
                <c:pt idx="4697">
                  <c:v>-20.086020000000001</c:v>
                </c:pt>
                <c:pt idx="4698">
                  <c:v>-20.279240000000001</c:v>
                </c:pt>
                <c:pt idx="4699">
                  <c:v>-20.49492</c:v>
                </c:pt>
                <c:pt idx="4700">
                  <c:v>-20.58792</c:v>
                </c:pt>
                <c:pt idx="4701">
                  <c:v>-20.676646666666599</c:v>
                </c:pt>
                <c:pt idx="4702">
                  <c:v>-20.724460000000001</c:v>
                </c:pt>
                <c:pt idx="4703">
                  <c:v>-20.814879999999999</c:v>
                </c:pt>
                <c:pt idx="4704">
                  <c:v>-20.958673333333302</c:v>
                </c:pt>
                <c:pt idx="4705">
                  <c:v>-21.045739999999999</c:v>
                </c:pt>
                <c:pt idx="4706">
                  <c:v>-21.21368</c:v>
                </c:pt>
                <c:pt idx="4707">
                  <c:v>-21.0871066666666</c:v>
                </c:pt>
                <c:pt idx="4708">
                  <c:v>-21.238720000000001</c:v>
                </c:pt>
                <c:pt idx="4709">
                  <c:v>-21.423459999999999</c:v>
                </c:pt>
                <c:pt idx="4710">
                  <c:v>-21.4404266666666</c:v>
                </c:pt>
                <c:pt idx="4711">
                  <c:v>-21.511099999999999</c:v>
                </c:pt>
                <c:pt idx="4712">
                  <c:v>-21.5706733333333</c:v>
                </c:pt>
                <c:pt idx="4713">
                  <c:v>-21.711120000000001</c:v>
                </c:pt>
                <c:pt idx="4714">
                  <c:v>-21.6386066666666</c:v>
                </c:pt>
                <c:pt idx="4715">
                  <c:v>-21.799766666666599</c:v>
                </c:pt>
                <c:pt idx="4716">
                  <c:v>-21.942426666666599</c:v>
                </c:pt>
                <c:pt idx="4717">
                  <c:v>-21.8033133333333</c:v>
                </c:pt>
                <c:pt idx="4718">
                  <c:v>-21.536493333333301</c:v>
                </c:pt>
                <c:pt idx="4719">
                  <c:v>-21.815079999999998</c:v>
                </c:pt>
                <c:pt idx="4720">
                  <c:v>-22.0549066666666</c:v>
                </c:pt>
                <c:pt idx="4721">
                  <c:v>-21.80734</c:v>
                </c:pt>
                <c:pt idx="4722">
                  <c:v>-21.930013333333299</c:v>
                </c:pt>
                <c:pt idx="4723">
                  <c:v>-22.120146666666599</c:v>
                </c:pt>
                <c:pt idx="4724">
                  <c:v>-22.273479999999999</c:v>
                </c:pt>
                <c:pt idx="4725">
                  <c:v>-22.227740000000001</c:v>
                </c:pt>
                <c:pt idx="4726">
                  <c:v>-22.242533333333299</c:v>
                </c:pt>
                <c:pt idx="4727">
                  <c:v>-22.059346666666599</c:v>
                </c:pt>
                <c:pt idx="4728">
                  <c:v>-22.090366666666601</c:v>
                </c:pt>
                <c:pt idx="4729">
                  <c:v>-21.690539999999999</c:v>
                </c:pt>
                <c:pt idx="4730">
                  <c:v>-21.764859999999999</c:v>
                </c:pt>
                <c:pt idx="4731">
                  <c:v>-22.340026666666599</c:v>
                </c:pt>
                <c:pt idx="4732">
                  <c:v>-19.57424</c:v>
                </c:pt>
                <c:pt idx="4733">
                  <c:v>-21.49118</c:v>
                </c:pt>
                <c:pt idx="4734">
                  <c:v>-22.493733333333299</c:v>
                </c:pt>
                <c:pt idx="4735">
                  <c:v>-22.577506666666601</c:v>
                </c:pt>
                <c:pt idx="4736">
                  <c:v>-22.665413333333301</c:v>
                </c:pt>
                <c:pt idx="4737">
                  <c:v>-22.911733333333299</c:v>
                </c:pt>
                <c:pt idx="4738">
                  <c:v>-22.860119999999998</c:v>
                </c:pt>
                <c:pt idx="4739">
                  <c:v>-22.880426666666601</c:v>
                </c:pt>
                <c:pt idx="4740">
                  <c:v>-22.695273333333301</c:v>
                </c:pt>
                <c:pt idx="4741">
                  <c:v>-22.393439999999998</c:v>
                </c:pt>
                <c:pt idx="4742">
                  <c:v>-22.710073333333298</c:v>
                </c:pt>
                <c:pt idx="4743">
                  <c:v>-22.906366666666599</c:v>
                </c:pt>
                <c:pt idx="4744">
                  <c:v>-22.94566</c:v>
                </c:pt>
                <c:pt idx="4745">
                  <c:v>-22.846260000000001</c:v>
                </c:pt>
                <c:pt idx="4746">
                  <c:v>-22.7331066666666</c:v>
                </c:pt>
                <c:pt idx="4747">
                  <c:v>-22.789726666666599</c:v>
                </c:pt>
                <c:pt idx="4748">
                  <c:v>-22.70664</c:v>
                </c:pt>
                <c:pt idx="4749">
                  <c:v>-22.7005666666666</c:v>
                </c:pt>
                <c:pt idx="4750">
                  <c:v>-22.982601503759302</c:v>
                </c:pt>
                <c:pt idx="4751">
                  <c:v>-23.104293333333299</c:v>
                </c:pt>
                <c:pt idx="4752">
                  <c:v>-22.795366666666599</c:v>
                </c:pt>
                <c:pt idx="4753">
                  <c:v>-22.865326666666601</c:v>
                </c:pt>
                <c:pt idx="4754">
                  <c:v>-22.8401933333333</c:v>
                </c:pt>
                <c:pt idx="4755">
                  <c:v>-22.743473333333299</c:v>
                </c:pt>
                <c:pt idx="4756">
                  <c:v>-22.6553</c:v>
                </c:pt>
                <c:pt idx="4757">
                  <c:v>-21.1836533333333</c:v>
                </c:pt>
                <c:pt idx="4758">
                  <c:v>-1.57533333333333E-2</c:v>
                </c:pt>
                <c:pt idx="4759">
                  <c:v>-6.6E-3</c:v>
                </c:pt>
                <c:pt idx="4760">
                  <c:v>-1.35666666666666E-2</c:v>
                </c:pt>
                <c:pt idx="4761">
                  <c:v>-1.2453333333333301E-2</c:v>
                </c:pt>
                <c:pt idx="4762">
                  <c:v>-15.6563066666666</c:v>
                </c:pt>
                <c:pt idx="4763">
                  <c:v>-21.891359999999999</c:v>
                </c:pt>
                <c:pt idx="4764">
                  <c:v>-21.54006</c:v>
                </c:pt>
                <c:pt idx="4765">
                  <c:v>-21.954386666666601</c:v>
                </c:pt>
                <c:pt idx="4766">
                  <c:v>-22.01146</c:v>
                </c:pt>
                <c:pt idx="4767">
                  <c:v>-22.082619999999999</c:v>
                </c:pt>
                <c:pt idx="4768">
                  <c:v>-21.678386666666601</c:v>
                </c:pt>
                <c:pt idx="4769">
                  <c:v>-21.93816</c:v>
                </c:pt>
                <c:pt idx="4770">
                  <c:v>-21.764793333333301</c:v>
                </c:pt>
                <c:pt idx="4771">
                  <c:v>-21.755906666666601</c:v>
                </c:pt>
                <c:pt idx="4772">
                  <c:v>-21.798073333333299</c:v>
                </c:pt>
                <c:pt idx="4773">
                  <c:v>-21.657406666666599</c:v>
                </c:pt>
                <c:pt idx="4774">
                  <c:v>-21.7890466666666</c:v>
                </c:pt>
                <c:pt idx="4775">
                  <c:v>-21.915900000000001</c:v>
                </c:pt>
                <c:pt idx="4776">
                  <c:v>-21.829846666666601</c:v>
                </c:pt>
                <c:pt idx="4777">
                  <c:v>-21.9061733333333</c:v>
                </c:pt>
                <c:pt idx="4778">
                  <c:v>-21.927493333333299</c:v>
                </c:pt>
                <c:pt idx="4779">
                  <c:v>-21.8382133333333</c:v>
                </c:pt>
                <c:pt idx="4780">
                  <c:v>-21.200420000000001</c:v>
                </c:pt>
                <c:pt idx="4781">
                  <c:v>-21.871373333333299</c:v>
                </c:pt>
                <c:pt idx="4782">
                  <c:v>-21.8580266666666</c:v>
                </c:pt>
                <c:pt idx="4783">
                  <c:v>-21.259553333333301</c:v>
                </c:pt>
                <c:pt idx="4784">
                  <c:v>-21.664733333333299</c:v>
                </c:pt>
                <c:pt idx="4785">
                  <c:v>-21.953779999999998</c:v>
                </c:pt>
                <c:pt idx="4786">
                  <c:v>-21.888733333333299</c:v>
                </c:pt>
                <c:pt idx="4787">
                  <c:v>-21.5448666666666</c:v>
                </c:pt>
                <c:pt idx="4788">
                  <c:v>-20.9267933333333</c:v>
                </c:pt>
                <c:pt idx="4789">
                  <c:v>-21.7849066666666</c:v>
                </c:pt>
                <c:pt idx="4790">
                  <c:v>-21.533153333333299</c:v>
                </c:pt>
                <c:pt idx="4791">
                  <c:v>-22.1881533333333</c:v>
                </c:pt>
                <c:pt idx="4792">
                  <c:v>-21.758120000000002</c:v>
                </c:pt>
                <c:pt idx="4793">
                  <c:v>-21.81542</c:v>
                </c:pt>
                <c:pt idx="4794">
                  <c:v>-21.915473333333299</c:v>
                </c:pt>
                <c:pt idx="4795">
                  <c:v>-21.633993333333301</c:v>
                </c:pt>
                <c:pt idx="4796">
                  <c:v>-21.760646666666599</c:v>
                </c:pt>
                <c:pt idx="4797">
                  <c:v>-21.800646666666601</c:v>
                </c:pt>
                <c:pt idx="4798">
                  <c:v>-21.999973333333301</c:v>
                </c:pt>
                <c:pt idx="4799">
                  <c:v>-21.854700000000001</c:v>
                </c:pt>
                <c:pt idx="4800">
                  <c:v>-20.9729733333333</c:v>
                </c:pt>
                <c:pt idx="4801">
                  <c:v>-21.087966666666599</c:v>
                </c:pt>
                <c:pt idx="4802">
                  <c:v>-21.707926666666602</c:v>
                </c:pt>
                <c:pt idx="4803">
                  <c:v>-21.66536</c:v>
                </c:pt>
                <c:pt idx="4804">
                  <c:v>-21.410786666666599</c:v>
                </c:pt>
                <c:pt idx="4805">
                  <c:v>-21.519946666666598</c:v>
                </c:pt>
                <c:pt idx="4806">
                  <c:v>-21.5225333333333</c:v>
                </c:pt>
                <c:pt idx="4807">
                  <c:v>-21.700006666666599</c:v>
                </c:pt>
                <c:pt idx="4808">
                  <c:v>-21.67672</c:v>
                </c:pt>
                <c:pt idx="4809">
                  <c:v>-21.816199999999998</c:v>
                </c:pt>
                <c:pt idx="4810">
                  <c:v>-21.74438</c:v>
                </c:pt>
                <c:pt idx="4811">
                  <c:v>-21.930913333333301</c:v>
                </c:pt>
                <c:pt idx="4812">
                  <c:v>-21.970459999999999</c:v>
                </c:pt>
                <c:pt idx="4813">
                  <c:v>-21.920646666666599</c:v>
                </c:pt>
                <c:pt idx="4814">
                  <c:v>-21.851140000000001</c:v>
                </c:pt>
                <c:pt idx="4815">
                  <c:v>-21.615073333333299</c:v>
                </c:pt>
                <c:pt idx="4816">
                  <c:v>-21.231473333333302</c:v>
                </c:pt>
                <c:pt idx="4817">
                  <c:v>-21.228346666666599</c:v>
                </c:pt>
                <c:pt idx="4818">
                  <c:v>-21.309373333333301</c:v>
                </c:pt>
                <c:pt idx="4819">
                  <c:v>-21.8697666666666</c:v>
                </c:pt>
                <c:pt idx="4820">
                  <c:v>-21.95036</c:v>
                </c:pt>
                <c:pt idx="4821">
                  <c:v>-22.0177466666666</c:v>
                </c:pt>
                <c:pt idx="4822">
                  <c:v>-21.3770666666666</c:v>
                </c:pt>
                <c:pt idx="4823">
                  <c:v>-21.307486666666598</c:v>
                </c:pt>
                <c:pt idx="4824">
                  <c:v>-21.175366666666601</c:v>
                </c:pt>
                <c:pt idx="4825">
                  <c:v>-21.1150533333333</c:v>
                </c:pt>
                <c:pt idx="4826">
                  <c:v>-20.9441733333333</c:v>
                </c:pt>
                <c:pt idx="4827">
                  <c:v>-21.1068</c:v>
                </c:pt>
                <c:pt idx="4828">
                  <c:v>-20.951346666666598</c:v>
                </c:pt>
                <c:pt idx="4829">
                  <c:v>-21.465633333333301</c:v>
                </c:pt>
                <c:pt idx="4830">
                  <c:v>-21.639346666666601</c:v>
                </c:pt>
                <c:pt idx="4831">
                  <c:v>-21.301553333333299</c:v>
                </c:pt>
                <c:pt idx="4832">
                  <c:v>-21.854520000000001</c:v>
                </c:pt>
                <c:pt idx="4833">
                  <c:v>-1.55552</c:v>
                </c:pt>
                <c:pt idx="4834">
                  <c:v>-1.01266666666666E-2</c:v>
                </c:pt>
                <c:pt idx="4835">
                  <c:v>-1.1813333333333301E-2</c:v>
                </c:pt>
                <c:pt idx="4836">
                  <c:v>-1.0406666666666601E-2</c:v>
                </c:pt>
                <c:pt idx="4837">
                  <c:v>-1.07666666666666E-2</c:v>
                </c:pt>
                <c:pt idx="4838">
                  <c:v>-9.8600000000000007E-3</c:v>
                </c:pt>
                <c:pt idx="4839">
                  <c:v>-8.4666666666666605E-3</c:v>
                </c:pt>
                <c:pt idx="4840">
                  <c:v>-1.098E-2</c:v>
                </c:pt>
                <c:pt idx="4841">
                  <c:v>-9.9799999999999993E-3</c:v>
                </c:pt>
                <c:pt idx="4842">
                  <c:v>-1.1506666666666601E-2</c:v>
                </c:pt>
                <c:pt idx="4843">
                  <c:v>-19.168500000000002</c:v>
                </c:pt>
                <c:pt idx="4844">
                  <c:v>-20.509906666666598</c:v>
                </c:pt>
                <c:pt idx="4845">
                  <c:v>-21.041893333333299</c:v>
                </c:pt>
                <c:pt idx="4846">
                  <c:v>-21.107046666666601</c:v>
                </c:pt>
                <c:pt idx="4847">
                  <c:v>-21.314993333333302</c:v>
                </c:pt>
                <c:pt idx="4848">
                  <c:v>-21.3427266666666</c:v>
                </c:pt>
                <c:pt idx="4849">
                  <c:v>-21.132966666666601</c:v>
                </c:pt>
                <c:pt idx="4850">
                  <c:v>-21.432646666666599</c:v>
                </c:pt>
                <c:pt idx="4851">
                  <c:v>-21.451059999999998</c:v>
                </c:pt>
                <c:pt idx="4852">
                  <c:v>-21.430759999999999</c:v>
                </c:pt>
                <c:pt idx="4853">
                  <c:v>-21.3276066666666</c:v>
                </c:pt>
                <c:pt idx="4854">
                  <c:v>-21.443686666666601</c:v>
                </c:pt>
                <c:pt idx="4855">
                  <c:v>-21.581720000000001</c:v>
                </c:pt>
                <c:pt idx="4856">
                  <c:v>-21.272306666666601</c:v>
                </c:pt>
                <c:pt idx="4857">
                  <c:v>-21.367993333333299</c:v>
                </c:pt>
                <c:pt idx="4858">
                  <c:v>-21.568726666666599</c:v>
                </c:pt>
                <c:pt idx="4859">
                  <c:v>-21.069706666666601</c:v>
                </c:pt>
                <c:pt idx="4860">
                  <c:v>-21.3193466666666</c:v>
                </c:pt>
                <c:pt idx="4861">
                  <c:v>-21.348513333333301</c:v>
                </c:pt>
                <c:pt idx="4862">
                  <c:v>-21.228960000000001</c:v>
                </c:pt>
                <c:pt idx="4863">
                  <c:v>-21.489280000000001</c:v>
                </c:pt>
                <c:pt idx="4864">
                  <c:v>-21.594280000000001</c:v>
                </c:pt>
                <c:pt idx="4865">
                  <c:v>-21.533539999999999</c:v>
                </c:pt>
                <c:pt idx="4866">
                  <c:v>-21.6741866666666</c:v>
                </c:pt>
                <c:pt idx="4867">
                  <c:v>-21.719919999999998</c:v>
                </c:pt>
                <c:pt idx="4868">
                  <c:v>-21.692046666666599</c:v>
                </c:pt>
                <c:pt idx="4869">
                  <c:v>-21.827766666666601</c:v>
                </c:pt>
                <c:pt idx="4870">
                  <c:v>-21.748286666666601</c:v>
                </c:pt>
                <c:pt idx="4871">
                  <c:v>-21.617066666666599</c:v>
                </c:pt>
                <c:pt idx="4872">
                  <c:v>-21.623719999999999</c:v>
                </c:pt>
                <c:pt idx="4873">
                  <c:v>-21.7844466666666</c:v>
                </c:pt>
                <c:pt idx="4874">
                  <c:v>-21.636759999999999</c:v>
                </c:pt>
                <c:pt idx="4875">
                  <c:v>-21.730986666666599</c:v>
                </c:pt>
                <c:pt idx="4876">
                  <c:v>-21.725966666666601</c:v>
                </c:pt>
                <c:pt idx="4877">
                  <c:v>-21.5850333333333</c:v>
                </c:pt>
                <c:pt idx="4878">
                  <c:v>-21.728966666666601</c:v>
                </c:pt>
                <c:pt idx="4879">
                  <c:v>-21.585806666666599</c:v>
                </c:pt>
                <c:pt idx="4880">
                  <c:v>-21.733426666666599</c:v>
                </c:pt>
                <c:pt idx="4881">
                  <c:v>-21.59816</c:v>
                </c:pt>
                <c:pt idx="4882">
                  <c:v>-21.669920000000001</c:v>
                </c:pt>
                <c:pt idx="4883">
                  <c:v>-21.444780000000002</c:v>
                </c:pt>
                <c:pt idx="4884">
                  <c:v>-21.42822</c:v>
                </c:pt>
                <c:pt idx="4885">
                  <c:v>-21.5566733333333</c:v>
                </c:pt>
                <c:pt idx="4886">
                  <c:v>-21.57892</c:v>
                </c:pt>
                <c:pt idx="4887">
                  <c:v>-21.567746666666601</c:v>
                </c:pt>
                <c:pt idx="4888">
                  <c:v>-21.640433333333299</c:v>
                </c:pt>
                <c:pt idx="4889">
                  <c:v>-21.604586666666599</c:v>
                </c:pt>
                <c:pt idx="4890">
                  <c:v>-21.67632</c:v>
                </c:pt>
                <c:pt idx="4891">
                  <c:v>-21.669826666666602</c:v>
                </c:pt>
                <c:pt idx="4892">
                  <c:v>-21.6155333333333</c:v>
                </c:pt>
                <c:pt idx="4893">
                  <c:v>-21.62604</c:v>
                </c:pt>
                <c:pt idx="4894">
                  <c:v>-21.508346666666601</c:v>
                </c:pt>
                <c:pt idx="4895">
                  <c:v>-21.4662266666666</c:v>
                </c:pt>
                <c:pt idx="4896">
                  <c:v>-21.432206666666598</c:v>
                </c:pt>
                <c:pt idx="4897">
                  <c:v>-21.50976</c:v>
                </c:pt>
                <c:pt idx="4898">
                  <c:v>-21.612833333333299</c:v>
                </c:pt>
                <c:pt idx="4899">
                  <c:v>-21.599720000000001</c:v>
                </c:pt>
                <c:pt idx="4900">
                  <c:v>-21.4844266666666</c:v>
                </c:pt>
                <c:pt idx="4901">
                  <c:v>-21.5265533333333</c:v>
                </c:pt>
                <c:pt idx="4902">
                  <c:v>-21.466480000000001</c:v>
                </c:pt>
                <c:pt idx="4903">
                  <c:v>-21.477399999999999</c:v>
                </c:pt>
                <c:pt idx="4904">
                  <c:v>-21.462479999999999</c:v>
                </c:pt>
                <c:pt idx="4905">
                  <c:v>-21.322179999999999</c:v>
                </c:pt>
                <c:pt idx="4906">
                  <c:v>-21.312073333333299</c:v>
                </c:pt>
                <c:pt idx="4907">
                  <c:v>-21.286673333333301</c:v>
                </c:pt>
                <c:pt idx="4908">
                  <c:v>-21.192879999999999</c:v>
                </c:pt>
                <c:pt idx="4909">
                  <c:v>-21.365880000000001</c:v>
                </c:pt>
                <c:pt idx="4910">
                  <c:v>-21.096446666666601</c:v>
                </c:pt>
                <c:pt idx="4911">
                  <c:v>-21.043613333333301</c:v>
                </c:pt>
                <c:pt idx="4912">
                  <c:v>-21.140219999999999</c:v>
                </c:pt>
                <c:pt idx="4913">
                  <c:v>-21.204986666666599</c:v>
                </c:pt>
                <c:pt idx="4914">
                  <c:v>-21.250613333333298</c:v>
                </c:pt>
                <c:pt idx="4915">
                  <c:v>-21.244646666666601</c:v>
                </c:pt>
                <c:pt idx="4916">
                  <c:v>-21.29496</c:v>
                </c:pt>
                <c:pt idx="4917">
                  <c:v>-21.340773333333299</c:v>
                </c:pt>
                <c:pt idx="4918">
                  <c:v>-21.34226</c:v>
                </c:pt>
                <c:pt idx="4919">
                  <c:v>-21.287133333333301</c:v>
                </c:pt>
                <c:pt idx="4920">
                  <c:v>-21.073440000000002</c:v>
                </c:pt>
                <c:pt idx="4921">
                  <c:v>-20.8404666666666</c:v>
                </c:pt>
                <c:pt idx="4922">
                  <c:v>-21.0406333333333</c:v>
                </c:pt>
                <c:pt idx="4923">
                  <c:v>-21.126666666666601</c:v>
                </c:pt>
                <c:pt idx="4924">
                  <c:v>-20.8427266666666</c:v>
                </c:pt>
                <c:pt idx="4925">
                  <c:v>-20.982946666666599</c:v>
                </c:pt>
                <c:pt idx="4926">
                  <c:v>-20.822946666666599</c:v>
                </c:pt>
                <c:pt idx="4927">
                  <c:v>-21.123586666666601</c:v>
                </c:pt>
                <c:pt idx="4928">
                  <c:v>-21.000820000000001</c:v>
                </c:pt>
                <c:pt idx="4929">
                  <c:v>-20.998626666666599</c:v>
                </c:pt>
                <c:pt idx="4930">
                  <c:v>-21.0798666666666</c:v>
                </c:pt>
                <c:pt idx="4931">
                  <c:v>-21.095846666666599</c:v>
                </c:pt>
                <c:pt idx="4932">
                  <c:v>-21.1505466666666</c:v>
                </c:pt>
                <c:pt idx="4933">
                  <c:v>-21.261093333333299</c:v>
                </c:pt>
                <c:pt idx="4934">
                  <c:v>-21.049533333333301</c:v>
                </c:pt>
                <c:pt idx="4935">
                  <c:v>-21.0495466666666</c:v>
                </c:pt>
                <c:pt idx="4936">
                  <c:v>-21.175640000000001</c:v>
                </c:pt>
                <c:pt idx="4937">
                  <c:v>-21.299440000000001</c:v>
                </c:pt>
                <c:pt idx="4938">
                  <c:v>-21.0511466666666</c:v>
                </c:pt>
                <c:pt idx="4939">
                  <c:v>-21.083306666666601</c:v>
                </c:pt>
                <c:pt idx="4940">
                  <c:v>-21.080120000000001</c:v>
                </c:pt>
                <c:pt idx="4941">
                  <c:v>-21.083686666666601</c:v>
                </c:pt>
                <c:pt idx="4942">
                  <c:v>-21.188846666666599</c:v>
                </c:pt>
                <c:pt idx="4943">
                  <c:v>-21.1931266666666</c:v>
                </c:pt>
                <c:pt idx="4944">
                  <c:v>-21.112273333333299</c:v>
                </c:pt>
                <c:pt idx="4945">
                  <c:v>-21.1816733333333</c:v>
                </c:pt>
                <c:pt idx="4946">
                  <c:v>-21.0336133333333</c:v>
                </c:pt>
                <c:pt idx="4947">
                  <c:v>-21.1037933333333</c:v>
                </c:pt>
                <c:pt idx="4948">
                  <c:v>-21.178740000000001</c:v>
                </c:pt>
                <c:pt idx="4949">
                  <c:v>-21.151013333333299</c:v>
                </c:pt>
                <c:pt idx="4950">
                  <c:v>-21.090406666666599</c:v>
                </c:pt>
                <c:pt idx="4951">
                  <c:v>-21.11356</c:v>
                </c:pt>
                <c:pt idx="4952">
                  <c:v>-21.0364</c:v>
                </c:pt>
                <c:pt idx="4953">
                  <c:v>-21.166366666666601</c:v>
                </c:pt>
                <c:pt idx="4954">
                  <c:v>-21.333386666666598</c:v>
                </c:pt>
                <c:pt idx="4955">
                  <c:v>-21.329239999999999</c:v>
                </c:pt>
                <c:pt idx="4956">
                  <c:v>-21.216539999999998</c:v>
                </c:pt>
                <c:pt idx="4957">
                  <c:v>-21.0119333333333</c:v>
                </c:pt>
                <c:pt idx="4958">
                  <c:v>-21.070779999999999</c:v>
                </c:pt>
                <c:pt idx="4959">
                  <c:v>-21.108413333333299</c:v>
                </c:pt>
                <c:pt idx="4960">
                  <c:v>-20.79034</c:v>
                </c:pt>
                <c:pt idx="4961">
                  <c:v>-21.18798</c:v>
                </c:pt>
                <c:pt idx="4962">
                  <c:v>-21.2215866666666</c:v>
                </c:pt>
                <c:pt idx="4963">
                  <c:v>-21.177906666666601</c:v>
                </c:pt>
                <c:pt idx="4964">
                  <c:v>-21.2061866666666</c:v>
                </c:pt>
                <c:pt idx="4965">
                  <c:v>-21.281706666666601</c:v>
                </c:pt>
                <c:pt idx="4966">
                  <c:v>-21.198820000000001</c:v>
                </c:pt>
                <c:pt idx="4967">
                  <c:v>-21.248206666666601</c:v>
                </c:pt>
                <c:pt idx="4968">
                  <c:v>-21.228013333333301</c:v>
                </c:pt>
                <c:pt idx="4969">
                  <c:v>-21.294086666666601</c:v>
                </c:pt>
                <c:pt idx="4970">
                  <c:v>-21.18702</c:v>
                </c:pt>
                <c:pt idx="4971">
                  <c:v>-21.173853333333302</c:v>
                </c:pt>
                <c:pt idx="4972">
                  <c:v>-21.036259999999999</c:v>
                </c:pt>
                <c:pt idx="4973">
                  <c:v>-21.271633333333298</c:v>
                </c:pt>
                <c:pt idx="4974">
                  <c:v>-21.252333333333301</c:v>
                </c:pt>
                <c:pt idx="4975">
                  <c:v>-21.302393333333299</c:v>
                </c:pt>
                <c:pt idx="4976">
                  <c:v>-21.272279999999999</c:v>
                </c:pt>
                <c:pt idx="4977">
                  <c:v>-21.272973333333301</c:v>
                </c:pt>
                <c:pt idx="4978">
                  <c:v>-21.1062333333333</c:v>
                </c:pt>
                <c:pt idx="4979">
                  <c:v>-20.9925866666666</c:v>
                </c:pt>
                <c:pt idx="4980">
                  <c:v>-21.047180000000001</c:v>
                </c:pt>
                <c:pt idx="4981">
                  <c:v>-21.2591933333333</c:v>
                </c:pt>
                <c:pt idx="4982">
                  <c:v>-21.2158466666666</c:v>
                </c:pt>
                <c:pt idx="4983">
                  <c:v>-21.20814</c:v>
                </c:pt>
                <c:pt idx="4984">
                  <c:v>-21.223020000000002</c:v>
                </c:pt>
                <c:pt idx="4985">
                  <c:v>-20.897953333333302</c:v>
                </c:pt>
                <c:pt idx="4986">
                  <c:v>-20.766593333333301</c:v>
                </c:pt>
                <c:pt idx="4987">
                  <c:v>-20.900466666666599</c:v>
                </c:pt>
                <c:pt idx="4988">
                  <c:v>-21.0791066666666</c:v>
                </c:pt>
                <c:pt idx="4989">
                  <c:v>-21.04232</c:v>
                </c:pt>
                <c:pt idx="4990">
                  <c:v>-21.172193333333301</c:v>
                </c:pt>
                <c:pt idx="4991">
                  <c:v>-20.644559999999998</c:v>
                </c:pt>
                <c:pt idx="4992">
                  <c:v>-20.908726666666599</c:v>
                </c:pt>
                <c:pt idx="4993">
                  <c:v>-20.9178066666666</c:v>
                </c:pt>
                <c:pt idx="4994">
                  <c:v>-20.84206</c:v>
                </c:pt>
                <c:pt idx="4995">
                  <c:v>-20.870073333333298</c:v>
                </c:pt>
                <c:pt idx="4996">
                  <c:v>-20.9456733333333</c:v>
                </c:pt>
                <c:pt idx="4997">
                  <c:v>-21.025300000000001</c:v>
                </c:pt>
                <c:pt idx="4998">
                  <c:v>-21.0858733333333</c:v>
                </c:pt>
                <c:pt idx="4999">
                  <c:v>-20.807786666666601</c:v>
                </c:pt>
                <c:pt idx="5000">
                  <c:v>-20.6934266666666</c:v>
                </c:pt>
                <c:pt idx="5001">
                  <c:v>-20.129760000000001</c:v>
                </c:pt>
                <c:pt idx="5002">
                  <c:v>-20.144760000000002</c:v>
                </c:pt>
                <c:pt idx="5003">
                  <c:v>-20.21912</c:v>
                </c:pt>
                <c:pt idx="5004">
                  <c:v>-20.508306666666599</c:v>
                </c:pt>
                <c:pt idx="5005">
                  <c:v>-20.92238</c:v>
                </c:pt>
                <c:pt idx="5006">
                  <c:v>-20.86938</c:v>
                </c:pt>
                <c:pt idx="5007">
                  <c:v>-20.46454</c:v>
                </c:pt>
                <c:pt idx="5008">
                  <c:v>-20.773773333333299</c:v>
                </c:pt>
                <c:pt idx="5009">
                  <c:v>-20.506959999999999</c:v>
                </c:pt>
                <c:pt idx="5010">
                  <c:v>-20.521566666666601</c:v>
                </c:pt>
                <c:pt idx="5011">
                  <c:v>-20.727273333333301</c:v>
                </c:pt>
                <c:pt idx="5012">
                  <c:v>-20.505659999999999</c:v>
                </c:pt>
                <c:pt idx="5013">
                  <c:v>-20.280393333333301</c:v>
                </c:pt>
                <c:pt idx="5014">
                  <c:v>-20.234886666666601</c:v>
                </c:pt>
                <c:pt idx="5015">
                  <c:v>-20.608619999999998</c:v>
                </c:pt>
                <c:pt idx="5016">
                  <c:v>-20.244399999999999</c:v>
                </c:pt>
                <c:pt idx="5017">
                  <c:v>-20.6039066666666</c:v>
                </c:pt>
                <c:pt idx="5018">
                  <c:v>-20.579813333333298</c:v>
                </c:pt>
                <c:pt idx="5019">
                  <c:v>-20.570626666666598</c:v>
                </c:pt>
                <c:pt idx="5020">
                  <c:v>-20.178640000000001</c:v>
                </c:pt>
                <c:pt idx="5021">
                  <c:v>-20.253260000000001</c:v>
                </c:pt>
                <c:pt idx="5022">
                  <c:v>-20.267526666666601</c:v>
                </c:pt>
                <c:pt idx="5023">
                  <c:v>-19.9374133333333</c:v>
                </c:pt>
                <c:pt idx="5024">
                  <c:v>-20.3828933333333</c:v>
                </c:pt>
                <c:pt idx="5025">
                  <c:v>-20.469666666666601</c:v>
                </c:pt>
                <c:pt idx="5026">
                  <c:v>-20.484933333333299</c:v>
                </c:pt>
                <c:pt idx="5027">
                  <c:v>-20.595833333333299</c:v>
                </c:pt>
                <c:pt idx="5028">
                  <c:v>-20.4487533333333</c:v>
                </c:pt>
                <c:pt idx="5029">
                  <c:v>-20.511559999999999</c:v>
                </c:pt>
                <c:pt idx="5030">
                  <c:v>-20.503979999999999</c:v>
                </c:pt>
                <c:pt idx="5031">
                  <c:v>-20.209686666666599</c:v>
                </c:pt>
                <c:pt idx="5032">
                  <c:v>-20.6572066666666</c:v>
                </c:pt>
                <c:pt idx="5033">
                  <c:v>-20.679780000000001</c:v>
                </c:pt>
                <c:pt idx="5034">
                  <c:v>-20.651973333333299</c:v>
                </c:pt>
                <c:pt idx="5035">
                  <c:v>-20.39134</c:v>
                </c:pt>
                <c:pt idx="5036">
                  <c:v>-19.954086666666601</c:v>
                </c:pt>
                <c:pt idx="5037">
                  <c:v>-20.322886666666601</c:v>
                </c:pt>
                <c:pt idx="5038">
                  <c:v>-19.948893333333299</c:v>
                </c:pt>
                <c:pt idx="5039">
                  <c:v>-19.780273333333302</c:v>
                </c:pt>
                <c:pt idx="5040">
                  <c:v>-20.082073333333302</c:v>
                </c:pt>
                <c:pt idx="5041">
                  <c:v>-20.038519999999998</c:v>
                </c:pt>
                <c:pt idx="5042">
                  <c:v>-19.793093333333299</c:v>
                </c:pt>
                <c:pt idx="5043">
                  <c:v>-19.702573333333302</c:v>
                </c:pt>
                <c:pt idx="5044">
                  <c:v>-19.840506666666599</c:v>
                </c:pt>
                <c:pt idx="5045">
                  <c:v>-19.762246666666599</c:v>
                </c:pt>
                <c:pt idx="5046">
                  <c:v>-20.072153333333301</c:v>
                </c:pt>
                <c:pt idx="5047">
                  <c:v>-19.690373333333302</c:v>
                </c:pt>
                <c:pt idx="5048">
                  <c:v>-19.796013333333299</c:v>
                </c:pt>
                <c:pt idx="5049">
                  <c:v>-19.872479999999999</c:v>
                </c:pt>
                <c:pt idx="5050">
                  <c:v>-19.9779466666666</c:v>
                </c:pt>
                <c:pt idx="5051">
                  <c:v>-20.2687733333333</c:v>
                </c:pt>
                <c:pt idx="5052">
                  <c:v>-20.1173133333333</c:v>
                </c:pt>
                <c:pt idx="5053">
                  <c:v>-20.463806666666599</c:v>
                </c:pt>
                <c:pt idx="5054">
                  <c:v>-20.691933333333299</c:v>
                </c:pt>
                <c:pt idx="5055">
                  <c:v>-20.644193333333298</c:v>
                </c:pt>
                <c:pt idx="5056">
                  <c:v>-20.830546666666599</c:v>
                </c:pt>
                <c:pt idx="5057">
                  <c:v>-20.9190133333333</c:v>
                </c:pt>
                <c:pt idx="5058">
                  <c:v>-20.32884</c:v>
                </c:pt>
                <c:pt idx="5059">
                  <c:v>-20.5477666666666</c:v>
                </c:pt>
                <c:pt idx="5060">
                  <c:v>-20.167393333333301</c:v>
                </c:pt>
                <c:pt idx="5061">
                  <c:v>-20.5808</c:v>
                </c:pt>
                <c:pt idx="5062">
                  <c:v>-20.0170933333333</c:v>
                </c:pt>
                <c:pt idx="5063">
                  <c:v>-19.754153333333299</c:v>
                </c:pt>
                <c:pt idx="5064">
                  <c:v>-20.320166666666601</c:v>
                </c:pt>
                <c:pt idx="5065">
                  <c:v>-20.60426</c:v>
                </c:pt>
                <c:pt idx="5066">
                  <c:v>-20.643360000000001</c:v>
                </c:pt>
                <c:pt idx="5067">
                  <c:v>-20.331980000000001</c:v>
                </c:pt>
                <c:pt idx="5068">
                  <c:v>-20.72906</c:v>
                </c:pt>
                <c:pt idx="5069">
                  <c:v>-20.4248322147651</c:v>
                </c:pt>
                <c:pt idx="5070">
                  <c:v>-20.560359999999999</c:v>
                </c:pt>
                <c:pt idx="5071">
                  <c:v>-20.724620000000002</c:v>
                </c:pt>
                <c:pt idx="5072">
                  <c:v>-17.219253333333299</c:v>
                </c:pt>
                <c:pt idx="5073">
                  <c:v>-13.696214765100599</c:v>
                </c:pt>
                <c:pt idx="5074">
                  <c:v>-20.021540983606499</c:v>
                </c:pt>
                <c:pt idx="5075">
                  <c:v>-19.987359999999999</c:v>
                </c:pt>
                <c:pt idx="5076">
                  <c:v>-20.621749999999999</c:v>
                </c:pt>
                <c:pt idx="5077">
                  <c:v>-20.433453333333301</c:v>
                </c:pt>
                <c:pt idx="5078">
                  <c:v>-20.492646666666602</c:v>
                </c:pt>
                <c:pt idx="5079">
                  <c:v>-20.426573333333302</c:v>
                </c:pt>
                <c:pt idx="5080">
                  <c:v>-20.5887733333333</c:v>
                </c:pt>
                <c:pt idx="5081">
                  <c:v>-20.401620000000001</c:v>
                </c:pt>
                <c:pt idx="5082">
                  <c:v>-20.403706666666601</c:v>
                </c:pt>
                <c:pt idx="5083">
                  <c:v>-20.503266666666601</c:v>
                </c:pt>
                <c:pt idx="5084">
                  <c:v>-20.4099066666666</c:v>
                </c:pt>
                <c:pt idx="5085">
                  <c:v>-20.627386666666599</c:v>
                </c:pt>
                <c:pt idx="5086">
                  <c:v>-20.239733333333302</c:v>
                </c:pt>
                <c:pt idx="5087">
                  <c:v>-20.241693333333298</c:v>
                </c:pt>
                <c:pt idx="5088">
                  <c:v>-20.22898</c:v>
                </c:pt>
                <c:pt idx="5089">
                  <c:v>-20.405306666666601</c:v>
                </c:pt>
                <c:pt idx="5090">
                  <c:v>-20.122426666666598</c:v>
                </c:pt>
                <c:pt idx="5091">
                  <c:v>-20.285713333333302</c:v>
                </c:pt>
                <c:pt idx="5092">
                  <c:v>-20.36552</c:v>
                </c:pt>
                <c:pt idx="5093">
                  <c:v>-19.9157466666666</c:v>
                </c:pt>
                <c:pt idx="5094">
                  <c:v>-20.229880000000001</c:v>
                </c:pt>
                <c:pt idx="5095">
                  <c:v>-20.255466666666599</c:v>
                </c:pt>
                <c:pt idx="5096">
                  <c:v>-20.3125066666666</c:v>
                </c:pt>
                <c:pt idx="5097">
                  <c:v>-20.061926174496602</c:v>
                </c:pt>
                <c:pt idx="5098">
                  <c:v>-19.994253333333301</c:v>
                </c:pt>
                <c:pt idx="5099">
                  <c:v>-20.320373333333301</c:v>
                </c:pt>
                <c:pt idx="5100">
                  <c:v>-19.8415133333333</c:v>
                </c:pt>
                <c:pt idx="5101">
                  <c:v>-19.998166666666599</c:v>
                </c:pt>
                <c:pt idx="5102">
                  <c:v>-19.75</c:v>
                </c:pt>
                <c:pt idx="5103">
                  <c:v>-20.072846666666599</c:v>
                </c:pt>
                <c:pt idx="5104">
                  <c:v>-20.325626666666601</c:v>
                </c:pt>
                <c:pt idx="5105">
                  <c:v>-20.373919999999998</c:v>
                </c:pt>
                <c:pt idx="5106">
                  <c:v>-20.31972</c:v>
                </c:pt>
                <c:pt idx="5107">
                  <c:v>-20.547453333333301</c:v>
                </c:pt>
                <c:pt idx="5108">
                  <c:v>-19.485706666666601</c:v>
                </c:pt>
                <c:pt idx="5109">
                  <c:v>-19.8974333333333</c:v>
                </c:pt>
                <c:pt idx="5110">
                  <c:v>-19.6944533333333</c:v>
                </c:pt>
                <c:pt idx="5111">
                  <c:v>-19.653326666666601</c:v>
                </c:pt>
                <c:pt idx="5112">
                  <c:v>-19.809246666666599</c:v>
                </c:pt>
                <c:pt idx="5113">
                  <c:v>-19.668433333333301</c:v>
                </c:pt>
                <c:pt idx="5114">
                  <c:v>-19.959980000000002</c:v>
                </c:pt>
                <c:pt idx="5115">
                  <c:v>-12.505739999999999</c:v>
                </c:pt>
                <c:pt idx="5116">
                  <c:v>-20.096879999999999</c:v>
                </c:pt>
                <c:pt idx="5117">
                  <c:v>-19.747113333333299</c:v>
                </c:pt>
                <c:pt idx="5118">
                  <c:v>-19.814366666666601</c:v>
                </c:pt>
                <c:pt idx="5119">
                  <c:v>-19.922426666666599</c:v>
                </c:pt>
                <c:pt idx="5120">
                  <c:v>-19.840813333333301</c:v>
                </c:pt>
                <c:pt idx="5121">
                  <c:v>-20.183226666666599</c:v>
                </c:pt>
                <c:pt idx="5122">
                  <c:v>-20.288740000000001</c:v>
                </c:pt>
                <c:pt idx="5123">
                  <c:v>-20.2818133333333</c:v>
                </c:pt>
                <c:pt idx="5124">
                  <c:v>-20.0118333333333</c:v>
                </c:pt>
                <c:pt idx="5125">
                  <c:v>-19.8164533333333</c:v>
                </c:pt>
                <c:pt idx="5126">
                  <c:v>-19.9032533333333</c:v>
                </c:pt>
                <c:pt idx="5127">
                  <c:v>-19.8276266666666</c:v>
                </c:pt>
                <c:pt idx="5128">
                  <c:v>-19.854579999999999</c:v>
                </c:pt>
                <c:pt idx="5129">
                  <c:v>-19.750746666666601</c:v>
                </c:pt>
                <c:pt idx="5130">
                  <c:v>-19.688880000000001</c:v>
                </c:pt>
                <c:pt idx="5131">
                  <c:v>-19.7956133333333</c:v>
                </c:pt>
                <c:pt idx="5132">
                  <c:v>-19.825346666666601</c:v>
                </c:pt>
                <c:pt idx="5133">
                  <c:v>-20.0731133333333</c:v>
                </c:pt>
                <c:pt idx="5134">
                  <c:v>-19.866393333333299</c:v>
                </c:pt>
                <c:pt idx="5135">
                  <c:v>-19.840366666666601</c:v>
                </c:pt>
                <c:pt idx="5136">
                  <c:v>-19.711413333333301</c:v>
                </c:pt>
                <c:pt idx="5137">
                  <c:v>-19.864726666666598</c:v>
                </c:pt>
                <c:pt idx="5138">
                  <c:v>-19.7426733333333</c:v>
                </c:pt>
                <c:pt idx="5139">
                  <c:v>-19.8253733333333</c:v>
                </c:pt>
                <c:pt idx="5140">
                  <c:v>-19.687153333333299</c:v>
                </c:pt>
                <c:pt idx="5141">
                  <c:v>-19.600853333333301</c:v>
                </c:pt>
                <c:pt idx="5142">
                  <c:v>-19.57264</c:v>
                </c:pt>
                <c:pt idx="5143">
                  <c:v>-19.582346666666599</c:v>
                </c:pt>
                <c:pt idx="5144">
                  <c:v>-19.508026666666598</c:v>
                </c:pt>
                <c:pt idx="5145">
                  <c:v>-19.5335503355704</c:v>
                </c:pt>
                <c:pt idx="5146">
                  <c:v>-19.608693333333299</c:v>
                </c:pt>
                <c:pt idx="5147">
                  <c:v>-19.626013333333301</c:v>
                </c:pt>
                <c:pt idx="5148">
                  <c:v>-19.533619999999999</c:v>
                </c:pt>
                <c:pt idx="5149">
                  <c:v>-19.4953</c:v>
                </c:pt>
                <c:pt idx="5150">
                  <c:v>-19.552620000000001</c:v>
                </c:pt>
                <c:pt idx="5151">
                  <c:v>-19.643093333333301</c:v>
                </c:pt>
                <c:pt idx="5152">
                  <c:v>-19.575019999999999</c:v>
                </c:pt>
                <c:pt idx="5153">
                  <c:v>-19.302620000000001</c:v>
                </c:pt>
                <c:pt idx="5154">
                  <c:v>-19.403566666666599</c:v>
                </c:pt>
                <c:pt idx="5155">
                  <c:v>-19.3859866666666</c:v>
                </c:pt>
                <c:pt idx="5156">
                  <c:v>-19.490013333333302</c:v>
                </c:pt>
                <c:pt idx="5157">
                  <c:v>-19.3802533333333</c:v>
                </c:pt>
                <c:pt idx="5158">
                  <c:v>-19.520993333333301</c:v>
                </c:pt>
                <c:pt idx="5159">
                  <c:v>-19.3999666666666</c:v>
                </c:pt>
                <c:pt idx="5160">
                  <c:v>-19.39602</c:v>
                </c:pt>
                <c:pt idx="5161">
                  <c:v>-19.472740000000002</c:v>
                </c:pt>
                <c:pt idx="5162">
                  <c:v>-19.537153333333301</c:v>
                </c:pt>
                <c:pt idx="5163">
                  <c:v>-19.4537466666666</c:v>
                </c:pt>
                <c:pt idx="5164">
                  <c:v>-19.32912</c:v>
                </c:pt>
                <c:pt idx="5165">
                  <c:v>-19.4626666666666</c:v>
                </c:pt>
                <c:pt idx="5166">
                  <c:v>-19.318280000000001</c:v>
                </c:pt>
                <c:pt idx="5167">
                  <c:v>-19.294173333333301</c:v>
                </c:pt>
                <c:pt idx="5168">
                  <c:v>-19.2953266666666</c:v>
                </c:pt>
                <c:pt idx="5169">
                  <c:v>-19.323119999999999</c:v>
                </c:pt>
                <c:pt idx="5170">
                  <c:v>-19.4073866666666</c:v>
                </c:pt>
                <c:pt idx="5171">
                  <c:v>-19.30058</c:v>
                </c:pt>
                <c:pt idx="5172">
                  <c:v>-19.293506666666602</c:v>
                </c:pt>
                <c:pt idx="5173">
                  <c:v>-19.273013333333299</c:v>
                </c:pt>
                <c:pt idx="5174">
                  <c:v>-19.369733333333301</c:v>
                </c:pt>
                <c:pt idx="5175">
                  <c:v>-19.37828</c:v>
                </c:pt>
                <c:pt idx="5176">
                  <c:v>-19.4770133333333</c:v>
                </c:pt>
                <c:pt idx="5177">
                  <c:v>-19.387233333333299</c:v>
                </c:pt>
                <c:pt idx="5178">
                  <c:v>-19.4098133333333</c:v>
                </c:pt>
                <c:pt idx="5179">
                  <c:v>-19.334119999999999</c:v>
                </c:pt>
                <c:pt idx="5180">
                  <c:v>-19.2770466666666</c:v>
                </c:pt>
                <c:pt idx="5181">
                  <c:v>-19.295386666666602</c:v>
                </c:pt>
                <c:pt idx="5182">
                  <c:v>-19.337053333333301</c:v>
                </c:pt>
                <c:pt idx="5183">
                  <c:v>-19.413413333333299</c:v>
                </c:pt>
                <c:pt idx="5184">
                  <c:v>-19.430866666666599</c:v>
                </c:pt>
                <c:pt idx="5185">
                  <c:v>-19.416833333333301</c:v>
                </c:pt>
                <c:pt idx="5186">
                  <c:v>-19.5929133333333</c:v>
                </c:pt>
                <c:pt idx="5187">
                  <c:v>-19.355560000000001</c:v>
                </c:pt>
                <c:pt idx="5188">
                  <c:v>-19.2834066666666</c:v>
                </c:pt>
                <c:pt idx="5189">
                  <c:v>-19.172986666666599</c:v>
                </c:pt>
                <c:pt idx="5190">
                  <c:v>-19.29222</c:v>
                </c:pt>
                <c:pt idx="5191">
                  <c:v>-19.272746666666599</c:v>
                </c:pt>
                <c:pt idx="5192">
                  <c:v>-19.286846666666602</c:v>
                </c:pt>
                <c:pt idx="5193">
                  <c:v>-19.4848133333333</c:v>
                </c:pt>
                <c:pt idx="5194">
                  <c:v>-15.32396</c:v>
                </c:pt>
                <c:pt idx="5195">
                  <c:v>-19.143166666666598</c:v>
                </c:pt>
                <c:pt idx="5196">
                  <c:v>-19.29138</c:v>
                </c:pt>
                <c:pt idx="5197">
                  <c:v>-11.495013333333301</c:v>
                </c:pt>
                <c:pt idx="5198">
                  <c:v>-5.7732266666666598</c:v>
                </c:pt>
                <c:pt idx="5199">
                  <c:v>-19.159600000000001</c:v>
                </c:pt>
                <c:pt idx="5200">
                  <c:v>-19.049253333333301</c:v>
                </c:pt>
                <c:pt idx="5201">
                  <c:v>-18.923760000000001</c:v>
                </c:pt>
                <c:pt idx="5202">
                  <c:v>-18.930700000000002</c:v>
                </c:pt>
                <c:pt idx="5203">
                  <c:v>-6.54219333333333</c:v>
                </c:pt>
                <c:pt idx="5204">
                  <c:v>-18.848980000000001</c:v>
                </c:pt>
                <c:pt idx="5205">
                  <c:v>-18.9465133333333</c:v>
                </c:pt>
                <c:pt idx="5206">
                  <c:v>-18.880226666666601</c:v>
                </c:pt>
                <c:pt idx="5207">
                  <c:v>-18.826893333333299</c:v>
                </c:pt>
                <c:pt idx="5208">
                  <c:v>-18.9176</c:v>
                </c:pt>
                <c:pt idx="5209">
                  <c:v>-19.003340000000001</c:v>
                </c:pt>
                <c:pt idx="5210">
                  <c:v>-18.967366666666599</c:v>
                </c:pt>
                <c:pt idx="5211">
                  <c:v>-18.864920000000001</c:v>
                </c:pt>
                <c:pt idx="5212">
                  <c:v>-18.8187866666666</c:v>
                </c:pt>
                <c:pt idx="5213">
                  <c:v>-18.861460000000001</c:v>
                </c:pt>
                <c:pt idx="5214">
                  <c:v>-18.986039999999999</c:v>
                </c:pt>
                <c:pt idx="5215">
                  <c:v>-19.255680000000002</c:v>
                </c:pt>
                <c:pt idx="5216">
                  <c:v>-19.177313333333299</c:v>
                </c:pt>
                <c:pt idx="5217">
                  <c:v>-10.78548</c:v>
                </c:pt>
                <c:pt idx="5218">
                  <c:v>-18.559006666666601</c:v>
                </c:pt>
                <c:pt idx="5219">
                  <c:v>-19.169506666666599</c:v>
                </c:pt>
                <c:pt idx="5220">
                  <c:v>-16.321206666666601</c:v>
                </c:pt>
                <c:pt idx="5221">
                  <c:v>-18.50338</c:v>
                </c:pt>
                <c:pt idx="5222">
                  <c:v>-18.900173333333299</c:v>
                </c:pt>
                <c:pt idx="5223">
                  <c:v>-18.879460000000002</c:v>
                </c:pt>
                <c:pt idx="5224">
                  <c:v>-18.841760000000001</c:v>
                </c:pt>
                <c:pt idx="5225">
                  <c:v>-18.749559999999999</c:v>
                </c:pt>
                <c:pt idx="5226">
                  <c:v>-18.832793333333299</c:v>
                </c:pt>
                <c:pt idx="5227">
                  <c:v>-19.0105133333333</c:v>
                </c:pt>
                <c:pt idx="5228">
                  <c:v>-18.937139999999999</c:v>
                </c:pt>
                <c:pt idx="5229">
                  <c:v>-19.080073333333299</c:v>
                </c:pt>
                <c:pt idx="5230">
                  <c:v>-18.790673333333299</c:v>
                </c:pt>
                <c:pt idx="5231">
                  <c:v>-19.036813333333299</c:v>
                </c:pt>
                <c:pt idx="5232">
                  <c:v>-18.919273333333301</c:v>
                </c:pt>
                <c:pt idx="5233">
                  <c:v>-18.952113333333301</c:v>
                </c:pt>
                <c:pt idx="5234">
                  <c:v>-18.970806666666601</c:v>
                </c:pt>
                <c:pt idx="5235">
                  <c:v>-18.932853333333298</c:v>
                </c:pt>
                <c:pt idx="5236">
                  <c:v>-19.017386666666599</c:v>
                </c:pt>
                <c:pt idx="5237">
                  <c:v>-19.048480000000001</c:v>
                </c:pt>
                <c:pt idx="5238">
                  <c:v>-19.021166666666598</c:v>
                </c:pt>
                <c:pt idx="5239">
                  <c:v>-19.05592</c:v>
                </c:pt>
                <c:pt idx="5240">
                  <c:v>-18.996293333333298</c:v>
                </c:pt>
                <c:pt idx="5241">
                  <c:v>-18.9747533333333</c:v>
                </c:pt>
                <c:pt idx="5242">
                  <c:v>-19.2440866666666</c:v>
                </c:pt>
                <c:pt idx="5243">
                  <c:v>-19.109573333333302</c:v>
                </c:pt>
                <c:pt idx="5244">
                  <c:v>-19.09966</c:v>
                </c:pt>
                <c:pt idx="5245">
                  <c:v>-18.993480000000002</c:v>
                </c:pt>
                <c:pt idx="5246">
                  <c:v>-19.089960000000001</c:v>
                </c:pt>
                <c:pt idx="5247">
                  <c:v>-19.072056451612902</c:v>
                </c:pt>
                <c:pt idx="5248">
                  <c:v>-18.475530201342199</c:v>
                </c:pt>
                <c:pt idx="5249">
                  <c:v>-18.8004054054054</c:v>
                </c:pt>
                <c:pt idx="5250">
                  <c:v>-18.794080000000001</c:v>
                </c:pt>
                <c:pt idx="5251">
                  <c:v>-18.756959999999999</c:v>
                </c:pt>
                <c:pt idx="5252">
                  <c:v>-18.6363666666666</c:v>
                </c:pt>
                <c:pt idx="5253">
                  <c:v>-18.706</c:v>
                </c:pt>
                <c:pt idx="5254">
                  <c:v>-17.982106666666599</c:v>
                </c:pt>
                <c:pt idx="5255">
                  <c:v>-18.964293333333298</c:v>
                </c:pt>
                <c:pt idx="5256">
                  <c:v>-18.939399999999999</c:v>
                </c:pt>
                <c:pt idx="5257">
                  <c:v>-19.05518</c:v>
                </c:pt>
                <c:pt idx="5258">
                  <c:v>-19.020299999999999</c:v>
                </c:pt>
                <c:pt idx="5259">
                  <c:v>-18.980740000000001</c:v>
                </c:pt>
                <c:pt idx="5260">
                  <c:v>-19.002113333333298</c:v>
                </c:pt>
                <c:pt idx="5261">
                  <c:v>-18.983246666666599</c:v>
                </c:pt>
                <c:pt idx="5262">
                  <c:v>-19.009699999999999</c:v>
                </c:pt>
                <c:pt idx="5263">
                  <c:v>-18.965533333333301</c:v>
                </c:pt>
                <c:pt idx="5264">
                  <c:v>-19.127199999999998</c:v>
                </c:pt>
                <c:pt idx="5265">
                  <c:v>-18.965346666666601</c:v>
                </c:pt>
                <c:pt idx="5266">
                  <c:v>-18.922820000000002</c:v>
                </c:pt>
                <c:pt idx="5267">
                  <c:v>-19.018733333333302</c:v>
                </c:pt>
                <c:pt idx="5268">
                  <c:v>-18.938426666666601</c:v>
                </c:pt>
                <c:pt idx="5269">
                  <c:v>-18.961766666666598</c:v>
                </c:pt>
                <c:pt idx="5270">
                  <c:v>-19.0261866666666</c:v>
                </c:pt>
                <c:pt idx="5271">
                  <c:v>-18.908113333333301</c:v>
                </c:pt>
                <c:pt idx="5272">
                  <c:v>-19.049579999999999</c:v>
                </c:pt>
                <c:pt idx="5273">
                  <c:v>-18.943026666666601</c:v>
                </c:pt>
                <c:pt idx="5274">
                  <c:v>-19.0131533333333</c:v>
                </c:pt>
                <c:pt idx="5275">
                  <c:v>-19.128046666666599</c:v>
                </c:pt>
                <c:pt idx="5276">
                  <c:v>-18.9756066666666</c:v>
                </c:pt>
                <c:pt idx="5277">
                  <c:v>-18.997393333333299</c:v>
                </c:pt>
                <c:pt idx="5278">
                  <c:v>-19.130713333333301</c:v>
                </c:pt>
                <c:pt idx="5279">
                  <c:v>-19.175466666666601</c:v>
                </c:pt>
                <c:pt idx="5280">
                  <c:v>-19.08972</c:v>
                </c:pt>
                <c:pt idx="5281">
                  <c:v>-19.135366666666599</c:v>
                </c:pt>
                <c:pt idx="5282">
                  <c:v>-18.998933333333301</c:v>
                </c:pt>
                <c:pt idx="5283">
                  <c:v>-19.0855973154362</c:v>
                </c:pt>
                <c:pt idx="5284">
                  <c:v>-19.316939999999999</c:v>
                </c:pt>
                <c:pt idx="5285">
                  <c:v>-19.19904</c:v>
                </c:pt>
                <c:pt idx="5286">
                  <c:v>-18.951633333333302</c:v>
                </c:pt>
                <c:pt idx="5287">
                  <c:v>-19.139520000000001</c:v>
                </c:pt>
                <c:pt idx="5288">
                  <c:v>-19.263533333333299</c:v>
                </c:pt>
                <c:pt idx="5289">
                  <c:v>-19.130033333333301</c:v>
                </c:pt>
                <c:pt idx="5290">
                  <c:v>-19.186240000000002</c:v>
                </c:pt>
                <c:pt idx="5291">
                  <c:v>-19.103566666666602</c:v>
                </c:pt>
                <c:pt idx="5292">
                  <c:v>-19.013653333333298</c:v>
                </c:pt>
                <c:pt idx="5293">
                  <c:v>-19.007846666666602</c:v>
                </c:pt>
                <c:pt idx="5294">
                  <c:v>-19.276693333333299</c:v>
                </c:pt>
                <c:pt idx="5295">
                  <c:v>-19.281806666666601</c:v>
                </c:pt>
                <c:pt idx="5296">
                  <c:v>-19.096886666666599</c:v>
                </c:pt>
                <c:pt idx="5297">
                  <c:v>-18.94472</c:v>
                </c:pt>
                <c:pt idx="5298">
                  <c:v>-18.850473333333301</c:v>
                </c:pt>
                <c:pt idx="5299">
                  <c:v>-18.847073333333299</c:v>
                </c:pt>
                <c:pt idx="5300">
                  <c:v>-18.847899999999999</c:v>
                </c:pt>
                <c:pt idx="5301">
                  <c:v>-18.968733333333301</c:v>
                </c:pt>
                <c:pt idx="5302">
                  <c:v>-18.977046666666599</c:v>
                </c:pt>
                <c:pt idx="5303">
                  <c:v>-19.010339999999999</c:v>
                </c:pt>
                <c:pt idx="5304">
                  <c:v>-18.962526666666601</c:v>
                </c:pt>
                <c:pt idx="5305">
                  <c:v>-18.972639999999998</c:v>
                </c:pt>
                <c:pt idx="5306">
                  <c:v>-18.993193333333299</c:v>
                </c:pt>
                <c:pt idx="5307">
                  <c:v>-19.019953333333302</c:v>
                </c:pt>
                <c:pt idx="5308">
                  <c:v>-19.0850333333333</c:v>
                </c:pt>
                <c:pt idx="5309">
                  <c:v>-19.0782733333333</c:v>
                </c:pt>
                <c:pt idx="5310">
                  <c:v>-18.96068</c:v>
                </c:pt>
                <c:pt idx="5311">
                  <c:v>-18.94558</c:v>
                </c:pt>
                <c:pt idx="5312">
                  <c:v>-18.953279999999999</c:v>
                </c:pt>
                <c:pt idx="5313">
                  <c:v>-18.8869133333333</c:v>
                </c:pt>
                <c:pt idx="5314">
                  <c:v>-18.93186</c:v>
                </c:pt>
                <c:pt idx="5315">
                  <c:v>-18.8420747663551</c:v>
                </c:pt>
                <c:pt idx="5316">
                  <c:v>-18.750360000000001</c:v>
                </c:pt>
                <c:pt idx="5317">
                  <c:v>-18.4691714285714</c:v>
                </c:pt>
                <c:pt idx="5318">
                  <c:v>-18.710139999999999</c:v>
                </c:pt>
                <c:pt idx="5319">
                  <c:v>-18.60444</c:v>
                </c:pt>
                <c:pt idx="5320">
                  <c:v>-18.6876933333333</c:v>
                </c:pt>
                <c:pt idx="5321">
                  <c:v>-18.684806666666599</c:v>
                </c:pt>
                <c:pt idx="5322">
                  <c:v>-18.692879999999999</c:v>
                </c:pt>
                <c:pt idx="5323">
                  <c:v>-18.63974</c:v>
                </c:pt>
                <c:pt idx="5324">
                  <c:v>-18.488253333333301</c:v>
                </c:pt>
                <c:pt idx="5325">
                  <c:v>-18.726053333333301</c:v>
                </c:pt>
                <c:pt idx="5326">
                  <c:v>-18.85294</c:v>
                </c:pt>
                <c:pt idx="5327">
                  <c:v>-18.8673133333333</c:v>
                </c:pt>
                <c:pt idx="5328">
                  <c:v>-18.88916</c:v>
                </c:pt>
                <c:pt idx="5329">
                  <c:v>-18.849740000000001</c:v>
                </c:pt>
                <c:pt idx="5330">
                  <c:v>-18.9172333333333</c:v>
                </c:pt>
                <c:pt idx="5331">
                  <c:v>-18.895966666666599</c:v>
                </c:pt>
                <c:pt idx="5332">
                  <c:v>-18.817993333333298</c:v>
                </c:pt>
                <c:pt idx="5333">
                  <c:v>-18.784286666666599</c:v>
                </c:pt>
                <c:pt idx="5334">
                  <c:v>-18.6805733333333</c:v>
                </c:pt>
                <c:pt idx="5335">
                  <c:v>-18.719833333333298</c:v>
                </c:pt>
                <c:pt idx="5336">
                  <c:v>-18.600686666666601</c:v>
                </c:pt>
                <c:pt idx="5337">
                  <c:v>-18.88654</c:v>
                </c:pt>
                <c:pt idx="5338">
                  <c:v>-18.764753333333299</c:v>
                </c:pt>
                <c:pt idx="5339">
                  <c:v>-18.8780066666666</c:v>
                </c:pt>
                <c:pt idx="5340">
                  <c:v>-18.954640000000001</c:v>
                </c:pt>
                <c:pt idx="5341">
                  <c:v>-18.9386333333333</c:v>
                </c:pt>
                <c:pt idx="5342">
                  <c:v>-18.886693333333302</c:v>
                </c:pt>
                <c:pt idx="5343">
                  <c:v>-18.923306666666601</c:v>
                </c:pt>
                <c:pt idx="5344">
                  <c:v>-18.57124</c:v>
                </c:pt>
                <c:pt idx="5345">
                  <c:v>-18.686073333333301</c:v>
                </c:pt>
                <c:pt idx="5346">
                  <c:v>-18.767939999999999</c:v>
                </c:pt>
                <c:pt idx="5347">
                  <c:v>-18.751760000000001</c:v>
                </c:pt>
                <c:pt idx="5348">
                  <c:v>-18.892126666666599</c:v>
                </c:pt>
                <c:pt idx="5349">
                  <c:v>-18.769873333333301</c:v>
                </c:pt>
                <c:pt idx="5350">
                  <c:v>-18.760373333333298</c:v>
                </c:pt>
                <c:pt idx="5351">
                  <c:v>-19.0285466666666</c:v>
                </c:pt>
                <c:pt idx="5352">
                  <c:v>-18.843340000000001</c:v>
                </c:pt>
                <c:pt idx="5353">
                  <c:v>-18.7711133333333</c:v>
                </c:pt>
                <c:pt idx="5354">
                  <c:v>-19.007353333333299</c:v>
                </c:pt>
                <c:pt idx="5355">
                  <c:v>-18.769200000000001</c:v>
                </c:pt>
                <c:pt idx="5356">
                  <c:v>-18.7699066666666</c:v>
                </c:pt>
                <c:pt idx="5357">
                  <c:v>-18.735393333333299</c:v>
                </c:pt>
                <c:pt idx="5358">
                  <c:v>-18.712</c:v>
                </c:pt>
                <c:pt idx="5359">
                  <c:v>-18.6529666666666</c:v>
                </c:pt>
                <c:pt idx="5360">
                  <c:v>-18.644393333333301</c:v>
                </c:pt>
                <c:pt idx="5361">
                  <c:v>-18.608746666666601</c:v>
                </c:pt>
                <c:pt idx="5362">
                  <c:v>-18.7577066666666</c:v>
                </c:pt>
                <c:pt idx="5363">
                  <c:v>-18.633653333333299</c:v>
                </c:pt>
                <c:pt idx="5364">
                  <c:v>-18.6853333333333</c:v>
                </c:pt>
                <c:pt idx="5365">
                  <c:v>-18.745239999999999</c:v>
                </c:pt>
                <c:pt idx="5366">
                  <c:v>-18.809760000000001</c:v>
                </c:pt>
                <c:pt idx="5367">
                  <c:v>-18.598686666666602</c:v>
                </c:pt>
                <c:pt idx="5368">
                  <c:v>-18.7039266666666</c:v>
                </c:pt>
                <c:pt idx="5369">
                  <c:v>-18.745746666666601</c:v>
                </c:pt>
                <c:pt idx="5370">
                  <c:v>-18.685673333333298</c:v>
                </c:pt>
                <c:pt idx="5371">
                  <c:v>-18.558233333333298</c:v>
                </c:pt>
                <c:pt idx="5372">
                  <c:v>-18.648</c:v>
                </c:pt>
                <c:pt idx="5373">
                  <c:v>-18.683513333333298</c:v>
                </c:pt>
                <c:pt idx="5374">
                  <c:v>-18.682559999999999</c:v>
                </c:pt>
                <c:pt idx="5375">
                  <c:v>-18.7530066666666</c:v>
                </c:pt>
                <c:pt idx="5376">
                  <c:v>-18.812280000000001</c:v>
                </c:pt>
                <c:pt idx="5377">
                  <c:v>-18.6999933333333</c:v>
                </c:pt>
                <c:pt idx="5378">
                  <c:v>-18.733053333333299</c:v>
                </c:pt>
                <c:pt idx="5379">
                  <c:v>-18.748846666666601</c:v>
                </c:pt>
                <c:pt idx="5380">
                  <c:v>-18.715393333333299</c:v>
                </c:pt>
                <c:pt idx="5381">
                  <c:v>-18.720880000000001</c:v>
                </c:pt>
                <c:pt idx="5382">
                  <c:v>-19.146346666666599</c:v>
                </c:pt>
                <c:pt idx="5383">
                  <c:v>-18.833353333333299</c:v>
                </c:pt>
                <c:pt idx="5384">
                  <c:v>-18.796013333333299</c:v>
                </c:pt>
                <c:pt idx="5385">
                  <c:v>-18.7841733333333</c:v>
                </c:pt>
                <c:pt idx="5386">
                  <c:v>-18.802393333333299</c:v>
                </c:pt>
                <c:pt idx="5387">
                  <c:v>-18.781753333333299</c:v>
                </c:pt>
                <c:pt idx="5388">
                  <c:v>-18.7608</c:v>
                </c:pt>
                <c:pt idx="5389">
                  <c:v>-18.772593333333301</c:v>
                </c:pt>
                <c:pt idx="5390">
                  <c:v>-18.828299999999999</c:v>
                </c:pt>
                <c:pt idx="5391">
                  <c:v>-18.728166666666599</c:v>
                </c:pt>
                <c:pt idx="5392">
                  <c:v>-18.780360000000002</c:v>
                </c:pt>
                <c:pt idx="5393">
                  <c:v>-18.794290540540501</c:v>
                </c:pt>
                <c:pt idx="5394">
                  <c:v>-18.714406666666601</c:v>
                </c:pt>
                <c:pt idx="5395">
                  <c:v>-18.8179466666666</c:v>
                </c:pt>
                <c:pt idx="5396">
                  <c:v>-18.8423533333333</c:v>
                </c:pt>
                <c:pt idx="5397">
                  <c:v>-18.767720000000001</c:v>
                </c:pt>
                <c:pt idx="5398">
                  <c:v>-18.747979999999998</c:v>
                </c:pt>
                <c:pt idx="5399">
                  <c:v>-18.79382</c:v>
                </c:pt>
                <c:pt idx="5400">
                  <c:v>-18.807839999999999</c:v>
                </c:pt>
                <c:pt idx="5401">
                  <c:v>-18.747319999999998</c:v>
                </c:pt>
                <c:pt idx="5402">
                  <c:v>-18.5939533333333</c:v>
                </c:pt>
                <c:pt idx="5403">
                  <c:v>-18.6223733333333</c:v>
                </c:pt>
                <c:pt idx="5404">
                  <c:v>-18.738206666666599</c:v>
                </c:pt>
                <c:pt idx="5405">
                  <c:v>-18.7344133333333</c:v>
                </c:pt>
                <c:pt idx="5406">
                  <c:v>-18.888773333333301</c:v>
                </c:pt>
                <c:pt idx="5407">
                  <c:v>-18.7426866666666</c:v>
                </c:pt>
                <c:pt idx="5408">
                  <c:v>-18.651219999999999</c:v>
                </c:pt>
                <c:pt idx="5409">
                  <c:v>-18.709240000000001</c:v>
                </c:pt>
                <c:pt idx="5410">
                  <c:v>-18.720193333333299</c:v>
                </c:pt>
                <c:pt idx="5411">
                  <c:v>-18.866320000000002</c:v>
                </c:pt>
                <c:pt idx="5412">
                  <c:v>-18.724126666666599</c:v>
                </c:pt>
                <c:pt idx="5413">
                  <c:v>-18.6293266666666</c:v>
                </c:pt>
                <c:pt idx="5414">
                  <c:v>-18.5261066666666</c:v>
                </c:pt>
                <c:pt idx="5415">
                  <c:v>-18.527993333333299</c:v>
                </c:pt>
                <c:pt idx="5416">
                  <c:v>-18.478813333333299</c:v>
                </c:pt>
                <c:pt idx="5417">
                  <c:v>-18.55762</c:v>
                </c:pt>
                <c:pt idx="5418">
                  <c:v>-18.60566</c:v>
                </c:pt>
                <c:pt idx="5419">
                  <c:v>-18.6387</c:v>
                </c:pt>
                <c:pt idx="5420">
                  <c:v>-18.647466666666599</c:v>
                </c:pt>
                <c:pt idx="5421">
                  <c:v>-18.684193333333301</c:v>
                </c:pt>
                <c:pt idx="5422">
                  <c:v>-18.562466666666602</c:v>
                </c:pt>
                <c:pt idx="5423">
                  <c:v>-18.658580000000001</c:v>
                </c:pt>
                <c:pt idx="5424">
                  <c:v>-18.690913333333299</c:v>
                </c:pt>
                <c:pt idx="5425">
                  <c:v>-18.735866666666599</c:v>
                </c:pt>
                <c:pt idx="5426">
                  <c:v>-18.689546666666601</c:v>
                </c:pt>
                <c:pt idx="5427">
                  <c:v>-18.708966666666601</c:v>
                </c:pt>
                <c:pt idx="5428">
                  <c:v>-18.710986666666599</c:v>
                </c:pt>
                <c:pt idx="5429">
                  <c:v>-18.761526666666601</c:v>
                </c:pt>
                <c:pt idx="5430">
                  <c:v>-18.665033333333302</c:v>
                </c:pt>
                <c:pt idx="5431">
                  <c:v>-18.705106666666602</c:v>
                </c:pt>
                <c:pt idx="5432">
                  <c:v>-18.693739999999998</c:v>
                </c:pt>
                <c:pt idx="5433">
                  <c:v>-18.708126666666601</c:v>
                </c:pt>
                <c:pt idx="5434">
                  <c:v>-18.752113333333298</c:v>
                </c:pt>
                <c:pt idx="5435">
                  <c:v>-18.631879999999999</c:v>
                </c:pt>
                <c:pt idx="5436">
                  <c:v>-18.593733333333301</c:v>
                </c:pt>
                <c:pt idx="5437">
                  <c:v>-18.57376</c:v>
                </c:pt>
                <c:pt idx="5438">
                  <c:v>-18.600159999999999</c:v>
                </c:pt>
                <c:pt idx="5439">
                  <c:v>-18.599119999999999</c:v>
                </c:pt>
                <c:pt idx="5440">
                  <c:v>-18.579473333333301</c:v>
                </c:pt>
                <c:pt idx="5441">
                  <c:v>-18.6142066666666</c:v>
                </c:pt>
                <c:pt idx="5442">
                  <c:v>-18.579499999999999</c:v>
                </c:pt>
                <c:pt idx="5443">
                  <c:v>-18.583866666666601</c:v>
                </c:pt>
                <c:pt idx="5444">
                  <c:v>-18.54364</c:v>
                </c:pt>
                <c:pt idx="5445">
                  <c:v>-18.549406666666599</c:v>
                </c:pt>
                <c:pt idx="5446">
                  <c:v>-18.523986666666602</c:v>
                </c:pt>
                <c:pt idx="5447">
                  <c:v>-18.589293333333298</c:v>
                </c:pt>
                <c:pt idx="5448">
                  <c:v>-18.519200000000001</c:v>
                </c:pt>
                <c:pt idx="5449">
                  <c:v>-18.573153333333298</c:v>
                </c:pt>
                <c:pt idx="5450">
                  <c:v>-18.5269466666666</c:v>
                </c:pt>
                <c:pt idx="5451">
                  <c:v>-18.52158</c:v>
                </c:pt>
                <c:pt idx="5452">
                  <c:v>-18.667666666666602</c:v>
                </c:pt>
                <c:pt idx="5453">
                  <c:v>-18.770526666666601</c:v>
                </c:pt>
                <c:pt idx="5454">
                  <c:v>-18.591766666666601</c:v>
                </c:pt>
                <c:pt idx="5455">
                  <c:v>-18.630473333333299</c:v>
                </c:pt>
                <c:pt idx="5456">
                  <c:v>-18.713000000000001</c:v>
                </c:pt>
                <c:pt idx="5457">
                  <c:v>-18.667266666666599</c:v>
                </c:pt>
                <c:pt idx="5458">
                  <c:v>-18.656573333333299</c:v>
                </c:pt>
                <c:pt idx="5459">
                  <c:v>-18.5440266666666</c:v>
                </c:pt>
                <c:pt idx="5460">
                  <c:v>-18.454840000000001</c:v>
                </c:pt>
                <c:pt idx="5461">
                  <c:v>-18.485666666666599</c:v>
                </c:pt>
                <c:pt idx="5462">
                  <c:v>-18.624333333333301</c:v>
                </c:pt>
                <c:pt idx="5463">
                  <c:v>-18.663119999999999</c:v>
                </c:pt>
                <c:pt idx="5464">
                  <c:v>-18.655080000000002</c:v>
                </c:pt>
                <c:pt idx="5465">
                  <c:v>-18.5624266666666</c:v>
                </c:pt>
                <c:pt idx="5466">
                  <c:v>-18.640260000000001</c:v>
                </c:pt>
                <c:pt idx="5467">
                  <c:v>-18.677499999999998</c:v>
                </c:pt>
                <c:pt idx="5468">
                  <c:v>-18.608346666666598</c:v>
                </c:pt>
                <c:pt idx="5469">
                  <c:v>-18.761859999999999</c:v>
                </c:pt>
                <c:pt idx="5470">
                  <c:v>-18.722093333333302</c:v>
                </c:pt>
                <c:pt idx="5471">
                  <c:v>-18.753693333333299</c:v>
                </c:pt>
                <c:pt idx="5472">
                  <c:v>-18.71012</c:v>
                </c:pt>
                <c:pt idx="5473">
                  <c:v>-18.690106666666601</c:v>
                </c:pt>
                <c:pt idx="5474">
                  <c:v>-18.698046666666599</c:v>
                </c:pt>
                <c:pt idx="5475">
                  <c:v>-19.081913333333301</c:v>
                </c:pt>
                <c:pt idx="5476">
                  <c:v>-18.732106666666599</c:v>
                </c:pt>
                <c:pt idx="5477">
                  <c:v>-18.765239999999999</c:v>
                </c:pt>
                <c:pt idx="5478">
                  <c:v>-18.714980000000001</c:v>
                </c:pt>
                <c:pt idx="5479">
                  <c:v>-18.7269133333333</c:v>
                </c:pt>
                <c:pt idx="5480">
                  <c:v>-18.6616</c:v>
                </c:pt>
                <c:pt idx="5481">
                  <c:v>-18.639800000000001</c:v>
                </c:pt>
                <c:pt idx="5482">
                  <c:v>-18.731086666666599</c:v>
                </c:pt>
                <c:pt idx="5483">
                  <c:v>-18.6797133333333</c:v>
                </c:pt>
                <c:pt idx="5484">
                  <c:v>-18.742613333333299</c:v>
                </c:pt>
                <c:pt idx="5485">
                  <c:v>-18.6265133333333</c:v>
                </c:pt>
                <c:pt idx="5486">
                  <c:v>-18.654540000000001</c:v>
                </c:pt>
                <c:pt idx="5487">
                  <c:v>-18.701046666666599</c:v>
                </c:pt>
                <c:pt idx="5488">
                  <c:v>-18.8231066666666</c:v>
                </c:pt>
                <c:pt idx="5489">
                  <c:v>-18.717680000000001</c:v>
                </c:pt>
                <c:pt idx="5490">
                  <c:v>-18.708493333333301</c:v>
                </c:pt>
                <c:pt idx="5491">
                  <c:v>-18.746939999999999</c:v>
                </c:pt>
                <c:pt idx="5492">
                  <c:v>-18.5528333333333</c:v>
                </c:pt>
                <c:pt idx="5493">
                  <c:v>-18.757373333333302</c:v>
                </c:pt>
                <c:pt idx="5494">
                  <c:v>-18.668613333333301</c:v>
                </c:pt>
                <c:pt idx="5495">
                  <c:v>-18.8524866666666</c:v>
                </c:pt>
                <c:pt idx="5496">
                  <c:v>-18.632960000000001</c:v>
                </c:pt>
                <c:pt idx="5497">
                  <c:v>-18.485320000000002</c:v>
                </c:pt>
                <c:pt idx="5498">
                  <c:v>-18.524286666666601</c:v>
                </c:pt>
                <c:pt idx="5499">
                  <c:v>-18.511900000000001</c:v>
                </c:pt>
                <c:pt idx="5500">
                  <c:v>-18.4786133333333</c:v>
                </c:pt>
                <c:pt idx="5501">
                  <c:v>-18.452966666666601</c:v>
                </c:pt>
                <c:pt idx="5502">
                  <c:v>-18.5973333333333</c:v>
                </c:pt>
                <c:pt idx="5503">
                  <c:v>-18.605446666666602</c:v>
                </c:pt>
                <c:pt idx="5504">
                  <c:v>-18.59666</c:v>
                </c:pt>
                <c:pt idx="5505">
                  <c:v>-18.548173333333299</c:v>
                </c:pt>
                <c:pt idx="5506">
                  <c:v>-18.667480000000001</c:v>
                </c:pt>
                <c:pt idx="5507">
                  <c:v>-18.563046666666601</c:v>
                </c:pt>
                <c:pt idx="5508">
                  <c:v>-18.464953333333298</c:v>
                </c:pt>
                <c:pt idx="5509">
                  <c:v>-18.473126666666602</c:v>
                </c:pt>
                <c:pt idx="5510">
                  <c:v>-18.537793333333301</c:v>
                </c:pt>
                <c:pt idx="5511">
                  <c:v>-18.5540533333333</c:v>
                </c:pt>
                <c:pt idx="5512">
                  <c:v>-18.731126666666601</c:v>
                </c:pt>
                <c:pt idx="5513">
                  <c:v>-18.565666666666601</c:v>
                </c:pt>
                <c:pt idx="5514">
                  <c:v>-18.816386666666599</c:v>
                </c:pt>
                <c:pt idx="5515">
                  <c:v>-18.737193333333298</c:v>
                </c:pt>
                <c:pt idx="5516">
                  <c:v>-18.7094733333333</c:v>
                </c:pt>
                <c:pt idx="5517">
                  <c:v>-18.7925266666666</c:v>
                </c:pt>
                <c:pt idx="5518">
                  <c:v>-18.717853333333299</c:v>
                </c:pt>
                <c:pt idx="5519">
                  <c:v>-18.557646666666599</c:v>
                </c:pt>
                <c:pt idx="5520">
                  <c:v>-18.665406666666598</c:v>
                </c:pt>
                <c:pt idx="5521">
                  <c:v>-18.816573333333299</c:v>
                </c:pt>
                <c:pt idx="5522">
                  <c:v>-18.887546666666601</c:v>
                </c:pt>
                <c:pt idx="5523">
                  <c:v>-18.702586666666601</c:v>
                </c:pt>
                <c:pt idx="5524">
                  <c:v>-18.741119999999999</c:v>
                </c:pt>
                <c:pt idx="5525">
                  <c:v>-18.777339999999999</c:v>
                </c:pt>
                <c:pt idx="5526">
                  <c:v>-18.704543624161001</c:v>
                </c:pt>
                <c:pt idx="5527">
                  <c:v>-18.796113333333299</c:v>
                </c:pt>
                <c:pt idx="5528">
                  <c:v>-18.708753333333298</c:v>
                </c:pt>
                <c:pt idx="5529">
                  <c:v>-18.613479999999999</c:v>
                </c:pt>
                <c:pt idx="5530">
                  <c:v>-18.719946666666601</c:v>
                </c:pt>
                <c:pt idx="5531">
                  <c:v>-18.658580000000001</c:v>
                </c:pt>
                <c:pt idx="5532">
                  <c:v>-18.750260000000001</c:v>
                </c:pt>
                <c:pt idx="5533">
                  <c:v>-18.695233333333299</c:v>
                </c:pt>
                <c:pt idx="5534">
                  <c:v>-18.7288866666666</c:v>
                </c:pt>
                <c:pt idx="5535">
                  <c:v>-18.671479999999999</c:v>
                </c:pt>
                <c:pt idx="5536">
                  <c:v>-18.60576</c:v>
                </c:pt>
                <c:pt idx="5537">
                  <c:v>-18.6236933333333</c:v>
                </c:pt>
                <c:pt idx="5538">
                  <c:v>-18.584606666666598</c:v>
                </c:pt>
                <c:pt idx="5539">
                  <c:v>-18.5784666666666</c:v>
                </c:pt>
                <c:pt idx="5540">
                  <c:v>-18.594993333333299</c:v>
                </c:pt>
                <c:pt idx="5541">
                  <c:v>-18.510739999999998</c:v>
                </c:pt>
                <c:pt idx="5542">
                  <c:v>-18.6135533333333</c:v>
                </c:pt>
                <c:pt idx="5543">
                  <c:v>-18.651268456375799</c:v>
                </c:pt>
                <c:pt idx="5544">
                  <c:v>-18.714026666666602</c:v>
                </c:pt>
                <c:pt idx="5545">
                  <c:v>-18.6397333333333</c:v>
                </c:pt>
                <c:pt idx="5546">
                  <c:v>-18.644659999999998</c:v>
                </c:pt>
                <c:pt idx="5547">
                  <c:v>-18.6288666666666</c:v>
                </c:pt>
                <c:pt idx="5548">
                  <c:v>-18.639586666666599</c:v>
                </c:pt>
                <c:pt idx="5549">
                  <c:v>-18.7994832214765</c:v>
                </c:pt>
                <c:pt idx="5550">
                  <c:v>-18.7612147651006</c:v>
                </c:pt>
                <c:pt idx="5551">
                  <c:v>-18.857226666666602</c:v>
                </c:pt>
                <c:pt idx="5552">
                  <c:v>-18.6372133333333</c:v>
                </c:pt>
                <c:pt idx="5553">
                  <c:v>-18.603639999999999</c:v>
                </c:pt>
                <c:pt idx="5554">
                  <c:v>-18.761066666666601</c:v>
                </c:pt>
                <c:pt idx="5555">
                  <c:v>-18.775099999999998</c:v>
                </c:pt>
                <c:pt idx="5556">
                  <c:v>-18.610346666666601</c:v>
                </c:pt>
                <c:pt idx="5557">
                  <c:v>-18.449200000000001</c:v>
                </c:pt>
                <c:pt idx="5558">
                  <c:v>-18.625979999999998</c:v>
                </c:pt>
                <c:pt idx="5559">
                  <c:v>-18.61356</c:v>
                </c:pt>
                <c:pt idx="5560">
                  <c:v>-18.5267533333333</c:v>
                </c:pt>
                <c:pt idx="5561">
                  <c:v>-18.555893333333302</c:v>
                </c:pt>
                <c:pt idx="5562">
                  <c:v>-18.494773333333299</c:v>
                </c:pt>
                <c:pt idx="5563">
                  <c:v>-18.6678066666666</c:v>
                </c:pt>
                <c:pt idx="5564">
                  <c:v>-18.712593333333299</c:v>
                </c:pt>
                <c:pt idx="5565">
                  <c:v>-18.63486</c:v>
                </c:pt>
                <c:pt idx="5566">
                  <c:v>-18.634453333333301</c:v>
                </c:pt>
                <c:pt idx="5567">
                  <c:v>-18.547599999999999</c:v>
                </c:pt>
                <c:pt idx="5568">
                  <c:v>-18.536539999999999</c:v>
                </c:pt>
                <c:pt idx="5569">
                  <c:v>-18.534520000000001</c:v>
                </c:pt>
                <c:pt idx="5570">
                  <c:v>-18.623526666666599</c:v>
                </c:pt>
                <c:pt idx="5571">
                  <c:v>-18.56964</c:v>
                </c:pt>
                <c:pt idx="5572">
                  <c:v>-18.6171133333333</c:v>
                </c:pt>
                <c:pt idx="5573">
                  <c:v>-18.9073866666666</c:v>
                </c:pt>
                <c:pt idx="5574">
                  <c:v>-17.959626666666601</c:v>
                </c:pt>
                <c:pt idx="5575">
                  <c:v>-18.456573333333299</c:v>
                </c:pt>
                <c:pt idx="5576">
                  <c:v>-8.7339400000000005</c:v>
                </c:pt>
                <c:pt idx="5577">
                  <c:v>-16.9348866666666</c:v>
                </c:pt>
                <c:pt idx="5578">
                  <c:v>-11.822333333333299</c:v>
                </c:pt>
                <c:pt idx="5579">
                  <c:v>-18.3372866666666</c:v>
                </c:pt>
                <c:pt idx="5580">
                  <c:v>-18.2997533333333</c:v>
                </c:pt>
                <c:pt idx="5581">
                  <c:v>-18.018380000000001</c:v>
                </c:pt>
                <c:pt idx="5582">
                  <c:v>-17.738046666666602</c:v>
                </c:pt>
                <c:pt idx="5583">
                  <c:v>-18.4573933333333</c:v>
                </c:pt>
                <c:pt idx="5584">
                  <c:v>-18.454233333333299</c:v>
                </c:pt>
                <c:pt idx="5585">
                  <c:v>-18.339079999999999</c:v>
                </c:pt>
                <c:pt idx="5586">
                  <c:v>-18.337199999999999</c:v>
                </c:pt>
                <c:pt idx="5587">
                  <c:v>-18.368886666666601</c:v>
                </c:pt>
                <c:pt idx="5588">
                  <c:v>-18.5111666666666</c:v>
                </c:pt>
                <c:pt idx="5589">
                  <c:v>-18.458200000000001</c:v>
                </c:pt>
                <c:pt idx="5590">
                  <c:v>-18.395486666666599</c:v>
                </c:pt>
                <c:pt idx="5591">
                  <c:v>-18.46386</c:v>
                </c:pt>
                <c:pt idx="5592">
                  <c:v>-18.51324</c:v>
                </c:pt>
                <c:pt idx="5593">
                  <c:v>-18.4718666666666</c:v>
                </c:pt>
                <c:pt idx="5594">
                  <c:v>-18.480373333333301</c:v>
                </c:pt>
                <c:pt idx="5595">
                  <c:v>-18.463106666666601</c:v>
                </c:pt>
                <c:pt idx="5596">
                  <c:v>-18.392573333333299</c:v>
                </c:pt>
                <c:pt idx="5597">
                  <c:v>-18.306766666666601</c:v>
                </c:pt>
                <c:pt idx="5598">
                  <c:v>-18.256513333333299</c:v>
                </c:pt>
                <c:pt idx="5599">
                  <c:v>-18.698326666666599</c:v>
                </c:pt>
                <c:pt idx="5600">
                  <c:v>-15.7734266666666</c:v>
                </c:pt>
                <c:pt idx="5601">
                  <c:v>-17.740766666666602</c:v>
                </c:pt>
                <c:pt idx="5602">
                  <c:v>-18.346646666666601</c:v>
                </c:pt>
                <c:pt idx="5603">
                  <c:v>-17.8487333333333</c:v>
                </c:pt>
                <c:pt idx="5604">
                  <c:v>-17.916926666666601</c:v>
                </c:pt>
                <c:pt idx="5605">
                  <c:v>-18.047913333333302</c:v>
                </c:pt>
                <c:pt idx="5606">
                  <c:v>-17.8567133333333</c:v>
                </c:pt>
                <c:pt idx="5607">
                  <c:v>-18.097006666666601</c:v>
                </c:pt>
                <c:pt idx="5608">
                  <c:v>-17.797693333333299</c:v>
                </c:pt>
                <c:pt idx="5609">
                  <c:v>-18.064399999999999</c:v>
                </c:pt>
                <c:pt idx="5610">
                  <c:v>-18.236086666666601</c:v>
                </c:pt>
                <c:pt idx="5611">
                  <c:v>-18.093886666666599</c:v>
                </c:pt>
                <c:pt idx="5612">
                  <c:v>-18.2038466666666</c:v>
                </c:pt>
                <c:pt idx="5613">
                  <c:v>-18.195046666666599</c:v>
                </c:pt>
                <c:pt idx="5614">
                  <c:v>-18.271373333333301</c:v>
                </c:pt>
                <c:pt idx="5615">
                  <c:v>-18.270813333333301</c:v>
                </c:pt>
                <c:pt idx="5616">
                  <c:v>-18.17456</c:v>
                </c:pt>
                <c:pt idx="5617">
                  <c:v>-18.2758</c:v>
                </c:pt>
                <c:pt idx="5618">
                  <c:v>-18.388739999999999</c:v>
                </c:pt>
                <c:pt idx="5619">
                  <c:v>-17.969819999999999</c:v>
                </c:pt>
                <c:pt idx="5620">
                  <c:v>-18.1691266666666</c:v>
                </c:pt>
                <c:pt idx="5621">
                  <c:v>-17.3578266666666</c:v>
                </c:pt>
                <c:pt idx="5622">
                  <c:v>-13.725493333333301</c:v>
                </c:pt>
                <c:pt idx="5623">
                  <c:v>-16.516253333333299</c:v>
                </c:pt>
                <c:pt idx="5624">
                  <c:v>-16.705200000000001</c:v>
                </c:pt>
                <c:pt idx="5625">
                  <c:v>-17.974720000000001</c:v>
                </c:pt>
                <c:pt idx="5626">
                  <c:v>-18.151299999999999</c:v>
                </c:pt>
                <c:pt idx="5627">
                  <c:v>-18.161366666666598</c:v>
                </c:pt>
                <c:pt idx="5628">
                  <c:v>-18.0788266666666</c:v>
                </c:pt>
                <c:pt idx="5629">
                  <c:v>-18.065646666666598</c:v>
                </c:pt>
                <c:pt idx="5630">
                  <c:v>-18.540033333333302</c:v>
                </c:pt>
                <c:pt idx="5631">
                  <c:v>-18.67792</c:v>
                </c:pt>
                <c:pt idx="5632">
                  <c:v>-18.258326666666601</c:v>
                </c:pt>
                <c:pt idx="5633">
                  <c:v>-18.230133333333299</c:v>
                </c:pt>
                <c:pt idx="5634">
                  <c:v>-18.394586666666601</c:v>
                </c:pt>
                <c:pt idx="5635">
                  <c:v>-18.297533333333298</c:v>
                </c:pt>
                <c:pt idx="5636">
                  <c:v>-18.3510733333333</c:v>
                </c:pt>
                <c:pt idx="5637">
                  <c:v>-18.269880000000001</c:v>
                </c:pt>
                <c:pt idx="5638">
                  <c:v>-18.2761866666666</c:v>
                </c:pt>
                <c:pt idx="5639">
                  <c:v>-18.520399999999999</c:v>
                </c:pt>
                <c:pt idx="5640">
                  <c:v>-18.35502</c:v>
                </c:pt>
                <c:pt idx="5641">
                  <c:v>-18.472206666666601</c:v>
                </c:pt>
                <c:pt idx="5642">
                  <c:v>-18.3180533333333</c:v>
                </c:pt>
                <c:pt idx="5643">
                  <c:v>-18.588000000000001</c:v>
                </c:pt>
                <c:pt idx="5644">
                  <c:v>-18.394593333333301</c:v>
                </c:pt>
                <c:pt idx="5645">
                  <c:v>-18.35472</c:v>
                </c:pt>
                <c:pt idx="5646">
                  <c:v>-18.3357866666666</c:v>
                </c:pt>
                <c:pt idx="5647">
                  <c:v>-18.320440000000001</c:v>
                </c:pt>
                <c:pt idx="5648">
                  <c:v>-18.194140000000001</c:v>
                </c:pt>
                <c:pt idx="5649">
                  <c:v>-18.0713133333333</c:v>
                </c:pt>
                <c:pt idx="5650">
                  <c:v>-18.24418</c:v>
                </c:pt>
                <c:pt idx="5651">
                  <c:v>-18.184573333333301</c:v>
                </c:pt>
                <c:pt idx="5652">
                  <c:v>-18.418320000000001</c:v>
                </c:pt>
                <c:pt idx="5653">
                  <c:v>-18.376153333333299</c:v>
                </c:pt>
                <c:pt idx="5654">
                  <c:v>-17.527366666666602</c:v>
                </c:pt>
                <c:pt idx="5655">
                  <c:v>-17.631506666666599</c:v>
                </c:pt>
                <c:pt idx="5656">
                  <c:v>-17.856306666666601</c:v>
                </c:pt>
                <c:pt idx="5657">
                  <c:v>-18.437653333333301</c:v>
                </c:pt>
                <c:pt idx="5658">
                  <c:v>-18.346606666666599</c:v>
                </c:pt>
                <c:pt idx="5659">
                  <c:v>-18.028553333333299</c:v>
                </c:pt>
                <c:pt idx="5660">
                  <c:v>-18.249506666666601</c:v>
                </c:pt>
                <c:pt idx="5661">
                  <c:v>-17.1215333333333</c:v>
                </c:pt>
                <c:pt idx="5662">
                  <c:v>-18.255273333333299</c:v>
                </c:pt>
                <c:pt idx="5663">
                  <c:v>-18.417373333333298</c:v>
                </c:pt>
                <c:pt idx="5664">
                  <c:v>-18.3675933333333</c:v>
                </c:pt>
                <c:pt idx="5665">
                  <c:v>-18.440339999999999</c:v>
                </c:pt>
                <c:pt idx="5666">
                  <c:v>-18.573119999999999</c:v>
                </c:pt>
                <c:pt idx="5667">
                  <c:v>-18.269373333333299</c:v>
                </c:pt>
                <c:pt idx="5668">
                  <c:v>-18.4197733333333</c:v>
                </c:pt>
                <c:pt idx="5669">
                  <c:v>-18.296673333333299</c:v>
                </c:pt>
                <c:pt idx="5670">
                  <c:v>-18.178273333333301</c:v>
                </c:pt>
                <c:pt idx="5671">
                  <c:v>-18.279833333333301</c:v>
                </c:pt>
                <c:pt idx="5672">
                  <c:v>-18.383679999999998</c:v>
                </c:pt>
                <c:pt idx="5673">
                  <c:v>-18.298486666666602</c:v>
                </c:pt>
                <c:pt idx="5674">
                  <c:v>-18.145693333333298</c:v>
                </c:pt>
                <c:pt idx="5675">
                  <c:v>-18.130320000000001</c:v>
                </c:pt>
                <c:pt idx="5676">
                  <c:v>-18.132066666666599</c:v>
                </c:pt>
                <c:pt idx="5677">
                  <c:v>-18.189419999999998</c:v>
                </c:pt>
                <c:pt idx="5678">
                  <c:v>-18.220853333333299</c:v>
                </c:pt>
                <c:pt idx="5679">
                  <c:v>-18.2743066666666</c:v>
                </c:pt>
                <c:pt idx="5680">
                  <c:v>-18.178660000000001</c:v>
                </c:pt>
                <c:pt idx="5681">
                  <c:v>-18.17784</c:v>
                </c:pt>
                <c:pt idx="5682">
                  <c:v>-18.275886666666601</c:v>
                </c:pt>
                <c:pt idx="5683">
                  <c:v>-18.2185666666666</c:v>
                </c:pt>
                <c:pt idx="5684">
                  <c:v>-18.264293333333299</c:v>
                </c:pt>
                <c:pt idx="5685">
                  <c:v>-18.5282466666666</c:v>
                </c:pt>
                <c:pt idx="5686">
                  <c:v>-18.53838</c:v>
                </c:pt>
                <c:pt idx="5687">
                  <c:v>-18.205120000000001</c:v>
                </c:pt>
                <c:pt idx="5688">
                  <c:v>-17.603020000000001</c:v>
                </c:pt>
                <c:pt idx="5689">
                  <c:v>-18.498159999999999</c:v>
                </c:pt>
                <c:pt idx="5690">
                  <c:v>-18.4039</c:v>
                </c:pt>
                <c:pt idx="5691">
                  <c:v>-18.341933333333301</c:v>
                </c:pt>
                <c:pt idx="5692">
                  <c:v>-18.2228866666666</c:v>
                </c:pt>
                <c:pt idx="5693">
                  <c:v>-17.6522133333333</c:v>
                </c:pt>
                <c:pt idx="5694">
                  <c:v>-17.717666666666599</c:v>
                </c:pt>
                <c:pt idx="5695">
                  <c:v>-18.012933333333301</c:v>
                </c:pt>
                <c:pt idx="5696">
                  <c:v>-18.01688</c:v>
                </c:pt>
                <c:pt idx="5697">
                  <c:v>-17.974219999999999</c:v>
                </c:pt>
                <c:pt idx="5698">
                  <c:v>-18.0425266666666</c:v>
                </c:pt>
                <c:pt idx="5699">
                  <c:v>-18.472079999999998</c:v>
                </c:pt>
                <c:pt idx="5700">
                  <c:v>-16.635580000000001</c:v>
                </c:pt>
                <c:pt idx="5701">
                  <c:v>-18.238520000000001</c:v>
                </c:pt>
                <c:pt idx="5702">
                  <c:v>-18.332080000000001</c:v>
                </c:pt>
                <c:pt idx="5703">
                  <c:v>-18.498466666666602</c:v>
                </c:pt>
                <c:pt idx="5704">
                  <c:v>-18.457733333333302</c:v>
                </c:pt>
                <c:pt idx="5705">
                  <c:v>-18.414686666666601</c:v>
                </c:pt>
                <c:pt idx="5706">
                  <c:v>-18.410966666666599</c:v>
                </c:pt>
                <c:pt idx="5707">
                  <c:v>-18.238913333333301</c:v>
                </c:pt>
                <c:pt idx="5708">
                  <c:v>-18.394326666666601</c:v>
                </c:pt>
                <c:pt idx="5709">
                  <c:v>-18.523440000000001</c:v>
                </c:pt>
                <c:pt idx="5710">
                  <c:v>-18.441140000000001</c:v>
                </c:pt>
                <c:pt idx="5711">
                  <c:v>-18.487179999999999</c:v>
                </c:pt>
                <c:pt idx="5712">
                  <c:v>-18.566479999999999</c:v>
                </c:pt>
                <c:pt idx="5713">
                  <c:v>-18.45204</c:v>
                </c:pt>
                <c:pt idx="5714">
                  <c:v>-18.460446666666599</c:v>
                </c:pt>
                <c:pt idx="5715">
                  <c:v>-18.449673333333301</c:v>
                </c:pt>
                <c:pt idx="5716">
                  <c:v>-18.4596666666666</c:v>
                </c:pt>
                <c:pt idx="5717">
                  <c:v>-18.5130533333333</c:v>
                </c:pt>
                <c:pt idx="5718">
                  <c:v>-18.352566666666601</c:v>
                </c:pt>
                <c:pt idx="5719">
                  <c:v>-18.441133333333301</c:v>
                </c:pt>
                <c:pt idx="5720">
                  <c:v>-18.4325333333333</c:v>
                </c:pt>
                <c:pt idx="5721">
                  <c:v>-18.456893333333301</c:v>
                </c:pt>
                <c:pt idx="5722">
                  <c:v>-18.423946666666598</c:v>
                </c:pt>
                <c:pt idx="5723">
                  <c:v>-18.378833333333301</c:v>
                </c:pt>
                <c:pt idx="5724">
                  <c:v>-18.427299999999999</c:v>
                </c:pt>
                <c:pt idx="5725">
                  <c:v>-18.364106666666601</c:v>
                </c:pt>
                <c:pt idx="5726">
                  <c:v>-18.316673333333299</c:v>
                </c:pt>
                <c:pt idx="5727">
                  <c:v>-18.397580000000001</c:v>
                </c:pt>
                <c:pt idx="5728">
                  <c:v>-18.336760000000002</c:v>
                </c:pt>
                <c:pt idx="5729">
                  <c:v>-18.3512533333333</c:v>
                </c:pt>
                <c:pt idx="5730">
                  <c:v>-18.348520000000001</c:v>
                </c:pt>
                <c:pt idx="5731">
                  <c:v>-18.236893333333299</c:v>
                </c:pt>
                <c:pt idx="5732">
                  <c:v>-18.343926666666601</c:v>
                </c:pt>
                <c:pt idx="5733">
                  <c:v>-18.254546666666599</c:v>
                </c:pt>
                <c:pt idx="5734">
                  <c:v>-18.033186666666602</c:v>
                </c:pt>
                <c:pt idx="5735">
                  <c:v>-18.320186666666601</c:v>
                </c:pt>
                <c:pt idx="5736">
                  <c:v>-19.996766666666598</c:v>
                </c:pt>
                <c:pt idx="5737">
                  <c:v>-20.03744</c:v>
                </c:pt>
                <c:pt idx="5738">
                  <c:v>-19.76276</c:v>
                </c:pt>
                <c:pt idx="5739">
                  <c:v>-19.907226666666599</c:v>
                </c:pt>
                <c:pt idx="5740">
                  <c:v>-20.051973333333301</c:v>
                </c:pt>
                <c:pt idx="5741">
                  <c:v>-20.1016466666666</c:v>
                </c:pt>
                <c:pt idx="5742">
                  <c:v>-20.167073333333299</c:v>
                </c:pt>
                <c:pt idx="5743">
                  <c:v>-20.328913333333301</c:v>
                </c:pt>
                <c:pt idx="5744">
                  <c:v>-20.506180000000001</c:v>
                </c:pt>
                <c:pt idx="5745">
                  <c:v>-20.766293333333302</c:v>
                </c:pt>
                <c:pt idx="5746">
                  <c:v>-20.487833333333299</c:v>
                </c:pt>
                <c:pt idx="5747">
                  <c:v>-19.776873333333299</c:v>
                </c:pt>
                <c:pt idx="5748">
                  <c:v>-19.1324266666666</c:v>
                </c:pt>
                <c:pt idx="5749">
                  <c:v>-19.263380000000002</c:v>
                </c:pt>
                <c:pt idx="5750">
                  <c:v>-19.5720733333333</c:v>
                </c:pt>
                <c:pt idx="5751">
                  <c:v>-19.341833333333302</c:v>
                </c:pt>
                <c:pt idx="5752">
                  <c:v>-19.202826666666599</c:v>
                </c:pt>
                <c:pt idx="5753">
                  <c:v>-19.544540000000001</c:v>
                </c:pt>
                <c:pt idx="5754">
                  <c:v>-19.659146666666601</c:v>
                </c:pt>
                <c:pt idx="5755">
                  <c:v>-19.811986666666598</c:v>
                </c:pt>
                <c:pt idx="5756">
                  <c:v>-19.321213333333301</c:v>
                </c:pt>
                <c:pt idx="5757">
                  <c:v>-19.172346666666598</c:v>
                </c:pt>
                <c:pt idx="5758">
                  <c:v>-19.151613333333302</c:v>
                </c:pt>
                <c:pt idx="5759">
                  <c:v>-19.2828533333333</c:v>
                </c:pt>
                <c:pt idx="5760">
                  <c:v>-18.695153333333302</c:v>
                </c:pt>
                <c:pt idx="5761">
                  <c:v>-18.715979999999998</c:v>
                </c:pt>
                <c:pt idx="5762">
                  <c:v>-18.671399999999998</c:v>
                </c:pt>
                <c:pt idx="5763">
                  <c:v>-18.4313133333333</c:v>
                </c:pt>
                <c:pt idx="5764">
                  <c:v>-18.025200000000002</c:v>
                </c:pt>
                <c:pt idx="5765">
                  <c:v>-18.146180000000001</c:v>
                </c:pt>
                <c:pt idx="5766">
                  <c:v>-17.837019999999999</c:v>
                </c:pt>
                <c:pt idx="5767">
                  <c:v>-17.466619999999999</c:v>
                </c:pt>
                <c:pt idx="5768">
                  <c:v>-17.1557066666666</c:v>
                </c:pt>
                <c:pt idx="5769">
                  <c:v>-17.317599999999999</c:v>
                </c:pt>
                <c:pt idx="5770">
                  <c:v>-16.98058</c:v>
                </c:pt>
                <c:pt idx="5771">
                  <c:v>-16.783626666666599</c:v>
                </c:pt>
                <c:pt idx="5772">
                  <c:v>-16.948886666666599</c:v>
                </c:pt>
                <c:pt idx="5773">
                  <c:v>-16.4661266666666</c:v>
                </c:pt>
                <c:pt idx="5774">
                  <c:v>-16.0228933333333</c:v>
                </c:pt>
                <c:pt idx="5775">
                  <c:v>-15.755420000000001</c:v>
                </c:pt>
                <c:pt idx="5776">
                  <c:v>-15.8317333333333</c:v>
                </c:pt>
                <c:pt idx="5777">
                  <c:v>-15.212960000000001</c:v>
                </c:pt>
                <c:pt idx="5778">
                  <c:v>-15.1421333333333</c:v>
                </c:pt>
                <c:pt idx="5779">
                  <c:v>-15.2982466666666</c:v>
                </c:pt>
                <c:pt idx="5780">
                  <c:v>-14.8596066666666</c:v>
                </c:pt>
                <c:pt idx="5781">
                  <c:v>-14.1046066666666</c:v>
                </c:pt>
                <c:pt idx="5782">
                  <c:v>-13.8861333333333</c:v>
                </c:pt>
                <c:pt idx="5783">
                  <c:v>-13.7905533333333</c:v>
                </c:pt>
                <c:pt idx="5784">
                  <c:v>-13.013813333333299</c:v>
                </c:pt>
                <c:pt idx="5785">
                  <c:v>-13.316653333333299</c:v>
                </c:pt>
                <c:pt idx="5786">
                  <c:v>-13.1392666666666</c:v>
                </c:pt>
                <c:pt idx="5787">
                  <c:v>-13.2768333333333</c:v>
                </c:pt>
                <c:pt idx="5788">
                  <c:v>-13.216853333333299</c:v>
                </c:pt>
                <c:pt idx="5789">
                  <c:v>-12.94844</c:v>
                </c:pt>
                <c:pt idx="5790">
                  <c:v>-12.470373333333299</c:v>
                </c:pt>
                <c:pt idx="5791">
                  <c:v>-12.449493333333301</c:v>
                </c:pt>
                <c:pt idx="5792">
                  <c:v>-12.2334333333333</c:v>
                </c:pt>
                <c:pt idx="5793">
                  <c:v>-12.446160000000001</c:v>
                </c:pt>
                <c:pt idx="5794">
                  <c:v>-11.351093333333299</c:v>
                </c:pt>
                <c:pt idx="5795">
                  <c:v>-11.763073333333301</c:v>
                </c:pt>
                <c:pt idx="5796">
                  <c:v>-11.741899999999999</c:v>
                </c:pt>
                <c:pt idx="5797">
                  <c:v>-11.6711733333333</c:v>
                </c:pt>
                <c:pt idx="5798">
                  <c:v>-11.6365933333333</c:v>
                </c:pt>
                <c:pt idx="5799">
                  <c:v>-11.3956533333333</c:v>
                </c:pt>
                <c:pt idx="5800">
                  <c:v>-10.699366666666601</c:v>
                </c:pt>
                <c:pt idx="5801">
                  <c:v>-10.5692133333333</c:v>
                </c:pt>
                <c:pt idx="5802">
                  <c:v>-10.123333333333299</c:v>
                </c:pt>
                <c:pt idx="5803">
                  <c:v>-9.3459666666666603</c:v>
                </c:pt>
                <c:pt idx="5804">
                  <c:v>-9.9965933333333297</c:v>
                </c:pt>
                <c:pt idx="5805">
                  <c:v>-9.93398</c:v>
                </c:pt>
                <c:pt idx="5806">
                  <c:v>-9.8400999999999996</c:v>
                </c:pt>
                <c:pt idx="5807">
                  <c:v>-9.4887200000000007</c:v>
                </c:pt>
                <c:pt idx="5808">
                  <c:v>-8.6455400000000004</c:v>
                </c:pt>
                <c:pt idx="5809">
                  <c:v>-8.4288399999999992</c:v>
                </c:pt>
                <c:pt idx="5810">
                  <c:v>-8.4915400000000005</c:v>
                </c:pt>
                <c:pt idx="5811">
                  <c:v>-8.3909400000000005</c:v>
                </c:pt>
                <c:pt idx="5812">
                  <c:v>-8.1876933333333302</c:v>
                </c:pt>
                <c:pt idx="5813">
                  <c:v>-7.9361133333333296</c:v>
                </c:pt>
                <c:pt idx="5814">
                  <c:v>-8.4926933333333299</c:v>
                </c:pt>
                <c:pt idx="5815">
                  <c:v>-8.0765399999999996</c:v>
                </c:pt>
                <c:pt idx="5816">
                  <c:v>-7.8213800000000004</c:v>
                </c:pt>
                <c:pt idx="5817">
                  <c:v>-7.18248</c:v>
                </c:pt>
                <c:pt idx="5818">
                  <c:v>-7.3322533333333304</c:v>
                </c:pt>
                <c:pt idx="5819">
                  <c:v>-6.90882666666666</c:v>
                </c:pt>
                <c:pt idx="5820">
                  <c:v>-15.6446133333333</c:v>
                </c:pt>
                <c:pt idx="5821">
                  <c:v>-20.469633333333299</c:v>
                </c:pt>
                <c:pt idx="5822">
                  <c:v>-20.3592333333333</c:v>
                </c:pt>
                <c:pt idx="5823">
                  <c:v>-20.286493333333301</c:v>
                </c:pt>
                <c:pt idx="5824">
                  <c:v>-20.412766666666599</c:v>
                </c:pt>
                <c:pt idx="5825">
                  <c:v>-20.3257466666666</c:v>
                </c:pt>
                <c:pt idx="5826">
                  <c:v>-19.747219999999999</c:v>
                </c:pt>
                <c:pt idx="5827">
                  <c:v>-19.946586666666601</c:v>
                </c:pt>
                <c:pt idx="5828">
                  <c:v>-19.898720000000001</c:v>
                </c:pt>
                <c:pt idx="5829">
                  <c:v>-20.146273333333301</c:v>
                </c:pt>
                <c:pt idx="5830">
                  <c:v>-20.283813333333299</c:v>
                </c:pt>
                <c:pt idx="5831">
                  <c:v>-20.12396</c:v>
                </c:pt>
                <c:pt idx="5832">
                  <c:v>-20.092106666666599</c:v>
                </c:pt>
                <c:pt idx="5833">
                  <c:v>-19.0047933333333</c:v>
                </c:pt>
                <c:pt idx="5834">
                  <c:v>-19.317993333333298</c:v>
                </c:pt>
                <c:pt idx="5835">
                  <c:v>-19.390840000000001</c:v>
                </c:pt>
                <c:pt idx="5836">
                  <c:v>-19.324006666666602</c:v>
                </c:pt>
                <c:pt idx="5837">
                  <c:v>-19.5288266666666</c:v>
                </c:pt>
                <c:pt idx="5838">
                  <c:v>-19.301633333333299</c:v>
                </c:pt>
                <c:pt idx="5839">
                  <c:v>-17.97242</c:v>
                </c:pt>
                <c:pt idx="5840">
                  <c:v>-18.997153333333301</c:v>
                </c:pt>
                <c:pt idx="5841">
                  <c:v>-19.063559999999999</c:v>
                </c:pt>
                <c:pt idx="5842">
                  <c:v>-19.129466666666598</c:v>
                </c:pt>
                <c:pt idx="5843">
                  <c:v>-13.4352</c:v>
                </c:pt>
                <c:pt idx="5844">
                  <c:v>-18.589259999999999</c:v>
                </c:pt>
                <c:pt idx="5845">
                  <c:v>-18.6873</c:v>
                </c:pt>
                <c:pt idx="5846">
                  <c:v>-18.5881133333333</c:v>
                </c:pt>
                <c:pt idx="5847">
                  <c:v>-18.123273333333302</c:v>
                </c:pt>
                <c:pt idx="5848">
                  <c:v>-18.06474</c:v>
                </c:pt>
                <c:pt idx="5849">
                  <c:v>-18.047893333333299</c:v>
                </c:pt>
                <c:pt idx="5850">
                  <c:v>-17.142053333333301</c:v>
                </c:pt>
                <c:pt idx="5851">
                  <c:v>-17.172553333333301</c:v>
                </c:pt>
                <c:pt idx="5852">
                  <c:v>-17.381593333333299</c:v>
                </c:pt>
                <c:pt idx="5853">
                  <c:v>-17.421973333333298</c:v>
                </c:pt>
                <c:pt idx="5854">
                  <c:v>-17.535166666666601</c:v>
                </c:pt>
                <c:pt idx="5855">
                  <c:v>-17.571840000000002</c:v>
                </c:pt>
                <c:pt idx="5856">
                  <c:v>-16.866353333333301</c:v>
                </c:pt>
                <c:pt idx="5857">
                  <c:v>-16.766079999999999</c:v>
                </c:pt>
                <c:pt idx="5858">
                  <c:v>-17.117339999999999</c:v>
                </c:pt>
                <c:pt idx="5859">
                  <c:v>-11.0481866666666</c:v>
                </c:pt>
                <c:pt idx="5860">
                  <c:v>-16.183579999999999</c:v>
                </c:pt>
                <c:pt idx="5861">
                  <c:v>-15.967946666666601</c:v>
                </c:pt>
                <c:pt idx="5862">
                  <c:v>-15.851940000000001</c:v>
                </c:pt>
                <c:pt idx="5863">
                  <c:v>-15.61468</c:v>
                </c:pt>
                <c:pt idx="5864">
                  <c:v>-15.6164533333333</c:v>
                </c:pt>
                <c:pt idx="5865">
                  <c:v>-15.2090933333333</c:v>
                </c:pt>
                <c:pt idx="5866">
                  <c:v>-14.4972066666666</c:v>
                </c:pt>
                <c:pt idx="5867">
                  <c:v>-14.786406666666601</c:v>
                </c:pt>
                <c:pt idx="5868">
                  <c:v>-14.5929066666666</c:v>
                </c:pt>
                <c:pt idx="5869">
                  <c:v>-14.457653333333299</c:v>
                </c:pt>
                <c:pt idx="5870">
                  <c:v>-14.0447133333333</c:v>
                </c:pt>
                <c:pt idx="5871">
                  <c:v>-13.8393466666666</c:v>
                </c:pt>
                <c:pt idx="5872">
                  <c:v>-14.295913333333299</c:v>
                </c:pt>
                <c:pt idx="5873">
                  <c:v>-13.98922</c:v>
                </c:pt>
                <c:pt idx="5874">
                  <c:v>-14.2610333333333</c:v>
                </c:pt>
                <c:pt idx="5875">
                  <c:v>-13.54462</c:v>
                </c:pt>
                <c:pt idx="5876">
                  <c:v>-12.8333066666666</c:v>
                </c:pt>
                <c:pt idx="5877">
                  <c:v>-12.96008</c:v>
                </c:pt>
                <c:pt idx="5878">
                  <c:v>-12.61744</c:v>
                </c:pt>
                <c:pt idx="5879">
                  <c:v>-12.673446666666599</c:v>
                </c:pt>
                <c:pt idx="5880">
                  <c:v>-12.17492</c:v>
                </c:pt>
                <c:pt idx="5881">
                  <c:v>-11.9639666666666</c:v>
                </c:pt>
                <c:pt idx="5882">
                  <c:v>-11.886146666666599</c:v>
                </c:pt>
                <c:pt idx="5883">
                  <c:v>-11.2426933333333</c:v>
                </c:pt>
                <c:pt idx="5884">
                  <c:v>-11.3313666666666</c:v>
                </c:pt>
                <c:pt idx="5885">
                  <c:v>-11.6256266666666</c:v>
                </c:pt>
                <c:pt idx="5886">
                  <c:v>-10.3987066666666</c:v>
                </c:pt>
                <c:pt idx="5887">
                  <c:v>-10.3279866666666</c:v>
                </c:pt>
                <c:pt idx="5888">
                  <c:v>-10.240693333333301</c:v>
                </c:pt>
                <c:pt idx="5889">
                  <c:v>-9.9242066666666595</c:v>
                </c:pt>
                <c:pt idx="5890">
                  <c:v>-10.251066666666601</c:v>
                </c:pt>
                <c:pt idx="5891">
                  <c:v>-10.1272933333333</c:v>
                </c:pt>
                <c:pt idx="5892">
                  <c:v>-9.64143333333333</c:v>
                </c:pt>
                <c:pt idx="5893">
                  <c:v>-9.2928466666666605</c:v>
                </c:pt>
                <c:pt idx="5894">
                  <c:v>-8.8094266666666599</c:v>
                </c:pt>
                <c:pt idx="5895">
                  <c:v>-9.4098400000000009</c:v>
                </c:pt>
                <c:pt idx="5896">
                  <c:v>-8.1135733333333295</c:v>
                </c:pt>
                <c:pt idx="5897">
                  <c:v>-4.4578866666666599</c:v>
                </c:pt>
                <c:pt idx="5898">
                  <c:v>-8.0766866666666601</c:v>
                </c:pt>
                <c:pt idx="5899">
                  <c:v>-8.2138799999999996</c:v>
                </c:pt>
                <c:pt idx="5900">
                  <c:v>-8.2924600000000002</c:v>
                </c:pt>
                <c:pt idx="5901">
                  <c:v>-8.3871133333333301</c:v>
                </c:pt>
                <c:pt idx="5902">
                  <c:v>-7.8991066666666603</c:v>
                </c:pt>
                <c:pt idx="5903">
                  <c:v>-7.7102399999999998</c:v>
                </c:pt>
                <c:pt idx="5904">
                  <c:v>-7.5153066666666604</c:v>
                </c:pt>
                <c:pt idx="5905">
                  <c:v>-7.37012</c:v>
                </c:pt>
                <c:pt idx="5906">
                  <c:v>-7.7160266666666599</c:v>
                </c:pt>
                <c:pt idx="5907">
                  <c:v>-19.852139999999999</c:v>
                </c:pt>
                <c:pt idx="5908">
                  <c:v>-21.948986666666599</c:v>
                </c:pt>
                <c:pt idx="5909">
                  <c:v>-21.940526666666599</c:v>
                </c:pt>
                <c:pt idx="5910">
                  <c:v>-21.844186666666602</c:v>
                </c:pt>
                <c:pt idx="5911">
                  <c:v>-21.846019999999999</c:v>
                </c:pt>
                <c:pt idx="5912">
                  <c:v>-21.371953333333298</c:v>
                </c:pt>
                <c:pt idx="5913">
                  <c:v>-21.292206666666601</c:v>
                </c:pt>
                <c:pt idx="5914">
                  <c:v>-21.09056</c:v>
                </c:pt>
                <c:pt idx="5915">
                  <c:v>-20.872420000000002</c:v>
                </c:pt>
                <c:pt idx="5916">
                  <c:v>-20.504860000000001</c:v>
                </c:pt>
                <c:pt idx="5917">
                  <c:v>-20.228566666666602</c:v>
                </c:pt>
                <c:pt idx="5918">
                  <c:v>-20.30284</c:v>
                </c:pt>
                <c:pt idx="5919">
                  <c:v>-20.146560000000001</c:v>
                </c:pt>
                <c:pt idx="5920">
                  <c:v>-20.175233333333299</c:v>
                </c:pt>
                <c:pt idx="5921">
                  <c:v>-19.859393333333301</c:v>
                </c:pt>
                <c:pt idx="5922">
                  <c:v>-19.5853066666666</c:v>
                </c:pt>
                <c:pt idx="5923">
                  <c:v>-19.490186666666599</c:v>
                </c:pt>
                <c:pt idx="5924">
                  <c:v>-19.429606666666601</c:v>
                </c:pt>
                <c:pt idx="5925">
                  <c:v>-19.223420000000001</c:v>
                </c:pt>
                <c:pt idx="5926">
                  <c:v>-18.763580000000001</c:v>
                </c:pt>
                <c:pt idx="5927">
                  <c:v>-18.670500000000001</c:v>
                </c:pt>
                <c:pt idx="5928">
                  <c:v>-18.959099999999999</c:v>
                </c:pt>
                <c:pt idx="5929">
                  <c:v>-18.533293333333301</c:v>
                </c:pt>
                <c:pt idx="5930">
                  <c:v>-18.333126666666601</c:v>
                </c:pt>
                <c:pt idx="5931">
                  <c:v>-18.426173333333299</c:v>
                </c:pt>
                <c:pt idx="5932">
                  <c:v>-18.1399133333333</c:v>
                </c:pt>
                <c:pt idx="5933">
                  <c:v>-17.7284333333333</c:v>
                </c:pt>
                <c:pt idx="5934">
                  <c:v>-17.694133333333301</c:v>
                </c:pt>
                <c:pt idx="5935">
                  <c:v>-17.8784866666666</c:v>
                </c:pt>
                <c:pt idx="5936">
                  <c:v>-17.256146666666599</c:v>
                </c:pt>
                <c:pt idx="5937">
                  <c:v>-17.163406666666599</c:v>
                </c:pt>
                <c:pt idx="5938">
                  <c:v>-17.099799999999998</c:v>
                </c:pt>
                <c:pt idx="5939">
                  <c:v>-16.7179</c:v>
                </c:pt>
                <c:pt idx="5940">
                  <c:v>-16.532080000000001</c:v>
                </c:pt>
                <c:pt idx="5941">
                  <c:v>-16.4999266666666</c:v>
                </c:pt>
                <c:pt idx="5942">
                  <c:v>-16.292566666666598</c:v>
                </c:pt>
                <c:pt idx="5943">
                  <c:v>-16.104966666666598</c:v>
                </c:pt>
                <c:pt idx="5944">
                  <c:v>-16.130753333333299</c:v>
                </c:pt>
                <c:pt idx="5945">
                  <c:v>-16.075873333333298</c:v>
                </c:pt>
                <c:pt idx="5946">
                  <c:v>-15.3754333333333</c:v>
                </c:pt>
                <c:pt idx="5947">
                  <c:v>-14.85408</c:v>
                </c:pt>
                <c:pt idx="5948">
                  <c:v>-14.735586666666601</c:v>
                </c:pt>
                <c:pt idx="5949">
                  <c:v>-14.7861866666666</c:v>
                </c:pt>
                <c:pt idx="5950">
                  <c:v>-13.947613333333299</c:v>
                </c:pt>
                <c:pt idx="5951">
                  <c:v>-14.2026533333333</c:v>
                </c:pt>
                <c:pt idx="5952">
                  <c:v>-14.248386666666599</c:v>
                </c:pt>
                <c:pt idx="5953">
                  <c:v>-13.2546466666666</c:v>
                </c:pt>
                <c:pt idx="5954">
                  <c:v>-13.33276</c:v>
                </c:pt>
                <c:pt idx="5955">
                  <c:v>-13.6712266666666</c:v>
                </c:pt>
                <c:pt idx="5956">
                  <c:v>-13.793673333333301</c:v>
                </c:pt>
                <c:pt idx="5957">
                  <c:v>-13.559233333333299</c:v>
                </c:pt>
                <c:pt idx="5958">
                  <c:v>-13.34502</c:v>
                </c:pt>
                <c:pt idx="5959">
                  <c:v>-13.2571466666666</c:v>
                </c:pt>
                <c:pt idx="5960">
                  <c:v>-12.7217133333333</c:v>
                </c:pt>
                <c:pt idx="5961">
                  <c:v>-12.266166666666599</c:v>
                </c:pt>
                <c:pt idx="5962">
                  <c:v>-12.136346666666601</c:v>
                </c:pt>
                <c:pt idx="5963">
                  <c:v>-11.347446666666601</c:v>
                </c:pt>
                <c:pt idx="5964">
                  <c:v>-11.7004533333333</c:v>
                </c:pt>
                <c:pt idx="5965">
                  <c:v>-12.1860133333333</c:v>
                </c:pt>
                <c:pt idx="5966">
                  <c:v>-11.782633333333299</c:v>
                </c:pt>
                <c:pt idx="5967">
                  <c:v>-11.529126666666601</c:v>
                </c:pt>
                <c:pt idx="5968">
                  <c:v>-11.319906666666601</c:v>
                </c:pt>
                <c:pt idx="5969">
                  <c:v>-11.500166666666599</c:v>
                </c:pt>
                <c:pt idx="5970">
                  <c:v>-11.6044933333333</c:v>
                </c:pt>
                <c:pt idx="5971">
                  <c:v>-11.0722533333333</c:v>
                </c:pt>
                <c:pt idx="5972">
                  <c:v>-10.926273333333301</c:v>
                </c:pt>
                <c:pt idx="5973">
                  <c:v>-10.077299999999999</c:v>
                </c:pt>
                <c:pt idx="5974">
                  <c:v>-10.335906666666601</c:v>
                </c:pt>
                <c:pt idx="5975">
                  <c:v>-10.1552333333333</c:v>
                </c:pt>
                <c:pt idx="5976">
                  <c:v>-10.7699533333333</c:v>
                </c:pt>
                <c:pt idx="5977">
                  <c:v>-10.0593133333333</c:v>
                </c:pt>
                <c:pt idx="5978">
                  <c:v>-9.6201466666666597</c:v>
                </c:pt>
                <c:pt idx="5979">
                  <c:v>-9.83094</c:v>
                </c:pt>
                <c:pt idx="5980">
                  <c:v>-9.4091133333333303</c:v>
                </c:pt>
                <c:pt idx="5981">
                  <c:v>-9.7541399999999996</c:v>
                </c:pt>
                <c:pt idx="5982">
                  <c:v>-8.38856</c:v>
                </c:pt>
                <c:pt idx="5983">
                  <c:v>-8.6863533333333294</c:v>
                </c:pt>
                <c:pt idx="5984">
                  <c:v>-9.2856733333333299</c:v>
                </c:pt>
                <c:pt idx="5985">
                  <c:v>-8.44797333333333</c:v>
                </c:pt>
                <c:pt idx="5986">
                  <c:v>-7.8197266666666598</c:v>
                </c:pt>
                <c:pt idx="5987">
                  <c:v>-7.4871800000000004</c:v>
                </c:pt>
                <c:pt idx="5988">
                  <c:v>-7.3902066666666597</c:v>
                </c:pt>
                <c:pt idx="5989">
                  <c:v>-10.843959999999999</c:v>
                </c:pt>
                <c:pt idx="5990">
                  <c:v>-21.586086666666599</c:v>
                </c:pt>
                <c:pt idx="5991">
                  <c:v>-21.995166666666599</c:v>
                </c:pt>
                <c:pt idx="5992">
                  <c:v>-22.0761</c:v>
                </c:pt>
                <c:pt idx="5993">
                  <c:v>-22.0440266666666</c:v>
                </c:pt>
                <c:pt idx="5994">
                  <c:v>-22.143626666666599</c:v>
                </c:pt>
                <c:pt idx="5995">
                  <c:v>-21.814620000000001</c:v>
                </c:pt>
                <c:pt idx="5996">
                  <c:v>-21.690180000000002</c:v>
                </c:pt>
                <c:pt idx="5997">
                  <c:v>-21.653093333333299</c:v>
                </c:pt>
                <c:pt idx="5998">
                  <c:v>-21.428266666666602</c:v>
                </c:pt>
                <c:pt idx="5999">
                  <c:v>-21.186726666666601</c:v>
                </c:pt>
                <c:pt idx="6000">
                  <c:v>-21.183893333333302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EBE5-48F0-9FD5-17A618738EC3}"/>
            </c:ext>
          </c:extLst>
        </c:ser>
        <c:ser>
          <c:idx val="1"/>
          <c:order val="1"/>
          <c:tx>
            <c:v>after RFQ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cesiation!$C$2000:$C$8000</c:f>
              <c:numCache>
                <c:formatCode>0.00</c:formatCode>
                <c:ptCount val="6001"/>
                <c:pt idx="0">
                  <c:v>99.9</c:v>
                </c:pt>
                <c:pt idx="1">
                  <c:v>99.95</c:v>
                </c:pt>
                <c:pt idx="2">
                  <c:v>100</c:v>
                </c:pt>
                <c:pt idx="3">
                  <c:v>100.05</c:v>
                </c:pt>
                <c:pt idx="4">
                  <c:v>100.1</c:v>
                </c:pt>
                <c:pt idx="5">
                  <c:v>100.15</c:v>
                </c:pt>
                <c:pt idx="6">
                  <c:v>100.2</c:v>
                </c:pt>
                <c:pt idx="7">
                  <c:v>100.25</c:v>
                </c:pt>
                <c:pt idx="8">
                  <c:v>100.3</c:v>
                </c:pt>
                <c:pt idx="9">
                  <c:v>100.35</c:v>
                </c:pt>
                <c:pt idx="10">
                  <c:v>100.4</c:v>
                </c:pt>
                <c:pt idx="11">
                  <c:v>100.45</c:v>
                </c:pt>
                <c:pt idx="12">
                  <c:v>100.5</c:v>
                </c:pt>
                <c:pt idx="13">
                  <c:v>100.55</c:v>
                </c:pt>
                <c:pt idx="14">
                  <c:v>100.6</c:v>
                </c:pt>
                <c:pt idx="15">
                  <c:v>100.65</c:v>
                </c:pt>
                <c:pt idx="16">
                  <c:v>100.7</c:v>
                </c:pt>
                <c:pt idx="17">
                  <c:v>100.75</c:v>
                </c:pt>
                <c:pt idx="18">
                  <c:v>100.8</c:v>
                </c:pt>
                <c:pt idx="19">
                  <c:v>100.85</c:v>
                </c:pt>
                <c:pt idx="20">
                  <c:v>100.9</c:v>
                </c:pt>
                <c:pt idx="21">
                  <c:v>100.95</c:v>
                </c:pt>
                <c:pt idx="22">
                  <c:v>101</c:v>
                </c:pt>
                <c:pt idx="23">
                  <c:v>101.05</c:v>
                </c:pt>
                <c:pt idx="24">
                  <c:v>101.1</c:v>
                </c:pt>
                <c:pt idx="25">
                  <c:v>101.15</c:v>
                </c:pt>
                <c:pt idx="26">
                  <c:v>101.2</c:v>
                </c:pt>
                <c:pt idx="27">
                  <c:v>101.25</c:v>
                </c:pt>
                <c:pt idx="28">
                  <c:v>101.3</c:v>
                </c:pt>
                <c:pt idx="29">
                  <c:v>101.35</c:v>
                </c:pt>
                <c:pt idx="30">
                  <c:v>101.4</c:v>
                </c:pt>
                <c:pt idx="31">
                  <c:v>101.45</c:v>
                </c:pt>
                <c:pt idx="32">
                  <c:v>101.5</c:v>
                </c:pt>
                <c:pt idx="33">
                  <c:v>101.55</c:v>
                </c:pt>
                <c:pt idx="34">
                  <c:v>101.6</c:v>
                </c:pt>
                <c:pt idx="35">
                  <c:v>101.65</c:v>
                </c:pt>
                <c:pt idx="36">
                  <c:v>101.7</c:v>
                </c:pt>
                <c:pt idx="37">
                  <c:v>101.75</c:v>
                </c:pt>
                <c:pt idx="38">
                  <c:v>101.8</c:v>
                </c:pt>
                <c:pt idx="39">
                  <c:v>101.85</c:v>
                </c:pt>
                <c:pt idx="40">
                  <c:v>101.9</c:v>
                </c:pt>
                <c:pt idx="41">
                  <c:v>101.95</c:v>
                </c:pt>
                <c:pt idx="42">
                  <c:v>102</c:v>
                </c:pt>
                <c:pt idx="43">
                  <c:v>102.05</c:v>
                </c:pt>
                <c:pt idx="44">
                  <c:v>102.1</c:v>
                </c:pt>
                <c:pt idx="45">
                  <c:v>102.15</c:v>
                </c:pt>
                <c:pt idx="46">
                  <c:v>102.2</c:v>
                </c:pt>
                <c:pt idx="47">
                  <c:v>102.25</c:v>
                </c:pt>
                <c:pt idx="48">
                  <c:v>102.3</c:v>
                </c:pt>
                <c:pt idx="49">
                  <c:v>102.35</c:v>
                </c:pt>
                <c:pt idx="50">
                  <c:v>102.4</c:v>
                </c:pt>
                <c:pt idx="51">
                  <c:v>102.45</c:v>
                </c:pt>
                <c:pt idx="52">
                  <c:v>102.5</c:v>
                </c:pt>
                <c:pt idx="53">
                  <c:v>102.55</c:v>
                </c:pt>
                <c:pt idx="54">
                  <c:v>102.6</c:v>
                </c:pt>
                <c:pt idx="55">
                  <c:v>102.65</c:v>
                </c:pt>
                <c:pt idx="56">
                  <c:v>102.7</c:v>
                </c:pt>
                <c:pt idx="57">
                  <c:v>102.75</c:v>
                </c:pt>
                <c:pt idx="58">
                  <c:v>102.8</c:v>
                </c:pt>
                <c:pt idx="59">
                  <c:v>102.85</c:v>
                </c:pt>
                <c:pt idx="60">
                  <c:v>102.9</c:v>
                </c:pt>
                <c:pt idx="61">
                  <c:v>102.95</c:v>
                </c:pt>
                <c:pt idx="62">
                  <c:v>103</c:v>
                </c:pt>
                <c:pt idx="63">
                  <c:v>103.05</c:v>
                </c:pt>
                <c:pt idx="64">
                  <c:v>103.1</c:v>
                </c:pt>
                <c:pt idx="65">
                  <c:v>103.15</c:v>
                </c:pt>
                <c:pt idx="66">
                  <c:v>103.2</c:v>
                </c:pt>
                <c:pt idx="67">
                  <c:v>103.25</c:v>
                </c:pt>
                <c:pt idx="68">
                  <c:v>103.3</c:v>
                </c:pt>
                <c:pt idx="69">
                  <c:v>103.35</c:v>
                </c:pt>
                <c:pt idx="70">
                  <c:v>103.4</c:v>
                </c:pt>
                <c:pt idx="71">
                  <c:v>103.45</c:v>
                </c:pt>
                <c:pt idx="72">
                  <c:v>103.5</c:v>
                </c:pt>
                <c:pt idx="73">
                  <c:v>103.55</c:v>
                </c:pt>
                <c:pt idx="74">
                  <c:v>103.6</c:v>
                </c:pt>
                <c:pt idx="75">
                  <c:v>103.65</c:v>
                </c:pt>
                <c:pt idx="76">
                  <c:v>103.7</c:v>
                </c:pt>
                <c:pt idx="77">
                  <c:v>103.75</c:v>
                </c:pt>
                <c:pt idx="78">
                  <c:v>103.8</c:v>
                </c:pt>
                <c:pt idx="79">
                  <c:v>103.85</c:v>
                </c:pt>
                <c:pt idx="80">
                  <c:v>103.9</c:v>
                </c:pt>
                <c:pt idx="81">
                  <c:v>103.95</c:v>
                </c:pt>
                <c:pt idx="82">
                  <c:v>104</c:v>
                </c:pt>
                <c:pt idx="83">
                  <c:v>104.05</c:v>
                </c:pt>
                <c:pt idx="84">
                  <c:v>104.1</c:v>
                </c:pt>
                <c:pt idx="85">
                  <c:v>104.15</c:v>
                </c:pt>
                <c:pt idx="86">
                  <c:v>104.2</c:v>
                </c:pt>
                <c:pt idx="87">
                  <c:v>104.25</c:v>
                </c:pt>
                <c:pt idx="88">
                  <c:v>104.3</c:v>
                </c:pt>
                <c:pt idx="89">
                  <c:v>104.35</c:v>
                </c:pt>
                <c:pt idx="90">
                  <c:v>104.4</c:v>
                </c:pt>
                <c:pt idx="91">
                  <c:v>104.45</c:v>
                </c:pt>
                <c:pt idx="92">
                  <c:v>104.5</c:v>
                </c:pt>
                <c:pt idx="93">
                  <c:v>104.55</c:v>
                </c:pt>
                <c:pt idx="94">
                  <c:v>104.6</c:v>
                </c:pt>
                <c:pt idx="95">
                  <c:v>104.65</c:v>
                </c:pt>
                <c:pt idx="96">
                  <c:v>104.7</c:v>
                </c:pt>
                <c:pt idx="97">
                  <c:v>104.75</c:v>
                </c:pt>
                <c:pt idx="98">
                  <c:v>104.8</c:v>
                </c:pt>
                <c:pt idx="99">
                  <c:v>104.85</c:v>
                </c:pt>
                <c:pt idx="100">
                  <c:v>104.9</c:v>
                </c:pt>
                <c:pt idx="101">
                  <c:v>104.95</c:v>
                </c:pt>
                <c:pt idx="102">
                  <c:v>105</c:v>
                </c:pt>
                <c:pt idx="103">
                  <c:v>105.05</c:v>
                </c:pt>
                <c:pt idx="104">
                  <c:v>105.1</c:v>
                </c:pt>
                <c:pt idx="105">
                  <c:v>105.15</c:v>
                </c:pt>
                <c:pt idx="106">
                  <c:v>105.2</c:v>
                </c:pt>
                <c:pt idx="107">
                  <c:v>105.25</c:v>
                </c:pt>
                <c:pt idx="108">
                  <c:v>105.3</c:v>
                </c:pt>
                <c:pt idx="109">
                  <c:v>105.35</c:v>
                </c:pt>
                <c:pt idx="110">
                  <c:v>105.4</c:v>
                </c:pt>
                <c:pt idx="111">
                  <c:v>105.45</c:v>
                </c:pt>
                <c:pt idx="112">
                  <c:v>105.5</c:v>
                </c:pt>
                <c:pt idx="113">
                  <c:v>105.55</c:v>
                </c:pt>
                <c:pt idx="114">
                  <c:v>105.6</c:v>
                </c:pt>
                <c:pt idx="115">
                  <c:v>105.65</c:v>
                </c:pt>
                <c:pt idx="116">
                  <c:v>105.7</c:v>
                </c:pt>
                <c:pt idx="117">
                  <c:v>105.75</c:v>
                </c:pt>
                <c:pt idx="118">
                  <c:v>105.8</c:v>
                </c:pt>
                <c:pt idx="119">
                  <c:v>105.85</c:v>
                </c:pt>
                <c:pt idx="120">
                  <c:v>105.9</c:v>
                </c:pt>
                <c:pt idx="121">
                  <c:v>105.95</c:v>
                </c:pt>
                <c:pt idx="122">
                  <c:v>106</c:v>
                </c:pt>
                <c:pt idx="123">
                  <c:v>106.05</c:v>
                </c:pt>
                <c:pt idx="124">
                  <c:v>106.1</c:v>
                </c:pt>
                <c:pt idx="125">
                  <c:v>106.15</c:v>
                </c:pt>
                <c:pt idx="126">
                  <c:v>106.2</c:v>
                </c:pt>
                <c:pt idx="127">
                  <c:v>106.25</c:v>
                </c:pt>
                <c:pt idx="128">
                  <c:v>106.3</c:v>
                </c:pt>
                <c:pt idx="129">
                  <c:v>106.35</c:v>
                </c:pt>
                <c:pt idx="130">
                  <c:v>106.4</c:v>
                </c:pt>
                <c:pt idx="131">
                  <c:v>106.45</c:v>
                </c:pt>
                <c:pt idx="132">
                  <c:v>106.5</c:v>
                </c:pt>
                <c:pt idx="133">
                  <c:v>106.55</c:v>
                </c:pt>
                <c:pt idx="134">
                  <c:v>106.6</c:v>
                </c:pt>
                <c:pt idx="135">
                  <c:v>106.65</c:v>
                </c:pt>
                <c:pt idx="136">
                  <c:v>106.7</c:v>
                </c:pt>
                <c:pt idx="137">
                  <c:v>106.75</c:v>
                </c:pt>
                <c:pt idx="138">
                  <c:v>106.8</c:v>
                </c:pt>
                <c:pt idx="139">
                  <c:v>106.85</c:v>
                </c:pt>
                <c:pt idx="140">
                  <c:v>106.9</c:v>
                </c:pt>
                <c:pt idx="141">
                  <c:v>106.95</c:v>
                </c:pt>
                <c:pt idx="142">
                  <c:v>107</c:v>
                </c:pt>
                <c:pt idx="143">
                  <c:v>107.05</c:v>
                </c:pt>
                <c:pt idx="144">
                  <c:v>107.1</c:v>
                </c:pt>
                <c:pt idx="145">
                  <c:v>107.15</c:v>
                </c:pt>
                <c:pt idx="146">
                  <c:v>107.2</c:v>
                </c:pt>
                <c:pt idx="147">
                  <c:v>107.25</c:v>
                </c:pt>
                <c:pt idx="148">
                  <c:v>107.3</c:v>
                </c:pt>
                <c:pt idx="149">
                  <c:v>107.35</c:v>
                </c:pt>
                <c:pt idx="150">
                  <c:v>107.4</c:v>
                </c:pt>
                <c:pt idx="151">
                  <c:v>107.45</c:v>
                </c:pt>
                <c:pt idx="152">
                  <c:v>107.5</c:v>
                </c:pt>
                <c:pt idx="153">
                  <c:v>107.55</c:v>
                </c:pt>
                <c:pt idx="154">
                  <c:v>107.6</c:v>
                </c:pt>
                <c:pt idx="155">
                  <c:v>107.65</c:v>
                </c:pt>
                <c:pt idx="156">
                  <c:v>107.7</c:v>
                </c:pt>
                <c:pt idx="157">
                  <c:v>107.75</c:v>
                </c:pt>
                <c:pt idx="158">
                  <c:v>107.8</c:v>
                </c:pt>
                <c:pt idx="159">
                  <c:v>107.85</c:v>
                </c:pt>
                <c:pt idx="160">
                  <c:v>107.9</c:v>
                </c:pt>
                <c:pt idx="161">
                  <c:v>107.95</c:v>
                </c:pt>
                <c:pt idx="162">
                  <c:v>108</c:v>
                </c:pt>
                <c:pt idx="163">
                  <c:v>108.05</c:v>
                </c:pt>
                <c:pt idx="164">
                  <c:v>108.1</c:v>
                </c:pt>
                <c:pt idx="165">
                  <c:v>108.15</c:v>
                </c:pt>
                <c:pt idx="166">
                  <c:v>108.2</c:v>
                </c:pt>
                <c:pt idx="167">
                  <c:v>108.25</c:v>
                </c:pt>
                <c:pt idx="168">
                  <c:v>108.3</c:v>
                </c:pt>
                <c:pt idx="169">
                  <c:v>108.35</c:v>
                </c:pt>
                <c:pt idx="170">
                  <c:v>108.4</c:v>
                </c:pt>
                <c:pt idx="171">
                  <c:v>108.45</c:v>
                </c:pt>
                <c:pt idx="172">
                  <c:v>108.5</c:v>
                </c:pt>
                <c:pt idx="173">
                  <c:v>108.55</c:v>
                </c:pt>
                <c:pt idx="174">
                  <c:v>108.6</c:v>
                </c:pt>
                <c:pt idx="175">
                  <c:v>108.65</c:v>
                </c:pt>
                <c:pt idx="176">
                  <c:v>108.7</c:v>
                </c:pt>
                <c:pt idx="177">
                  <c:v>108.75</c:v>
                </c:pt>
                <c:pt idx="178">
                  <c:v>108.8</c:v>
                </c:pt>
                <c:pt idx="179">
                  <c:v>108.85</c:v>
                </c:pt>
                <c:pt idx="180">
                  <c:v>108.9</c:v>
                </c:pt>
                <c:pt idx="181">
                  <c:v>108.95</c:v>
                </c:pt>
                <c:pt idx="182">
                  <c:v>109</c:v>
                </c:pt>
                <c:pt idx="183">
                  <c:v>109.05</c:v>
                </c:pt>
                <c:pt idx="184">
                  <c:v>109.1</c:v>
                </c:pt>
                <c:pt idx="185">
                  <c:v>109.15</c:v>
                </c:pt>
                <c:pt idx="186">
                  <c:v>109.2</c:v>
                </c:pt>
                <c:pt idx="187">
                  <c:v>109.25</c:v>
                </c:pt>
                <c:pt idx="188">
                  <c:v>109.3</c:v>
                </c:pt>
                <c:pt idx="189">
                  <c:v>109.35</c:v>
                </c:pt>
                <c:pt idx="190">
                  <c:v>109.4</c:v>
                </c:pt>
                <c:pt idx="191">
                  <c:v>109.45</c:v>
                </c:pt>
                <c:pt idx="192">
                  <c:v>109.5</c:v>
                </c:pt>
                <c:pt idx="193">
                  <c:v>109.55</c:v>
                </c:pt>
                <c:pt idx="194">
                  <c:v>109.6</c:v>
                </c:pt>
                <c:pt idx="195">
                  <c:v>109.65</c:v>
                </c:pt>
                <c:pt idx="196">
                  <c:v>109.7</c:v>
                </c:pt>
                <c:pt idx="197">
                  <c:v>109.75</c:v>
                </c:pt>
                <c:pt idx="198">
                  <c:v>109.8</c:v>
                </c:pt>
                <c:pt idx="199">
                  <c:v>109.85</c:v>
                </c:pt>
                <c:pt idx="200">
                  <c:v>109.9</c:v>
                </c:pt>
                <c:pt idx="201">
                  <c:v>109.95</c:v>
                </c:pt>
                <c:pt idx="202">
                  <c:v>110</c:v>
                </c:pt>
                <c:pt idx="203">
                  <c:v>110.05</c:v>
                </c:pt>
                <c:pt idx="204">
                  <c:v>110.1</c:v>
                </c:pt>
                <c:pt idx="205">
                  <c:v>110.15</c:v>
                </c:pt>
                <c:pt idx="206">
                  <c:v>110.2</c:v>
                </c:pt>
                <c:pt idx="207">
                  <c:v>110.25</c:v>
                </c:pt>
                <c:pt idx="208">
                  <c:v>110.3</c:v>
                </c:pt>
                <c:pt idx="209">
                  <c:v>110.35</c:v>
                </c:pt>
                <c:pt idx="210">
                  <c:v>110.4</c:v>
                </c:pt>
                <c:pt idx="211">
                  <c:v>110.45</c:v>
                </c:pt>
                <c:pt idx="212">
                  <c:v>110.5</c:v>
                </c:pt>
                <c:pt idx="213">
                  <c:v>110.55</c:v>
                </c:pt>
                <c:pt idx="214">
                  <c:v>110.6</c:v>
                </c:pt>
                <c:pt idx="215">
                  <c:v>110.65</c:v>
                </c:pt>
                <c:pt idx="216">
                  <c:v>110.7</c:v>
                </c:pt>
                <c:pt idx="217">
                  <c:v>110.75</c:v>
                </c:pt>
                <c:pt idx="218">
                  <c:v>110.8</c:v>
                </c:pt>
                <c:pt idx="219">
                  <c:v>110.85</c:v>
                </c:pt>
                <c:pt idx="220">
                  <c:v>110.9</c:v>
                </c:pt>
                <c:pt idx="221">
                  <c:v>110.95</c:v>
                </c:pt>
                <c:pt idx="222">
                  <c:v>111</c:v>
                </c:pt>
                <c:pt idx="223">
                  <c:v>111.05</c:v>
                </c:pt>
                <c:pt idx="224">
                  <c:v>111.1</c:v>
                </c:pt>
                <c:pt idx="225">
                  <c:v>111.15</c:v>
                </c:pt>
                <c:pt idx="226">
                  <c:v>111.2</c:v>
                </c:pt>
                <c:pt idx="227">
                  <c:v>111.25</c:v>
                </c:pt>
                <c:pt idx="228">
                  <c:v>111.3</c:v>
                </c:pt>
                <c:pt idx="229">
                  <c:v>111.35</c:v>
                </c:pt>
                <c:pt idx="230">
                  <c:v>111.4</c:v>
                </c:pt>
                <c:pt idx="231">
                  <c:v>111.45</c:v>
                </c:pt>
                <c:pt idx="232">
                  <c:v>111.5</c:v>
                </c:pt>
                <c:pt idx="233">
                  <c:v>111.55</c:v>
                </c:pt>
                <c:pt idx="234">
                  <c:v>111.6</c:v>
                </c:pt>
                <c:pt idx="235">
                  <c:v>111.65</c:v>
                </c:pt>
                <c:pt idx="236">
                  <c:v>111.7</c:v>
                </c:pt>
                <c:pt idx="237">
                  <c:v>111.75</c:v>
                </c:pt>
                <c:pt idx="238">
                  <c:v>111.8</c:v>
                </c:pt>
                <c:pt idx="239">
                  <c:v>111.85</c:v>
                </c:pt>
                <c:pt idx="240">
                  <c:v>111.9</c:v>
                </c:pt>
                <c:pt idx="241">
                  <c:v>111.95</c:v>
                </c:pt>
                <c:pt idx="242">
                  <c:v>112</c:v>
                </c:pt>
                <c:pt idx="243">
                  <c:v>112.05</c:v>
                </c:pt>
                <c:pt idx="244">
                  <c:v>112.1</c:v>
                </c:pt>
                <c:pt idx="245">
                  <c:v>112.15</c:v>
                </c:pt>
                <c:pt idx="246">
                  <c:v>112.2</c:v>
                </c:pt>
                <c:pt idx="247">
                  <c:v>112.25</c:v>
                </c:pt>
                <c:pt idx="248">
                  <c:v>112.3</c:v>
                </c:pt>
                <c:pt idx="249">
                  <c:v>112.35</c:v>
                </c:pt>
                <c:pt idx="250">
                  <c:v>112.4</c:v>
                </c:pt>
                <c:pt idx="251">
                  <c:v>112.45</c:v>
                </c:pt>
                <c:pt idx="252">
                  <c:v>112.5</c:v>
                </c:pt>
                <c:pt idx="253">
                  <c:v>112.55</c:v>
                </c:pt>
                <c:pt idx="254">
                  <c:v>112.6</c:v>
                </c:pt>
                <c:pt idx="255">
                  <c:v>112.65</c:v>
                </c:pt>
                <c:pt idx="256">
                  <c:v>112.7</c:v>
                </c:pt>
                <c:pt idx="257">
                  <c:v>112.75</c:v>
                </c:pt>
                <c:pt idx="258">
                  <c:v>112.8</c:v>
                </c:pt>
                <c:pt idx="259">
                  <c:v>112.85</c:v>
                </c:pt>
                <c:pt idx="260">
                  <c:v>112.9</c:v>
                </c:pt>
                <c:pt idx="261">
                  <c:v>112.95</c:v>
                </c:pt>
                <c:pt idx="262">
                  <c:v>113</c:v>
                </c:pt>
                <c:pt idx="263">
                  <c:v>113.05</c:v>
                </c:pt>
                <c:pt idx="264">
                  <c:v>113.1</c:v>
                </c:pt>
                <c:pt idx="265">
                  <c:v>113.15</c:v>
                </c:pt>
                <c:pt idx="266">
                  <c:v>113.2</c:v>
                </c:pt>
                <c:pt idx="267">
                  <c:v>113.25</c:v>
                </c:pt>
                <c:pt idx="268">
                  <c:v>113.3</c:v>
                </c:pt>
                <c:pt idx="269">
                  <c:v>113.35</c:v>
                </c:pt>
                <c:pt idx="270">
                  <c:v>113.4</c:v>
                </c:pt>
                <c:pt idx="271">
                  <c:v>113.45</c:v>
                </c:pt>
                <c:pt idx="272">
                  <c:v>113.5</c:v>
                </c:pt>
                <c:pt idx="273">
                  <c:v>113.55</c:v>
                </c:pt>
                <c:pt idx="274">
                  <c:v>113.6</c:v>
                </c:pt>
                <c:pt idx="275">
                  <c:v>113.65</c:v>
                </c:pt>
                <c:pt idx="276">
                  <c:v>113.7</c:v>
                </c:pt>
                <c:pt idx="277">
                  <c:v>113.75</c:v>
                </c:pt>
                <c:pt idx="278">
                  <c:v>113.8</c:v>
                </c:pt>
                <c:pt idx="279">
                  <c:v>113.85</c:v>
                </c:pt>
                <c:pt idx="280">
                  <c:v>113.9</c:v>
                </c:pt>
                <c:pt idx="281">
                  <c:v>113.95</c:v>
                </c:pt>
                <c:pt idx="282">
                  <c:v>114</c:v>
                </c:pt>
                <c:pt idx="283">
                  <c:v>114.05</c:v>
                </c:pt>
                <c:pt idx="284">
                  <c:v>114.1</c:v>
                </c:pt>
                <c:pt idx="285">
                  <c:v>114.15</c:v>
                </c:pt>
                <c:pt idx="286">
                  <c:v>114.2</c:v>
                </c:pt>
                <c:pt idx="287">
                  <c:v>114.25</c:v>
                </c:pt>
                <c:pt idx="288">
                  <c:v>114.3</c:v>
                </c:pt>
                <c:pt idx="289">
                  <c:v>114.35</c:v>
                </c:pt>
                <c:pt idx="290">
                  <c:v>114.4</c:v>
                </c:pt>
                <c:pt idx="291">
                  <c:v>114.45</c:v>
                </c:pt>
                <c:pt idx="292">
                  <c:v>114.5</c:v>
                </c:pt>
                <c:pt idx="293">
                  <c:v>114.55</c:v>
                </c:pt>
                <c:pt idx="294">
                  <c:v>114.6</c:v>
                </c:pt>
                <c:pt idx="295">
                  <c:v>114.65</c:v>
                </c:pt>
                <c:pt idx="296">
                  <c:v>114.7</c:v>
                </c:pt>
                <c:pt idx="297">
                  <c:v>114.75</c:v>
                </c:pt>
                <c:pt idx="298">
                  <c:v>114.8</c:v>
                </c:pt>
                <c:pt idx="299">
                  <c:v>114.85</c:v>
                </c:pt>
                <c:pt idx="300">
                  <c:v>114.9</c:v>
                </c:pt>
                <c:pt idx="301">
                  <c:v>114.95</c:v>
                </c:pt>
                <c:pt idx="302">
                  <c:v>115</c:v>
                </c:pt>
                <c:pt idx="303">
                  <c:v>115.05</c:v>
                </c:pt>
                <c:pt idx="304">
                  <c:v>115.1</c:v>
                </c:pt>
                <c:pt idx="305">
                  <c:v>115.15</c:v>
                </c:pt>
                <c:pt idx="306">
                  <c:v>115.2</c:v>
                </c:pt>
                <c:pt idx="307">
                  <c:v>115.25</c:v>
                </c:pt>
                <c:pt idx="308">
                  <c:v>115.3</c:v>
                </c:pt>
                <c:pt idx="309">
                  <c:v>115.35</c:v>
                </c:pt>
                <c:pt idx="310">
                  <c:v>115.4</c:v>
                </c:pt>
                <c:pt idx="311">
                  <c:v>115.45</c:v>
                </c:pt>
                <c:pt idx="312">
                  <c:v>115.5</c:v>
                </c:pt>
                <c:pt idx="313">
                  <c:v>115.55</c:v>
                </c:pt>
                <c:pt idx="314">
                  <c:v>115.6</c:v>
                </c:pt>
                <c:pt idx="315">
                  <c:v>115.65</c:v>
                </c:pt>
                <c:pt idx="316">
                  <c:v>115.7</c:v>
                </c:pt>
                <c:pt idx="317">
                  <c:v>115.75</c:v>
                </c:pt>
                <c:pt idx="318">
                  <c:v>115.8</c:v>
                </c:pt>
                <c:pt idx="319">
                  <c:v>115.85</c:v>
                </c:pt>
                <c:pt idx="320">
                  <c:v>115.9</c:v>
                </c:pt>
                <c:pt idx="321">
                  <c:v>115.95</c:v>
                </c:pt>
                <c:pt idx="322">
                  <c:v>116</c:v>
                </c:pt>
                <c:pt idx="323">
                  <c:v>116.05</c:v>
                </c:pt>
                <c:pt idx="324">
                  <c:v>116.1</c:v>
                </c:pt>
                <c:pt idx="325">
                  <c:v>116.15</c:v>
                </c:pt>
                <c:pt idx="326">
                  <c:v>116.2</c:v>
                </c:pt>
                <c:pt idx="327">
                  <c:v>116.25</c:v>
                </c:pt>
                <c:pt idx="328">
                  <c:v>116.3</c:v>
                </c:pt>
                <c:pt idx="329">
                  <c:v>116.35</c:v>
                </c:pt>
                <c:pt idx="330">
                  <c:v>116.4</c:v>
                </c:pt>
                <c:pt idx="331">
                  <c:v>116.45</c:v>
                </c:pt>
                <c:pt idx="332">
                  <c:v>116.5</c:v>
                </c:pt>
                <c:pt idx="333">
                  <c:v>116.55</c:v>
                </c:pt>
                <c:pt idx="334">
                  <c:v>116.6</c:v>
                </c:pt>
                <c:pt idx="335">
                  <c:v>116.65</c:v>
                </c:pt>
                <c:pt idx="336">
                  <c:v>116.7</c:v>
                </c:pt>
                <c:pt idx="337">
                  <c:v>116.75</c:v>
                </c:pt>
                <c:pt idx="338">
                  <c:v>116.8</c:v>
                </c:pt>
                <c:pt idx="339">
                  <c:v>116.85</c:v>
                </c:pt>
                <c:pt idx="340">
                  <c:v>116.9</c:v>
                </c:pt>
                <c:pt idx="341">
                  <c:v>116.95</c:v>
                </c:pt>
                <c:pt idx="342">
                  <c:v>117</c:v>
                </c:pt>
                <c:pt idx="343">
                  <c:v>117.05</c:v>
                </c:pt>
                <c:pt idx="344">
                  <c:v>117.1</c:v>
                </c:pt>
                <c:pt idx="345">
                  <c:v>117.15</c:v>
                </c:pt>
                <c:pt idx="346">
                  <c:v>117.2</c:v>
                </c:pt>
                <c:pt idx="347">
                  <c:v>117.25</c:v>
                </c:pt>
                <c:pt idx="348">
                  <c:v>117.3</c:v>
                </c:pt>
                <c:pt idx="349">
                  <c:v>117.35</c:v>
                </c:pt>
                <c:pt idx="350">
                  <c:v>117.4</c:v>
                </c:pt>
                <c:pt idx="351">
                  <c:v>117.45</c:v>
                </c:pt>
                <c:pt idx="352">
                  <c:v>117.5</c:v>
                </c:pt>
                <c:pt idx="353">
                  <c:v>117.55</c:v>
                </c:pt>
                <c:pt idx="354">
                  <c:v>117.6</c:v>
                </c:pt>
                <c:pt idx="355">
                  <c:v>117.65</c:v>
                </c:pt>
                <c:pt idx="356">
                  <c:v>117.7</c:v>
                </c:pt>
                <c:pt idx="357">
                  <c:v>117.75</c:v>
                </c:pt>
                <c:pt idx="358">
                  <c:v>117.8</c:v>
                </c:pt>
                <c:pt idx="359">
                  <c:v>117.85</c:v>
                </c:pt>
                <c:pt idx="360">
                  <c:v>117.9</c:v>
                </c:pt>
                <c:pt idx="361">
                  <c:v>117.95</c:v>
                </c:pt>
                <c:pt idx="362">
                  <c:v>118</c:v>
                </c:pt>
                <c:pt idx="363">
                  <c:v>118.05</c:v>
                </c:pt>
                <c:pt idx="364">
                  <c:v>118.1</c:v>
                </c:pt>
                <c:pt idx="365">
                  <c:v>118.15</c:v>
                </c:pt>
                <c:pt idx="366">
                  <c:v>118.2</c:v>
                </c:pt>
                <c:pt idx="367">
                  <c:v>118.25</c:v>
                </c:pt>
                <c:pt idx="368">
                  <c:v>118.3</c:v>
                </c:pt>
                <c:pt idx="369">
                  <c:v>118.35</c:v>
                </c:pt>
                <c:pt idx="370">
                  <c:v>118.4</c:v>
                </c:pt>
                <c:pt idx="371">
                  <c:v>118.45</c:v>
                </c:pt>
                <c:pt idx="372">
                  <c:v>118.5</c:v>
                </c:pt>
                <c:pt idx="373">
                  <c:v>118.55</c:v>
                </c:pt>
                <c:pt idx="374">
                  <c:v>118.6</c:v>
                </c:pt>
                <c:pt idx="375">
                  <c:v>118.65</c:v>
                </c:pt>
                <c:pt idx="376">
                  <c:v>118.7</c:v>
                </c:pt>
                <c:pt idx="377">
                  <c:v>118.75</c:v>
                </c:pt>
                <c:pt idx="378">
                  <c:v>118.8</c:v>
                </c:pt>
                <c:pt idx="379">
                  <c:v>118.85</c:v>
                </c:pt>
                <c:pt idx="380">
                  <c:v>118.9</c:v>
                </c:pt>
                <c:pt idx="381">
                  <c:v>118.95</c:v>
                </c:pt>
                <c:pt idx="382">
                  <c:v>119</c:v>
                </c:pt>
                <c:pt idx="383">
                  <c:v>119.05</c:v>
                </c:pt>
                <c:pt idx="384">
                  <c:v>119.1</c:v>
                </c:pt>
                <c:pt idx="385">
                  <c:v>119.15</c:v>
                </c:pt>
                <c:pt idx="386">
                  <c:v>119.2</c:v>
                </c:pt>
                <c:pt idx="387">
                  <c:v>119.25</c:v>
                </c:pt>
                <c:pt idx="388">
                  <c:v>119.3</c:v>
                </c:pt>
                <c:pt idx="389">
                  <c:v>119.35</c:v>
                </c:pt>
                <c:pt idx="390">
                  <c:v>119.4</c:v>
                </c:pt>
                <c:pt idx="391">
                  <c:v>119.45</c:v>
                </c:pt>
                <c:pt idx="392">
                  <c:v>119.5</c:v>
                </c:pt>
                <c:pt idx="393">
                  <c:v>119.55</c:v>
                </c:pt>
                <c:pt idx="394">
                  <c:v>119.6</c:v>
                </c:pt>
                <c:pt idx="395">
                  <c:v>119.65</c:v>
                </c:pt>
                <c:pt idx="396">
                  <c:v>119.7</c:v>
                </c:pt>
                <c:pt idx="397">
                  <c:v>119.75</c:v>
                </c:pt>
                <c:pt idx="398">
                  <c:v>119.8</c:v>
                </c:pt>
                <c:pt idx="399">
                  <c:v>119.85</c:v>
                </c:pt>
                <c:pt idx="400">
                  <c:v>119.9</c:v>
                </c:pt>
                <c:pt idx="401">
                  <c:v>119.95</c:v>
                </c:pt>
                <c:pt idx="402">
                  <c:v>120</c:v>
                </c:pt>
                <c:pt idx="403">
                  <c:v>120.05</c:v>
                </c:pt>
                <c:pt idx="404">
                  <c:v>120.1</c:v>
                </c:pt>
                <c:pt idx="405">
                  <c:v>120.15</c:v>
                </c:pt>
                <c:pt idx="406">
                  <c:v>120.2</c:v>
                </c:pt>
                <c:pt idx="407">
                  <c:v>120.25</c:v>
                </c:pt>
                <c:pt idx="408">
                  <c:v>120.3</c:v>
                </c:pt>
                <c:pt idx="409">
                  <c:v>120.35</c:v>
                </c:pt>
                <c:pt idx="410">
                  <c:v>120.4</c:v>
                </c:pt>
                <c:pt idx="411">
                  <c:v>120.45</c:v>
                </c:pt>
                <c:pt idx="412">
                  <c:v>120.5</c:v>
                </c:pt>
                <c:pt idx="413">
                  <c:v>120.55</c:v>
                </c:pt>
                <c:pt idx="414">
                  <c:v>120.6</c:v>
                </c:pt>
                <c:pt idx="415">
                  <c:v>120.65</c:v>
                </c:pt>
                <c:pt idx="416">
                  <c:v>120.7</c:v>
                </c:pt>
                <c:pt idx="417">
                  <c:v>120.75</c:v>
                </c:pt>
                <c:pt idx="418">
                  <c:v>120.8</c:v>
                </c:pt>
                <c:pt idx="419">
                  <c:v>120.85</c:v>
                </c:pt>
                <c:pt idx="420">
                  <c:v>120.9</c:v>
                </c:pt>
                <c:pt idx="421">
                  <c:v>120.95</c:v>
                </c:pt>
                <c:pt idx="422">
                  <c:v>121</c:v>
                </c:pt>
                <c:pt idx="423">
                  <c:v>121.05</c:v>
                </c:pt>
                <c:pt idx="424">
                  <c:v>121.1</c:v>
                </c:pt>
                <c:pt idx="425">
                  <c:v>121.15</c:v>
                </c:pt>
                <c:pt idx="426">
                  <c:v>121.2</c:v>
                </c:pt>
                <c:pt idx="427">
                  <c:v>121.25</c:v>
                </c:pt>
                <c:pt idx="428">
                  <c:v>121.3</c:v>
                </c:pt>
                <c:pt idx="429">
                  <c:v>121.35</c:v>
                </c:pt>
                <c:pt idx="430">
                  <c:v>121.4</c:v>
                </c:pt>
                <c:pt idx="431">
                  <c:v>121.45</c:v>
                </c:pt>
                <c:pt idx="432">
                  <c:v>121.5</c:v>
                </c:pt>
                <c:pt idx="433">
                  <c:v>121.55</c:v>
                </c:pt>
                <c:pt idx="434">
                  <c:v>121.6</c:v>
                </c:pt>
                <c:pt idx="435">
                  <c:v>121.65</c:v>
                </c:pt>
                <c:pt idx="436">
                  <c:v>121.7</c:v>
                </c:pt>
                <c:pt idx="437">
                  <c:v>121.75</c:v>
                </c:pt>
                <c:pt idx="438">
                  <c:v>121.8</c:v>
                </c:pt>
                <c:pt idx="439">
                  <c:v>121.85</c:v>
                </c:pt>
                <c:pt idx="440">
                  <c:v>121.9</c:v>
                </c:pt>
                <c:pt idx="441">
                  <c:v>121.95</c:v>
                </c:pt>
                <c:pt idx="442">
                  <c:v>122</c:v>
                </c:pt>
                <c:pt idx="443">
                  <c:v>122.05</c:v>
                </c:pt>
                <c:pt idx="444">
                  <c:v>122.1</c:v>
                </c:pt>
                <c:pt idx="445">
                  <c:v>122.15</c:v>
                </c:pt>
                <c:pt idx="446">
                  <c:v>122.2</c:v>
                </c:pt>
                <c:pt idx="447">
                  <c:v>122.25</c:v>
                </c:pt>
                <c:pt idx="448">
                  <c:v>122.3</c:v>
                </c:pt>
                <c:pt idx="449">
                  <c:v>122.35</c:v>
                </c:pt>
                <c:pt idx="450">
                  <c:v>122.4</c:v>
                </c:pt>
                <c:pt idx="451">
                  <c:v>122.45</c:v>
                </c:pt>
                <c:pt idx="452">
                  <c:v>122.5</c:v>
                </c:pt>
                <c:pt idx="453">
                  <c:v>122.55</c:v>
                </c:pt>
                <c:pt idx="454">
                  <c:v>122.6</c:v>
                </c:pt>
                <c:pt idx="455">
                  <c:v>122.65</c:v>
                </c:pt>
                <c:pt idx="456">
                  <c:v>122.7</c:v>
                </c:pt>
                <c:pt idx="457">
                  <c:v>122.75</c:v>
                </c:pt>
                <c:pt idx="458">
                  <c:v>122.8</c:v>
                </c:pt>
                <c:pt idx="459">
                  <c:v>122.85</c:v>
                </c:pt>
                <c:pt idx="460">
                  <c:v>122.9</c:v>
                </c:pt>
                <c:pt idx="461">
                  <c:v>122.95</c:v>
                </c:pt>
                <c:pt idx="462">
                  <c:v>123</c:v>
                </c:pt>
                <c:pt idx="463">
                  <c:v>123.05</c:v>
                </c:pt>
                <c:pt idx="464">
                  <c:v>123.1</c:v>
                </c:pt>
                <c:pt idx="465">
                  <c:v>123.15</c:v>
                </c:pt>
                <c:pt idx="466">
                  <c:v>123.2</c:v>
                </c:pt>
                <c:pt idx="467">
                  <c:v>123.25</c:v>
                </c:pt>
                <c:pt idx="468">
                  <c:v>123.3</c:v>
                </c:pt>
                <c:pt idx="469">
                  <c:v>123.35</c:v>
                </c:pt>
                <c:pt idx="470">
                  <c:v>123.4</c:v>
                </c:pt>
                <c:pt idx="471">
                  <c:v>123.45</c:v>
                </c:pt>
                <c:pt idx="472">
                  <c:v>123.5</c:v>
                </c:pt>
                <c:pt idx="473">
                  <c:v>123.55</c:v>
                </c:pt>
                <c:pt idx="474">
                  <c:v>123.6</c:v>
                </c:pt>
                <c:pt idx="475">
                  <c:v>123.65</c:v>
                </c:pt>
                <c:pt idx="476">
                  <c:v>123.7</c:v>
                </c:pt>
                <c:pt idx="477">
                  <c:v>123.75</c:v>
                </c:pt>
                <c:pt idx="478">
                  <c:v>123.8</c:v>
                </c:pt>
                <c:pt idx="479">
                  <c:v>123.85</c:v>
                </c:pt>
                <c:pt idx="480">
                  <c:v>123.9</c:v>
                </c:pt>
                <c:pt idx="481">
                  <c:v>123.95</c:v>
                </c:pt>
                <c:pt idx="482">
                  <c:v>124</c:v>
                </c:pt>
                <c:pt idx="483">
                  <c:v>124.05</c:v>
                </c:pt>
                <c:pt idx="484">
                  <c:v>124.1</c:v>
                </c:pt>
                <c:pt idx="485">
                  <c:v>124.15</c:v>
                </c:pt>
                <c:pt idx="486">
                  <c:v>124.2</c:v>
                </c:pt>
                <c:pt idx="487">
                  <c:v>124.25</c:v>
                </c:pt>
                <c:pt idx="488">
                  <c:v>124.3</c:v>
                </c:pt>
                <c:pt idx="489">
                  <c:v>124.35</c:v>
                </c:pt>
                <c:pt idx="490">
                  <c:v>124.4</c:v>
                </c:pt>
                <c:pt idx="491">
                  <c:v>124.45</c:v>
                </c:pt>
                <c:pt idx="492">
                  <c:v>124.5</c:v>
                </c:pt>
                <c:pt idx="493">
                  <c:v>124.55</c:v>
                </c:pt>
                <c:pt idx="494">
                  <c:v>124.6</c:v>
                </c:pt>
                <c:pt idx="495">
                  <c:v>124.65</c:v>
                </c:pt>
                <c:pt idx="496">
                  <c:v>124.7</c:v>
                </c:pt>
                <c:pt idx="497">
                  <c:v>124.75</c:v>
                </c:pt>
                <c:pt idx="498">
                  <c:v>124.8</c:v>
                </c:pt>
                <c:pt idx="499">
                  <c:v>124.85</c:v>
                </c:pt>
                <c:pt idx="500">
                  <c:v>124.9</c:v>
                </c:pt>
                <c:pt idx="501">
                  <c:v>124.95</c:v>
                </c:pt>
                <c:pt idx="502">
                  <c:v>125</c:v>
                </c:pt>
                <c:pt idx="503">
                  <c:v>125.05</c:v>
                </c:pt>
                <c:pt idx="504">
                  <c:v>125.1</c:v>
                </c:pt>
                <c:pt idx="505">
                  <c:v>125.15</c:v>
                </c:pt>
                <c:pt idx="506">
                  <c:v>125.2</c:v>
                </c:pt>
                <c:pt idx="507">
                  <c:v>125.25</c:v>
                </c:pt>
                <c:pt idx="508">
                  <c:v>125.3</c:v>
                </c:pt>
                <c:pt idx="509">
                  <c:v>125.35</c:v>
                </c:pt>
                <c:pt idx="510">
                  <c:v>125.4</c:v>
                </c:pt>
                <c:pt idx="511">
                  <c:v>125.45</c:v>
                </c:pt>
                <c:pt idx="512">
                  <c:v>125.5</c:v>
                </c:pt>
                <c:pt idx="513">
                  <c:v>125.55</c:v>
                </c:pt>
                <c:pt idx="514">
                  <c:v>125.6</c:v>
                </c:pt>
                <c:pt idx="515">
                  <c:v>125.65</c:v>
                </c:pt>
                <c:pt idx="516">
                  <c:v>125.7</c:v>
                </c:pt>
                <c:pt idx="517">
                  <c:v>125.75</c:v>
                </c:pt>
                <c:pt idx="518">
                  <c:v>125.8</c:v>
                </c:pt>
                <c:pt idx="519">
                  <c:v>125.85</c:v>
                </c:pt>
                <c:pt idx="520">
                  <c:v>125.9</c:v>
                </c:pt>
                <c:pt idx="521">
                  <c:v>125.95</c:v>
                </c:pt>
                <c:pt idx="522">
                  <c:v>126</c:v>
                </c:pt>
                <c:pt idx="523">
                  <c:v>126.05</c:v>
                </c:pt>
                <c:pt idx="524">
                  <c:v>126.1</c:v>
                </c:pt>
                <c:pt idx="525">
                  <c:v>126.15</c:v>
                </c:pt>
                <c:pt idx="526">
                  <c:v>126.2</c:v>
                </c:pt>
                <c:pt idx="527">
                  <c:v>126.25</c:v>
                </c:pt>
                <c:pt idx="528">
                  <c:v>126.3</c:v>
                </c:pt>
                <c:pt idx="529">
                  <c:v>126.35</c:v>
                </c:pt>
                <c:pt idx="530">
                  <c:v>126.4</c:v>
                </c:pt>
                <c:pt idx="531">
                  <c:v>126.45</c:v>
                </c:pt>
                <c:pt idx="532">
                  <c:v>126.5</c:v>
                </c:pt>
                <c:pt idx="533">
                  <c:v>126.55</c:v>
                </c:pt>
                <c:pt idx="534">
                  <c:v>126.6</c:v>
                </c:pt>
                <c:pt idx="535">
                  <c:v>126.65</c:v>
                </c:pt>
                <c:pt idx="536">
                  <c:v>126.7</c:v>
                </c:pt>
                <c:pt idx="537">
                  <c:v>126.75</c:v>
                </c:pt>
                <c:pt idx="538">
                  <c:v>126.8</c:v>
                </c:pt>
                <c:pt idx="539">
                  <c:v>126.85</c:v>
                </c:pt>
                <c:pt idx="540">
                  <c:v>126.9</c:v>
                </c:pt>
                <c:pt idx="541">
                  <c:v>126.95</c:v>
                </c:pt>
                <c:pt idx="542">
                  <c:v>127</c:v>
                </c:pt>
                <c:pt idx="543">
                  <c:v>127.05</c:v>
                </c:pt>
                <c:pt idx="544">
                  <c:v>127.1</c:v>
                </c:pt>
                <c:pt idx="545">
                  <c:v>127.15</c:v>
                </c:pt>
                <c:pt idx="546">
                  <c:v>127.2</c:v>
                </c:pt>
                <c:pt idx="547">
                  <c:v>127.25</c:v>
                </c:pt>
                <c:pt idx="548">
                  <c:v>127.3</c:v>
                </c:pt>
                <c:pt idx="549">
                  <c:v>127.35</c:v>
                </c:pt>
                <c:pt idx="550">
                  <c:v>127.4</c:v>
                </c:pt>
                <c:pt idx="551">
                  <c:v>127.45</c:v>
                </c:pt>
                <c:pt idx="552">
                  <c:v>127.5</c:v>
                </c:pt>
                <c:pt idx="553">
                  <c:v>127.55</c:v>
                </c:pt>
                <c:pt idx="554">
                  <c:v>127.6</c:v>
                </c:pt>
                <c:pt idx="555">
                  <c:v>127.65</c:v>
                </c:pt>
                <c:pt idx="556">
                  <c:v>127.7</c:v>
                </c:pt>
                <c:pt idx="557">
                  <c:v>127.75</c:v>
                </c:pt>
                <c:pt idx="558">
                  <c:v>127.8</c:v>
                </c:pt>
                <c:pt idx="559">
                  <c:v>127.85</c:v>
                </c:pt>
                <c:pt idx="560">
                  <c:v>127.9</c:v>
                </c:pt>
                <c:pt idx="561">
                  <c:v>127.95</c:v>
                </c:pt>
                <c:pt idx="562">
                  <c:v>128</c:v>
                </c:pt>
                <c:pt idx="563">
                  <c:v>128.05000000000001</c:v>
                </c:pt>
                <c:pt idx="564">
                  <c:v>128.1</c:v>
                </c:pt>
                <c:pt idx="565">
                  <c:v>128.15</c:v>
                </c:pt>
                <c:pt idx="566">
                  <c:v>128.19999999999999</c:v>
                </c:pt>
                <c:pt idx="567">
                  <c:v>128.25</c:v>
                </c:pt>
                <c:pt idx="568">
                  <c:v>128.30000000000001</c:v>
                </c:pt>
                <c:pt idx="569">
                  <c:v>128.35</c:v>
                </c:pt>
                <c:pt idx="570">
                  <c:v>128.4</c:v>
                </c:pt>
                <c:pt idx="571">
                  <c:v>128.44999999999999</c:v>
                </c:pt>
                <c:pt idx="572">
                  <c:v>128.5</c:v>
                </c:pt>
                <c:pt idx="573">
                  <c:v>128.55000000000001</c:v>
                </c:pt>
                <c:pt idx="574">
                  <c:v>128.6</c:v>
                </c:pt>
                <c:pt idx="575">
                  <c:v>128.65</c:v>
                </c:pt>
                <c:pt idx="576">
                  <c:v>128.69999999999999</c:v>
                </c:pt>
                <c:pt idx="577">
                  <c:v>128.75</c:v>
                </c:pt>
                <c:pt idx="578">
                  <c:v>128.80000000000001</c:v>
                </c:pt>
                <c:pt idx="579">
                  <c:v>128.85</c:v>
                </c:pt>
                <c:pt idx="580">
                  <c:v>128.9</c:v>
                </c:pt>
                <c:pt idx="581">
                  <c:v>128.94999999999999</c:v>
                </c:pt>
                <c:pt idx="582">
                  <c:v>129</c:v>
                </c:pt>
                <c:pt idx="583">
                  <c:v>129.05000000000001</c:v>
                </c:pt>
                <c:pt idx="584">
                  <c:v>129.1</c:v>
                </c:pt>
                <c:pt idx="585">
                  <c:v>129.15</c:v>
                </c:pt>
                <c:pt idx="586">
                  <c:v>129.19999999999999</c:v>
                </c:pt>
                <c:pt idx="587">
                  <c:v>129.25</c:v>
                </c:pt>
                <c:pt idx="588">
                  <c:v>129.30000000000001</c:v>
                </c:pt>
                <c:pt idx="589">
                  <c:v>129.35</c:v>
                </c:pt>
                <c:pt idx="590">
                  <c:v>129.4</c:v>
                </c:pt>
                <c:pt idx="591">
                  <c:v>129.44999999999999</c:v>
                </c:pt>
                <c:pt idx="592">
                  <c:v>129.5</c:v>
                </c:pt>
                <c:pt idx="593">
                  <c:v>129.55000000000001</c:v>
                </c:pt>
                <c:pt idx="594">
                  <c:v>129.6</c:v>
                </c:pt>
                <c:pt idx="595">
                  <c:v>129.65</c:v>
                </c:pt>
                <c:pt idx="596">
                  <c:v>129.69999999999999</c:v>
                </c:pt>
                <c:pt idx="597">
                  <c:v>129.75</c:v>
                </c:pt>
                <c:pt idx="598">
                  <c:v>129.80000000000001</c:v>
                </c:pt>
                <c:pt idx="599">
                  <c:v>129.85</c:v>
                </c:pt>
                <c:pt idx="600">
                  <c:v>129.9</c:v>
                </c:pt>
                <c:pt idx="601">
                  <c:v>129.94999999999999</c:v>
                </c:pt>
                <c:pt idx="602">
                  <c:v>130</c:v>
                </c:pt>
                <c:pt idx="603">
                  <c:v>130.05000000000001</c:v>
                </c:pt>
                <c:pt idx="604">
                  <c:v>130.1</c:v>
                </c:pt>
                <c:pt idx="605">
                  <c:v>130.15</c:v>
                </c:pt>
                <c:pt idx="606">
                  <c:v>130.19999999999999</c:v>
                </c:pt>
                <c:pt idx="607">
                  <c:v>130.25</c:v>
                </c:pt>
                <c:pt idx="608">
                  <c:v>130.30000000000001</c:v>
                </c:pt>
                <c:pt idx="609">
                  <c:v>130.35</c:v>
                </c:pt>
                <c:pt idx="610">
                  <c:v>130.4</c:v>
                </c:pt>
                <c:pt idx="611">
                  <c:v>130.44999999999999</c:v>
                </c:pt>
                <c:pt idx="612">
                  <c:v>130.5</c:v>
                </c:pt>
                <c:pt idx="613">
                  <c:v>130.55000000000001</c:v>
                </c:pt>
                <c:pt idx="614">
                  <c:v>130.6</c:v>
                </c:pt>
                <c:pt idx="615">
                  <c:v>130.65</c:v>
                </c:pt>
                <c:pt idx="616">
                  <c:v>130.69999999999999</c:v>
                </c:pt>
                <c:pt idx="617">
                  <c:v>130.75</c:v>
                </c:pt>
                <c:pt idx="618">
                  <c:v>130.80000000000001</c:v>
                </c:pt>
                <c:pt idx="619">
                  <c:v>130.85</c:v>
                </c:pt>
                <c:pt idx="620">
                  <c:v>130.9</c:v>
                </c:pt>
                <c:pt idx="621">
                  <c:v>130.94999999999999</c:v>
                </c:pt>
                <c:pt idx="622">
                  <c:v>131</c:v>
                </c:pt>
                <c:pt idx="623">
                  <c:v>131.05000000000001</c:v>
                </c:pt>
                <c:pt idx="624">
                  <c:v>131.1</c:v>
                </c:pt>
                <c:pt idx="625">
                  <c:v>131.15</c:v>
                </c:pt>
                <c:pt idx="626">
                  <c:v>131.19999999999999</c:v>
                </c:pt>
                <c:pt idx="627">
                  <c:v>131.25</c:v>
                </c:pt>
                <c:pt idx="628">
                  <c:v>131.30000000000001</c:v>
                </c:pt>
                <c:pt idx="629">
                  <c:v>131.35</c:v>
                </c:pt>
                <c:pt idx="630">
                  <c:v>131.4</c:v>
                </c:pt>
                <c:pt idx="631">
                  <c:v>131.44999999999999</c:v>
                </c:pt>
                <c:pt idx="632">
                  <c:v>131.5</c:v>
                </c:pt>
                <c:pt idx="633">
                  <c:v>131.55000000000001</c:v>
                </c:pt>
                <c:pt idx="634">
                  <c:v>131.6</c:v>
                </c:pt>
                <c:pt idx="635">
                  <c:v>131.65</c:v>
                </c:pt>
                <c:pt idx="636">
                  <c:v>131.69999999999999</c:v>
                </c:pt>
                <c:pt idx="637">
                  <c:v>131.75</c:v>
                </c:pt>
                <c:pt idx="638">
                  <c:v>131.80000000000001</c:v>
                </c:pt>
                <c:pt idx="639">
                  <c:v>131.85</c:v>
                </c:pt>
                <c:pt idx="640">
                  <c:v>131.9</c:v>
                </c:pt>
                <c:pt idx="641">
                  <c:v>131.94999999999999</c:v>
                </c:pt>
                <c:pt idx="642">
                  <c:v>132</c:v>
                </c:pt>
                <c:pt idx="643">
                  <c:v>132.05000000000001</c:v>
                </c:pt>
                <c:pt idx="644">
                  <c:v>132.1</c:v>
                </c:pt>
                <c:pt idx="645">
                  <c:v>132.15</c:v>
                </c:pt>
                <c:pt idx="646">
                  <c:v>132.19999999999999</c:v>
                </c:pt>
                <c:pt idx="647">
                  <c:v>132.25</c:v>
                </c:pt>
                <c:pt idx="648">
                  <c:v>132.30000000000001</c:v>
                </c:pt>
                <c:pt idx="649">
                  <c:v>132.35</c:v>
                </c:pt>
                <c:pt idx="650">
                  <c:v>132.4</c:v>
                </c:pt>
                <c:pt idx="651">
                  <c:v>132.44999999999999</c:v>
                </c:pt>
                <c:pt idx="652">
                  <c:v>132.5</c:v>
                </c:pt>
                <c:pt idx="653">
                  <c:v>132.55000000000001</c:v>
                </c:pt>
                <c:pt idx="654">
                  <c:v>132.6</c:v>
                </c:pt>
                <c:pt idx="655">
                  <c:v>132.65</c:v>
                </c:pt>
                <c:pt idx="656">
                  <c:v>132.69999999999999</c:v>
                </c:pt>
                <c:pt idx="657">
                  <c:v>132.75</c:v>
                </c:pt>
                <c:pt idx="658">
                  <c:v>132.80000000000001</c:v>
                </c:pt>
                <c:pt idx="659">
                  <c:v>132.85</c:v>
                </c:pt>
                <c:pt idx="660">
                  <c:v>132.9</c:v>
                </c:pt>
                <c:pt idx="661">
                  <c:v>132.94999999999999</c:v>
                </c:pt>
                <c:pt idx="662">
                  <c:v>133</c:v>
                </c:pt>
                <c:pt idx="663">
                  <c:v>133.05000000000001</c:v>
                </c:pt>
                <c:pt idx="664">
                  <c:v>133.1</c:v>
                </c:pt>
                <c:pt idx="665">
                  <c:v>133.15</c:v>
                </c:pt>
                <c:pt idx="666">
                  <c:v>133.19999999999999</c:v>
                </c:pt>
                <c:pt idx="667">
                  <c:v>133.25</c:v>
                </c:pt>
                <c:pt idx="668">
                  <c:v>133.30000000000001</c:v>
                </c:pt>
                <c:pt idx="669">
                  <c:v>133.35</c:v>
                </c:pt>
                <c:pt idx="670">
                  <c:v>133.4</c:v>
                </c:pt>
                <c:pt idx="671">
                  <c:v>133.44999999999999</c:v>
                </c:pt>
                <c:pt idx="672">
                  <c:v>133.5</c:v>
                </c:pt>
                <c:pt idx="673">
                  <c:v>133.55000000000001</c:v>
                </c:pt>
                <c:pt idx="674">
                  <c:v>133.6</c:v>
                </c:pt>
                <c:pt idx="675">
                  <c:v>133.65</c:v>
                </c:pt>
                <c:pt idx="676">
                  <c:v>133.69999999999999</c:v>
                </c:pt>
                <c:pt idx="677">
                  <c:v>133.75</c:v>
                </c:pt>
                <c:pt idx="678">
                  <c:v>133.80000000000001</c:v>
                </c:pt>
                <c:pt idx="679">
                  <c:v>133.85</c:v>
                </c:pt>
                <c:pt idx="680">
                  <c:v>133.9</c:v>
                </c:pt>
                <c:pt idx="681">
                  <c:v>133.94999999999999</c:v>
                </c:pt>
                <c:pt idx="682">
                  <c:v>134</c:v>
                </c:pt>
                <c:pt idx="683">
                  <c:v>134.05000000000001</c:v>
                </c:pt>
                <c:pt idx="684">
                  <c:v>134.1</c:v>
                </c:pt>
                <c:pt idx="685">
                  <c:v>134.15</c:v>
                </c:pt>
                <c:pt idx="686">
                  <c:v>134.19999999999999</c:v>
                </c:pt>
                <c:pt idx="687">
                  <c:v>134.25</c:v>
                </c:pt>
                <c:pt idx="688">
                  <c:v>134.30000000000001</c:v>
                </c:pt>
                <c:pt idx="689">
                  <c:v>134.35</c:v>
                </c:pt>
                <c:pt idx="690">
                  <c:v>134.4</c:v>
                </c:pt>
                <c:pt idx="691">
                  <c:v>134.44999999999999</c:v>
                </c:pt>
                <c:pt idx="692">
                  <c:v>134.5</c:v>
                </c:pt>
                <c:pt idx="693">
                  <c:v>134.55000000000001</c:v>
                </c:pt>
                <c:pt idx="694">
                  <c:v>134.6</c:v>
                </c:pt>
                <c:pt idx="695">
                  <c:v>134.65</c:v>
                </c:pt>
                <c:pt idx="696">
                  <c:v>134.69999999999999</c:v>
                </c:pt>
                <c:pt idx="697">
                  <c:v>134.75</c:v>
                </c:pt>
                <c:pt idx="698">
                  <c:v>134.80000000000001</c:v>
                </c:pt>
                <c:pt idx="699">
                  <c:v>134.85</c:v>
                </c:pt>
                <c:pt idx="700">
                  <c:v>134.9</c:v>
                </c:pt>
                <c:pt idx="701">
                  <c:v>134.94999999999999</c:v>
                </c:pt>
                <c:pt idx="702">
                  <c:v>135</c:v>
                </c:pt>
                <c:pt idx="703">
                  <c:v>135.05000000000001</c:v>
                </c:pt>
                <c:pt idx="704">
                  <c:v>135.1</c:v>
                </c:pt>
                <c:pt idx="705">
                  <c:v>135.15</c:v>
                </c:pt>
                <c:pt idx="706">
                  <c:v>135.19999999999999</c:v>
                </c:pt>
                <c:pt idx="707">
                  <c:v>135.25</c:v>
                </c:pt>
                <c:pt idx="708">
                  <c:v>135.30000000000001</c:v>
                </c:pt>
                <c:pt idx="709">
                  <c:v>135.35</c:v>
                </c:pt>
                <c:pt idx="710">
                  <c:v>135.4</c:v>
                </c:pt>
                <c:pt idx="711">
                  <c:v>135.44999999999999</c:v>
                </c:pt>
                <c:pt idx="712">
                  <c:v>135.5</c:v>
                </c:pt>
                <c:pt idx="713">
                  <c:v>135.55000000000001</c:v>
                </c:pt>
                <c:pt idx="714">
                  <c:v>135.6</c:v>
                </c:pt>
                <c:pt idx="715">
                  <c:v>135.65</c:v>
                </c:pt>
                <c:pt idx="716">
                  <c:v>135.69999999999999</c:v>
                </c:pt>
                <c:pt idx="717">
                  <c:v>135.75</c:v>
                </c:pt>
                <c:pt idx="718">
                  <c:v>135.80000000000001</c:v>
                </c:pt>
                <c:pt idx="719">
                  <c:v>135.85</c:v>
                </c:pt>
                <c:pt idx="720">
                  <c:v>135.9</c:v>
                </c:pt>
                <c:pt idx="721">
                  <c:v>135.94999999999999</c:v>
                </c:pt>
                <c:pt idx="722">
                  <c:v>136</c:v>
                </c:pt>
                <c:pt idx="723">
                  <c:v>136.05000000000001</c:v>
                </c:pt>
                <c:pt idx="724">
                  <c:v>136.1</c:v>
                </c:pt>
                <c:pt idx="725">
                  <c:v>136.15</c:v>
                </c:pt>
                <c:pt idx="726">
                  <c:v>136.19999999999999</c:v>
                </c:pt>
                <c:pt idx="727">
                  <c:v>136.25</c:v>
                </c:pt>
                <c:pt idx="728">
                  <c:v>136.30000000000001</c:v>
                </c:pt>
                <c:pt idx="729">
                  <c:v>136.35</c:v>
                </c:pt>
                <c:pt idx="730">
                  <c:v>136.4</c:v>
                </c:pt>
                <c:pt idx="731">
                  <c:v>136.44999999999999</c:v>
                </c:pt>
                <c:pt idx="732">
                  <c:v>136.5</c:v>
                </c:pt>
                <c:pt idx="733">
                  <c:v>136.55000000000001</c:v>
                </c:pt>
                <c:pt idx="734">
                  <c:v>136.6</c:v>
                </c:pt>
                <c:pt idx="735">
                  <c:v>136.65</c:v>
                </c:pt>
                <c:pt idx="736">
                  <c:v>136.69999999999999</c:v>
                </c:pt>
                <c:pt idx="737">
                  <c:v>136.75</c:v>
                </c:pt>
                <c:pt idx="738">
                  <c:v>136.80000000000001</c:v>
                </c:pt>
                <c:pt idx="739">
                  <c:v>136.85</c:v>
                </c:pt>
                <c:pt idx="740">
                  <c:v>136.9</c:v>
                </c:pt>
                <c:pt idx="741">
                  <c:v>136.94999999999999</c:v>
                </c:pt>
                <c:pt idx="742">
                  <c:v>137</c:v>
                </c:pt>
                <c:pt idx="743">
                  <c:v>137.05000000000001</c:v>
                </c:pt>
                <c:pt idx="744">
                  <c:v>137.1</c:v>
                </c:pt>
                <c:pt idx="745">
                  <c:v>137.15</c:v>
                </c:pt>
                <c:pt idx="746">
                  <c:v>137.19999999999999</c:v>
                </c:pt>
                <c:pt idx="747">
                  <c:v>137.25</c:v>
                </c:pt>
                <c:pt idx="748">
                  <c:v>137.30000000000001</c:v>
                </c:pt>
                <c:pt idx="749">
                  <c:v>137.35</c:v>
                </c:pt>
                <c:pt idx="750">
                  <c:v>137.4</c:v>
                </c:pt>
                <c:pt idx="751">
                  <c:v>137.44999999999999</c:v>
                </c:pt>
                <c:pt idx="752">
                  <c:v>137.5</c:v>
                </c:pt>
                <c:pt idx="753">
                  <c:v>137.55000000000001</c:v>
                </c:pt>
                <c:pt idx="754">
                  <c:v>137.6</c:v>
                </c:pt>
                <c:pt idx="755">
                  <c:v>137.65</c:v>
                </c:pt>
                <c:pt idx="756">
                  <c:v>137.69999999999999</c:v>
                </c:pt>
                <c:pt idx="757">
                  <c:v>137.75</c:v>
                </c:pt>
                <c:pt idx="758">
                  <c:v>137.80000000000001</c:v>
                </c:pt>
                <c:pt idx="759">
                  <c:v>137.85</c:v>
                </c:pt>
                <c:pt idx="760">
                  <c:v>137.9</c:v>
                </c:pt>
                <c:pt idx="761">
                  <c:v>137.94999999999999</c:v>
                </c:pt>
                <c:pt idx="762">
                  <c:v>138</c:v>
                </c:pt>
                <c:pt idx="763">
                  <c:v>138.05000000000001</c:v>
                </c:pt>
                <c:pt idx="764">
                  <c:v>138.1</c:v>
                </c:pt>
                <c:pt idx="765">
                  <c:v>138.15</c:v>
                </c:pt>
                <c:pt idx="766">
                  <c:v>138.19999999999999</c:v>
                </c:pt>
                <c:pt idx="767">
                  <c:v>138.25</c:v>
                </c:pt>
                <c:pt idx="768">
                  <c:v>138.30000000000001</c:v>
                </c:pt>
                <c:pt idx="769">
                  <c:v>138.35</c:v>
                </c:pt>
                <c:pt idx="770">
                  <c:v>138.4</c:v>
                </c:pt>
                <c:pt idx="771">
                  <c:v>138.44999999999999</c:v>
                </c:pt>
                <c:pt idx="772">
                  <c:v>138.5</c:v>
                </c:pt>
                <c:pt idx="773">
                  <c:v>138.55000000000001</c:v>
                </c:pt>
                <c:pt idx="774">
                  <c:v>138.6</c:v>
                </c:pt>
                <c:pt idx="775">
                  <c:v>138.65</c:v>
                </c:pt>
                <c:pt idx="776">
                  <c:v>138.69999999999999</c:v>
                </c:pt>
                <c:pt idx="777">
                  <c:v>138.75</c:v>
                </c:pt>
                <c:pt idx="778">
                  <c:v>138.80000000000001</c:v>
                </c:pt>
                <c:pt idx="779">
                  <c:v>138.85</c:v>
                </c:pt>
                <c:pt idx="780">
                  <c:v>138.9</c:v>
                </c:pt>
                <c:pt idx="781">
                  <c:v>138.94999999999999</c:v>
                </c:pt>
                <c:pt idx="782">
                  <c:v>139</c:v>
                </c:pt>
                <c:pt idx="783">
                  <c:v>139.05000000000001</c:v>
                </c:pt>
                <c:pt idx="784">
                  <c:v>139.1</c:v>
                </c:pt>
                <c:pt idx="785">
                  <c:v>139.15</c:v>
                </c:pt>
                <c:pt idx="786">
                  <c:v>139.19999999999999</c:v>
                </c:pt>
                <c:pt idx="787">
                  <c:v>139.25</c:v>
                </c:pt>
                <c:pt idx="788">
                  <c:v>139.30000000000001</c:v>
                </c:pt>
                <c:pt idx="789">
                  <c:v>139.35</c:v>
                </c:pt>
                <c:pt idx="790">
                  <c:v>139.4</c:v>
                </c:pt>
                <c:pt idx="791">
                  <c:v>139.44999999999999</c:v>
                </c:pt>
                <c:pt idx="792">
                  <c:v>139.5</c:v>
                </c:pt>
                <c:pt idx="793">
                  <c:v>139.55000000000001</c:v>
                </c:pt>
                <c:pt idx="794">
                  <c:v>139.6</c:v>
                </c:pt>
                <c:pt idx="795">
                  <c:v>139.65</c:v>
                </c:pt>
                <c:pt idx="796">
                  <c:v>139.69999999999999</c:v>
                </c:pt>
                <c:pt idx="797">
                  <c:v>139.75</c:v>
                </c:pt>
                <c:pt idx="798">
                  <c:v>139.80000000000001</c:v>
                </c:pt>
                <c:pt idx="799">
                  <c:v>139.85</c:v>
                </c:pt>
                <c:pt idx="800">
                  <c:v>139.9</c:v>
                </c:pt>
                <c:pt idx="801">
                  <c:v>139.94999999999999</c:v>
                </c:pt>
                <c:pt idx="802">
                  <c:v>140</c:v>
                </c:pt>
                <c:pt idx="803">
                  <c:v>140.05000000000001</c:v>
                </c:pt>
                <c:pt idx="804">
                  <c:v>140.1</c:v>
                </c:pt>
                <c:pt idx="805">
                  <c:v>140.15</c:v>
                </c:pt>
                <c:pt idx="806">
                  <c:v>140.19999999999999</c:v>
                </c:pt>
                <c:pt idx="807">
                  <c:v>140.25</c:v>
                </c:pt>
                <c:pt idx="808">
                  <c:v>140.30000000000001</c:v>
                </c:pt>
                <c:pt idx="809">
                  <c:v>140.35</c:v>
                </c:pt>
                <c:pt idx="810">
                  <c:v>140.4</c:v>
                </c:pt>
                <c:pt idx="811">
                  <c:v>140.44999999999999</c:v>
                </c:pt>
                <c:pt idx="812">
                  <c:v>140.5</c:v>
                </c:pt>
                <c:pt idx="813">
                  <c:v>140.55000000000001</c:v>
                </c:pt>
                <c:pt idx="814">
                  <c:v>140.6</c:v>
                </c:pt>
                <c:pt idx="815">
                  <c:v>140.65</c:v>
                </c:pt>
                <c:pt idx="816">
                  <c:v>140.69999999999999</c:v>
                </c:pt>
                <c:pt idx="817">
                  <c:v>140.75</c:v>
                </c:pt>
                <c:pt idx="818">
                  <c:v>140.80000000000001</c:v>
                </c:pt>
                <c:pt idx="819">
                  <c:v>140.85</c:v>
                </c:pt>
                <c:pt idx="820">
                  <c:v>140.9</c:v>
                </c:pt>
                <c:pt idx="821">
                  <c:v>140.94999999999999</c:v>
                </c:pt>
                <c:pt idx="822">
                  <c:v>141</c:v>
                </c:pt>
                <c:pt idx="823">
                  <c:v>141.05000000000001</c:v>
                </c:pt>
                <c:pt idx="824">
                  <c:v>141.1</c:v>
                </c:pt>
                <c:pt idx="825">
                  <c:v>141.15</c:v>
                </c:pt>
                <c:pt idx="826">
                  <c:v>141.19999999999999</c:v>
                </c:pt>
                <c:pt idx="827">
                  <c:v>141.25</c:v>
                </c:pt>
                <c:pt idx="828">
                  <c:v>141.30000000000001</c:v>
                </c:pt>
                <c:pt idx="829">
                  <c:v>141.35</c:v>
                </c:pt>
                <c:pt idx="830">
                  <c:v>141.4</c:v>
                </c:pt>
                <c:pt idx="831">
                  <c:v>141.44999999999999</c:v>
                </c:pt>
                <c:pt idx="832">
                  <c:v>141.5</c:v>
                </c:pt>
                <c:pt idx="833">
                  <c:v>141.55000000000001</c:v>
                </c:pt>
                <c:pt idx="834">
                  <c:v>141.6</c:v>
                </c:pt>
                <c:pt idx="835">
                  <c:v>141.65</c:v>
                </c:pt>
                <c:pt idx="836">
                  <c:v>141.69999999999999</c:v>
                </c:pt>
                <c:pt idx="837">
                  <c:v>141.75</c:v>
                </c:pt>
                <c:pt idx="838">
                  <c:v>141.80000000000001</c:v>
                </c:pt>
                <c:pt idx="839">
                  <c:v>141.85</c:v>
                </c:pt>
                <c:pt idx="840">
                  <c:v>141.9</c:v>
                </c:pt>
                <c:pt idx="841">
                  <c:v>141.94999999999999</c:v>
                </c:pt>
                <c:pt idx="842">
                  <c:v>142</c:v>
                </c:pt>
                <c:pt idx="843">
                  <c:v>142.05000000000001</c:v>
                </c:pt>
                <c:pt idx="844">
                  <c:v>142.1</c:v>
                </c:pt>
                <c:pt idx="845">
                  <c:v>142.15</c:v>
                </c:pt>
                <c:pt idx="846">
                  <c:v>142.19999999999999</c:v>
                </c:pt>
                <c:pt idx="847">
                  <c:v>142.25</c:v>
                </c:pt>
                <c:pt idx="848">
                  <c:v>142.30000000000001</c:v>
                </c:pt>
                <c:pt idx="849">
                  <c:v>142.35</c:v>
                </c:pt>
                <c:pt idx="850">
                  <c:v>142.4</c:v>
                </c:pt>
                <c:pt idx="851">
                  <c:v>142.44999999999999</c:v>
                </c:pt>
                <c:pt idx="852">
                  <c:v>142.5</c:v>
                </c:pt>
                <c:pt idx="853">
                  <c:v>142.55000000000001</c:v>
                </c:pt>
                <c:pt idx="854">
                  <c:v>142.6</c:v>
                </c:pt>
                <c:pt idx="855">
                  <c:v>142.65</c:v>
                </c:pt>
                <c:pt idx="856">
                  <c:v>142.69999999999999</c:v>
                </c:pt>
                <c:pt idx="857">
                  <c:v>142.75</c:v>
                </c:pt>
                <c:pt idx="858">
                  <c:v>142.80000000000001</c:v>
                </c:pt>
                <c:pt idx="859">
                  <c:v>142.85</c:v>
                </c:pt>
                <c:pt idx="860">
                  <c:v>142.9</c:v>
                </c:pt>
                <c:pt idx="861">
                  <c:v>142.94999999999999</c:v>
                </c:pt>
                <c:pt idx="862">
                  <c:v>143</c:v>
                </c:pt>
                <c:pt idx="863">
                  <c:v>143.05000000000001</c:v>
                </c:pt>
                <c:pt idx="864">
                  <c:v>143.1</c:v>
                </c:pt>
                <c:pt idx="865">
                  <c:v>143.15</c:v>
                </c:pt>
                <c:pt idx="866">
                  <c:v>143.19999999999999</c:v>
                </c:pt>
                <c:pt idx="867">
                  <c:v>143.25</c:v>
                </c:pt>
                <c:pt idx="868">
                  <c:v>143.30000000000001</c:v>
                </c:pt>
                <c:pt idx="869">
                  <c:v>143.35</c:v>
                </c:pt>
                <c:pt idx="870">
                  <c:v>143.4</c:v>
                </c:pt>
                <c:pt idx="871">
                  <c:v>143.44999999999999</c:v>
                </c:pt>
                <c:pt idx="872">
                  <c:v>143.5</c:v>
                </c:pt>
                <c:pt idx="873">
                  <c:v>143.55000000000001</c:v>
                </c:pt>
                <c:pt idx="874">
                  <c:v>143.6</c:v>
                </c:pt>
                <c:pt idx="875">
                  <c:v>143.65</c:v>
                </c:pt>
                <c:pt idx="876">
                  <c:v>143.69999999999999</c:v>
                </c:pt>
                <c:pt idx="877">
                  <c:v>143.75</c:v>
                </c:pt>
                <c:pt idx="878">
                  <c:v>143.80000000000001</c:v>
                </c:pt>
                <c:pt idx="879">
                  <c:v>143.85</c:v>
                </c:pt>
                <c:pt idx="880">
                  <c:v>143.9</c:v>
                </c:pt>
                <c:pt idx="881">
                  <c:v>143.94999999999999</c:v>
                </c:pt>
                <c:pt idx="882">
                  <c:v>144</c:v>
                </c:pt>
                <c:pt idx="883">
                  <c:v>144.05000000000001</c:v>
                </c:pt>
                <c:pt idx="884">
                  <c:v>144.1</c:v>
                </c:pt>
                <c:pt idx="885">
                  <c:v>144.15</c:v>
                </c:pt>
                <c:pt idx="886">
                  <c:v>144.19999999999999</c:v>
                </c:pt>
                <c:pt idx="887">
                  <c:v>144.25</c:v>
                </c:pt>
                <c:pt idx="888">
                  <c:v>144.30000000000001</c:v>
                </c:pt>
                <c:pt idx="889">
                  <c:v>144.35</c:v>
                </c:pt>
                <c:pt idx="890">
                  <c:v>144.4</c:v>
                </c:pt>
                <c:pt idx="891">
                  <c:v>144.44999999999999</c:v>
                </c:pt>
                <c:pt idx="892">
                  <c:v>144.5</c:v>
                </c:pt>
                <c:pt idx="893">
                  <c:v>144.55000000000001</c:v>
                </c:pt>
                <c:pt idx="894">
                  <c:v>144.6</c:v>
                </c:pt>
                <c:pt idx="895">
                  <c:v>144.65</c:v>
                </c:pt>
                <c:pt idx="896">
                  <c:v>144.69999999999999</c:v>
                </c:pt>
                <c:pt idx="897">
                  <c:v>144.75</c:v>
                </c:pt>
                <c:pt idx="898">
                  <c:v>144.80000000000001</c:v>
                </c:pt>
                <c:pt idx="899">
                  <c:v>144.85</c:v>
                </c:pt>
                <c:pt idx="900">
                  <c:v>144.9</c:v>
                </c:pt>
                <c:pt idx="901">
                  <c:v>144.94999999999999</c:v>
                </c:pt>
                <c:pt idx="902">
                  <c:v>145</c:v>
                </c:pt>
                <c:pt idx="903">
                  <c:v>145.05000000000001</c:v>
                </c:pt>
                <c:pt idx="904">
                  <c:v>145.1</c:v>
                </c:pt>
                <c:pt idx="905">
                  <c:v>145.15</c:v>
                </c:pt>
                <c:pt idx="906">
                  <c:v>145.19999999999999</c:v>
                </c:pt>
                <c:pt idx="907">
                  <c:v>145.25</c:v>
                </c:pt>
                <c:pt idx="908">
                  <c:v>145.30000000000001</c:v>
                </c:pt>
                <c:pt idx="909">
                  <c:v>145.35</c:v>
                </c:pt>
                <c:pt idx="910">
                  <c:v>145.4</c:v>
                </c:pt>
                <c:pt idx="911">
                  <c:v>145.44999999999999</c:v>
                </c:pt>
                <c:pt idx="912">
                  <c:v>145.5</c:v>
                </c:pt>
                <c:pt idx="913">
                  <c:v>145.55000000000001</c:v>
                </c:pt>
                <c:pt idx="914">
                  <c:v>145.6</c:v>
                </c:pt>
                <c:pt idx="915">
                  <c:v>145.65</c:v>
                </c:pt>
                <c:pt idx="916">
                  <c:v>145.69999999999999</c:v>
                </c:pt>
                <c:pt idx="917">
                  <c:v>145.75</c:v>
                </c:pt>
                <c:pt idx="918">
                  <c:v>145.80000000000001</c:v>
                </c:pt>
                <c:pt idx="919">
                  <c:v>145.85</c:v>
                </c:pt>
                <c:pt idx="920">
                  <c:v>145.9</c:v>
                </c:pt>
                <c:pt idx="921">
                  <c:v>145.94999999999999</c:v>
                </c:pt>
                <c:pt idx="922">
                  <c:v>146</c:v>
                </c:pt>
                <c:pt idx="923">
                  <c:v>146.05000000000001</c:v>
                </c:pt>
                <c:pt idx="924">
                  <c:v>146.1</c:v>
                </c:pt>
                <c:pt idx="925">
                  <c:v>146.15</c:v>
                </c:pt>
                <c:pt idx="926">
                  <c:v>146.19999999999999</c:v>
                </c:pt>
                <c:pt idx="927">
                  <c:v>146.25</c:v>
                </c:pt>
                <c:pt idx="928">
                  <c:v>146.30000000000001</c:v>
                </c:pt>
                <c:pt idx="929">
                  <c:v>146.35</c:v>
                </c:pt>
                <c:pt idx="930">
                  <c:v>146.4</c:v>
                </c:pt>
                <c:pt idx="931">
                  <c:v>146.44999999999999</c:v>
                </c:pt>
                <c:pt idx="932">
                  <c:v>146.5</c:v>
                </c:pt>
                <c:pt idx="933">
                  <c:v>146.55000000000001</c:v>
                </c:pt>
                <c:pt idx="934">
                  <c:v>146.6</c:v>
                </c:pt>
                <c:pt idx="935">
                  <c:v>146.65</c:v>
                </c:pt>
                <c:pt idx="936">
                  <c:v>146.69999999999999</c:v>
                </c:pt>
                <c:pt idx="937">
                  <c:v>146.75</c:v>
                </c:pt>
                <c:pt idx="938">
                  <c:v>146.80000000000001</c:v>
                </c:pt>
                <c:pt idx="939">
                  <c:v>146.85</c:v>
                </c:pt>
                <c:pt idx="940">
                  <c:v>146.9</c:v>
                </c:pt>
                <c:pt idx="941">
                  <c:v>146.94999999999999</c:v>
                </c:pt>
                <c:pt idx="942">
                  <c:v>147</c:v>
                </c:pt>
                <c:pt idx="943">
                  <c:v>147.05000000000001</c:v>
                </c:pt>
                <c:pt idx="944">
                  <c:v>147.1</c:v>
                </c:pt>
                <c:pt idx="945">
                  <c:v>147.15</c:v>
                </c:pt>
                <c:pt idx="946">
                  <c:v>147.19999999999999</c:v>
                </c:pt>
                <c:pt idx="947">
                  <c:v>147.25</c:v>
                </c:pt>
                <c:pt idx="948">
                  <c:v>147.30000000000001</c:v>
                </c:pt>
                <c:pt idx="949">
                  <c:v>147.35</c:v>
                </c:pt>
                <c:pt idx="950">
                  <c:v>147.4</c:v>
                </c:pt>
                <c:pt idx="951">
                  <c:v>147.44999999999999</c:v>
                </c:pt>
                <c:pt idx="952">
                  <c:v>147.5</c:v>
                </c:pt>
                <c:pt idx="953">
                  <c:v>147.55000000000001</c:v>
                </c:pt>
                <c:pt idx="954">
                  <c:v>147.6</c:v>
                </c:pt>
                <c:pt idx="955">
                  <c:v>147.65</c:v>
                </c:pt>
                <c:pt idx="956">
                  <c:v>147.69999999999999</c:v>
                </c:pt>
                <c:pt idx="957">
                  <c:v>147.75</c:v>
                </c:pt>
                <c:pt idx="958">
                  <c:v>147.80000000000001</c:v>
                </c:pt>
                <c:pt idx="959">
                  <c:v>147.85</c:v>
                </c:pt>
                <c:pt idx="960">
                  <c:v>147.9</c:v>
                </c:pt>
                <c:pt idx="961">
                  <c:v>147.94999999999999</c:v>
                </c:pt>
                <c:pt idx="962">
                  <c:v>148</c:v>
                </c:pt>
                <c:pt idx="963">
                  <c:v>148.05000000000001</c:v>
                </c:pt>
                <c:pt idx="964">
                  <c:v>148.1</c:v>
                </c:pt>
                <c:pt idx="965">
                  <c:v>148.15</c:v>
                </c:pt>
                <c:pt idx="966">
                  <c:v>148.19999999999999</c:v>
                </c:pt>
                <c:pt idx="967">
                  <c:v>148.25</c:v>
                </c:pt>
                <c:pt idx="968">
                  <c:v>148.30000000000001</c:v>
                </c:pt>
                <c:pt idx="969">
                  <c:v>148.35</c:v>
                </c:pt>
                <c:pt idx="970">
                  <c:v>148.4</c:v>
                </c:pt>
                <c:pt idx="971">
                  <c:v>148.44999999999999</c:v>
                </c:pt>
                <c:pt idx="972">
                  <c:v>148.5</c:v>
                </c:pt>
                <c:pt idx="973">
                  <c:v>148.55000000000001</c:v>
                </c:pt>
                <c:pt idx="974">
                  <c:v>148.6</c:v>
                </c:pt>
                <c:pt idx="975">
                  <c:v>148.65</c:v>
                </c:pt>
                <c:pt idx="976">
                  <c:v>148.69999999999999</c:v>
                </c:pt>
                <c:pt idx="977">
                  <c:v>148.75</c:v>
                </c:pt>
                <c:pt idx="978">
                  <c:v>148.80000000000001</c:v>
                </c:pt>
                <c:pt idx="979">
                  <c:v>148.85</c:v>
                </c:pt>
                <c:pt idx="980">
                  <c:v>148.9</c:v>
                </c:pt>
                <c:pt idx="981">
                  <c:v>148.94999999999999</c:v>
                </c:pt>
                <c:pt idx="982">
                  <c:v>149</c:v>
                </c:pt>
                <c:pt idx="983">
                  <c:v>149.05000000000001</c:v>
                </c:pt>
                <c:pt idx="984">
                  <c:v>149.1</c:v>
                </c:pt>
                <c:pt idx="985">
                  <c:v>149.15</c:v>
                </c:pt>
                <c:pt idx="986">
                  <c:v>149.19999999999999</c:v>
                </c:pt>
                <c:pt idx="987">
                  <c:v>149.25</c:v>
                </c:pt>
                <c:pt idx="988">
                  <c:v>149.30000000000001</c:v>
                </c:pt>
                <c:pt idx="989">
                  <c:v>149.35</c:v>
                </c:pt>
                <c:pt idx="990">
                  <c:v>149.4</c:v>
                </c:pt>
                <c:pt idx="991">
                  <c:v>149.44999999999999</c:v>
                </c:pt>
                <c:pt idx="992">
                  <c:v>149.5</c:v>
                </c:pt>
                <c:pt idx="993">
                  <c:v>149.55000000000001</c:v>
                </c:pt>
                <c:pt idx="994">
                  <c:v>149.6</c:v>
                </c:pt>
                <c:pt idx="995">
                  <c:v>149.65</c:v>
                </c:pt>
                <c:pt idx="996">
                  <c:v>149.69999999999999</c:v>
                </c:pt>
                <c:pt idx="997">
                  <c:v>149.75</c:v>
                </c:pt>
                <c:pt idx="998">
                  <c:v>149.80000000000001</c:v>
                </c:pt>
                <c:pt idx="999">
                  <c:v>149.85</c:v>
                </c:pt>
                <c:pt idx="1000">
                  <c:v>149.9</c:v>
                </c:pt>
                <c:pt idx="1001">
                  <c:v>149.94999999999999</c:v>
                </c:pt>
                <c:pt idx="1002">
                  <c:v>150</c:v>
                </c:pt>
                <c:pt idx="1003">
                  <c:v>150.05000000000001</c:v>
                </c:pt>
                <c:pt idx="1004">
                  <c:v>150.1</c:v>
                </c:pt>
                <c:pt idx="1005">
                  <c:v>150.15</c:v>
                </c:pt>
                <c:pt idx="1006">
                  <c:v>150.19999999999999</c:v>
                </c:pt>
                <c:pt idx="1007">
                  <c:v>150.25</c:v>
                </c:pt>
                <c:pt idx="1008">
                  <c:v>150.30000000000001</c:v>
                </c:pt>
                <c:pt idx="1009">
                  <c:v>150.35</c:v>
                </c:pt>
                <c:pt idx="1010">
                  <c:v>150.4</c:v>
                </c:pt>
                <c:pt idx="1011">
                  <c:v>150.44999999999999</c:v>
                </c:pt>
                <c:pt idx="1012">
                  <c:v>150.5</c:v>
                </c:pt>
                <c:pt idx="1013">
                  <c:v>150.55000000000001</c:v>
                </c:pt>
                <c:pt idx="1014">
                  <c:v>150.6</c:v>
                </c:pt>
                <c:pt idx="1015">
                  <c:v>150.65</c:v>
                </c:pt>
                <c:pt idx="1016">
                  <c:v>150.69999999999999</c:v>
                </c:pt>
                <c:pt idx="1017">
                  <c:v>150.75</c:v>
                </c:pt>
                <c:pt idx="1018">
                  <c:v>150.80000000000001</c:v>
                </c:pt>
                <c:pt idx="1019">
                  <c:v>150.85</c:v>
                </c:pt>
                <c:pt idx="1020">
                  <c:v>150.9</c:v>
                </c:pt>
                <c:pt idx="1021">
                  <c:v>150.94999999999999</c:v>
                </c:pt>
                <c:pt idx="1022">
                  <c:v>151</c:v>
                </c:pt>
                <c:pt idx="1023">
                  <c:v>151.05000000000001</c:v>
                </c:pt>
                <c:pt idx="1024">
                  <c:v>151.1</c:v>
                </c:pt>
                <c:pt idx="1025">
                  <c:v>151.15</c:v>
                </c:pt>
                <c:pt idx="1026">
                  <c:v>151.19999999999999</c:v>
                </c:pt>
                <c:pt idx="1027">
                  <c:v>151.25</c:v>
                </c:pt>
                <c:pt idx="1028">
                  <c:v>151.30000000000001</c:v>
                </c:pt>
                <c:pt idx="1029">
                  <c:v>151.35</c:v>
                </c:pt>
                <c:pt idx="1030">
                  <c:v>151.4</c:v>
                </c:pt>
                <c:pt idx="1031">
                  <c:v>151.44999999999999</c:v>
                </c:pt>
                <c:pt idx="1032">
                  <c:v>151.5</c:v>
                </c:pt>
                <c:pt idx="1033">
                  <c:v>151.55000000000001</c:v>
                </c:pt>
                <c:pt idx="1034">
                  <c:v>151.6</c:v>
                </c:pt>
                <c:pt idx="1035">
                  <c:v>151.65</c:v>
                </c:pt>
                <c:pt idx="1036">
                  <c:v>151.69999999999999</c:v>
                </c:pt>
                <c:pt idx="1037">
                  <c:v>151.75</c:v>
                </c:pt>
                <c:pt idx="1038">
                  <c:v>151.80000000000001</c:v>
                </c:pt>
                <c:pt idx="1039">
                  <c:v>151.85</c:v>
                </c:pt>
                <c:pt idx="1040">
                  <c:v>151.9</c:v>
                </c:pt>
                <c:pt idx="1041">
                  <c:v>151.94999999999999</c:v>
                </c:pt>
                <c:pt idx="1042">
                  <c:v>152</c:v>
                </c:pt>
                <c:pt idx="1043">
                  <c:v>152.05000000000001</c:v>
                </c:pt>
                <c:pt idx="1044">
                  <c:v>152.1</c:v>
                </c:pt>
                <c:pt idx="1045">
                  <c:v>152.15</c:v>
                </c:pt>
                <c:pt idx="1046">
                  <c:v>152.19999999999999</c:v>
                </c:pt>
                <c:pt idx="1047">
                  <c:v>152.25</c:v>
                </c:pt>
                <c:pt idx="1048">
                  <c:v>152.30000000000001</c:v>
                </c:pt>
                <c:pt idx="1049">
                  <c:v>152.35</c:v>
                </c:pt>
                <c:pt idx="1050">
                  <c:v>152.4</c:v>
                </c:pt>
                <c:pt idx="1051">
                  <c:v>152.44999999999999</c:v>
                </c:pt>
                <c:pt idx="1052">
                  <c:v>152.5</c:v>
                </c:pt>
                <c:pt idx="1053">
                  <c:v>152.55000000000001</c:v>
                </c:pt>
                <c:pt idx="1054">
                  <c:v>152.6</c:v>
                </c:pt>
                <c:pt idx="1055">
                  <c:v>152.65</c:v>
                </c:pt>
                <c:pt idx="1056">
                  <c:v>152.69999999999999</c:v>
                </c:pt>
                <c:pt idx="1057">
                  <c:v>152.75</c:v>
                </c:pt>
                <c:pt idx="1058">
                  <c:v>152.80000000000001</c:v>
                </c:pt>
                <c:pt idx="1059">
                  <c:v>152.85</c:v>
                </c:pt>
                <c:pt idx="1060">
                  <c:v>152.9</c:v>
                </c:pt>
                <c:pt idx="1061">
                  <c:v>152.94999999999999</c:v>
                </c:pt>
                <c:pt idx="1062">
                  <c:v>153</c:v>
                </c:pt>
                <c:pt idx="1063">
                  <c:v>153.05000000000001</c:v>
                </c:pt>
                <c:pt idx="1064">
                  <c:v>153.1</c:v>
                </c:pt>
                <c:pt idx="1065">
                  <c:v>153.15</c:v>
                </c:pt>
                <c:pt idx="1066">
                  <c:v>153.19999999999999</c:v>
                </c:pt>
                <c:pt idx="1067">
                  <c:v>153.25</c:v>
                </c:pt>
                <c:pt idx="1068">
                  <c:v>153.30000000000001</c:v>
                </c:pt>
                <c:pt idx="1069">
                  <c:v>153.35</c:v>
                </c:pt>
                <c:pt idx="1070">
                  <c:v>153.4</c:v>
                </c:pt>
                <c:pt idx="1071">
                  <c:v>153.44999999999999</c:v>
                </c:pt>
                <c:pt idx="1072">
                  <c:v>153.5</c:v>
                </c:pt>
                <c:pt idx="1073">
                  <c:v>153.55000000000001</c:v>
                </c:pt>
                <c:pt idx="1074">
                  <c:v>153.6</c:v>
                </c:pt>
                <c:pt idx="1075">
                  <c:v>153.65</c:v>
                </c:pt>
                <c:pt idx="1076">
                  <c:v>153.69999999999999</c:v>
                </c:pt>
                <c:pt idx="1077">
                  <c:v>153.75</c:v>
                </c:pt>
                <c:pt idx="1078">
                  <c:v>153.80000000000001</c:v>
                </c:pt>
                <c:pt idx="1079">
                  <c:v>153.85</c:v>
                </c:pt>
                <c:pt idx="1080">
                  <c:v>153.9</c:v>
                </c:pt>
                <c:pt idx="1081">
                  <c:v>153.94999999999999</c:v>
                </c:pt>
                <c:pt idx="1082">
                  <c:v>154</c:v>
                </c:pt>
                <c:pt idx="1083">
                  <c:v>154.05000000000001</c:v>
                </c:pt>
                <c:pt idx="1084">
                  <c:v>154.1</c:v>
                </c:pt>
                <c:pt idx="1085">
                  <c:v>154.15</c:v>
                </c:pt>
                <c:pt idx="1086">
                  <c:v>154.19999999999999</c:v>
                </c:pt>
                <c:pt idx="1087">
                  <c:v>154.25</c:v>
                </c:pt>
                <c:pt idx="1088">
                  <c:v>154.30000000000001</c:v>
                </c:pt>
                <c:pt idx="1089">
                  <c:v>154.35</c:v>
                </c:pt>
                <c:pt idx="1090">
                  <c:v>154.4</c:v>
                </c:pt>
                <c:pt idx="1091">
                  <c:v>154.44999999999999</c:v>
                </c:pt>
                <c:pt idx="1092">
                  <c:v>154.5</c:v>
                </c:pt>
                <c:pt idx="1093">
                  <c:v>154.55000000000001</c:v>
                </c:pt>
                <c:pt idx="1094">
                  <c:v>154.6</c:v>
                </c:pt>
                <c:pt idx="1095">
                  <c:v>154.65</c:v>
                </c:pt>
                <c:pt idx="1096">
                  <c:v>154.69999999999999</c:v>
                </c:pt>
                <c:pt idx="1097">
                  <c:v>154.75</c:v>
                </c:pt>
                <c:pt idx="1098">
                  <c:v>154.80000000000001</c:v>
                </c:pt>
                <c:pt idx="1099">
                  <c:v>154.85</c:v>
                </c:pt>
                <c:pt idx="1100">
                  <c:v>154.9</c:v>
                </c:pt>
                <c:pt idx="1101">
                  <c:v>154.94999999999999</c:v>
                </c:pt>
                <c:pt idx="1102">
                  <c:v>155</c:v>
                </c:pt>
                <c:pt idx="1103">
                  <c:v>155.05000000000001</c:v>
                </c:pt>
                <c:pt idx="1104">
                  <c:v>155.1</c:v>
                </c:pt>
                <c:pt idx="1105">
                  <c:v>155.15</c:v>
                </c:pt>
                <c:pt idx="1106">
                  <c:v>155.19999999999999</c:v>
                </c:pt>
                <c:pt idx="1107">
                  <c:v>155.25</c:v>
                </c:pt>
                <c:pt idx="1108">
                  <c:v>155.30000000000001</c:v>
                </c:pt>
                <c:pt idx="1109">
                  <c:v>155.35</c:v>
                </c:pt>
                <c:pt idx="1110">
                  <c:v>155.4</c:v>
                </c:pt>
                <c:pt idx="1111">
                  <c:v>155.44999999999999</c:v>
                </c:pt>
                <c:pt idx="1112">
                  <c:v>155.5</c:v>
                </c:pt>
                <c:pt idx="1113">
                  <c:v>155.55000000000001</c:v>
                </c:pt>
                <c:pt idx="1114">
                  <c:v>155.6</c:v>
                </c:pt>
                <c:pt idx="1115">
                  <c:v>155.65</c:v>
                </c:pt>
                <c:pt idx="1116">
                  <c:v>155.69999999999999</c:v>
                </c:pt>
                <c:pt idx="1117">
                  <c:v>155.75</c:v>
                </c:pt>
                <c:pt idx="1118">
                  <c:v>155.80000000000001</c:v>
                </c:pt>
                <c:pt idx="1119">
                  <c:v>155.85</c:v>
                </c:pt>
                <c:pt idx="1120">
                  <c:v>155.9</c:v>
                </c:pt>
                <c:pt idx="1121">
                  <c:v>155.94999999999999</c:v>
                </c:pt>
                <c:pt idx="1122">
                  <c:v>156</c:v>
                </c:pt>
                <c:pt idx="1123">
                  <c:v>156.05000000000001</c:v>
                </c:pt>
                <c:pt idx="1124">
                  <c:v>156.1</c:v>
                </c:pt>
                <c:pt idx="1125">
                  <c:v>156.15</c:v>
                </c:pt>
                <c:pt idx="1126">
                  <c:v>156.19999999999999</c:v>
                </c:pt>
                <c:pt idx="1127">
                  <c:v>156.25</c:v>
                </c:pt>
                <c:pt idx="1128">
                  <c:v>156.30000000000001</c:v>
                </c:pt>
                <c:pt idx="1129">
                  <c:v>156.35</c:v>
                </c:pt>
                <c:pt idx="1130">
                  <c:v>156.4</c:v>
                </c:pt>
                <c:pt idx="1131">
                  <c:v>156.44999999999999</c:v>
                </c:pt>
                <c:pt idx="1132">
                  <c:v>156.5</c:v>
                </c:pt>
                <c:pt idx="1133">
                  <c:v>156.55000000000001</c:v>
                </c:pt>
                <c:pt idx="1134">
                  <c:v>156.6</c:v>
                </c:pt>
                <c:pt idx="1135">
                  <c:v>156.65</c:v>
                </c:pt>
                <c:pt idx="1136">
                  <c:v>156.69999999999999</c:v>
                </c:pt>
                <c:pt idx="1137">
                  <c:v>156.75</c:v>
                </c:pt>
                <c:pt idx="1138">
                  <c:v>156.80000000000001</c:v>
                </c:pt>
                <c:pt idx="1139">
                  <c:v>156.85</c:v>
                </c:pt>
                <c:pt idx="1140">
                  <c:v>156.9</c:v>
                </c:pt>
                <c:pt idx="1141">
                  <c:v>156.94999999999999</c:v>
                </c:pt>
                <c:pt idx="1142">
                  <c:v>157</c:v>
                </c:pt>
                <c:pt idx="1143">
                  <c:v>157.05000000000001</c:v>
                </c:pt>
                <c:pt idx="1144">
                  <c:v>157.1</c:v>
                </c:pt>
                <c:pt idx="1145">
                  <c:v>157.15</c:v>
                </c:pt>
                <c:pt idx="1146">
                  <c:v>157.19999999999999</c:v>
                </c:pt>
                <c:pt idx="1147">
                  <c:v>157.25</c:v>
                </c:pt>
                <c:pt idx="1148">
                  <c:v>157.30000000000001</c:v>
                </c:pt>
                <c:pt idx="1149">
                  <c:v>157.35</c:v>
                </c:pt>
                <c:pt idx="1150">
                  <c:v>157.4</c:v>
                </c:pt>
                <c:pt idx="1151">
                  <c:v>157.44999999999999</c:v>
                </c:pt>
                <c:pt idx="1152">
                  <c:v>157.5</c:v>
                </c:pt>
                <c:pt idx="1153">
                  <c:v>157.55000000000001</c:v>
                </c:pt>
                <c:pt idx="1154">
                  <c:v>157.6</c:v>
                </c:pt>
                <c:pt idx="1155">
                  <c:v>157.65</c:v>
                </c:pt>
                <c:pt idx="1156">
                  <c:v>157.69999999999999</c:v>
                </c:pt>
                <c:pt idx="1157">
                  <c:v>157.75</c:v>
                </c:pt>
                <c:pt idx="1158">
                  <c:v>157.80000000000001</c:v>
                </c:pt>
                <c:pt idx="1159">
                  <c:v>157.85</c:v>
                </c:pt>
                <c:pt idx="1160">
                  <c:v>157.9</c:v>
                </c:pt>
                <c:pt idx="1161">
                  <c:v>157.94999999999999</c:v>
                </c:pt>
                <c:pt idx="1162">
                  <c:v>158</c:v>
                </c:pt>
                <c:pt idx="1163">
                  <c:v>158.05000000000001</c:v>
                </c:pt>
                <c:pt idx="1164">
                  <c:v>158.1</c:v>
                </c:pt>
                <c:pt idx="1165">
                  <c:v>158.15</c:v>
                </c:pt>
                <c:pt idx="1166">
                  <c:v>158.19999999999999</c:v>
                </c:pt>
                <c:pt idx="1167">
                  <c:v>158.25</c:v>
                </c:pt>
                <c:pt idx="1168">
                  <c:v>158.30000000000001</c:v>
                </c:pt>
                <c:pt idx="1169">
                  <c:v>158.35</c:v>
                </c:pt>
                <c:pt idx="1170">
                  <c:v>158.4</c:v>
                </c:pt>
                <c:pt idx="1171">
                  <c:v>158.44999999999999</c:v>
                </c:pt>
                <c:pt idx="1172">
                  <c:v>158.5</c:v>
                </c:pt>
                <c:pt idx="1173">
                  <c:v>158.55000000000001</c:v>
                </c:pt>
                <c:pt idx="1174">
                  <c:v>158.6</c:v>
                </c:pt>
                <c:pt idx="1175">
                  <c:v>158.65</c:v>
                </c:pt>
                <c:pt idx="1176">
                  <c:v>158.69999999999999</c:v>
                </c:pt>
                <c:pt idx="1177">
                  <c:v>158.75</c:v>
                </c:pt>
                <c:pt idx="1178">
                  <c:v>158.80000000000001</c:v>
                </c:pt>
                <c:pt idx="1179">
                  <c:v>158.85</c:v>
                </c:pt>
                <c:pt idx="1180">
                  <c:v>158.9</c:v>
                </c:pt>
                <c:pt idx="1181">
                  <c:v>158.94999999999999</c:v>
                </c:pt>
                <c:pt idx="1182">
                  <c:v>159</c:v>
                </c:pt>
                <c:pt idx="1183">
                  <c:v>159.05000000000001</c:v>
                </c:pt>
                <c:pt idx="1184">
                  <c:v>159.1</c:v>
                </c:pt>
                <c:pt idx="1185">
                  <c:v>159.15</c:v>
                </c:pt>
                <c:pt idx="1186">
                  <c:v>159.19999999999999</c:v>
                </c:pt>
                <c:pt idx="1187">
                  <c:v>159.25</c:v>
                </c:pt>
                <c:pt idx="1188">
                  <c:v>159.30000000000001</c:v>
                </c:pt>
                <c:pt idx="1189">
                  <c:v>159.35</c:v>
                </c:pt>
                <c:pt idx="1190">
                  <c:v>159.4</c:v>
                </c:pt>
                <c:pt idx="1191">
                  <c:v>159.44999999999999</c:v>
                </c:pt>
                <c:pt idx="1192">
                  <c:v>159.5</c:v>
                </c:pt>
                <c:pt idx="1193">
                  <c:v>159.55000000000001</c:v>
                </c:pt>
                <c:pt idx="1194">
                  <c:v>159.6</c:v>
                </c:pt>
                <c:pt idx="1195">
                  <c:v>159.65</c:v>
                </c:pt>
                <c:pt idx="1196">
                  <c:v>159.69999999999999</c:v>
                </c:pt>
                <c:pt idx="1197">
                  <c:v>159.75</c:v>
                </c:pt>
                <c:pt idx="1198">
                  <c:v>159.80000000000001</c:v>
                </c:pt>
                <c:pt idx="1199">
                  <c:v>159.85</c:v>
                </c:pt>
                <c:pt idx="1200">
                  <c:v>159.9</c:v>
                </c:pt>
                <c:pt idx="1201">
                  <c:v>159.94999999999999</c:v>
                </c:pt>
                <c:pt idx="1202">
                  <c:v>160</c:v>
                </c:pt>
                <c:pt idx="1203">
                  <c:v>160.05000000000001</c:v>
                </c:pt>
                <c:pt idx="1204">
                  <c:v>160.1</c:v>
                </c:pt>
                <c:pt idx="1205">
                  <c:v>160.15</c:v>
                </c:pt>
                <c:pt idx="1206">
                  <c:v>160.19999999999999</c:v>
                </c:pt>
                <c:pt idx="1207">
                  <c:v>160.25</c:v>
                </c:pt>
                <c:pt idx="1208">
                  <c:v>160.30000000000001</c:v>
                </c:pt>
                <c:pt idx="1209">
                  <c:v>160.35</c:v>
                </c:pt>
                <c:pt idx="1210">
                  <c:v>160.4</c:v>
                </c:pt>
                <c:pt idx="1211">
                  <c:v>160.44999999999999</c:v>
                </c:pt>
                <c:pt idx="1212">
                  <c:v>160.5</c:v>
                </c:pt>
                <c:pt idx="1213">
                  <c:v>160.55000000000001</c:v>
                </c:pt>
                <c:pt idx="1214">
                  <c:v>160.6</c:v>
                </c:pt>
                <c:pt idx="1215">
                  <c:v>160.65</c:v>
                </c:pt>
                <c:pt idx="1216">
                  <c:v>160.69999999999999</c:v>
                </c:pt>
                <c:pt idx="1217">
                  <c:v>160.75</c:v>
                </c:pt>
                <c:pt idx="1218">
                  <c:v>160.80000000000001</c:v>
                </c:pt>
                <c:pt idx="1219">
                  <c:v>160.85</c:v>
                </c:pt>
                <c:pt idx="1220">
                  <c:v>160.9</c:v>
                </c:pt>
                <c:pt idx="1221">
                  <c:v>160.94999999999999</c:v>
                </c:pt>
                <c:pt idx="1222">
                  <c:v>161</c:v>
                </c:pt>
                <c:pt idx="1223">
                  <c:v>161.05000000000001</c:v>
                </c:pt>
                <c:pt idx="1224">
                  <c:v>161.1</c:v>
                </c:pt>
                <c:pt idx="1225">
                  <c:v>161.15</c:v>
                </c:pt>
                <c:pt idx="1226">
                  <c:v>161.19999999999999</c:v>
                </c:pt>
                <c:pt idx="1227">
                  <c:v>161.25</c:v>
                </c:pt>
                <c:pt idx="1228">
                  <c:v>161.30000000000001</c:v>
                </c:pt>
                <c:pt idx="1229">
                  <c:v>161.35</c:v>
                </c:pt>
                <c:pt idx="1230">
                  <c:v>161.4</c:v>
                </c:pt>
                <c:pt idx="1231">
                  <c:v>161.44999999999999</c:v>
                </c:pt>
                <c:pt idx="1232">
                  <c:v>161.5</c:v>
                </c:pt>
                <c:pt idx="1233">
                  <c:v>161.55000000000001</c:v>
                </c:pt>
                <c:pt idx="1234">
                  <c:v>161.6</c:v>
                </c:pt>
                <c:pt idx="1235">
                  <c:v>161.65</c:v>
                </c:pt>
                <c:pt idx="1236">
                  <c:v>161.69999999999999</c:v>
                </c:pt>
                <c:pt idx="1237">
                  <c:v>161.75</c:v>
                </c:pt>
                <c:pt idx="1238">
                  <c:v>161.80000000000001</c:v>
                </c:pt>
                <c:pt idx="1239">
                  <c:v>161.85</c:v>
                </c:pt>
                <c:pt idx="1240">
                  <c:v>161.9</c:v>
                </c:pt>
                <c:pt idx="1241">
                  <c:v>161.94999999999999</c:v>
                </c:pt>
                <c:pt idx="1242">
                  <c:v>162</c:v>
                </c:pt>
                <c:pt idx="1243">
                  <c:v>162.05000000000001</c:v>
                </c:pt>
                <c:pt idx="1244">
                  <c:v>162.1</c:v>
                </c:pt>
                <c:pt idx="1245">
                  <c:v>162.15</c:v>
                </c:pt>
                <c:pt idx="1246">
                  <c:v>162.19999999999999</c:v>
                </c:pt>
                <c:pt idx="1247">
                  <c:v>162.25</c:v>
                </c:pt>
                <c:pt idx="1248">
                  <c:v>162.30000000000001</c:v>
                </c:pt>
                <c:pt idx="1249">
                  <c:v>162.35</c:v>
                </c:pt>
                <c:pt idx="1250">
                  <c:v>162.4</c:v>
                </c:pt>
                <c:pt idx="1251">
                  <c:v>162.44999999999999</c:v>
                </c:pt>
                <c:pt idx="1252">
                  <c:v>162.5</c:v>
                </c:pt>
                <c:pt idx="1253">
                  <c:v>162.55000000000001</c:v>
                </c:pt>
                <c:pt idx="1254">
                  <c:v>162.6</c:v>
                </c:pt>
                <c:pt idx="1255">
                  <c:v>162.65</c:v>
                </c:pt>
                <c:pt idx="1256">
                  <c:v>162.69999999999999</c:v>
                </c:pt>
                <c:pt idx="1257">
                  <c:v>162.75</c:v>
                </c:pt>
                <c:pt idx="1258">
                  <c:v>162.80000000000001</c:v>
                </c:pt>
                <c:pt idx="1259">
                  <c:v>162.85</c:v>
                </c:pt>
                <c:pt idx="1260">
                  <c:v>162.9</c:v>
                </c:pt>
                <c:pt idx="1261">
                  <c:v>162.94999999999999</c:v>
                </c:pt>
                <c:pt idx="1262">
                  <c:v>163</c:v>
                </c:pt>
                <c:pt idx="1263">
                  <c:v>163.05000000000001</c:v>
                </c:pt>
                <c:pt idx="1264">
                  <c:v>163.1</c:v>
                </c:pt>
                <c:pt idx="1265">
                  <c:v>163.15</c:v>
                </c:pt>
                <c:pt idx="1266">
                  <c:v>163.19999999999999</c:v>
                </c:pt>
                <c:pt idx="1267">
                  <c:v>163.25</c:v>
                </c:pt>
                <c:pt idx="1268">
                  <c:v>163.30000000000001</c:v>
                </c:pt>
                <c:pt idx="1269">
                  <c:v>163.35</c:v>
                </c:pt>
                <c:pt idx="1270">
                  <c:v>163.4</c:v>
                </c:pt>
                <c:pt idx="1271">
                  <c:v>163.44999999999999</c:v>
                </c:pt>
                <c:pt idx="1272">
                  <c:v>163.5</c:v>
                </c:pt>
                <c:pt idx="1273">
                  <c:v>163.55000000000001</c:v>
                </c:pt>
                <c:pt idx="1274">
                  <c:v>163.6</c:v>
                </c:pt>
                <c:pt idx="1275">
                  <c:v>163.65</c:v>
                </c:pt>
                <c:pt idx="1276">
                  <c:v>163.69999999999999</c:v>
                </c:pt>
                <c:pt idx="1277">
                  <c:v>163.75</c:v>
                </c:pt>
                <c:pt idx="1278">
                  <c:v>163.80000000000001</c:v>
                </c:pt>
                <c:pt idx="1279">
                  <c:v>163.85</c:v>
                </c:pt>
                <c:pt idx="1280">
                  <c:v>163.9</c:v>
                </c:pt>
                <c:pt idx="1281">
                  <c:v>163.95</c:v>
                </c:pt>
                <c:pt idx="1282">
                  <c:v>164</c:v>
                </c:pt>
                <c:pt idx="1283">
                  <c:v>164.05</c:v>
                </c:pt>
                <c:pt idx="1284">
                  <c:v>164.1</c:v>
                </c:pt>
                <c:pt idx="1285">
                  <c:v>164.15</c:v>
                </c:pt>
                <c:pt idx="1286">
                  <c:v>164.2</c:v>
                </c:pt>
                <c:pt idx="1287">
                  <c:v>164.25</c:v>
                </c:pt>
                <c:pt idx="1288">
                  <c:v>164.3</c:v>
                </c:pt>
                <c:pt idx="1289">
                  <c:v>164.35</c:v>
                </c:pt>
                <c:pt idx="1290">
                  <c:v>164.4</c:v>
                </c:pt>
                <c:pt idx="1291">
                  <c:v>164.45</c:v>
                </c:pt>
                <c:pt idx="1292">
                  <c:v>164.5</c:v>
                </c:pt>
                <c:pt idx="1293">
                  <c:v>164.55</c:v>
                </c:pt>
                <c:pt idx="1294">
                  <c:v>164.6</c:v>
                </c:pt>
                <c:pt idx="1295">
                  <c:v>164.65</c:v>
                </c:pt>
                <c:pt idx="1296">
                  <c:v>164.7</c:v>
                </c:pt>
                <c:pt idx="1297">
                  <c:v>164.75</c:v>
                </c:pt>
                <c:pt idx="1298">
                  <c:v>164.8</c:v>
                </c:pt>
                <c:pt idx="1299">
                  <c:v>164.85</c:v>
                </c:pt>
                <c:pt idx="1300">
                  <c:v>164.9</c:v>
                </c:pt>
                <c:pt idx="1301">
                  <c:v>164.95</c:v>
                </c:pt>
                <c:pt idx="1302">
                  <c:v>165</c:v>
                </c:pt>
                <c:pt idx="1303">
                  <c:v>165.05</c:v>
                </c:pt>
                <c:pt idx="1304">
                  <c:v>165.1</c:v>
                </c:pt>
                <c:pt idx="1305">
                  <c:v>165.15</c:v>
                </c:pt>
                <c:pt idx="1306">
                  <c:v>165.2</c:v>
                </c:pt>
                <c:pt idx="1307">
                  <c:v>165.25</c:v>
                </c:pt>
                <c:pt idx="1308">
                  <c:v>165.3</c:v>
                </c:pt>
                <c:pt idx="1309">
                  <c:v>165.35</c:v>
                </c:pt>
                <c:pt idx="1310">
                  <c:v>165.4</c:v>
                </c:pt>
                <c:pt idx="1311">
                  <c:v>165.45</c:v>
                </c:pt>
                <c:pt idx="1312">
                  <c:v>165.5</c:v>
                </c:pt>
                <c:pt idx="1313">
                  <c:v>165.55</c:v>
                </c:pt>
                <c:pt idx="1314">
                  <c:v>165.6</c:v>
                </c:pt>
                <c:pt idx="1315">
                  <c:v>165.65</c:v>
                </c:pt>
                <c:pt idx="1316">
                  <c:v>165.7</c:v>
                </c:pt>
                <c:pt idx="1317">
                  <c:v>165.75</c:v>
                </c:pt>
                <c:pt idx="1318">
                  <c:v>165.8</c:v>
                </c:pt>
                <c:pt idx="1319">
                  <c:v>165.85</c:v>
                </c:pt>
                <c:pt idx="1320">
                  <c:v>165.9</c:v>
                </c:pt>
                <c:pt idx="1321">
                  <c:v>165.95</c:v>
                </c:pt>
                <c:pt idx="1322">
                  <c:v>166</c:v>
                </c:pt>
                <c:pt idx="1323">
                  <c:v>166.05</c:v>
                </c:pt>
                <c:pt idx="1324">
                  <c:v>166.1</c:v>
                </c:pt>
                <c:pt idx="1325">
                  <c:v>166.15</c:v>
                </c:pt>
                <c:pt idx="1326">
                  <c:v>166.2</c:v>
                </c:pt>
                <c:pt idx="1327">
                  <c:v>166.25</c:v>
                </c:pt>
                <c:pt idx="1328">
                  <c:v>166.3</c:v>
                </c:pt>
                <c:pt idx="1329">
                  <c:v>166.35</c:v>
                </c:pt>
                <c:pt idx="1330">
                  <c:v>166.4</c:v>
                </c:pt>
                <c:pt idx="1331">
                  <c:v>166.45</c:v>
                </c:pt>
                <c:pt idx="1332">
                  <c:v>166.5</c:v>
                </c:pt>
                <c:pt idx="1333">
                  <c:v>166.55</c:v>
                </c:pt>
                <c:pt idx="1334">
                  <c:v>166.6</c:v>
                </c:pt>
                <c:pt idx="1335">
                  <c:v>166.65</c:v>
                </c:pt>
                <c:pt idx="1336">
                  <c:v>166.7</c:v>
                </c:pt>
                <c:pt idx="1337">
                  <c:v>166.75</c:v>
                </c:pt>
                <c:pt idx="1338">
                  <c:v>166.8</c:v>
                </c:pt>
                <c:pt idx="1339">
                  <c:v>166.85</c:v>
                </c:pt>
                <c:pt idx="1340">
                  <c:v>166.9</c:v>
                </c:pt>
                <c:pt idx="1341">
                  <c:v>166.95</c:v>
                </c:pt>
                <c:pt idx="1342">
                  <c:v>167</c:v>
                </c:pt>
                <c:pt idx="1343">
                  <c:v>167.05</c:v>
                </c:pt>
                <c:pt idx="1344">
                  <c:v>167.1</c:v>
                </c:pt>
                <c:pt idx="1345">
                  <c:v>167.15</c:v>
                </c:pt>
                <c:pt idx="1346">
                  <c:v>167.2</c:v>
                </c:pt>
                <c:pt idx="1347">
                  <c:v>167.25</c:v>
                </c:pt>
                <c:pt idx="1348">
                  <c:v>167.3</c:v>
                </c:pt>
                <c:pt idx="1349">
                  <c:v>167.35</c:v>
                </c:pt>
                <c:pt idx="1350">
                  <c:v>167.4</c:v>
                </c:pt>
                <c:pt idx="1351">
                  <c:v>167.45</c:v>
                </c:pt>
                <c:pt idx="1352">
                  <c:v>167.5</c:v>
                </c:pt>
                <c:pt idx="1353">
                  <c:v>167.55</c:v>
                </c:pt>
                <c:pt idx="1354">
                  <c:v>167.6</c:v>
                </c:pt>
                <c:pt idx="1355">
                  <c:v>167.65</c:v>
                </c:pt>
                <c:pt idx="1356">
                  <c:v>167.7</c:v>
                </c:pt>
                <c:pt idx="1357">
                  <c:v>167.75</c:v>
                </c:pt>
                <c:pt idx="1358">
                  <c:v>167.8</c:v>
                </c:pt>
                <c:pt idx="1359">
                  <c:v>167.85</c:v>
                </c:pt>
                <c:pt idx="1360">
                  <c:v>167.9</c:v>
                </c:pt>
                <c:pt idx="1361">
                  <c:v>167.95</c:v>
                </c:pt>
                <c:pt idx="1362">
                  <c:v>168</c:v>
                </c:pt>
                <c:pt idx="1363">
                  <c:v>168.05</c:v>
                </c:pt>
                <c:pt idx="1364">
                  <c:v>168.1</c:v>
                </c:pt>
                <c:pt idx="1365">
                  <c:v>168.15</c:v>
                </c:pt>
                <c:pt idx="1366">
                  <c:v>168.2</c:v>
                </c:pt>
                <c:pt idx="1367">
                  <c:v>168.25</c:v>
                </c:pt>
                <c:pt idx="1368">
                  <c:v>168.3</c:v>
                </c:pt>
                <c:pt idx="1369">
                  <c:v>168.35</c:v>
                </c:pt>
                <c:pt idx="1370">
                  <c:v>168.4</c:v>
                </c:pt>
                <c:pt idx="1371">
                  <c:v>168.45</c:v>
                </c:pt>
                <c:pt idx="1372">
                  <c:v>168.5</c:v>
                </c:pt>
                <c:pt idx="1373">
                  <c:v>168.55</c:v>
                </c:pt>
                <c:pt idx="1374">
                  <c:v>168.6</c:v>
                </c:pt>
                <c:pt idx="1375">
                  <c:v>168.65</c:v>
                </c:pt>
                <c:pt idx="1376">
                  <c:v>168.7</c:v>
                </c:pt>
                <c:pt idx="1377">
                  <c:v>168.75</c:v>
                </c:pt>
                <c:pt idx="1378">
                  <c:v>168.8</c:v>
                </c:pt>
                <c:pt idx="1379">
                  <c:v>168.85</c:v>
                </c:pt>
                <c:pt idx="1380">
                  <c:v>168.9</c:v>
                </c:pt>
                <c:pt idx="1381">
                  <c:v>168.95</c:v>
                </c:pt>
                <c:pt idx="1382">
                  <c:v>169</c:v>
                </c:pt>
                <c:pt idx="1383">
                  <c:v>169.05</c:v>
                </c:pt>
                <c:pt idx="1384">
                  <c:v>169.1</c:v>
                </c:pt>
                <c:pt idx="1385">
                  <c:v>169.15</c:v>
                </c:pt>
                <c:pt idx="1386">
                  <c:v>169.2</c:v>
                </c:pt>
                <c:pt idx="1387">
                  <c:v>169.25</c:v>
                </c:pt>
                <c:pt idx="1388">
                  <c:v>169.3</c:v>
                </c:pt>
                <c:pt idx="1389">
                  <c:v>169.35</c:v>
                </c:pt>
                <c:pt idx="1390">
                  <c:v>169.4</c:v>
                </c:pt>
                <c:pt idx="1391">
                  <c:v>169.45</c:v>
                </c:pt>
                <c:pt idx="1392">
                  <c:v>169.5</c:v>
                </c:pt>
                <c:pt idx="1393">
                  <c:v>169.55</c:v>
                </c:pt>
                <c:pt idx="1394">
                  <c:v>169.6</c:v>
                </c:pt>
                <c:pt idx="1395">
                  <c:v>169.65</c:v>
                </c:pt>
                <c:pt idx="1396">
                  <c:v>169.7</c:v>
                </c:pt>
                <c:pt idx="1397">
                  <c:v>169.75</c:v>
                </c:pt>
                <c:pt idx="1398">
                  <c:v>169.8</c:v>
                </c:pt>
                <c:pt idx="1399">
                  <c:v>169.85</c:v>
                </c:pt>
                <c:pt idx="1400">
                  <c:v>169.9</c:v>
                </c:pt>
                <c:pt idx="1401">
                  <c:v>169.95</c:v>
                </c:pt>
                <c:pt idx="1402">
                  <c:v>170</c:v>
                </c:pt>
                <c:pt idx="1403">
                  <c:v>170.05</c:v>
                </c:pt>
                <c:pt idx="1404">
                  <c:v>170.1</c:v>
                </c:pt>
                <c:pt idx="1405">
                  <c:v>170.15</c:v>
                </c:pt>
                <c:pt idx="1406">
                  <c:v>170.2</c:v>
                </c:pt>
                <c:pt idx="1407">
                  <c:v>170.25</c:v>
                </c:pt>
                <c:pt idx="1408">
                  <c:v>170.3</c:v>
                </c:pt>
                <c:pt idx="1409">
                  <c:v>170.35</c:v>
                </c:pt>
                <c:pt idx="1410">
                  <c:v>170.4</c:v>
                </c:pt>
                <c:pt idx="1411">
                  <c:v>170.45</c:v>
                </c:pt>
                <c:pt idx="1412">
                  <c:v>170.5</c:v>
                </c:pt>
                <c:pt idx="1413">
                  <c:v>170.55</c:v>
                </c:pt>
                <c:pt idx="1414">
                  <c:v>170.6</c:v>
                </c:pt>
                <c:pt idx="1415">
                  <c:v>170.65</c:v>
                </c:pt>
                <c:pt idx="1416">
                  <c:v>170.7</c:v>
                </c:pt>
                <c:pt idx="1417">
                  <c:v>170.75</c:v>
                </c:pt>
                <c:pt idx="1418">
                  <c:v>170.8</c:v>
                </c:pt>
                <c:pt idx="1419">
                  <c:v>170.85</c:v>
                </c:pt>
                <c:pt idx="1420">
                  <c:v>170.9</c:v>
                </c:pt>
                <c:pt idx="1421">
                  <c:v>170.95</c:v>
                </c:pt>
                <c:pt idx="1422">
                  <c:v>171</c:v>
                </c:pt>
                <c:pt idx="1423">
                  <c:v>171.05</c:v>
                </c:pt>
                <c:pt idx="1424">
                  <c:v>171.1</c:v>
                </c:pt>
                <c:pt idx="1425">
                  <c:v>171.15</c:v>
                </c:pt>
                <c:pt idx="1426">
                  <c:v>171.2</c:v>
                </c:pt>
                <c:pt idx="1427">
                  <c:v>171.25</c:v>
                </c:pt>
                <c:pt idx="1428">
                  <c:v>171.3</c:v>
                </c:pt>
                <c:pt idx="1429">
                  <c:v>171.35</c:v>
                </c:pt>
                <c:pt idx="1430">
                  <c:v>171.4</c:v>
                </c:pt>
                <c:pt idx="1431">
                  <c:v>171.45</c:v>
                </c:pt>
                <c:pt idx="1432">
                  <c:v>171.5</c:v>
                </c:pt>
                <c:pt idx="1433">
                  <c:v>171.55</c:v>
                </c:pt>
                <c:pt idx="1434">
                  <c:v>171.6</c:v>
                </c:pt>
                <c:pt idx="1435">
                  <c:v>171.65</c:v>
                </c:pt>
                <c:pt idx="1436">
                  <c:v>171.7</c:v>
                </c:pt>
                <c:pt idx="1437">
                  <c:v>171.75</c:v>
                </c:pt>
                <c:pt idx="1438">
                  <c:v>171.8</c:v>
                </c:pt>
                <c:pt idx="1439">
                  <c:v>171.85</c:v>
                </c:pt>
                <c:pt idx="1440">
                  <c:v>171.9</c:v>
                </c:pt>
                <c:pt idx="1441">
                  <c:v>171.95</c:v>
                </c:pt>
                <c:pt idx="1442">
                  <c:v>172</c:v>
                </c:pt>
                <c:pt idx="1443">
                  <c:v>172.05</c:v>
                </c:pt>
                <c:pt idx="1444">
                  <c:v>172.1</c:v>
                </c:pt>
                <c:pt idx="1445">
                  <c:v>172.15</c:v>
                </c:pt>
                <c:pt idx="1446">
                  <c:v>172.2</c:v>
                </c:pt>
                <c:pt idx="1447">
                  <c:v>172.25</c:v>
                </c:pt>
                <c:pt idx="1448">
                  <c:v>172.3</c:v>
                </c:pt>
                <c:pt idx="1449">
                  <c:v>172.35</c:v>
                </c:pt>
                <c:pt idx="1450">
                  <c:v>172.4</c:v>
                </c:pt>
                <c:pt idx="1451">
                  <c:v>172.45</c:v>
                </c:pt>
                <c:pt idx="1452">
                  <c:v>172.5</c:v>
                </c:pt>
                <c:pt idx="1453">
                  <c:v>172.55</c:v>
                </c:pt>
                <c:pt idx="1454">
                  <c:v>172.6</c:v>
                </c:pt>
                <c:pt idx="1455">
                  <c:v>172.65</c:v>
                </c:pt>
                <c:pt idx="1456">
                  <c:v>172.7</c:v>
                </c:pt>
                <c:pt idx="1457">
                  <c:v>172.75</c:v>
                </c:pt>
                <c:pt idx="1458">
                  <c:v>172.8</c:v>
                </c:pt>
                <c:pt idx="1459">
                  <c:v>172.85</c:v>
                </c:pt>
                <c:pt idx="1460">
                  <c:v>172.9</c:v>
                </c:pt>
                <c:pt idx="1461">
                  <c:v>172.95</c:v>
                </c:pt>
                <c:pt idx="1462">
                  <c:v>173</c:v>
                </c:pt>
                <c:pt idx="1463">
                  <c:v>173.05</c:v>
                </c:pt>
                <c:pt idx="1464">
                  <c:v>173.1</c:v>
                </c:pt>
                <c:pt idx="1465">
                  <c:v>173.15</c:v>
                </c:pt>
                <c:pt idx="1466">
                  <c:v>173.2</c:v>
                </c:pt>
                <c:pt idx="1467">
                  <c:v>173.25</c:v>
                </c:pt>
                <c:pt idx="1468">
                  <c:v>173.3</c:v>
                </c:pt>
                <c:pt idx="1469">
                  <c:v>173.35</c:v>
                </c:pt>
                <c:pt idx="1470">
                  <c:v>173.4</c:v>
                </c:pt>
                <c:pt idx="1471">
                  <c:v>173.45</c:v>
                </c:pt>
                <c:pt idx="1472">
                  <c:v>173.5</c:v>
                </c:pt>
                <c:pt idx="1473">
                  <c:v>173.55</c:v>
                </c:pt>
                <c:pt idx="1474">
                  <c:v>173.6</c:v>
                </c:pt>
                <c:pt idx="1475">
                  <c:v>173.65</c:v>
                </c:pt>
                <c:pt idx="1476">
                  <c:v>173.7</c:v>
                </c:pt>
                <c:pt idx="1477">
                  <c:v>173.75</c:v>
                </c:pt>
                <c:pt idx="1478">
                  <c:v>173.8</c:v>
                </c:pt>
                <c:pt idx="1479">
                  <c:v>173.85</c:v>
                </c:pt>
                <c:pt idx="1480">
                  <c:v>173.9</c:v>
                </c:pt>
                <c:pt idx="1481">
                  <c:v>173.95</c:v>
                </c:pt>
                <c:pt idx="1482">
                  <c:v>174</c:v>
                </c:pt>
                <c:pt idx="1483">
                  <c:v>174.05</c:v>
                </c:pt>
                <c:pt idx="1484">
                  <c:v>174.1</c:v>
                </c:pt>
                <c:pt idx="1485">
                  <c:v>174.15</c:v>
                </c:pt>
                <c:pt idx="1486">
                  <c:v>174.2</c:v>
                </c:pt>
                <c:pt idx="1487">
                  <c:v>174.25</c:v>
                </c:pt>
                <c:pt idx="1488">
                  <c:v>174.3</c:v>
                </c:pt>
                <c:pt idx="1489">
                  <c:v>174.35</c:v>
                </c:pt>
                <c:pt idx="1490">
                  <c:v>174.4</c:v>
                </c:pt>
                <c:pt idx="1491">
                  <c:v>174.45</c:v>
                </c:pt>
                <c:pt idx="1492">
                  <c:v>174.5</c:v>
                </c:pt>
                <c:pt idx="1493">
                  <c:v>174.55</c:v>
                </c:pt>
                <c:pt idx="1494">
                  <c:v>174.6</c:v>
                </c:pt>
                <c:pt idx="1495">
                  <c:v>174.65</c:v>
                </c:pt>
                <c:pt idx="1496">
                  <c:v>174.7</c:v>
                </c:pt>
                <c:pt idx="1497">
                  <c:v>174.75</c:v>
                </c:pt>
                <c:pt idx="1498">
                  <c:v>174.8</c:v>
                </c:pt>
                <c:pt idx="1499">
                  <c:v>174.85</c:v>
                </c:pt>
                <c:pt idx="1500">
                  <c:v>174.9</c:v>
                </c:pt>
                <c:pt idx="1501">
                  <c:v>174.95</c:v>
                </c:pt>
                <c:pt idx="1502">
                  <c:v>175</c:v>
                </c:pt>
                <c:pt idx="1503">
                  <c:v>175.05</c:v>
                </c:pt>
                <c:pt idx="1504">
                  <c:v>175.1</c:v>
                </c:pt>
                <c:pt idx="1505">
                  <c:v>175.15</c:v>
                </c:pt>
                <c:pt idx="1506">
                  <c:v>175.2</c:v>
                </c:pt>
                <c:pt idx="1507">
                  <c:v>175.25</c:v>
                </c:pt>
                <c:pt idx="1508">
                  <c:v>175.3</c:v>
                </c:pt>
                <c:pt idx="1509">
                  <c:v>175.35</c:v>
                </c:pt>
                <c:pt idx="1510">
                  <c:v>175.4</c:v>
                </c:pt>
                <c:pt idx="1511">
                  <c:v>175.45</c:v>
                </c:pt>
                <c:pt idx="1512">
                  <c:v>175.5</c:v>
                </c:pt>
                <c:pt idx="1513">
                  <c:v>175.55</c:v>
                </c:pt>
                <c:pt idx="1514">
                  <c:v>175.6</c:v>
                </c:pt>
                <c:pt idx="1515">
                  <c:v>175.65</c:v>
                </c:pt>
                <c:pt idx="1516">
                  <c:v>175.7</c:v>
                </c:pt>
                <c:pt idx="1517">
                  <c:v>175.75</c:v>
                </c:pt>
                <c:pt idx="1518">
                  <c:v>175.8</c:v>
                </c:pt>
                <c:pt idx="1519">
                  <c:v>175.85</c:v>
                </c:pt>
                <c:pt idx="1520">
                  <c:v>175.9</c:v>
                </c:pt>
                <c:pt idx="1521">
                  <c:v>175.95</c:v>
                </c:pt>
                <c:pt idx="1522">
                  <c:v>176</c:v>
                </c:pt>
                <c:pt idx="1523">
                  <c:v>176.05</c:v>
                </c:pt>
                <c:pt idx="1524">
                  <c:v>176.1</c:v>
                </c:pt>
                <c:pt idx="1525">
                  <c:v>176.15</c:v>
                </c:pt>
                <c:pt idx="1526">
                  <c:v>176.2</c:v>
                </c:pt>
                <c:pt idx="1527">
                  <c:v>176.25</c:v>
                </c:pt>
                <c:pt idx="1528">
                  <c:v>176.3</c:v>
                </c:pt>
                <c:pt idx="1529">
                  <c:v>176.35</c:v>
                </c:pt>
                <c:pt idx="1530">
                  <c:v>176.4</c:v>
                </c:pt>
                <c:pt idx="1531">
                  <c:v>176.45</c:v>
                </c:pt>
                <c:pt idx="1532">
                  <c:v>176.5</c:v>
                </c:pt>
                <c:pt idx="1533">
                  <c:v>176.55</c:v>
                </c:pt>
                <c:pt idx="1534">
                  <c:v>176.6</c:v>
                </c:pt>
                <c:pt idx="1535">
                  <c:v>176.65</c:v>
                </c:pt>
                <c:pt idx="1536">
                  <c:v>176.7</c:v>
                </c:pt>
                <c:pt idx="1537">
                  <c:v>176.75</c:v>
                </c:pt>
                <c:pt idx="1538">
                  <c:v>176.8</c:v>
                </c:pt>
                <c:pt idx="1539">
                  <c:v>176.85</c:v>
                </c:pt>
                <c:pt idx="1540">
                  <c:v>176.9</c:v>
                </c:pt>
                <c:pt idx="1541">
                  <c:v>176.95</c:v>
                </c:pt>
                <c:pt idx="1542">
                  <c:v>177</c:v>
                </c:pt>
                <c:pt idx="1543">
                  <c:v>177.05</c:v>
                </c:pt>
                <c:pt idx="1544">
                  <c:v>177.1</c:v>
                </c:pt>
                <c:pt idx="1545">
                  <c:v>177.15</c:v>
                </c:pt>
                <c:pt idx="1546">
                  <c:v>177.2</c:v>
                </c:pt>
                <c:pt idx="1547">
                  <c:v>177.25</c:v>
                </c:pt>
                <c:pt idx="1548">
                  <c:v>177.3</c:v>
                </c:pt>
                <c:pt idx="1549">
                  <c:v>177.35</c:v>
                </c:pt>
                <c:pt idx="1550">
                  <c:v>177.4</c:v>
                </c:pt>
                <c:pt idx="1551">
                  <c:v>177.45</c:v>
                </c:pt>
                <c:pt idx="1552">
                  <c:v>177.5</c:v>
                </c:pt>
                <c:pt idx="1553">
                  <c:v>177.55</c:v>
                </c:pt>
                <c:pt idx="1554">
                  <c:v>177.6</c:v>
                </c:pt>
                <c:pt idx="1555">
                  <c:v>177.65</c:v>
                </c:pt>
                <c:pt idx="1556">
                  <c:v>177.7</c:v>
                </c:pt>
                <c:pt idx="1557">
                  <c:v>177.75</c:v>
                </c:pt>
                <c:pt idx="1558">
                  <c:v>177.8</c:v>
                </c:pt>
                <c:pt idx="1559">
                  <c:v>177.85</c:v>
                </c:pt>
                <c:pt idx="1560">
                  <c:v>177.9</c:v>
                </c:pt>
                <c:pt idx="1561">
                  <c:v>177.95</c:v>
                </c:pt>
                <c:pt idx="1562">
                  <c:v>178</c:v>
                </c:pt>
                <c:pt idx="1563">
                  <c:v>178.05</c:v>
                </c:pt>
                <c:pt idx="1564">
                  <c:v>178.1</c:v>
                </c:pt>
                <c:pt idx="1565">
                  <c:v>178.15</c:v>
                </c:pt>
                <c:pt idx="1566">
                  <c:v>178.2</c:v>
                </c:pt>
                <c:pt idx="1567">
                  <c:v>178.25</c:v>
                </c:pt>
                <c:pt idx="1568">
                  <c:v>178.3</c:v>
                </c:pt>
                <c:pt idx="1569">
                  <c:v>178.35</c:v>
                </c:pt>
                <c:pt idx="1570">
                  <c:v>178.4</c:v>
                </c:pt>
                <c:pt idx="1571">
                  <c:v>178.45</c:v>
                </c:pt>
                <c:pt idx="1572">
                  <c:v>178.5</c:v>
                </c:pt>
                <c:pt idx="1573">
                  <c:v>178.55</c:v>
                </c:pt>
                <c:pt idx="1574">
                  <c:v>178.6</c:v>
                </c:pt>
                <c:pt idx="1575">
                  <c:v>178.65</c:v>
                </c:pt>
                <c:pt idx="1576">
                  <c:v>178.7</c:v>
                </c:pt>
                <c:pt idx="1577">
                  <c:v>178.75</c:v>
                </c:pt>
                <c:pt idx="1578">
                  <c:v>178.8</c:v>
                </c:pt>
                <c:pt idx="1579">
                  <c:v>178.85</c:v>
                </c:pt>
                <c:pt idx="1580">
                  <c:v>178.9</c:v>
                </c:pt>
                <c:pt idx="1581">
                  <c:v>178.95</c:v>
                </c:pt>
                <c:pt idx="1582">
                  <c:v>179</c:v>
                </c:pt>
                <c:pt idx="1583">
                  <c:v>179.05</c:v>
                </c:pt>
                <c:pt idx="1584">
                  <c:v>179.1</c:v>
                </c:pt>
                <c:pt idx="1585">
                  <c:v>179.15</c:v>
                </c:pt>
                <c:pt idx="1586">
                  <c:v>179.2</c:v>
                </c:pt>
                <c:pt idx="1587">
                  <c:v>179.25</c:v>
                </c:pt>
                <c:pt idx="1588">
                  <c:v>179.3</c:v>
                </c:pt>
                <c:pt idx="1589">
                  <c:v>179.35</c:v>
                </c:pt>
                <c:pt idx="1590">
                  <c:v>179.4</c:v>
                </c:pt>
                <c:pt idx="1591">
                  <c:v>179.45</c:v>
                </c:pt>
                <c:pt idx="1592">
                  <c:v>179.5</c:v>
                </c:pt>
                <c:pt idx="1593">
                  <c:v>179.55</c:v>
                </c:pt>
                <c:pt idx="1594">
                  <c:v>179.6</c:v>
                </c:pt>
                <c:pt idx="1595">
                  <c:v>179.65</c:v>
                </c:pt>
                <c:pt idx="1596">
                  <c:v>179.7</c:v>
                </c:pt>
                <c:pt idx="1597">
                  <c:v>179.75</c:v>
                </c:pt>
                <c:pt idx="1598">
                  <c:v>179.8</c:v>
                </c:pt>
                <c:pt idx="1599">
                  <c:v>179.85</c:v>
                </c:pt>
                <c:pt idx="1600">
                  <c:v>179.9</c:v>
                </c:pt>
                <c:pt idx="1601">
                  <c:v>179.95</c:v>
                </c:pt>
                <c:pt idx="1602">
                  <c:v>180</c:v>
                </c:pt>
                <c:pt idx="1603">
                  <c:v>180.05</c:v>
                </c:pt>
                <c:pt idx="1604">
                  <c:v>180.1</c:v>
                </c:pt>
                <c:pt idx="1605">
                  <c:v>180.15</c:v>
                </c:pt>
                <c:pt idx="1606">
                  <c:v>180.2</c:v>
                </c:pt>
                <c:pt idx="1607">
                  <c:v>180.25</c:v>
                </c:pt>
                <c:pt idx="1608">
                  <c:v>180.3</c:v>
                </c:pt>
                <c:pt idx="1609">
                  <c:v>180.35</c:v>
                </c:pt>
                <c:pt idx="1610">
                  <c:v>180.4</c:v>
                </c:pt>
                <c:pt idx="1611">
                  <c:v>180.45</c:v>
                </c:pt>
                <c:pt idx="1612">
                  <c:v>180.5</c:v>
                </c:pt>
                <c:pt idx="1613">
                  <c:v>180.55</c:v>
                </c:pt>
                <c:pt idx="1614">
                  <c:v>180.6</c:v>
                </c:pt>
                <c:pt idx="1615">
                  <c:v>180.65</c:v>
                </c:pt>
                <c:pt idx="1616">
                  <c:v>180.7</c:v>
                </c:pt>
                <c:pt idx="1617">
                  <c:v>180.75</c:v>
                </c:pt>
                <c:pt idx="1618">
                  <c:v>180.8</c:v>
                </c:pt>
                <c:pt idx="1619">
                  <c:v>180.85</c:v>
                </c:pt>
                <c:pt idx="1620">
                  <c:v>180.9</c:v>
                </c:pt>
                <c:pt idx="1621">
                  <c:v>180.95</c:v>
                </c:pt>
                <c:pt idx="1622">
                  <c:v>181</c:v>
                </c:pt>
                <c:pt idx="1623">
                  <c:v>181.05</c:v>
                </c:pt>
                <c:pt idx="1624">
                  <c:v>181.1</c:v>
                </c:pt>
                <c:pt idx="1625">
                  <c:v>181.15</c:v>
                </c:pt>
                <c:pt idx="1626">
                  <c:v>181.2</c:v>
                </c:pt>
                <c:pt idx="1627">
                  <c:v>181.25</c:v>
                </c:pt>
                <c:pt idx="1628">
                  <c:v>181.3</c:v>
                </c:pt>
                <c:pt idx="1629">
                  <c:v>181.35</c:v>
                </c:pt>
                <c:pt idx="1630">
                  <c:v>181.4</c:v>
                </c:pt>
                <c:pt idx="1631">
                  <c:v>181.45</c:v>
                </c:pt>
                <c:pt idx="1632">
                  <c:v>181.5</c:v>
                </c:pt>
                <c:pt idx="1633">
                  <c:v>181.55</c:v>
                </c:pt>
                <c:pt idx="1634">
                  <c:v>181.6</c:v>
                </c:pt>
                <c:pt idx="1635">
                  <c:v>181.65</c:v>
                </c:pt>
                <c:pt idx="1636">
                  <c:v>181.7</c:v>
                </c:pt>
                <c:pt idx="1637">
                  <c:v>181.75</c:v>
                </c:pt>
                <c:pt idx="1638">
                  <c:v>181.8</c:v>
                </c:pt>
                <c:pt idx="1639">
                  <c:v>181.85</c:v>
                </c:pt>
                <c:pt idx="1640">
                  <c:v>181.9</c:v>
                </c:pt>
                <c:pt idx="1641">
                  <c:v>181.95</c:v>
                </c:pt>
                <c:pt idx="1642">
                  <c:v>182</c:v>
                </c:pt>
                <c:pt idx="1643">
                  <c:v>182.05</c:v>
                </c:pt>
                <c:pt idx="1644">
                  <c:v>182.1</c:v>
                </c:pt>
                <c:pt idx="1645">
                  <c:v>182.15</c:v>
                </c:pt>
                <c:pt idx="1646">
                  <c:v>182.2</c:v>
                </c:pt>
                <c:pt idx="1647">
                  <c:v>182.25</c:v>
                </c:pt>
                <c:pt idx="1648">
                  <c:v>182.3</c:v>
                </c:pt>
                <c:pt idx="1649">
                  <c:v>182.35</c:v>
                </c:pt>
                <c:pt idx="1650">
                  <c:v>182.4</c:v>
                </c:pt>
                <c:pt idx="1651">
                  <c:v>182.45</c:v>
                </c:pt>
                <c:pt idx="1652">
                  <c:v>182.5</c:v>
                </c:pt>
                <c:pt idx="1653">
                  <c:v>182.55</c:v>
                </c:pt>
                <c:pt idx="1654">
                  <c:v>182.6</c:v>
                </c:pt>
                <c:pt idx="1655">
                  <c:v>182.65</c:v>
                </c:pt>
                <c:pt idx="1656">
                  <c:v>182.7</c:v>
                </c:pt>
                <c:pt idx="1657">
                  <c:v>182.75</c:v>
                </c:pt>
                <c:pt idx="1658">
                  <c:v>182.8</c:v>
                </c:pt>
                <c:pt idx="1659">
                  <c:v>182.85</c:v>
                </c:pt>
                <c:pt idx="1660">
                  <c:v>182.9</c:v>
                </c:pt>
                <c:pt idx="1661">
                  <c:v>182.95</c:v>
                </c:pt>
                <c:pt idx="1662">
                  <c:v>183</c:v>
                </c:pt>
                <c:pt idx="1663">
                  <c:v>183.05</c:v>
                </c:pt>
                <c:pt idx="1664">
                  <c:v>183.1</c:v>
                </c:pt>
                <c:pt idx="1665">
                  <c:v>183.15</c:v>
                </c:pt>
                <c:pt idx="1666">
                  <c:v>183.2</c:v>
                </c:pt>
                <c:pt idx="1667">
                  <c:v>183.25</c:v>
                </c:pt>
                <c:pt idx="1668">
                  <c:v>183.3</c:v>
                </c:pt>
                <c:pt idx="1669">
                  <c:v>183.35</c:v>
                </c:pt>
                <c:pt idx="1670">
                  <c:v>183.4</c:v>
                </c:pt>
                <c:pt idx="1671">
                  <c:v>183.45</c:v>
                </c:pt>
                <c:pt idx="1672">
                  <c:v>183.5</c:v>
                </c:pt>
                <c:pt idx="1673">
                  <c:v>183.55</c:v>
                </c:pt>
                <c:pt idx="1674">
                  <c:v>183.6</c:v>
                </c:pt>
                <c:pt idx="1675">
                  <c:v>183.65</c:v>
                </c:pt>
                <c:pt idx="1676">
                  <c:v>183.7</c:v>
                </c:pt>
                <c:pt idx="1677">
                  <c:v>183.75</c:v>
                </c:pt>
                <c:pt idx="1678">
                  <c:v>183.8</c:v>
                </c:pt>
                <c:pt idx="1679">
                  <c:v>183.85</c:v>
                </c:pt>
                <c:pt idx="1680">
                  <c:v>183.9</c:v>
                </c:pt>
                <c:pt idx="1681">
                  <c:v>183.95</c:v>
                </c:pt>
                <c:pt idx="1682">
                  <c:v>184</c:v>
                </c:pt>
                <c:pt idx="1683">
                  <c:v>184.05</c:v>
                </c:pt>
                <c:pt idx="1684">
                  <c:v>184.1</c:v>
                </c:pt>
                <c:pt idx="1685">
                  <c:v>184.15</c:v>
                </c:pt>
                <c:pt idx="1686">
                  <c:v>184.2</c:v>
                </c:pt>
                <c:pt idx="1687">
                  <c:v>184.25</c:v>
                </c:pt>
                <c:pt idx="1688">
                  <c:v>184.3</c:v>
                </c:pt>
                <c:pt idx="1689">
                  <c:v>184.35</c:v>
                </c:pt>
                <c:pt idx="1690">
                  <c:v>184.4</c:v>
                </c:pt>
                <c:pt idx="1691">
                  <c:v>184.45</c:v>
                </c:pt>
                <c:pt idx="1692">
                  <c:v>184.5</c:v>
                </c:pt>
                <c:pt idx="1693">
                  <c:v>184.55</c:v>
                </c:pt>
                <c:pt idx="1694">
                  <c:v>184.6</c:v>
                </c:pt>
                <c:pt idx="1695">
                  <c:v>184.65</c:v>
                </c:pt>
                <c:pt idx="1696">
                  <c:v>184.7</c:v>
                </c:pt>
                <c:pt idx="1697">
                  <c:v>184.75</c:v>
                </c:pt>
                <c:pt idx="1698">
                  <c:v>184.8</c:v>
                </c:pt>
                <c:pt idx="1699">
                  <c:v>184.85</c:v>
                </c:pt>
                <c:pt idx="1700">
                  <c:v>184.9</c:v>
                </c:pt>
                <c:pt idx="1701">
                  <c:v>184.95</c:v>
                </c:pt>
                <c:pt idx="1702">
                  <c:v>185</c:v>
                </c:pt>
                <c:pt idx="1703">
                  <c:v>185.05</c:v>
                </c:pt>
                <c:pt idx="1704">
                  <c:v>185.1</c:v>
                </c:pt>
                <c:pt idx="1705">
                  <c:v>185.15</c:v>
                </c:pt>
                <c:pt idx="1706">
                  <c:v>185.2</c:v>
                </c:pt>
                <c:pt idx="1707">
                  <c:v>185.25</c:v>
                </c:pt>
                <c:pt idx="1708">
                  <c:v>185.3</c:v>
                </c:pt>
                <c:pt idx="1709">
                  <c:v>185.35</c:v>
                </c:pt>
                <c:pt idx="1710">
                  <c:v>185.4</c:v>
                </c:pt>
                <c:pt idx="1711">
                  <c:v>185.45</c:v>
                </c:pt>
                <c:pt idx="1712">
                  <c:v>185.5</c:v>
                </c:pt>
                <c:pt idx="1713">
                  <c:v>185.55</c:v>
                </c:pt>
                <c:pt idx="1714">
                  <c:v>185.6</c:v>
                </c:pt>
                <c:pt idx="1715">
                  <c:v>185.65</c:v>
                </c:pt>
                <c:pt idx="1716">
                  <c:v>185.7</c:v>
                </c:pt>
                <c:pt idx="1717">
                  <c:v>185.75</c:v>
                </c:pt>
                <c:pt idx="1718">
                  <c:v>185.8</c:v>
                </c:pt>
                <c:pt idx="1719">
                  <c:v>185.85</c:v>
                </c:pt>
                <c:pt idx="1720">
                  <c:v>185.9</c:v>
                </c:pt>
                <c:pt idx="1721">
                  <c:v>185.95</c:v>
                </c:pt>
                <c:pt idx="1722">
                  <c:v>186</c:v>
                </c:pt>
                <c:pt idx="1723">
                  <c:v>186.05</c:v>
                </c:pt>
                <c:pt idx="1724">
                  <c:v>186.1</c:v>
                </c:pt>
                <c:pt idx="1725">
                  <c:v>186.15</c:v>
                </c:pt>
                <c:pt idx="1726">
                  <c:v>186.2</c:v>
                </c:pt>
                <c:pt idx="1727">
                  <c:v>186.25</c:v>
                </c:pt>
                <c:pt idx="1728">
                  <c:v>186.3</c:v>
                </c:pt>
                <c:pt idx="1729">
                  <c:v>186.35</c:v>
                </c:pt>
                <c:pt idx="1730">
                  <c:v>186.4</c:v>
                </c:pt>
                <c:pt idx="1731">
                  <c:v>186.45</c:v>
                </c:pt>
                <c:pt idx="1732">
                  <c:v>186.5</c:v>
                </c:pt>
                <c:pt idx="1733">
                  <c:v>186.55</c:v>
                </c:pt>
                <c:pt idx="1734">
                  <c:v>186.6</c:v>
                </c:pt>
                <c:pt idx="1735">
                  <c:v>186.65</c:v>
                </c:pt>
                <c:pt idx="1736">
                  <c:v>186.7</c:v>
                </c:pt>
                <c:pt idx="1737">
                  <c:v>186.75</c:v>
                </c:pt>
                <c:pt idx="1738">
                  <c:v>186.8</c:v>
                </c:pt>
                <c:pt idx="1739">
                  <c:v>186.85</c:v>
                </c:pt>
                <c:pt idx="1740">
                  <c:v>186.9</c:v>
                </c:pt>
                <c:pt idx="1741">
                  <c:v>186.95</c:v>
                </c:pt>
                <c:pt idx="1742">
                  <c:v>187</c:v>
                </c:pt>
                <c:pt idx="1743">
                  <c:v>187.05</c:v>
                </c:pt>
                <c:pt idx="1744">
                  <c:v>187.1</c:v>
                </c:pt>
                <c:pt idx="1745">
                  <c:v>187.15</c:v>
                </c:pt>
                <c:pt idx="1746">
                  <c:v>187.2</c:v>
                </c:pt>
                <c:pt idx="1747">
                  <c:v>187.25</c:v>
                </c:pt>
                <c:pt idx="1748">
                  <c:v>187.3</c:v>
                </c:pt>
                <c:pt idx="1749">
                  <c:v>187.35</c:v>
                </c:pt>
                <c:pt idx="1750">
                  <c:v>187.4</c:v>
                </c:pt>
                <c:pt idx="1751">
                  <c:v>187.45</c:v>
                </c:pt>
                <c:pt idx="1752">
                  <c:v>187.5</c:v>
                </c:pt>
                <c:pt idx="1753">
                  <c:v>187.55</c:v>
                </c:pt>
                <c:pt idx="1754">
                  <c:v>187.6</c:v>
                </c:pt>
                <c:pt idx="1755">
                  <c:v>187.65</c:v>
                </c:pt>
                <c:pt idx="1756">
                  <c:v>187.7</c:v>
                </c:pt>
                <c:pt idx="1757">
                  <c:v>187.75</c:v>
                </c:pt>
                <c:pt idx="1758">
                  <c:v>187.8</c:v>
                </c:pt>
                <c:pt idx="1759">
                  <c:v>187.85</c:v>
                </c:pt>
                <c:pt idx="1760">
                  <c:v>187.9</c:v>
                </c:pt>
                <c:pt idx="1761">
                  <c:v>187.95</c:v>
                </c:pt>
                <c:pt idx="1762">
                  <c:v>188</c:v>
                </c:pt>
                <c:pt idx="1763">
                  <c:v>188.05</c:v>
                </c:pt>
                <c:pt idx="1764">
                  <c:v>188.1</c:v>
                </c:pt>
                <c:pt idx="1765">
                  <c:v>188.15</c:v>
                </c:pt>
                <c:pt idx="1766">
                  <c:v>188.2</c:v>
                </c:pt>
                <c:pt idx="1767">
                  <c:v>188.25</c:v>
                </c:pt>
                <c:pt idx="1768">
                  <c:v>188.3</c:v>
                </c:pt>
                <c:pt idx="1769">
                  <c:v>188.35</c:v>
                </c:pt>
                <c:pt idx="1770">
                  <c:v>188.4</c:v>
                </c:pt>
                <c:pt idx="1771">
                  <c:v>188.45</c:v>
                </c:pt>
                <c:pt idx="1772">
                  <c:v>188.5</c:v>
                </c:pt>
                <c:pt idx="1773">
                  <c:v>188.55</c:v>
                </c:pt>
                <c:pt idx="1774">
                  <c:v>188.6</c:v>
                </c:pt>
                <c:pt idx="1775">
                  <c:v>188.65</c:v>
                </c:pt>
                <c:pt idx="1776">
                  <c:v>188.7</c:v>
                </c:pt>
                <c:pt idx="1777">
                  <c:v>188.75</c:v>
                </c:pt>
                <c:pt idx="1778">
                  <c:v>188.8</c:v>
                </c:pt>
                <c:pt idx="1779">
                  <c:v>188.85</c:v>
                </c:pt>
                <c:pt idx="1780">
                  <c:v>188.9</c:v>
                </c:pt>
                <c:pt idx="1781">
                  <c:v>188.95</c:v>
                </c:pt>
                <c:pt idx="1782">
                  <c:v>189</c:v>
                </c:pt>
                <c:pt idx="1783">
                  <c:v>189.05</c:v>
                </c:pt>
                <c:pt idx="1784">
                  <c:v>189.1</c:v>
                </c:pt>
                <c:pt idx="1785">
                  <c:v>189.15</c:v>
                </c:pt>
                <c:pt idx="1786">
                  <c:v>189.2</c:v>
                </c:pt>
                <c:pt idx="1787">
                  <c:v>189.25</c:v>
                </c:pt>
                <c:pt idx="1788">
                  <c:v>189.3</c:v>
                </c:pt>
                <c:pt idx="1789">
                  <c:v>189.35</c:v>
                </c:pt>
                <c:pt idx="1790">
                  <c:v>189.4</c:v>
                </c:pt>
                <c:pt idx="1791">
                  <c:v>189.45</c:v>
                </c:pt>
                <c:pt idx="1792">
                  <c:v>189.5</c:v>
                </c:pt>
                <c:pt idx="1793">
                  <c:v>189.55</c:v>
                </c:pt>
                <c:pt idx="1794">
                  <c:v>189.6</c:v>
                </c:pt>
                <c:pt idx="1795">
                  <c:v>189.65</c:v>
                </c:pt>
                <c:pt idx="1796">
                  <c:v>189.7</c:v>
                </c:pt>
                <c:pt idx="1797">
                  <c:v>189.75</c:v>
                </c:pt>
                <c:pt idx="1798">
                  <c:v>189.8</c:v>
                </c:pt>
                <c:pt idx="1799">
                  <c:v>189.85</c:v>
                </c:pt>
                <c:pt idx="1800">
                  <c:v>189.9</c:v>
                </c:pt>
                <c:pt idx="1801">
                  <c:v>189.95</c:v>
                </c:pt>
                <c:pt idx="1802">
                  <c:v>190</c:v>
                </c:pt>
                <c:pt idx="1803">
                  <c:v>190.05</c:v>
                </c:pt>
                <c:pt idx="1804">
                  <c:v>190.1</c:v>
                </c:pt>
                <c:pt idx="1805">
                  <c:v>190.15</c:v>
                </c:pt>
                <c:pt idx="1806">
                  <c:v>190.2</c:v>
                </c:pt>
                <c:pt idx="1807">
                  <c:v>190.25</c:v>
                </c:pt>
                <c:pt idx="1808">
                  <c:v>190.3</c:v>
                </c:pt>
                <c:pt idx="1809">
                  <c:v>190.35</c:v>
                </c:pt>
                <c:pt idx="1810">
                  <c:v>190.4</c:v>
                </c:pt>
                <c:pt idx="1811">
                  <c:v>190.45</c:v>
                </c:pt>
                <c:pt idx="1812">
                  <c:v>190.5</c:v>
                </c:pt>
                <c:pt idx="1813">
                  <c:v>190.55</c:v>
                </c:pt>
                <c:pt idx="1814">
                  <c:v>190.6</c:v>
                </c:pt>
                <c:pt idx="1815">
                  <c:v>190.65</c:v>
                </c:pt>
                <c:pt idx="1816">
                  <c:v>190.7</c:v>
                </c:pt>
                <c:pt idx="1817">
                  <c:v>190.75</c:v>
                </c:pt>
                <c:pt idx="1818">
                  <c:v>190.8</c:v>
                </c:pt>
                <c:pt idx="1819">
                  <c:v>190.85</c:v>
                </c:pt>
                <c:pt idx="1820">
                  <c:v>190.9</c:v>
                </c:pt>
                <c:pt idx="1821">
                  <c:v>190.95</c:v>
                </c:pt>
                <c:pt idx="1822">
                  <c:v>191</c:v>
                </c:pt>
                <c:pt idx="1823">
                  <c:v>191.05</c:v>
                </c:pt>
                <c:pt idx="1824">
                  <c:v>191.1</c:v>
                </c:pt>
                <c:pt idx="1825">
                  <c:v>191.15</c:v>
                </c:pt>
                <c:pt idx="1826">
                  <c:v>191.2</c:v>
                </c:pt>
                <c:pt idx="1827">
                  <c:v>191.25</c:v>
                </c:pt>
                <c:pt idx="1828">
                  <c:v>191.3</c:v>
                </c:pt>
                <c:pt idx="1829">
                  <c:v>191.35</c:v>
                </c:pt>
                <c:pt idx="1830">
                  <c:v>191.4</c:v>
                </c:pt>
                <c:pt idx="1831">
                  <c:v>191.45</c:v>
                </c:pt>
                <c:pt idx="1832">
                  <c:v>191.5</c:v>
                </c:pt>
                <c:pt idx="1833">
                  <c:v>191.55</c:v>
                </c:pt>
                <c:pt idx="1834">
                  <c:v>191.6</c:v>
                </c:pt>
                <c:pt idx="1835">
                  <c:v>191.65</c:v>
                </c:pt>
                <c:pt idx="1836">
                  <c:v>191.7</c:v>
                </c:pt>
                <c:pt idx="1837">
                  <c:v>191.75</c:v>
                </c:pt>
                <c:pt idx="1838">
                  <c:v>191.8</c:v>
                </c:pt>
                <c:pt idx="1839">
                  <c:v>191.85</c:v>
                </c:pt>
                <c:pt idx="1840">
                  <c:v>191.9</c:v>
                </c:pt>
                <c:pt idx="1841">
                  <c:v>191.95</c:v>
                </c:pt>
                <c:pt idx="1842">
                  <c:v>192</c:v>
                </c:pt>
                <c:pt idx="1843">
                  <c:v>192.05</c:v>
                </c:pt>
                <c:pt idx="1844">
                  <c:v>192.1</c:v>
                </c:pt>
                <c:pt idx="1845">
                  <c:v>192.15</c:v>
                </c:pt>
                <c:pt idx="1846">
                  <c:v>192.2</c:v>
                </c:pt>
                <c:pt idx="1847">
                  <c:v>192.25</c:v>
                </c:pt>
                <c:pt idx="1848">
                  <c:v>192.3</c:v>
                </c:pt>
                <c:pt idx="1849">
                  <c:v>192.35</c:v>
                </c:pt>
                <c:pt idx="1850">
                  <c:v>192.4</c:v>
                </c:pt>
                <c:pt idx="1851">
                  <c:v>192.45</c:v>
                </c:pt>
                <c:pt idx="1852">
                  <c:v>192.5</c:v>
                </c:pt>
                <c:pt idx="1853">
                  <c:v>192.55</c:v>
                </c:pt>
                <c:pt idx="1854">
                  <c:v>192.6</c:v>
                </c:pt>
                <c:pt idx="1855">
                  <c:v>192.65</c:v>
                </c:pt>
                <c:pt idx="1856">
                  <c:v>192.7</c:v>
                </c:pt>
                <c:pt idx="1857">
                  <c:v>192.75</c:v>
                </c:pt>
                <c:pt idx="1858">
                  <c:v>192.8</c:v>
                </c:pt>
                <c:pt idx="1859">
                  <c:v>192.85</c:v>
                </c:pt>
                <c:pt idx="1860">
                  <c:v>192.9</c:v>
                </c:pt>
                <c:pt idx="1861">
                  <c:v>192.95</c:v>
                </c:pt>
                <c:pt idx="1862">
                  <c:v>193</c:v>
                </c:pt>
                <c:pt idx="1863">
                  <c:v>193.05</c:v>
                </c:pt>
                <c:pt idx="1864">
                  <c:v>193.1</c:v>
                </c:pt>
                <c:pt idx="1865">
                  <c:v>193.15</c:v>
                </c:pt>
                <c:pt idx="1866">
                  <c:v>193.2</c:v>
                </c:pt>
                <c:pt idx="1867">
                  <c:v>193.25</c:v>
                </c:pt>
                <c:pt idx="1868">
                  <c:v>193.3</c:v>
                </c:pt>
                <c:pt idx="1869">
                  <c:v>193.35</c:v>
                </c:pt>
                <c:pt idx="1870">
                  <c:v>193.4</c:v>
                </c:pt>
                <c:pt idx="1871">
                  <c:v>193.45</c:v>
                </c:pt>
                <c:pt idx="1872">
                  <c:v>193.5</c:v>
                </c:pt>
                <c:pt idx="1873">
                  <c:v>193.55</c:v>
                </c:pt>
                <c:pt idx="1874">
                  <c:v>193.6</c:v>
                </c:pt>
                <c:pt idx="1875">
                  <c:v>193.65</c:v>
                </c:pt>
                <c:pt idx="1876">
                  <c:v>193.7</c:v>
                </c:pt>
                <c:pt idx="1877">
                  <c:v>193.75</c:v>
                </c:pt>
                <c:pt idx="1878">
                  <c:v>193.8</c:v>
                </c:pt>
                <c:pt idx="1879">
                  <c:v>193.85</c:v>
                </c:pt>
                <c:pt idx="1880">
                  <c:v>193.9</c:v>
                </c:pt>
                <c:pt idx="1881">
                  <c:v>193.95</c:v>
                </c:pt>
                <c:pt idx="1882">
                  <c:v>194</c:v>
                </c:pt>
                <c:pt idx="1883">
                  <c:v>194.05</c:v>
                </c:pt>
                <c:pt idx="1884">
                  <c:v>194.1</c:v>
                </c:pt>
                <c:pt idx="1885">
                  <c:v>194.15</c:v>
                </c:pt>
                <c:pt idx="1886">
                  <c:v>194.2</c:v>
                </c:pt>
                <c:pt idx="1887">
                  <c:v>194.25</c:v>
                </c:pt>
                <c:pt idx="1888">
                  <c:v>194.3</c:v>
                </c:pt>
                <c:pt idx="1889">
                  <c:v>194.35</c:v>
                </c:pt>
                <c:pt idx="1890">
                  <c:v>194.4</c:v>
                </c:pt>
                <c:pt idx="1891">
                  <c:v>194.45</c:v>
                </c:pt>
                <c:pt idx="1892">
                  <c:v>194.5</c:v>
                </c:pt>
                <c:pt idx="1893">
                  <c:v>194.55</c:v>
                </c:pt>
                <c:pt idx="1894">
                  <c:v>194.6</c:v>
                </c:pt>
                <c:pt idx="1895">
                  <c:v>194.65</c:v>
                </c:pt>
                <c:pt idx="1896">
                  <c:v>194.7</c:v>
                </c:pt>
                <c:pt idx="1897">
                  <c:v>194.75</c:v>
                </c:pt>
                <c:pt idx="1898">
                  <c:v>194.8</c:v>
                </c:pt>
                <c:pt idx="1899">
                  <c:v>194.85</c:v>
                </c:pt>
                <c:pt idx="1900">
                  <c:v>194.9</c:v>
                </c:pt>
                <c:pt idx="1901">
                  <c:v>194.95</c:v>
                </c:pt>
                <c:pt idx="1902">
                  <c:v>195</c:v>
                </c:pt>
                <c:pt idx="1903">
                  <c:v>195.05</c:v>
                </c:pt>
                <c:pt idx="1904">
                  <c:v>195.1</c:v>
                </c:pt>
                <c:pt idx="1905">
                  <c:v>195.15</c:v>
                </c:pt>
                <c:pt idx="1906">
                  <c:v>195.2</c:v>
                </c:pt>
                <c:pt idx="1907">
                  <c:v>195.25</c:v>
                </c:pt>
                <c:pt idx="1908">
                  <c:v>195.3</c:v>
                </c:pt>
                <c:pt idx="1909">
                  <c:v>195.35</c:v>
                </c:pt>
                <c:pt idx="1910">
                  <c:v>195.4</c:v>
                </c:pt>
                <c:pt idx="1911">
                  <c:v>195.45</c:v>
                </c:pt>
                <c:pt idx="1912">
                  <c:v>195.5</c:v>
                </c:pt>
                <c:pt idx="1913">
                  <c:v>195.55</c:v>
                </c:pt>
                <c:pt idx="1914">
                  <c:v>195.6</c:v>
                </c:pt>
                <c:pt idx="1915">
                  <c:v>195.65</c:v>
                </c:pt>
                <c:pt idx="1916">
                  <c:v>195.7</c:v>
                </c:pt>
                <c:pt idx="1917">
                  <c:v>195.75</c:v>
                </c:pt>
                <c:pt idx="1918">
                  <c:v>195.8</c:v>
                </c:pt>
                <c:pt idx="1919">
                  <c:v>195.85</c:v>
                </c:pt>
                <c:pt idx="1920">
                  <c:v>195.9</c:v>
                </c:pt>
                <c:pt idx="1921">
                  <c:v>195.95</c:v>
                </c:pt>
                <c:pt idx="1922">
                  <c:v>196</c:v>
                </c:pt>
                <c:pt idx="1923">
                  <c:v>196.05</c:v>
                </c:pt>
                <c:pt idx="1924">
                  <c:v>196.1</c:v>
                </c:pt>
                <c:pt idx="1925">
                  <c:v>196.15</c:v>
                </c:pt>
                <c:pt idx="1926">
                  <c:v>196.2</c:v>
                </c:pt>
                <c:pt idx="1927">
                  <c:v>196.25</c:v>
                </c:pt>
                <c:pt idx="1928">
                  <c:v>196.3</c:v>
                </c:pt>
                <c:pt idx="1929">
                  <c:v>196.35</c:v>
                </c:pt>
                <c:pt idx="1930">
                  <c:v>196.4</c:v>
                </c:pt>
                <c:pt idx="1931">
                  <c:v>196.45</c:v>
                </c:pt>
                <c:pt idx="1932">
                  <c:v>196.5</c:v>
                </c:pt>
                <c:pt idx="1933">
                  <c:v>196.55</c:v>
                </c:pt>
                <c:pt idx="1934">
                  <c:v>196.6</c:v>
                </c:pt>
                <c:pt idx="1935">
                  <c:v>196.65</c:v>
                </c:pt>
                <c:pt idx="1936">
                  <c:v>196.7</c:v>
                </c:pt>
                <c:pt idx="1937">
                  <c:v>196.75</c:v>
                </c:pt>
                <c:pt idx="1938">
                  <c:v>196.8</c:v>
                </c:pt>
                <c:pt idx="1939">
                  <c:v>196.85</c:v>
                </c:pt>
                <c:pt idx="1940">
                  <c:v>196.9</c:v>
                </c:pt>
                <c:pt idx="1941">
                  <c:v>196.95</c:v>
                </c:pt>
                <c:pt idx="1942">
                  <c:v>197</c:v>
                </c:pt>
                <c:pt idx="1943">
                  <c:v>197.05</c:v>
                </c:pt>
                <c:pt idx="1944">
                  <c:v>197.1</c:v>
                </c:pt>
                <c:pt idx="1945">
                  <c:v>197.15</c:v>
                </c:pt>
                <c:pt idx="1946">
                  <c:v>197.2</c:v>
                </c:pt>
                <c:pt idx="1947">
                  <c:v>197.25</c:v>
                </c:pt>
                <c:pt idx="1948">
                  <c:v>197.3</c:v>
                </c:pt>
                <c:pt idx="1949">
                  <c:v>197.35</c:v>
                </c:pt>
                <c:pt idx="1950">
                  <c:v>197.4</c:v>
                </c:pt>
                <c:pt idx="1951">
                  <c:v>197.45</c:v>
                </c:pt>
                <c:pt idx="1952">
                  <c:v>197.5</c:v>
                </c:pt>
                <c:pt idx="1953">
                  <c:v>197.55</c:v>
                </c:pt>
                <c:pt idx="1954">
                  <c:v>197.6</c:v>
                </c:pt>
                <c:pt idx="1955">
                  <c:v>197.65</c:v>
                </c:pt>
                <c:pt idx="1956">
                  <c:v>197.7</c:v>
                </c:pt>
                <c:pt idx="1957">
                  <c:v>197.75</c:v>
                </c:pt>
                <c:pt idx="1958">
                  <c:v>197.8</c:v>
                </c:pt>
                <c:pt idx="1959">
                  <c:v>197.85</c:v>
                </c:pt>
                <c:pt idx="1960">
                  <c:v>197.9</c:v>
                </c:pt>
                <c:pt idx="1961">
                  <c:v>197.95</c:v>
                </c:pt>
                <c:pt idx="1962">
                  <c:v>198</c:v>
                </c:pt>
                <c:pt idx="1963">
                  <c:v>198.05</c:v>
                </c:pt>
                <c:pt idx="1964">
                  <c:v>198.1</c:v>
                </c:pt>
                <c:pt idx="1965">
                  <c:v>198.15</c:v>
                </c:pt>
                <c:pt idx="1966">
                  <c:v>198.2</c:v>
                </c:pt>
                <c:pt idx="1967">
                  <c:v>198.25</c:v>
                </c:pt>
                <c:pt idx="1968">
                  <c:v>198.3</c:v>
                </c:pt>
                <c:pt idx="1969">
                  <c:v>198.35</c:v>
                </c:pt>
                <c:pt idx="1970">
                  <c:v>198.4</c:v>
                </c:pt>
                <c:pt idx="1971">
                  <c:v>198.45</c:v>
                </c:pt>
                <c:pt idx="1972">
                  <c:v>198.5</c:v>
                </c:pt>
                <c:pt idx="1973">
                  <c:v>198.55</c:v>
                </c:pt>
                <c:pt idx="1974">
                  <c:v>198.6</c:v>
                </c:pt>
                <c:pt idx="1975">
                  <c:v>198.65</c:v>
                </c:pt>
                <c:pt idx="1976">
                  <c:v>198.7</c:v>
                </c:pt>
                <c:pt idx="1977">
                  <c:v>198.75</c:v>
                </c:pt>
                <c:pt idx="1978">
                  <c:v>198.8</c:v>
                </c:pt>
                <c:pt idx="1979">
                  <c:v>198.85</c:v>
                </c:pt>
                <c:pt idx="1980">
                  <c:v>198.9</c:v>
                </c:pt>
                <c:pt idx="1981">
                  <c:v>198.95</c:v>
                </c:pt>
                <c:pt idx="1982">
                  <c:v>199</c:v>
                </c:pt>
                <c:pt idx="1983">
                  <c:v>199.05</c:v>
                </c:pt>
                <c:pt idx="1984">
                  <c:v>199.1</c:v>
                </c:pt>
                <c:pt idx="1985">
                  <c:v>199.15</c:v>
                </c:pt>
                <c:pt idx="1986">
                  <c:v>199.2</c:v>
                </c:pt>
                <c:pt idx="1987">
                  <c:v>199.25</c:v>
                </c:pt>
                <c:pt idx="1988">
                  <c:v>199.3</c:v>
                </c:pt>
                <c:pt idx="1989">
                  <c:v>199.35</c:v>
                </c:pt>
                <c:pt idx="1990">
                  <c:v>199.4</c:v>
                </c:pt>
                <c:pt idx="1991">
                  <c:v>199.45</c:v>
                </c:pt>
                <c:pt idx="1992">
                  <c:v>199.5</c:v>
                </c:pt>
                <c:pt idx="1993">
                  <c:v>199.55</c:v>
                </c:pt>
                <c:pt idx="1994">
                  <c:v>199.6</c:v>
                </c:pt>
                <c:pt idx="1995">
                  <c:v>199.65</c:v>
                </c:pt>
                <c:pt idx="1996">
                  <c:v>199.7</c:v>
                </c:pt>
                <c:pt idx="1997">
                  <c:v>199.75</c:v>
                </c:pt>
                <c:pt idx="1998">
                  <c:v>199.8</c:v>
                </c:pt>
                <c:pt idx="1999">
                  <c:v>199.85</c:v>
                </c:pt>
                <c:pt idx="2000">
                  <c:v>199.9</c:v>
                </c:pt>
                <c:pt idx="2001">
                  <c:v>199.95</c:v>
                </c:pt>
                <c:pt idx="2002">
                  <c:v>200</c:v>
                </c:pt>
                <c:pt idx="2003">
                  <c:v>200.05</c:v>
                </c:pt>
                <c:pt idx="2004">
                  <c:v>200.1</c:v>
                </c:pt>
                <c:pt idx="2005">
                  <c:v>200.15</c:v>
                </c:pt>
                <c:pt idx="2006">
                  <c:v>200.2</c:v>
                </c:pt>
                <c:pt idx="2007">
                  <c:v>200.25</c:v>
                </c:pt>
                <c:pt idx="2008">
                  <c:v>200.3</c:v>
                </c:pt>
                <c:pt idx="2009">
                  <c:v>200.35</c:v>
                </c:pt>
                <c:pt idx="2010">
                  <c:v>200.4</c:v>
                </c:pt>
                <c:pt idx="2011">
                  <c:v>200.45</c:v>
                </c:pt>
                <c:pt idx="2012">
                  <c:v>200.5</c:v>
                </c:pt>
                <c:pt idx="2013">
                  <c:v>200.55</c:v>
                </c:pt>
                <c:pt idx="2014">
                  <c:v>200.6</c:v>
                </c:pt>
                <c:pt idx="2015">
                  <c:v>200.65</c:v>
                </c:pt>
                <c:pt idx="2016">
                  <c:v>200.7</c:v>
                </c:pt>
                <c:pt idx="2017">
                  <c:v>200.75</c:v>
                </c:pt>
                <c:pt idx="2018">
                  <c:v>200.8</c:v>
                </c:pt>
                <c:pt idx="2019">
                  <c:v>200.85</c:v>
                </c:pt>
                <c:pt idx="2020">
                  <c:v>200.9</c:v>
                </c:pt>
                <c:pt idx="2021">
                  <c:v>200.95</c:v>
                </c:pt>
                <c:pt idx="2022">
                  <c:v>201</c:v>
                </c:pt>
                <c:pt idx="2023">
                  <c:v>201.05</c:v>
                </c:pt>
                <c:pt idx="2024">
                  <c:v>201.1</c:v>
                </c:pt>
                <c:pt idx="2025">
                  <c:v>201.15</c:v>
                </c:pt>
                <c:pt idx="2026">
                  <c:v>201.2</c:v>
                </c:pt>
                <c:pt idx="2027">
                  <c:v>201.25</c:v>
                </c:pt>
                <c:pt idx="2028">
                  <c:v>201.3</c:v>
                </c:pt>
                <c:pt idx="2029">
                  <c:v>201.35</c:v>
                </c:pt>
                <c:pt idx="2030">
                  <c:v>201.4</c:v>
                </c:pt>
                <c:pt idx="2031">
                  <c:v>201.45</c:v>
                </c:pt>
                <c:pt idx="2032">
                  <c:v>201.5</c:v>
                </c:pt>
                <c:pt idx="2033">
                  <c:v>201.55</c:v>
                </c:pt>
                <c:pt idx="2034">
                  <c:v>201.6</c:v>
                </c:pt>
                <c:pt idx="2035">
                  <c:v>201.65</c:v>
                </c:pt>
                <c:pt idx="2036">
                  <c:v>201.7</c:v>
                </c:pt>
                <c:pt idx="2037">
                  <c:v>201.75</c:v>
                </c:pt>
                <c:pt idx="2038">
                  <c:v>201.8</c:v>
                </c:pt>
                <c:pt idx="2039">
                  <c:v>201.85</c:v>
                </c:pt>
                <c:pt idx="2040">
                  <c:v>201.9</c:v>
                </c:pt>
                <c:pt idx="2041">
                  <c:v>201.95</c:v>
                </c:pt>
                <c:pt idx="2042">
                  <c:v>202</c:v>
                </c:pt>
                <c:pt idx="2043">
                  <c:v>202.05</c:v>
                </c:pt>
                <c:pt idx="2044">
                  <c:v>202.1</c:v>
                </c:pt>
                <c:pt idx="2045">
                  <c:v>202.15</c:v>
                </c:pt>
                <c:pt idx="2046">
                  <c:v>202.2</c:v>
                </c:pt>
                <c:pt idx="2047">
                  <c:v>202.25</c:v>
                </c:pt>
                <c:pt idx="2048">
                  <c:v>202.3</c:v>
                </c:pt>
                <c:pt idx="2049">
                  <c:v>202.35</c:v>
                </c:pt>
                <c:pt idx="2050">
                  <c:v>202.4</c:v>
                </c:pt>
                <c:pt idx="2051">
                  <c:v>202.45</c:v>
                </c:pt>
                <c:pt idx="2052">
                  <c:v>202.5</c:v>
                </c:pt>
                <c:pt idx="2053">
                  <c:v>202.55</c:v>
                </c:pt>
                <c:pt idx="2054">
                  <c:v>202.6</c:v>
                </c:pt>
                <c:pt idx="2055">
                  <c:v>202.65</c:v>
                </c:pt>
                <c:pt idx="2056">
                  <c:v>202.7</c:v>
                </c:pt>
                <c:pt idx="2057">
                  <c:v>202.75</c:v>
                </c:pt>
                <c:pt idx="2058">
                  <c:v>202.8</c:v>
                </c:pt>
                <c:pt idx="2059">
                  <c:v>202.85</c:v>
                </c:pt>
                <c:pt idx="2060">
                  <c:v>202.9</c:v>
                </c:pt>
                <c:pt idx="2061">
                  <c:v>202.95</c:v>
                </c:pt>
                <c:pt idx="2062">
                  <c:v>203</c:v>
                </c:pt>
                <c:pt idx="2063">
                  <c:v>203.05</c:v>
                </c:pt>
                <c:pt idx="2064">
                  <c:v>203.1</c:v>
                </c:pt>
                <c:pt idx="2065">
                  <c:v>203.15</c:v>
                </c:pt>
                <c:pt idx="2066">
                  <c:v>203.2</c:v>
                </c:pt>
                <c:pt idx="2067">
                  <c:v>203.25</c:v>
                </c:pt>
                <c:pt idx="2068">
                  <c:v>203.3</c:v>
                </c:pt>
                <c:pt idx="2069">
                  <c:v>203.35</c:v>
                </c:pt>
                <c:pt idx="2070">
                  <c:v>203.4</c:v>
                </c:pt>
                <c:pt idx="2071">
                  <c:v>203.45</c:v>
                </c:pt>
                <c:pt idx="2072">
                  <c:v>203.5</c:v>
                </c:pt>
                <c:pt idx="2073">
                  <c:v>203.55</c:v>
                </c:pt>
                <c:pt idx="2074">
                  <c:v>203.6</c:v>
                </c:pt>
                <c:pt idx="2075">
                  <c:v>203.65</c:v>
                </c:pt>
                <c:pt idx="2076">
                  <c:v>203.7</c:v>
                </c:pt>
                <c:pt idx="2077">
                  <c:v>203.75</c:v>
                </c:pt>
                <c:pt idx="2078">
                  <c:v>203.8</c:v>
                </c:pt>
                <c:pt idx="2079">
                  <c:v>203.85</c:v>
                </c:pt>
                <c:pt idx="2080">
                  <c:v>203.9</c:v>
                </c:pt>
                <c:pt idx="2081">
                  <c:v>203.95</c:v>
                </c:pt>
                <c:pt idx="2082">
                  <c:v>204</c:v>
                </c:pt>
                <c:pt idx="2083">
                  <c:v>204.05</c:v>
                </c:pt>
                <c:pt idx="2084">
                  <c:v>204.1</c:v>
                </c:pt>
                <c:pt idx="2085">
                  <c:v>204.15</c:v>
                </c:pt>
                <c:pt idx="2086">
                  <c:v>204.2</c:v>
                </c:pt>
                <c:pt idx="2087">
                  <c:v>204.25</c:v>
                </c:pt>
                <c:pt idx="2088">
                  <c:v>204.3</c:v>
                </c:pt>
                <c:pt idx="2089">
                  <c:v>204.35</c:v>
                </c:pt>
                <c:pt idx="2090">
                  <c:v>204.4</c:v>
                </c:pt>
                <c:pt idx="2091">
                  <c:v>204.45</c:v>
                </c:pt>
                <c:pt idx="2092">
                  <c:v>204.5</c:v>
                </c:pt>
                <c:pt idx="2093">
                  <c:v>204.55</c:v>
                </c:pt>
                <c:pt idx="2094">
                  <c:v>204.6</c:v>
                </c:pt>
                <c:pt idx="2095">
                  <c:v>204.65</c:v>
                </c:pt>
                <c:pt idx="2096">
                  <c:v>204.7</c:v>
                </c:pt>
                <c:pt idx="2097">
                  <c:v>204.75</c:v>
                </c:pt>
                <c:pt idx="2098">
                  <c:v>204.8</c:v>
                </c:pt>
                <c:pt idx="2099">
                  <c:v>204.85</c:v>
                </c:pt>
                <c:pt idx="2100">
                  <c:v>204.9</c:v>
                </c:pt>
                <c:pt idx="2101">
                  <c:v>204.95</c:v>
                </c:pt>
                <c:pt idx="2102">
                  <c:v>205</c:v>
                </c:pt>
                <c:pt idx="2103">
                  <c:v>205.05</c:v>
                </c:pt>
                <c:pt idx="2104">
                  <c:v>205.1</c:v>
                </c:pt>
                <c:pt idx="2105">
                  <c:v>205.15</c:v>
                </c:pt>
                <c:pt idx="2106">
                  <c:v>205.2</c:v>
                </c:pt>
                <c:pt idx="2107">
                  <c:v>205.25</c:v>
                </c:pt>
                <c:pt idx="2108">
                  <c:v>205.3</c:v>
                </c:pt>
                <c:pt idx="2109">
                  <c:v>205.35</c:v>
                </c:pt>
                <c:pt idx="2110">
                  <c:v>205.4</c:v>
                </c:pt>
                <c:pt idx="2111">
                  <c:v>205.45</c:v>
                </c:pt>
                <c:pt idx="2112">
                  <c:v>205.5</c:v>
                </c:pt>
                <c:pt idx="2113">
                  <c:v>205.55</c:v>
                </c:pt>
                <c:pt idx="2114">
                  <c:v>205.6</c:v>
                </c:pt>
                <c:pt idx="2115">
                  <c:v>205.65</c:v>
                </c:pt>
                <c:pt idx="2116">
                  <c:v>205.7</c:v>
                </c:pt>
                <c:pt idx="2117">
                  <c:v>205.75</c:v>
                </c:pt>
                <c:pt idx="2118">
                  <c:v>205.8</c:v>
                </c:pt>
                <c:pt idx="2119">
                  <c:v>205.85</c:v>
                </c:pt>
                <c:pt idx="2120">
                  <c:v>205.9</c:v>
                </c:pt>
                <c:pt idx="2121">
                  <c:v>205.95</c:v>
                </c:pt>
                <c:pt idx="2122">
                  <c:v>206</c:v>
                </c:pt>
                <c:pt idx="2123">
                  <c:v>206.05</c:v>
                </c:pt>
                <c:pt idx="2124">
                  <c:v>206.1</c:v>
                </c:pt>
                <c:pt idx="2125">
                  <c:v>206.15</c:v>
                </c:pt>
                <c:pt idx="2126">
                  <c:v>206.2</c:v>
                </c:pt>
                <c:pt idx="2127">
                  <c:v>206.25</c:v>
                </c:pt>
                <c:pt idx="2128">
                  <c:v>206.3</c:v>
                </c:pt>
                <c:pt idx="2129">
                  <c:v>206.35</c:v>
                </c:pt>
                <c:pt idx="2130">
                  <c:v>206.4</c:v>
                </c:pt>
                <c:pt idx="2131">
                  <c:v>206.45</c:v>
                </c:pt>
                <c:pt idx="2132">
                  <c:v>206.5</c:v>
                </c:pt>
                <c:pt idx="2133">
                  <c:v>206.55</c:v>
                </c:pt>
                <c:pt idx="2134">
                  <c:v>206.6</c:v>
                </c:pt>
                <c:pt idx="2135">
                  <c:v>206.65</c:v>
                </c:pt>
                <c:pt idx="2136">
                  <c:v>206.7</c:v>
                </c:pt>
                <c:pt idx="2137">
                  <c:v>206.75</c:v>
                </c:pt>
                <c:pt idx="2138">
                  <c:v>206.8</c:v>
                </c:pt>
                <c:pt idx="2139">
                  <c:v>206.85</c:v>
                </c:pt>
                <c:pt idx="2140">
                  <c:v>206.9</c:v>
                </c:pt>
                <c:pt idx="2141">
                  <c:v>206.95</c:v>
                </c:pt>
                <c:pt idx="2142">
                  <c:v>207</c:v>
                </c:pt>
                <c:pt idx="2143">
                  <c:v>207.05</c:v>
                </c:pt>
                <c:pt idx="2144">
                  <c:v>207.1</c:v>
                </c:pt>
                <c:pt idx="2145">
                  <c:v>207.15</c:v>
                </c:pt>
                <c:pt idx="2146">
                  <c:v>207.2</c:v>
                </c:pt>
                <c:pt idx="2147">
                  <c:v>207.25</c:v>
                </c:pt>
                <c:pt idx="2148">
                  <c:v>207.3</c:v>
                </c:pt>
                <c:pt idx="2149">
                  <c:v>207.35</c:v>
                </c:pt>
                <c:pt idx="2150">
                  <c:v>207.4</c:v>
                </c:pt>
                <c:pt idx="2151">
                  <c:v>207.45</c:v>
                </c:pt>
                <c:pt idx="2152">
                  <c:v>207.5</c:v>
                </c:pt>
                <c:pt idx="2153">
                  <c:v>207.55</c:v>
                </c:pt>
                <c:pt idx="2154">
                  <c:v>207.6</c:v>
                </c:pt>
                <c:pt idx="2155">
                  <c:v>207.65</c:v>
                </c:pt>
                <c:pt idx="2156">
                  <c:v>207.7</c:v>
                </c:pt>
                <c:pt idx="2157">
                  <c:v>207.75</c:v>
                </c:pt>
                <c:pt idx="2158">
                  <c:v>207.8</c:v>
                </c:pt>
                <c:pt idx="2159">
                  <c:v>207.85</c:v>
                </c:pt>
                <c:pt idx="2160">
                  <c:v>207.9</c:v>
                </c:pt>
                <c:pt idx="2161">
                  <c:v>207.95</c:v>
                </c:pt>
                <c:pt idx="2162">
                  <c:v>208</c:v>
                </c:pt>
                <c:pt idx="2163">
                  <c:v>208.05</c:v>
                </c:pt>
                <c:pt idx="2164">
                  <c:v>208.1</c:v>
                </c:pt>
                <c:pt idx="2165">
                  <c:v>208.15</c:v>
                </c:pt>
                <c:pt idx="2166">
                  <c:v>208.2</c:v>
                </c:pt>
                <c:pt idx="2167">
                  <c:v>208.25</c:v>
                </c:pt>
                <c:pt idx="2168">
                  <c:v>208.3</c:v>
                </c:pt>
                <c:pt idx="2169">
                  <c:v>208.35</c:v>
                </c:pt>
                <c:pt idx="2170">
                  <c:v>208.4</c:v>
                </c:pt>
                <c:pt idx="2171">
                  <c:v>208.45</c:v>
                </c:pt>
                <c:pt idx="2172">
                  <c:v>208.5</c:v>
                </c:pt>
                <c:pt idx="2173">
                  <c:v>208.55</c:v>
                </c:pt>
                <c:pt idx="2174">
                  <c:v>208.6</c:v>
                </c:pt>
                <c:pt idx="2175">
                  <c:v>208.65</c:v>
                </c:pt>
                <c:pt idx="2176">
                  <c:v>208.7</c:v>
                </c:pt>
                <c:pt idx="2177">
                  <c:v>208.75</c:v>
                </c:pt>
                <c:pt idx="2178">
                  <c:v>208.8</c:v>
                </c:pt>
                <c:pt idx="2179">
                  <c:v>208.85</c:v>
                </c:pt>
                <c:pt idx="2180">
                  <c:v>208.9</c:v>
                </c:pt>
                <c:pt idx="2181">
                  <c:v>208.95</c:v>
                </c:pt>
                <c:pt idx="2182">
                  <c:v>209</c:v>
                </c:pt>
                <c:pt idx="2183">
                  <c:v>209.05</c:v>
                </c:pt>
                <c:pt idx="2184">
                  <c:v>209.1</c:v>
                </c:pt>
                <c:pt idx="2185">
                  <c:v>209.15</c:v>
                </c:pt>
                <c:pt idx="2186">
                  <c:v>209.2</c:v>
                </c:pt>
                <c:pt idx="2187">
                  <c:v>209.25</c:v>
                </c:pt>
                <c:pt idx="2188">
                  <c:v>209.3</c:v>
                </c:pt>
                <c:pt idx="2189">
                  <c:v>209.35</c:v>
                </c:pt>
                <c:pt idx="2190">
                  <c:v>209.4</c:v>
                </c:pt>
                <c:pt idx="2191">
                  <c:v>209.45</c:v>
                </c:pt>
                <c:pt idx="2192">
                  <c:v>209.5</c:v>
                </c:pt>
                <c:pt idx="2193">
                  <c:v>209.55</c:v>
                </c:pt>
                <c:pt idx="2194">
                  <c:v>209.6</c:v>
                </c:pt>
                <c:pt idx="2195">
                  <c:v>209.65</c:v>
                </c:pt>
                <c:pt idx="2196">
                  <c:v>209.7</c:v>
                </c:pt>
                <c:pt idx="2197">
                  <c:v>209.75</c:v>
                </c:pt>
                <c:pt idx="2198">
                  <c:v>209.8</c:v>
                </c:pt>
                <c:pt idx="2199">
                  <c:v>209.85</c:v>
                </c:pt>
                <c:pt idx="2200">
                  <c:v>209.9</c:v>
                </c:pt>
                <c:pt idx="2201">
                  <c:v>209.95</c:v>
                </c:pt>
                <c:pt idx="2202">
                  <c:v>210</c:v>
                </c:pt>
                <c:pt idx="2203">
                  <c:v>210.05</c:v>
                </c:pt>
                <c:pt idx="2204">
                  <c:v>210.1</c:v>
                </c:pt>
                <c:pt idx="2205">
                  <c:v>210.15</c:v>
                </c:pt>
                <c:pt idx="2206">
                  <c:v>210.2</c:v>
                </c:pt>
                <c:pt idx="2207">
                  <c:v>210.25</c:v>
                </c:pt>
                <c:pt idx="2208">
                  <c:v>210.3</c:v>
                </c:pt>
                <c:pt idx="2209">
                  <c:v>210.35</c:v>
                </c:pt>
                <c:pt idx="2210">
                  <c:v>210.4</c:v>
                </c:pt>
                <c:pt idx="2211">
                  <c:v>210.45</c:v>
                </c:pt>
                <c:pt idx="2212">
                  <c:v>210.5</c:v>
                </c:pt>
                <c:pt idx="2213">
                  <c:v>210.55</c:v>
                </c:pt>
                <c:pt idx="2214">
                  <c:v>210.6</c:v>
                </c:pt>
                <c:pt idx="2215">
                  <c:v>210.65</c:v>
                </c:pt>
                <c:pt idx="2216">
                  <c:v>210.7</c:v>
                </c:pt>
                <c:pt idx="2217">
                  <c:v>210.75</c:v>
                </c:pt>
                <c:pt idx="2218">
                  <c:v>210.8</c:v>
                </c:pt>
                <c:pt idx="2219">
                  <c:v>210.85</c:v>
                </c:pt>
                <c:pt idx="2220">
                  <c:v>210.9</c:v>
                </c:pt>
                <c:pt idx="2221">
                  <c:v>210.95</c:v>
                </c:pt>
                <c:pt idx="2222">
                  <c:v>211</c:v>
                </c:pt>
                <c:pt idx="2223">
                  <c:v>211.05</c:v>
                </c:pt>
                <c:pt idx="2224">
                  <c:v>211.1</c:v>
                </c:pt>
                <c:pt idx="2225">
                  <c:v>211.15</c:v>
                </c:pt>
                <c:pt idx="2226">
                  <c:v>211.2</c:v>
                </c:pt>
                <c:pt idx="2227">
                  <c:v>211.25</c:v>
                </c:pt>
                <c:pt idx="2228">
                  <c:v>211.3</c:v>
                </c:pt>
                <c:pt idx="2229">
                  <c:v>211.35</c:v>
                </c:pt>
                <c:pt idx="2230">
                  <c:v>211.4</c:v>
                </c:pt>
                <c:pt idx="2231">
                  <c:v>211.45</c:v>
                </c:pt>
                <c:pt idx="2232">
                  <c:v>211.5</c:v>
                </c:pt>
                <c:pt idx="2233">
                  <c:v>211.55</c:v>
                </c:pt>
                <c:pt idx="2234">
                  <c:v>211.6</c:v>
                </c:pt>
                <c:pt idx="2235">
                  <c:v>211.65</c:v>
                </c:pt>
                <c:pt idx="2236">
                  <c:v>211.7</c:v>
                </c:pt>
                <c:pt idx="2237">
                  <c:v>211.75</c:v>
                </c:pt>
                <c:pt idx="2238">
                  <c:v>211.8</c:v>
                </c:pt>
                <c:pt idx="2239">
                  <c:v>211.85</c:v>
                </c:pt>
                <c:pt idx="2240">
                  <c:v>211.9</c:v>
                </c:pt>
                <c:pt idx="2241">
                  <c:v>211.95</c:v>
                </c:pt>
                <c:pt idx="2242">
                  <c:v>212</c:v>
                </c:pt>
                <c:pt idx="2243">
                  <c:v>212.05</c:v>
                </c:pt>
                <c:pt idx="2244">
                  <c:v>212.1</c:v>
                </c:pt>
                <c:pt idx="2245">
                  <c:v>212.15</c:v>
                </c:pt>
                <c:pt idx="2246">
                  <c:v>212.2</c:v>
                </c:pt>
                <c:pt idx="2247">
                  <c:v>212.25</c:v>
                </c:pt>
                <c:pt idx="2248">
                  <c:v>212.3</c:v>
                </c:pt>
                <c:pt idx="2249">
                  <c:v>212.35</c:v>
                </c:pt>
                <c:pt idx="2250">
                  <c:v>212.4</c:v>
                </c:pt>
                <c:pt idx="2251">
                  <c:v>212.45</c:v>
                </c:pt>
                <c:pt idx="2252">
                  <c:v>212.5</c:v>
                </c:pt>
                <c:pt idx="2253">
                  <c:v>212.55</c:v>
                </c:pt>
                <c:pt idx="2254">
                  <c:v>212.6</c:v>
                </c:pt>
                <c:pt idx="2255">
                  <c:v>212.65</c:v>
                </c:pt>
                <c:pt idx="2256">
                  <c:v>212.7</c:v>
                </c:pt>
                <c:pt idx="2257">
                  <c:v>212.75</c:v>
                </c:pt>
                <c:pt idx="2258">
                  <c:v>212.8</c:v>
                </c:pt>
                <c:pt idx="2259">
                  <c:v>212.85</c:v>
                </c:pt>
                <c:pt idx="2260">
                  <c:v>212.9</c:v>
                </c:pt>
                <c:pt idx="2261">
                  <c:v>212.95</c:v>
                </c:pt>
                <c:pt idx="2262">
                  <c:v>213</c:v>
                </c:pt>
                <c:pt idx="2263">
                  <c:v>213.05</c:v>
                </c:pt>
                <c:pt idx="2264">
                  <c:v>213.1</c:v>
                </c:pt>
                <c:pt idx="2265">
                  <c:v>213.15</c:v>
                </c:pt>
                <c:pt idx="2266">
                  <c:v>213.2</c:v>
                </c:pt>
                <c:pt idx="2267">
                  <c:v>213.25</c:v>
                </c:pt>
                <c:pt idx="2268">
                  <c:v>213.3</c:v>
                </c:pt>
                <c:pt idx="2269">
                  <c:v>213.35</c:v>
                </c:pt>
                <c:pt idx="2270">
                  <c:v>213.4</c:v>
                </c:pt>
                <c:pt idx="2271">
                  <c:v>213.45</c:v>
                </c:pt>
                <c:pt idx="2272">
                  <c:v>213.5</c:v>
                </c:pt>
                <c:pt idx="2273">
                  <c:v>213.55</c:v>
                </c:pt>
                <c:pt idx="2274">
                  <c:v>213.6</c:v>
                </c:pt>
                <c:pt idx="2275">
                  <c:v>213.65</c:v>
                </c:pt>
                <c:pt idx="2276">
                  <c:v>213.7</c:v>
                </c:pt>
                <c:pt idx="2277">
                  <c:v>213.75</c:v>
                </c:pt>
                <c:pt idx="2278">
                  <c:v>213.8</c:v>
                </c:pt>
                <c:pt idx="2279">
                  <c:v>213.85</c:v>
                </c:pt>
                <c:pt idx="2280">
                  <c:v>213.9</c:v>
                </c:pt>
                <c:pt idx="2281">
                  <c:v>213.95</c:v>
                </c:pt>
                <c:pt idx="2282">
                  <c:v>214</c:v>
                </c:pt>
                <c:pt idx="2283">
                  <c:v>214.05</c:v>
                </c:pt>
                <c:pt idx="2284">
                  <c:v>214.1</c:v>
                </c:pt>
                <c:pt idx="2285">
                  <c:v>214.15</c:v>
                </c:pt>
                <c:pt idx="2286">
                  <c:v>214.2</c:v>
                </c:pt>
                <c:pt idx="2287">
                  <c:v>214.25</c:v>
                </c:pt>
                <c:pt idx="2288">
                  <c:v>214.3</c:v>
                </c:pt>
                <c:pt idx="2289">
                  <c:v>214.35</c:v>
                </c:pt>
                <c:pt idx="2290">
                  <c:v>214.4</c:v>
                </c:pt>
                <c:pt idx="2291">
                  <c:v>214.45</c:v>
                </c:pt>
                <c:pt idx="2292">
                  <c:v>214.5</c:v>
                </c:pt>
                <c:pt idx="2293">
                  <c:v>214.55</c:v>
                </c:pt>
                <c:pt idx="2294">
                  <c:v>214.6</c:v>
                </c:pt>
                <c:pt idx="2295">
                  <c:v>214.65</c:v>
                </c:pt>
                <c:pt idx="2296">
                  <c:v>214.7</c:v>
                </c:pt>
                <c:pt idx="2297">
                  <c:v>214.75</c:v>
                </c:pt>
                <c:pt idx="2298">
                  <c:v>214.8</c:v>
                </c:pt>
                <c:pt idx="2299">
                  <c:v>214.85</c:v>
                </c:pt>
                <c:pt idx="2300">
                  <c:v>214.9</c:v>
                </c:pt>
                <c:pt idx="2301">
                  <c:v>214.95</c:v>
                </c:pt>
                <c:pt idx="2302">
                  <c:v>215</c:v>
                </c:pt>
                <c:pt idx="2303">
                  <c:v>215.05</c:v>
                </c:pt>
                <c:pt idx="2304">
                  <c:v>215.1</c:v>
                </c:pt>
                <c:pt idx="2305">
                  <c:v>215.15</c:v>
                </c:pt>
                <c:pt idx="2306">
                  <c:v>215.2</c:v>
                </c:pt>
                <c:pt idx="2307">
                  <c:v>215.25</c:v>
                </c:pt>
                <c:pt idx="2308">
                  <c:v>215.3</c:v>
                </c:pt>
                <c:pt idx="2309">
                  <c:v>215.35</c:v>
                </c:pt>
                <c:pt idx="2310">
                  <c:v>215.4</c:v>
                </c:pt>
                <c:pt idx="2311">
                  <c:v>215.45</c:v>
                </c:pt>
                <c:pt idx="2312">
                  <c:v>215.5</c:v>
                </c:pt>
                <c:pt idx="2313">
                  <c:v>215.55</c:v>
                </c:pt>
                <c:pt idx="2314">
                  <c:v>215.6</c:v>
                </c:pt>
                <c:pt idx="2315">
                  <c:v>215.65</c:v>
                </c:pt>
                <c:pt idx="2316">
                  <c:v>215.7</c:v>
                </c:pt>
                <c:pt idx="2317">
                  <c:v>215.75</c:v>
                </c:pt>
                <c:pt idx="2318">
                  <c:v>215.8</c:v>
                </c:pt>
                <c:pt idx="2319">
                  <c:v>215.85</c:v>
                </c:pt>
                <c:pt idx="2320">
                  <c:v>215.9</c:v>
                </c:pt>
                <c:pt idx="2321">
                  <c:v>215.95</c:v>
                </c:pt>
                <c:pt idx="2322">
                  <c:v>216</c:v>
                </c:pt>
                <c:pt idx="2323">
                  <c:v>216.05</c:v>
                </c:pt>
                <c:pt idx="2324">
                  <c:v>216.1</c:v>
                </c:pt>
                <c:pt idx="2325">
                  <c:v>216.15</c:v>
                </c:pt>
                <c:pt idx="2326">
                  <c:v>216.2</c:v>
                </c:pt>
                <c:pt idx="2327">
                  <c:v>216.25</c:v>
                </c:pt>
                <c:pt idx="2328">
                  <c:v>216.3</c:v>
                </c:pt>
                <c:pt idx="2329">
                  <c:v>216.35</c:v>
                </c:pt>
                <c:pt idx="2330">
                  <c:v>216.4</c:v>
                </c:pt>
                <c:pt idx="2331">
                  <c:v>216.45</c:v>
                </c:pt>
                <c:pt idx="2332">
                  <c:v>216.5</c:v>
                </c:pt>
                <c:pt idx="2333">
                  <c:v>216.55</c:v>
                </c:pt>
                <c:pt idx="2334">
                  <c:v>216.6</c:v>
                </c:pt>
                <c:pt idx="2335">
                  <c:v>216.65</c:v>
                </c:pt>
                <c:pt idx="2336">
                  <c:v>216.7</c:v>
                </c:pt>
                <c:pt idx="2337">
                  <c:v>216.75</c:v>
                </c:pt>
                <c:pt idx="2338">
                  <c:v>216.8</c:v>
                </c:pt>
                <c:pt idx="2339">
                  <c:v>216.85</c:v>
                </c:pt>
                <c:pt idx="2340">
                  <c:v>216.9</c:v>
                </c:pt>
                <c:pt idx="2341">
                  <c:v>216.95</c:v>
                </c:pt>
                <c:pt idx="2342">
                  <c:v>217</c:v>
                </c:pt>
                <c:pt idx="2343">
                  <c:v>217.05</c:v>
                </c:pt>
                <c:pt idx="2344">
                  <c:v>217.1</c:v>
                </c:pt>
                <c:pt idx="2345">
                  <c:v>217.15</c:v>
                </c:pt>
                <c:pt idx="2346">
                  <c:v>217.2</c:v>
                </c:pt>
                <c:pt idx="2347">
                  <c:v>217.25</c:v>
                </c:pt>
                <c:pt idx="2348">
                  <c:v>217.3</c:v>
                </c:pt>
                <c:pt idx="2349">
                  <c:v>217.35</c:v>
                </c:pt>
                <c:pt idx="2350">
                  <c:v>217.4</c:v>
                </c:pt>
                <c:pt idx="2351">
                  <c:v>217.45</c:v>
                </c:pt>
                <c:pt idx="2352">
                  <c:v>217.5</c:v>
                </c:pt>
                <c:pt idx="2353">
                  <c:v>217.55</c:v>
                </c:pt>
                <c:pt idx="2354">
                  <c:v>217.6</c:v>
                </c:pt>
                <c:pt idx="2355">
                  <c:v>217.65</c:v>
                </c:pt>
                <c:pt idx="2356">
                  <c:v>217.7</c:v>
                </c:pt>
                <c:pt idx="2357">
                  <c:v>217.75</c:v>
                </c:pt>
                <c:pt idx="2358">
                  <c:v>217.8</c:v>
                </c:pt>
                <c:pt idx="2359">
                  <c:v>217.85</c:v>
                </c:pt>
                <c:pt idx="2360">
                  <c:v>217.9</c:v>
                </c:pt>
                <c:pt idx="2361">
                  <c:v>217.95</c:v>
                </c:pt>
                <c:pt idx="2362">
                  <c:v>218</c:v>
                </c:pt>
                <c:pt idx="2363">
                  <c:v>218.05</c:v>
                </c:pt>
                <c:pt idx="2364">
                  <c:v>218.1</c:v>
                </c:pt>
                <c:pt idx="2365">
                  <c:v>218.15</c:v>
                </c:pt>
                <c:pt idx="2366">
                  <c:v>218.2</c:v>
                </c:pt>
                <c:pt idx="2367">
                  <c:v>218.25</c:v>
                </c:pt>
                <c:pt idx="2368">
                  <c:v>218.3</c:v>
                </c:pt>
                <c:pt idx="2369">
                  <c:v>218.35</c:v>
                </c:pt>
                <c:pt idx="2370">
                  <c:v>218.4</c:v>
                </c:pt>
                <c:pt idx="2371">
                  <c:v>218.45</c:v>
                </c:pt>
                <c:pt idx="2372">
                  <c:v>218.5</c:v>
                </c:pt>
                <c:pt idx="2373">
                  <c:v>218.55</c:v>
                </c:pt>
                <c:pt idx="2374">
                  <c:v>218.6</c:v>
                </c:pt>
                <c:pt idx="2375">
                  <c:v>218.65</c:v>
                </c:pt>
                <c:pt idx="2376">
                  <c:v>218.7</c:v>
                </c:pt>
                <c:pt idx="2377">
                  <c:v>218.75</c:v>
                </c:pt>
                <c:pt idx="2378">
                  <c:v>218.8</c:v>
                </c:pt>
                <c:pt idx="2379">
                  <c:v>218.85</c:v>
                </c:pt>
                <c:pt idx="2380">
                  <c:v>218.9</c:v>
                </c:pt>
                <c:pt idx="2381">
                  <c:v>218.95</c:v>
                </c:pt>
                <c:pt idx="2382">
                  <c:v>219</c:v>
                </c:pt>
                <c:pt idx="2383">
                  <c:v>219.05</c:v>
                </c:pt>
                <c:pt idx="2384">
                  <c:v>219.1</c:v>
                </c:pt>
                <c:pt idx="2385">
                  <c:v>219.15</c:v>
                </c:pt>
                <c:pt idx="2386">
                  <c:v>219.2</c:v>
                </c:pt>
                <c:pt idx="2387">
                  <c:v>219.25</c:v>
                </c:pt>
                <c:pt idx="2388">
                  <c:v>219.3</c:v>
                </c:pt>
                <c:pt idx="2389">
                  <c:v>219.35</c:v>
                </c:pt>
                <c:pt idx="2390">
                  <c:v>219.4</c:v>
                </c:pt>
                <c:pt idx="2391">
                  <c:v>219.45</c:v>
                </c:pt>
                <c:pt idx="2392">
                  <c:v>219.5</c:v>
                </c:pt>
                <c:pt idx="2393">
                  <c:v>219.55</c:v>
                </c:pt>
                <c:pt idx="2394">
                  <c:v>219.6</c:v>
                </c:pt>
                <c:pt idx="2395">
                  <c:v>219.65</c:v>
                </c:pt>
                <c:pt idx="2396">
                  <c:v>219.7</c:v>
                </c:pt>
                <c:pt idx="2397">
                  <c:v>219.75</c:v>
                </c:pt>
                <c:pt idx="2398">
                  <c:v>219.8</c:v>
                </c:pt>
                <c:pt idx="2399">
                  <c:v>219.85</c:v>
                </c:pt>
                <c:pt idx="2400">
                  <c:v>219.9</c:v>
                </c:pt>
                <c:pt idx="2401">
                  <c:v>219.95</c:v>
                </c:pt>
                <c:pt idx="2402">
                  <c:v>220</c:v>
                </c:pt>
                <c:pt idx="2403">
                  <c:v>220.05</c:v>
                </c:pt>
                <c:pt idx="2404">
                  <c:v>220.1</c:v>
                </c:pt>
                <c:pt idx="2405">
                  <c:v>220.15</c:v>
                </c:pt>
                <c:pt idx="2406">
                  <c:v>220.2</c:v>
                </c:pt>
                <c:pt idx="2407">
                  <c:v>220.25</c:v>
                </c:pt>
                <c:pt idx="2408">
                  <c:v>220.3</c:v>
                </c:pt>
                <c:pt idx="2409">
                  <c:v>220.35</c:v>
                </c:pt>
                <c:pt idx="2410">
                  <c:v>220.4</c:v>
                </c:pt>
                <c:pt idx="2411">
                  <c:v>220.45</c:v>
                </c:pt>
                <c:pt idx="2412">
                  <c:v>220.5</c:v>
                </c:pt>
                <c:pt idx="2413">
                  <c:v>220.55</c:v>
                </c:pt>
                <c:pt idx="2414">
                  <c:v>220.6</c:v>
                </c:pt>
                <c:pt idx="2415">
                  <c:v>220.65</c:v>
                </c:pt>
                <c:pt idx="2416">
                  <c:v>220.7</c:v>
                </c:pt>
                <c:pt idx="2417">
                  <c:v>220.75</c:v>
                </c:pt>
                <c:pt idx="2418">
                  <c:v>220.8</c:v>
                </c:pt>
                <c:pt idx="2419">
                  <c:v>220.85</c:v>
                </c:pt>
                <c:pt idx="2420">
                  <c:v>220.9</c:v>
                </c:pt>
                <c:pt idx="2421">
                  <c:v>220.95</c:v>
                </c:pt>
                <c:pt idx="2422">
                  <c:v>221</c:v>
                </c:pt>
                <c:pt idx="2423">
                  <c:v>221.05</c:v>
                </c:pt>
                <c:pt idx="2424">
                  <c:v>221.1</c:v>
                </c:pt>
                <c:pt idx="2425">
                  <c:v>221.15</c:v>
                </c:pt>
                <c:pt idx="2426">
                  <c:v>221.2</c:v>
                </c:pt>
                <c:pt idx="2427">
                  <c:v>221.25</c:v>
                </c:pt>
                <c:pt idx="2428">
                  <c:v>221.3</c:v>
                </c:pt>
                <c:pt idx="2429">
                  <c:v>221.35</c:v>
                </c:pt>
                <c:pt idx="2430">
                  <c:v>221.4</c:v>
                </c:pt>
                <c:pt idx="2431">
                  <c:v>221.45</c:v>
                </c:pt>
                <c:pt idx="2432">
                  <c:v>221.5</c:v>
                </c:pt>
                <c:pt idx="2433">
                  <c:v>221.55</c:v>
                </c:pt>
                <c:pt idx="2434">
                  <c:v>221.6</c:v>
                </c:pt>
                <c:pt idx="2435">
                  <c:v>221.65</c:v>
                </c:pt>
                <c:pt idx="2436">
                  <c:v>221.7</c:v>
                </c:pt>
                <c:pt idx="2437">
                  <c:v>221.75</c:v>
                </c:pt>
                <c:pt idx="2438">
                  <c:v>221.8</c:v>
                </c:pt>
                <c:pt idx="2439">
                  <c:v>221.85</c:v>
                </c:pt>
                <c:pt idx="2440">
                  <c:v>221.9</c:v>
                </c:pt>
                <c:pt idx="2441">
                  <c:v>221.95</c:v>
                </c:pt>
                <c:pt idx="2442">
                  <c:v>222</c:v>
                </c:pt>
                <c:pt idx="2443">
                  <c:v>222.05</c:v>
                </c:pt>
                <c:pt idx="2444">
                  <c:v>222.1</c:v>
                </c:pt>
                <c:pt idx="2445">
                  <c:v>222.15</c:v>
                </c:pt>
                <c:pt idx="2446">
                  <c:v>222.2</c:v>
                </c:pt>
                <c:pt idx="2447">
                  <c:v>222.25</c:v>
                </c:pt>
                <c:pt idx="2448">
                  <c:v>222.3</c:v>
                </c:pt>
                <c:pt idx="2449">
                  <c:v>222.35</c:v>
                </c:pt>
                <c:pt idx="2450">
                  <c:v>222.4</c:v>
                </c:pt>
                <c:pt idx="2451">
                  <c:v>222.45</c:v>
                </c:pt>
                <c:pt idx="2452">
                  <c:v>222.5</c:v>
                </c:pt>
                <c:pt idx="2453">
                  <c:v>222.55</c:v>
                </c:pt>
                <c:pt idx="2454">
                  <c:v>222.6</c:v>
                </c:pt>
                <c:pt idx="2455">
                  <c:v>222.65</c:v>
                </c:pt>
                <c:pt idx="2456">
                  <c:v>222.7</c:v>
                </c:pt>
                <c:pt idx="2457">
                  <c:v>222.75</c:v>
                </c:pt>
                <c:pt idx="2458">
                  <c:v>222.8</c:v>
                </c:pt>
                <c:pt idx="2459">
                  <c:v>222.85</c:v>
                </c:pt>
                <c:pt idx="2460">
                  <c:v>222.9</c:v>
                </c:pt>
                <c:pt idx="2461">
                  <c:v>222.95</c:v>
                </c:pt>
                <c:pt idx="2462">
                  <c:v>223</c:v>
                </c:pt>
                <c:pt idx="2463">
                  <c:v>223.05</c:v>
                </c:pt>
                <c:pt idx="2464">
                  <c:v>223.1</c:v>
                </c:pt>
                <c:pt idx="2465">
                  <c:v>223.15</c:v>
                </c:pt>
                <c:pt idx="2466">
                  <c:v>223.2</c:v>
                </c:pt>
                <c:pt idx="2467">
                  <c:v>223.25</c:v>
                </c:pt>
                <c:pt idx="2468">
                  <c:v>223.3</c:v>
                </c:pt>
                <c:pt idx="2469">
                  <c:v>223.35</c:v>
                </c:pt>
                <c:pt idx="2470">
                  <c:v>223.4</c:v>
                </c:pt>
                <c:pt idx="2471">
                  <c:v>223.45</c:v>
                </c:pt>
                <c:pt idx="2472">
                  <c:v>223.5</c:v>
                </c:pt>
                <c:pt idx="2473">
                  <c:v>223.55</c:v>
                </c:pt>
                <c:pt idx="2474">
                  <c:v>223.6</c:v>
                </c:pt>
                <c:pt idx="2475">
                  <c:v>223.65</c:v>
                </c:pt>
                <c:pt idx="2476">
                  <c:v>223.7</c:v>
                </c:pt>
                <c:pt idx="2477">
                  <c:v>223.75</c:v>
                </c:pt>
                <c:pt idx="2478">
                  <c:v>223.8</c:v>
                </c:pt>
                <c:pt idx="2479">
                  <c:v>223.85</c:v>
                </c:pt>
                <c:pt idx="2480">
                  <c:v>223.9</c:v>
                </c:pt>
                <c:pt idx="2481">
                  <c:v>223.95</c:v>
                </c:pt>
                <c:pt idx="2482">
                  <c:v>224</c:v>
                </c:pt>
                <c:pt idx="2483">
                  <c:v>224.05</c:v>
                </c:pt>
                <c:pt idx="2484">
                  <c:v>224.1</c:v>
                </c:pt>
                <c:pt idx="2485">
                  <c:v>224.15</c:v>
                </c:pt>
                <c:pt idx="2486">
                  <c:v>224.2</c:v>
                </c:pt>
                <c:pt idx="2487">
                  <c:v>224.25</c:v>
                </c:pt>
                <c:pt idx="2488">
                  <c:v>224.3</c:v>
                </c:pt>
                <c:pt idx="2489">
                  <c:v>224.35</c:v>
                </c:pt>
                <c:pt idx="2490">
                  <c:v>224.4</c:v>
                </c:pt>
                <c:pt idx="2491">
                  <c:v>224.45</c:v>
                </c:pt>
                <c:pt idx="2492">
                  <c:v>224.5</c:v>
                </c:pt>
                <c:pt idx="2493">
                  <c:v>224.55</c:v>
                </c:pt>
                <c:pt idx="2494">
                  <c:v>224.6</c:v>
                </c:pt>
                <c:pt idx="2495">
                  <c:v>224.65</c:v>
                </c:pt>
                <c:pt idx="2496">
                  <c:v>224.7</c:v>
                </c:pt>
                <c:pt idx="2497">
                  <c:v>224.75</c:v>
                </c:pt>
                <c:pt idx="2498">
                  <c:v>224.8</c:v>
                </c:pt>
                <c:pt idx="2499">
                  <c:v>224.85</c:v>
                </c:pt>
                <c:pt idx="2500">
                  <c:v>224.9</c:v>
                </c:pt>
                <c:pt idx="2501">
                  <c:v>224.95</c:v>
                </c:pt>
                <c:pt idx="2502">
                  <c:v>225</c:v>
                </c:pt>
                <c:pt idx="2503">
                  <c:v>225.05</c:v>
                </c:pt>
                <c:pt idx="2504">
                  <c:v>225.1</c:v>
                </c:pt>
                <c:pt idx="2505">
                  <c:v>225.15</c:v>
                </c:pt>
                <c:pt idx="2506">
                  <c:v>225.2</c:v>
                </c:pt>
                <c:pt idx="2507">
                  <c:v>225.25</c:v>
                </c:pt>
                <c:pt idx="2508">
                  <c:v>225.3</c:v>
                </c:pt>
                <c:pt idx="2509">
                  <c:v>225.35</c:v>
                </c:pt>
                <c:pt idx="2510">
                  <c:v>225.4</c:v>
                </c:pt>
                <c:pt idx="2511">
                  <c:v>225.45</c:v>
                </c:pt>
                <c:pt idx="2512">
                  <c:v>225.5</c:v>
                </c:pt>
                <c:pt idx="2513">
                  <c:v>225.55</c:v>
                </c:pt>
                <c:pt idx="2514">
                  <c:v>225.6</c:v>
                </c:pt>
                <c:pt idx="2515">
                  <c:v>225.65</c:v>
                </c:pt>
                <c:pt idx="2516">
                  <c:v>225.7</c:v>
                </c:pt>
                <c:pt idx="2517">
                  <c:v>225.75</c:v>
                </c:pt>
                <c:pt idx="2518">
                  <c:v>225.8</c:v>
                </c:pt>
                <c:pt idx="2519">
                  <c:v>225.85</c:v>
                </c:pt>
                <c:pt idx="2520">
                  <c:v>225.9</c:v>
                </c:pt>
                <c:pt idx="2521">
                  <c:v>225.95</c:v>
                </c:pt>
                <c:pt idx="2522">
                  <c:v>226</c:v>
                </c:pt>
                <c:pt idx="2523">
                  <c:v>226.05</c:v>
                </c:pt>
                <c:pt idx="2524">
                  <c:v>226.1</c:v>
                </c:pt>
                <c:pt idx="2525">
                  <c:v>226.15</c:v>
                </c:pt>
                <c:pt idx="2526">
                  <c:v>226.2</c:v>
                </c:pt>
                <c:pt idx="2527">
                  <c:v>226.25</c:v>
                </c:pt>
                <c:pt idx="2528">
                  <c:v>226.3</c:v>
                </c:pt>
                <c:pt idx="2529">
                  <c:v>226.35</c:v>
                </c:pt>
                <c:pt idx="2530">
                  <c:v>226.4</c:v>
                </c:pt>
                <c:pt idx="2531">
                  <c:v>226.45</c:v>
                </c:pt>
                <c:pt idx="2532">
                  <c:v>226.5</c:v>
                </c:pt>
                <c:pt idx="2533">
                  <c:v>226.55</c:v>
                </c:pt>
                <c:pt idx="2534">
                  <c:v>226.6</c:v>
                </c:pt>
                <c:pt idx="2535">
                  <c:v>226.65</c:v>
                </c:pt>
                <c:pt idx="2536">
                  <c:v>226.7</c:v>
                </c:pt>
                <c:pt idx="2537">
                  <c:v>226.75</c:v>
                </c:pt>
                <c:pt idx="2538">
                  <c:v>226.8</c:v>
                </c:pt>
                <c:pt idx="2539">
                  <c:v>226.85</c:v>
                </c:pt>
                <c:pt idx="2540">
                  <c:v>226.9</c:v>
                </c:pt>
                <c:pt idx="2541">
                  <c:v>226.95</c:v>
                </c:pt>
                <c:pt idx="2542">
                  <c:v>227</c:v>
                </c:pt>
                <c:pt idx="2543">
                  <c:v>227.05</c:v>
                </c:pt>
                <c:pt idx="2544">
                  <c:v>227.1</c:v>
                </c:pt>
                <c:pt idx="2545">
                  <c:v>227.15</c:v>
                </c:pt>
                <c:pt idx="2546">
                  <c:v>227.2</c:v>
                </c:pt>
                <c:pt idx="2547">
                  <c:v>227.25</c:v>
                </c:pt>
                <c:pt idx="2548">
                  <c:v>227.3</c:v>
                </c:pt>
                <c:pt idx="2549">
                  <c:v>227.35</c:v>
                </c:pt>
                <c:pt idx="2550">
                  <c:v>227.4</c:v>
                </c:pt>
                <c:pt idx="2551">
                  <c:v>227.45</c:v>
                </c:pt>
                <c:pt idx="2552">
                  <c:v>227.5</c:v>
                </c:pt>
                <c:pt idx="2553">
                  <c:v>227.55</c:v>
                </c:pt>
                <c:pt idx="2554">
                  <c:v>227.6</c:v>
                </c:pt>
                <c:pt idx="2555">
                  <c:v>227.65</c:v>
                </c:pt>
                <c:pt idx="2556">
                  <c:v>227.7</c:v>
                </c:pt>
                <c:pt idx="2557">
                  <c:v>227.75</c:v>
                </c:pt>
                <c:pt idx="2558">
                  <c:v>227.8</c:v>
                </c:pt>
                <c:pt idx="2559">
                  <c:v>227.85</c:v>
                </c:pt>
                <c:pt idx="2560">
                  <c:v>227.9</c:v>
                </c:pt>
                <c:pt idx="2561">
                  <c:v>227.95</c:v>
                </c:pt>
                <c:pt idx="2562">
                  <c:v>228</c:v>
                </c:pt>
                <c:pt idx="2563">
                  <c:v>228.05</c:v>
                </c:pt>
                <c:pt idx="2564">
                  <c:v>228.1</c:v>
                </c:pt>
                <c:pt idx="2565">
                  <c:v>228.15</c:v>
                </c:pt>
                <c:pt idx="2566">
                  <c:v>228.2</c:v>
                </c:pt>
                <c:pt idx="2567">
                  <c:v>228.25</c:v>
                </c:pt>
                <c:pt idx="2568">
                  <c:v>228.3</c:v>
                </c:pt>
                <c:pt idx="2569">
                  <c:v>228.35</c:v>
                </c:pt>
                <c:pt idx="2570">
                  <c:v>228.4</c:v>
                </c:pt>
                <c:pt idx="2571">
                  <c:v>228.45</c:v>
                </c:pt>
                <c:pt idx="2572">
                  <c:v>228.5</c:v>
                </c:pt>
                <c:pt idx="2573">
                  <c:v>228.55</c:v>
                </c:pt>
                <c:pt idx="2574">
                  <c:v>228.6</c:v>
                </c:pt>
                <c:pt idx="2575">
                  <c:v>228.65</c:v>
                </c:pt>
                <c:pt idx="2576">
                  <c:v>228.7</c:v>
                </c:pt>
                <c:pt idx="2577">
                  <c:v>228.75</c:v>
                </c:pt>
                <c:pt idx="2578">
                  <c:v>228.8</c:v>
                </c:pt>
                <c:pt idx="2579">
                  <c:v>228.85</c:v>
                </c:pt>
                <c:pt idx="2580">
                  <c:v>228.9</c:v>
                </c:pt>
                <c:pt idx="2581">
                  <c:v>228.95</c:v>
                </c:pt>
                <c:pt idx="2582">
                  <c:v>229</c:v>
                </c:pt>
                <c:pt idx="2583">
                  <c:v>229.05</c:v>
                </c:pt>
                <c:pt idx="2584">
                  <c:v>229.1</c:v>
                </c:pt>
                <c:pt idx="2585">
                  <c:v>229.15</c:v>
                </c:pt>
                <c:pt idx="2586">
                  <c:v>229.2</c:v>
                </c:pt>
                <c:pt idx="2587">
                  <c:v>229.25</c:v>
                </c:pt>
                <c:pt idx="2588">
                  <c:v>229.3</c:v>
                </c:pt>
                <c:pt idx="2589">
                  <c:v>229.35</c:v>
                </c:pt>
                <c:pt idx="2590">
                  <c:v>229.4</c:v>
                </c:pt>
                <c:pt idx="2591">
                  <c:v>229.45</c:v>
                </c:pt>
                <c:pt idx="2592">
                  <c:v>229.5</c:v>
                </c:pt>
                <c:pt idx="2593">
                  <c:v>229.55</c:v>
                </c:pt>
                <c:pt idx="2594">
                  <c:v>229.6</c:v>
                </c:pt>
                <c:pt idx="2595">
                  <c:v>229.65</c:v>
                </c:pt>
                <c:pt idx="2596">
                  <c:v>229.7</c:v>
                </c:pt>
                <c:pt idx="2597">
                  <c:v>229.75</c:v>
                </c:pt>
                <c:pt idx="2598">
                  <c:v>229.8</c:v>
                </c:pt>
                <c:pt idx="2599">
                  <c:v>229.85</c:v>
                </c:pt>
                <c:pt idx="2600">
                  <c:v>229.9</c:v>
                </c:pt>
                <c:pt idx="2601">
                  <c:v>229.95</c:v>
                </c:pt>
                <c:pt idx="2602">
                  <c:v>230</c:v>
                </c:pt>
                <c:pt idx="2603">
                  <c:v>230.05</c:v>
                </c:pt>
                <c:pt idx="2604">
                  <c:v>230.1</c:v>
                </c:pt>
                <c:pt idx="2605">
                  <c:v>230.15</c:v>
                </c:pt>
                <c:pt idx="2606">
                  <c:v>230.2</c:v>
                </c:pt>
                <c:pt idx="2607">
                  <c:v>230.25</c:v>
                </c:pt>
                <c:pt idx="2608">
                  <c:v>230.3</c:v>
                </c:pt>
                <c:pt idx="2609">
                  <c:v>230.35</c:v>
                </c:pt>
                <c:pt idx="2610">
                  <c:v>230.4</c:v>
                </c:pt>
                <c:pt idx="2611">
                  <c:v>230.45</c:v>
                </c:pt>
                <c:pt idx="2612">
                  <c:v>230.5</c:v>
                </c:pt>
                <c:pt idx="2613">
                  <c:v>230.55</c:v>
                </c:pt>
                <c:pt idx="2614">
                  <c:v>230.6</c:v>
                </c:pt>
                <c:pt idx="2615">
                  <c:v>230.65</c:v>
                </c:pt>
                <c:pt idx="2616">
                  <c:v>230.7</c:v>
                </c:pt>
                <c:pt idx="2617">
                  <c:v>230.75</c:v>
                </c:pt>
                <c:pt idx="2618">
                  <c:v>230.8</c:v>
                </c:pt>
                <c:pt idx="2619">
                  <c:v>230.85</c:v>
                </c:pt>
                <c:pt idx="2620">
                  <c:v>230.9</c:v>
                </c:pt>
                <c:pt idx="2621">
                  <c:v>230.95</c:v>
                </c:pt>
                <c:pt idx="2622">
                  <c:v>231</c:v>
                </c:pt>
                <c:pt idx="2623">
                  <c:v>231.05</c:v>
                </c:pt>
                <c:pt idx="2624">
                  <c:v>231.1</c:v>
                </c:pt>
                <c:pt idx="2625">
                  <c:v>231.15</c:v>
                </c:pt>
                <c:pt idx="2626">
                  <c:v>231.2</c:v>
                </c:pt>
                <c:pt idx="2627">
                  <c:v>231.25</c:v>
                </c:pt>
                <c:pt idx="2628">
                  <c:v>231.3</c:v>
                </c:pt>
                <c:pt idx="2629">
                  <c:v>231.35</c:v>
                </c:pt>
                <c:pt idx="2630">
                  <c:v>231.4</c:v>
                </c:pt>
                <c:pt idx="2631">
                  <c:v>231.45</c:v>
                </c:pt>
                <c:pt idx="2632">
                  <c:v>231.5</c:v>
                </c:pt>
                <c:pt idx="2633">
                  <c:v>231.55</c:v>
                </c:pt>
                <c:pt idx="2634">
                  <c:v>231.6</c:v>
                </c:pt>
                <c:pt idx="2635">
                  <c:v>231.65</c:v>
                </c:pt>
                <c:pt idx="2636">
                  <c:v>231.7</c:v>
                </c:pt>
                <c:pt idx="2637">
                  <c:v>231.75</c:v>
                </c:pt>
                <c:pt idx="2638">
                  <c:v>231.8</c:v>
                </c:pt>
                <c:pt idx="2639">
                  <c:v>231.85</c:v>
                </c:pt>
                <c:pt idx="2640">
                  <c:v>231.9</c:v>
                </c:pt>
                <c:pt idx="2641">
                  <c:v>231.95</c:v>
                </c:pt>
                <c:pt idx="2642">
                  <c:v>232</c:v>
                </c:pt>
                <c:pt idx="2643">
                  <c:v>232.05</c:v>
                </c:pt>
                <c:pt idx="2644">
                  <c:v>232.1</c:v>
                </c:pt>
                <c:pt idx="2645">
                  <c:v>232.15</c:v>
                </c:pt>
                <c:pt idx="2646">
                  <c:v>232.2</c:v>
                </c:pt>
                <c:pt idx="2647">
                  <c:v>232.25</c:v>
                </c:pt>
                <c:pt idx="2648">
                  <c:v>232.3</c:v>
                </c:pt>
                <c:pt idx="2649">
                  <c:v>232.35</c:v>
                </c:pt>
                <c:pt idx="2650">
                  <c:v>232.4</c:v>
                </c:pt>
                <c:pt idx="2651">
                  <c:v>232.45</c:v>
                </c:pt>
                <c:pt idx="2652">
                  <c:v>232.5</c:v>
                </c:pt>
                <c:pt idx="2653">
                  <c:v>232.55</c:v>
                </c:pt>
                <c:pt idx="2654">
                  <c:v>232.6</c:v>
                </c:pt>
                <c:pt idx="2655">
                  <c:v>232.65</c:v>
                </c:pt>
                <c:pt idx="2656">
                  <c:v>232.7</c:v>
                </c:pt>
                <c:pt idx="2657">
                  <c:v>232.75</c:v>
                </c:pt>
                <c:pt idx="2658">
                  <c:v>232.8</c:v>
                </c:pt>
                <c:pt idx="2659">
                  <c:v>232.85</c:v>
                </c:pt>
                <c:pt idx="2660">
                  <c:v>232.9</c:v>
                </c:pt>
                <c:pt idx="2661">
                  <c:v>232.95</c:v>
                </c:pt>
                <c:pt idx="2662">
                  <c:v>233</c:v>
                </c:pt>
                <c:pt idx="2663">
                  <c:v>233.05</c:v>
                </c:pt>
                <c:pt idx="2664">
                  <c:v>233.1</c:v>
                </c:pt>
                <c:pt idx="2665">
                  <c:v>233.15</c:v>
                </c:pt>
                <c:pt idx="2666">
                  <c:v>233.2</c:v>
                </c:pt>
                <c:pt idx="2667">
                  <c:v>233.25</c:v>
                </c:pt>
                <c:pt idx="2668">
                  <c:v>233.3</c:v>
                </c:pt>
                <c:pt idx="2669">
                  <c:v>233.35</c:v>
                </c:pt>
                <c:pt idx="2670">
                  <c:v>233.4</c:v>
                </c:pt>
                <c:pt idx="2671">
                  <c:v>233.45</c:v>
                </c:pt>
                <c:pt idx="2672">
                  <c:v>233.5</c:v>
                </c:pt>
                <c:pt idx="2673">
                  <c:v>233.55</c:v>
                </c:pt>
                <c:pt idx="2674">
                  <c:v>233.6</c:v>
                </c:pt>
                <c:pt idx="2675">
                  <c:v>233.65</c:v>
                </c:pt>
                <c:pt idx="2676">
                  <c:v>233.7</c:v>
                </c:pt>
                <c:pt idx="2677">
                  <c:v>233.75</c:v>
                </c:pt>
                <c:pt idx="2678">
                  <c:v>233.8</c:v>
                </c:pt>
                <c:pt idx="2679">
                  <c:v>233.85</c:v>
                </c:pt>
                <c:pt idx="2680">
                  <c:v>233.9</c:v>
                </c:pt>
                <c:pt idx="2681">
                  <c:v>233.95</c:v>
                </c:pt>
                <c:pt idx="2682">
                  <c:v>234</c:v>
                </c:pt>
                <c:pt idx="2683">
                  <c:v>234.05</c:v>
                </c:pt>
                <c:pt idx="2684">
                  <c:v>234.1</c:v>
                </c:pt>
                <c:pt idx="2685">
                  <c:v>234.15</c:v>
                </c:pt>
                <c:pt idx="2686">
                  <c:v>234.2</c:v>
                </c:pt>
                <c:pt idx="2687">
                  <c:v>234.25</c:v>
                </c:pt>
                <c:pt idx="2688">
                  <c:v>234.3</c:v>
                </c:pt>
                <c:pt idx="2689">
                  <c:v>234.35</c:v>
                </c:pt>
                <c:pt idx="2690">
                  <c:v>234.4</c:v>
                </c:pt>
                <c:pt idx="2691">
                  <c:v>234.45</c:v>
                </c:pt>
                <c:pt idx="2692">
                  <c:v>234.5</c:v>
                </c:pt>
                <c:pt idx="2693">
                  <c:v>234.55</c:v>
                </c:pt>
                <c:pt idx="2694">
                  <c:v>234.6</c:v>
                </c:pt>
                <c:pt idx="2695">
                  <c:v>234.65</c:v>
                </c:pt>
                <c:pt idx="2696">
                  <c:v>234.7</c:v>
                </c:pt>
                <c:pt idx="2697">
                  <c:v>234.75</c:v>
                </c:pt>
                <c:pt idx="2698">
                  <c:v>234.8</c:v>
                </c:pt>
                <c:pt idx="2699">
                  <c:v>234.85</c:v>
                </c:pt>
                <c:pt idx="2700">
                  <c:v>234.9</c:v>
                </c:pt>
                <c:pt idx="2701">
                  <c:v>234.95</c:v>
                </c:pt>
                <c:pt idx="2702">
                  <c:v>235</c:v>
                </c:pt>
                <c:pt idx="2703">
                  <c:v>235.05</c:v>
                </c:pt>
                <c:pt idx="2704">
                  <c:v>235.1</c:v>
                </c:pt>
                <c:pt idx="2705">
                  <c:v>235.15</c:v>
                </c:pt>
                <c:pt idx="2706">
                  <c:v>235.2</c:v>
                </c:pt>
                <c:pt idx="2707">
                  <c:v>235.25</c:v>
                </c:pt>
                <c:pt idx="2708">
                  <c:v>235.3</c:v>
                </c:pt>
                <c:pt idx="2709">
                  <c:v>235.35</c:v>
                </c:pt>
                <c:pt idx="2710">
                  <c:v>235.4</c:v>
                </c:pt>
                <c:pt idx="2711">
                  <c:v>235.45</c:v>
                </c:pt>
                <c:pt idx="2712">
                  <c:v>235.5</c:v>
                </c:pt>
                <c:pt idx="2713">
                  <c:v>235.55</c:v>
                </c:pt>
                <c:pt idx="2714">
                  <c:v>235.6</c:v>
                </c:pt>
                <c:pt idx="2715">
                  <c:v>235.65</c:v>
                </c:pt>
                <c:pt idx="2716">
                  <c:v>235.7</c:v>
                </c:pt>
                <c:pt idx="2717">
                  <c:v>235.75</c:v>
                </c:pt>
                <c:pt idx="2718">
                  <c:v>235.8</c:v>
                </c:pt>
                <c:pt idx="2719">
                  <c:v>235.85</c:v>
                </c:pt>
                <c:pt idx="2720">
                  <c:v>235.9</c:v>
                </c:pt>
                <c:pt idx="2721">
                  <c:v>235.95</c:v>
                </c:pt>
                <c:pt idx="2722">
                  <c:v>236</c:v>
                </c:pt>
                <c:pt idx="2723">
                  <c:v>236.05</c:v>
                </c:pt>
                <c:pt idx="2724">
                  <c:v>236.1</c:v>
                </c:pt>
                <c:pt idx="2725">
                  <c:v>236.15</c:v>
                </c:pt>
                <c:pt idx="2726">
                  <c:v>236.2</c:v>
                </c:pt>
                <c:pt idx="2727">
                  <c:v>236.25</c:v>
                </c:pt>
                <c:pt idx="2728">
                  <c:v>236.3</c:v>
                </c:pt>
                <c:pt idx="2729">
                  <c:v>236.35</c:v>
                </c:pt>
                <c:pt idx="2730">
                  <c:v>236.4</c:v>
                </c:pt>
                <c:pt idx="2731">
                  <c:v>236.45</c:v>
                </c:pt>
                <c:pt idx="2732">
                  <c:v>236.5</c:v>
                </c:pt>
                <c:pt idx="2733">
                  <c:v>236.55</c:v>
                </c:pt>
                <c:pt idx="2734">
                  <c:v>236.6</c:v>
                </c:pt>
                <c:pt idx="2735">
                  <c:v>236.65</c:v>
                </c:pt>
                <c:pt idx="2736">
                  <c:v>236.7</c:v>
                </c:pt>
                <c:pt idx="2737">
                  <c:v>236.75</c:v>
                </c:pt>
                <c:pt idx="2738">
                  <c:v>236.8</c:v>
                </c:pt>
                <c:pt idx="2739">
                  <c:v>236.85</c:v>
                </c:pt>
                <c:pt idx="2740">
                  <c:v>236.9</c:v>
                </c:pt>
                <c:pt idx="2741">
                  <c:v>236.95</c:v>
                </c:pt>
                <c:pt idx="2742">
                  <c:v>237</c:v>
                </c:pt>
                <c:pt idx="2743">
                  <c:v>237.05</c:v>
                </c:pt>
                <c:pt idx="2744">
                  <c:v>237.1</c:v>
                </c:pt>
                <c:pt idx="2745">
                  <c:v>237.15</c:v>
                </c:pt>
                <c:pt idx="2746">
                  <c:v>237.2</c:v>
                </c:pt>
                <c:pt idx="2747">
                  <c:v>237.25</c:v>
                </c:pt>
                <c:pt idx="2748">
                  <c:v>237.3</c:v>
                </c:pt>
                <c:pt idx="2749">
                  <c:v>237.35</c:v>
                </c:pt>
                <c:pt idx="2750">
                  <c:v>237.4</c:v>
                </c:pt>
                <c:pt idx="2751">
                  <c:v>237.45</c:v>
                </c:pt>
                <c:pt idx="2752">
                  <c:v>237.5</c:v>
                </c:pt>
                <c:pt idx="2753">
                  <c:v>237.55</c:v>
                </c:pt>
                <c:pt idx="2754">
                  <c:v>237.6</c:v>
                </c:pt>
                <c:pt idx="2755">
                  <c:v>237.65</c:v>
                </c:pt>
                <c:pt idx="2756">
                  <c:v>237.7</c:v>
                </c:pt>
                <c:pt idx="2757">
                  <c:v>237.75</c:v>
                </c:pt>
                <c:pt idx="2758">
                  <c:v>237.8</c:v>
                </c:pt>
                <c:pt idx="2759">
                  <c:v>237.85</c:v>
                </c:pt>
                <c:pt idx="2760">
                  <c:v>237.9</c:v>
                </c:pt>
                <c:pt idx="2761">
                  <c:v>237.95</c:v>
                </c:pt>
                <c:pt idx="2762">
                  <c:v>238</c:v>
                </c:pt>
                <c:pt idx="2763">
                  <c:v>238.05</c:v>
                </c:pt>
                <c:pt idx="2764">
                  <c:v>238.1</c:v>
                </c:pt>
                <c:pt idx="2765">
                  <c:v>238.15</c:v>
                </c:pt>
                <c:pt idx="2766">
                  <c:v>238.2</c:v>
                </c:pt>
                <c:pt idx="2767">
                  <c:v>238.25</c:v>
                </c:pt>
                <c:pt idx="2768">
                  <c:v>238.3</c:v>
                </c:pt>
                <c:pt idx="2769">
                  <c:v>238.35</c:v>
                </c:pt>
                <c:pt idx="2770">
                  <c:v>238.4</c:v>
                </c:pt>
                <c:pt idx="2771">
                  <c:v>238.45</c:v>
                </c:pt>
                <c:pt idx="2772">
                  <c:v>238.5</c:v>
                </c:pt>
                <c:pt idx="2773">
                  <c:v>238.55</c:v>
                </c:pt>
                <c:pt idx="2774">
                  <c:v>238.6</c:v>
                </c:pt>
                <c:pt idx="2775">
                  <c:v>238.65</c:v>
                </c:pt>
                <c:pt idx="2776">
                  <c:v>238.7</c:v>
                </c:pt>
                <c:pt idx="2777">
                  <c:v>238.75</c:v>
                </c:pt>
                <c:pt idx="2778">
                  <c:v>238.8</c:v>
                </c:pt>
                <c:pt idx="2779">
                  <c:v>238.85</c:v>
                </c:pt>
                <c:pt idx="2780">
                  <c:v>238.9</c:v>
                </c:pt>
                <c:pt idx="2781">
                  <c:v>238.95</c:v>
                </c:pt>
                <c:pt idx="2782">
                  <c:v>239</c:v>
                </c:pt>
                <c:pt idx="2783">
                  <c:v>239.05</c:v>
                </c:pt>
                <c:pt idx="2784">
                  <c:v>239.1</c:v>
                </c:pt>
                <c:pt idx="2785">
                  <c:v>239.15</c:v>
                </c:pt>
                <c:pt idx="2786">
                  <c:v>239.2</c:v>
                </c:pt>
                <c:pt idx="2787">
                  <c:v>239.25</c:v>
                </c:pt>
                <c:pt idx="2788">
                  <c:v>239.3</c:v>
                </c:pt>
                <c:pt idx="2789">
                  <c:v>239.35</c:v>
                </c:pt>
                <c:pt idx="2790">
                  <c:v>239.4</c:v>
                </c:pt>
                <c:pt idx="2791">
                  <c:v>239.45</c:v>
                </c:pt>
                <c:pt idx="2792">
                  <c:v>239.5</c:v>
                </c:pt>
                <c:pt idx="2793">
                  <c:v>239.55</c:v>
                </c:pt>
                <c:pt idx="2794">
                  <c:v>239.6</c:v>
                </c:pt>
                <c:pt idx="2795">
                  <c:v>239.65</c:v>
                </c:pt>
                <c:pt idx="2796">
                  <c:v>239.7</c:v>
                </c:pt>
                <c:pt idx="2797">
                  <c:v>239.75</c:v>
                </c:pt>
                <c:pt idx="2798">
                  <c:v>239.8</c:v>
                </c:pt>
                <c:pt idx="2799">
                  <c:v>239.85</c:v>
                </c:pt>
                <c:pt idx="2800">
                  <c:v>239.9</c:v>
                </c:pt>
                <c:pt idx="2801">
                  <c:v>239.95</c:v>
                </c:pt>
                <c:pt idx="2802">
                  <c:v>240</c:v>
                </c:pt>
                <c:pt idx="2803">
                  <c:v>240.05</c:v>
                </c:pt>
                <c:pt idx="2804">
                  <c:v>240.1</c:v>
                </c:pt>
                <c:pt idx="2805">
                  <c:v>240.15</c:v>
                </c:pt>
                <c:pt idx="2806">
                  <c:v>240.2</c:v>
                </c:pt>
                <c:pt idx="2807">
                  <c:v>240.25</c:v>
                </c:pt>
                <c:pt idx="2808">
                  <c:v>240.3</c:v>
                </c:pt>
                <c:pt idx="2809">
                  <c:v>240.35</c:v>
                </c:pt>
                <c:pt idx="2810">
                  <c:v>240.4</c:v>
                </c:pt>
                <c:pt idx="2811">
                  <c:v>240.45</c:v>
                </c:pt>
                <c:pt idx="2812">
                  <c:v>240.5</c:v>
                </c:pt>
                <c:pt idx="2813">
                  <c:v>240.55</c:v>
                </c:pt>
                <c:pt idx="2814">
                  <c:v>240.6</c:v>
                </c:pt>
                <c:pt idx="2815">
                  <c:v>240.65</c:v>
                </c:pt>
                <c:pt idx="2816">
                  <c:v>240.7</c:v>
                </c:pt>
                <c:pt idx="2817">
                  <c:v>240.75</c:v>
                </c:pt>
                <c:pt idx="2818">
                  <c:v>240.8</c:v>
                </c:pt>
                <c:pt idx="2819">
                  <c:v>240.85</c:v>
                </c:pt>
                <c:pt idx="2820">
                  <c:v>240.9</c:v>
                </c:pt>
                <c:pt idx="2821">
                  <c:v>240.95</c:v>
                </c:pt>
                <c:pt idx="2822">
                  <c:v>241</c:v>
                </c:pt>
                <c:pt idx="2823">
                  <c:v>241.05</c:v>
                </c:pt>
                <c:pt idx="2824">
                  <c:v>241.1</c:v>
                </c:pt>
                <c:pt idx="2825">
                  <c:v>241.15</c:v>
                </c:pt>
                <c:pt idx="2826">
                  <c:v>241.2</c:v>
                </c:pt>
                <c:pt idx="2827">
                  <c:v>241.25</c:v>
                </c:pt>
                <c:pt idx="2828">
                  <c:v>241.3</c:v>
                </c:pt>
                <c:pt idx="2829">
                  <c:v>241.35</c:v>
                </c:pt>
                <c:pt idx="2830">
                  <c:v>241.4</c:v>
                </c:pt>
                <c:pt idx="2831">
                  <c:v>241.45</c:v>
                </c:pt>
                <c:pt idx="2832">
                  <c:v>241.5</c:v>
                </c:pt>
                <c:pt idx="2833">
                  <c:v>241.55</c:v>
                </c:pt>
                <c:pt idx="2834">
                  <c:v>241.6</c:v>
                </c:pt>
                <c:pt idx="2835">
                  <c:v>241.65</c:v>
                </c:pt>
                <c:pt idx="2836">
                  <c:v>241.7</c:v>
                </c:pt>
                <c:pt idx="2837">
                  <c:v>241.75</c:v>
                </c:pt>
                <c:pt idx="2838">
                  <c:v>241.8</c:v>
                </c:pt>
                <c:pt idx="2839">
                  <c:v>241.85</c:v>
                </c:pt>
                <c:pt idx="2840">
                  <c:v>241.9</c:v>
                </c:pt>
                <c:pt idx="2841">
                  <c:v>241.95</c:v>
                </c:pt>
                <c:pt idx="2842">
                  <c:v>242</c:v>
                </c:pt>
                <c:pt idx="2843">
                  <c:v>242.05</c:v>
                </c:pt>
                <c:pt idx="2844">
                  <c:v>242.1</c:v>
                </c:pt>
                <c:pt idx="2845">
                  <c:v>242.15</c:v>
                </c:pt>
                <c:pt idx="2846">
                  <c:v>242.2</c:v>
                </c:pt>
                <c:pt idx="2847">
                  <c:v>242.25</c:v>
                </c:pt>
                <c:pt idx="2848">
                  <c:v>242.3</c:v>
                </c:pt>
                <c:pt idx="2849">
                  <c:v>242.35</c:v>
                </c:pt>
                <c:pt idx="2850">
                  <c:v>242.4</c:v>
                </c:pt>
                <c:pt idx="2851">
                  <c:v>242.45</c:v>
                </c:pt>
                <c:pt idx="2852">
                  <c:v>242.5</c:v>
                </c:pt>
                <c:pt idx="2853">
                  <c:v>242.55</c:v>
                </c:pt>
                <c:pt idx="2854">
                  <c:v>242.6</c:v>
                </c:pt>
                <c:pt idx="2855">
                  <c:v>242.65</c:v>
                </c:pt>
                <c:pt idx="2856">
                  <c:v>242.7</c:v>
                </c:pt>
                <c:pt idx="2857">
                  <c:v>242.75</c:v>
                </c:pt>
                <c:pt idx="2858">
                  <c:v>242.8</c:v>
                </c:pt>
                <c:pt idx="2859">
                  <c:v>242.85</c:v>
                </c:pt>
                <c:pt idx="2860">
                  <c:v>242.9</c:v>
                </c:pt>
                <c:pt idx="2861">
                  <c:v>242.95</c:v>
                </c:pt>
                <c:pt idx="2862">
                  <c:v>243</c:v>
                </c:pt>
                <c:pt idx="2863">
                  <c:v>243.05</c:v>
                </c:pt>
                <c:pt idx="2864">
                  <c:v>243.1</c:v>
                </c:pt>
                <c:pt idx="2865">
                  <c:v>243.15</c:v>
                </c:pt>
                <c:pt idx="2866">
                  <c:v>243.2</c:v>
                </c:pt>
                <c:pt idx="2867">
                  <c:v>243.25</c:v>
                </c:pt>
                <c:pt idx="2868">
                  <c:v>243.3</c:v>
                </c:pt>
                <c:pt idx="2869">
                  <c:v>243.35</c:v>
                </c:pt>
                <c:pt idx="2870">
                  <c:v>243.4</c:v>
                </c:pt>
                <c:pt idx="2871">
                  <c:v>243.45</c:v>
                </c:pt>
                <c:pt idx="2872">
                  <c:v>243.5</c:v>
                </c:pt>
                <c:pt idx="2873">
                  <c:v>243.55</c:v>
                </c:pt>
                <c:pt idx="2874">
                  <c:v>243.6</c:v>
                </c:pt>
                <c:pt idx="2875">
                  <c:v>243.65</c:v>
                </c:pt>
                <c:pt idx="2876">
                  <c:v>243.7</c:v>
                </c:pt>
                <c:pt idx="2877">
                  <c:v>243.75</c:v>
                </c:pt>
                <c:pt idx="2878">
                  <c:v>243.8</c:v>
                </c:pt>
                <c:pt idx="2879">
                  <c:v>243.85</c:v>
                </c:pt>
                <c:pt idx="2880">
                  <c:v>243.9</c:v>
                </c:pt>
                <c:pt idx="2881">
                  <c:v>243.95</c:v>
                </c:pt>
                <c:pt idx="2882">
                  <c:v>244</c:v>
                </c:pt>
                <c:pt idx="2883">
                  <c:v>244.05</c:v>
                </c:pt>
                <c:pt idx="2884">
                  <c:v>244.1</c:v>
                </c:pt>
                <c:pt idx="2885">
                  <c:v>244.15</c:v>
                </c:pt>
                <c:pt idx="2886">
                  <c:v>244.2</c:v>
                </c:pt>
                <c:pt idx="2887">
                  <c:v>244.25</c:v>
                </c:pt>
                <c:pt idx="2888">
                  <c:v>244.3</c:v>
                </c:pt>
                <c:pt idx="2889">
                  <c:v>244.35</c:v>
                </c:pt>
                <c:pt idx="2890">
                  <c:v>244.4</c:v>
                </c:pt>
                <c:pt idx="2891">
                  <c:v>244.45</c:v>
                </c:pt>
                <c:pt idx="2892">
                  <c:v>244.5</c:v>
                </c:pt>
                <c:pt idx="2893">
                  <c:v>244.55</c:v>
                </c:pt>
                <c:pt idx="2894">
                  <c:v>244.6</c:v>
                </c:pt>
                <c:pt idx="2895">
                  <c:v>244.65</c:v>
                </c:pt>
                <c:pt idx="2896">
                  <c:v>244.7</c:v>
                </c:pt>
                <c:pt idx="2897">
                  <c:v>244.75</c:v>
                </c:pt>
                <c:pt idx="2898">
                  <c:v>244.8</c:v>
                </c:pt>
                <c:pt idx="2899">
                  <c:v>244.85</c:v>
                </c:pt>
                <c:pt idx="2900">
                  <c:v>244.9</c:v>
                </c:pt>
                <c:pt idx="2901">
                  <c:v>244.95</c:v>
                </c:pt>
                <c:pt idx="2902">
                  <c:v>245</c:v>
                </c:pt>
                <c:pt idx="2903">
                  <c:v>245.05</c:v>
                </c:pt>
                <c:pt idx="2904">
                  <c:v>245.1</c:v>
                </c:pt>
                <c:pt idx="2905">
                  <c:v>245.15</c:v>
                </c:pt>
                <c:pt idx="2906">
                  <c:v>245.2</c:v>
                </c:pt>
                <c:pt idx="2907">
                  <c:v>245.25</c:v>
                </c:pt>
                <c:pt idx="2908">
                  <c:v>245.3</c:v>
                </c:pt>
                <c:pt idx="2909">
                  <c:v>245.35</c:v>
                </c:pt>
                <c:pt idx="2910">
                  <c:v>245.4</c:v>
                </c:pt>
                <c:pt idx="2911">
                  <c:v>245.45</c:v>
                </c:pt>
                <c:pt idx="2912">
                  <c:v>245.5</c:v>
                </c:pt>
                <c:pt idx="2913">
                  <c:v>245.55</c:v>
                </c:pt>
                <c:pt idx="2914">
                  <c:v>245.6</c:v>
                </c:pt>
                <c:pt idx="2915">
                  <c:v>245.65</c:v>
                </c:pt>
                <c:pt idx="2916">
                  <c:v>245.7</c:v>
                </c:pt>
                <c:pt idx="2917">
                  <c:v>245.75</c:v>
                </c:pt>
                <c:pt idx="2918">
                  <c:v>245.8</c:v>
                </c:pt>
                <c:pt idx="2919">
                  <c:v>245.85</c:v>
                </c:pt>
                <c:pt idx="2920">
                  <c:v>245.9</c:v>
                </c:pt>
                <c:pt idx="2921">
                  <c:v>245.95</c:v>
                </c:pt>
                <c:pt idx="2922">
                  <c:v>246</c:v>
                </c:pt>
                <c:pt idx="2923">
                  <c:v>246.05</c:v>
                </c:pt>
                <c:pt idx="2924">
                  <c:v>246.1</c:v>
                </c:pt>
                <c:pt idx="2925">
                  <c:v>246.15</c:v>
                </c:pt>
                <c:pt idx="2926">
                  <c:v>246.2</c:v>
                </c:pt>
                <c:pt idx="2927">
                  <c:v>246.25</c:v>
                </c:pt>
                <c:pt idx="2928">
                  <c:v>246.3</c:v>
                </c:pt>
                <c:pt idx="2929">
                  <c:v>246.35</c:v>
                </c:pt>
                <c:pt idx="2930">
                  <c:v>246.4</c:v>
                </c:pt>
                <c:pt idx="2931">
                  <c:v>246.45</c:v>
                </c:pt>
                <c:pt idx="2932">
                  <c:v>246.5</c:v>
                </c:pt>
                <c:pt idx="2933">
                  <c:v>246.55</c:v>
                </c:pt>
                <c:pt idx="2934">
                  <c:v>246.6</c:v>
                </c:pt>
                <c:pt idx="2935">
                  <c:v>246.65</c:v>
                </c:pt>
                <c:pt idx="2936">
                  <c:v>246.7</c:v>
                </c:pt>
                <c:pt idx="2937">
                  <c:v>246.75</c:v>
                </c:pt>
                <c:pt idx="2938">
                  <c:v>246.8</c:v>
                </c:pt>
                <c:pt idx="2939">
                  <c:v>246.85</c:v>
                </c:pt>
                <c:pt idx="2940">
                  <c:v>246.9</c:v>
                </c:pt>
                <c:pt idx="2941">
                  <c:v>246.95</c:v>
                </c:pt>
                <c:pt idx="2942">
                  <c:v>247</c:v>
                </c:pt>
                <c:pt idx="2943">
                  <c:v>247.05</c:v>
                </c:pt>
                <c:pt idx="2944">
                  <c:v>247.1</c:v>
                </c:pt>
                <c:pt idx="2945">
                  <c:v>247.15</c:v>
                </c:pt>
                <c:pt idx="2946">
                  <c:v>247.2</c:v>
                </c:pt>
                <c:pt idx="2947">
                  <c:v>247.25</c:v>
                </c:pt>
                <c:pt idx="2948">
                  <c:v>247.3</c:v>
                </c:pt>
                <c:pt idx="2949">
                  <c:v>247.35</c:v>
                </c:pt>
                <c:pt idx="2950">
                  <c:v>247.4</c:v>
                </c:pt>
                <c:pt idx="2951">
                  <c:v>247.45</c:v>
                </c:pt>
                <c:pt idx="2952">
                  <c:v>247.5</c:v>
                </c:pt>
                <c:pt idx="2953">
                  <c:v>247.55</c:v>
                </c:pt>
                <c:pt idx="2954">
                  <c:v>247.6</c:v>
                </c:pt>
                <c:pt idx="2955">
                  <c:v>247.65</c:v>
                </c:pt>
                <c:pt idx="2956">
                  <c:v>247.7</c:v>
                </c:pt>
                <c:pt idx="2957">
                  <c:v>247.75</c:v>
                </c:pt>
                <c:pt idx="2958">
                  <c:v>247.8</c:v>
                </c:pt>
                <c:pt idx="2959">
                  <c:v>247.85</c:v>
                </c:pt>
                <c:pt idx="2960">
                  <c:v>247.9</c:v>
                </c:pt>
                <c:pt idx="2961">
                  <c:v>247.95</c:v>
                </c:pt>
                <c:pt idx="2962">
                  <c:v>248</c:v>
                </c:pt>
                <c:pt idx="2963">
                  <c:v>248.05</c:v>
                </c:pt>
                <c:pt idx="2964">
                  <c:v>248.1</c:v>
                </c:pt>
                <c:pt idx="2965">
                  <c:v>248.15</c:v>
                </c:pt>
                <c:pt idx="2966">
                  <c:v>248.2</c:v>
                </c:pt>
                <c:pt idx="2967">
                  <c:v>248.25</c:v>
                </c:pt>
                <c:pt idx="2968">
                  <c:v>248.3</c:v>
                </c:pt>
                <c:pt idx="2969">
                  <c:v>248.35</c:v>
                </c:pt>
                <c:pt idx="2970">
                  <c:v>248.4</c:v>
                </c:pt>
                <c:pt idx="2971">
                  <c:v>248.45</c:v>
                </c:pt>
                <c:pt idx="2972">
                  <c:v>248.5</c:v>
                </c:pt>
                <c:pt idx="2973">
                  <c:v>248.55</c:v>
                </c:pt>
                <c:pt idx="2974">
                  <c:v>248.6</c:v>
                </c:pt>
                <c:pt idx="2975">
                  <c:v>248.65</c:v>
                </c:pt>
                <c:pt idx="2976">
                  <c:v>248.7</c:v>
                </c:pt>
                <c:pt idx="2977">
                  <c:v>248.75</c:v>
                </c:pt>
                <c:pt idx="2978">
                  <c:v>248.8</c:v>
                </c:pt>
                <c:pt idx="2979">
                  <c:v>248.85</c:v>
                </c:pt>
                <c:pt idx="2980">
                  <c:v>248.9</c:v>
                </c:pt>
                <c:pt idx="2981">
                  <c:v>248.95</c:v>
                </c:pt>
                <c:pt idx="2982">
                  <c:v>249</c:v>
                </c:pt>
                <c:pt idx="2983">
                  <c:v>249.05</c:v>
                </c:pt>
                <c:pt idx="2984">
                  <c:v>249.1</c:v>
                </c:pt>
                <c:pt idx="2985">
                  <c:v>249.15</c:v>
                </c:pt>
                <c:pt idx="2986">
                  <c:v>249.2</c:v>
                </c:pt>
                <c:pt idx="2987">
                  <c:v>249.25</c:v>
                </c:pt>
                <c:pt idx="2988">
                  <c:v>249.3</c:v>
                </c:pt>
                <c:pt idx="2989">
                  <c:v>249.35</c:v>
                </c:pt>
                <c:pt idx="2990">
                  <c:v>249.4</c:v>
                </c:pt>
                <c:pt idx="2991">
                  <c:v>249.45</c:v>
                </c:pt>
                <c:pt idx="2992">
                  <c:v>249.5</c:v>
                </c:pt>
                <c:pt idx="2993">
                  <c:v>249.55</c:v>
                </c:pt>
                <c:pt idx="2994">
                  <c:v>249.6</c:v>
                </c:pt>
                <c:pt idx="2995">
                  <c:v>249.65</c:v>
                </c:pt>
                <c:pt idx="2996">
                  <c:v>249.7</c:v>
                </c:pt>
                <c:pt idx="2997">
                  <c:v>249.75</c:v>
                </c:pt>
                <c:pt idx="2998">
                  <c:v>249.8</c:v>
                </c:pt>
                <c:pt idx="2999">
                  <c:v>249.85</c:v>
                </c:pt>
                <c:pt idx="3000">
                  <c:v>249.9</c:v>
                </c:pt>
                <c:pt idx="3001">
                  <c:v>249.95</c:v>
                </c:pt>
                <c:pt idx="3002">
                  <c:v>250</c:v>
                </c:pt>
                <c:pt idx="3003">
                  <c:v>250.05</c:v>
                </c:pt>
                <c:pt idx="3004">
                  <c:v>250.1</c:v>
                </c:pt>
                <c:pt idx="3005">
                  <c:v>250.15</c:v>
                </c:pt>
                <c:pt idx="3006">
                  <c:v>250.2</c:v>
                </c:pt>
                <c:pt idx="3007">
                  <c:v>250.25</c:v>
                </c:pt>
                <c:pt idx="3008">
                  <c:v>250.3</c:v>
                </c:pt>
                <c:pt idx="3009">
                  <c:v>250.35</c:v>
                </c:pt>
                <c:pt idx="3010">
                  <c:v>250.4</c:v>
                </c:pt>
                <c:pt idx="3011">
                  <c:v>250.45</c:v>
                </c:pt>
                <c:pt idx="3012">
                  <c:v>250.5</c:v>
                </c:pt>
                <c:pt idx="3013">
                  <c:v>250.55</c:v>
                </c:pt>
                <c:pt idx="3014">
                  <c:v>250.6</c:v>
                </c:pt>
                <c:pt idx="3015">
                  <c:v>250.65</c:v>
                </c:pt>
                <c:pt idx="3016">
                  <c:v>250.7</c:v>
                </c:pt>
                <c:pt idx="3017">
                  <c:v>250.75</c:v>
                </c:pt>
                <c:pt idx="3018">
                  <c:v>250.8</c:v>
                </c:pt>
                <c:pt idx="3019">
                  <c:v>250.85</c:v>
                </c:pt>
                <c:pt idx="3020">
                  <c:v>250.9</c:v>
                </c:pt>
                <c:pt idx="3021">
                  <c:v>250.95</c:v>
                </c:pt>
                <c:pt idx="3022">
                  <c:v>251</c:v>
                </c:pt>
                <c:pt idx="3023">
                  <c:v>251.05</c:v>
                </c:pt>
                <c:pt idx="3024">
                  <c:v>251.1</c:v>
                </c:pt>
                <c:pt idx="3025">
                  <c:v>251.15</c:v>
                </c:pt>
                <c:pt idx="3026">
                  <c:v>251.2</c:v>
                </c:pt>
                <c:pt idx="3027">
                  <c:v>251.25</c:v>
                </c:pt>
                <c:pt idx="3028">
                  <c:v>251.3</c:v>
                </c:pt>
                <c:pt idx="3029">
                  <c:v>251.35</c:v>
                </c:pt>
                <c:pt idx="3030">
                  <c:v>251.4</c:v>
                </c:pt>
                <c:pt idx="3031">
                  <c:v>251.45</c:v>
                </c:pt>
                <c:pt idx="3032">
                  <c:v>251.5</c:v>
                </c:pt>
                <c:pt idx="3033">
                  <c:v>251.55</c:v>
                </c:pt>
                <c:pt idx="3034">
                  <c:v>251.6</c:v>
                </c:pt>
                <c:pt idx="3035">
                  <c:v>251.65</c:v>
                </c:pt>
                <c:pt idx="3036">
                  <c:v>251.7</c:v>
                </c:pt>
                <c:pt idx="3037">
                  <c:v>251.75</c:v>
                </c:pt>
                <c:pt idx="3038">
                  <c:v>251.8</c:v>
                </c:pt>
                <c:pt idx="3039">
                  <c:v>251.85</c:v>
                </c:pt>
                <c:pt idx="3040">
                  <c:v>251.9</c:v>
                </c:pt>
                <c:pt idx="3041">
                  <c:v>251.95</c:v>
                </c:pt>
                <c:pt idx="3042">
                  <c:v>252</c:v>
                </c:pt>
                <c:pt idx="3043">
                  <c:v>252.05</c:v>
                </c:pt>
                <c:pt idx="3044">
                  <c:v>252.1</c:v>
                </c:pt>
                <c:pt idx="3045">
                  <c:v>252.15</c:v>
                </c:pt>
                <c:pt idx="3046">
                  <c:v>252.2</c:v>
                </c:pt>
                <c:pt idx="3047">
                  <c:v>252.25</c:v>
                </c:pt>
                <c:pt idx="3048">
                  <c:v>252.3</c:v>
                </c:pt>
                <c:pt idx="3049">
                  <c:v>252.35</c:v>
                </c:pt>
                <c:pt idx="3050">
                  <c:v>252.4</c:v>
                </c:pt>
                <c:pt idx="3051">
                  <c:v>252.45</c:v>
                </c:pt>
                <c:pt idx="3052">
                  <c:v>252.5</c:v>
                </c:pt>
                <c:pt idx="3053">
                  <c:v>252.55</c:v>
                </c:pt>
                <c:pt idx="3054">
                  <c:v>252.6</c:v>
                </c:pt>
                <c:pt idx="3055">
                  <c:v>252.65</c:v>
                </c:pt>
                <c:pt idx="3056">
                  <c:v>252.7</c:v>
                </c:pt>
                <c:pt idx="3057">
                  <c:v>252.75</c:v>
                </c:pt>
                <c:pt idx="3058">
                  <c:v>252.8</c:v>
                </c:pt>
                <c:pt idx="3059">
                  <c:v>252.85</c:v>
                </c:pt>
                <c:pt idx="3060">
                  <c:v>252.9</c:v>
                </c:pt>
                <c:pt idx="3061">
                  <c:v>252.95</c:v>
                </c:pt>
                <c:pt idx="3062">
                  <c:v>253</c:v>
                </c:pt>
                <c:pt idx="3063">
                  <c:v>253.05</c:v>
                </c:pt>
                <c:pt idx="3064">
                  <c:v>253.1</c:v>
                </c:pt>
                <c:pt idx="3065">
                  <c:v>253.15</c:v>
                </c:pt>
                <c:pt idx="3066">
                  <c:v>253.2</c:v>
                </c:pt>
                <c:pt idx="3067">
                  <c:v>253.25</c:v>
                </c:pt>
                <c:pt idx="3068">
                  <c:v>253.3</c:v>
                </c:pt>
                <c:pt idx="3069">
                  <c:v>253.35</c:v>
                </c:pt>
                <c:pt idx="3070">
                  <c:v>253.4</c:v>
                </c:pt>
                <c:pt idx="3071">
                  <c:v>253.45</c:v>
                </c:pt>
                <c:pt idx="3072">
                  <c:v>253.5</c:v>
                </c:pt>
                <c:pt idx="3073">
                  <c:v>253.55</c:v>
                </c:pt>
                <c:pt idx="3074">
                  <c:v>253.6</c:v>
                </c:pt>
                <c:pt idx="3075">
                  <c:v>253.65</c:v>
                </c:pt>
                <c:pt idx="3076">
                  <c:v>253.7</c:v>
                </c:pt>
                <c:pt idx="3077">
                  <c:v>253.75</c:v>
                </c:pt>
                <c:pt idx="3078">
                  <c:v>253.8</c:v>
                </c:pt>
                <c:pt idx="3079">
                  <c:v>253.85</c:v>
                </c:pt>
                <c:pt idx="3080">
                  <c:v>253.9</c:v>
                </c:pt>
                <c:pt idx="3081">
                  <c:v>253.95</c:v>
                </c:pt>
                <c:pt idx="3082">
                  <c:v>254</c:v>
                </c:pt>
                <c:pt idx="3083">
                  <c:v>254.05</c:v>
                </c:pt>
                <c:pt idx="3084">
                  <c:v>254.1</c:v>
                </c:pt>
                <c:pt idx="3085">
                  <c:v>254.15</c:v>
                </c:pt>
                <c:pt idx="3086">
                  <c:v>254.2</c:v>
                </c:pt>
                <c:pt idx="3087">
                  <c:v>254.25</c:v>
                </c:pt>
                <c:pt idx="3088">
                  <c:v>254.3</c:v>
                </c:pt>
                <c:pt idx="3089">
                  <c:v>254.35</c:v>
                </c:pt>
                <c:pt idx="3090">
                  <c:v>254.4</c:v>
                </c:pt>
                <c:pt idx="3091">
                  <c:v>254.45</c:v>
                </c:pt>
                <c:pt idx="3092">
                  <c:v>254.5</c:v>
                </c:pt>
                <c:pt idx="3093">
                  <c:v>254.55</c:v>
                </c:pt>
                <c:pt idx="3094">
                  <c:v>254.6</c:v>
                </c:pt>
                <c:pt idx="3095">
                  <c:v>254.65</c:v>
                </c:pt>
                <c:pt idx="3096">
                  <c:v>254.7</c:v>
                </c:pt>
                <c:pt idx="3097">
                  <c:v>254.75</c:v>
                </c:pt>
                <c:pt idx="3098">
                  <c:v>254.8</c:v>
                </c:pt>
                <c:pt idx="3099">
                  <c:v>254.85</c:v>
                </c:pt>
                <c:pt idx="3100">
                  <c:v>254.9</c:v>
                </c:pt>
                <c:pt idx="3101">
                  <c:v>254.95</c:v>
                </c:pt>
                <c:pt idx="3102">
                  <c:v>255</c:v>
                </c:pt>
                <c:pt idx="3103">
                  <c:v>255.05</c:v>
                </c:pt>
                <c:pt idx="3104">
                  <c:v>255.1</c:v>
                </c:pt>
                <c:pt idx="3105">
                  <c:v>255.15</c:v>
                </c:pt>
                <c:pt idx="3106">
                  <c:v>255.2</c:v>
                </c:pt>
                <c:pt idx="3107">
                  <c:v>255.25</c:v>
                </c:pt>
                <c:pt idx="3108">
                  <c:v>255.3</c:v>
                </c:pt>
                <c:pt idx="3109">
                  <c:v>255.35</c:v>
                </c:pt>
                <c:pt idx="3110">
                  <c:v>255.4</c:v>
                </c:pt>
                <c:pt idx="3111">
                  <c:v>255.45</c:v>
                </c:pt>
                <c:pt idx="3112">
                  <c:v>255.5</c:v>
                </c:pt>
                <c:pt idx="3113">
                  <c:v>255.55</c:v>
                </c:pt>
                <c:pt idx="3114">
                  <c:v>255.6</c:v>
                </c:pt>
                <c:pt idx="3115">
                  <c:v>255.65</c:v>
                </c:pt>
                <c:pt idx="3116">
                  <c:v>255.7</c:v>
                </c:pt>
                <c:pt idx="3117">
                  <c:v>255.75</c:v>
                </c:pt>
                <c:pt idx="3118">
                  <c:v>255.8</c:v>
                </c:pt>
                <c:pt idx="3119">
                  <c:v>255.85</c:v>
                </c:pt>
                <c:pt idx="3120">
                  <c:v>255.9</c:v>
                </c:pt>
                <c:pt idx="3121">
                  <c:v>255.95</c:v>
                </c:pt>
                <c:pt idx="3122">
                  <c:v>256</c:v>
                </c:pt>
                <c:pt idx="3123">
                  <c:v>256.05</c:v>
                </c:pt>
                <c:pt idx="3124">
                  <c:v>256.10000000000002</c:v>
                </c:pt>
                <c:pt idx="3125">
                  <c:v>256.14999999999998</c:v>
                </c:pt>
                <c:pt idx="3126">
                  <c:v>256.2</c:v>
                </c:pt>
                <c:pt idx="3127">
                  <c:v>256.25</c:v>
                </c:pt>
                <c:pt idx="3128">
                  <c:v>256.3</c:v>
                </c:pt>
                <c:pt idx="3129">
                  <c:v>256.35000000000002</c:v>
                </c:pt>
                <c:pt idx="3130">
                  <c:v>256.39999999999998</c:v>
                </c:pt>
                <c:pt idx="3131">
                  <c:v>256.45</c:v>
                </c:pt>
                <c:pt idx="3132">
                  <c:v>256.5</c:v>
                </c:pt>
                <c:pt idx="3133">
                  <c:v>256.55</c:v>
                </c:pt>
                <c:pt idx="3134">
                  <c:v>256.60000000000002</c:v>
                </c:pt>
                <c:pt idx="3135">
                  <c:v>256.64999999999998</c:v>
                </c:pt>
                <c:pt idx="3136">
                  <c:v>256.7</c:v>
                </c:pt>
                <c:pt idx="3137">
                  <c:v>256.75</c:v>
                </c:pt>
                <c:pt idx="3138">
                  <c:v>256.8</c:v>
                </c:pt>
                <c:pt idx="3139">
                  <c:v>256.85000000000002</c:v>
                </c:pt>
                <c:pt idx="3140">
                  <c:v>256.89999999999998</c:v>
                </c:pt>
                <c:pt idx="3141">
                  <c:v>256.95</c:v>
                </c:pt>
                <c:pt idx="3142">
                  <c:v>257</c:v>
                </c:pt>
                <c:pt idx="3143">
                  <c:v>257.05</c:v>
                </c:pt>
                <c:pt idx="3144">
                  <c:v>257.10000000000002</c:v>
                </c:pt>
                <c:pt idx="3145">
                  <c:v>257.14999999999998</c:v>
                </c:pt>
                <c:pt idx="3146">
                  <c:v>257.2</c:v>
                </c:pt>
                <c:pt idx="3147">
                  <c:v>257.25</c:v>
                </c:pt>
                <c:pt idx="3148">
                  <c:v>257.3</c:v>
                </c:pt>
                <c:pt idx="3149">
                  <c:v>257.35000000000002</c:v>
                </c:pt>
                <c:pt idx="3150">
                  <c:v>257.39999999999998</c:v>
                </c:pt>
                <c:pt idx="3151">
                  <c:v>257.45</c:v>
                </c:pt>
                <c:pt idx="3152">
                  <c:v>257.5</c:v>
                </c:pt>
                <c:pt idx="3153">
                  <c:v>257.55</c:v>
                </c:pt>
                <c:pt idx="3154">
                  <c:v>257.60000000000002</c:v>
                </c:pt>
                <c:pt idx="3155">
                  <c:v>257.64999999999998</c:v>
                </c:pt>
                <c:pt idx="3156">
                  <c:v>257.7</c:v>
                </c:pt>
                <c:pt idx="3157">
                  <c:v>257.75</c:v>
                </c:pt>
                <c:pt idx="3158">
                  <c:v>257.8</c:v>
                </c:pt>
                <c:pt idx="3159">
                  <c:v>257.85000000000002</c:v>
                </c:pt>
                <c:pt idx="3160">
                  <c:v>257.89999999999998</c:v>
                </c:pt>
                <c:pt idx="3161">
                  <c:v>257.95</c:v>
                </c:pt>
                <c:pt idx="3162">
                  <c:v>258</c:v>
                </c:pt>
                <c:pt idx="3163">
                  <c:v>258.05</c:v>
                </c:pt>
                <c:pt idx="3164">
                  <c:v>258.10000000000002</c:v>
                </c:pt>
                <c:pt idx="3165">
                  <c:v>258.14999999999998</c:v>
                </c:pt>
                <c:pt idx="3166">
                  <c:v>258.2</c:v>
                </c:pt>
                <c:pt idx="3167">
                  <c:v>258.25</c:v>
                </c:pt>
                <c:pt idx="3168">
                  <c:v>258.3</c:v>
                </c:pt>
                <c:pt idx="3169">
                  <c:v>258.35000000000002</c:v>
                </c:pt>
                <c:pt idx="3170">
                  <c:v>258.39999999999998</c:v>
                </c:pt>
                <c:pt idx="3171">
                  <c:v>258.45</c:v>
                </c:pt>
                <c:pt idx="3172">
                  <c:v>258.5</c:v>
                </c:pt>
                <c:pt idx="3173">
                  <c:v>258.55</c:v>
                </c:pt>
                <c:pt idx="3174">
                  <c:v>258.60000000000002</c:v>
                </c:pt>
                <c:pt idx="3175">
                  <c:v>258.64999999999998</c:v>
                </c:pt>
                <c:pt idx="3176">
                  <c:v>258.7</c:v>
                </c:pt>
                <c:pt idx="3177">
                  <c:v>258.75</c:v>
                </c:pt>
                <c:pt idx="3178">
                  <c:v>258.8</c:v>
                </c:pt>
                <c:pt idx="3179">
                  <c:v>258.85000000000002</c:v>
                </c:pt>
                <c:pt idx="3180">
                  <c:v>258.89999999999998</c:v>
                </c:pt>
                <c:pt idx="3181">
                  <c:v>258.95</c:v>
                </c:pt>
                <c:pt idx="3182">
                  <c:v>259</c:v>
                </c:pt>
                <c:pt idx="3183">
                  <c:v>259.05</c:v>
                </c:pt>
                <c:pt idx="3184">
                  <c:v>259.10000000000002</c:v>
                </c:pt>
                <c:pt idx="3185">
                  <c:v>259.14999999999998</c:v>
                </c:pt>
                <c:pt idx="3186">
                  <c:v>259.2</c:v>
                </c:pt>
                <c:pt idx="3187">
                  <c:v>259.25</c:v>
                </c:pt>
                <c:pt idx="3188">
                  <c:v>259.3</c:v>
                </c:pt>
                <c:pt idx="3189">
                  <c:v>259.35000000000002</c:v>
                </c:pt>
                <c:pt idx="3190">
                  <c:v>259.39999999999998</c:v>
                </c:pt>
                <c:pt idx="3191">
                  <c:v>259.45</c:v>
                </c:pt>
                <c:pt idx="3192">
                  <c:v>259.5</c:v>
                </c:pt>
                <c:pt idx="3193">
                  <c:v>259.55</c:v>
                </c:pt>
                <c:pt idx="3194">
                  <c:v>259.60000000000002</c:v>
                </c:pt>
                <c:pt idx="3195">
                  <c:v>259.64999999999998</c:v>
                </c:pt>
                <c:pt idx="3196">
                  <c:v>259.7</c:v>
                </c:pt>
                <c:pt idx="3197">
                  <c:v>259.75</c:v>
                </c:pt>
                <c:pt idx="3198">
                  <c:v>259.8</c:v>
                </c:pt>
                <c:pt idx="3199">
                  <c:v>259.85000000000002</c:v>
                </c:pt>
                <c:pt idx="3200">
                  <c:v>259.89999999999998</c:v>
                </c:pt>
                <c:pt idx="3201">
                  <c:v>259.95</c:v>
                </c:pt>
                <c:pt idx="3202">
                  <c:v>260</c:v>
                </c:pt>
                <c:pt idx="3203">
                  <c:v>260.05</c:v>
                </c:pt>
                <c:pt idx="3204">
                  <c:v>260.10000000000002</c:v>
                </c:pt>
                <c:pt idx="3205">
                  <c:v>260.14999999999998</c:v>
                </c:pt>
                <c:pt idx="3206">
                  <c:v>260.2</c:v>
                </c:pt>
                <c:pt idx="3207">
                  <c:v>260.25</c:v>
                </c:pt>
                <c:pt idx="3208">
                  <c:v>260.3</c:v>
                </c:pt>
                <c:pt idx="3209">
                  <c:v>260.35000000000002</c:v>
                </c:pt>
                <c:pt idx="3210">
                  <c:v>260.39999999999998</c:v>
                </c:pt>
                <c:pt idx="3211">
                  <c:v>260.45</c:v>
                </c:pt>
                <c:pt idx="3212">
                  <c:v>260.5</c:v>
                </c:pt>
                <c:pt idx="3213">
                  <c:v>260.55</c:v>
                </c:pt>
                <c:pt idx="3214">
                  <c:v>260.60000000000002</c:v>
                </c:pt>
                <c:pt idx="3215">
                  <c:v>260.64999999999998</c:v>
                </c:pt>
                <c:pt idx="3216">
                  <c:v>260.7</c:v>
                </c:pt>
                <c:pt idx="3217">
                  <c:v>260.75</c:v>
                </c:pt>
                <c:pt idx="3218">
                  <c:v>260.8</c:v>
                </c:pt>
                <c:pt idx="3219">
                  <c:v>260.85000000000002</c:v>
                </c:pt>
                <c:pt idx="3220">
                  <c:v>260.89999999999998</c:v>
                </c:pt>
                <c:pt idx="3221">
                  <c:v>260.95</c:v>
                </c:pt>
                <c:pt idx="3222">
                  <c:v>261</c:v>
                </c:pt>
                <c:pt idx="3223">
                  <c:v>261.05</c:v>
                </c:pt>
                <c:pt idx="3224">
                  <c:v>261.10000000000002</c:v>
                </c:pt>
                <c:pt idx="3225">
                  <c:v>261.14999999999998</c:v>
                </c:pt>
                <c:pt idx="3226">
                  <c:v>261.2</c:v>
                </c:pt>
                <c:pt idx="3227">
                  <c:v>261.25</c:v>
                </c:pt>
                <c:pt idx="3228">
                  <c:v>261.3</c:v>
                </c:pt>
                <c:pt idx="3229">
                  <c:v>261.35000000000002</c:v>
                </c:pt>
                <c:pt idx="3230">
                  <c:v>261.39999999999998</c:v>
                </c:pt>
                <c:pt idx="3231">
                  <c:v>261.45</c:v>
                </c:pt>
                <c:pt idx="3232">
                  <c:v>261.5</c:v>
                </c:pt>
                <c:pt idx="3233">
                  <c:v>261.55</c:v>
                </c:pt>
                <c:pt idx="3234">
                  <c:v>261.60000000000002</c:v>
                </c:pt>
                <c:pt idx="3235">
                  <c:v>261.64999999999998</c:v>
                </c:pt>
                <c:pt idx="3236">
                  <c:v>261.7</c:v>
                </c:pt>
                <c:pt idx="3237">
                  <c:v>261.75</c:v>
                </c:pt>
                <c:pt idx="3238">
                  <c:v>261.8</c:v>
                </c:pt>
                <c:pt idx="3239">
                  <c:v>261.85000000000002</c:v>
                </c:pt>
                <c:pt idx="3240">
                  <c:v>261.89999999999998</c:v>
                </c:pt>
                <c:pt idx="3241">
                  <c:v>261.95</c:v>
                </c:pt>
                <c:pt idx="3242">
                  <c:v>262</c:v>
                </c:pt>
                <c:pt idx="3243">
                  <c:v>262.05</c:v>
                </c:pt>
                <c:pt idx="3244">
                  <c:v>262.10000000000002</c:v>
                </c:pt>
                <c:pt idx="3245">
                  <c:v>262.14999999999998</c:v>
                </c:pt>
                <c:pt idx="3246">
                  <c:v>262.2</c:v>
                </c:pt>
                <c:pt idx="3247">
                  <c:v>262.25</c:v>
                </c:pt>
                <c:pt idx="3248">
                  <c:v>262.3</c:v>
                </c:pt>
                <c:pt idx="3249">
                  <c:v>262.35000000000002</c:v>
                </c:pt>
                <c:pt idx="3250">
                  <c:v>262.39999999999998</c:v>
                </c:pt>
                <c:pt idx="3251">
                  <c:v>262.45</c:v>
                </c:pt>
                <c:pt idx="3252">
                  <c:v>262.5</c:v>
                </c:pt>
                <c:pt idx="3253">
                  <c:v>262.55</c:v>
                </c:pt>
                <c:pt idx="3254">
                  <c:v>262.60000000000002</c:v>
                </c:pt>
                <c:pt idx="3255">
                  <c:v>262.64999999999998</c:v>
                </c:pt>
                <c:pt idx="3256">
                  <c:v>262.7</c:v>
                </c:pt>
                <c:pt idx="3257">
                  <c:v>262.75</c:v>
                </c:pt>
                <c:pt idx="3258">
                  <c:v>262.8</c:v>
                </c:pt>
                <c:pt idx="3259">
                  <c:v>262.85000000000002</c:v>
                </c:pt>
                <c:pt idx="3260">
                  <c:v>262.89999999999998</c:v>
                </c:pt>
                <c:pt idx="3261">
                  <c:v>262.95</c:v>
                </c:pt>
                <c:pt idx="3262">
                  <c:v>263</c:v>
                </c:pt>
                <c:pt idx="3263">
                  <c:v>263.05</c:v>
                </c:pt>
                <c:pt idx="3264">
                  <c:v>263.10000000000002</c:v>
                </c:pt>
                <c:pt idx="3265">
                  <c:v>263.14999999999998</c:v>
                </c:pt>
                <c:pt idx="3266">
                  <c:v>263.2</c:v>
                </c:pt>
                <c:pt idx="3267">
                  <c:v>263.25</c:v>
                </c:pt>
                <c:pt idx="3268">
                  <c:v>263.3</c:v>
                </c:pt>
                <c:pt idx="3269">
                  <c:v>263.35000000000002</c:v>
                </c:pt>
                <c:pt idx="3270">
                  <c:v>263.39999999999998</c:v>
                </c:pt>
                <c:pt idx="3271">
                  <c:v>263.45</c:v>
                </c:pt>
                <c:pt idx="3272">
                  <c:v>263.5</c:v>
                </c:pt>
                <c:pt idx="3273">
                  <c:v>263.55</c:v>
                </c:pt>
                <c:pt idx="3274">
                  <c:v>263.60000000000002</c:v>
                </c:pt>
                <c:pt idx="3275">
                  <c:v>263.64999999999998</c:v>
                </c:pt>
                <c:pt idx="3276">
                  <c:v>263.7</c:v>
                </c:pt>
                <c:pt idx="3277">
                  <c:v>263.75</c:v>
                </c:pt>
                <c:pt idx="3278">
                  <c:v>263.8</c:v>
                </c:pt>
                <c:pt idx="3279">
                  <c:v>263.85000000000002</c:v>
                </c:pt>
                <c:pt idx="3280">
                  <c:v>263.89999999999998</c:v>
                </c:pt>
                <c:pt idx="3281">
                  <c:v>263.95</c:v>
                </c:pt>
                <c:pt idx="3282">
                  <c:v>264</c:v>
                </c:pt>
                <c:pt idx="3283">
                  <c:v>264.05</c:v>
                </c:pt>
                <c:pt idx="3284">
                  <c:v>264.10000000000002</c:v>
                </c:pt>
                <c:pt idx="3285">
                  <c:v>264.14999999999998</c:v>
                </c:pt>
                <c:pt idx="3286">
                  <c:v>264.2</c:v>
                </c:pt>
                <c:pt idx="3287">
                  <c:v>264.25</c:v>
                </c:pt>
                <c:pt idx="3288">
                  <c:v>264.3</c:v>
                </c:pt>
                <c:pt idx="3289">
                  <c:v>264.35000000000002</c:v>
                </c:pt>
                <c:pt idx="3290">
                  <c:v>264.39999999999998</c:v>
                </c:pt>
                <c:pt idx="3291">
                  <c:v>264.45</c:v>
                </c:pt>
                <c:pt idx="3292">
                  <c:v>264.5</c:v>
                </c:pt>
                <c:pt idx="3293">
                  <c:v>264.55</c:v>
                </c:pt>
                <c:pt idx="3294">
                  <c:v>264.60000000000002</c:v>
                </c:pt>
                <c:pt idx="3295">
                  <c:v>264.64999999999998</c:v>
                </c:pt>
                <c:pt idx="3296">
                  <c:v>264.7</c:v>
                </c:pt>
                <c:pt idx="3297">
                  <c:v>264.75</c:v>
                </c:pt>
                <c:pt idx="3298">
                  <c:v>264.8</c:v>
                </c:pt>
                <c:pt idx="3299">
                  <c:v>264.85000000000002</c:v>
                </c:pt>
                <c:pt idx="3300">
                  <c:v>264.89999999999998</c:v>
                </c:pt>
                <c:pt idx="3301">
                  <c:v>264.95</c:v>
                </c:pt>
                <c:pt idx="3302">
                  <c:v>265</c:v>
                </c:pt>
                <c:pt idx="3303">
                  <c:v>265.05</c:v>
                </c:pt>
                <c:pt idx="3304">
                  <c:v>265.10000000000002</c:v>
                </c:pt>
                <c:pt idx="3305">
                  <c:v>265.14999999999998</c:v>
                </c:pt>
                <c:pt idx="3306">
                  <c:v>265.2</c:v>
                </c:pt>
                <c:pt idx="3307">
                  <c:v>265.25</c:v>
                </c:pt>
                <c:pt idx="3308">
                  <c:v>265.3</c:v>
                </c:pt>
                <c:pt idx="3309">
                  <c:v>265.35000000000002</c:v>
                </c:pt>
                <c:pt idx="3310">
                  <c:v>265.39999999999998</c:v>
                </c:pt>
                <c:pt idx="3311">
                  <c:v>265.45</c:v>
                </c:pt>
                <c:pt idx="3312">
                  <c:v>265.5</c:v>
                </c:pt>
                <c:pt idx="3313">
                  <c:v>265.55</c:v>
                </c:pt>
                <c:pt idx="3314">
                  <c:v>265.60000000000002</c:v>
                </c:pt>
                <c:pt idx="3315">
                  <c:v>265.64999999999998</c:v>
                </c:pt>
                <c:pt idx="3316">
                  <c:v>265.7</c:v>
                </c:pt>
                <c:pt idx="3317">
                  <c:v>265.75</c:v>
                </c:pt>
                <c:pt idx="3318">
                  <c:v>265.8</c:v>
                </c:pt>
                <c:pt idx="3319">
                  <c:v>265.85000000000002</c:v>
                </c:pt>
                <c:pt idx="3320">
                  <c:v>265.89999999999998</c:v>
                </c:pt>
                <c:pt idx="3321">
                  <c:v>265.95</c:v>
                </c:pt>
                <c:pt idx="3322">
                  <c:v>266</c:v>
                </c:pt>
                <c:pt idx="3323">
                  <c:v>266.05</c:v>
                </c:pt>
                <c:pt idx="3324">
                  <c:v>266.10000000000002</c:v>
                </c:pt>
                <c:pt idx="3325">
                  <c:v>266.14999999999998</c:v>
                </c:pt>
                <c:pt idx="3326">
                  <c:v>266.2</c:v>
                </c:pt>
                <c:pt idx="3327">
                  <c:v>266.25</c:v>
                </c:pt>
                <c:pt idx="3328">
                  <c:v>266.3</c:v>
                </c:pt>
                <c:pt idx="3329">
                  <c:v>266.35000000000002</c:v>
                </c:pt>
                <c:pt idx="3330">
                  <c:v>266.39999999999998</c:v>
                </c:pt>
                <c:pt idx="3331">
                  <c:v>266.45</c:v>
                </c:pt>
                <c:pt idx="3332">
                  <c:v>266.5</c:v>
                </c:pt>
                <c:pt idx="3333">
                  <c:v>266.55</c:v>
                </c:pt>
                <c:pt idx="3334">
                  <c:v>266.60000000000002</c:v>
                </c:pt>
                <c:pt idx="3335">
                  <c:v>266.64999999999998</c:v>
                </c:pt>
                <c:pt idx="3336">
                  <c:v>266.7</c:v>
                </c:pt>
                <c:pt idx="3337">
                  <c:v>266.75</c:v>
                </c:pt>
                <c:pt idx="3338">
                  <c:v>266.8</c:v>
                </c:pt>
                <c:pt idx="3339">
                  <c:v>266.85000000000002</c:v>
                </c:pt>
                <c:pt idx="3340">
                  <c:v>266.89999999999998</c:v>
                </c:pt>
                <c:pt idx="3341">
                  <c:v>266.95</c:v>
                </c:pt>
                <c:pt idx="3342">
                  <c:v>267</c:v>
                </c:pt>
                <c:pt idx="3343">
                  <c:v>267.05</c:v>
                </c:pt>
                <c:pt idx="3344">
                  <c:v>267.10000000000002</c:v>
                </c:pt>
                <c:pt idx="3345">
                  <c:v>267.14999999999998</c:v>
                </c:pt>
                <c:pt idx="3346">
                  <c:v>267.2</c:v>
                </c:pt>
                <c:pt idx="3347">
                  <c:v>267.25</c:v>
                </c:pt>
                <c:pt idx="3348">
                  <c:v>267.3</c:v>
                </c:pt>
                <c:pt idx="3349">
                  <c:v>267.35000000000002</c:v>
                </c:pt>
                <c:pt idx="3350">
                  <c:v>267.39999999999998</c:v>
                </c:pt>
                <c:pt idx="3351">
                  <c:v>267.45</c:v>
                </c:pt>
                <c:pt idx="3352">
                  <c:v>267.5</c:v>
                </c:pt>
                <c:pt idx="3353">
                  <c:v>267.55</c:v>
                </c:pt>
                <c:pt idx="3354">
                  <c:v>267.60000000000002</c:v>
                </c:pt>
                <c:pt idx="3355">
                  <c:v>267.64999999999998</c:v>
                </c:pt>
                <c:pt idx="3356">
                  <c:v>267.7</c:v>
                </c:pt>
                <c:pt idx="3357">
                  <c:v>267.75</c:v>
                </c:pt>
                <c:pt idx="3358">
                  <c:v>267.8</c:v>
                </c:pt>
                <c:pt idx="3359">
                  <c:v>267.85000000000002</c:v>
                </c:pt>
                <c:pt idx="3360">
                  <c:v>267.89999999999998</c:v>
                </c:pt>
                <c:pt idx="3361">
                  <c:v>267.95</c:v>
                </c:pt>
                <c:pt idx="3362">
                  <c:v>268</c:v>
                </c:pt>
                <c:pt idx="3363">
                  <c:v>268.05</c:v>
                </c:pt>
                <c:pt idx="3364">
                  <c:v>268.10000000000002</c:v>
                </c:pt>
                <c:pt idx="3365">
                  <c:v>268.14999999999998</c:v>
                </c:pt>
                <c:pt idx="3366">
                  <c:v>268.2</c:v>
                </c:pt>
                <c:pt idx="3367">
                  <c:v>268.25</c:v>
                </c:pt>
                <c:pt idx="3368">
                  <c:v>268.3</c:v>
                </c:pt>
                <c:pt idx="3369">
                  <c:v>268.35000000000002</c:v>
                </c:pt>
                <c:pt idx="3370">
                  <c:v>268.39999999999998</c:v>
                </c:pt>
                <c:pt idx="3371">
                  <c:v>268.45</c:v>
                </c:pt>
                <c:pt idx="3372">
                  <c:v>268.5</c:v>
                </c:pt>
                <c:pt idx="3373">
                  <c:v>268.55</c:v>
                </c:pt>
                <c:pt idx="3374">
                  <c:v>268.60000000000002</c:v>
                </c:pt>
                <c:pt idx="3375">
                  <c:v>268.64999999999998</c:v>
                </c:pt>
                <c:pt idx="3376">
                  <c:v>268.7</c:v>
                </c:pt>
                <c:pt idx="3377">
                  <c:v>268.75</c:v>
                </c:pt>
                <c:pt idx="3378">
                  <c:v>268.8</c:v>
                </c:pt>
                <c:pt idx="3379">
                  <c:v>268.85000000000002</c:v>
                </c:pt>
                <c:pt idx="3380">
                  <c:v>268.89999999999998</c:v>
                </c:pt>
                <c:pt idx="3381">
                  <c:v>268.95</c:v>
                </c:pt>
                <c:pt idx="3382">
                  <c:v>269</c:v>
                </c:pt>
                <c:pt idx="3383">
                  <c:v>269.05</c:v>
                </c:pt>
                <c:pt idx="3384">
                  <c:v>269.10000000000002</c:v>
                </c:pt>
                <c:pt idx="3385">
                  <c:v>269.14999999999998</c:v>
                </c:pt>
                <c:pt idx="3386">
                  <c:v>269.2</c:v>
                </c:pt>
                <c:pt idx="3387">
                  <c:v>269.25</c:v>
                </c:pt>
                <c:pt idx="3388">
                  <c:v>269.3</c:v>
                </c:pt>
                <c:pt idx="3389">
                  <c:v>269.35000000000002</c:v>
                </c:pt>
                <c:pt idx="3390">
                  <c:v>269.39999999999998</c:v>
                </c:pt>
                <c:pt idx="3391">
                  <c:v>269.45</c:v>
                </c:pt>
                <c:pt idx="3392">
                  <c:v>269.5</c:v>
                </c:pt>
                <c:pt idx="3393">
                  <c:v>269.55</c:v>
                </c:pt>
                <c:pt idx="3394">
                  <c:v>269.60000000000002</c:v>
                </c:pt>
                <c:pt idx="3395">
                  <c:v>269.64999999999998</c:v>
                </c:pt>
                <c:pt idx="3396">
                  <c:v>269.7</c:v>
                </c:pt>
                <c:pt idx="3397">
                  <c:v>269.75</c:v>
                </c:pt>
                <c:pt idx="3398">
                  <c:v>269.8</c:v>
                </c:pt>
                <c:pt idx="3399">
                  <c:v>269.85000000000002</c:v>
                </c:pt>
                <c:pt idx="3400">
                  <c:v>269.89999999999998</c:v>
                </c:pt>
                <c:pt idx="3401">
                  <c:v>269.95</c:v>
                </c:pt>
                <c:pt idx="3402">
                  <c:v>270</c:v>
                </c:pt>
                <c:pt idx="3403">
                  <c:v>270.05</c:v>
                </c:pt>
                <c:pt idx="3404">
                  <c:v>270.10000000000002</c:v>
                </c:pt>
                <c:pt idx="3405">
                  <c:v>270.14999999999998</c:v>
                </c:pt>
                <c:pt idx="3406">
                  <c:v>270.2</c:v>
                </c:pt>
                <c:pt idx="3407">
                  <c:v>270.25</c:v>
                </c:pt>
                <c:pt idx="3408">
                  <c:v>270.3</c:v>
                </c:pt>
                <c:pt idx="3409">
                  <c:v>270.35000000000002</c:v>
                </c:pt>
                <c:pt idx="3410">
                  <c:v>270.39999999999998</c:v>
                </c:pt>
                <c:pt idx="3411">
                  <c:v>270.45</c:v>
                </c:pt>
                <c:pt idx="3412">
                  <c:v>270.5</c:v>
                </c:pt>
                <c:pt idx="3413">
                  <c:v>270.55</c:v>
                </c:pt>
                <c:pt idx="3414">
                  <c:v>270.60000000000002</c:v>
                </c:pt>
                <c:pt idx="3415">
                  <c:v>270.64999999999998</c:v>
                </c:pt>
                <c:pt idx="3416">
                  <c:v>270.7</c:v>
                </c:pt>
                <c:pt idx="3417">
                  <c:v>270.75</c:v>
                </c:pt>
                <c:pt idx="3418">
                  <c:v>270.8</c:v>
                </c:pt>
                <c:pt idx="3419">
                  <c:v>270.85000000000002</c:v>
                </c:pt>
                <c:pt idx="3420">
                  <c:v>270.89999999999998</c:v>
                </c:pt>
                <c:pt idx="3421">
                  <c:v>270.95</c:v>
                </c:pt>
                <c:pt idx="3422">
                  <c:v>271</c:v>
                </c:pt>
                <c:pt idx="3423">
                  <c:v>271.05</c:v>
                </c:pt>
                <c:pt idx="3424">
                  <c:v>271.10000000000002</c:v>
                </c:pt>
                <c:pt idx="3425">
                  <c:v>271.14999999999998</c:v>
                </c:pt>
                <c:pt idx="3426">
                  <c:v>271.2</c:v>
                </c:pt>
                <c:pt idx="3427">
                  <c:v>271.25</c:v>
                </c:pt>
                <c:pt idx="3428">
                  <c:v>271.3</c:v>
                </c:pt>
                <c:pt idx="3429">
                  <c:v>271.35000000000002</c:v>
                </c:pt>
                <c:pt idx="3430">
                  <c:v>271.39999999999998</c:v>
                </c:pt>
                <c:pt idx="3431">
                  <c:v>271.45</c:v>
                </c:pt>
                <c:pt idx="3432">
                  <c:v>271.5</c:v>
                </c:pt>
                <c:pt idx="3433">
                  <c:v>271.55</c:v>
                </c:pt>
                <c:pt idx="3434">
                  <c:v>271.60000000000002</c:v>
                </c:pt>
                <c:pt idx="3435">
                  <c:v>271.64999999999998</c:v>
                </c:pt>
                <c:pt idx="3436">
                  <c:v>271.7</c:v>
                </c:pt>
                <c:pt idx="3437">
                  <c:v>271.75</c:v>
                </c:pt>
                <c:pt idx="3438">
                  <c:v>271.8</c:v>
                </c:pt>
                <c:pt idx="3439">
                  <c:v>271.85000000000002</c:v>
                </c:pt>
                <c:pt idx="3440">
                  <c:v>271.89999999999998</c:v>
                </c:pt>
                <c:pt idx="3441">
                  <c:v>271.95</c:v>
                </c:pt>
                <c:pt idx="3442">
                  <c:v>272</c:v>
                </c:pt>
                <c:pt idx="3443">
                  <c:v>272.05</c:v>
                </c:pt>
                <c:pt idx="3444">
                  <c:v>272.10000000000002</c:v>
                </c:pt>
                <c:pt idx="3445">
                  <c:v>272.14999999999998</c:v>
                </c:pt>
                <c:pt idx="3446">
                  <c:v>272.2</c:v>
                </c:pt>
                <c:pt idx="3447">
                  <c:v>272.25</c:v>
                </c:pt>
                <c:pt idx="3448">
                  <c:v>272.3</c:v>
                </c:pt>
                <c:pt idx="3449">
                  <c:v>272.35000000000002</c:v>
                </c:pt>
                <c:pt idx="3450">
                  <c:v>272.39999999999998</c:v>
                </c:pt>
                <c:pt idx="3451">
                  <c:v>272.45</c:v>
                </c:pt>
                <c:pt idx="3452">
                  <c:v>272.5</c:v>
                </c:pt>
                <c:pt idx="3453">
                  <c:v>272.55</c:v>
                </c:pt>
                <c:pt idx="3454">
                  <c:v>272.60000000000002</c:v>
                </c:pt>
                <c:pt idx="3455">
                  <c:v>272.64999999999998</c:v>
                </c:pt>
                <c:pt idx="3456">
                  <c:v>272.7</c:v>
                </c:pt>
                <c:pt idx="3457">
                  <c:v>272.75</c:v>
                </c:pt>
                <c:pt idx="3458">
                  <c:v>272.8</c:v>
                </c:pt>
                <c:pt idx="3459">
                  <c:v>272.85000000000002</c:v>
                </c:pt>
                <c:pt idx="3460">
                  <c:v>272.89999999999998</c:v>
                </c:pt>
                <c:pt idx="3461">
                  <c:v>272.95</c:v>
                </c:pt>
                <c:pt idx="3462">
                  <c:v>273</c:v>
                </c:pt>
                <c:pt idx="3463">
                  <c:v>273.05</c:v>
                </c:pt>
                <c:pt idx="3464">
                  <c:v>273.10000000000002</c:v>
                </c:pt>
                <c:pt idx="3465">
                  <c:v>273.14999999999998</c:v>
                </c:pt>
                <c:pt idx="3466">
                  <c:v>273.2</c:v>
                </c:pt>
                <c:pt idx="3467">
                  <c:v>273.25</c:v>
                </c:pt>
                <c:pt idx="3468">
                  <c:v>273.3</c:v>
                </c:pt>
                <c:pt idx="3469">
                  <c:v>273.35000000000002</c:v>
                </c:pt>
                <c:pt idx="3470">
                  <c:v>273.39999999999998</c:v>
                </c:pt>
                <c:pt idx="3471">
                  <c:v>273.45</c:v>
                </c:pt>
                <c:pt idx="3472">
                  <c:v>273.5</c:v>
                </c:pt>
                <c:pt idx="3473">
                  <c:v>273.55</c:v>
                </c:pt>
                <c:pt idx="3474">
                  <c:v>273.60000000000002</c:v>
                </c:pt>
                <c:pt idx="3475">
                  <c:v>273.64999999999998</c:v>
                </c:pt>
                <c:pt idx="3476">
                  <c:v>273.7</c:v>
                </c:pt>
                <c:pt idx="3477">
                  <c:v>273.75</c:v>
                </c:pt>
                <c:pt idx="3478">
                  <c:v>273.8</c:v>
                </c:pt>
                <c:pt idx="3479">
                  <c:v>273.85000000000002</c:v>
                </c:pt>
                <c:pt idx="3480">
                  <c:v>273.89999999999998</c:v>
                </c:pt>
                <c:pt idx="3481">
                  <c:v>273.95</c:v>
                </c:pt>
                <c:pt idx="3482">
                  <c:v>274</c:v>
                </c:pt>
                <c:pt idx="3483">
                  <c:v>274.05</c:v>
                </c:pt>
                <c:pt idx="3484">
                  <c:v>274.10000000000002</c:v>
                </c:pt>
                <c:pt idx="3485">
                  <c:v>274.14999999999998</c:v>
                </c:pt>
                <c:pt idx="3486">
                  <c:v>274.2</c:v>
                </c:pt>
                <c:pt idx="3487">
                  <c:v>274.25</c:v>
                </c:pt>
                <c:pt idx="3488">
                  <c:v>274.3</c:v>
                </c:pt>
                <c:pt idx="3489">
                  <c:v>274.35000000000002</c:v>
                </c:pt>
                <c:pt idx="3490">
                  <c:v>274.39999999999998</c:v>
                </c:pt>
                <c:pt idx="3491">
                  <c:v>274.45</c:v>
                </c:pt>
                <c:pt idx="3492">
                  <c:v>274.5</c:v>
                </c:pt>
                <c:pt idx="3493">
                  <c:v>274.55</c:v>
                </c:pt>
                <c:pt idx="3494">
                  <c:v>274.60000000000002</c:v>
                </c:pt>
                <c:pt idx="3495">
                  <c:v>274.64999999999998</c:v>
                </c:pt>
                <c:pt idx="3496">
                  <c:v>274.7</c:v>
                </c:pt>
                <c:pt idx="3497">
                  <c:v>274.75</c:v>
                </c:pt>
                <c:pt idx="3498">
                  <c:v>274.8</c:v>
                </c:pt>
                <c:pt idx="3499">
                  <c:v>274.85000000000002</c:v>
                </c:pt>
                <c:pt idx="3500">
                  <c:v>274.89999999999998</c:v>
                </c:pt>
                <c:pt idx="3501">
                  <c:v>274.95</c:v>
                </c:pt>
                <c:pt idx="3502">
                  <c:v>275</c:v>
                </c:pt>
                <c:pt idx="3503">
                  <c:v>275.05</c:v>
                </c:pt>
                <c:pt idx="3504">
                  <c:v>275.10000000000002</c:v>
                </c:pt>
                <c:pt idx="3505">
                  <c:v>275.14999999999998</c:v>
                </c:pt>
                <c:pt idx="3506">
                  <c:v>275.2</c:v>
                </c:pt>
                <c:pt idx="3507">
                  <c:v>275.25</c:v>
                </c:pt>
                <c:pt idx="3508">
                  <c:v>275.3</c:v>
                </c:pt>
                <c:pt idx="3509">
                  <c:v>275.35000000000002</c:v>
                </c:pt>
                <c:pt idx="3510">
                  <c:v>275.39999999999998</c:v>
                </c:pt>
                <c:pt idx="3511">
                  <c:v>275.45</c:v>
                </c:pt>
                <c:pt idx="3512">
                  <c:v>275.5</c:v>
                </c:pt>
                <c:pt idx="3513">
                  <c:v>275.55</c:v>
                </c:pt>
                <c:pt idx="3514">
                  <c:v>275.60000000000002</c:v>
                </c:pt>
                <c:pt idx="3515">
                  <c:v>275.64999999999998</c:v>
                </c:pt>
                <c:pt idx="3516">
                  <c:v>275.7</c:v>
                </c:pt>
                <c:pt idx="3517">
                  <c:v>275.75</c:v>
                </c:pt>
                <c:pt idx="3518">
                  <c:v>275.8</c:v>
                </c:pt>
                <c:pt idx="3519">
                  <c:v>275.85000000000002</c:v>
                </c:pt>
                <c:pt idx="3520">
                  <c:v>275.89999999999998</c:v>
                </c:pt>
                <c:pt idx="3521">
                  <c:v>275.95</c:v>
                </c:pt>
                <c:pt idx="3522">
                  <c:v>276</c:v>
                </c:pt>
                <c:pt idx="3523">
                  <c:v>276.05</c:v>
                </c:pt>
                <c:pt idx="3524">
                  <c:v>276.10000000000002</c:v>
                </c:pt>
                <c:pt idx="3525">
                  <c:v>276.14999999999998</c:v>
                </c:pt>
                <c:pt idx="3526">
                  <c:v>276.2</c:v>
                </c:pt>
                <c:pt idx="3527">
                  <c:v>276.25</c:v>
                </c:pt>
                <c:pt idx="3528">
                  <c:v>276.3</c:v>
                </c:pt>
                <c:pt idx="3529">
                  <c:v>276.35000000000002</c:v>
                </c:pt>
                <c:pt idx="3530">
                  <c:v>276.39999999999998</c:v>
                </c:pt>
                <c:pt idx="3531">
                  <c:v>276.45</c:v>
                </c:pt>
                <c:pt idx="3532">
                  <c:v>276.5</c:v>
                </c:pt>
                <c:pt idx="3533">
                  <c:v>276.55</c:v>
                </c:pt>
                <c:pt idx="3534">
                  <c:v>276.60000000000002</c:v>
                </c:pt>
                <c:pt idx="3535">
                  <c:v>276.64999999999998</c:v>
                </c:pt>
                <c:pt idx="3536">
                  <c:v>276.7</c:v>
                </c:pt>
                <c:pt idx="3537">
                  <c:v>276.75</c:v>
                </c:pt>
                <c:pt idx="3538">
                  <c:v>276.8</c:v>
                </c:pt>
                <c:pt idx="3539">
                  <c:v>276.85000000000002</c:v>
                </c:pt>
                <c:pt idx="3540">
                  <c:v>276.89999999999998</c:v>
                </c:pt>
                <c:pt idx="3541">
                  <c:v>276.95</c:v>
                </c:pt>
                <c:pt idx="3542">
                  <c:v>277</c:v>
                </c:pt>
                <c:pt idx="3543">
                  <c:v>277.05</c:v>
                </c:pt>
                <c:pt idx="3544">
                  <c:v>277.10000000000002</c:v>
                </c:pt>
                <c:pt idx="3545">
                  <c:v>277.14999999999998</c:v>
                </c:pt>
                <c:pt idx="3546">
                  <c:v>277.2</c:v>
                </c:pt>
                <c:pt idx="3547">
                  <c:v>277.25</c:v>
                </c:pt>
                <c:pt idx="3548">
                  <c:v>277.3</c:v>
                </c:pt>
                <c:pt idx="3549">
                  <c:v>277.35000000000002</c:v>
                </c:pt>
                <c:pt idx="3550">
                  <c:v>277.39999999999998</c:v>
                </c:pt>
                <c:pt idx="3551">
                  <c:v>277.45</c:v>
                </c:pt>
                <c:pt idx="3552">
                  <c:v>277.5</c:v>
                </c:pt>
                <c:pt idx="3553">
                  <c:v>277.55</c:v>
                </c:pt>
                <c:pt idx="3554">
                  <c:v>277.60000000000002</c:v>
                </c:pt>
                <c:pt idx="3555">
                  <c:v>277.64999999999998</c:v>
                </c:pt>
                <c:pt idx="3556">
                  <c:v>277.7</c:v>
                </c:pt>
                <c:pt idx="3557">
                  <c:v>277.75</c:v>
                </c:pt>
                <c:pt idx="3558">
                  <c:v>277.8</c:v>
                </c:pt>
                <c:pt idx="3559">
                  <c:v>277.85000000000002</c:v>
                </c:pt>
                <c:pt idx="3560">
                  <c:v>277.89999999999998</c:v>
                </c:pt>
                <c:pt idx="3561">
                  <c:v>277.95</c:v>
                </c:pt>
                <c:pt idx="3562">
                  <c:v>278</c:v>
                </c:pt>
                <c:pt idx="3563">
                  <c:v>278.05</c:v>
                </c:pt>
                <c:pt idx="3564">
                  <c:v>278.10000000000002</c:v>
                </c:pt>
                <c:pt idx="3565">
                  <c:v>278.14999999999998</c:v>
                </c:pt>
                <c:pt idx="3566">
                  <c:v>278.2</c:v>
                </c:pt>
                <c:pt idx="3567">
                  <c:v>278.25</c:v>
                </c:pt>
                <c:pt idx="3568">
                  <c:v>278.3</c:v>
                </c:pt>
                <c:pt idx="3569">
                  <c:v>278.35000000000002</c:v>
                </c:pt>
                <c:pt idx="3570">
                  <c:v>278.39999999999998</c:v>
                </c:pt>
                <c:pt idx="3571">
                  <c:v>278.45</c:v>
                </c:pt>
                <c:pt idx="3572">
                  <c:v>278.5</c:v>
                </c:pt>
                <c:pt idx="3573">
                  <c:v>278.55</c:v>
                </c:pt>
                <c:pt idx="3574">
                  <c:v>278.60000000000002</c:v>
                </c:pt>
                <c:pt idx="3575">
                  <c:v>278.64999999999998</c:v>
                </c:pt>
                <c:pt idx="3576">
                  <c:v>278.7</c:v>
                </c:pt>
                <c:pt idx="3577">
                  <c:v>278.75</c:v>
                </c:pt>
                <c:pt idx="3578">
                  <c:v>278.8</c:v>
                </c:pt>
                <c:pt idx="3579">
                  <c:v>278.85000000000002</c:v>
                </c:pt>
                <c:pt idx="3580">
                  <c:v>278.89999999999998</c:v>
                </c:pt>
                <c:pt idx="3581">
                  <c:v>278.95</c:v>
                </c:pt>
                <c:pt idx="3582">
                  <c:v>279</c:v>
                </c:pt>
                <c:pt idx="3583">
                  <c:v>279.05</c:v>
                </c:pt>
                <c:pt idx="3584">
                  <c:v>279.10000000000002</c:v>
                </c:pt>
                <c:pt idx="3585">
                  <c:v>279.14999999999998</c:v>
                </c:pt>
                <c:pt idx="3586">
                  <c:v>279.2</c:v>
                </c:pt>
                <c:pt idx="3587">
                  <c:v>279.25</c:v>
                </c:pt>
                <c:pt idx="3588">
                  <c:v>279.3</c:v>
                </c:pt>
                <c:pt idx="3589">
                  <c:v>279.35000000000002</c:v>
                </c:pt>
                <c:pt idx="3590">
                  <c:v>279.39999999999998</c:v>
                </c:pt>
                <c:pt idx="3591">
                  <c:v>279.45</c:v>
                </c:pt>
                <c:pt idx="3592">
                  <c:v>279.5</c:v>
                </c:pt>
                <c:pt idx="3593">
                  <c:v>279.55</c:v>
                </c:pt>
                <c:pt idx="3594">
                  <c:v>279.60000000000002</c:v>
                </c:pt>
                <c:pt idx="3595">
                  <c:v>279.64999999999998</c:v>
                </c:pt>
                <c:pt idx="3596">
                  <c:v>279.7</c:v>
                </c:pt>
                <c:pt idx="3597">
                  <c:v>279.75</c:v>
                </c:pt>
                <c:pt idx="3598">
                  <c:v>279.8</c:v>
                </c:pt>
                <c:pt idx="3599">
                  <c:v>279.85000000000002</c:v>
                </c:pt>
                <c:pt idx="3600">
                  <c:v>279.89999999999998</c:v>
                </c:pt>
                <c:pt idx="3601">
                  <c:v>279.95</c:v>
                </c:pt>
                <c:pt idx="3602">
                  <c:v>280</c:v>
                </c:pt>
                <c:pt idx="3603">
                  <c:v>280.05</c:v>
                </c:pt>
                <c:pt idx="3604">
                  <c:v>280.10000000000002</c:v>
                </c:pt>
                <c:pt idx="3605">
                  <c:v>280.14999999999998</c:v>
                </c:pt>
                <c:pt idx="3606">
                  <c:v>280.2</c:v>
                </c:pt>
                <c:pt idx="3607">
                  <c:v>280.25</c:v>
                </c:pt>
                <c:pt idx="3608">
                  <c:v>280.3</c:v>
                </c:pt>
                <c:pt idx="3609">
                  <c:v>280.35000000000002</c:v>
                </c:pt>
                <c:pt idx="3610">
                  <c:v>280.39999999999998</c:v>
                </c:pt>
                <c:pt idx="3611">
                  <c:v>280.45</c:v>
                </c:pt>
                <c:pt idx="3612">
                  <c:v>280.5</c:v>
                </c:pt>
                <c:pt idx="3613">
                  <c:v>280.55</c:v>
                </c:pt>
                <c:pt idx="3614">
                  <c:v>280.60000000000002</c:v>
                </c:pt>
                <c:pt idx="3615">
                  <c:v>280.64999999999998</c:v>
                </c:pt>
                <c:pt idx="3616">
                  <c:v>280.7</c:v>
                </c:pt>
                <c:pt idx="3617">
                  <c:v>280.75</c:v>
                </c:pt>
                <c:pt idx="3618">
                  <c:v>280.8</c:v>
                </c:pt>
                <c:pt idx="3619">
                  <c:v>280.85000000000002</c:v>
                </c:pt>
                <c:pt idx="3620">
                  <c:v>280.89999999999998</c:v>
                </c:pt>
                <c:pt idx="3621">
                  <c:v>280.95</c:v>
                </c:pt>
                <c:pt idx="3622">
                  <c:v>281</c:v>
                </c:pt>
                <c:pt idx="3623">
                  <c:v>281.05</c:v>
                </c:pt>
                <c:pt idx="3624">
                  <c:v>281.10000000000002</c:v>
                </c:pt>
                <c:pt idx="3625">
                  <c:v>281.14999999999998</c:v>
                </c:pt>
                <c:pt idx="3626">
                  <c:v>281.2</c:v>
                </c:pt>
                <c:pt idx="3627">
                  <c:v>281.25</c:v>
                </c:pt>
                <c:pt idx="3628">
                  <c:v>281.3</c:v>
                </c:pt>
                <c:pt idx="3629">
                  <c:v>281.35000000000002</c:v>
                </c:pt>
                <c:pt idx="3630">
                  <c:v>281.39999999999998</c:v>
                </c:pt>
                <c:pt idx="3631">
                  <c:v>281.45</c:v>
                </c:pt>
                <c:pt idx="3632">
                  <c:v>281.5</c:v>
                </c:pt>
                <c:pt idx="3633">
                  <c:v>281.55</c:v>
                </c:pt>
                <c:pt idx="3634">
                  <c:v>281.60000000000002</c:v>
                </c:pt>
                <c:pt idx="3635">
                  <c:v>281.64999999999998</c:v>
                </c:pt>
                <c:pt idx="3636">
                  <c:v>281.7</c:v>
                </c:pt>
                <c:pt idx="3637">
                  <c:v>281.75</c:v>
                </c:pt>
                <c:pt idx="3638">
                  <c:v>281.8</c:v>
                </c:pt>
                <c:pt idx="3639">
                  <c:v>281.85000000000002</c:v>
                </c:pt>
                <c:pt idx="3640">
                  <c:v>281.89999999999998</c:v>
                </c:pt>
                <c:pt idx="3641">
                  <c:v>281.95</c:v>
                </c:pt>
                <c:pt idx="3642">
                  <c:v>282</c:v>
                </c:pt>
                <c:pt idx="3643">
                  <c:v>282.05</c:v>
                </c:pt>
                <c:pt idx="3644">
                  <c:v>282.10000000000002</c:v>
                </c:pt>
                <c:pt idx="3645">
                  <c:v>282.14999999999998</c:v>
                </c:pt>
                <c:pt idx="3646">
                  <c:v>282.2</c:v>
                </c:pt>
                <c:pt idx="3647">
                  <c:v>282.25</c:v>
                </c:pt>
                <c:pt idx="3648">
                  <c:v>282.3</c:v>
                </c:pt>
                <c:pt idx="3649">
                  <c:v>282.35000000000002</c:v>
                </c:pt>
                <c:pt idx="3650">
                  <c:v>282.39999999999998</c:v>
                </c:pt>
                <c:pt idx="3651">
                  <c:v>282.45</c:v>
                </c:pt>
                <c:pt idx="3652">
                  <c:v>282.5</c:v>
                </c:pt>
                <c:pt idx="3653">
                  <c:v>282.55</c:v>
                </c:pt>
                <c:pt idx="3654">
                  <c:v>282.60000000000002</c:v>
                </c:pt>
                <c:pt idx="3655">
                  <c:v>282.64999999999998</c:v>
                </c:pt>
                <c:pt idx="3656">
                  <c:v>282.7</c:v>
                </c:pt>
                <c:pt idx="3657">
                  <c:v>282.75</c:v>
                </c:pt>
                <c:pt idx="3658">
                  <c:v>282.8</c:v>
                </c:pt>
                <c:pt idx="3659">
                  <c:v>282.85000000000002</c:v>
                </c:pt>
                <c:pt idx="3660">
                  <c:v>282.89999999999998</c:v>
                </c:pt>
                <c:pt idx="3661">
                  <c:v>282.95</c:v>
                </c:pt>
                <c:pt idx="3662">
                  <c:v>283</c:v>
                </c:pt>
                <c:pt idx="3663">
                  <c:v>283.05</c:v>
                </c:pt>
                <c:pt idx="3664">
                  <c:v>283.10000000000002</c:v>
                </c:pt>
                <c:pt idx="3665">
                  <c:v>283.14999999999998</c:v>
                </c:pt>
                <c:pt idx="3666">
                  <c:v>283.2</c:v>
                </c:pt>
                <c:pt idx="3667">
                  <c:v>283.25</c:v>
                </c:pt>
                <c:pt idx="3668">
                  <c:v>283.3</c:v>
                </c:pt>
                <c:pt idx="3669">
                  <c:v>283.35000000000002</c:v>
                </c:pt>
                <c:pt idx="3670">
                  <c:v>283.39999999999998</c:v>
                </c:pt>
                <c:pt idx="3671">
                  <c:v>283.45</c:v>
                </c:pt>
                <c:pt idx="3672">
                  <c:v>283.5</c:v>
                </c:pt>
                <c:pt idx="3673">
                  <c:v>283.55</c:v>
                </c:pt>
                <c:pt idx="3674">
                  <c:v>283.60000000000002</c:v>
                </c:pt>
                <c:pt idx="3675">
                  <c:v>283.64999999999998</c:v>
                </c:pt>
                <c:pt idx="3676">
                  <c:v>283.7</c:v>
                </c:pt>
                <c:pt idx="3677">
                  <c:v>283.75</c:v>
                </c:pt>
                <c:pt idx="3678">
                  <c:v>283.8</c:v>
                </c:pt>
                <c:pt idx="3679">
                  <c:v>283.85000000000002</c:v>
                </c:pt>
                <c:pt idx="3680">
                  <c:v>283.89999999999998</c:v>
                </c:pt>
                <c:pt idx="3681">
                  <c:v>283.95</c:v>
                </c:pt>
                <c:pt idx="3682">
                  <c:v>284</c:v>
                </c:pt>
                <c:pt idx="3683">
                  <c:v>284.05</c:v>
                </c:pt>
                <c:pt idx="3684">
                  <c:v>284.10000000000002</c:v>
                </c:pt>
                <c:pt idx="3685">
                  <c:v>284.14999999999998</c:v>
                </c:pt>
                <c:pt idx="3686">
                  <c:v>284.2</c:v>
                </c:pt>
                <c:pt idx="3687">
                  <c:v>284.25</c:v>
                </c:pt>
                <c:pt idx="3688">
                  <c:v>284.3</c:v>
                </c:pt>
                <c:pt idx="3689">
                  <c:v>284.35000000000002</c:v>
                </c:pt>
                <c:pt idx="3690">
                  <c:v>284.39999999999998</c:v>
                </c:pt>
                <c:pt idx="3691">
                  <c:v>284.45</c:v>
                </c:pt>
                <c:pt idx="3692">
                  <c:v>284.5</c:v>
                </c:pt>
                <c:pt idx="3693">
                  <c:v>284.55</c:v>
                </c:pt>
                <c:pt idx="3694">
                  <c:v>284.60000000000002</c:v>
                </c:pt>
                <c:pt idx="3695">
                  <c:v>284.64999999999998</c:v>
                </c:pt>
                <c:pt idx="3696">
                  <c:v>284.7</c:v>
                </c:pt>
                <c:pt idx="3697">
                  <c:v>284.75</c:v>
                </c:pt>
                <c:pt idx="3698">
                  <c:v>284.8</c:v>
                </c:pt>
                <c:pt idx="3699">
                  <c:v>284.85000000000002</c:v>
                </c:pt>
                <c:pt idx="3700">
                  <c:v>284.89999999999998</c:v>
                </c:pt>
                <c:pt idx="3701">
                  <c:v>284.95</c:v>
                </c:pt>
                <c:pt idx="3702">
                  <c:v>285</c:v>
                </c:pt>
                <c:pt idx="3703">
                  <c:v>285.05</c:v>
                </c:pt>
                <c:pt idx="3704">
                  <c:v>285.10000000000002</c:v>
                </c:pt>
                <c:pt idx="3705">
                  <c:v>285.14999999999998</c:v>
                </c:pt>
                <c:pt idx="3706">
                  <c:v>285.2</c:v>
                </c:pt>
                <c:pt idx="3707">
                  <c:v>285.25</c:v>
                </c:pt>
                <c:pt idx="3708">
                  <c:v>285.3</c:v>
                </c:pt>
                <c:pt idx="3709">
                  <c:v>285.35000000000002</c:v>
                </c:pt>
                <c:pt idx="3710">
                  <c:v>285.39999999999998</c:v>
                </c:pt>
                <c:pt idx="3711">
                  <c:v>285.45</c:v>
                </c:pt>
                <c:pt idx="3712">
                  <c:v>285.5</c:v>
                </c:pt>
                <c:pt idx="3713">
                  <c:v>285.55</c:v>
                </c:pt>
                <c:pt idx="3714">
                  <c:v>285.60000000000002</c:v>
                </c:pt>
                <c:pt idx="3715">
                  <c:v>285.64999999999998</c:v>
                </c:pt>
                <c:pt idx="3716">
                  <c:v>285.7</c:v>
                </c:pt>
                <c:pt idx="3717">
                  <c:v>285.75</c:v>
                </c:pt>
                <c:pt idx="3718">
                  <c:v>285.8</c:v>
                </c:pt>
                <c:pt idx="3719">
                  <c:v>285.85000000000002</c:v>
                </c:pt>
                <c:pt idx="3720">
                  <c:v>285.89999999999998</c:v>
                </c:pt>
                <c:pt idx="3721">
                  <c:v>285.95</c:v>
                </c:pt>
                <c:pt idx="3722">
                  <c:v>286</c:v>
                </c:pt>
                <c:pt idx="3723">
                  <c:v>286.05</c:v>
                </c:pt>
                <c:pt idx="3724">
                  <c:v>286.10000000000002</c:v>
                </c:pt>
                <c:pt idx="3725">
                  <c:v>286.14999999999998</c:v>
                </c:pt>
                <c:pt idx="3726">
                  <c:v>286.2</c:v>
                </c:pt>
                <c:pt idx="3727">
                  <c:v>286.25</c:v>
                </c:pt>
                <c:pt idx="3728">
                  <c:v>286.3</c:v>
                </c:pt>
                <c:pt idx="3729">
                  <c:v>286.35000000000002</c:v>
                </c:pt>
                <c:pt idx="3730">
                  <c:v>286.39999999999998</c:v>
                </c:pt>
                <c:pt idx="3731">
                  <c:v>286.45</c:v>
                </c:pt>
                <c:pt idx="3732">
                  <c:v>286.5</c:v>
                </c:pt>
                <c:pt idx="3733">
                  <c:v>286.55</c:v>
                </c:pt>
                <c:pt idx="3734">
                  <c:v>286.60000000000002</c:v>
                </c:pt>
                <c:pt idx="3735">
                  <c:v>286.64999999999998</c:v>
                </c:pt>
                <c:pt idx="3736">
                  <c:v>286.7</c:v>
                </c:pt>
                <c:pt idx="3737">
                  <c:v>286.75</c:v>
                </c:pt>
                <c:pt idx="3738">
                  <c:v>286.8</c:v>
                </c:pt>
                <c:pt idx="3739">
                  <c:v>286.85000000000002</c:v>
                </c:pt>
                <c:pt idx="3740">
                  <c:v>286.89999999999998</c:v>
                </c:pt>
                <c:pt idx="3741">
                  <c:v>286.95</c:v>
                </c:pt>
                <c:pt idx="3742">
                  <c:v>287</c:v>
                </c:pt>
                <c:pt idx="3743">
                  <c:v>287.05</c:v>
                </c:pt>
                <c:pt idx="3744">
                  <c:v>287.10000000000002</c:v>
                </c:pt>
                <c:pt idx="3745">
                  <c:v>287.14999999999998</c:v>
                </c:pt>
                <c:pt idx="3746">
                  <c:v>287.2</c:v>
                </c:pt>
                <c:pt idx="3747">
                  <c:v>287.25</c:v>
                </c:pt>
                <c:pt idx="3748">
                  <c:v>287.3</c:v>
                </c:pt>
                <c:pt idx="3749">
                  <c:v>287.35000000000002</c:v>
                </c:pt>
                <c:pt idx="3750">
                  <c:v>287.39999999999998</c:v>
                </c:pt>
                <c:pt idx="3751">
                  <c:v>287.45</c:v>
                </c:pt>
                <c:pt idx="3752">
                  <c:v>287.5</c:v>
                </c:pt>
                <c:pt idx="3753">
                  <c:v>287.55</c:v>
                </c:pt>
                <c:pt idx="3754">
                  <c:v>287.60000000000002</c:v>
                </c:pt>
                <c:pt idx="3755">
                  <c:v>287.64999999999998</c:v>
                </c:pt>
                <c:pt idx="3756">
                  <c:v>287.7</c:v>
                </c:pt>
                <c:pt idx="3757">
                  <c:v>287.75</c:v>
                </c:pt>
                <c:pt idx="3758">
                  <c:v>287.8</c:v>
                </c:pt>
                <c:pt idx="3759">
                  <c:v>287.85000000000002</c:v>
                </c:pt>
                <c:pt idx="3760">
                  <c:v>287.89999999999998</c:v>
                </c:pt>
                <c:pt idx="3761">
                  <c:v>287.95</c:v>
                </c:pt>
                <c:pt idx="3762">
                  <c:v>288</c:v>
                </c:pt>
                <c:pt idx="3763">
                  <c:v>288.05</c:v>
                </c:pt>
                <c:pt idx="3764">
                  <c:v>288.10000000000002</c:v>
                </c:pt>
                <c:pt idx="3765">
                  <c:v>288.14999999999998</c:v>
                </c:pt>
                <c:pt idx="3766">
                  <c:v>288.2</c:v>
                </c:pt>
                <c:pt idx="3767">
                  <c:v>288.25</c:v>
                </c:pt>
                <c:pt idx="3768">
                  <c:v>288.3</c:v>
                </c:pt>
                <c:pt idx="3769">
                  <c:v>288.35000000000002</c:v>
                </c:pt>
                <c:pt idx="3770">
                  <c:v>288.39999999999998</c:v>
                </c:pt>
                <c:pt idx="3771">
                  <c:v>288.45</c:v>
                </c:pt>
                <c:pt idx="3772">
                  <c:v>288.5</c:v>
                </c:pt>
                <c:pt idx="3773">
                  <c:v>288.55</c:v>
                </c:pt>
                <c:pt idx="3774">
                  <c:v>288.60000000000002</c:v>
                </c:pt>
                <c:pt idx="3775">
                  <c:v>288.64999999999998</c:v>
                </c:pt>
                <c:pt idx="3776">
                  <c:v>288.7</c:v>
                </c:pt>
                <c:pt idx="3777">
                  <c:v>288.75</c:v>
                </c:pt>
                <c:pt idx="3778">
                  <c:v>288.8</c:v>
                </c:pt>
                <c:pt idx="3779">
                  <c:v>288.85000000000002</c:v>
                </c:pt>
                <c:pt idx="3780">
                  <c:v>288.89999999999998</c:v>
                </c:pt>
                <c:pt idx="3781">
                  <c:v>288.95</c:v>
                </c:pt>
                <c:pt idx="3782">
                  <c:v>289</c:v>
                </c:pt>
                <c:pt idx="3783">
                  <c:v>289.05</c:v>
                </c:pt>
                <c:pt idx="3784">
                  <c:v>289.10000000000002</c:v>
                </c:pt>
                <c:pt idx="3785">
                  <c:v>289.14999999999998</c:v>
                </c:pt>
                <c:pt idx="3786">
                  <c:v>289.2</c:v>
                </c:pt>
                <c:pt idx="3787">
                  <c:v>289.25</c:v>
                </c:pt>
                <c:pt idx="3788">
                  <c:v>289.3</c:v>
                </c:pt>
                <c:pt idx="3789">
                  <c:v>289.35000000000002</c:v>
                </c:pt>
                <c:pt idx="3790">
                  <c:v>289.39999999999998</c:v>
                </c:pt>
                <c:pt idx="3791">
                  <c:v>289.45</c:v>
                </c:pt>
                <c:pt idx="3792">
                  <c:v>289.5</c:v>
                </c:pt>
                <c:pt idx="3793">
                  <c:v>289.55</c:v>
                </c:pt>
                <c:pt idx="3794">
                  <c:v>289.60000000000002</c:v>
                </c:pt>
                <c:pt idx="3795">
                  <c:v>289.64999999999998</c:v>
                </c:pt>
                <c:pt idx="3796">
                  <c:v>289.7</c:v>
                </c:pt>
                <c:pt idx="3797">
                  <c:v>289.75</c:v>
                </c:pt>
                <c:pt idx="3798">
                  <c:v>289.8</c:v>
                </c:pt>
                <c:pt idx="3799">
                  <c:v>289.85000000000002</c:v>
                </c:pt>
                <c:pt idx="3800">
                  <c:v>289.89999999999998</c:v>
                </c:pt>
                <c:pt idx="3801">
                  <c:v>289.95</c:v>
                </c:pt>
                <c:pt idx="3802">
                  <c:v>290</c:v>
                </c:pt>
                <c:pt idx="3803">
                  <c:v>290.05</c:v>
                </c:pt>
                <c:pt idx="3804">
                  <c:v>290.10000000000002</c:v>
                </c:pt>
                <c:pt idx="3805">
                  <c:v>290.14999999999998</c:v>
                </c:pt>
                <c:pt idx="3806">
                  <c:v>290.2</c:v>
                </c:pt>
                <c:pt idx="3807">
                  <c:v>290.25</c:v>
                </c:pt>
                <c:pt idx="3808">
                  <c:v>290.3</c:v>
                </c:pt>
                <c:pt idx="3809">
                  <c:v>290.35000000000002</c:v>
                </c:pt>
                <c:pt idx="3810">
                  <c:v>290.39999999999998</c:v>
                </c:pt>
                <c:pt idx="3811">
                  <c:v>290.45</c:v>
                </c:pt>
                <c:pt idx="3812">
                  <c:v>290.5</c:v>
                </c:pt>
                <c:pt idx="3813">
                  <c:v>290.55</c:v>
                </c:pt>
                <c:pt idx="3814">
                  <c:v>290.60000000000002</c:v>
                </c:pt>
                <c:pt idx="3815">
                  <c:v>290.64999999999998</c:v>
                </c:pt>
                <c:pt idx="3816">
                  <c:v>290.7</c:v>
                </c:pt>
                <c:pt idx="3817">
                  <c:v>290.75</c:v>
                </c:pt>
                <c:pt idx="3818">
                  <c:v>290.8</c:v>
                </c:pt>
                <c:pt idx="3819">
                  <c:v>290.85000000000002</c:v>
                </c:pt>
                <c:pt idx="3820">
                  <c:v>290.89999999999998</c:v>
                </c:pt>
                <c:pt idx="3821">
                  <c:v>290.95</c:v>
                </c:pt>
                <c:pt idx="3822">
                  <c:v>291</c:v>
                </c:pt>
                <c:pt idx="3823">
                  <c:v>291.05</c:v>
                </c:pt>
                <c:pt idx="3824">
                  <c:v>291.10000000000002</c:v>
                </c:pt>
                <c:pt idx="3825">
                  <c:v>291.14999999999998</c:v>
                </c:pt>
                <c:pt idx="3826">
                  <c:v>291.2</c:v>
                </c:pt>
                <c:pt idx="3827">
                  <c:v>291.25</c:v>
                </c:pt>
                <c:pt idx="3828">
                  <c:v>291.3</c:v>
                </c:pt>
                <c:pt idx="3829">
                  <c:v>291.35000000000002</c:v>
                </c:pt>
                <c:pt idx="3830">
                  <c:v>291.39999999999998</c:v>
                </c:pt>
                <c:pt idx="3831">
                  <c:v>291.45</c:v>
                </c:pt>
                <c:pt idx="3832">
                  <c:v>291.5</c:v>
                </c:pt>
                <c:pt idx="3833">
                  <c:v>291.55</c:v>
                </c:pt>
                <c:pt idx="3834">
                  <c:v>291.60000000000002</c:v>
                </c:pt>
                <c:pt idx="3835">
                  <c:v>291.64999999999998</c:v>
                </c:pt>
                <c:pt idx="3836">
                  <c:v>291.7</c:v>
                </c:pt>
                <c:pt idx="3837">
                  <c:v>291.75</c:v>
                </c:pt>
                <c:pt idx="3838">
                  <c:v>291.8</c:v>
                </c:pt>
                <c:pt idx="3839">
                  <c:v>291.85000000000002</c:v>
                </c:pt>
                <c:pt idx="3840">
                  <c:v>291.89999999999998</c:v>
                </c:pt>
                <c:pt idx="3841">
                  <c:v>291.95</c:v>
                </c:pt>
                <c:pt idx="3842">
                  <c:v>292</c:v>
                </c:pt>
                <c:pt idx="3843">
                  <c:v>292.05</c:v>
                </c:pt>
                <c:pt idx="3844">
                  <c:v>292.10000000000002</c:v>
                </c:pt>
                <c:pt idx="3845">
                  <c:v>292.14999999999998</c:v>
                </c:pt>
                <c:pt idx="3846">
                  <c:v>292.2</c:v>
                </c:pt>
                <c:pt idx="3847">
                  <c:v>292.25</c:v>
                </c:pt>
                <c:pt idx="3848">
                  <c:v>292.3</c:v>
                </c:pt>
                <c:pt idx="3849">
                  <c:v>292.35000000000002</c:v>
                </c:pt>
                <c:pt idx="3850">
                  <c:v>292.39999999999998</c:v>
                </c:pt>
                <c:pt idx="3851">
                  <c:v>292.45</c:v>
                </c:pt>
                <c:pt idx="3852">
                  <c:v>292.5</c:v>
                </c:pt>
                <c:pt idx="3853">
                  <c:v>292.55</c:v>
                </c:pt>
                <c:pt idx="3854">
                  <c:v>292.60000000000002</c:v>
                </c:pt>
                <c:pt idx="3855">
                  <c:v>292.64999999999998</c:v>
                </c:pt>
                <c:pt idx="3856">
                  <c:v>292.7</c:v>
                </c:pt>
                <c:pt idx="3857">
                  <c:v>292.75</c:v>
                </c:pt>
                <c:pt idx="3858">
                  <c:v>292.8</c:v>
                </c:pt>
                <c:pt idx="3859">
                  <c:v>292.85000000000002</c:v>
                </c:pt>
                <c:pt idx="3860">
                  <c:v>292.89999999999998</c:v>
                </c:pt>
                <c:pt idx="3861">
                  <c:v>292.95</c:v>
                </c:pt>
                <c:pt idx="3862">
                  <c:v>293</c:v>
                </c:pt>
                <c:pt idx="3863">
                  <c:v>293.05</c:v>
                </c:pt>
                <c:pt idx="3864">
                  <c:v>293.10000000000002</c:v>
                </c:pt>
                <c:pt idx="3865">
                  <c:v>293.14999999999998</c:v>
                </c:pt>
                <c:pt idx="3866">
                  <c:v>293.2</c:v>
                </c:pt>
                <c:pt idx="3867">
                  <c:v>293.25</c:v>
                </c:pt>
                <c:pt idx="3868">
                  <c:v>293.3</c:v>
                </c:pt>
                <c:pt idx="3869">
                  <c:v>293.35000000000002</c:v>
                </c:pt>
                <c:pt idx="3870">
                  <c:v>293.39999999999998</c:v>
                </c:pt>
                <c:pt idx="3871">
                  <c:v>293.45</c:v>
                </c:pt>
                <c:pt idx="3872">
                  <c:v>293.5</c:v>
                </c:pt>
                <c:pt idx="3873">
                  <c:v>293.55</c:v>
                </c:pt>
                <c:pt idx="3874">
                  <c:v>293.60000000000002</c:v>
                </c:pt>
                <c:pt idx="3875">
                  <c:v>293.64999999999998</c:v>
                </c:pt>
                <c:pt idx="3876">
                  <c:v>293.7</c:v>
                </c:pt>
                <c:pt idx="3877">
                  <c:v>293.75</c:v>
                </c:pt>
                <c:pt idx="3878">
                  <c:v>293.8</c:v>
                </c:pt>
                <c:pt idx="3879">
                  <c:v>293.85000000000002</c:v>
                </c:pt>
                <c:pt idx="3880">
                  <c:v>293.89999999999998</c:v>
                </c:pt>
                <c:pt idx="3881">
                  <c:v>293.95</c:v>
                </c:pt>
                <c:pt idx="3882">
                  <c:v>294</c:v>
                </c:pt>
                <c:pt idx="3883">
                  <c:v>294.05</c:v>
                </c:pt>
                <c:pt idx="3884">
                  <c:v>294.10000000000002</c:v>
                </c:pt>
                <c:pt idx="3885">
                  <c:v>294.14999999999998</c:v>
                </c:pt>
                <c:pt idx="3886">
                  <c:v>294.2</c:v>
                </c:pt>
                <c:pt idx="3887">
                  <c:v>294.25</c:v>
                </c:pt>
                <c:pt idx="3888">
                  <c:v>294.3</c:v>
                </c:pt>
                <c:pt idx="3889">
                  <c:v>294.35000000000002</c:v>
                </c:pt>
                <c:pt idx="3890">
                  <c:v>294.39999999999998</c:v>
                </c:pt>
                <c:pt idx="3891">
                  <c:v>294.45</c:v>
                </c:pt>
                <c:pt idx="3892">
                  <c:v>294.5</c:v>
                </c:pt>
                <c:pt idx="3893">
                  <c:v>294.55</c:v>
                </c:pt>
                <c:pt idx="3894">
                  <c:v>294.60000000000002</c:v>
                </c:pt>
                <c:pt idx="3895">
                  <c:v>294.64999999999998</c:v>
                </c:pt>
                <c:pt idx="3896">
                  <c:v>294.7</c:v>
                </c:pt>
                <c:pt idx="3897">
                  <c:v>294.75</c:v>
                </c:pt>
                <c:pt idx="3898">
                  <c:v>294.8</c:v>
                </c:pt>
                <c:pt idx="3899">
                  <c:v>294.85000000000002</c:v>
                </c:pt>
                <c:pt idx="3900">
                  <c:v>294.89999999999998</c:v>
                </c:pt>
                <c:pt idx="3901">
                  <c:v>294.95</c:v>
                </c:pt>
                <c:pt idx="3902">
                  <c:v>295</c:v>
                </c:pt>
                <c:pt idx="3903">
                  <c:v>295.05</c:v>
                </c:pt>
                <c:pt idx="3904">
                  <c:v>295.10000000000002</c:v>
                </c:pt>
                <c:pt idx="3905">
                  <c:v>295.14999999999998</c:v>
                </c:pt>
                <c:pt idx="3906">
                  <c:v>295.2</c:v>
                </c:pt>
                <c:pt idx="3907">
                  <c:v>295.25</c:v>
                </c:pt>
                <c:pt idx="3908">
                  <c:v>295.3</c:v>
                </c:pt>
                <c:pt idx="3909">
                  <c:v>295.35000000000002</c:v>
                </c:pt>
                <c:pt idx="3910">
                  <c:v>295.39999999999998</c:v>
                </c:pt>
                <c:pt idx="3911">
                  <c:v>295.45</c:v>
                </c:pt>
                <c:pt idx="3912">
                  <c:v>295.5</c:v>
                </c:pt>
                <c:pt idx="3913">
                  <c:v>295.55</c:v>
                </c:pt>
                <c:pt idx="3914">
                  <c:v>295.60000000000002</c:v>
                </c:pt>
                <c:pt idx="3915">
                  <c:v>295.64999999999998</c:v>
                </c:pt>
                <c:pt idx="3916">
                  <c:v>295.7</c:v>
                </c:pt>
                <c:pt idx="3917">
                  <c:v>295.75</c:v>
                </c:pt>
                <c:pt idx="3918">
                  <c:v>295.8</c:v>
                </c:pt>
                <c:pt idx="3919">
                  <c:v>295.85000000000002</c:v>
                </c:pt>
                <c:pt idx="3920">
                  <c:v>295.89999999999998</c:v>
                </c:pt>
                <c:pt idx="3921">
                  <c:v>295.95</c:v>
                </c:pt>
                <c:pt idx="3922">
                  <c:v>296</c:v>
                </c:pt>
                <c:pt idx="3923">
                  <c:v>296.05</c:v>
                </c:pt>
                <c:pt idx="3924">
                  <c:v>296.10000000000002</c:v>
                </c:pt>
                <c:pt idx="3925">
                  <c:v>296.14999999999998</c:v>
                </c:pt>
                <c:pt idx="3926">
                  <c:v>296.2</c:v>
                </c:pt>
                <c:pt idx="3927">
                  <c:v>296.25</c:v>
                </c:pt>
                <c:pt idx="3928">
                  <c:v>296.3</c:v>
                </c:pt>
                <c:pt idx="3929">
                  <c:v>296.35000000000002</c:v>
                </c:pt>
                <c:pt idx="3930">
                  <c:v>296.39999999999998</c:v>
                </c:pt>
                <c:pt idx="3931">
                  <c:v>296.45</c:v>
                </c:pt>
                <c:pt idx="3932">
                  <c:v>296.5</c:v>
                </c:pt>
                <c:pt idx="3933">
                  <c:v>296.55</c:v>
                </c:pt>
                <c:pt idx="3934">
                  <c:v>296.60000000000002</c:v>
                </c:pt>
                <c:pt idx="3935">
                  <c:v>296.64999999999998</c:v>
                </c:pt>
                <c:pt idx="3936">
                  <c:v>296.7</c:v>
                </c:pt>
                <c:pt idx="3937">
                  <c:v>296.75</c:v>
                </c:pt>
                <c:pt idx="3938">
                  <c:v>296.8</c:v>
                </c:pt>
                <c:pt idx="3939">
                  <c:v>296.85000000000002</c:v>
                </c:pt>
                <c:pt idx="3940">
                  <c:v>296.89999999999998</c:v>
                </c:pt>
                <c:pt idx="3941">
                  <c:v>296.95</c:v>
                </c:pt>
                <c:pt idx="3942">
                  <c:v>297</c:v>
                </c:pt>
                <c:pt idx="3943">
                  <c:v>297.05</c:v>
                </c:pt>
                <c:pt idx="3944">
                  <c:v>297.10000000000002</c:v>
                </c:pt>
                <c:pt idx="3945">
                  <c:v>297.14999999999998</c:v>
                </c:pt>
                <c:pt idx="3946">
                  <c:v>297.2</c:v>
                </c:pt>
                <c:pt idx="3947">
                  <c:v>297.25</c:v>
                </c:pt>
                <c:pt idx="3948">
                  <c:v>297.3</c:v>
                </c:pt>
                <c:pt idx="3949">
                  <c:v>297.35000000000002</c:v>
                </c:pt>
                <c:pt idx="3950">
                  <c:v>297.39999999999998</c:v>
                </c:pt>
                <c:pt idx="3951">
                  <c:v>297.45</c:v>
                </c:pt>
                <c:pt idx="3952">
                  <c:v>297.5</c:v>
                </c:pt>
                <c:pt idx="3953">
                  <c:v>297.55</c:v>
                </c:pt>
                <c:pt idx="3954">
                  <c:v>297.60000000000002</c:v>
                </c:pt>
                <c:pt idx="3955">
                  <c:v>297.64999999999998</c:v>
                </c:pt>
                <c:pt idx="3956">
                  <c:v>297.7</c:v>
                </c:pt>
                <c:pt idx="3957">
                  <c:v>297.75</c:v>
                </c:pt>
                <c:pt idx="3958">
                  <c:v>297.8</c:v>
                </c:pt>
                <c:pt idx="3959">
                  <c:v>297.85000000000002</c:v>
                </c:pt>
                <c:pt idx="3960">
                  <c:v>297.89999999999998</c:v>
                </c:pt>
                <c:pt idx="3961">
                  <c:v>297.95</c:v>
                </c:pt>
                <c:pt idx="3962">
                  <c:v>298</c:v>
                </c:pt>
                <c:pt idx="3963">
                  <c:v>298.05</c:v>
                </c:pt>
                <c:pt idx="3964">
                  <c:v>298.10000000000002</c:v>
                </c:pt>
                <c:pt idx="3965">
                  <c:v>298.14999999999998</c:v>
                </c:pt>
                <c:pt idx="3966">
                  <c:v>298.2</c:v>
                </c:pt>
                <c:pt idx="3967">
                  <c:v>298.25</c:v>
                </c:pt>
                <c:pt idx="3968">
                  <c:v>298.3</c:v>
                </c:pt>
                <c:pt idx="3969">
                  <c:v>298.35000000000002</c:v>
                </c:pt>
                <c:pt idx="3970">
                  <c:v>298.39999999999998</c:v>
                </c:pt>
                <c:pt idx="3971">
                  <c:v>298.45</c:v>
                </c:pt>
                <c:pt idx="3972">
                  <c:v>298.5</c:v>
                </c:pt>
                <c:pt idx="3973">
                  <c:v>298.55</c:v>
                </c:pt>
                <c:pt idx="3974">
                  <c:v>298.60000000000002</c:v>
                </c:pt>
                <c:pt idx="3975">
                  <c:v>298.64999999999998</c:v>
                </c:pt>
                <c:pt idx="3976">
                  <c:v>298.7</c:v>
                </c:pt>
                <c:pt idx="3977">
                  <c:v>298.75</c:v>
                </c:pt>
                <c:pt idx="3978">
                  <c:v>298.8</c:v>
                </c:pt>
                <c:pt idx="3979">
                  <c:v>298.85000000000002</c:v>
                </c:pt>
                <c:pt idx="3980">
                  <c:v>298.89999999999998</c:v>
                </c:pt>
                <c:pt idx="3981">
                  <c:v>298.95</c:v>
                </c:pt>
                <c:pt idx="3982">
                  <c:v>299</c:v>
                </c:pt>
                <c:pt idx="3983">
                  <c:v>299.05</c:v>
                </c:pt>
                <c:pt idx="3984">
                  <c:v>299.10000000000002</c:v>
                </c:pt>
                <c:pt idx="3985">
                  <c:v>299.14999999999998</c:v>
                </c:pt>
                <c:pt idx="3986">
                  <c:v>299.2</c:v>
                </c:pt>
                <c:pt idx="3987">
                  <c:v>299.25</c:v>
                </c:pt>
                <c:pt idx="3988">
                  <c:v>299.3</c:v>
                </c:pt>
                <c:pt idx="3989">
                  <c:v>299.35000000000002</c:v>
                </c:pt>
                <c:pt idx="3990">
                  <c:v>299.39999999999998</c:v>
                </c:pt>
                <c:pt idx="3991">
                  <c:v>299.45</c:v>
                </c:pt>
                <c:pt idx="3992">
                  <c:v>299.5</c:v>
                </c:pt>
                <c:pt idx="3993">
                  <c:v>299.55</c:v>
                </c:pt>
                <c:pt idx="3994">
                  <c:v>299.60000000000002</c:v>
                </c:pt>
                <c:pt idx="3995">
                  <c:v>299.64999999999998</c:v>
                </c:pt>
                <c:pt idx="3996">
                  <c:v>299.7</c:v>
                </c:pt>
                <c:pt idx="3997">
                  <c:v>299.75</c:v>
                </c:pt>
                <c:pt idx="3998">
                  <c:v>299.8</c:v>
                </c:pt>
                <c:pt idx="3999">
                  <c:v>299.85000000000002</c:v>
                </c:pt>
                <c:pt idx="4000">
                  <c:v>299.89999999999998</c:v>
                </c:pt>
                <c:pt idx="4001">
                  <c:v>299.95</c:v>
                </c:pt>
                <c:pt idx="4002">
                  <c:v>300</c:v>
                </c:pt>
                <c:pt idx="4003">
                  <c:v>300.05</c:v>
                </c:pt>
                <c:pt idx="4004">
                  <c:v>300.10000000000002</c:v>
                </c:pt>
                <c:pt idx="4005">
                  <c:v>300.14999999999998</c:v>
                </c:pt>
                <c:pt idx="4006">
                  <c:v>300.2</c:v>
                </c:pt>
                <c:pt idx="4007">
                  <c:v>300.25</c:v>
                </c:pt>
                <c:pt idx="4008">
                  <c:v>300.3</c:v>
                </c:pt>
                <c:pt idx="4009">
                  <c:v>300.35000000000002</c:v>
                </c:pt>
                <c:pt idx="4010">
                  <c:v>300.39999999999998</c:v>
                </c:pt>
                <c:pt idx="4011">
                  <c:v>300.45</c:v>
                </c:pt>
                <c:pt idx="4012">
                  <c:v>300.5</c:v>
                </c:pt>
                <c:pt idx="4013">
                  <c:v>300.55</c:v>
                </c:pt>
                <c:pt idx="4014">
                  <c:v>300.60000000000002</c:v>
                </c:pt>
                <c:pt idx="4015">
                  <c:v>300.64999999999998</c:v>
                </c:pt>
                <c:pt idx="4016">
                  <c:v>300.7</c:v>
                </c:pt>
                <c:pt idx="4017">
                  <c:v>300.75</c:v>
                </c:pt>
                <c:pt idx="4018">
                  <c:v>300.8</c:v>
                </c:pt>
                <c:pt idx="4019">
                  <c:v>300.85000000000002</c:v>
                </c:pt>
                <c:pt idx="4020">
                  <c:v>300.89999999999998</c:v>
                </c:pt>
                <c:pt idx="4021">
                  <c:v>300.95</c:v>
                </c:pt>
                <c:pt idx="4022">
                  <c:v>301</c:v>
                </c:pt>
                <c:pt idx="4023">
                  <c:v>301.05</c:v>
                </c:pt>
                <c:pt idx="4024">
                  <c:v>301.10000000000002</c:v>
                </c:pt>
                <c:pt idx="4025">
                  <c:v>301.14999999999998</c:v>
                </c:pt>
                <c:pt idx="4026">
                  <c:v>301.2</c:v>
                </c:pt>
                <c:pt idx="4027">
                  <c:v>301.25</c:v>
                </c:pt>
                <c:pt idx="4028">
                  <c:v>301.3</c:v>
                </c:pt>
                <c:pt idx="4029">
                  <c:v>301.35000000000002</c:v>
                </c:pt>
                <c:pt idx="4030">
                  <c:v>301.39999999999998</c:v>
                </c:pt>
                <c:pt idx="4031">
                  <c:v>301.45</c:v>
                </c:pt>
                <c:pt idx="4032">
                  <c:v>301.5</c:v>
                </c:pt>
                <c:pt idx="4033">
                  <c:v>301.55</c:v>
                </c:pt>
                <c:pt idx="4034">
                  <c:v>301.60000000000002</c:v>
                </c:pt>
                <c:pt idx="4035">
                  <c:v>301.64999999999998</c:v>
                </c:pt>
                <c:pt idx="4036">
                  <c:v>301.7</c:v>
                </c:pt>
                <c:pt idx="4037">
                  <c:v>301.75</c:v>
                </c:pt>
                <c:pt idx="4038">
                  <c:v>301.8</c:v>
                </c:pt>
                <c:pt idx="4039">
                  <c:v>301.85000000000002</c:v>
                </c:pt>
                <c:pt idx="4040">
                  <c:v>301.89999999999998</c:v>
                </c:pt>
                <c:pt idx="4041">
                  <c:v>301.95</c:v>
                </c:pt>
                <c:pt idx="4042">
                  <c:v>302</c:v>
                </c:pt>
                <c:pt idx="4043">
                  <c:v>302.05</c:v>
                </c:pt>
                <c:pt idx="4044">
                  <c:v>302.10000000000002</c:v>
                </c:pt>
                <c:pt idx="4045">
                  <c:v>302.14999999999998</c:v>
                </c:pt>
                <c:pt idx="4046">
                  <c:v>302.2</c:v>
                </c:pt>
                <c:pt idx="4047">
                  <c:v>302.25</c:v>
                </c:pt>
                <c:pt idx="4048">
                  <c:v>302.3</c:v>
                </c:pt>
                <c:pt idx="4049">
                  <c:v>302.35000000000002</c:v>
                </c:pt>
                <c:pt idx="4050">
                  <c:v>302.39999999999998</c:v>
                </c:pt>
                <c:pt idx="4051">
                  <c:v>302.45</c:v>
                </c:pt>
                <c:pt idx="4052">
                  <c:v>302.5</c:v>
                </c:pt>
                <c:pt idx="4053">
                  <c:v>302.55</c:v>
                </c:pt>
                <c:pt idx="4054">
                  <c:v>302.60000000000002</c:v>
                </c:pt>
                <c:pt idx="4055">
                  <c:v>302.64999999999998</c:v>
                </c:pt>
                <c:pt idx="4056">
                  <c:v>302.7</c:v>
                </c:pt>
                <c:pt idx="4057">
                  <c:v>302.75</c:v>
                </c:pt>
                <c:pt idx="4058">
                  <c:v>302.8</c:v>
                </c:pt>
                <c:pt idx="4059">
                  <c:v>302.85000000000002</c:v>
                </c:pt>
                <c:pt idx="4060">
                  <c:v>302.89999999999998</c:v>
                </c:pt>
                <c:pt idx="4061">
                  <c:v>302.95</c:v>
                </c:pt>
                <c:pt idx="4062">
                  <c:v>303</c:v>
                </c:pt>
                <c:pt idx="4063">
                  <c:v>303.05</c:v>
                </c:pt>
                <c:pt idx="4064">
                  <c:v>303.10000000000002</c:v>
                </c:pt>
                <c:pt idx="4065">
                  <c:v>303.14999999999998</c:v>
                </c:pt>
                <c:pt idx="4066">
                  <c:v>303.2</c:v>
                </c:pt>
                <c:pt idx="4067">
                  <c:v>303.25</c:v>
                </c:pt>
                <c:pt idx="4068">
                  <c:v>303.3</c:v>
                </c:pt>
                <c:pt idx="4069">
                  <c:v>303.35000000000002</c:v>
                </c:pt>
                <c:pt idx="4070">
                  <c:v>303.39999999999998</c:v>
                </c:pt>
                <c:pt idx="4071">
                  <c:v>303.45</c:v>
                </c:pt>
                <c:pt idx="4072">
                  <c:v>303.5</c:v>
                </c:pt>
                <c:pt idx="4073">
                  <c:v>303.55</c:v>
                </c:pt>
                <c:pt idx="4074">
                  <c:v>303.60000000000002</c:v>
                </c:pt>
                <c:pt idx="4075">
                  <c:v>303.64999999999998</c:v>
                </c:pt>
                <c:pt idx="4076">
                  <c:v>303.7</c:v>
                </c:pt>
                <c:pt idx="4077">
                  <c:v>303.75</c:v>
                </c:pt>
                <c:pt idx="4078">
                  <c:v>303.8</c:v>
                </c:pt>
                <c:pt idx="4079">
                  <c:v>303.85000000000002</c:v>
                </c:pt>
                <c:pt idx="4080">
                  <c:v>303.89999999999998</c:v>
                </c:pt>
                <c:pt idx="4081">
                  <c:v>303.95</c:v>
                </c:pt>
                <c:pt idx="4082">
                  <c:v>304</c:v>
                </c:pt>
                <c:pt idx="4083">
                  <c:v>304.05</c:v>
                </c:pt>
                <c:pt idx="4084">
                  <c:v>304.10000000000002</c:v>
                </c:pt>
                <c:pt idx="4085">
                  <c:v>304.14999999999998</c:v>
                </c:pt>
                <c:pt idx="4086">
                  <c:v>304.2</c:v>
                </c:pt>
                <c:pt idx="4087">
                  <c:v>304.25</c:v>
                </c:pt>
                <c:pt idx="4088">
                  <c:v>304.3</c:v>
                </c:pt>
                <c:pt idx="4089">
                  <c:v>304.35000000000002</c:v>
                </c:pt>
                <c:pt idx="4090">
                  <c:v>304.39999999999998</c:v>
                </c:pt>
                <c:pt idx="4091">
                  <c:v>304.45</c:v>
                </c:pt>
                <c:pt idx="4092">
                  <c:v>304.5</c:v>
                </c:pt>
                <c:pt idx="4093">
                  <c:v>304.55</c:v>
                </c:pt>
                <c:pt idx="4094">
                  <c:v>304.60000000000002</c:v>
                </c:pt>
                <c:pt idx="4095">
                  <c:v>304.64999999999998</c:v>
                </c:pt>
                <c:pt idx="4096">
                  <c:v>304.7</c:v>
                </c:pt>
                <c:pt idx="4097">
                  <c:v>304.75</c:v>
                </c:pt>
                <c:pt idx="4098">
                  <c:v>304.8</c:v>
                </c:pt>
                <c:pt idx="4099">
                  <c:v>304.85000000000002</c:v>
                </c:pt>
                <c:pt idx="4100">
                  <c:v>304.89999999999998</c:v>
                </c:pt>
                <c:pt idx="4101">
                  <c:v>304.95</c:v>
                </c:pt>
                <c:pt idx="4102">
                  <c:v>305</c:v>
                </c:pt>
                <c:pt idx="4103">
                  <c:v>305.05</c:v>
                </c:pt>
                <c:pt idx="4104">
                  <c:v>305.10000000000002</c:v>
                </c:pt>
                <c:pt idx="4105">
                  <c:v>305.14999999999998</c:v>
                </c:pt>
                <c:pt idx="4106">
                  <c:v>305.2</c:v>
                </c:pt>
                <c:pt idx="4107">
                  <c:v>305.25</c:v>
                </c:pt>
                <c:pt idx="4108">
                  <c:v>305.3</c:v>
                </c:pt>
                <c:pt idx="4109">
                  <c:v>305.35000000000002</c:v>
                </c:pt>
                <c:pt idx="4110">
                  <c:v>305.39999999999998</c:v>
                </c:pt>
                <c:pt idx="4111">
                  <c:v>305.45</c:v>
                </c:pt>
                <c:pt idx="4112">
                  <c:v>305.5</c:v>
                </c:pt>
                <c:pt idx="4113">
                  <c:v>305.55</c:v>
                </c:pt>
                <c:pt idx="4114">
                  <c:v>305.60000000000002</c:v>
                </c:pt>
                <c:pt idx="4115">
                  <c:v>305.64999999999998</c:v>
                </c:pt>
                <c:pt idx="4116">
                  <c:v>305.7</c:v>
                </c:pt>
                <c:pt idx="4117">
                  <c:v>305.75</c:v>
                </c:pt>
                <c:pt idx="4118">
                  <c:v>305.8</c:v>
                </c:pt>
                <c:pt idx="4119">
                  <c:v>305.85000000000002</c:v>
                </c:pt>
                <c:pt idx="4120">
                  <c:v>305.89999999999998</c:v>
                </c:pt>
                <c:pt idx="4121">
                  <c:v>305.95</c:v>
                </c:pt>
                <c:pt idx="4122">
                  <c:v>306</c:v>
                </c:pt>
                <c:pt idx="4123">
                  <c:v>306.05</c:v>
                </c:pt>
                <c:pt idx="4124">
                  <c:v>306.10000000000002</c:v>
                </c:pt>
                <c:pt idx="4125">
                  <c:v>306.14999999999998</c:v>
                </c:pt>
                <c:pt idx="4126">
                  <c:v>306.2</c:v>
                </c:pt>
                <c:pt idx="4127">
                  <c:v>306.25</c:v>
                </c:pt>
                <c:pt idx="4128">
                  <c:v>306.3</c:v>
                </c:pt>
                <c:pt idx="4129">
                  <c:v>306.35000000000002</c:v>
                </c:pt>
                <c:pt idx="4130">
                  <c:v>306.39999999999998</c:v>
                </c:pt>
                <c:pt idx="4131">
                  <c:v>306.45</c:v>
                </c:pt>
                <c:pt idx="4132">
                  <c:v>306.5</c:v>
                </c:pt>
                <c:pt idx="4133">
                  <c:v>306.55</c:v>
                </c:pt>
                <c:pt idx="4134">
                  <c:v>306.60000000000002</c:v>
                </c:pt>
                <c:pt idx="4135">
                  <c:v>306.64999999999998</c:v>
                </c:pt>
                <c:pt idx="4136">
                  <c:v>306.7</c:v>
                </c:pt>
                <c:pt idx="4137">
                  <c:v>306.75</c:v>
                </c:pt>
                <c:pt idx="4138">
                  <c:v>306.8</c:v>
                </c:pt>
                <c:pt idx="4139">
                  <c:v>306.85000000000002</c:v>
                </c:pt>
                <c:pt idx="4140">
                  <c:v>306.89999999999998</c:v>
                </c:pt>
                <c:pt idx="4141">
                  <c:v>306.95</c:v>
                </c:pt>
                <c:pt idx="4142">
                  <c:v>307</c:v>
                </c:pt>
                <c:pt idx="4143">
                  <c:v>307.05</c:v>
                </c:pt>
                <c:pt idx="4144">
                  <c:v>307.10000000000002</c:v>
                </c:pt>
                <c:pt idx="4145">
                  <c:v>307.14999999999998</c:v>
                </c:pt>
                <c:pt idx="4146">
                  <c:v>307.2</c:v>
                </c:pt>
                <c:pt idx="4147">
                  <c:v>307.25</c:v>
                </c:pt>
                <c:pt idx="4148">
                  <c:v>307.3</c:v>
                </c:pt>
                <c:pt idx="4149">
                  <c:v>307.35000000000002</c:v>
                </c:pt>
                <c:pt idx="4150">
                  <c:v>307.39999999999998</c:v>
                </c:pt>
                <c:pt idx="4151">
                  <c:v>307.45</c:v>
                </c:pt>
                <c:pt idx="4152">
                  <c:v>307.5</c:v>
                </c:pt>
                <c:pt idx="4153">
                  <c:v>307.55</c:v>
                </c:pt>
                <c:pt idx="4154">
                  <c:v>307.60000000000002</c:v>
                </c:pt>
                <c:pt idx="4155">
                  <c:v>307.64999999999998</c:v>
                </c:pt>
                <c:pt idx="4156">
                  <c:v>307.7</c:v>
                </c:pt>
                <c:pt idx="4157">
                  <c:v>307.75</c:v>
                </c:pt>
                <c:pt idx="4158">
                  <c:v>307.8</c:v>
                </c:pt>
                <c:pt idx="4159">
                  <c:v>307.85000000000002</c:v>
                </c:pt>
                <c:pt idx="4160">
                  <c:v>307.89999999999998</c:v>
                </c:pt>
                <c:pt idx="4161">
                  <c:v>307.95</c:v>
                </c:pt>
                <c:pt idx="4162">
                  <c:v>308</c:v>
                </c:pt>
                <c:pt idx="4163">
                  <c:v>308.05</c:v>
                </c:pt>
                <c:pt idx="4164">
                  <c:v>308.10000000000002</c:v>
                </c:pt>
                <c:pt idx="4165">
                  <c:v>308.14999999999998</c:v>
                </c:pt>
                <c:pt idx="4166">
                  <c:v>308.2</c:v>
                </c:pt>
                <c:pt idx="4167">
                  <c:v>308.25</c:v>
                </c:pt>
                <c:pt idx="4168">
                  <c:v>308.3</c:v>
                </c:pt>
                <c:pt idx="4169">
                  <c:v>308.35000000000002</c:v>
                </c:pt>
                <c:pt idx="4170">
                  <c:v>308.39999999999998</c:v>
                </c:pt>
                <c:pt idx="4171">
                  <c:v>308.45</c:v>
                </c:pt>
                <c:pt idx="4172">
                  <c:v>308.5</c:v>
                </c:pt>
                <c:pt idx="4173">
                  <c:v>308.55</c:v>
                </c:pt>
                <c:pt idx="4174">
                  <c:v>308.60000000000002</c:v>
                </c:pt>
                <c:pt idx="4175">
                  <c:v>308.64999999999998</c:v>
                </c:pt>
                <c:pt idx="4176">
                  <c:v>308.7</c:v>
                </c:pt>
                <c:pt idx="4177">
                  <c:v>308.75</c:v>
                </c:pt>
                <c:pt idx="4178">
                  <c:v>308.8</c:v>
                </c:pt>
                <c:pt idx="4179">
                  <c:v>308.85000000000002</c:v>
                </c:pt>
                <c:pt idx="4180">
                  <c:v>308.89999999999998</c:v>
                </c:pt>
                <c:pt idx="4181">
                  <c:v>308.95</c:v>
                </c:pt>
                <c:pt idx="4182">
                  <c:v>309</c:v>
                </c:pt>
                <c:pt idx="4183">
                  <c:v>309.05</c:v>
                </c:pt>
                <c:pt idx="4184">
                  <c:v>309.10000000000002</c:v>
                </c:pt>
                <c:pt idx="4185">
                  <c:v>309.14999999999998</c:v>
                </c:pt>
                <c:pt idx="4186">
                  <c:v>309.2</c:v>
                </c:pt>
                <c:pt idx="4187">
                  <c:v>309.25</c:v>
                </c:pt>
                <c:pt idx="4188">
                  <c:v>309.3</c:v>
                </c:pt>
                <c:pt idx="4189">
                  <c:v>309.35000000000002</c:v>
                </c:pt>
                <c:pt idx="4190">
                  <c:v>309.39999999999998</c:v>
                </c:pt>
                <c:pt idx="4191">
                  <c:v>309.45</c:v>
                </c:pt>
                <c:pt idx="4192">
                  <c:v>309.5</c:v>
                </c:pt>
                <c:pt idx="4193">
                  <c:v>309.55</c:v>
                </c:pt>
                <c:pt idx="4194">
                  <c:v>309.60000000000002</c:v>
                </c:pt>
                <c:pt idx="4195">
                  <c:v>309.64999999999998</c:v>
                </c:pt>
                <c:pt idx="4196">
                  <c:v>309.7</c:v>
                </c:pt>
                <c:pt idx="4197">
                  <c:v>309.75</c:v>
                </c:pt>
                <c:pt idx="4198">
                  <c:v>309.8</c:v>
                </c:pt>
                <c:pt idx="4199">
                  <c:v>309.85000000000002</c:v>
                </c:pt>
                <c:pt idx="4200">
                  <c:v>309.89999999999998</c:v>
                </c:pt>
                <c:pt idx="4201">
                  <c:v>309.95</c:v>
                </c:pt>
                <c:pt idx="4202">
                  <c:v>310</c:v>
                </c:pt>
                <c:pt idx="4203">
                  <c:v>310.05</c:v>
                </c:pt>
                <c:pt idx="4204">
                  <c:v>310.10000000000002</c:v>
                </c:pt>
                <c:pt idx="4205">
                  <c:v>310.14999999999998</c:v>
                </c:pt>
                <c:pt idx="4206">
                  <c:v>310.2</c:v>
                </c:pt>
                <c:pt idx="4207">
                  <c:v>310.25</c:v>
                </c:pt>
                <c:pt idx="4208">
                  <c:v>310.3</c:v>
                </c:pt>
                <c:pt idx="4209">
                  <c:v>310.35000000000002</c:v>
                </c:pt>
                <c:pt idx="4210">
                  <c:v>310.39999999999998</c:v>
                </c:pt>
                <c:pt idx="4211">
                  <c:v>310.45</c:v>
                </c:pt>
                <c:pt idx="4212">
                  <c:v>310.5</c:v>
                </c:pt>
                <c:pt idx="4213">
                  <c:v>310.55</c:v>
                </c:pt>
                <c:pt idx="4214">
                  <c:v>310.60000000000002</c:v>
                </c:pt>
                <c:pt idx="4215">
                  <c:v>310.64999999999998</c:v>
                </c:pt>
                <c:pt idx="4216">
                  <c:v>310.7</c:v>
                </c:pt>
                <c:pt idx="4217">
                  <c:v>310.75</c:v>
                </c:pt>
                <c:pt idx="4218">
                  <c:v>310.8</c:v>
                </c:pt>
                <c:pt idx="4219">
                  <c:v>310.85000000000002</c:v>
                </c:pt>
                <c:pt idx="4220">
                  <c:v>310.89999999999998</c:v>
                </c:pt>
                <c:pt idx="4221">
                  <c:v>310.95</c:v>
                </c:pt>
                <c:pt idx="4222">
                  <c:v>311</c:v>
                </c:pt>
                <c:pt idx="4223">
                  <c:v>311.05</c:v>
                </c:pt>
                <c:pt idx="4224">
                  <c:v>311.10000000000002</c:v>
                </c:pt>
                <c:pt idx="4225">
                  <c:v>311.14999999999998</c:v>
                </c:pt>
                <c:pt idx="4226">
                  <c:v>311.2</c:v>
                </c:pt>
                <c:pt idx="4227">
                  <c:v>311.25</c:v>
                </c:pt>
                <c:pt idx="4228">
                  <c:v>311.3</c:v>
                </c:pt>
                <c:pt idx="4229">
                  <c:v>311.35000000000002</c:v>
                </c:pt>
                <c:pt idx="4230">
                  <c:v>311.39999999999998</c:v>
                </c:pt>
                <c:pt idx="4231">
                  <c:v>311.45</c:v>
                </c:pt>
                <c:pt idx="4232">
                  <c:v>311.5</c:v>
                </c:pt>
                <c:pt idx="4233">
                  <c:v>311.55</c:v>
                </c:pt>
                <c:pt idx="4234">
                  <c:v>311.60000000000002</c:v>
                </c:pt>
                <c:pt idx="4235">
                  <c:v>311.64999999999998</c:v>
                </c:pt>
                <c:pt idx="4236">
                  <c:v>311.7</c:v>
                </c:pt>
                <c:pt idx="4237">
                  <c:v>311.75</c:v>
                </c:pt>
                <c:pt idx="4238">
                  <c:v>311.8</c:v>
                </c:pt>
                <c:pt idx="4239">
                  <c:v>311.85000000000002</c:v>
                </c:pt>
                <c:pt idx="4240">
                  <c:v>311.89999999999998</c:v>
                </c:pt>
                <c:pt idx="4241">
                  <c:v>311.95</c:v>
                </c:pt>
                <c:pt idx="4242">
                  <c:v>312</c:v>
                </c:pt>
                <c:pt idx="4243">
                  <c:v>312.05</c:v>
                </c:pt>
                <c:pt idx="4244">
                  <c:v>312.10000000000002</c:v>
                </c:pt>
                <c:pt idx="4245">
                  <c:v>312.14999999999998</c:v>
                </c:pt>
                <c:pt idx="4246">
                  <c:v>312.2</c:v>
                </c:pt>
                <c:pt idx="4247">
                  <c:v>312.25</c:v>
                </c:pt>
                <c:pt idx="4248">
                  <c:v>312.3</c:v>
                </c:pt>
                <c:pt idx="4249">
                  <c:v>312.35000000000002</c:v>
                </c:pt>
                <c:pt idx="4250">
                  <c:v>312.39999999999998</c:v>
                </c:pt>
                <c:pt idx="4251">
                  <c:v>312.45</c:v>
                </c:pt>
                <c:pt idx="4252">
                  <c:v>312.5</c:v>
                </c:pt>
                <c:pt idx="4253">
                  <c:v>312.55</c:v>
                </c:pt>
                <c:pt idx="4254">
                  <c:v>312.60000000000002</c:v>
                </c:pt>
                <c:pt idx="4255">
                  <c:v>312.64999999999998</c:v>
                </c:pt>
                <c:pt idx="4256">
                  <c:v>312.7</c:v>
                </c:pt>
                <c:pt idx="4257">
                  <c:v>312.75</c:v>
                </c:pt>
                <c:pt idx="4258">
                  <c:v>312.8</c:v>
                </c:pt>
                <c:pt idx="4259">
                  <c:v>312.85000000000002</c:v>
                </c:pt>
                <c:pt idx="4260">
                  <c:v>312.89999999999998</c:v>
                </c:pt>
                <c:pt idx="4261">
                  <c:v>312.95</c:v>
                </c:pt>
                <c:pt idx="4262">
                  <c:v>313</c:v>
                </c:pt>
                <c:pt idx="4263">
                  <c:v>313.05</c:v>
                </c:pt>
                <c:pt idx="4264">
                  <c:v>313.10000000000002</c:v>
                </c:pt>
                <c:pt idx="4265">
                  <c:v>313.14999999999998</c:v>
                </c:pt>
                <c:pt idx="4266">
                  <c:v>313.2</c:v>
                </c:pt>
                <c:pt idx="4267">
                  <c:v>313.25</c:v>
                </c:pt>
                <c:pt idx="4268">
                  <c:v>313.3</c:v>
                </c:pt>
                <c:pt idx="4269">
                  <c:v>313.35000000000002</c:v>
                </c:pt>
                <c:pt idx="4270">
                  <c:v>313.39999999999998</c:v>
                </c:pt>
                <c:pt idx="4271">
                  <c:v>313.45</c:v>
                </c:pt>
                <c:pt idx="4272">
                  <c:v>313.5</c:v>
                </c:pt>
                <c:pt idx="4273">
                  <c:v>313.55</c:v>
                </c:pt>
                <c:pt idx="4274">
                  <c:v>313.60000000000002</c:v>
                </c:pt>
                <c:pt idx="4275">
                  <c:v>313.64999999999998</c:v>
                </c:pt>
                <c:pt idx="4276">
                  <c:v>313.7</c:v>
                </c:pt>
                <c:pt idx="4277">
                  <c:v>313.75</c:v>
                </c:pt>
                <c:pt idx="4278">
                  <c:v>313.8</c:v>
                </c:pt>
                <c:pt idx="4279">
                  <c:v>313.85000000000002</c:v>
                </c:pt>
                <c:pt idx="4280">
                  <c:v>313.89999999999998</c:v>
                </c:pt>
                <c:pt idx="4281">
                  <c:v>313.95</c:v>
                </c:pt>
                <c:pt idx="4282">
                  <c:v>314</c:v>
                </c:pt>
                <c:pt idx="4283">
                  <c:v>314.05</c:v>
                </c:pt>
                <c:pt idx="4284">
                  <c:v>314.10000000000002</c:v>
                </c:pt>
                <c:pt idx="4285">
                  <c:v>314.14999999999998</c:v>
                </c:pt>
                <c:pt idx="4286">
                  <c:v>314.2</c:v>
                </c:pt>
                <c:pt idx="4287">
                  <c:v>314.25</c:v>
                </c:pt>
                <c:pt idx="4288">
                  <c:v>314.3</c:v>
                </c:pt>
                <c:pt idx="4289">
                  <c:v>314.35000000000002</c:v>
                </c:pt>
                <c:pt idx="4290">
                  <c:v>314.39999999999998</c:v>
                </c:pt>
                <c:pt idx="4291">
                  <c:v>314.45</c:v>
                </c:pt>
                <c:pt idx="4292">
                  <c:v>314.5</c:v>
                </c:pt>
                <c:pt idx="4293">
                  <c:v>314.55</c:v>
                </c:pt>
                <c:pt idx="4294">
                  <c:v>314.60000000000002</c:v>
                </c:pt>
                <c:pt idx="4295">
                  <c:v>314.64999999999998</c:v>
                </c:pt>
                <c:pt idx="4296">
                  <c:v>314.7</c:v>
                </c:pt>
                <c:pt idx="4297">
                  <c:v>314.75</c:v>
                </c:pt>
                <c:pt idx="4298">
                  <c:v>314.8</c:v>
                </c:pt>
                <c:pt idx="4299">
                  <c:v>314.85000000000002</c:v>
                </c:pt>
                <c:pt idx="4300">
                  <c:v>314.89999999999998</c:v>
                </c:pt>
                <c:pt idx="4301">
                  <c:v>314.95</c:v>
                </c:pt>
                <c:pt idx="4302">
                  <c:v>315</c:v>
                </c:pt>
                <c:pt idx="4303">
                  <c:v>315.05</c:v>
                </c:pt>
                <c:pt idx="4304">
                  <c:v>315.10000000000002</c:v>
                </c:pt>
                <c:pt idx="4305">
                  <c:v>315.14999999999998</c:v>
                </c:pt>
                <c:pt idx="4306">
                  <c:v>315.2</c:v>
                </c:pt>
                <c:pt idx="4307">
                  <c:v>315.25</c:v>
                </c:pt>
                <c:pt idx="4308">
                  <c:v>315.3</c:v>
                </c:pt>
                <c:pt idx="4309">
                  <c:v>315.35000000000002</c:v>
                </c:pt>
                <c:pt idx="4310">
                  <c:v>315.39999999999998</c:v>
                </c:pt>
                <c:pt idx="4311">
                  <c:v>315.45</c:v>
                </c:pt>
                <c:pt idx="4312">
                  <c:v>315.5</c:v>
                </c:pt>
                <c:pt idx="4313">
                  <c:v>315.55</c:v>
                </c:pt>
                <c:pt idx="4314">
                  <c:v>315.60000000000002</c:v>
                </c:pt>
                <c:pt idx="4315">
                  <c:v>315.64999999999998</c:v>
                </c:pt>
                <c:pt idx="4316">
                  <c:v>315.7</c:v>
                </c:pt>
                <c:pt idx="4317">
                  <c:v>315.75</c:v>
                </c:pt>
                <c:pt idx="4318">
                  <c:v>315.8</c:v>
                </c:pt>
                <c:pt idx="4319">
                  <c:v>315.85000000000002</c:v>
                </c:pt>
                <c:pt idx="4320">
                  <c:v>315.89999999999998</c:v>
                </c:pt>
                <c:pt idx="4321">
                  <c:v>315.95</c:v>
                </c:pt>
                <c:pt idx="4322">
                  <c:v>316</c:v>
                </c:pt>
                <c:pt idx="4323">
                  <c:v>316.05</c:v>
                </c:pt>
                <c:pt idx="4324">
                  <c:v>316.10000000000002</c:v>
                </c:pt>
                <c:pt idx="4325">
                  <c:v>316.14999999999998</c:v>
                </c:pt>
                <c:pt idx="4326">
                  <c:v>316.2</c:v>
                </c:pt>
                <c:pt idx="4327">
                  <c:v>316.25</c:v>
                </c:pt>
                <c:pt idx="4328">
                  <c:v>316.3</c:v>
                </c:pt>
                <c:pt idx="4329">
                  <c:v>316.35000000000002</c:v>
                </c:pt>
                <c:pt idx="4330">
                  <c:v>316.39999999999998</c:v>
                </c:pt>
                <c:pt idx="4331">
                  <c:v>316.45</c:v>
                </c:pt>
                <c:pt idx="4332">
                  <c:v>316.5</c:v>
                </c:pt>
                <c:pt idx="4333">
                  <c:v>316.55</c:v>
                </c:pt>
                <c:pt idx="4334">
                  <c:v>316.60000000000002</c:v>
                </c:pt>
                <c:pt idx="4335">
                  <c:v>316.64999999999998</c:v>
                </c:pt>
                <c:pt idx="4336">
                  <c:v>316.7</c:v>
                </c:pt>
                <c:pt idx="4337">
                  <c:v>316.75</c:v>
                </c:pt>
                <c:pt idx="4338">
                  <c:v>316.8</c:v>
                </c:pt>
                <c:pt idx="4339">
                  <c:v>316.85000000000002</c:v>
                </c:pt>
                <c:pt idx="4340">
                  <c:v>316.89999999999998</c:v>
                </c:pt>
                <c:pt idx="4341">
                  <c:v>316.95</c:v>
                </c:pt>
                <c:pt idx="4342">
                  <c:v>317</c:v>
                </c:pt>
                <c:pt idx="4343">
                  <c:v>317.05</c:v>
                </c:pt>
                <c:pt idx="4344">
                  <c:v>317.10000000000002</c:v>
                </c:pt>
                <c:pt idx="4345">
                  <c:v>317.14999999999998</c:v>
                </c:pt>
                <c:pt idx="4346">
                  <c:v>317.2</c:v>
                </c:pt>
                <c:pt idx="4347">
                  <c:v>317.25</c:v>
                </c:pt>
                <c:pt idx="4348">
                  <c:v>317.3</c:v>
                </c:pt>
                <c:pt idx="4349">
                  <c:v>317.35000000000002</c:v>
                </c:pt>
                <c:pt idx="4350">
                  <c:v>317.39999999999998</c:v>
                </c:pt>
                <c:pt idx="4351">
                  <c:v>317.45</c:v>
                </c:pt>
                <c:pt idx="4352">
                  <c:v>317.5</c:v>
                </c:pt>
                <c:pt idx="4353">
                  <c:v>317.55</c:v>
                </c:pt>
                <c:pt idx="4354">
                  <c:v>317.60000000000002</c:v>
                </c:pt>
                <c:pt idx="4355">
                  <c:v>317.64999999999998</c:v>
                </c:pt>
                <c:pt idx="4356">
                  <c:v>317.7</c:v>
                </c:pt>
                <c:pt idx="4357">
                  <c:v>317.75</c:v>
                </c:pt>
                <c:pt idx="4358">
                  <c:v>317.8</c:v>
                </c:pt>
                <c:pt idx="4359">
                  <c:v>317.85000000000002</c:v>
                </c:pt>
                <c:pt idx="4360">
                  <c:v>317.89999999999998</c:v>
                </c:pt>
                <c:pt idx="4361">
                  <c:v>317.95</c:v>
                </c:pt>
                <c:pt idx="4362">
                  <c:v>318</c:v>
                </c:pt>
                <c:pt idx="4363">
                  <c:v>318.05</c:v>
                </c:pt>
                <c:pt idx="4364">
                  <c:v>318.10000000000002</c:v>
                </c:pt>
                <c:pt idx="4365">
                  <c:v>318.14999999999998</c:v>
                </c:pt>
                <c:pt idx="4366">
                  <c:v>318.2</c:v>
                </c:pt>
                <c:pt idx="4367">
                  <c:v>318.25</c:v>
                </c:pt>
                <c:pt idx="4368">
                  <c:v>318.3</c:v>
                </c:pt>
                <c:pt idx="4369">
                  <c:v>318.35000000000002</c:v>
                </c:pt>
                <c:pt idx="4370">
                  <c:v>318.39999999999998</c:v>
                </c:pt>
                <c:pt idx="4371">
                  <c:v>318.45</c:v>
                </c:pt>
                <c:pt idx="4372">
                  <c:v>318.5</c:v>
                </c:pt>
                <c:pt idx="4373">
                  <c:v>318.55</c:v>
                </c:pt>
                <c:pt idx="4374">
                  <c:v>318.60000000000002</c:v>
                </c:pt>
                <c:pt idx="4375">
                  <c:v>318.64999999999998</c:v>
                </c:pt>
                <c:pt idx="4376">
                  <c:v>318.7</c:v>
                </c:pt>
                <c:pt idx="4377">
                  <c:v>318.75</c:v>
                </c:pt>
                <c:pt idx="4378">
                  <c:v>318.8</c:v>
                </c:pt>
                <c:pt idx="4379">
                  <c:v>318.85000000000002</c:v>
                </c:pt>
                <c:pt idx="4380">
                  <c:v>318.89999999999998</c:v>
                </c:pt>
                <c:pt idx="4381">
                  <c:v>318.95</c:v>
                </c:pt>
                <c:pt idx="4382">
                  <c:v>319</c:v>
                </c:pt>
                <c:pt idx="4383">
                  <c:v>319.05</c:v>
                </c:pt>
                <c:pt idx="4384">
                  <c:v>319.10000000000002</c:v>
                </c:pt>
                <c:pt idx="4385">
                  <c:v>319.14999999999998</c:v>
                </c:pt>
                <c:pt idx="4386">
                  <c:v>319.2</c:v>
                </c:pt>
                <c:pt idx="4387">
                  <c:v>319.25</c:v>
                </c:pt>
                <c:pt idx="4388">
                  <c:v>319.3</c:v>
                </c:pt>
                <c:pt idx="4389">
                  <c:v>319.35000000000002</c:v>
                </c:pt>
                <c:pt idx="4390">
                  <c:v>319.39999999999998</c:v>
                </c:pt>
                <c:pt idx="4391">
                  <c:v>319.45</c:v>
                </c:pt>
                <c:pt idx="4392">
                  <c:v>319.5</c:v>
                </c:pt>
                <c:pt idx="4393">
                  <c:v>319.55</c:v>
                </c:pt>
                <c:pt idx="4394">
                  <c:v>319.60000000000002</c:v>
                </c:pt>
                <c:pt idx="4395">
                  <c:v>319.64999999999998</c:v>
                </c:pt>
                <c:pt idx="4396">
                  <c:v>319.7</c:v>
                </c:pt>
                <c:pt idx="4397">
                  <c:v>319.75</c:v>
                </c:pt>
                <c:pt idx="4398">
                  <c:v>319.8</c:v>
                </c:pt>
                <c:pt idx="4399">
                  <c:v>319.85000000000002</c:v>
                </c:pt>
                <c:pt idx="4400">
                  <c:v>319.89999999999998</c:v>
                </c:pt>
                <c:pt idx="4401">
                  <c:v>319.95</c:v>
                </c:pt>
                <c:pt idx="4402">
                  <c:v>320</c:v>
                </c:pt>
                <c:pt idx="4403">
                  <c:v>320.05</c:v>
                </c:pt>
                <c:pt idx="4404">
                  <c:v>320.10000000000002</c:v>
                </c:pt>
                <c:pt idx="4405">
                  <c:v>320.14999999999998</c:v>
                </c:pt>
                <c:pt idx="4406">
                  <c:v>320.2</c:v>
                </c:pt>
                <c:pt idx="4407">
                  <c:v>320.25</c:v>
                </c:pt>
                <c:pt idx="4408">
                  <c:v>320.3</c:v>
                </c:pt>
                <c:pt idx="4409">
                  <c:v>320.35000000000002</c:v>
                </c:pt>
                <c:pt idx="4410">
                  <c:v>320.39999999999998</c:v>
                </c:pt>
                <c:pt idx="4411">
                  <c:v>320.45</c:v>
                </c:pt>
                <c:pt idx="4412">
                  <c:v>320.5</c:v>
                </c:pt>
                <c:pt idx="4413">
                  <c:v>320.55</c:v>
                </c:pt>
                <c:pt idx="4414">
                  <c:v>320.60000000000002</c:v>
                </c:pt>
                <c:pt idx="4415">
                  <c:v>320.64999999999998</c:v>
                </c:pt>
                <c:pt idx="4416">
                  <c:v>320.7</c:v>
                </c:pt>
                <c:pt idx="4417">
                  <c:v>320.75</c:v>
                </c:pt>
                <c:pt idx="4418">
                  <c:v>320.8</c:v>
                </c:pt>
                <c:pt idx="4419">
                  <c:v>320.85000000000002</c:v>
                </c:pt>
                <c:pt idx="4420">
                  <c:v>320.89999999999998</c:v>
                </c:pt>
                <c:pt idx="4421">
                  <c:v>320.95</c:v>
                </c:pt>
                <c:pt idx="4422">
                  <c:v>321</c:v>
                </c:pt>
                <c:pt idx="4423">
                  <c:v>321.05</c:v>
                </c:pt>
                <c:pt idx="4424">
                  <c:v>321.10000000000002</c:v>
                </c:pt>
                <c:pt idx="4425">
                  <c:v>321.14999999999998</c:v>
                </c:pt>
                <c:pt idx="4426">
                  <c:v>321.2</c:v>
                </c:pt>
                <c:pt idx="4427">
                  <c:v>321.25</c:v>
                </c:pt>
                <c:pt idx="4428">
                  <c:v>321.3</c:v>
                </c:pt>
                <c:pt idx="4429">
                  <c:v>321.35000000000002</c:v>
                </c:pt>
                <c:pt idx="4430">
                  <c:v>321.39999999999998</c:v>
                </c:pt>
                <c:pt idx="4431">
                  <c:v>321.45</c:v>
                </c:pt>
                <c:pt idx="4432">
                  <c:v>321.5</c:v>
                </c:pt>
                <c:pt idx="4433">
                  <c:v>321.55</c:v>
                </c:pt>
                <c:pt idx="4434">
                  <c:v>321.60000000000002</c:v>
                </c:pt>
                <c:pt idx="4435">
                  <c:v>321.64999999999998</c:v>
                </c:pt>
                <c:pt idx="4436">
                  <c:v>321.7</c:v>
                </c:pt>
                <c:pt idx="4437">
                  <c:v>321.75</c:v>
                </c:pt>
                <c:pt idx="4438">
                  <c:v>321.8</c:v>
                </c:pt>
                <c:pt idx="4439">
                  <c:v>321.85000000000002</c:v>
                </c:pt>
                <c:pt idx="4440">
                  <c:v>321.89999999999998</c:v>
                </c:pt>
                <c:pt idx="4441">
                  <c:v>321.95</c:v>
                </c:pt>
                <c:pt idx="4442">
                  <c:v>322</c:v>
                </c:pt>
                <c:pt idx="4443">
                  <c:v>322.05</c:v>
                </c:pt>
                <c:pt idx="4444">
                  <c:v>322.10000000000002</c:v>
                </c:pt>
                <c:pt idx="4445">
                  <c:v>322.14999999999998</c:v>
                </c:pt>
                <c:pt idx="4446">
                  <c:v>322.2</c:v>
                </c:pt>
                <c:pt idx="4447">
                  <c:v>322.25</c:v>
                </c:pt>
                <c:pt idx="4448">
                  <c:v>322.3</c:v>
                </c:pt>
                <c:pt idx="4449">
                  <c:v>322.35000000000002</c:v>
                </c:pt>
                <c:pt idx="4450">
                  <c:v>322.39999999999998</c:v>
                </c:pt>
                <c:pt idx="4451">
                  <c:v>322.45</c:v>
                </c:pt>
                <c:pt idx="4452">
                  <c:v>322.5</c:v>
                </c:pt>
                <c:pt idx="4453">
                  <c:v>322.55</c:v>
                </c:pt>
                <c:pt idx="4454">
                  <c:v>322.60000000000002</c:v>
                </c:pt>
                <c:pt idx="4455">
                  <c:v>322.64999999999998</c:v>
                </c:pt>
                <c:pt idx="4456">
                  <c:v>322.7</c:v>
                </c:pt>
                <c:pt idx="4457">
                  <c:v>322.75</c:v>
                </c:pt>
                <c:pt idx="4458">
                  <c:v>322.8</c:v>
                </c:pt>
                <c:pt idx="4459">
                  <c:v>322.85000000000002</c:v>
                </c:pt>
                <c:pt idx="4460">
                  <c:v>322.89999999999998</c:v>
                </c:pt>
                <c:pt idx="4461">
                  <c:v>322.95</c:v>
                </c:pt>
                <c:pt idx="4462">
                  <c:v>323</c:v>
                </c:pt>
                <c:pt idx="4463">
                  <c:v>323.05</c:v>
                </c:pt>
                <c:pt idx="4464">
                  <c:v>323.10000000000002</c:v>
                </c:pt>
                <c:pt idx="4465">
                  <c:v>323.14999999999998</c:v>
                </c:pt>
                <c:pt idx="4466">
                  <c:v>323.2</c:v>
                </c:pt>
                <c:pt idx="4467">
                  <c:v>323.25</c:v>
                </c:pt>
                <c:pt idx="4468">
                  <c:v>323.3</c:v>
                </c:pt>
                <c:pt idx="4469">
                  <c:v>323.35000000000002</c:v>
                </c:pt>
                <c:pt idx="4470">
                  <c:v>323.39999999999998</c:v>
                </c:pt>
                <c:pt idx="4471">
                  <c:v>323.45</c:v>
                </c:pt>
                <c:pt idx="4472">
                  <c:v>323.5</c:v>
                </c:pt>
                <c:pt idx="4473">
                  <c:v>323.55</c:v>
                </c:pt>
                <c:pt idx="4474">
                  <c:v>323.60000000000002</c:v>
                </c:pt>
                <c:pt idx="4475">
                  <c:v>323.64999999999998</c:v>
                </c:pt>
                <c:pt idx="4476">
                  <c:v>323.7</c:v>
                </c:pt>
                <c:pt idx="4477">
                  <c:v>323.75</c:v>
                </c:pt>
                <c:pt idx="4478">
                  <c:v>323.8</c:v>
                </c:pt>
                <c:pt idx="4479">
                  <c:v>323.85000000000002</c:v>
                </c:pt>
                <c:pt idx="4480">
                  <c:v>323.89999999999998</c:v>
                </c:pt>
                <c:pt idx="4481">
                  <c:v>323.95</c:v>
                </c:pt>
                <c:pt idx="4482">
                  <c:v>324</c:v>
                </c:pt>
                <c:pt idx="4483">
                  <c:v>324.05</c:v>
                </c:pt>
                <c:pt idx="4484">
                  <c:v>324.10000000000002</c:v>
                </c:pt>
                <c:pt idx="4485">
                  <c:v>324.14999999999998</c:v>
                </c:pt>
                <c:pt idx="4486">
                  <c:v>324.2</c:v>
                </c:pt>
                <c:pt idx="4487">
                  <c:v>324.25</c:v>
                </c:pt>
                <c:pt idx="4488">
                  <c:v>324.3</c:v>
                </c:pt>
                <c:pt idx="4489">
                  <c:v>324.35000000000002</c:v>
                </c:pt>
                <c:pt idx="4490">
                  <c:v>324.39999999999998</c:v>
                </c:pt>
                <c:pt idx="4491">
                  <c:v>324.45</c:v>
                </c:pt>
                <c:pt idx="4492">
                  <c:v>324.5</c:v>
                </c:pt>
                <c:pt idx="4493">
                  <c:v>324.55</c:v>
                </c:pt>
                <c:pt idx="4494">
                  <c:v>324.60000000000002</c:v>
                </c:pt>
                <c:pt idx="4495">
                  <c:v>324.64999999999998</c:v>
                </c:pt>
                <c:pt idx="4496">
                  <c:v>324.7</c:v>
                </c:pt>
                <c:pt idx="4497">
                  <c:v>324.75</c:v>
                </c:pt>
                <c:pt idx="4498">
                  <c:v>324.8</c:v>
                </c:pt>
                <c:pt idx="4499">
                  <c:v>324.85000000000002</c:v>
                </c:pt>
                <c:pt idx="4500">
                  <c:v>324.89999999999998</c:v>
                </c:pt>
                <c:pt idx="4501">
                  <c:v>324.95</c:v>
                </c:pt>
                <c:pt idx="4502">
                  <c:v>325</c:v>
                </c:pt>
                <c:pt idx="4503">
                  <c:v>325.05</c:v>
                </c:pt>
                <c:pt idx="4504">
                  <c:v>325.10000000000002</c:v>
                </c:pt>
                <c:pt idx="4505">
                  <c:v>325.14999999999998</c:v>
                </c:pt>
                <c:pt idx="4506">
                  <c:v>325.2</c:v>
                </c:pt>
                <c:pt idx="4507">
                  <c:v>325.25</c:v>
                </c:pt>
                <c:pt idx="4508">
                  <c:v>325.3</c:v>
                </c:pt>
                <c:pt idx="4509">
                  <c:v>325.35000000000002</c:v>
                </c:pt>
                <c:pt idx="4510">
                  <c:v>325.39999999999998</c:v>
                </c:pt>
                <c:pt idx="4511">
                  <c:v>325.45</c:v>
                </c:pt>
                <c:pt idx="4512">
                  <c:v>325.5</c:v>
                </c:pt>
                <c:pt idx="4513">
                  <c:v>325.55</c:v>
                </c:pt>
                <c:pt idx="4514">
                  <c:v>325.60000000000002</c:v>
                </c:pt>
                <c:pt idx="4515">
                  <c:v>325.64999999999998</c:v>
                </c:pt>
                <c:pt idx="4516">
                  <c:v>325.7</c:v>
                </c:pt>
                <c:pt idx="4517">
                  <c:v>325.75</c:v>
                </c:pt>
                <c:pt idx="4518">
                  <c:v>325.8</c:v>
                </c:pt>
                <c:pt idx="4519">
                  <c:v>325.85000000000002</c:v>
                </c:pt>
                <c:pt idx="4520">
                  <c:v>325.89999999999998</c:v>
                </c:pt>
                <c:pt idx="4521">
                  <c:v>325.95</c:v>
                </c:pt>
                <c:pt idx="4522">
                  <c:v>326</c:v>
                </c:pt>
                <c:pt idx="4523">
                  <c:v>326.05</c:v>
                </c:pt>
                <c:pt idx="4524">
                  <c:v>326.10000000000002</c:v>
                </c:pt>
                <c:pt idx="4525">
                  <c:v>326.14999999999998</c:v>
                </c:pt>
                <c:pt idx="4526">
                  <c:v>326.2</c:v>
                </c:pt>
                <c:pt idx="4527">
                  <c:v>326.25</c:v>
                </c:pt>
                <c:pt idx="4528">
                  <c:v>326.3</c:v>
                </c:pt>
                <c:pt idx="4529">
                  <c:v>326.35000000000002</c:v>
                </c:pt>
                <c:pt idx="4530">
                  <c:v>326.39999999999998</c:v>
                </c:pt>
                <c:pt idx="4531">
                  <c:v>326.45</c:v>
                </c:pt>
                <c:pt idx="4532">
                  <c:v>326.5</c:v>
                </c:pt>
                <c:pt idx="4533">
                  <c:v>326.55</c:v>
                </c:pt>
                <c:pt idx="4534">
                  <c:v>326.60000000000002</c:v>
                </c:pt>
                <c:pt idx="4535">
                  <c:v>326.64999999999998</c:v>
                </c:pt>
                <c:pt idx="4536">
                  <c:v>326.7</c:v>
                </c:pt>
                <c:pt idx="4537">
                  <c:v>326.75</c:v>
                </c:pt>
                <c:pt idx="4538">
                  <c:v>326.8</c:v>
                </c:pt>
                <c:pt idx="4539">
                  <c:v>326.85000000000002</c:v>
                </c:pt>
                <c:pt idx="4540">
                  <c:v>326.89999999999998</c:v>
                </c:pt>
                <c:pt idx="4541">
                  <c:v>326.95</c:v>
                </c:pt>
                <c:pt idx="4542">
                  <c:v>327</c:v>
                </c:pt>
                <c:pt idx="4543">
                  <c:v>327.05</c:v>
                </c:pt>
                <c:pt idx="4544">
                  <c:v>327.10000000000002</c:v>
                </c:pt>
                <c:pt idx="4545">
                  <c:v>327.14999999999998</c:v>
                </c:pt>
                <c:pt idx="4546">
                  <c:v>327.2</c:v>
                </c:pt>
                <c:pt idx="4547">
                  <c:v>327.25</c:v>
                </c:pt>
                <c:pt idx="4548">
                  <c:v>327.3</c:v>
                </c:pt>
                <c:pt idx="4549">
                  <c:v>327.35000000000002</c:v>
                </c:pt>
                <c:pt idx="4550">
                  <c:v>327.39999999999998</c:v>
                </c:pt>
                <c:pt idx="4551">
                  <c:v>327.45</c:v>
                </c:pt>
                <c:pt idx="4552">
                  <c:v>327.5</c:v>
                </c:pt>
                <c:pt idx="4553">
                  <c:v>327.55</c:v>
                </c:pt>
                <c:pt idx="4554">
                  <c:v>327.60000000000002</c:v>
                </c:pt>
                <c:pt idx="4555">
                  <c:v>327.64999999999998</c:v>
                </c:pt>
                <c:pt idx="4556">
                  <c:v>327.7</c:v>
                </c:pt>
                <c:pt idx="4557">
                  <c:v>327.75</c:v>
                </c:pt>
                <c:pt idx="4558">
                  <c:v>327.8</c:v>
                </c:pt>
                <c:pt idx="4559">
                  <c:v>327.85</c:v>
                </c:pt>
                <c:pt idx="4560">
                  <c:v>327.9</c:v>
                </c:pt>
                <c:pt idx="4561">
                  <c:v>327.95</c:v>
                </c:pt>
                <c:pt idx="4562">
                  <c:v>328</c:v>
                </c:pt>
                <c:pt idx="4563">
                  <c:v>328.05</c:v>
                </c:pt>
                <c:pt idx="4564">
                  <c:v>328.1</c:v>
                </c:pt>
                <c:pt idx="4565">
                  <c:v>328.15</c:v>
                </c:pt>
                <c:pt idx="4566">
                  <c:v>328.2</c:v>
                </c:pt>
                <c:pt idx="4567">
                  <c:v>328.25</c:v>
                </c:pt>
                <c:pt idx="4568">
                  <c:v>328.3</c:v>
                </c:pt>
                <c:pt idx="4569">
                  <c:v>328.35</c:v>
                </c:pt>
                <c:pt idx="4570">
                  <c:v>328.4</c:v>
                </c:pt>
                <c:pt idx="4571">
                  <c:v>328.45</c:v>
                </c:pt>
                <c:pt idx="4572">
                  <c:v>328.5</c:v>
                </c:pt>
                <c:pt idx="4573">
                  <c:v>328.55</c:v>
                </c:pt>
                <c:pt idx="4574">
                  <c:v>328.6</c:v>
                </c:pt>
                <c:pt idx="4575">
                  <c:v>328.65</c:v>
                </c:pt>
                <c:pt idx="4576">
                  <c:v>328.7</c:v>
                </c:pt>
                <c:pt idx="4577">
                  <c:v>328.75</c:v>
                </c:pt>
                <c:pt idx="4578">
                  <c:v>328.8</c:v>
                </c:pt>
                <c:pt idx="4579">
                  <c:v>328.85</c:v>
                </c:pt>
                <c:pt idx="4580">
                  <c:v>328.9</c:v>
                </c:pt>
                <c:pt idx="4581">
                  <c:v>328.95</c:v>
                </c:pt>
                <c:pt idx="4582">
                  <c:v>329</c:v>
                </c:pt>
                <c:pt idx="4583">
                  <c:v>329.05</c:v>
                </c:pt>
                <c:pt idx="4584">
                  <c:v>329.1</c:v>
                </c:pt>
                <c:pt idx="4585">
                  <c:v>329.15</c:v>
                </c:pt>
                <c:pt idx="4586">
                  <c:v>329.2</c:v>
                </c:pt>
                <c:pt idx="4587">
                  <c:v>329.25</c:v>
                </c:pt>
                <c:pt idx="4588">
                  <c:v>329.3</c:v>
                </c:pt>
                <c:pt idx="4589">
                  <c:v>329.35</c:v>
                </c:pt>
                <c:pt idx="4590">
                  <c:v>329.4</c:v>
                </c:pt>
                <c:pt idx="4591">
                  <c:v>329.45</c:v>
                </c:pt>
                <c:pt idx="4592">
                  <c:v>329.5</c:v>
                </c:pt>
                <c:pt idx="4593">
                  <c:v>329.55</c:v>
                </c:pt>
                <c:pt idx="4594">
                  <c:v>329.6</c:v>
                </c:pt>
                <c:pt idx="4595">
                  <c:v>329.65</c:v>
                </c:pt>
                <c:pt idx="4596">
                  <c:v>329.7</c:v>
                </c:pt>
                <c:pt idx="4597">
                  <c:v>329.75</c:v>
                </c:pt>
                <c:pt idx="4598">
                  <c:v>329.8</c:v>
                </c:pt>
                <c:pt idx="4599">
                  <c:v>329.85</c:v>
                </c:pt>
                <c:pt idx="4600">
                  <c:v>329.9</c:v>
                </c:pt>
                <c:pt idx="4601">
                  <c:v>329.95</c:v>
                </c:pt>
                <c:pt idx="4602">
                  <c:v>330</c:v>
                </c:pt>
                <c:pt idx="4603">
                  <c:v>330.05</c:v>
                </c:pt>
                <c:pt idx="4604">
                  <c:v>330.1</c:v>
                </c:pt>
                <c:pt idx="4605">
                  <c:v>330.15</c:v>
                </c:pt>
                <c:pt idx="4606">
                  <c:v>330.2</c:v>
                </c:pt>
                <c:pt idx="4607">
                  <c:v>330.25</c:v>
                </c:pt>
                <c:pt idx="4608">
                  <c:v>330.3</c:v>
                </c:pt>
                <c:pt idx="4609">
                  <c:v>330.35</c:v>
                </c:pt>
                <c:pt idx="4610">
                  <c:v>330.4</c:v>
                </c:pt>
                <c:pt idx="4611">
                  <c:v>330.45</c:v>
                </c:pt>
                <c:pt idx="4612">
                  <c:v>330.5</c:v>
                </c:pt>
                <c:pt idx="4613">
                  <c:v>330.55</c:v>
                </c:pt>
                <c:pt idx="4614">
                  <c:v>330.6</c:v>
                </c:pt>
                <c:pt idx="4615">
                  <c:v>330.65</c:v>
                </c:pt>
                <c:pt idx="4616">
                  <c:v>330.7</c:v>
                </c:pt>
                <c:pt idx="4617">
                  <c:v>330.75</c:v>
                </c:pt>
                <c:pt idx="4618">
                  <c:v>330.8</c:v>
                </c:pt>
                <c:pt idx="4619">
                  <c:v>330.85</c:v>
                </c:pt>
                <c:pt idx="4620">
                  <c:v>330.9</c:v>
                </c:pt>
                <c:pt idx="4621">
                  <c:v>330.95</c:v>
                </c:pt>
                <c:pt idx="4622">
                  <c:v>331</c:v>
                </c:pt>
                <c:pt idx="4623">
                  <c:v>331.05</c:v>
                </c:pt>
                <c:pt idx="4624">
                  <c:v>331.1</c:v>
                </c:pt>
                <c:pt idx="4625">
                  <c:v>331.15</c:v>
                </c:pt>
                <c:pt idx="4626">
                  <c:v>331.2</c:v>
                </c:pt>
                <c:pt idx="4627">
                  <c:v>331.25</c:v>
                </c:pt>
                <c:pt idx="4628">
                  <c:v>331.3</c:v>
                </c:pt>
                <c:pt idx="4629">
                  <c:v>331.35</c:v>
                </c:pt>
                <c:pt idx="4630">
                  <c:v>331.4</c:v>
                </c:pt>
                <c:pt idx="4631">
                  <c:v>331.45</c:v>
                </c:pt>
                <c:pt idx="4632">
                  <c:v>331.5</c:v>
                </c:pt>
                <c:pt idx="4633">
                  <c:v>331.55</c:v>
                </c:pt>
                <c:pt idx="4634">
                  <c:v>331.6</c:v>
                </c:pt>
                <c:pt idx="4635">
                  <c:v>331.65</c:v>
                </c:pt>
                <c:pt idx="4636">
                  <c:v>331.7</c:v>
                </c:pt>
                <c:pt idx="4637">
                  <c:v>331.75</c:v>
                </c:pt>
                <c:pt idx="4638">
                  <c:v>331.8</c:v>
                </c:pt>
                <c:pt idx="4639">
                  <c:v>331.85</c:v>
                </c:pt>
                <c:pt idx="4640">
                  <c:v>331.9</c:v>
                </c:pt>
                <c:pt idx="4641">
                  <c:v>331.95</c:v>
                </c:pt>
                <c:pt idx="4642">
                  <c:v>332</c:v>
                </c:pt>
                <c:pt idx="4643">
                  <c:v>332.05</c:v>
                </c:pt>
                <c:pt idx="4644">
                  <c:v>332.1</c:v>
                </c:pt>
                <c:pt idx="4645">
                  <c:v>332.15</c:v>
                </c:pt>
                <c:pt idx="4646">
                  <c:v>332.2</c:v>
                </c:pt>
                <c:pt idx="4647">
                  <c:v>332.25</c:v>
                </c:pt>
                <c:pt idx="4648">
                  <c:v>332.3</c:v>
                </c:pt>
                <c:pt idx="4649">
                  <c:v>332.35</c:v>
                </c:pt>
                <c:pt idx="4650">
                  <c:v>332.4</c:v>
                </c:pt>
                <c:pt idx="4651">
                  <c:v>332.45</c:v>
                </c:pt>
                <c:pt idx="4652">
                  <c:v>332.5</c:v>
                </c:pt>
                <c:pt idx="4653">
                  <c:v>332.55</c:v>
                </c:pt>
                <c:pt idx="4654">
                  <c:v>332.6</c:v>
                </c:pt>
                <c:pt idx="4655">
                  <c:v>332.65</c:v>
                </c:pt>
                <c:pt idx="4656">
                  <c:v>332.7</c:v>
                </c:pt>
                <c:pt idx="4657">
                  <c:v>332.75</c:v>
                </c:pt>
                <c:pt idx="4658">
                  <c:v>332.8</c:v>
                </c:pt>
                <c:pt idx="4659">
                  <c:v>332.85</c:v>
                </c:pt>
                <c:pt idx="4660">
                  <c:v>332.9</c:v>
                </c:pt>
                <c:pt idx="4661">
                  <c:v>332.95</c:v>
                </c:pt>
                <c:pt idx="4662">
                  <c:v>333</c:v>
                </c:pt>
                <c:pt idx="4663">
                  <c:v>333.05</c:v>
                </c:pt>
                <c:pt idx="4664">
                  <c:v>333.1</c:v>
                </c:pt>
                <c:pt idx="4665">
                  <c:v>333.15</c:v>
                </c:pt>
                <c:pt idx="4666">
                  <c:v>333.2</c:v>
                </c:pt>
                <c:pt idx="4667">
                  <c:v>333.25</c:v>
                </c:pt>
                <c:pt idx="4668">
                  <c:v>333.3</c:v>
                </c:pt>
                <c:pt idx="4669">
                  <c:v>333.35</c:v>
                </c:pt>
                <c:pt idx="4670">
                  <c:v>333.4</c:v>
                </c:pt>
                <c:pt idx="4671">
                  <c:v>333.45</c:v>
                </c:pt>
                <c:pt idx="4672">
                  <c:v>333.5</c:v>
                </c:pt>
                <c:pt idx="4673">
                  <c:v>333.55</c:v>
                </c:pt>
                <c:pt idx="4674">
                  <c:v>333.6</c:v>
                </c:pt>
                <c:pt idx="4675">
                  <c:v>333.65</c:v>
                </c:pt>
                <c:pt idx="4676">
                  <c:v>333.7</c:v>
                </c:pt>
                <c:pt idx="4677">
                  <c:v>333.75</c:v>
                </c:pt>
                <c:pt idx="4678">
                  <c:v>333.8</c:v>
                </c:pt>
                <c:pt idx="4679">
                  <c:v>333.85</c:v>
                </c:pt>
                <c:pt idx="4680">
                  <c:v>333.9</c:v>
                </c:pt>
                <c:pt idx="4681">
                  <c:v>333.95</c:v>
                </c:pt>
                <c:pt idx="4682">
                  <c:v>334</c:v>
                </c:pt>
                <c:pt idx="4683">
                  <c:v>334.05</c:v>
                </c:pt>
                <c:pt idx="4684">
                  <c:v>334.1</c:v>
                </c:pt>
                <c:pt idx="4685">
                  <c:v>334.15</c:v>
                </c:pt>
                <c:pt idx="4686">
                  <c:v>334.2</c:v>
                </c:pt>
                <c:pt idx="4687">
                  <c:v>334.25</c:v>
                </c:pt>
                <c:pt idx="4688">
                  <c:v>334.3</c:v>
                </c:pt>
                <c:pt idx="4689">
                  <c:v>334.35</c:v>
                </c:pt>
                <c:pt idx="4690">
                  <c:v>334.4</c:v>
                </c:pt>
                <c:pt idx="4691">
                  <c:v>334.45</c:v>
                </c:pt>
                <c:pt idx="4692">
                  <c:v>334.5</c:v>
                </c:pt>
                <c:pt idx="4693">
                  <c:v>334.55</c:v>
                </c:pt>
                <c:pt idx="4694">
                  <c:v>334.6</c:v>
                </c:pt>
                <c:pt idx="4695">
                  <c:v>334.65</c:v>
                </c:pt>
                <c:pt idx="4696">
                  <c:v>334.7</c:v>
                </c:pt>
                <c:pt idx="4697">
                  <c:v>334.75</c:v>
                </c:pt>
                <c:pt idx="4698">
                  <c:v>334.8</c:v>
                </c:pt>
                <c:pt idx="4699">
                  <c:v>334.85</c:v>
                </c:pt>
                <c:pt idx="4700">
                  <c:v>334.9</c:v>
                </c:pt>
                <c:pt idx="4701">
                  <c:v>334.95</c:v>
                </c:pt>
                <c:pt idx="4702">
                  <c:v>335</c:v>
                </c:pt>
                <c:pt idx="4703">
                  <c:v>335.05</c:v>
                </c:pt>
                <c:pt idx="4704">
                  <c:v>335.1</c:v>
                </c:pt>
                <c:pt idx="4705">
                  <c:v>335.15</c:v>
                </c:pt>
                <c:pt idx="4706">
                  <c:v>335.2</c:v>
                </c:pt>
                <c:pt idx="4707">
                  <c:v>335.25</c:v>
                </c:pt>
                <c:pt idx="4708">
                  <c:v>335.3</c:v>
                </c:pt>
                <c:pt idx="4709">
                  <c:v>335.35</c:v>
                </c:pt>
                <c:pt idx="4710">
                  <c:v>335.4</c:v>
                </c:pt>
                <c:pt idx="4711">
                  <c:v>335.45</c:v>
                </c:pt>
                <c:pt idx="4712">
                  <c:v>335.5</c:v>
                </c:pt>
                <c:pt idx="4713">
                  <c:v>335.55</c:v>
                </c:pt>
                <c:pt idx="4714">
                  <c:v>335.6</c:v>
                </c:pt>
                <c:pt idx="4715">
                  <c:v>335.65</c:v>
                </c:pt>
                <c:pt idx="4716">
                  <c:v>335.7</c:v>
                </c:pt>
                <c:pt idx="4717">
                  <c:v>335.75</c:v>
                </c:pt>
                <c:pt idx="4718">
                  <c:v>335.8</c:v>
                </c:pt>
                <c:pt idx="4719">
                  <c:v>335.85</c:v>
                </c:pt>
                <c:pt idx="4720">
                  <c:v>335.9</c:v>
                </c:pt>
                <c:pt idx="4721">
                  <c:v>335.95</c:v>
                </c:pt>
                <c:pt idx="4722">
                  <c:v>336</c:v>
                </c:pt>
                <c:pt idx="4723">
                  <c:v>336.05</c:v>
                </c:pt>
                <c:pt idx="4724">
                  <c:v>336.1</c:v>
                </c:pt>
                <c:pt idx="4725">
                  <c:v>336.15</c:v>
                </c:pt>
                <c:pt idx="4726">
                  <c:v>336.2</c:v>
                </c:pt>
                <c:pt idx="4727">
                  <c:v>336.25</c:v>
                </c:pt>
                <c:pt idx="4728">
                  <c:v>336.3</c:v>
                </c:pt>
                <c:pt idx="4729">
                  <c:v>336.35</c:v>
                </c:pt>
                <c:pt idx="4730">
                  <c:v>336.4</c:v>
                </c:pt>
                <c:pt idx="4731">
                  <c:v>336.45</c:v>
                </c:pt>
                <c:pt idx="4732">
                  <c:v>336.5</c:v>
                </c:pt>
                <c:pt idx="4733">
                  <c:v>336.55</c:v>
                </c:pt>
                <c:pt idx="4734">
                  <c:v>336.6</c:v>
                </c:pt>
                <c:pt idx="4735">
                  <c:v>336.65</c:v>
                </c:pt>
                <c:pt idx="4736">
                  <c:v>336.7</c:v>
                </c:pt>
                <c:pt idx="4737">
                  <c:v>336.75</c:v>
                </c:pt>
                <c:pt idx="4738">
                  <c:v>336.8</c:v>
                </c:pt>
                <c:pt idx="4739">
                  <c:v>336.85</c:v>
                </c:pt>
                <c:pt idx="4740">
                  <c:v>336.9</c:v>
                </c:pt>
                <c:pt idx="4741">
                  <c:v>336.95</c:v>
                </c:pt>
                <c:pt idx="4742">
                  <c:v>337</c:v>
                </c:pt>
                <c:pt idx="4743">
                  <c:v>337.05</c:v>
                </c:pt>
                <c:pt idx="4744">
                  <c:v>337.1</c:v>
                </c:pt>
                <c:pt idx="4745">
                  <c:v>337.15</c:v>
                </c:pt>
                <c:pt idx="4746">
                  <c:v>337.2</c:v>
                </c:pt>
                <c:pt idx="4747">
                  <c:v>337.25</c:v>
                </c:pt>
                <c:pt idx="4748">
                  <c:v>337.3</c:v>
                </c:pt>
                <c:pt idx="4749">
                  <c:v>337.35</c:v>
                </c:pt>
                <c:pt idx="4750">
                  <c:v>337.4</c:v>
                </c:pt>
                <c:pt idx="4751">
                  <c:v>337.45</c:v>
                </c:pt>
                <c:pt idx="4752">
                  <c:v>337.5</c:v>
                </c:pt>
                <c:pt idx="4753">
                  <c:v>337.55</c:v>
                </c:pt>
                <c:pt idx="4754">
                  <c:v>337.6</c:v>
                </c:pt>
                <c:pt idx="4755">
                  <c:v>337.65</c:v>
                </c:pt>
                <c:pt idx="4756">
                  <c:v>337.7</c:v>
                </c:pt>
                <c:pt idx="4757">
                  <c:v>337.75</c:v>
                </c:pt>
                <c:pt idx="4758">
                  <c:v>337.8</c:v>
                </c:pt>
                <c:pt idx="4759">
                  <c:v>337.85</c:v>
                </c:pt>
                <c:pt idx="4760">
                  <c:v>337.9</c:v>
                </c:pt>
                <c:pt idx="4761">
                  <c:v>337.95</c:v>
                </c:pt>
                <c:pt idx="4762">
                  <c:v>338</c:v>
                </c:pt>
                <c:pt idx="4763">
                  <c:v>338.05</c:v>
                </c:pt>
                <c:pt idx="4764">
                  <c:v>338.1</c:v>
                </c:pt>
                <c:pt idx="4765">
                  <c:v>338.15</c:v>
                </c:pt>
                <c:pt idx="4766">
                  <c:v>338.2</c:v>
                </c:pt>
                <c:pt idx="4767">
                  <c:v>338.25</c:v>
                </c:pt>
                <c:pt idx="4768">
                  <c:v>338.3</c:v>
                </c:pt>
                <c:pt idx="4769">
                  <c:v>338.35</c:v>
                </c:pt>
                <c:pt idx="4770">
                  <c:v>338.4</c:v>
                </c:pt>
                <c:pt idx="4771">
                  <c:v>338.45</c:v>
                </c:pt>
                <c:pt idx="4772">
                  <c:v>338.5</c:v>
                </c:pt>
                <c:pt idx="4773">
                  <c:v>338.55</c:v>
                </c:pt>
                <c:pt idx="4774">
                  <c:v>338.6</c:v>
                </c:pt>
                <c:pt idx="4775">
                  <c:v>338.65</c:v>
                </c:pt>
                <c:pt idx="4776">
                  <c:v>338.7</c:v>
                </c:pt>
                <c:pt idx="4777">
                  <c:v>338.75</c:v>
                </c:pt>
                <c:pt idx="4778">
                  <c:v>338.8</c:v>
                </c:pt>
                <c:pt idx="4779">
                  <c:v>338.85</c:v>
                </c:pt>
                <c:pt idx="4780">
                  <c:v>338.9</c:v>
                </c:pt>
                <c:pt idx="4781">
                  <c:v>338.95</c:v>
                </c:pt>
                <c:pt idx="4782">
                  <c:v>339</c:v>
                </c:pt>
                <c:pt idx="4783">
                  <c:v>339.05</c:v>
                </c:pt>
                <c:pt idx="4784">
                  <c:v>339.1</c:v>
                </c:pt>
                <c:pt idx="4785">
                  <c:v>339.15</c:v>
                </c:pt>
                <c:pt idx="4786">
                  <c:v>339.2</c:v>
                </c:pt>
                <c:pt idx="4787">
                  <c:v>339.25</c:v>
                </c:pt>
                <c:pt idx="4788">
                  <c:v>339.3</c:v>
                </c:pt>
                <c:pt idx="4789">
                  <c:v>339.35</c:v>
                </c:pt>
                <c:pt idx="4790">
                  <c:v>339.4</c:v>
                </c:pt>
                <c:pt idx="4791">
                  <c:v>339.45</c:v>
                </c:pt>
                <c:pt idx="4792">
                  <c:v>339.5</c:v>
                </c:pt>
                <c:pt idx="4793">
                  <c:v>339.55</c:v>
                </c:pt>
                <c:pt idx="4794">
                  <c:v>339.6</c:v>
                </c:pt>
                <c:pt idx="4795">
                  <c:v>339.65</c:v>
                </c:pt>
                <c:pt idx="4796">
                  <c:v>339.7</c:v>
                </c:pt>
                <c:pt idx="4797">
                  <c:v>339.75</c:v>
                </c:pt>
                <c:pt idx="4798">
                  <c:v>339.8</c:v>
                </c:pt>
                <c:pt idx="4799">
                  <c:v>339.85</c:v>
                </c:pt>
                <c:pt idx="4800">
                  <c:v>339.9</c:v>
                </c:pt>
                <c:pt idx="4801">
                  <c:v>339.95</c:v>
                </c:pt>
                <c:pt idx="4802">
                  <c:v>340</c:v>
                </c:pt>
                <c:pt idx="4803">
                  <c:v>340.05</c:v>
                </c:pt>
                <c:pt idx="4804">
                  <c:v>340.1</c:v>
                </c:pt>
                <c:pt idx="4805">
                  <c:v>340.15</c:v>
                </c:pt>
                <c:pt idx="4806">
                  <c:v>340.2</c:v>
                </c:pt>
                <c:pt idx="4807">
                  <c:v>340.25</c:v>
                </c:pt>
                <c:pt idx="4808">
                  <c:v>340.3</c:v>
                </c:pt>
                <c:pt idx="4809">
                  <c:v>340.35</c:v>
                </c:pt>
                <c:pt idx="4810">
                  <c:v>340.4</c:v>
                </c:pt>
                <c:pt idx="4811">
                  <c:v>340.45</c:v>
                </c:pt>
                <c:pt idx="4812">
                  <c:v>340.5</c:v>
                </c:pt>
                <c:pt idx="4813">
                  <c:v>340.55</c:v>
                </c:pt>
                <c:pt idx="4814">
                  <c:v>340.6</c:v>
                </c:pt>
                <c:pt idx="4815">
                  <c:v>340.65</c:v>
                </c:pt>
                <c:pt idx="4816">
                  <c:v>340.7</c:v>
                </c:pt>
                <c:pt idx="4817">
                  <c:v>340.75</c:v>
                </c:pt>
                <c:pt idx="4818">
                  <c:v>340.8</c:v>
                </c:pt>
                <c:pt idx="4819">
                  <c:v>340.85</c:v>
                </c:pt>
                <c:pt idx="4820">
                  <c:v>340.9</c:v>
                </c:pt>
                <c:pt idx="4821">
                  <c:v>340.95</c:v>
                </c:pt>
                <c:pt idx="4822">
                  <c:v>341</c:v>
                </c:pt>
                <c:pt idx="4823">
                  <c:v>341.05</c:v>
                </c:pt>
                <c:pt idx="4824">
                  <c:v>341.1</c:v>
                </c:pt>
                <c:pt idx="4825">
                  <c:v>341.15</c:v>
                </c:pt>
                <c:pt idx="4826">
                  <c:v>341.2</c:v>
                </c:pt>
                <c:pt idx="4827">
                  <c:v>341.25</c:v>
                </c:pt>
                <c:pt idx="4828">
                  <c:v>341.3</c:v>
                </c:pt>
                <c:pt idx="4829">
                  <c:v>341.35</c:v>
                </c:pt>
                <c:pt idx="4830">
                  <c:v>341.4</c:v>
                </c:pt>
                <c:pt idx="4831">
                  <c:v>341.45</c:v>
                </c:pt>
                <c:pt idx="4832">
                  <c:v>341.5</c:v>
                </c:pt>
                <c:pt idx="4833">
                  <c:v>341.55</c:v>
                </c:pt>
                <c:pt idx="4834">
                  <c:v>341.6</c:v>
                </c:pt>
                <c:pt idx="4835">
                  <c:v>341.65</c:v>
                </c:pt>
                <c:pt idx="4836">
                  <c:v>341.7</c:v>
                </c:pt>
                <c:pt idx="4837">
                  <c:v>341.75</c:v>
                </c:pt>
                <c:pt idx="4838">
                  <c:v>341.8</c:v>
                </c:pt>
                <c:pt idx="4839">
                  <c:v>341.85</c:v>
                </c:pt>
                <c:pt idx="4840">
                  <c:v>341.9</c:v>
                </c:pt>
                <c:pt idx="4841">
                  <c:v>341.95</c:v>
                </c:pt>
                <c:pt idx="4842">
                  <c:v>342</c:v>
                </c:pt>
                <c:pt idx="4843">
                  <c:v>342.05</c:v>
                </c:pt>
                <c:pt idx="4844">
                  <c:v>342.1</c:v>
                </c:pt>
                <c:pt idx="4845">
                  <c:v>342.15</c:v>
                </c:pt>
                <c:pt idx="4846">
                  <c:v>342.2</c:v>
                </c:pt>
                <c:pt idx="4847">
                  <c:v>342.25</c:v>
                </c:pt>
                <c:pt idx="4848">
                  <c:v>342.3</c:v>
                </c:pt>
                <c:pt idx="4849">
                  <c:v>342.35</c:v>
                </c:pt>
                <c:pt idx="4850">
                  <c:v>342.4</c:v>
                </c:pt>
                <c:pt idx="4851">
                  <c:v>342.45</c:v>
                </c:pt>
                <c:pt idx="4852">
                  <c:v>342.5</c:v>
                </c:pt>
                <c:pt idx="4853">
                  <c:v>342.55</c:v>
                </c:pt>
                <c:pt idx="4854">
                  <c:v>342.6</c:v>
                </c:pt>
                <c:pt idx="4855">
                  <c:v>342.65</c:v>
                </c:pt>
                <c:pt idx="4856">
                  <c:v>342.7</c:v>
                </c:pt>
                <c:pt idx="4857">
                  <c:v>342.75</c:v>
                </c:pt>
                <c:pt idx="4858">
                  <c:v>342.8</c:v>
                </c:pt>
                <c:pt idx="4859">
                  <c:v>342.85</c:v>
                </c:pt>
                <c:pt idx="4860">
                  <c:v>342.9</c:v>
                </c:pt>
                <c:pt idx="4861">
                  <c:v>342.95</c:v>
                </c:pt>
                <c:pt idx="4862">
                  <c:v>343</c:v>
                </c:pt>
                <c:pt idx="4863">
                  <c:v>343.05</c:v>
                </c:pt>
                <c:pt idx="4864">
                  <c:v>343.1</c:v>
                </c:pt>
                <c:pt idx="4865">
                  <c:v>343.15</c:v>
                </c:pt>
                <c:pt idx="4866">
                  <c:v>343.2</c:v>
                </c:pt>
                <c:pt idx="4867">
                  <c:v>343.25</c:v>
                </c:pt>
                <c:pt idx="4868">
                  <c:v>343.3</c:v>
                </c:pt>
                <c:pt idx="4869">
                  <c:v>343.35</c:v>
                </c:pt>
                <c:pt idx="4870">
                  <c:v>343.4</c:v>
                </c:pt>
                <c:pt idx="4871">
                  <c:v>343.45</c:v>
                </c:pt>
                <c:pt idx="4872">
                  <c:v>343.5</c:v>
                </c:pt>
                <c:pt idx="4873">
                  <c:v>343.55</c:v>
                </c:pt>
                <c:pt idx="4874">
                  <c:v>343.6</c:v>
                </c:pt>
                <c:pt idx="4875">
                  <c:v>343.65</c:v>
                </c:pt>
                <c:pt idx="4876">
                  <c:v>343.7</c:v>
                </c:pt>
                <c:pt idx="4877">
                  <c:v>343.75</c:v>
                </c:pt>
                <c:pt idx="4878">
                  <c:v>343.8</c:v>
                </c:pt>
                <c:pt idx="4879">
                  <c:v>343.85</c:v>
                </c:pt>
                <c:pt idx="4880">
                  <c:v>343.9</c:v>
                </c:pt>
                <c:pt idx="4881">
                  <c:v>343.95</c:v>
                </c:pt>
                <c:pt idx="4882">
                  <c:v>344</c:v>
                </c:pt>
                <c:pt idx="4883">
                  <c:v>344.05</c:v>
                </c:pt>
                <c:pt idx="4884">
                  <c:v>344.1</c:v>
                </c:pt>
                <c:pt idx="4885">
                  <c:v>344.15</c:v>
                </c:pt>
                <c:pt idx="4886">
                  <c:v>344.2</c:v>
                </c:pt>
                <c:pt idx="4887">
                  <c:v>344.25</c:v>
                </c:pt>
                <c:pt idx="4888">
                  <c:v>344.3</c:v>
                </c:pt>
                <c:pt idx="4889">
                  <c:v>344.35</c:v>
                </c:pt>
                <c:pt idx="4890">
                  <c:v>344.4</c:v>
                </c:pt>
                <c:pt idx="4891">
                  <c:v>344.45</c:v>
                </c:pt>
                <c:pt idx="4892">
                  <c:v>344.5</c:v>
                </c:pt>
                <c:pt idx="4893">
                  <c:v>344.55</c:v>
                </c:pt>
                <c:pt idx="4894">
                  <c:v>344.6</c:v>
                </c:pt>
                <c:pt idx="4895">
                  <c:v>344.65</c:v>
                </c:pt>
                <c:pt idx="4896">
                  <c:v>344.7</c:v>
                </c:pt>
                <c:pt idx="4897">
                  <c:v>344.75</c:v>
                </c:pt>
                <c:pt idx="4898">
                  <c:v>344.8</c:v>
                </c:pt>
                <c:pt idx="4899">
                  <c:v>344.85</c:v>
                </c:pt>
                <c:pt idx="4900">
                  <c:v>344.9</c:v>
                </c:pt>
                <c:pt idx="4901">
                  <c:v>344.95</c:v>
                </c:pt>
                <c:pt idx="4902">
                  <c:v>345</c:v>
                </c:pt>
                <c:pt idx="4903">
                  <c:v>345.05</c:v>
                </c:pt>
                <c:pt idx="4904">
                  <c:v>345.1</c:v>
                </c:pt>
                <c:pt idx="4905">
                  <c:v>345.15</c:v>
                </c:pt>
                <c:pt idx="4906">
                  <c:v>345.2</c:v>
                </c:pt>
                <c:pt idx="4907">
                  <c:v>345.25</c:v>
                </c:pt>
                <c:pt idx="4908">
                  <c:v>345.3</c:v>
                </c:pt>
                <c:pt idx="4909">
                  <c:v>345.35</c:v>
                </c:pt>
                <c:pt idx="4910">
                  <c:v>345.4</c:v>
                </c:pt>
                <c:pt idx="4911">
                  <c:v>345.45</c:v>
                </c:pt>
                <c:pt idx="4912">
                  <c:v>345.5</c:v>
                </c:pt>
                <c:pt idx="4913">
                  <c:v>345.55</c:v>
                </c:pt>
                <c:pt idx="4914">
                  <c:v>345.6</c:v>
                </c:pt>
                <c:pt idx="4915">
                  <c:v>345.65</c:v>
                </c:pt>
                <c:pt idx="4916">
                  <c:v>345.7</c:v>
                </c:pt>
                <c:pt idx="4917">
                  <c:v>345.75</c:v>
                </c:pt>
                <c:pt idx="4918">
                  <c:v>345.8</c:v>
                </c:pt>
                <c:pt idx="4919">
                  <c:v>345.85</c:v>
                </c:pt>
                <c:pt idx="4920">
                  <c:v>345.9</c:v>
                </c:pt>
                <c:pt idx="4921">
                  <c:v>345.95</c:v>
                </c:pt>
                <c:pt idx="4922">
                  <c:v>346</c:v>
                </c:pt>
                <c:pt idx="4923">
                  <c:v>346.05</c:v>
                </c:pt>
                <c:pt idx="4924">
                  <c:v>346.1</c:v>
                </c:pt>
                <c:pt idx="4925">
                  <c:v>346.15</c:v>
                </c:pt>
                <c:pt idx="4926">
                  <c:v>346.2</c:v>
                </c:pt>
                <c:pt idx="4927">
                  <c:v>346.25</c:v>
                </c:pt>
                <c:pt idx="4928">
                  <c:v>346.3</c:v>
                </c:pt>
                <c:pt idx="4929">
                  <c:v>346.35</c:v>
                </c:pt>
                <c:pt idx="4930">
                  <c:v>346.4</c:v>
                </c:pt>
                <c:pt idx="4931">
                  <c:v>346.45</c:v>
                </c:pt>
                <c:pt idx="4932">
                  <c:v>346.5</c:v>
                </c:pt>
                <c:pt idx="4933">
                  <c:v>346.55</c:v>
                </c:pt>
                <c:pt idx="4934">
                  <c:v>346.6</c:v>
                </c:pt>
                <c:pt idx="4935">
                  <c:v>346.65</c:v>
                </c:pt>
                <c:pt idx="4936">
                  <c:v>346.7</c:v>
                </c:pt>
                <c:pt idx="4937">
                  <c:v>346.75</c:v>
                </c:pt>
                <c:pt idx="4938">
                  <c:v>346.8</c:v>
                </c:pt>
                <c:pt idx="4939">
                  <c:v>346.85</c:v>
                </c:pt>
                <c:pt idx="4940">
                  <c:v>346.9</c:v>
                </c:pt>
                <c:pt idx="4941">
                  <c:v>346.95</c:v>
                </c:pt>
                <c:pt idx="4942">
                  <c:v>347</c:v>
                </c:pt>
                <c:pt idx="4943">
                  <c:v>347.05</c:v>
                </c:pt>
                <c:pt idx="4944">
                  <c:v>347.1</c:v>
                </c:pt>
                <c:pt idx="4945">
                  <c:v>347.15</c:v>
                </c:pt>
                <c:pt idx="4946">
                  <c:v>347.2</c:v>
                </c:pt>
                <c:pt idx="4947">
                  <c:v>347.25</c:v>
                </c:pt>
                <c:pt idx="4948">
                  <c:v>347.3</c:v>
                </c:pt>
                <c:pt idx="4949">
                  <c:v>347.35</c:v>
                </c:pt>
                <c:pt idx="4950">
                  <c:v>347.4</c:v>
                </c:pt>
                <c:pt idx="4951">
                  <c:v>347.45</c:v>
                </c:pt>
                <c:pt idx="4952">
                  <c:v>347.5</c:v>
                </c:pt>
                <c:pt idx="4953">
                  <c:v>347.55</c:v>
                </c:pt>
                <c:pt idx="4954">
                  <c:v>347.6</c:v>
                </c:pt>
                <c:pt idx="4955">
                  <c:v>347.65</c:v>
                </c:pt>
                <c:pt idx="4956">
                  <c:v>347.7</c:v>
                </c:pt>
                <c:pt idx="4957">
                  <c:v>347.75</c:v>
                </c:pt>
                <c:pt idx="4958">
                  <c:v>347.8</c:v>
                </c:pt>
                <c:pt idx="4959">
                  <c:v>347.85</c:v>
                </c:pt>
                <c:pt idx="4960">
                  <c:v>347.9</c:v>
                </c:pt>
                <c:pt idx="4961">
                  <c:v>347.95</c:v>
                </c:pt>
                <c:pt idx="4962">
                  <c:v>348</c:v>
                </c:pt>
                <c:pt idx="4963">
                  <c:v>348.05</c:v>
                </c:pt>
                <c:pt idx="4964">
                  <c:v>348.1</c:v>
                </c:pt>
                <c:pt idx="4965">
                  <c:v>348.15</c:v>
                </c:pt>
                <c:pt idx="4966">
                  <c:v>348.2</c:v>
                </c:pt>
                <c:pt idx="4967">
                  <c:v>348.25</c:v>
                </c:pt>
                <c:pt idx="4968">
                  <c:v>348.3</c:v>
                </c:pt>
                <c:pt idx="4969">
                  <c:v>348.35</c:v>
                </c:pt>
                <c:pt idx="4970">
                  <c:v>348.4</c:v>
                </c:pt>
                <c:pt idx="4971">
                  <c:v>348.45</c:v>
                </c:pt>
                <c:pt idx="4972">
                  <c:v>348.5</c:v>
                </c:pt>
                <c:pt idx="4973">
                  <c:v>348.55</c:v>
                </c:pt>
                <c:pt idx="4974">
                  <c:v>348.6</c:v>
                </c:pt>
                <c:pt idx="4975">
                  <c:v>348.65</c:v>
                </c:pt>
                <c:pt idx="4976">
                  <c:v>348.7</c:v>
                </c:pt>
                <c:pt idx="4977">
                  <c:v>348.75</c:v>
                </c:pt>
                <c:pt idx="4978">
                  <c:v>348.8</c:v>
                </c:pt>
                <c:pt idx="4979">
                  <c:v>348.85</c:v>
                </c:pt>
                <c:pt idx="4980">
                  <c:v>348.9</c:v>
                </c:pt>
                <c:pt idx="4981">
                  <c:v>348.95</c:v>
                </c:pt>
                <c:pt idx="4982">
                  <c:v>349</c:v>
                </c:pt>
                <c:pt idx="4983">
                  <c:v>349.05</c:v>
                </c:pt>
                <c:pt idx="4984">
                  <c:v>349.1</c:v>
                </c:pt>
                <c:pt idx="4985">
                  <c:v>349.15</c:v>
                </c:pt>
                <c:pt idx="4986">
                  <c:v>349.2</c:v>
                </c:pt>
                <c:pt idx="4987">
                  <c:v>349.25</c:v>
                </c:pt>
                <c:pt idx="4988">
                  <c:v>349.3</c:v>
                </c:pt>
                <c:pt idx="4989">
                  <c:v>349.35</c:v>
                </c:pt>
                <c:pt idx="4990">
                  <c:v>349.4</c:v>
                </c:pt>
                <c:pt idx="4991">
                  <c:v>349.45</c:v>
                </c:pt>
                <c:pt idx="4992">
                  <c:v>349.5</c:v>
                </c:pt>
                <c:pt idx="4993">
                  <c:v>349.55</c:v>
                </c:pt>
                <c:pt idx="4994">
                  <c:v>349.6</c:v>
                </c:pt>
                <c:pt idx="4995">
                  <c:v>349.65</c:v>
                </c:pt>
                <c:pt idx="4996">
                  <c:v>349.7</c:v>
                </c:pt>
                <c:pt idx="4997">
                  <c:v>349.75</c:v>
                </c:pt>
                <c:pt idx="4998">
                  <c:v>349.8</c:v>
                </c:pt>
                <c:pt idx="4999">
                  <c:v>349.85</c:v>
                </c:pt>
                <c:pt idx="5000">
                  <c:v>349.9</c:v>
                </c:pt>
                <c:pt idx="5001">
                  <c:v>349.95</c:v>
                </c:pt>
                <c:pt idx="5002">
                  <c:v>350</c:v>
                </c:pt>
                <c:pt idx="5003">
                  <c:v>350.05</c:v>
                </c:pt>
                <c:pt idx="5004">
                  <c:v>350.1</c:v>
                </c:pt>
                <c:pt idx="5005">
                  <c:v>350.15</c:v>
                </c:pt>
                <c:pt idx="5006">
                  <c:v>350.2</c:v>
                </c:pt>
                <c:pt idx="5007">
                  <c:v>350.25</c:v>
                </c:pt>
                <c:pt idx="5008">
                  <c:v>350.3</c:v>
                </c:pt>
                <c:pt idx="5009">
                  <c:v>350.35</c:v>
                </c:pt>
                <c:pt idx="5010">
                  <c:v>350.4</c:v>
                </c:pt>
                <c:pt idx="5011">
                  <c:v>350.45</c:v>
                </c:pt>
                <c:pt idx="5012">
                  <c:v>350.5</c:v>
                </c:pt>
                <c:pt idx="5013">
                  <c:v>350.55</c:v>
                </c:pt>
                <c:pt idx="5014">
                  <c:v>350.6</c:v>
                </c:pt>
                <c:pt idx="5015">
                  <c:v>350.65</c:v>
                </c:pt>
                <c:pt idx="5016">
                  <c:v>350.7</c:v>
                </c:pt>
                <c:pt idx="5017">
                  <c:v>350.75</c:v>
                </c:pt>
                <c:pt idx="5018">
                  <c:v>350.8</c:v>
                </c:pt>
                <c:pt idx="5019">
                  <c:v>350.85</c:v>
                </c:pt>
                <c:pt idx="5020">
                  <c:v>350.9</c:v>
                </c:pt>
                <c:pt idx="5021">
                  <c:v>350.95</c:v>
                </c:pt>
                <c:pt idx="5022">
                  <c:v>351</c:v>
                </c:pt>
                <c:pt idx="5023">
                  <c:v>351.05</c:v>
                </c:pt>
                <c:pt idx="5024">
                  <c:v>351.1</c:v>
                </c:pt>
                <c:pt idx="5025">
                  <c:v>351.15</c:v>
                </c:pt>
                <c:pt idx="5026">
                  <c:v>351.2</c:v>
                </c:pt>
                <c:pt idx="5027">
                  <c:v>351.25</c:v>
                </c:pt>
                <c:pt idx="5028">
                  <c:v>351.3</c:v>
                </c:pt>
                <c:pt idx="5029">
                  <c:v>351.35</c:v>
                </c:pt>
                <c:pt idx="5030">
                  <c:v>351.4</c:v>
                </c:pt>
                <c:pt idx="5031">
                  <c:v>351.45</c:v>
                </c:pt>
                <c:pt idx="5032">
                  <c:v>351.5</c:v>
                </c:pt>
                <c:pt idx="5033">
                  <c:v>351.55</c:v>
                </c:pt>
                <c:pt idx="5034">
                  <c:v>351.6</c:v>
                </c:pt>
                <c:pt idx="5035">
                  <c:v>351.65</c:v>
                </c:pt>
                <c:pt idx="5036">
                  <c:v>351.7</c:v>
                </c:pt>
                <c:pt idx="5037">
                  <c:v>351.75</c:v>
                </c:pt>
                <c:pt idx="5038">
                  <c:v>351.8</c:v>
                </c:pt>
                <c:pt idx="5039">
                  <c:v>351.85</c:v>
                </c:pt>
                <c:pt idx="5040">
                  <c:v>351.9</c:v>
                </c:pt>
                <c:pt idx="5041">
                  <c:v>351.95</c:v>
                </c:pt>
                <c:pt idx="5042">
                  <c:v>352</c:v>
                </c:pt>
                <c:pt idx="5043">
                  <c:v>352.05</c:v>
                </c:pt>
                <c:pt idx="5044">
                  <c:v>352.1</c:v>
                </c:pt>
                <c:pt idx="5045">
                  <c:v>352.15</c:v>
                </c:pt>
                <c:pt idx="5046">
                  <c:v>352.2</c:v>
                </c:pt>
                <c:pt idx="5047">
                  <c:v>352.25</c:v>
                </c:pt>
                <c:pt idx="5048">
                  <c:v>352.3</c:v>
                </c:pt>
                <c:pt idx="5049">
                  <c:v>352.35</c:v>
                </c:pt>
                <c:pt idx="5050">
                  <c:v>352.4</c:v>
                </c:pt>
                <c:pt idx="5051">
                  <c:v>352.45</c:v>
                </c:pt>
                <c:pt idx="5052">
                  <c:v>352.5</c:v>
                </c:pt>
                <c:pt idx="5053">
                  <c:v>352.55</c:v>
                </c:pt>
                <c:pt idx="5054">
                  <c:v>352.6</c:v>
                </c:pt>
                <c:pt idx="5055">
                  <c:v>352.65</c:v>
                </c:pt>
                <c:pt idx="5056">
                  <c:v>352.7</c:v>
                </c:pt>
                <c:pt idx="5057">
                  <c:v>352.75</c:v>
                </c:pt>
                <c:pt idx="5058">
                  <c:v>352.8</c:v>
                </c:pt>
                <c:pt idx="5059">
                  <c:v>352.85</c:v>
                </c:pt>
                <c:pt idx="5060">
                  <c:v>352.9</c:v>
                </c:pt>
                <c:pt idx="5061">
                  <c:v>352.95</c:v>
                </c:pt>
                <c:pt idx="5062">
                  <c:v>353</c:v>
                </c:pt>
                <c:pt idx="5063">
                  <c:v>353.05</c:v>
                </c:pt>
                <c:pt idx="5064">
                  <c:v>353.1</c:v>
                </c:pt>
                <c:pt idx="5065">
                  <c:v>353.15</c:v>
                </c:pt>
                <c:pt idx="5066">
                  <c:v>353.2</c:v>
                </c:pt>
                <c:pt idx="5067">
                  <c:v>353.25</c:v>
                </c:pt>
                <c:pt idx="5068">
                  <c:v>353.3</c:v>
                </c:pt>
                <c:pt idx="5069">
                  <c:v>353.35</c:v>
                </c:pt>
                <c:pt idx="5070">
                  <c:v>353.4</c:v>
                </c:pt>
                <c:pt idx="5071">
                  <c:v>353.45</c:v>
                </c:pt>
                <c:pt idx="5072">
                  <c:v>353.5</c:v>
                </c:pt>
                <c:pt idx="5073">
                  <c:v>353.55</c:v>
                </c:pt>
                <c:pt idx="5074">
                  <c:v>353.6</c:v>
                </c:pt>
                <c:pt idx="5075">
                  <c:v>353.65</c:v>
                </c:pt>
                <c:pt idx="5076">
                  <c:v>353.7</c:v>
                </c:pt>
                <c:pt idx="5077">
                  <c:v>353.75</c:v>
                </c:pt>
                <c:pt idx="5078">
                  <c:v>353.8</c:v>
                </c:pt>
                <c:pt idx="5079">
                  <c:v>353.85</c:v>
                </c:pt>
                <c:pt idx="5080">
                  <c:v>353.9</c:v>
                </c:pt>
                <c:pt idx="5081">
                  <c:v>353.95</c:v>
                </c:pt>
                <c:pt idx="5082">
                  <c:v>354</c:v>
                </c:pt>
                <c:pt idx="5083">
                  <c:v>354.05</c:v>
                </c:pt>
                <c:pt idx="5084">
                  <c:v>354.1</c:v>
                </c:pt>
                <c:pt idx="5085">
                  <c:v>354.15</c:v>
                </c:pt>
                <c:pt idx="5086">
                  <c:v>354.2</c:v>
                </c:pt>
                <c:pt idx="5087">
                  <c:v>354.25</c:v>
                </c:pt>
                <c:pt idx="5088">
                  <c:v>354.3</c:v>
                </c:pt>
                <c:pt idx="5089">
                  <c:v>354.35</c:v>
                </c:pt>
                <c:pt idx="5090">
                  <c:v>354.4</c:v>
                </c:pt>
                <c:pt idx="5091">
                  <c:v>354.45</c:v>
                </c:pt>
                <c:pt idx="5092">
                  <c:v>354.5</c:v>
                </c:pt>
                <c:pt idx="5093">
                  <c:v>354.55</c:v>
                </c:pt>
                <c:pt idx="5094">
                  <c:v>354.6</c:v>
                </c:pt>
                <c:pt idx="5095">
                  <c:v>354.65</c:v>
                </c:pt>
                <c:pt idx="5096">
                  <c:v>354.7</c:v>
                </c:pt>
                <c:pt idx="5097">
                  <c:v>354.75</c:v>
                </c:pt>
                <c:pt idx="5098">
                  <c:v>354.8</c:v>
                </c:pt>
                <c:pt idx="5099">
                  <c:v>354.85</c:v>
                </c:pt>
                <c:pt idx="5100">
                  <c:v>354.9</c:v>
                </c:pt>
                <c:pt idx="5101">
                  <c:v>354.95</c:v>
                </c:pt>
                <c:pt idx="5102">
                  <c:v>355</c:v>
                </c:pt>
                <c:pt idx="5103">
                  <c:v>355.05</c:v>
                </c:pt>
                <c:pt idx="5104">
                  <c:v>355.1</c:v>
                </c:pt>
                <c:pt idx="5105">
                  <c:v>355.15</c:v>
                </c:pt>
                <c:pt idx="5106">
                  <c:v>355.2</c:v>
                </c:pt>
                <c:pt idx="5107">
                  <c:v>355.25</c:v>
                </c:pt>
                <c:pt idx="5108">
                  <c:v>355.3</c:v>
                </c:pt>
                <c:pt idx="5109">
                  <c:v>355.35</c:v>
                </c:pt>
                <c:pt idx="5110">
                  <c:v>355.4</c:v>
                </c:pt>
                <c:pt idx="5111">
                  <c:v>355.45</c:v>
                </c:pt>
                <c:pt idx="5112">
                  <c:v>355.5</c:v>
                </c:pt>
                <c:pt idx="5113">
                  <c:v>355.55</c:v>
                </c:pt>
                <c:pt idx="5114">
                  <c:v>355.6</c:v>
                </c:pt>
                <c:pt idx="5115">
                  <c:v>355.65</c:v>
                </c:pt>
                <c:pt idx="5116">
                  <c:v>355.7</c:v>
                </c:pt>
                <c:pt idx="5117">
                  <c:v>355.75</c:v>
                </c:pt>
                <c:pt idx="5118">
                  <c:v>355.8</c:v>
                </c:pt>
                <c:pt idx="5119">
                  <c:v>355.85</c:v>
                </c:pt>
                <c:pt idx="5120">
                  <c:v>355.9</c:v>
                </c:pt>
                <c:pt idx="5121">
                  <c:v>355.95</c:v>
                </c:pt>
                <c:pt idx="5122">
                  <c:v>356</c:v>
                </c:pt>
                <c:pt idx="5123">
                  <c:v>356.05</c:v>
                </c:pt>
                <c:pt idx="5124">
                  <c:v>356.1</c:v>
                </c:pt>
                <c:pt idx="5125">
                  <c:v>356.15</c:v>
                </c:pt>
                <c:pt idx="5126">
                  <c:v>356.2</c:v>
                </c:pt>
                <c:pt idx="5127">
                  <c:v>356.25</c:v>
                </c:pt>
                <c:pt idx="5128">
                  <c:v>356.3</c:v>
                </c:pt>
                <c:pt idx="5129">
                  <c:v>356.35</c:v>
                </c:pt>
                <c:pt idx="5130">
                  <c:v>356.4</c:v>
                </c:pt>
                <c:pt idx="5131">
                  <c:v>356.45</c:v>
                </c:pt>
                <c:pt idx="5132">
                  <c:v>356.5</c:v>
                </c:pt>
                <c:pt idx="5133">
                  <c:v>356.55</c:v>
                </c:pt>
                <c:pt idx="5134">
                  <c:v>356.6</c:v>
                </c:pt>
                <c:pt idx="5135">
                  <c:v>356.65</c:v>
                </c:pt>
                <c:pt idx="5136">
                  <c:v>356.7</c:v>
                </c:pt>
                <c:pt idx="5137">
                  <c:v>356.75</c:v>
                </c:pt>
                <c:pt idx="5138">
                  <c:v>356.8</c:v>
                </c:pt>
                <c:pt idx="5139">
                  <c:v>356.85</c:v>
                </c:pt>
                <c:pt idx="5140">
                  <c:v>356.9</c:v>
                </c:pt>
                <c:pt idx="5141">
                  <c:v>356.95</c:v>
                </c:pt>
                <c:pt idx="5142">
                  <c:v>357</c:v>
                </c:pt>
                <c:pt idx="5143">
                  <c:v>357.05</c:v>
                </c:pt>
                <c:pt idx="5144">
                  <c:v>357.1</c:v>
                </c:pt>
                <c:pt idx="5145">
                  <c:v>357.15</c:v>
                </c:pt>
                <c:pt idx="5146">
                  <c:v>357.2</c:v>
                </c:pt>
                <c:pt idx="5147">
                  <c:v>357.25</c:v>
                </c:pt>
                <c:pt idx="5148">
                  <c:v>357.3</c:v>
                </c:pt>
                <c:pt idx="5149">
                  <c:v>357.35</c:v>
                </c:pt>
                <c:pt idx="5150">
                  <c:v>357.4</c:v>
                </c:pt>
                <c:pt idx="5151">
                  <c:v>357.45</c:v>
                </c:pt>
                <c:pt idx="5152">
                  <c:v>357.5</c:v>
                </c:pt>
                <c:pt idx="5153">
                  <c:v>357.55</c:v>
                </c:pt>
                <c:pt idx="5154">
                  <c:v>357.6</c:v>
                </c:pt>
                <c:pt idx="5155">
                  <c:v>357.65</c:v>
                </c:pt>
                <c:pt idx="5156">
                  <c:v>357.7</c:v>
                </c:pt>
                <c:pt idx="5157">
                  <c:v>357.75</c:v>
                </c:pt>
                <c:pt idx="5158">
                  <c:v>357.8</c:v>
                </c:pt>
                <c:pt idx="5159">
                  <c:v>357.85</c:v>
                </c:pt>
                <c:pt idx="5160">
                  <c:v>357.9</c:v>
                </c:pt>
                <c:pt idx="5161">
                  <c:v>357.95</c:v>
                </c:pt>
                <c:pt idx="5162">
                  <c:v>358</c:v>
                </c:pt>
                <c:pt idx="5163">
                  <c:v>358.05</c:v>
                </c:pt>
                <c:pt idx="5164">
                  <c:v>358.1</c:v>
                </c:pt>
                <c:pt idx="5165">
                  <c:v>358.15</c:v>
                </c:pt>
                <c:pt idx="5166">
                  <c:v>358.2</c:v>
                </c:pt>
                <c:pt idx="5167">
                  <c:v>358.25</c:v>
                </c:pt>
                <c:pt idx="5168">
                  <c:v>358.3</c:v>
                </c:pt>
                <c:pt idx="5169">
                  <c:v>358.35</c:v>
                </c:pt>
                <c:pt idx="5170">
                  <c:v>358.4</c:v>
                </c:pt>
                <c:pt idx="5171">
                  <c:v>358.45</c:v>
                </c:pt>
                <c:pt idx="5172">
                  <c:v>358.5</c:v>
                </c:pt>
                <c:pt idx="5173">
                  <c:v>358.55</c:v>
                </c:pt>
                <c:pt idx="5174">
                  <c:v>358.6</c:v>
                </c:pt>
                <c:pt idx="5175">
                  <c:v>358.65</c:v>
                </c:pt>
                <c:pt idx="5176">
                  <c:v>358.7</c:v>
                </c:pt>
                <c:pt idx="5177">
                  <c:v>358.75</c:v>
                </c:pt>
                <c:pt idx="5178">
                  <c:v>358.8</c:v>
                </c:pt>
                <c:pt idx="5179">
                  <c:v>358.85</c:v>
                </c:pt>
                <c:pt idx="5180">
                  <c:v>358.9</c:v>
                </c:pt>
                <c:pt idx="5181">
                  <c:v>358.95</c:v>
                </c:pt>
                <c:pt idx="5182">
                  <c:v>359</c:v>
                </c:pt>
                <c:pt idx="5183">
                  <c:v>359.05</c:v>
                </c:pt>
                <c:pt idx="5184">
                  <c:v>359.1</c:v>
                </c:pt>
                <c:pt idx="5185">
                  <c:v>359.15</c:v>
                </c:pt>
                <c:pt idx="5186">
                  <c:v>359.2</c:v>
                </c:pt>
                <c:pt idx="5187">
                  <c:v>359.25</c:v>
                </c:pt>
                <c:pt idx="5188">
                  <c:v>359.3</c:v>
                </c:pt>
                <c:pt idx="5189">
                  <c:v>359.35</c:v>
                </c:pt>
                <c:pt idx="5190">
                  <c:v>359.4</c:v>
                </c:pt>
                <c:pt idx="5191">
                  <c:v>359.45</c:v>
                </c:pt>
                <c:pt idx="5192">
                  <c:v>359.5</c:v>
                </c:pt>
                <c:pt idx="5193">
                  <c:v>359.55</c:v>
                </c:pt>
                <c:pt idx="5194">
                  <c:v>359.6</c:v>
                </c:pt>
                <c:pt idx="5195">
                  <c:v>359.65</c:v>
                </c:pt>
                <c:pt idx="5196">
                  <c:v>359.7</c:v>
                </c:pt>
                <c:pt idx="5197">
                  <c:v>359.75</c:v>
                </c:pt>
                <c:pt idx="5198">
                  <c:v>359.8</c:v>
                </c:pt>
                <c:pt idx="5199">
                  <c:v>359.85</c:v>
                </c:pt>
                <c:pt idx="5200">
                  <c:v>359.9</c:v>
                </c:pt>
                <c:pt idx="5201">
                  <c:v>359.95</c:v>
                </c:pt>
                <c:pt idx="5202">
                  <c:v>360</c:v>
                </c:pt>
                <c:pt idx="5203">
                  <c:v>360.05</c:v>
                </c:pt>
                <c:pt idx="5204">
                  <c:v>360.1</c:v>
                </c:pt>
                <c:pt idx="5205">
                  <c:v>360.15</c:v>
                </c:pt>
                <c:pt idx="5206">
                  <c:v>360.2</c:v>
                </c:pt>
                <c:pt idx="5207">
                  <c:v>360.25</c:v>
                </c:pt>
                <c:pt idx="5208">
                  <c:v>360.3</c:v>
                </c:pt>
                <c:pt idx="5209">
                  <c:v>360.35</c:v>
                </c:pt>
                <c:pt idx="5210">
                  <c:v>360.4</c:v>
                </c:pt>
                <c:pt idx="5211">
                  <c:v>360.45</c:v>
                </c:pt>
                <c:pt idx="5212">
                  <c:v>360.5</c:v>
                </c:pt>
                <c:pt idx="5213">
                  <c:v>360.55</c:v>
                </c:pt>
                <c:pt idx="5214">
                  <c:v>360.6</c:v>
                </c:pt>
                <c:pt idx="5215">
                  <c:v>360.65</c:v>
                </c:pt>
                <c:pt idx="5216">
                  <c:v>360.7</c:v>
                </c:pt>
                <c:pt idx="5217">
                  <c:v>360.75</c:v>
                </c:pt>
                <c:pt idx="5218">
                  <c:v>360.8</c:v>
                </c:pt>
                <c:pt idx="5219">
                  <c:v>360.85</c:v>
                </c:pt>
                <c:pt idx="5220">
                  <c:v>360.9</c:v>
                </c:pt>
                <c:pt idx="5221">
                  <c:v>360.95</c:v>
                </c:pt>
                <c:pt idx="5222">
                  <c:v>361</c:v>
                </c:pt>
                <c:pt idx="5223">
                  <c:v>361.05</c:v>
                </c:pt>
                <c:pt idx="5224">
                  <c:v>361.1</c:v>
                </c:pt>
                <c:pt idx="5225">
                  <c:v>361.15</c:v>
                </c:pt>
                <c:pt idx="5226">
                  <c:v>361.2</c:v>
                </c:pt>
                <c:pt idx="5227">
                  <c:v>361.25</c:v>
                </c:pt>
                <c:pt idx="5228">
                  <c:v>361.3</c:v>
                </c:pt>
                <c:pt idx="5229">
                  <c:v>361.35</c:v>
                </c:pt>
                <c:pt idx="5230">
                  <c:v>361.4</c:v>
                </c:pt>
                <c:pt idx="5231">
                  <c:v>361.45</c:v>
                </c:pt>
                <c:pt idx="5232">
                  <c:v>361.5</c:v>
                </c:pt>
                <c:pt idx="5233">
                  <c:v>361.55</c:v>
                </c:pt>
                <c:pt idx="5234">
                  <c:v>361.6</c:v>
                </c:pt>
                <c:pt idx="5235">
                  <c:v>361.65</c:v>
                </c:pt>
                <c:pt idx="5236">
                  <c:v>361.7</c:v>
                </c:pt>
                <c:pt idx="5237">
                  <c:v>361.75</c:v>
                </c:pt>
                <c:pt idx="5238">
                  <c:v>361.8</c:v>
                </c:pt>
                <c:pt idx="5239">
                  <c:v>361.85</c:v>
                </c:pt>
                <c:pt idx="5240">
                  <c:v>361.9</c:v>
                </c:pt>
                <c:pt idx="5241">
                  <c:v>361.95</c:v>
                </c:pt>
                <c:pt idx="5242">
                  <c:v>362</c:v>
                </c:pt>
                <c:pt idx="5243">
                  <c:v>362.05</c:v>
                </c:pt>
                <c:pt idx="5244">
                  <c:v>362.1</c:v>
                </c:pt>
                <c:pt idx="5245">
                  <c:v>362.15</c:v>
                </c:pt>
                <c:pt idx="5246">
                  <c:v>362.2</c:v>
                </c:pt>
                <c:pt idx="5247">
                  <c:v>362.25</c:v>
                </c:pt>
                <c:pt idx="5248">
                  <c:v>362.3</c:v>
                </c:pt>
                <c:pt idx="5249">
                  <c:v>362.35</c:v>
                </c:pt>
                <c:pt idx="5250">
                  <c:v>362.4</c:v>
                </c:pt>
                <c:pt idx="5251">
                  <c:v>362.45</c:v>
                </c:pt>
                <c:pt idx="5252">
                  <c:v>362.5</c:v>
                </c:pt>
                <c:pt idx="5253">
                  <c:v>362.55</c:v>
                </c:pt>
                <c:pt idx="5254">
                  <c:v>362.6</c:v>
                </c:pt>
                <c:pt idx="5255">
                  <c:v>362.65</c:v>
                </c:pt>
                <c:pt idx="5256">
                  <c:v>362.7</c:v>
                </c:pt>
                <c:pt idx="5257">
                  <c:v>362.75</c:v>
                </c:pt>
                <c:pt idx="5258">
                  <c:v>362.8</c:v>
                </c:pt>
                <c:pt idx="5259">
                  <c:v>362.85</c:v>
                </c:pt>
                <c:pt idx="5260">
                  <c:v>362.9</c:v>
                </c:pt>
                <c:pt idx="5261">
                  <c:v>362.95</c:v>
                </c:pt>
                <c:pt idx="5262">
                  <c:v>363</c:v>
                </c:pt>
                <c:pt idx="5263">
                  <c:v>363.05</c:v>
                </c:pt>
                <c:pt idx="5264">
                  <c:v>363.1</c:v>
                </c:pt>
                <c:pt idx="5265">
                  <c:v>363.15</c:v>
                </c:pt>
                <c:pt idx="5266">
                  <c:v>363.2</c:v>
                </c:pt>
                <c:pt idx="5267">
                  <c:v>363.25</c:v>
                </c:pt>
                <c:pt idx="5268">
                  <c:v>363.3</c:v>
                </c:pt>
                <c:pt idx="5269">
                  <c:v>363.35</c:v>
                </c:pt>
                <c:pt idx="5270">
                  <c:v>363.4</c:v>
                </c:pt>
                <c:pt idx="5271">
                  <c:v>363.45</c:v>
                </c:pt>
                <c:pt idx="5272">
                  <c:v>363.5</c:v>
                </c:pt>
                <c:pt idx="5273">
                  <c:v>363.55</c:v>
                </c:pt>
                <c:pt idx="5274">
                  <c:v>363.6</c:v>
                </c:pt>
                <c:pt idx="5275">
                  <c:v>363.65</c:v>
                </c:pt>
                <c:pt idx="5276">
                  <c:v>363.7</c:v>
                </c:pt>
                <c:pt idx="5277">
                  <c:v>363.75</c:v>
                </c:pt>
                <c:pt idx="5278">
                  <c:v>363.8</c:v>
                </c:pt>
                <c:pt idx="5279">
                  <c:v>363.85</c:v>
                </c:pt>
                <c:pt idx="5280">
                  <c:v>363.9</c:v>
                </c:pt>
                <c:pt idx="5281">
                  <c:v>363.95</c:v>
                </c:pt>
                <c:pt idx="5282">
                  <c:v>364</c:v>
                </c:pt>
                <c:pt idx="5283">
                  <c:v>364.05</c:v>
                </c:pt>
                <c:pt idx="5284">
                  <c:v>364.1</c:v>
                </c:pt>
                <c:pt idx="5285">
                  <c:v>364.15</c:v>
                </c:pt>
                <c:pt idx="5286">
                  <c:v>364.2</c:v>
                </c:pt>
                <c:pt idx="5287">
                  <c:v>364.25</c:v>
                </c:pt>
                <c:pt idx="5288">
                  <c:v>364.3</c:v>
                </c:pt>
                <c:pt idx="5289">
                  <c:v>364.35</c:v>
                </c:pt>
                <c:pt idx="5290">
                  <c:v>364.4</c:v>
                </c:pt>
                <c:pt idx="5291">
                  <c:v>364.45</c:v>
                </c:pt>
                <c:pt idx="5292">
                  <c:v>364.5</c:v>
                </c:pt>
                <c:pt idx="5293">
                  <c:v>364.55</c:v>
                </c:pt>
                <c:pt idx="5294">
                  <c:v>364.6</c:v>
                </c:pt>
                <c:pt idx="5295">
                  <c:v>364.65</c:v>
                </c:pt>
                <c:pt idx="5296">
                  <c:v>364.7</c:v>
                </c:pt>
                <c:pt idx="5297">
                  <c:v>364.75</c:v>
                </c:pt>
                <c:pt idx="5298">
                  <c:v>364.8</c:v>
                </c:pt>
                <c:pt idx="5299">
                  <c:v>364.85</c:v>
                </c:pt>
                <c:pt idx="5300">
                  <c:v>364.9</c:v>
                </c:pt>
                <c:pt idx="5301">
                  <c:v>364.95</c:v>
                </c:pt>
                <c:pt idx="5302">
                  <c:v>365</c:v>
                </c:pt>
                <c:pt idx="5303">
                  <c:v>365.05</c:v>
                </c:pt>
                <c:pt idx="5304">
                  <c:v>365.1</c:v>
                </c:pt>
                <c:pt idx="5305">
                  <c:v>365.15</c:v>
                </c:pt>
                <c:pt idx="5306">
                  <c:v>365.2</c:v>
                </c:pt>
                <c:pt idx="5307">
                  <c:v>365.25</c:v>
                </c:pt>
                <c:pt idx="5308">
                  <c:v>365.3</c:v>
                </c:pt>
                <c:pt idx="5309">
                  <c:v>365.35</c:v>
                </c:pt>
                <c:pt idx="5310">
                  <c:v>365.4</c:v>
                </c:pt>
                <c:pt idx="5311">
                  <c:v>365.45</c:v>
                </c:pt>
                <c:pt idx="5312">
                  <c:v>365.5</c:v>
                </c:pt>
                <c:pt idx="5313">
                  <c:v>365.55</c:v>
                </c:pt>
                <c:pt idx="5314">
                  <c:v>365.6</c:v>
                </c:pt>
                <c:pt idx="5315">
                  <c:v>365.65</c:v>
                </c:pt>
                <c:pt idx="5316">
                  <c:v>365.7</c:v>
                </c:pt>
                <c:pt idx="5317">
                  <c:v>365.75</c:v>
                </c:pt>
                <c:pt idx="5318">
                  <c:v>365.8</c:v>
                </c:pt>
                <c:pt idx="5319">
                  <c:v>365.85</c:v>
                </c:pt>
                <c:pt idx="5320">
                  <c:v>365.9</c:v>
                </c:pt>
                <c:pt idx="5321">
                  <c:v>365.95</c:v>
                </c:pt>
                <c:pt idx="5322">
                  <c:v>366</c:v>
                </c:pt>
                <c:pt idx="5323">
                  <c:v>366.05</c:v>
                </c:pt>
                <c:pt idx="5324">
                  <c:v>366.1</c:v>
                </c:pt>
                <c:pt idx="5325">
                  <c:v>366.15</c:v>
                </c:pt>
                <c:pt idx="5326">
                  <c:v>366.2</c:v>
                </c:pt>
                <c:pt idx="5327">
                  <c:v>366.25</c:v>
                </c:pt>
                <c:pt idx="5328">
                  <c:v>366.3</c:v>
                </c:pt>
                <c:pt idx="5329">
                  <c:v>366.35</c:v>
                </c:pt>
                <c:pt idx="5330">
                  <c:v>366.4</c:v>
                </c:pt>
                <c:pt idx="5331">
                  <c:v>366.45</c:v>
                </c:pt>
                <c:pt idx="5332">
                  <c:v>366.5</c:v>
                </c:pt>
                <c:pt idx="5333">
                  <c:v>366.55</c:v>
                </c:pt>
                <c:pt idx="5334">
                  <c:v>366.6</c:v>
                </c:pt>
                <c:pt idx="5335">
                  <c:v>366.65</c:v>
                </c:pt>
                <c:pt idx="5336">
                  <c:v>366.7</c:v>
                </c:pt>
                <c:pt idx="5337">
                  <c:v>366.75</c:v>
                </c:pt>
                <c:pt idx="5338">
                  <c:v>366.8</c:v>
                </c:pt>
                <c:pt idx="5339">
                  <c:v>366.85</c:v>
                </c:pt>
                <c:pt idx="5340">
                  <c:v>366.9</c:v>
                </c:pt>
                <c:pt idx="5341">
                  <c:v>366.95</c:v>
                </c:pt>
                <c:pt idx="5342">
                  <c:v>367</c:v>
                </c:pt>
                <c:pt idx="5343">
                  <c:v>367.05</c:v>
                </c:pt>
                <c:pt idx="5344">
                  <c:v>367.1</c:v>
                </c:pt>
                <c:pt idx="5345">
                  <c:v>367.15</c:v>
                </c:pt>
                <c:pt idx="5346">
                  <c:v>367.2</c:v>
                </c:pt>
                <c:pt idx="5347">
                  <c:v>367.25</c:v>
                </c:pt>
                <c:pt idx="5348">
                  <c:v>367.3</c:v>
                </c:pt>
                <c:pt idx="5349">
                  <c:v>367.35</c:v>
                </c:pt>
                <c:pt idx="5350">
                  <c:v>367.4</c:v>
                </c:pt>
                <c:pt idx="5351">
                  <c:v>367.45</c:v>
                </c:pt>
                <c:pt idx="5352">
                  <c:v>367.5</c:v>
                </c:pt>
                <c:pt idx="5353">
                  <c:v>367.55</c:v>
                </c:pt>
                <c:pt idx="5354">
                  <c:v>367.6</c:v>
                </c:pt>
                <c:pt idx="5355">
                  <c:v>367.65</c:v>
                </c:pt>
                <c:pt idx="5356">
                  <c:v>367.7</c:v>
                </c:pt>
                <c:pt idx="5357">
                  <c:v>367.75</c:v>
                </c:pt>
                <c:pt idx="5358">
                  <c:v>367.8</c:v>
                </c:pt>
                <c:pt idx="5359">
                  <c:v>367.85</c:v>
                </c:pt>
                <c:pt idx="5360">
                  <c:v>367.9</c:v>
                </c:pt>
                <c:pt idx="5361">
                  <c:v>367.95</c:v>
                </c:pt>
                <c:pt idx="5362">
                  <c:v>368</c:v>
                </c:pt>
                <c:pt idx="5363">
                  <c:v>368.05</c:v>
                </c:pt>
                <c:pt idx="5364">
                  <c:v>368.1</c:v>
                </c:pt>
                <c:pt idx="5365">
                  <c:v>368.15</c:v>
                </c:pt>
                <c:pt idx="5366">
                  <c:v>368.2</c:v>
                </c:pt>
                <c:pt idx="5367">
                  <c:v>368.25</c:v>
                </c:pt>
                <c:pt idx="5368">
                  <c:v>368.3</c:v>
                </c:pt>
                <c:pt idx="5369">
                  <c:v>368.35</c:v>
                </c:pt>
                <c:pt idx="5370">
                  <c:v>368.4</c:v>
                </c:pt>
                <c:pt idx="5371">
                  <c:v>368.45</c:v>
                </c:pt>
                <c:pt idx="5372">
                  <c:v>368.5</c:v>
                </c:pt>
                <c:pt idx="5373">
                  <c:v>368.55</c:v>
                </c:pt>
                <c:pt idx="5374">
                  <c:v>368.6</c:v>
                </c:pt>
                <c:pt idx="5375">
                  <c:v>368.65</c:v>
                </c:pt>
                <c:pt idx="5376">
                  <c:v>368.7</c:v>
                </c:pt>
                <c:pt idx="5377">
                  <c:v>368.75</c:v>
                </c:pt>
                <c:pt idx="5378">
                  <c:v>368.8</c:v>
                </c:pt>
                <c:pt idx="5379">
                  <c:v>368.85</c:v>
                </c:pt>
                <c:pt idx="5380">
                  <c:v>368.9</c:v>
                </c:pt>
                <c:pt idx="5381">
                  <c:v>368.95</c:v>
                </c:pt>
                <c:pt idx="5382">
                  <c:v>369</c:v>
                </c:pt>
                <c:pt idx="5383">
                  <c:v>369.05</c:v>
                </c:pt>
                <c:pt idx="5384">
                  <c:v>369.1</c:v>
                </c:pt>
                <c:pt idx="5385">
                  <c:v>369.15</c:v>
                </c:pt>
                <c:pt idx="5386">
                  <c:v>369.2</c:v>
                </c:pt>
                <c:pt idx="5387">
                  <c:v>369.25</c:v>
                </c:pt>
                <c:pt idx="5388">
                  <c:v>369.3</c:v>
                </c:pt>
                <c:pt idx="5389">
                  <c:v>369.35</c:v>
                </c:pt>
                <c:pt idx="5390">
                  <c:v>369.4</c:v>
                </c:pt>
                <c:pt idx="5391">
                  <c:v>369.45</c:v>
                </c:pt>
                <c:pt idx="5392">
                  <c:v>369.5</c:v>
                </c:pt>
                <c:pt idx="5393">
                  <c:v>369.55</c:v>
                </c:pt>
                <c:pt idx="5394">
                  <c:v>369.6</c:v>
                </c:pt>
                <c:pt idx="5395">
                  <c:v>369.65</c:v>
                </c:pt>
                <c:pt idx="5396">
                  <c:v>369.7</c:v>
                </c:pt>
                <c:pt idx="5397">
                  <c:v>369.75</c:v>
                </c:pt>
                <c:pt idx="5398">
                  <c:v>369.8</c:v>
                </c:pt>
                <c:pt idx="5399">
                  <c:v>369.85</c:v>
                </c:pt>
                <c:pt idx="5400">
                  <c:v>369.9</c:v>
                </c:pt>
                <c:pt idx="5401">
                  <c:v>369.95</c:v>
                </c:pt>
                <c:pt idx="5402">
                  <c:v>370</c:v>
                </c:pt>
                <c:pt idx="5403">
                  <c:v>370.05</c:v>
                </c:pt>
                <c:pt idx="5404">
                  <c:v>370.1</c:v>
                </c:pt>
                <c:pt idx="5405">
                  <c:v>370.15</c:v>
                </c:pt>
                <c:pt idx="5406">
                  <c:v>370.2</c:v>
                </c:pt>
                <c:pt idx="5407">
                  <c:v>370.25</c:v>
                </c:pt>
                <c:pt idx="5408">
                  <c:v>370.3</c:v>
                </c:pt>
                <c:pt idx="5409">
                  <c:v>370.35</c:v>
                </c:pt>
                <c:pt idx="5410">
                  <c:v>370.4</c:v>
                </c:pt>
                <c:pt idx="5411">
                  <c:v>370.45</c:v>
                </c:pt>
                <c:pt idx="5412">
                  <c:v>370.5</c:v>
                </c:pt>
                <c:pt idx="5413">
                  <c:v>370.55</c:v>
                </c:pt>
                <c:pt idx="5414">
                  <c:v>370.6</c:v>
                </c:pt>
                <c:pt idx="5415">
                  <c:v>370.65</c:v>
                </c:pt>
                <c:pt idx="5416">
                  <c:v>370.7</c:v>
                </c:pt>
                <c:pt idx="5417">
                  <c:v>370.75</c:v>
                </c:pt>
                <c:pt idx="5418">
                  <c:v>370.8</c:v>
                </c:pt>
                <c:pt idx="5419">
                  <c:v>370.85</c:v>
                </c:pt>
                <c:pt idx="5420">
                  <c:v>370.9</c:v>
                </c:pt>
                <c:pt idx="5421">
                  <c:v>370.95</c:v>
                </c:pt>
                <c:pt idx="5422">
                  <c:v>371</c:v>
                </c:pt>
                <c:pt idx="5423">
                  <c:v>371.05</c:v>
                </c:pt>
                <c:pt idx="5424">
                  <c:v>371.1</c:v>
                </c:pt>
                <c:pt idx="5425">
                  <c:v>371.15</c:v>
                </c:pt>
                <c:pt idx="5426">
                  <c:v>371.2</c:v>
                </c:pt>
                <c:pt idx="5427">
                  <c:v>371.25</c:v>
                </c:pt>
                <c:pt idx="5428">
                  <c:v>371.3</c:v>
                </c:pt>
                <c:pt idx="5429">
                  <c:v>371.35</c:v>
                </c:pt>
                <c:pt idx="5430">
                  <c:v>371.4</c:v>
                </c:pt>
                <c:pt idx="5431">
                  <c:v>371.45</c:v>
                </c:pt>
                <c:pt idx="5432">
                  <c:v>371.5</c:v>
                </c:pt>
                <c:pt idx="5433">
                  <c:v>371.55</c:v>
                </c:pt>
                <c:pt idx="5434">
                  <c:v>371.6</c:v>
                </c:pt>
                <c:pt idx="5435">
                  <c:v>371.65</c:v>
                </c:pt>
                <c:pt idx="5436">
                  <c:v>371.7</c:v>
                </c:pt>
                <c:pt idx="5437">
                  <c:v>371.75</c:v>
                </c:pt>
                <c:pt idx="5438">
                  <c:v>371.8</c:v>
                </c:pt>
                <c:pt idx="5439">
                  <c:v>371.85</c:v>
                </c:pt>
                <c:pt idx="5440">
                  <c:v>371.9</c:v>
                </c:pt>
                <c:pt idx="5441">
                  <c:v>371.95</c:v>
                </c:pt>
                <c:pt idx="5442">
                  <c:v>372</c:v>
                </c:pt>
                <c:pt idx="5443">
                  <c:v>372.05</c:v>
                </c:pt>
                <c:pt idx="5444">
                  <c:v>372.1</c:v>
                </c:pt>
                <c:pt idx="5445">
                  <c:v>372.15</c:v>
                </c:pt>
                <c:pt idx="5446">
                  <c:v>372.2</c:v>
                </c:pt>
                <c:pt idx="5447">
                  <c:v>372.25</c:v>
                </c:pt>
                <c:pt idx="5448">
                  <c:v>372.3</c:v>
                </c:pt>
                <c:pt idx="5449">
                  <c:v>372.35</c:v>
                </c:pt>
                <c:pt idx="5450">
                  <c:v>372.4</c:v>
                </c:pt>
                <c:pt idx="5451">
                  <c:v>372.45</c:v>
                </c:pt>
                <c:pt idx="5452">
                  <c:v>372.5</c:v>
                </c:pt>
                <c:pt idx="5453">
                  <c:v>372.55</c:v>
                </c:pt>
                <c:pt idx="5454">
                  <c:v>372.6</c:v>
                </c:pt>
                <c:pt idx="5455">
                  <c:v>372.65</c:v>
                </c:pt>
                <c:pt idx="5456">
                  <c:v>372.7</c:v>
                </c:pt>
                <c:pt idx="5457">
                  <c:v>372.75</c:v>
                </c:pt>
                <c:pt idx="5458">
                  <c:v>372.8</c:v>
                </c:pt>
                <c:pt idx="5459">
                  <c:v>372.85</c:v>
                </c:pt>
                <c:pt idx="5460">
                  <c:v>372.9</c:v>
                </c:pt>
                <c:pt idx="5461">
                  <c:v>372.95</c:v>
                </c:pt>
                <c:pt idx="5462">
                  <c:v>373</c:v>
                </c:pt>
                <c:pt idx="5463">
                  <c:v>373.05</c:v>
                </c:pt>
                <c:pt idx="5464">
                  <c:v>373.1</c:v>
                </c:pt>
                <c:pt idx="5465">
                  <c:v>373.15</c:v>
                </c:pt>
                <c:pt idx="5466">
                  <c:v>373.2</c:v>
                </c:pt>
                <c:pt idx="5467">
                  <c:v>373.25</c:v>
                </c:pt>
                <c:pt idx="5468">
                  <c:v>373.3</c:v>
                </c:pt>
                <c:pt idx="5469">
                  <c:v>373.35</c:v>
                </c:pt>
                <c:pt idx="5470">
                  <c:v>373.4</c:v>
                </c:pt>
                <c:pt idx="5471">
                  <c:v>373.45</c:v>
                </c:pt>
                <c:pt idx="5472">
                  <c:v>373.5</c:v>
                </c:pt>
                <c:pt idx="5473">
                  <c:v>373.55</c:v>
                </c:pt>
                <c:pt idx="5474">
                  <c:v>373.6</c:v>
                </c:pt>
                <c:pt idx="5475">
                  <c:v>373.65</c:v>
                </c:pt>
                <c:pt idx="5476">
                  <c:v>373.7</c:v>
                </c:pt>
                <c:pt idx="5477">
                  <c:v>373.75</c:v>
                </c:pt>
                <c:pt idx="5478">
                  <c:v>373.8</c:v>
                </c:pt>
                <c:pt idx="5479">
                  <c:v>373.85</c:v>
                </c:pt>
                <c:pt idx="5480">
                  <c:v>373.9</c:v>
                </c:pt>
                <c:pt idx="5481">
                  <c:v>373.95</c:v>
                </c:pt>
                <c:pt idx="5482">
                  <c:v>374</c:v>
                </c:pt>
                <c:pt idx="5483">
                  <c:v>374.05</c:v>
                </c:pt>
                <c:pt idx="5484">
                  <c:v>374.1</c:v>
                </c:pt>
                <c:pt idx="5485">
                  <c:v>374.15</c:v>
                </c:pt>
                <c:pt idx="5486">
                  <c:v>374.2</c:v>
                </c:pt>
                <c:pt idx="5487">
                  <c:v>374.25</c:v>
                </c:pt>
                <c:pt idx="5488">
                  <c:v>374.3</c:v>
                </c:pt>
                <c:pt idx="5489">
                  <c:v>374.35</c:v>
                </c:pt>
                <c:pt idx="5490">
                  <c:v>374.4</c:v>
                </c:pt>
                <c:pt idx="5491">
                  <c:v>374.45</c:v>
                </c:pt>
                <c:pt idx="5492">
                  <c:v>374.5</c:v>
                </c:pt>
                <c:pt idx="5493">
                  <c:v>374.55</c:v>
                </c:pt>
                <c:pt idx="5494">
                  <c:v>374.6</c:v>
                </c:pt>
                <c:pt idx="5495">
                  <c:v>374.65</c:v>
                </c:pt>
                <c:pt idx="5496">
                  <c:v>374.7</c:v>
                </c:pt>
                <c:pt idx="5497">
                  <c:v>374.75</c:v>
                </c:pt>
                <c:pt idx="5498">
                  <c:v>374.8</c:v>
                </c:pt>
                <c:pt idx="5499">
                  <c:v>374.85</c:v>
                </c:pt>
                <c:pt idx="5500">
                  <c:v>374.9</c:v>
                </c:pt>
                <c:pt idx="5501">
                  <c:v>374.95</c:v>
                </c:pt>
                <c:pt idx="5502">
                  <c:v>375</c:v>
                </c:pt>
                <c:pt idx="5503">
                  <c:v>375.05</c:v>
                </c:pt>
                <c:pt idx="5504">
                  <c:v>375.1</c:v>
                </c:pt>
                <c:pt idx="5505">
                  <c:v>375.15</c:v>
                </c:pt>
                <c:pt idx="5506">
                  <c:v>375.2</c:v>
                </c:pt>
                <c:pt idx="5507">
                  <c:v>375.25</c:v>
                </c:pt>
                <c:pt idx="5508">
                  <c:v>375.3</c:v>
                </c:pt>
                <c:pt idx="5509">
                  <c:v>375.35</c:v>
                </c:pt>
                <c:pt idx="5510">
                  <c:v>375.4</c:v>
                </c:pt>
                <c:pt idx="5511">
                  <c:v>375.45</c:v>
                </c:pt>
                <c:pt idx="5512">
                  <c:v>375.5</c:v>
                </c:pt>
                <c:pt idx="5513">
                  <c:v>375.55</c:v>
                </c:pt>
                <c:pt idx="5514">
                  <c:v>375.6</c:v>
                </c:pt>
                <c:pt idx="5515">
                  <c:v>375.65</c:v>
                </c:pt>
                <c:pt idx="5516">
                  <c:v>375.7</c:v>
                </c:pt>
                <c:pt idx="5517">
                  <c:v>375.75</c:v>
                </c:pt>
                <c:pt idx="5518">
                  <c:v>375.8</c:v>
                </c:pt>
                <c:pt idx="5519">
                  <c:v>375.85</c:v>
                </c:pt>
                <c:pt idx="5520">
                  <c:v>375.9</c:v>
                </c:pt>
                <c:pt idx="5521">
                  <c:v>375.95</c:v>
                </c:pt>
                <c:pt idx="5522">
                  <c:v>376</c:v>
                </c:pt>
                <c:pt idx="5523">
                  <c:v>376.05</c:v>
                </c:pt>
                <c:pt idx="5524">
                  <c:v>376.1</c:v>
                </c:pt>
                <c:pt idx="5525">
                  <c:v>376.15</c:v>
                </c:pt>
                <c:pt idx="5526">
                  <c:v>376.2</c:v>
                </c:pt>
                <c:pt idx="5527">
                  <c:v>376.25</c:v>
                </c:pt>
                <c:pt idx="5528">
                  <c:v>376.3</c:v>
                </c:pt>
                <c:pt idx="5529">
                  <c:v>376.35</c:v>
                </c:pt>
                <c:pt idx="5530">
                  <c:v>376.4</c:v>
                </c:pt>
                <c:pt idx="5531">
                  <c:v>376.45</c:v>
                </c:pt>
                <c:pt idx="5532">
                  <c:v>376.5</c:v>
                </c:pt>
                <c:pt idx="5533">
                  <c:v>376.55</c:v>
                </c:pt>
                <c:pt idx="5534">
                  <c:v>376.6</c:v>
                </c:pt>
                <c:pt idx="5535">
                  <c:v>376.65</c:v>
                </c:pt>
                <c:pt idx="5536">
                  <c:v>376.7</c:v>
                </c:pt>
                <c:pt idx="5537">
                  <c:v>376.75</c:v>
                </c:pt>
                <c:pt idx="5538">
                  <c:v>376.8</c:v>
                </c:pt>
                <c:pt idx="5539">
                  <c:v>376.85</c:v>
                </c:pt>
                <c:pt idx="5540">
                  <c:v>376.9</c:v>
                </c:pt>
                <c:pt idx="5541">
                  <c:v>376.95</c:v>
                </c:pt>
                <c:pt idx="5542">
                  <c:v>377</c:v>
                </c:pt>
                <c:pt idx="5543">
                  <c:v>377.05</c:v>
                </c:pt>
                <c:pt idx="5544">
                  <c:v>377.1</c:v>
                </c:pt>
                <c:pt idx="5545">
                  <c:v>377.15</c:v>
                </c:pt>
                <c:pt idx="5546">
                  <c:v>377.2</c:v>
                </c:pt>
                <c:pt idx="5547">
                  <c:v>377.25</c:v>
                </c:pt>
                <c:pt idx="5548">
                  <c:v>377.3</c:v>
                </c:pt>
                <c:pt idx="5549">
                  <c:v>377.35</c:v>
                </c:pt>
                <c:pt idx="5550">
                  <c:v>377.4</c:v>
                </c:pt>
                <c:pt idx="5551">
                  <c:v>377.45</c:v>
                </c:pt>
                <c:pt idx="5552">
                  <c:v>377.5</c:v>
                </c:pt>
                <c:pt idx="5553">
                  <c:v>377.55</c:v>
                </c:pt>
                <c:pt idx="5554">
                  <c:v>377.6</c:v>
                </c:pt>
                <c:pt idx="5555">
                  <c:v>377.65</c:v>
                </c:pt>
                <c:pt idx="5556">
                  <c:v>377.7</c:v>
                </c:pt>
                <c:pt idx="5557">
                  <c:v>377.75</c:v>
                </c:pt>
                <c:pt idx="5558">
                  <c:v>377.8</c:v>
                </c:pt>
                <c:pt idx="5559">
                  <c:v>377.85</c:v>
                </c:pt>
                <c:pt idx="5560">
                  <c:v>377.9</c:v>
                </c:pt>
                <c:pt idx="5561">
                  <c:v>377.95</c:v>
                </c:pt>
                <c:pt idx="5562">
                  <c:v>378</c:v>
                </c:pt>
                <c:pt idx="5563">
                  <c:v>378.05</c:v>
                </c:pt>
                <c:pt idx="5564">
                  <c:v>378.1</c:v>
                </c:pt>
                <c:pt idx="5565">
                  <c:v>378.15</c:v>
                </c:pt>
                <c:pt idx="5566">
                  <c:v>378.2</c:v>
                </c:pt>
                <c:pt idx="5567">
                  <c:v>378.25</c:v>
                </c:pt>
                <c:pt idx="5568">
                  <c:v>378.3</c:v>
                </c:pt>
                <c:pt idx="5569">
                  <c:v>378.35</c:v>
                </c:pt>
                <c:pt idx="5570">
                  <c:v>378.4</c:v>
                </c:pt>
                <c:pt idx="5571">
                  <c:v>378.45</c:v>
                </c:pt>
                <c:pt idx="5572">
                  <c:v>378.5</c:v>
                </c:pt>
                <c:pt idx="5573">
                  <c:v>378.55</c:v>
                </c:pt>
                <c:pt idx="5574">
                  <c:v>378.6</c:v>
                </c:pt>
                <c:pt idx="5575">
                  <c:v>378.65</c:v>
                </c:pt>
                <c:pt idx="5576">
                  <c:v>378.7</c:v>
                </c:pt>
                <c:pt idx="5577">
                  <c:v>378.75</c:v>
                </c:pt>
                <c:pt idx="5578">
                  <c:v>378.8</c:v>
                </c:pt>
                <c:pt idx="5579">
                  <c:v>378.85</c:v>
                </c:pt>
                <c:pt idx="5580">
                  <c:v>378.9</c:v>
                </c:pt>
                <c:pt idx="5581">
                  <c:v>378.95</c:v>
                </c:pt>
                <c:pt idx="5582">
                  <c:v>379</c:v>
                </c:pt>
                <c:pt idx="5583">
                  <c:v>379.05</c:v>
                </c:pt>
                <c:pt idx="5584">
                  <c:v>379.1</c:v>
                </c:pt>
                <c:pt idx="5585">
                  <c:v>379.15</c:v>
                </c:pt>
                <c:pt idx="5586">
                  <c:v>379.2</c:v>
                </c:pt>
                <c:pt idx="5587">
                  <c:v>379.25</c:v>
                </c:pt>
                <c:pt idx="5588">
                  <c:v>379.3</c:v>
                </c:pt>
                <c:pt idx="5589">
                  <c:v>379.35</c:v>
                </c:pt>
                <c:pt idx="5590">
                  <c:v>379.4</c:v>
                </c:pt>
                <c:pt idx="5591">
                  <c:v>379.45</c:v>
                </c:pt>
                <c:pt idx="5592">
                  <c:v>379.5</c:v>
                </c:pt>
                <c:pt idx="5593">
                  <c:v>379.55</c:v>
                </c:pt>
                <c:pt idx="5594">
                  <c:v>379.6</c:v>
                </c:pt>
                <c:pt idx="5595">
                  <c:v>379.65</c:v>
                </c:pt>
                <c:pt idx="5596">
                  <c:v>379.7</c:v>
                </c:pt>
                <c:pt idx="5597">
                  <c:v>379.75</c:v>
                </c:pt>
                <c:pt idx="5598">
                  <c:v>379.8</c:v>
                </c:pt>
                <c:pt idx="5599">
                  <c:v>379.85</c:v>
                </c:pt>
                <c:pt idx="5600">
                  <c:v>379.9</c:v>
                </c:pt>
                <c:pt idx="5601">
                  <c:v>379.95</c:v>
                </c:pt>
                <c:pt idx="5602">
                  <c:v>380</c:v>
                </c:pt>
                <c:pt idx="5603">
                  <c:v>380.05</c:v>
                </c:pt>
                <c:pt idx="5604">
                  <c:v>380.1</c:v>
                </c:pt>
                <c:pt idx="5605">
                  <c:v>380.15</c:v>
                </c:pt>
                <c:pt idx="5606">
                  <c:v>380.2</c:v>
                </c:pt>
                <c:pt idx="5607">
                  <c:v>380.25</c:v>
                </c:pt>
                <c:pt idx="5608">
                  <c:v>380.3</c:v>
                </c:pt>
                <c:pt idx="5609">
                  <c:v>380.35</c:v>
                </c:pt>
                <c:pt idx="5610">
                  <c:v>380.4</c:v>
                </c:pt>
                <c:pt idx="5611">
                  <c:v>380.45</c:v>
                </c:pt>
                <c:pt idx="5612">
                  <c:v>380.5</c:v>
                </c:pt>
                <c:pt idx="5613">
                  <c:v>380.55</c:v>
                </c:pt>
                <c:pt idx="5614">
                  <c:v>380.6</c:v>
                </c:pt>
                <c:pt idx="5615">
                  <c:v>380.65</c:v>
                </c:pt>
                <c:pt idx="5616">
                  <c:v>380.7</c:v>
                </c:pt>
                <c:pt idx="5617">
                  <c:v>380.75</c:v>
                </c:pt>
                <c:pt idx="5618">
                  <c:v>380.8</c:v>
                </c:pt>
                <c:pt idx="5619">
                  <c:v>380.85</c:v>
                </c:pt>
                <c:pt idx="5620">
                  <c:v>380.9</c:v>
                </c:pt>
                <c:pt idx="5621">
                  <c:v>380.95</c:v>
                </c:pt>
                <c:pt idx="5622">
                  <c:v>381</c:v>
                </c:pt>
                <c:pt idx="5623">
                  <c:v>381.05</c:v>
                </c:pt>
                <c:pt idx="5624">
                  <c:v>381.1</c:v>
                </c:pt>
                <c:pt idx="5625">
                  <c:v>381.15</c:v>
                </c:pt>
                <c:pt idx="5626">
                  <c:v>381.2</c:v>
                </c:pt>
                <c:pt idx="5627">
                  <c:v>381.25</c:v>
                </c:pt>
                <c:pt idx="5628">
                  <c:v>381.3</c:v>
                </c:pt>
                <c:pt idx="5629">
                  <c:v>381.35</c:v>
                </c:pt>
                <c:pt idx="5630">
                  <c:v>381.4</c:v>
                </c:pt>
                <c:pt idx="5631">
                  <c:v>381.45</c:v>
                </c:pt>
                <c:pt idx="5632">
                  <c:v>381.5</c:v>
                </c:pt>
                <c:pt idx="5633">
                  <c:v>381.55</c:v>
                </c:pt>
                <c:pt idx="5634">
                  <c:v>381.6</c:v>
                </c:pt>
                <c:pt idx="5635">
                  <c:v>381.65</c:v>
                </c:pt>
                <c:pt idx="5636">
                  <c:v>381.7</c:v>
                </c:pt>
                <c:pt idx="5637">
                  <c:v>381.75</c:v>
                </c:pt>
                <c:pt idx="5638">
                  <c:v>381.8</c:v>
                </c:pt>
                <c:pt idx="5639">
                  <c:v>381.85</c:v>
                </c:pt>
                <c:pt idx="5640">
                  <c:v>381.9</c:v>
                </c:pt>
                <c:pt idx="5641">
                  <c:v>381.95</c:v>
                </c:pt>
                <c:pt idx="5642">
                  <c:v>382</c:v>
                </c:pt>
                <c:pt idx="5643">
                  <c:v>382.05</c:v>
                </c:pt>
                <c:pt idx="5644">
                  <c:v>382.1</c:v>
                </c:pt>
                <c:pt idx="5645">
                  <c:v>382.15</c:v>
                </c:pt>
                <c:pt idx="5646">
                  <c:v>382.2</c:v>
                </c:pt>
                <c:pt idx="5647">
                  <c:v>382.25</c:v>
                </c:pt>
                <c:pt idx="5648">
                  <c:v>382.3</c:v>
                </c:pt>
                <c:pt idx="5649">
                  <c:v>382.35</c:v>
                </c:pt>
                <c:pt idx="5650">
                  <c:v>382.4</c:v>
                </c:pt>
                <c:pt idx="5651">
                  <c:v>382.45</c:v>
                </c:pt>
                <c:pt idx="5652">
                  <c:v>382.5</c:v>
                </c:pt>
                <c:pt idx="5653">
                  <c:v>382.55</c:v>
                </c:pt>
                <c:pt idx="5654">
                  <c:v>382.6</c:v>
                </c:pt>
                <c:pt idx="5655">
                  <c:v>382.65</c:v>
                </c:pt>
                <c:pt idx="5656">
                  <c:v>382.7</c:v>
                </c:pt>
                <c:pt idx="5657">
                  <c:v>382.75</c:v>
                </c:pt>
                <c:pt idx="5658">
                  <c:v>382.8</c:v>
                </c:pt>
                <c:pt idx="5659">
                  <c:v>382.85</c:v>
                </c:pt>
                <c:pt idx="5660">
                  <c:v>382.9</c:v>
                </c:pt>
                <c:pt idx="5661">
                  <c:v>382.95</c:v>
                </c:pt>
                <c:pt idx="5662">
                  <c:v>383</c:v>
                </c:pt>
                <c:pt idx="5663">
                  <c:v>383.05</c:v>
                </c:pt>
                <c:pt idx="5664">
                  <c:v>383.1</c:v>
                </c:pt>
                <c:pt idx="5665">
                  <c:v>383.15</c:v>
                </c:pt>
                <c:pt idx="5666">
                  <c:v>383.2</c:v>
                </c:pt>
                <c:pt idx="5667">
                  <c:v>383.25</c:v>
                </c:pt>
                <c:pt idx="5668">
                  <c:v>383.3</c:v>
                </c:pt>
                <c:pt idx="5669">
                  <c:v>383.35</c:v>
                </c:pt>
                <c:pt idx="5670">
                  <c:v>383.4</c:v>
                </c:pt>
                <c:pt idx="5671">
                  <c:v>383.45</c:v>
                </c:pt>
                <c:pt idx="5672">
                  <c:v>383.5</c:v>
                </c:pt>
                <c:pt idx="5673">
                  <c:v>383.55</c:v>
                </c:pt>
                <c:pt idx="5674">
                  <c:v>383.6</c:v>
                </c:pt>
                <c:pt idx="5675">
                  <c:v>383.65</c:v>
                </c:pt>
                <c:pt idx="5676">
                  <c:v>383.7</c:v>
                </c:pt>
                <c:pt idx="5677">
                  <c:v>383.75</c:v>
                </c:pt>
                <c:pt idx="5678">
                  <c:v>383.8</c:v>
                </c:pt>
                <c:pt idx="5679">
                  <c:v>383.85</c:v>
                </c:pt>
                <c:pt idx="5680">
                  <c:v>383.9</c:v>
                </c:pt>
                <c:pt idx="5681">
                  <c:v>383.95</c:v>
                </c:pt>
                <c:pt idx="5682">
                  <c:v>384</c:v>
                </c:pt>
                <c:pt idx="5683">
                  <c:v>384.05</c:v>
                </c:pt>
                <c:pt idx="5684">
                  <c:v>384.1</c:v>
                </c:pt>
                <c:pt idx="5685">
                  <c:v>384.15</c:v>
                </c:pt>
                <c:pt idx="5686">
                  <c:v>384.2</c:v>
                </c:pt>
                <c:pt idx="5687">
                  <c:v>384.25</c:v>
                </c:pt>
                <c:pt idx="5688">
                  <c:v>384.3</c:v>
                </c:pt>
                <c:pt idx="5689">
                  <c:v>384.35</c:v>
                </c:pt>
                <c:pt idx="5690">
                  <c:v>384.4</c:v>
                </c:pt>
                <c:pt idx="5691">
                  <c:v>384.45</c:v>
                </c:pt>
                <c:pt idx="5692">
                  <c:v>384.5</c:v>
                </c:pt>
                <c:pt idx="5693">
                  <c:v>384.55</c:v>
                </c:pt>
                <c:pt idx="5694">
                  <c:v>384.6</c:v>
                </c:pt>
                <c:pt idx="5695">
                  <c:v>384.65</c:v>
                </c:pt>
                <c:pt idx="5696">
                  <c:v>384.7</c:v>
                </c:pt>
                <c:pt idx="5697">
                  <c:v>384.75</c:v>
                </c:pt>
                <c:pt idx="5698">
                  <c:v>384.8</c:v>
                </c:pt>
                <c:pt idx="5699">
                  <c:v>384.85</c:v>
                </c:pt>
                <c:pt idx="5700">
                  <c:v>384.9</c:v>
                </c:pt>
                <c:pt idx="5701">
                  <c:v>384.95</c:v>
                </c:pt>
                <c:pt idx="5702">
                  <c:v>385</c:v>
                </c:pt>
                <c:pt idx="5703">
                  <c:v>385.05</c:v>
                </c:pt>
                <c:pt idx="5704">
                  <c:v>385.1</c:v>
                </c:pt>
                <c:pt idx="5705">
                  <c:v>385.15</c:v>
                </c:pt>
                <c:pt idx="5706">
                  <c:v>385.2</c:v>
                </c:pt>
                <c:pt idx="5707">
                  <c:v>385.25</c:v>
                </c:pt>
                <c:pt idx="5708">
                  <c:v>385.3</c:v>
                </c:pt>
                <c:pt idx="5709">
                  <c:v>385.35</c:v>
                </c:pt>
                <c:pt idx="5710">
                  <c:v>385.4</c:v>
                </c:pt>
                <c:pt idx="5711">
                  <c:v>385.45</c:v>
                </c:pt>
                <c:pt idx="5712">
                  <c:v>385.5</c:v>
                </c:pt>
                <c:pt idx="5713">
                  <c:v>385.55</c:v>
                </c:pt>
                <c:pt idx="5714">
                  <c:v>385.6</c:v>
                </c:pt>
                <c:pt idx="5715">
                  <c:v>385.65</c:v>
                </c:pt>
                <c:pt idx="5716">
                  <c:v>385.7</c:v>
                </c:pt>
                <c:pt idx="5717">
                  <c:v>385.75</c:v>
                </c:pt>
                <c:pt idx="5718">
                  <c:v>385.8</c:v>
                </c:pt>
                <c:pt idx="5719">
                  <c:v>385.85</c:v>
                </c:pt>
                <c:pt idx="5720">
                  <c:v>385.9</c:v>
                </c:pt>
                <c:pt idx="5721">
                  <c:v>385.95</c:v>
                </c:pt>
                <c:pt idx="5722">
                  <c:v>386</c:v>
                </c:pt>
                <c:pt idx="5723">
                  <c:v>386.05</c:v>
                </c:pt>
                <c:pt idx="5724">
                  <c:v>386.1</c:v>
                </c:pt>
                <c:pt idx="5725">
                  <c:v>386.15</c:v>
                </c:pt>
                <c:pt idx="5726">
                  <c:v>386.2</c:v>
                </c:pt>
                <c:pt idx="5727">
                  <c:v>386.25</c:v>
                </c:pt>
                <c:pt idx="5728">
                  <c:v>386.3</c:v>
                </c:pt>
                <c:pt idx="5729">
                  <c:v>386.35</c:v>
                </c:pt>
                <c:pt idx="5730">
                  <c:v>386.4</c:v>
                </c:pt>
                <c:pt idx="5731">
                  <c:v>386.45</c:v>
                </c:pt>
                <c:pt idx="5732">
                  <c:v>386.5</c:v>
                </c:pt>
                <c:pt idx="5733">
                  <c:v>386.55</c:v>
                </c:pt>
                <c:pt idx="5734">
                  <c:v>386.6</c:v>
                </c:pt>
                <c:pt idx="5735">
                  <c:v>386.65</c:v>
                </c:pt>
                <c:pt idx="5736">
                  <c:v>386.7</c:v>
                </c:pt>
                <c:pt idx="5737">
                  <c:v>386.75</c:v>
                </c:pt>
                <c:pt idx="5738">
                  <c:v>386.8</c:v>
                </c:pt>
                <c:pt idx="5739">
                  <c:v>386.85</c:v>
                </c:pt>
                <c:pt idx="5740">
                  <c:v>386.9</c:v>
                </c:pt>
                <c:pt idx="5741">
                  <c:v>386.95</c:v>
                </c:pt>
                <c:pt idx="5742">
                  <c:v>387</c:v>
                </c:pt>
                <c:pt idx="5743">
                  <c:v>387.05</c:v>
                </c:pt>
                <c:pt idx="5744">
                  <c:v>387.1</c:v>
                </c:pt>
                <c:pt idx="5745">
                  <c:v>387.15</c:v>
                </c:pt>
                <c:pt idx="5746">
                  <c:v>387.2</c:v>
                </c:pt>
                <c:pt idx="5747">
                  <c:v>387.25</c:v>
                </c:pt>
                <c:pt idx="5748">
                  <c:v>387.3</c:v>
                </c:pt>
                <c:pt idx="5749">
                  <c:v>387.35</c:v>
                </c:pt>
                <c:pt idx="5750">
                  <c:v>387.4</c:v>
                </c:pt>
                <c:pt idx="5751">
                  <c:v>387.45</c:v>
                </c:pt>
                <c:pt idx="5752">
                  <c:v>387.5</c:v>
                </c:pt>
                <c:pt idx="5753">
                  <c:v>387.55</c:v>
                </c:pt>
                <c:pt idx="5754">
                  <c:v>387.6</c:v>
                </c:pt>
                <c:pt idx="5755">
                  <c:v>387.65</c:v>
                </c:pt>
                <c:pt idx="5756">
                  <c:v>387.7</c:v>
                </c:pt>
                <c:pt idx="5757">
                  <c:v>387.75</c:v>
                </c:pt>
                <c:pt idx="5758">
                  <c:v>387.8</c:v>
                </c:pt>
                <c:pt idx="5759">
                  <c:v>387.85</c:v>
                </c:pt>
                <c:pt idx="5760">
                  <c:v>387.9</c:v>
                </c:pt>
                <c:pt idx="5761">
                  <c:v>387.95</c:v>
                </c:pt>
                <c:pt idx="5762">
                  <c:v>388</c:v>
                </c:pt>
                <c:pt idx="5763">
                  <c:v>388.05</c:v>
                </c:pt>
                <c:pt idx="5764">
                  <c:v>388.1</c:v>
                </c:pt>
                <c:pt idx="5765">
                  <c:v>388.15</c:v>
                </c:pt>
                <c:pt idx="5766">
                  <c:v>388.2</c:v>
                </c:pt>
                <c:pt idx="5767">
                  <c:v>388.25</c:v>
                </c:pt>
                <c:pt idx="5768">
                  <c:v>388.3</c:v>
                </c:pt>
                <c:pt idx="5769">
                  <c:v>388.35</c:v>
                </c:pt>
                <c:pt idx="5770">
                  <c:v>388.4</c:v>
                </c:pt>
                <c:pt idx="5771">
                  <c:v>388.45</c:v>
                </c:pt>
                <c:pt idx="5772">
                  <c:v>388.5</c:v>
                </c:pt>
                <c:pt idx="5773">
                  <c:v>388.55</c:v>
                </c:pt>
                <c:pt idx="5774">
                  <c:v>388.6</c:v>
                </c:pt>
                <c:pt idx="5775">
                  <c:v>388.65</c:v>
                </c:pt>
                <c:pt idx="5776">
                  <c:v>388.7</c:v>
                </c:pt>
                <c:pt idx="5777">
                  <c:v>388.75</c:v>
                </c:pt>
                <c:pt idx="5778">
                  <c:v>388.8</c:v>
                </c:pt>
                <c:pt idx="5779">
                  <c:v>388.85</c:v>
                </c:pt>
                <c:pt idx="5780">
                  <c:v>388.9</c:v>
                </c:pt>
                <c:pt idx="5781">
                  <c:v>388.95</c:v>
                </c:pt>
                <c:pt idx="5782">
                  <c:v>389</c:v>
                </c:pt>
                <c:pt idx="5783">
                  <c:v>389.05</c:v>
                </c:pt>
                <c:pt idx="5784">
                  <c:v>389.1</c:v>
                </c:pt>
                <c:pt idx="5785">
                  <c:v>389.15</c:v>
                </c:pt>
                <c:pt idx="5786">
                  <c:v>389.2</c:v>
                </c:pt>
                <c:pt idx="5787">
                  <c:v>389.25</c:v>
                </c:pt>
                <c:pt idx="5788">
                  <c:v>389.3</c:v>
                </c:pt>
                <c:pt idx="5789">
                  <c:v>389.35</c:v>
                </c:pt>
                <c:pt idx="5790">
                  <c:v>389.4</c:v>
                </c:pt>
                <c:pt idx="5791">
                  <c:v>389.45</c:v>
                </c:pt>
                <c:pt idx="5792">
                  <c:v>389.5</c:v>
                </c:pt>
                <c:pt idx="5793">
                  <c:v>389.55</c:v>
                </c:pt>
                <c:pt idx="5794">
                  <c:v>389.6</c:v>
                </c:pt>
                <c:pt idx="5795">
                  <c:v>389.65</c:v>
                </c:pt>
                <c:pt idx="5796">
                  <c:v>389.7</c:v>
                </c:pt>
                <c:pt idx="5797">
                  <c:v>389.75</c:v>
                </c:pt>
                <c:pt idx="5798">
                  <c:v>389.8</c:v>
                </c:pt>
                <c:pt idx="5799">
                  <c:v>389.85</c:v>
                </c:pt>
                <c:pt idx="5800">
                  <c:v>389.9</c:v>
                </c:pt>
                <c:pt idx="5801">
                  <c:v>389.95</c:v>
                </c:pt>
                <c:pt idx="5802">
                  <c:v>390</c:v>
                </c:pt>
                <c:pt idx="5803">
                  <c:v>390.05</c:v>
                </c:pt>
                <c:pt idx="5804">
                  <c:v>390.1</c:v>
                </c:pt>
                <c:pt idx="5805">
                  <c:v>390.15</c:v>
                </c:pt>
                <c:pt idx="5806">
                  <c:v>390.2</c:v>
                </c:pt>
                <c:pt idx="5807">
                  <c:v>390.25</c:v>
                </c:pt>
                <c:pt idx="5808">
                  <c:v>390.3</c:v>
                </c:pt>
                <c:pt idx="5809">
                  <c:v>390.35</c:v>
                </c:pt>
                <c:pt idx="5810">
                  <c:v>390.4</c:v>
                </c:pt>
                <c:pt idx="5811">
                  <c:v>390.45</c:v>
                </c:pt>
                <c:pt idx="5812">
                  <c:v>390.5</c:v>
                </c:pt>
                <c:pt idx="5813">
                  <c:v>390.55</c:v>
                </c:pt>
                <c:pt idx="5814">
                  <c:v>390.6</c:v>
                </c:pt>
                <c:pt idx="5815">
                  <c:v>390.65</c:v>
                </c:pt>
                <c:pt idx="5816">
                  <c:v>390.7</c:v>
                </c:pt>
                <c:pt idx="5817">
                  <c:v>390.75</c:v>
                </c:pt>
                <c:pt idx="5818">
                  <c:v>390.8</c:v>
                </c:pt>
                <c:pt idx="5819">
                  <c:v>390.85</c:v>
                </c:pt>
                <c:pt idx="5820">
                  <c:v>390.9</c:v>
                </c:pt>
                <c:pt idx="5821">
                  <c:v>390.95</c:v>
                </c:pt>
                <c:pt idx="5822">
                  <c:v>391</c:v>
                </c:pt>
                <c:pt idx="5823">
                  <c:v>391.05</c:v>
                </c:pt>
                <c:pt idx="5824">
                  <c:v>391.1</c:v>
                </c:pt>
                <c:pt idx="5825">
                  <c:v>391.15</c:v>
                </c:pt>
                <c:pt idx="5826">
                  <c:v>391.2</c:v>
                </c:pt>
                <c:pt idx="5827">
                  <c:v>391.25</c:v>
                </c:pt>
                <c:pt idx="5828">
                  <c:v>391.3</c:v>
                </c:pt>
                <c:pt idx="5829">
                  <c:v>391.35</c:v>
                </c:pt>
                <c:pt idx="5830">
                  <c:v>391.4</c:v>
                </c:pt>
                <c:pt idx="5831">
                  <c:v>391.45</c:v>
                </c:pt>
                <c:pt idx="5832">
                  <c:v>391.5</c:v>
                </c:pt>
                <c:pt idx="5833">
                  <c:v>391.55</c:v>
                </c:pt>
                <c:pt idx="5834">
                  <c:v>391.6</c:v>
                </c:pt>
                <c:pt idx="5835">
                  <c:v>391.65</c:v>
                </c:pt>
                <c:pt idx="5836">
                  <c:v>391.7</c:v>
                </c:pt>
                <c:pt idx="5837">
                  <c:v>391.75</c:v>
                </c:pt>
                <c:pt idx="5838">
                  <c:v>391.8</c:v>
                </c:pt>
                <c:pt idx="5839">
                  <c:v>391.85</c:v>
                </c:pt>
                <c:pt idx="5840">
                  <c:v>391.9</c:v>
                </c:pt>
                <c:pt idx="5841">
                  <c:v>391.95</c:v>
                </c:pt>
                <c:pt idx="5842">
                  <c:v>392</c:v>
                </c:pt>
                <c:pt idx="5843">
                  <c:v>392.05</c:v>
                </c:pt>
                <c:pt idx="5844">
                  <c:v>392.1</c:v>
                </c:pt>
                <c:pt idx="5845">
                  <c:v>392.15</c:v>
                </c:pt>
                <c:pt idx="5846">
                  <c:v>392.2</c:v>
                </c:pt>
                <c:pt idx="5847">
                  <c:v>392.25</c:v>
                </c:pt>
                <c:pt idx="5848">
                  <c:v>392.3</c:v>
                </c:pt>
                <c:pt idx="5849">
                  <c:v>392.35</c:v>
                </c:pt>
                <c:pt idx="5850">
                  <c:v>392.4</c:v>
                </c:pt>
                <c:pt idx="5851">
                  <c:v>392.45</c:v>
                </c:pt>
                <c:pt idx="5852">
                  <c:v>392.5</c:v>
                </c:pt>
                <c:pt idx="5853">
                  <c:v>392.55</c:v>
                </c:pt>
                <c:pt idx="5854">
                  <c:v>392.6</c:v>
                </c:pt>
                <c:pt idx="5855">
                  <c:v>392.65</c:v>
                </c:pt>
                <c:pt idx="5856">
                  <c:v>392.7</c:v>
                </c:pt>
                <c:pt idx="5857">
                  <c:v>392.75</c:v>
                </c:pt>
                <c:pt idx="5858">
                  <c:v>392.8</c:v>
                </c:pt>
                <c:pt idx="5859">
                  <c:v>392.85</c:v>
                </c:pt>
                <c:pt idx="5860">
                  <c:v>392.9</c:v>
                </c:pt>
                <c:pt idx="5861">
                  <c:v>392.95</c:v>
                </c:pt>
                <c:pt idx="5862">
                  <c:v>393</c:v>
                </c:pt>
                <c:pt idx="5863">
                  <c:v>393.05</c:v>
                </c:pt>
                <c:pt idx="5864">
                  <c:v>393.1</c:v>
                </c:pt>
                <c:pt idx="5865">
                  <c:v>393.15</c:v>
                </c:pt>
                <c:pt idx="5866">
                  <c:v>393.2</c:v>
                </c:pt>
                <c:pt idx="5867">
                  <c:v>393.25</c:v>
                </c:pt>
                <c:pt idx="5868">
                  <c:v>393.3</c:v>
                </c:pt>
                <c:pt idx="5869">
                  <c:v>393.35</c:v>
                </c:pt>
                <c:pt idx="5870">
                  <c:v>393.4</c:v>
                </c:pt>
                <c:pt idx="5871">
                  <c:v>393.45</c:v>
                </c:pt>
                <c:pt idx="5872">
                  <c:v>393.5</c:v>
                </c:pt>
                <c:pt idx="5873">
                  <c:v>393.55</c:v>
                </c:pt>
                <c:pt idx="5874">
                  <c:v>393.6</c:v>
                </c:pt>
                <c:pt idx="5875">
                  <c:v>393.65</c:v>
                </c:pt>
                <c:pt idx="5876">
                  <c:v>393.7</c:v>
                </c:pt>
                <c:pt idx="5877">
                  <c:v>393.75</c:v>
                </c:pt>
                <c:pt idx="5878">
                  <c:v>393.8</c:v>
                </c:pt>
                <c:pt idx="5879">
                  <c:v>393.85</c:v>
                </c:pt>
                <c:pt idx="5880">
                  <c:v>393.9</c:v>
                </c:pt>
                <c:pt idx="5881">
                  <c:v>393.95</c:v>
                </c:pt>
                <c:pt idx="5882">
                  <c:v>394</c:v>
                </c:pt>
                <c:pt idx="5883">
                  <c:v>394.05</c:v>
                </c:pt>
                <c:pt idx="5884">
                  <c:v>394.1</c:v>
                </c:pt>
                <c:pt idx="5885">
                  <c:v>394.15</c:v>
                </c:pt>
                <c:pt idx="5886">
                  <c:v>394.2</c:v>
                </c:pt>
                <c:pt idx="5887">
                  <c:v>394.25</c:v>
                </c:pt>
                <c:pt idx="5888">
                  <c:v>394.3</c:v>
                </c:pt>
                <c:pt idx="5889">
                  <c:v>394.35</c:v>
                </c:pt>
                <c:pt idx="5890">
                  <c:v>394.4</c:v>
                </c:pt>
                <c:pt idx="5891">
                  <c:v>394.45</c:v>
                </c:pt>
                <c:pt idx="5892">
                  <c:v>394.5</c:v>
                </c:pt>
                <c:pt idx="5893">
                  <c:v>394.55</c:v>
                </c:pt>
                <c:pt idx="5894">
                  <c:v>394.6</c:v>
                </c:pt>
                <c:pt idx="5895">
                  <c:v>394.65</c:v>
                </c:pt>
                <c:pt idx="5896">
                  <c:v>394.7</c:v>
                </c:pt>
                <c:pt idx="5897">
                  <c:v>394.75</c:v>
                </c:pt>
                <c:pt idx="5898">
                  <c:v>394.8</c:v>
                </c:pt>
                <c:pt idx="5899">
                  <c:v>394.85</c:v>
                </c:pt>
                <c:pt idx="5900">
                  <c:v>394.9</c:v>
                </c:pt>
                <c:pt idx="5901">
                  <c:v>394.95</c:v>
                </c:pt>
                <c:pt idx="5902">
                  <c:v>395</c:v>
                </c:pt>
                <c:pt idx="5903">
                  <c:v>395.05</c:v>
                </c:pt>
                <c:pt idx="5904">
                  <c:v>395.1</c:v>
                </c:pt>
                <c:pt idx="5905">
                  <c:v>395.15</c:v>
                </c:pt>
                <c:pt idx="5906">
                  <c:v>395.2</c:v>
                </c:pt>
                <c:pt idx="5907">
                  <c:v>395.25</c:v>
                </c:pt>
                <c:pt idx="5908">
                  <c:v>395.3</c:v>
                </c:pt>
                <c:pt idx="5909">
                  <c:v>395.35</c:v>
                </c:pt>
                <c:pt idx="5910">
                  <c:v>395.4</c:v>
                </c:pt>
                <c:pt idx="5911">
                  <c:v>395.45</c:v>
                </c:pt>
                <c:pt idx="5912">
                  <c:v>395.5</c:v>
                </c:pt>
                <c:pt idx="5913">
                  <c:v>395.55</c:v>
                </c:pt>
                <c:pt idx="5914">
                  <c:v>395.6</c:v>
                </c:pt>
                <c:pt idx="5915">
                  <c:v>395.65</c:v>
                </c:pt>
                <c:pt idx="5916">
                  <c:v>395.7</c:v>
                </c:pt>
                <c:pt idx="5917">
                  <c:v>395.75</c:v>
                </c:pt>
                <c:pt idx="5918">
                  <c:v>395.8</c:v>
                </c:pt>
                <c:pt idx="5919">
                  <c:v>395.85</c:v>
                </c:pt>
                <c:pt idx="5920">
                  <c:v>395.9</c:v>
                </c:pt>
                <c:pt idx="5921">
                  <c:v>395.95</c:v>
                </c:pt>
                <c:pt idx="5922">
                  <c:v>396</c:v>
                </c:pt>
                <c:pt idx="5923">
                  <c:v>396.05</c:v>
                </c:pt>
                <c:pt idx="5924">
                  <c:v>396.1</c:v>
                </c:pt>
                <c:pt idx="5925">
                  <c:v>396.15</c:v>
                </c:pt>
                <c:pt idx="5926">
                  <c:v>396.2</c:v>
                </c:pt>
                <c:pt idx="5927">
                  <c:v>396.25</c:v>
                </c:pt>
                <c:pt idx="5928">
                  <c:v>396.3</c:v>
                </c:pt>
                <c:pt idx="5929">
                  <c:v>396.35</c:v>
                </c:pt>
                <c:pt idx="5930">
                  <c:v>396.4</c:v>
                </c:pt>
                <c:pt idx="5931">
                  <c:v>396.45</c:v>
                </c:pt>
                <c:pt idx="5932">
                  <c:v>396.5</c:v>
                </c:pt>
                <c:pt idx="5933">
                  <c:v>396.55</c:v>
                </c:pt>
                <c:pt idx="5934">
                  <c:v>396.6</c:v>
                </c:pt>
                <c:pt idx="5935">
                  <c:v>396.65</c:v>
                </c:pt>
                <c:pt idx="5936">
                  <c:v>396.7</c:v>
                </c:pt>
                <c:pt idx="5937">
                  <c:v>396.75</c:v>
                </c:pt>
                <c:pt idx="5938">
                  <c:v>396.8</c:v>
                </c:pt>
                <c:pt idx="5939">
                  <c:v>396.85</c:v>
                </c:pt>
                <c:pt idx="5940">
                  <c:v>396.9</c:v>
                </c:pt>
                <c:pt idx="5941">
                  <c:v>396.95</c:v>
                </c:pt>
                <c:pt idx="5942">
                  <c:v>397</c:v>
                </c:pt>
                <c:pt idx="5943">
                  <c:v>397.05</c:v>
                </c:pt>
                <c:pt idx="5944">
                  <c:v>397.1</c:v>
                </c:pt>
                <c:pt idx="5945">
                  <c:v>397.15</c:v>
                </c:pt>
                <c:pt idx="5946">
                  <c:v>397.2</c:v>
                </c:pt>
                <c:pt idx="5947">
                  <c:v>397.25</c:v>
                </c:pt>
                <c:pt idx="5948">
                  <c:v>397.3</c:v>
                </c:pt>
                <c:pt idx="5949">
                  <c:v>397.35</c:v>
                </c:pt>
                <c:pt idx="5950">
                  <c:v>397.4</c:v>
                </c:pt>
                <c:pt idx="5951">
                  <c:v>397.45</c:v>
                </c:pt>
                <c:pt idx="5952">
                  <c:v>397.5</c:v>
                </c:pt>
                <c:pt idx="5953">
                  <c:v>397.55</c:v>
                </c:pt>
                <c:pt idx="5954">
                  <c:v>397.6</c:v>
                </c:pt>
                <c:pt idx="5955">
                  <c:v>397.65</c:v>
                </c:pt>
                <c:pt idx="5956">
                  <c:v>397.7</c:v>
                </c:pt>
                <c:pt idx="5957">
                  <c:v>397.75</c:v>
                </c:pt>
                <c:pt idx="5958">
                  <c:v>397.8</c:v>
                </c:pt>
                <c:pt idx="5959">
                  <c:v>397.85</c:v>
                </c:pt>
                <c:pt idx="5960">
                  <c:v>397.9</c:v>
                </c:pt>
                <c:pt idx="5961">
                  <c:v>397.95</c:v>
                </c:pt>
                <c:pt idx="5962">
                  <c:v>398</c:v>
                </c:pt>
                <c:pt idx="5963">
                  <c:v>398.05</c:v>
                </c:pt>
                <c:pt idx="5964">
                  <c:v>398.1</c:v>
                </c:pt>
                <c:pt idx="5965">
                  <c:v>398.15</c:v>
                </c:pt>
                <c:pt idx="5966">
                  <c:v>398.2</c:v>
                </c:pt>
                <c:pt idx="5967">
                  <c:v>398.25</c:v>
                </c:pt>
                <c:pt idx="5968">
                  <c:v>398.3</c:v>
                </c:pt>
                <c:pt idx="5969">
                  <c:v>398.35</c:v>
                </c:pt>
                <c:pt idx="5970">
                  <c:v>398.4</c:v>
                </c:pt>
                <c:pt idx="5971">
                  <c:v>398.45</c:v>
                </c:pt>
                <c:pt idx="5972">
                  <c:v>398.5</c:v>
                </c:pt>
                <c:pt idx="5973">
                  <c:v>398.55</c:v>
                </c:pt>
                <c:pt idx="5974">
                  <c:v>398.6</c:v>
                </c:pt>
                <c:pt idx="5975">
                  <c:v>398.65</c:v>
                </c:pt>
                <c:pt idx="5976">
                  <c:v>398.7</c:v>
                </c:pt>
                <c:pt idx="5977">
                  <c:v>398.75</c:v>
                </c:pt>
                <c:pt idx="5978">
                  <c:v>398.8</c:v>
                </c:pt>
                <c:pt idx="5979">
                  <c:v>398.85</c:v>
                </c:pt>
                <c:pt idx="5980">
                  <c:v>398.9</c:v>
                </c:pt>
                <c:pt idx="5981">
                  <c:v>398.95</c:v>
                </c:pt>
                <c:pt idx="5982">
                  <c:v>399</c:v>
                </c:pt>
                <c:pt idx="5983">
                  <c:v>399.05</c:v>
                </c:pt>
                <c:pt idx="5984">
                  <c:v>399.1</c:v>
                </c:pt>
                <c:pt idx="5985">
                  <c:v>399.15</c:v>
                </c:pt>
                <c:pt idx="5986">
                  <c:v>399.2</c:v>
                </c:pt>
                <c:pt idx="5987">
                  <c:v>399.25</c:v>
                </c:pt>
                <c:pt idx="5988">
                  <c:v>399.3</c:v>
                </c:pt>
                <c:pt idx="5989">
                  <c:v>399.35</c:v>
                </c:pt>
                <c:pt idx="5990">
                  <c:v>399.4</c:v>
                </c:pt>
                <c:pt idx="5991">
                  <c:v>399.45</c:v>
                </c:pt>
                <c:pt idx="5992">
                  <c:v>399.5</c:v>
                </c:pt>
                <c:pt idx="5993">
                  <c:v>399.55</c:v>
                </c:pt>
                <c:pt idx="5994">
                  <c:v>399.6</c:v>
                </c:pt>
                <c:pt idx="5995">
                  <c:v>399.65</c:v>
                </c:pt>
                <c:pt idx="5996">
                  <c:v>399.7</c:v>
                </c:pt>
                <c:pt idx="5997">
                  <c:v>399.75</c:v>
                </c:pt>
                <c:pt idx="5998">
                  <c:v>399.8</c:v>
                </c:pt>
                <c:pt idx="5999">
                  <c:v>399.85</c:v>
                </c:pt>
                <c:pt idx="6000">
                  <c:v>399.9</c:v>
                </c:pt>
              </c:numCache>
            </c:numRef>
          </c:xVal>
          <c:yVal>
            <c:numRef>
              <c:f>cesiation!$E$2000:$E$8000</c:f>
              <c:numCache>
                <c:formatCode>General</c:formatCode>
                <c:ptCount val="6001"/>
                <c:pt idx="0">
                  <c:v>-27.580173333333299</c:v>
                </c:pt>
                <c:pt idx="1">
                  <c:v>-27.642693333333298</c:v>
                </c:pt>
                <c:pt idx="2">
                  <c:v>-27.5852066666666</c:v>
                </c:pt>
                <c:pt idx="3">
                  <c:v>-27.703946666666599</c:v>
                </c:pt>
                <c:pt idx="4">
                  <c:v>-13.06512</c:v>
                </c:pt>
                <c:pt idx="5">
                  <c:v>3.14133333333333E-2</c:v>
                </c:pt>
                <c:pt idx="6">
                  <c:v>0.04</c:v>
                </c:pt>
                <c:pt idx="7">
                  <c:v>3.9199999999999999E-2</c:v>
                </c:pt>
                <c:pt idx="8">
                  <c:v>2.4053333333333302E-2</c:v>
                </c:pt>
                <c:pt idx="9">
                  <c:v>3.3020000000000001E-2</c:v>
                </c:pt>
                <c:pt idx="10">
                  <c:v>3.56E-2</c:v>
                </c:pt>
                <c:pt idx="11">
                  <c:v>3.7319999999999999E-2</c:v>
                </c:pt>
                <c:pt idx="12">
                  <c:v>3.82333333333333E-2</c:v>
                </c:pt>
                <c:pt idx="13">
                  <c:v>3.6633333333333302E-2</c:v>
                </c:pt>
                <c:pt idx="14">
                  <c:v>3.2153333333333298E-2</c:v>
                </c:pt>
                <c:pt idx="15">
                  <c:v>3.51533333333333E-2</c:v>
                </c:pt>
                <c:pt idx="16">
                  <c:v>4.0766666666666597E-2</c:v>
                </c:pt>
                <c:pt idx="17">
                  <c:v>3.0506666666666599E-2</c:v>
                </c:pt>
                <c:pt idx="18">
                  <c:v>3.986E-2</c:v>
                </c:pt>
                <c:pt idx="19">
                  <c:v>2.8813333333333298E-2</c:v>
                </c:pt>
                <c:pt idx="20">
                  <c:v>3.5546666666666601E-2</c:v>
                </c:pt>
                <c:pt idx="21">
                  <c:v>3.6326666666666597E-2</c:v>
                </c:pt>
                <c:pt idx="22">
                  <c:v>3.3059999999999999E-2</c:v>
                </c:pt>
                <c:pt idx="23">
                  <c:v>3.8359999999999998E-2</c:v>
                </c:pt>
                <c:pt idx="24">
                  <c:v>3.7593333333333298E-2</c:v>
                </c:pt>
                <c:pt idx="25">
                  <c:v>3.8620000000000002E-2</c:v>
                </c:pt>
                <c:pt idx="26">
                  <c:v>3.7633333333333303E-2</c:v>
                </c:pt>
                <c:pt idx="27">
                  <c:v>3.6499999999999998E-2</c:v>
                </c:pt>
                <c:pt idx="28">
                  <c:v>3.6433333333333297E-2</c:v>
                </c:pt>
                <c:pt idx="29">
                  <c:v>3.6139999999999999E-2</c:v>
                </c:pt>
                <c:pt idx="30">
                  <c:v>3.7426666666666601E-2</c:v>
                </c:pt>
                <c:pt idx="31">
                  <c:v>3.5906666666666601E-2</c:v>
                </c:pt>
                <c:pt idx="32">
                  <c:v>3.9E-2</c:v>
                </c:pt>
                <c:pt idx="33">
                  <c:v>3.8846666666666599E-2</c:v>
                </c:pt>
                <c:pt idx="34">
                  <c:v>3.9053333333333301E-2</c:v>
                </c:pt>
                <c:pt idx="35">
                  <c:v>3.5499999999999997E-2</c:v>
                </c:pt>
                <c:pt idx="36">
                  <c:v>3.6466666666666599E-2</c:v>
                </c:pt>
                <c:pt idx="37">
                  <c:v>3.6286666666666599E-2</c:v>
                </c:pt>
                <c:pt idx="38">
                  <c:v>3.7659999999999999E-2</c:v>
                </c:pt>
                <c:pt idx="39">
                  <c:v>3.5733333333333298E-2</c:v>
                </c:pt>
                <c:pt idx="40">
                  <c:v>3.7740000000000003E-2</c:v>
                </c:pt>
                <c:pt idx="41">
                  <c:v>3.6600000000000001E-2</c:v>
                </c:pt>
                <c:pt idx="42">
                  <c:v>3.5893333333333298E-2</c:v>
                </c:pt>
                <c:pt idx="43">
                  <c:v>3.65333333333333E-2</c:v>
                </c:pt>
                <c:pt idx="44">
                  <c:v>3.6155405405405398E-2</c:v>
                </c:pt>
                <c:pt idx="45">
                  <c:v>2.7626666666666602E-2</c:v>
                </c:pt>
                <c:pt idx="46">
                  <c:v>3.8080000000000003E-2</c:v>
                </c:pt>
                <c:pt idx="47">
                  <c:v>3.71066666666666E-2</c:v>
                </c:pt>
                <c:pt idx="48">
                  <c:v>4.21533333333333E-2</c:v>
                </c:pt>
                <c:pt idx="49">
                  <c:v>-16.811246666666602</c:v>
                </c:pt>
                <c:pt idx="50">
                  <c:v>-27.371400000000001</c:v>
                </c:pt>
                <c:pt idx="51">
                  <c:v>-27.4842466666666</c:v>
                </c:pt>
                <c:pt idx="52">
                  <c:v>-27.495940000000001</c:v>
                </c:pt>
                <c:pt idx="53">
                  <c:v>-27.422706666666599</c:v>
                </c:pt>
                <c:pt idx="54">
                  <c:v>-27.45956</c:v>
                </c:pt>
                <c:pt idx="55">
                  <c:v>-27.155200000000001</c:v>
                </c:pt>
                <c:pt idx="56">
                  <c:v>-27.2397866666666</c:v>
                </c:pt>
                <c:pt idx="57">
                  <c:v>-27.218620000000001</c:v>
                </c:pt>
                <c:pt idx="58">
                  <c:v>-27.108460000000001</c:v>
                </c:pt>
                <c:pt idx="59">
                  <c:v>-27.113253333333301</c:v>
                </c:pt>
                <c:pt idx="60">
                  <c:v>-27.04918</c:v>
                </c:pt>
                <c:pt idx="61">
                  <c:v>-27.141780000000001</c:v>
                </c:pt>
                <c:pt idx="62">
                  <c:v>-27.297366666666601</c:v>
                </c:pt>
                <c:pt idx="63">
                  <c:v>-27.106033333333301</c:v>
                </c:pt>
                <c:pt idx="64">
                  <c:v>-27.508613333333301</c:v>
                </c:pt>
                <c:pt idx="65">
                  <c:v>-27.533300000000001</c:v>
                </c:pt>
                <c:pt idx="66">
                  <c:v>-27.523266666666601</c:v>
                </c:pt>
                <c:pt idx="67">
                  <c:v>-27.3782866666666</c:v>
                </c:pt>
                <c:pt idx="68">
                  <c:v>-27.272106666666598</c:v>
                </c:pt>
                <c:pt idx="69">
                  <c:v>-27.511533333333301</c:v>
                </c:pt>
                <c:pt idx="70">
                  <c:v>-27.478546666666599</c:v>
                </c:pt>
                <c:pt idx="71">
                  <c:v>-27.451879999999999</c:v>
                </c:pt>
                <c:pt idx="72">
                  <c:v>-27.490493333333301</c:v>
                </c:pt>
                <c:pt idx="73">
                  <c:v>-27.4608866666666</c:v>
                </c:pt>
                <c:pt idx="74">
                  <c:v>-27.47616</c:v>
                </c:pt>
                <c:pt idx="75">
                  <c:v>-27.393093333333301</c:v>
                </c:pt>
                <c:pt idx="76">
                  <c:v>-27.3899333333333</c:v>
                </c:pt>
                <c:pt idx="77">
                  <c:v>-27.331873333333299</c:v>
                </c:pt>
                <c:pt idx="78">
                  <c:v>-27.373586666666601</c:v>
                </c:pt>
                <c:pt idx="79">
                  <c:v>-27.338480000000001</c:v>
                </c:pt>
                <c:pt idx="80">
                  <c:v>-27.355593333333299</c:v>
                </c:pt>
                <c:pt idx="81">
                  <c:v>-27.4547866666666</c:v>
                </c:pt>
                <c:pt idx="82">
                  <c:v>-27.505846666666599</c:v>
                </c:pt>
                <c:pt idx="83">
                  <c:v>-27.444613333333301</c:v>
                </c:pt>
                <c:pt idx="84">
                  <c:v>-27.510926666666599</c:v>
                </c:pt>
                <c:pt idx="85">
                  <c:v>-27.539853333333301</c:v>
                </c:pt>
                <c:pt idx="86">
                  <c:v>-27.523633333333301</c:v>
                </c:pt>
                <c:pt idx="87">
                  <c:v>-27.515160000000002</c:v>
                </c:pt>
                <c:pt idx="88">
                  <c:v>-27.503553333333301</c:v>
                </c:pt>
                <c:pt idx="89">
                  <c:v>-27.454239999999999</c:v>
                </c:pt>
                <c:pt idx="90">
                  <c:v>-27.5204533333333</c:v>
                </c:pt>
                <c:pt idx="91">
                  <c:v>-27.518439999999998</c:v>
                </c:pt>
                <c:pt idx="92">
                  <c:v>-27.507380000000001</c:v>
                </c:pt>
                <c:pt idx="93">
                  <c:v>-27.417746666666599</c:v>
                </c:pt>
                <c:pt idx="94">
                  <c:v>-27.489380000000001</c:v>
                </c:pt>
                <c:pt idx="95">
                  <c:v>-27.476686666666598</c:v>
                </c:pt>
                <c:pt idx="96">
                  <c:v>-27.379079999999998</c:v>
                </c:pt>
                <c:pt idx="97">
                  <c:v>-27.308146666666602</c:v>
                </c:pt>
                <c:pt idx="98">
                  <c:v>-27.4235266666666</c:v>
                </c:pt>
                <c:pt idx="99">
                  <c:v>-27.429293333333302</c:v>
                </c:pt>
                <c:pt idx="100">
                  <c:v>-27.4870666666666</c:v>
                </c:pt>
                <c:pt idx="101">
                  <c:v>-27.413646666666601</c:v>
                </c:pt>
                <c:pt idx="102">
                  <c:v>-27.458473333333298</c:v>
                </c:pt>
                <c:pt idx="103">
                  <c:v>-27.366253333333301</c:v>
                </c:pt>
                <c:pt idx="104">
                  <c:v>-27.462693333333299</c:v>
                </c:pt>
                <c:pt idx="105">
                  <c:v>-27.453499999999998</c:v>
                </c:pt>
                <c:pt idx="106">
                  <c:v>-27.430226666666599</c:v>
                </c:pt>
                <c:pt idx="107">
                  <c:v>-27.32498</c:v>
                </c:pt>
                <c:pt idx="108">
                  <c:v>-27.23066</c:v>
                </c:pt>
                <c:pt idx="109">
                  <c:v>-27.3459</c:v>
                </c:pt>
                <c:pt idx="110">
                  <c:v>-27.3860866666666</c:v>
                </c:pt>
                <c:pt idx="111">
                  <c:v>-27.113700000000001</c:v>
                </c:pt>
                <c:pt idx="112">
                  <c:v>-27.347026666666601</c:v>
                </c:pt>
                <c:pt idx="113">
                  <c:v>-27.219273333333302</c:v>
                </c:pt>
                <c:pt idx="114">
                  <c:v>-27.186506666666599</c:v>
                </c:pt>
                <c:pt idx="115">
                  <c:v>-27.249986666666601</c:v>
                </c:pt>
                <c:pt idx="116">
                  <c:v>-27.318560000000002</c:v>
                </c:pt>
                <c:pt idx="117">
                  <c:v>-27.149333333333299</c:v>
                </c:pt>
                <c:pt idx="118">
                  <c:v>-27.290306666666599</c:v>
                </c:pt>
                <c:pt idx="119">
                  <c:v>-27.244586666666599</c:v>
                </c:pt>
                <c:pt idx="120">
                  <c:v>-27.316286666666599</c:v>
                </c:pt>
                <c:pt idx="121">
                  <c:v>-27.336493333333301</c:v>
                </c:pt>
                <c:pt idx="122">
                  <c:v>-27.277273333333302</c:v>
                </c:pt>
                <c:pt idx="123">
                  <c:v>-27.203406666666599</c:v>
                </c:pt>
                <c:pt idx="124">
                  <c:v>-27.302573333333299</c:v>
                </c:pt>
                <c:pt idx="125">
                  <c:v>-27.301453333333299</c:v>
                </c:pt>
                <c:pt idx="126">
                  <c:v>-27.275013333333298</c:v>
                </c:pt>
                <c:pt idx="127">
                  <c:v>-27.153473333333299</c:v>
                </c:pt>
                <c:pt idx="128">
                  <c:v>-27.21782</c:v>
                </c:pt>
                <c:pt idx="129">
                  <c:v>-27.137233333333299</c:v>
                </c:pt>
                <c:pt idx="130">
                  <c:v>-26.243113333333302</c:v>
                </c:pt>
                <c:pt idx="131">
                  <c:v>-26.1871333333333</c:v>
                </c:pt>
                <c:pt idx="132">
                  <c:v>-27.015653333333301</c:v>
                </c:pt>
                <c:pt idx="133">
                  <c:v>-27.130479999999999</c:v>
                </c:pt>
                <c:pt idx="134">
                  <c:v>-27.320226666666599</c:v>
                </c:pt>
                <c:pt idx="135">
                  <c:v>-27.15192</c:v>
                </c:pt>
                <c:pt idx="136">
                  <c:v>-27.153573333333298</c:v>
                </c:pt>
                <c:pt idx="137">
                  <c:v>-27.366399999999999</c:v>
                </c:pt>
                <c:pt idx="138">
                  <c:v>-27.339786666666601</c:v>
                </c:pt>
                <c:pt idx="139">
                  <c:v>-27.2572466666666</c:v>
                </c:pt>
                <c:pt idx="140">
                  <c:v>-26.990653333333299</c:v>
                </c:pt>
                <c:pt idx="141">
                  <c:v>-27.109486666666601</c:v>
                </c:pt>
                <c:pt idx="142">
                  <c:v>-27.221713333333302</c:v>
                </c:pt>
                <c:pt idx="143">
                  <c:v>-27.316700000000001</c:v>
                </c:pt>
                <c:pt idx="144">
                  <c:v>-27.318466666666598</c:v>
                </c:pt>
                <c:pt idx="145">
                  <c:v>-27.362193333333298</c:v>
                </c:pt>
                <c:pt idx="146">
                  <c:v>-27.00412</c:v>
                </c:pt>
                <c:pt idx="147">
                  <c:v>-26.4745733333333</c:v>
                </c:pt>
                <c:pt idx="148">
                  <c:v>-27.0167133333333</c:v>
                </c:pt>
                <c:pt idx="149">
                  <c:v>-27.305426666666602</c:v>
                </c:pt>
                <c:pt idx="150">
                  <c:v>-27.2568666666666</c:v>
                </c:pt>
                <c:pt idx="151">
                  <c:v>-26.878126666666599</c:v>
                </c:pt>
                <c:pt idx="152">
                  <c:v>-27.257000000000001</c:v>
                </c:pt>
                <c:pt idx="153">
                  <c:v>-12.9358266666666</c:v>
                </c:pt>
                <c:pt idx="154">
                  <c:v>3.08133333333333E-2</c:v>
                </c:pt>
                <c:pt idx="155">
                  <c:v>3.3593333333333301E-2</c:v>
                </c:pt>
                <c:pt idx="156">
                  <c:v>2.8559999999999999E-2</c:v>
                </c:pt>
                <c:pt idx="157">
                  <c:v>3.20066666666666E-2</c:v>
                </c:pt>
                <c:pt idx="158">
                  <c:v>3.3573333333333302E-2</c:v>
                </c:pt>
                <c:pt idx="159">
                  <c:v>2.8986666666666602E-2</c:v>
                </c:pt>
                <c:pt idx="160">
                  <c:v>3.18266666666666E-2</c:v>
                </c:pt>
                <c:pt idx="161">
                  <c:v>3.3873333333333297E-2</c:v>
                </c:pt>
                <c:pt idx="162">
                  <c:v>3.1699999999999999E-2</c:v>
                </c:pt>
                <c:pt idx="163">
                  <c:v>3.3066666666666598E-2</c:v>
                </c:pt>
                <c:pt idx="164">
                  <c:v>2.9479999999999999E-2</c:v>
                </c:pt>
                <c:pt idx="165">
                  <c:v>3.0946666666666602E-2</c:v>
                </c:pt>
                <c:pt idx="166">
                  <c:v>2.8393333333333302E-2</c:v>
                </c:pt>
                <c:pt idx="167">
                  <c:v>3.0106666666666601E-2</c:v>
                </c:pt>
                <c:pt idx="168">
                  <c:v>2.9673333333333302E-2</c:v>
                </c:pt>
                <c:pt idx="169">
                  <c:v>3.3459999999999997E-2</c:v>
                </c:pt>
                <c:pt idx="170">
                  <c:v>2.9760000000000002E-2</c:v>
                </c:pt>
                <c:pt idx="171">
                  <c:v>2.886E-2</c:v>
                </c:pt>
                <c:pt idx="172">
                  <c:v>3.458E-2</c:v>
                </c:pt>
                <c:pt idx="173">
                  <c:v>2.8660000000000001E-2</c:v>
                </c:pt>
                <c:pt idx="174">
                  <c:v>2.6939999999999999E-2</c:v>
                </c:pt>
                <c:pt idx="175">
                  <c:v>3.1359999999999999E-2</c:v>
                </c:pt>
                <c:pt idx="176">
                  <c:v>3.5253333333333303E-2</c:v>
                </c:pt>
                <c:pt idx="177">
                  <c:v>4.3819999999999998E-2</c:v>
                </c:pt>
                <c:pt idx="178">
                  <c:v>3.39733333333333E-2</c:v>
                </c:pt>
                <c:pt idx="179">
                  <c:v>3.032E-2</c:v>
                </c:pt>
                <c:pt idx="180">
                  <c:v>2.7613333333333299E-2</c:v>
                </c:pt>
                <c:pt idx="181">
                  <c:v>3.0013333333333302E-2</c:v>
                </c:pt>
                <c:pt idx="182">
                  <c:v>3.1273333333333299E-2</c:v>
                </c:pt>
                <c:pt idx="183">
                  <c:v>2.9413333333333298E-2</c:v>
                </c:pt>
                <c:pt idx="184">
                  <c:v>3.5740000000000001E-2</c:v>
                </c:pt>
                <c:pt idx="185">
                  <c:v>2.9306666666666599E-2</c:v>
                </c:pt>
                <c:pt idx="186">
                  <c:v>2.63E-2</c:v>
                </c:pt>
                <c:pt idx="187">
                  <c:v>2.8233333333333301E-2</c:v>
                </c:pt>
                <c:pt idx="188">
                  <c:v>2.9433333333333301E-2</c:v>
                </c:pt>
                <c:pt idx="189">
                  <c:v>3.91466666666666E-2</c:v>
                </c:pt>
                <c:pt idx="190">
                  <c:v>3.7926666666666602E-2</c:v>
                </c:pt>
                <c:pt idx="191">
                  <c:v>3.1660000000000001E-2</c:v>
                </c:pt>
                <c:pt idx="192">
                  <c:v>3.0373333333333301E-2</c:v>
                </c:pt>
                <c:pt idx="193">
                  <c:v>3.0460000000000001E-2</c:v>
                </c:pt>
                <c:pt idx="194">
                  <c:v>3.1909774436090201E-2</c:v>
                </c:pt>
                <c:pt idx="195">
                  <c:v>3.7100000000000001E-2</c:v>
                </c:pt>
                <c:pt idx="196">
                  <c:v>3.2080536912751603E-2</c:v>
                </c:pt>
                <c:pt idx="197">
                  <c:v>3.4660000000000003E-2</c:v>
                </c:pt>
                <c:pt idx="198">
                  <c:v>3.3246666666666598E-2</c:v>
                </c:pt>
                <c:pt idx="199">
                  <c:v>2.8986666666666602E-2</c:v>
                </c:pt>
                <c:pt idx="200">
                  <c:v>2.4466666666666598E-2</c:v>
                </c:pt>
                <c:pt idx="201">
                  <c:v>3.6346666666666597E-2</c:v>
                </c:pt>
                <c:pt idx="202">
                  <c:v>3.1993333333333297E-2</c:v>
                </c:pt>
                <c:pt idx="203">
                  <c:v>3.2126666666666602E-2</c:v>
                </c:pt>
                <c:pt idx="204">
                  <c:v>2.9600000000000001E-2</c:v>
                </c:pt>
                <c:pt idx="205">
                  <c:v>3.1879999999999999E-2</c:v>
                </c:pt>
                <c:pt idx="206">
                  <c:v>3.2673333333333297E-2</c:v>
                </c:pt>
                <c:pt idx="207">
                  <c:v>3.2453333333333299E-2</c:v>
                </c:pt>
                <c:pt idx="208">
                  <c:v>3.2419999999999997E-2</c:v>
                </c:pt>
                <c:pt idx="209">
                  <c:v>3.0800000000000001E-2</c:v>
                </c:pt>
                <c:pt idx="210">
                  <c:v>3.0082089552238799E-2</c:v>
                </c:pt>
                <c:pt idx="211">
                  <c:v>3.7469798657718101E-2</c:v>
                </c:pt>
                <c:pt idx="212">
                  <c:v>3.0786666666666601E-2</c:v>
                </c:pt>
                <c:pt idx="213">
                  <c:v>2.5746666666666598E-2</c:v>
                </c:pt>
                <c:pt idx="214">
                  <c:v>3.5366666666666602E-2</c:v>
                </c:pt>
                <c:pt idx="215">
                  <c:v>2.9226666666666599E-2</c:v>
                </c:pt>
                <c:pt idx="216">
                  <c:v>3.014E-2</c:v>
                </c:pt>
                <c:pt idx="217">
                  <c:v>2.904E-2</c:v>
                </c:pt>
                <c:pt idx="218">
                  <c:v>3.1719999999999998E-2</c:v>
                </c:pt>
                <c:pt idx="219">
                  <c:v>2.7140000000000001E-2</c:v>
                </c:pt>
                <c:pt idx="220">
                  <c:v>3.4793333333333301E-2</c:v>
                </c:pt>
                <c:pt idx="221">
                  <c:v>3.7773333333333298E-2</c:v>
                </c:pt>
                <c:pt idx="222">
                  <c:v>3.6540000000000003E-2</c:v>
                </c:pt>
                <c:pt idx="223">
                  <c:v>3.6706666666666603E-2</c:v>
                </c:pt>
                <c:pt idx="224">
                  <c:v>3.5953333333333302E-2</c:v>
                </c:pt>
                <c:pt idx="225">
                  <c:v>4.22266666666666E-2</c:v>
                </c:pt>
                <c:pt idx="226">
                  <c:v>3.6200000000000003E-2</c:v>
                </c:pt>
                <c:pt idx="227">
                  <c:v>3.6593333333333297E-2</c:v>
                </c:pt>
                <c:pt idx="228">
                  <c:v>-22.17784</c:v>
                </c:pt>
                <c:pt idx="229">
                  <c:v>-26.820893333333299</c:v>
                </c:pt>
                <c:pt idx="230">
                  <c:v>-26.836573333333298</c:v>
                </c:pt>
                <c:pt idx="231">
                  <c:v>-27.228373333333298</c:v>
                </c:pt>
                <c:pt idx="232">
                  <c:v>-27.118320000000001</c:v>
                </c:pt>
                <c:pt idx="233">
                  <c:v>-6.8933400000000002</c:v>
                </c:pt>
                <c:pt idx="234">
                  <c:v>3.90733333333333E-2</c:v>
                </c:pt>
                <c:pt idx="235">
                  <c:v>3.8133333333333297E-2</c:v>
                </c:pt>
                <c:pt idx="236">
                  <c:v>-2.0230066666666602</c:v>
                </c:pt>
                <c:pt idx="237">
                  <c:v>-7.8650933333333297</c:v>
                </c:pt>
                <c:pt idx="238">
                  <c:v>-4.8514266666666597</c:v>
                </c:pt>
                <c:pt idx="239">
                  <c:v>3.2219999999999999E-2</c:v>
                </c:pt>
                <c:pt idx="240">
                  <c:v>-16.686893333333298</c:v>
                </c:pt>
                <c:pt idx="241">
                  <c:v>-26.507480000000001</c:v>
                </c:pt>
                <c:pt idx="242">
                  <c:v>-19.327453333333299</c:v>
                </c:pt>
                <c:pt idx="243">
                  <c:v>4.1966666666666597E-2</c:v>
                </c:pt>
                <c:pt idx="244">
                  <c:v>3.4606666666666598E-2</c:v>
                </c:pt>
                <c:pt idx="245">
                  <c:v>3.77133333333333E-2</c:v>
                </c:pt>
                <c:pt idx="246">
                  <c:v>3.8846666666666599E-2</c:v>
                </c:pt>
                <c:pt idx="247">
                  <c:v>3.8066666666666603E-2</c:v>
                </c:pt>
                <c:pt idx="248">
                  <c:v>3.4853333333333299E-2</c:v>
                </c:pt>
                <c:pt idx="249">
                  <c:v>3.7813333333333303E-2</c:v>
                </c:pt>
                <c:pt idx="250">
                  <c:v>3.2333333333333297E-2</c:v>
                </c:pt>
                <c:pt idx="251">
                  <c:v>3.6819999999999999E-2</c:v>
                </c:pt>
                <c:pt idx="252">
                  <c:v>3.4986666666666603E-2</c:v>
                </c:pt>
                <c:pt idx="253">
                  <c:v>3.39E-2</c:v>
                </c:pt>
                <c:pt idx="254">
                  <c:v>3.2753333333333301E-2</c:v>
                </c:pt>
                <c:pt idx="255">
                  <c:v>3.6286666666666599E-2</c:v>
                </c:pt>
                <c:pt idx="256">
                  <c:v>4.7313333333333298E-2</c:v>
                </c:pt>
                <c:pt idx="257">
                  <c:v>3.5686666666666603E-2</c:v>
                </c:pt>
                <c:pt idx="258">
                  <c:v>3.9973333333333298E-2</c:v>
                </c:pt>
                <c:pt idx="259">
                  <c:v>3.9786666666666602E-2</c:v>
                </c:pt>
                <c:pt idx="260">
                  <c:v>3.338E-2</c:v>
                </c:pt>
                <c:pt idx="261">
                  <c:v>3.8600000000000002E-2</c:v>
                </c:pt>
                <c:pt idx="262">
                  <c:v>3.4459999999999998E-2</c:v>
                </c:pt>
                <c:pt idx="263">
                  <c:v>2.82666666666666E-2</c:v>
                </c:pt>
                <c:pt idx="264">
                  <c:v>4.0066666666666598E-2</c:v>
                </c:pt>
                <c:pt idx="265">
                  <c:v>3.7433333333333298E-2</c:v>
                </c:pt>
                <c:pt idx="266">
                  <c:v>3.6033333333333299E-2</c:v>
                </c:pt>
                <c:pt idx="267">
                  <c:v>4.0579999999999998E-2</c:v>
                </c:pt>
                <c:pt idx="268">
                  <c:v>4.0253333333333301E-2</c:v>
                </c:pt>
                <c:pt idx="269">
                  <c:v>3.7839999999999999E-2</c:v>
                </c:pt>
                <c:pt idx="270">
                  <c:v>3.7280000000000001E-2</c:v>
                </c:pt>
                <c:pt idx="271">
                  <c:v>3.712E-2</c:v>
                </c:pt>
                <c:pt idx="272">
                  <c:v>4.3979999999999998E-2</c:v>
                </c:pt>
                <c:pt idx="273">
                  <c:v>3.9013333333333303E-2</c:v>
                </c:pt>
                <c:pt idx="274">
                  <c:v>4.3286666666666598E-2</c:v>
                </c:pt>
                <c:pt idx="275">
                  <c:v>3.6119999999999999E-2</c:v>
                </c:pt>
                <c:pt idx="276">
                  <c:v>5.0786666666666598E-2</c:v>
                </c:pt>
                <c:pt idx="277">
                  <c:v>3.7519999999999998E-2</c:v>
                </c:pt>
                <c:pt idx="278">
                  <c:v>3.7066666666666602E-2</c:v>
                </c:pt>
                <c:pt idx="279">
                  <c:v>4.52866666666666E-2</c:v>
                </c:pt>
                <c:pt idx="280">
                  <c:v>3.97533333333333E-2</c:v>
                </c:pt>
                <c:pt idx="281">
                  <c:v>3.5473333333333301E-2</c:v>
                </c:pt>
                <c:pt idx="282">
                  <c:v>3.388E-2</c:v>
                </c:pt>
                <c:pt idx="283">
                  <c:v>3.47266666666666E-2</c:v>
                </c:pt>
                <c:pt idx="284">
                  <c:v>3.66066666666666E-2</c:v>
                </c:pt>
                <c:pt idx="285">
                  <c:v>3.8673333333333303E-2</c:v>
                </c:pt>
                <c:pt idx="286">
                  <c:v>3.4299999999999997E-2</c:v>
                </c:pt>
                <c:pt idx="287">
                  <c:v>3.43133333333333E-2</c:v>
                </c:pt>
                <c:pt idx="288">
                  <c:v>4.0193333333333303E-2</c:v>
                </c:pt>
                <c:pt idx="289">
                  <c:v>3.86466666666666E-2</c:v>
                </c:pt>
                <c:pt idx="290">
                  <c:v>4.1713333333333297E-2</c:v>
                </c:pt>
                <c:pt idx="291">
                  <c:v>3.6933333333333297E-2</c:v>
                </c:pt>
                <c:pt idx="292">
                  <c:v>3.884E-2</c:v>
                </c:pt>
                <c:pt idx="293">
                  <c:v>3.8186666666666598E-2</c:v>
                </c:pt>
                <c:pt idx="294">
                  <c:v>4.2533333333333298E-2</c:v>
                </c:pt>
                <c:pt idx="295">
                  <c:v>3.4139999999999997E-2</c:v>
                </c:pt>
                <c:pt idx="296">
                  <c:v>3.6053333333333298E-2</c:v>
                </c:pt>
                <c:pt idx="297">
                  <c:v>4.2439999999999999E-2</c:v>
                </c:pt>
                <c:pt idx="298">
                  <c:v>3.4320000000000003E-2</c:v>
                </c:pt>
                <c:pt idx="299">
                  <c:v>2.8913333333333301E-2</c:v>
                </c:pt>
                <c:pt idx="300">
                  <c:v>3.7306666666666599E-2</c:v>
                </c:pt>
                <c:pt idx="301">
                  <c:v>4.1119999999999997E-2</c:v>
                </c:pt>
                <c:pt idx="302">
                  <c:v>4.5319999999999999E-2</c:v>
                </c:pt>
                <c:pt idx="303">
                  <c:v>3.2386666666666598E-2</c:v>
                </c:pt>
                <c:pt idx="304">
                  <c:v>3.8373333333333301E-2</c:v>
                </c:pt>
                <c:pt idx="305">
                  <c:v>3.8699999999999998E-2</c:v>
                </c:pt>
                <c:pt idx="306">
                  <c:v>4.1840000000000002E-2</c:v>
                </c:pt>
                <c:pt idx="307">
                  <c:v>4.1646666666666603E-2</c:v>
                </c:pt>
                <c:pt idx="308">
                  <c:v>3.7086666666666601E-2</c:v>
                </c:pt>
                <c:pt idx="309">
                  <c:v>3.4779999999999998E-2</c:v>
                </c:pt>
                <c:pt idx="310">
                  <c:v>3.26133333333333E-2</c:v>
                </c:pt>
                <c:pt idx="311">
                  <c:v>4.4006666666666597E-2</c:v>
                </c:pt>
                <c:pt idx="312">
                  <c:v>3.3866666666666601E-2</c:v>
                </c:pt>
                <c:pt idx="313">
                  <c:v>3.5366666666666602E-2</c:v>
                </c:pt>
                <c:pt idx="314">
                  <c:v>3.9793333333333299E-2</c:v>
                </c:pt>
                <c:pt idx="315">
                  <c:v>3.3713333333333297E-2</c:v>
                </c:pt>
                <c:pt idx="316">
                  <c:v>3.5639999999999998E-2</c:v>
                </c:pt>
                <c:pt idx="317">
                  <c:v>3.74466666666666E-2</c:v>
                </c:pt>
                <c:pt idx="318">
                  <c:v>3.8246666666666602E-2</c:v>
                </c:pt>
                <c:pt idx="319">
                  <c:v>4.02E-2</c:v>
                </c:pt>
                <c:pt idx="320">
                  <c:v>3.7306666666666599E-2</c:v>
                </c:pt>
                <c:pt idx="321">
                  <c:v>3.8013333333333302E-2</c:v>
                </c:pt>
                <c:pt idx="322">
                  <c:v>3.6253333333333297E-2</c:v>
                </c:pt>
                <c:pt idx="323">
                  <c:v>3.8339999999999999E-2</c:v>
                </c:pt>
                <c:pt idx="324">
                  <c:v>3.8946666666666602E-2</c:v>
                </c:pt>
                <c:pt idx="325">
                  <c:v>3.2853333333333297E-2</c:v>
                </c:pt>
                <c:pt idx="326">
                  <c:v>3.07266666666666E-2</c:v>
                </c:pt>
                <c:pt idx="327">
                  <c:v>3.5886666666666601E-2</c:v>
                </c:pt>
                <c:pt idx="328">
                  <c:v>3.2399999999999998E-2</c:v>
                </c:pt>
                <c:pt idx="329">
                  <c:v>3.8386666666666597E-2</c:v>
                </c:pt>
                <c:pt idx="330">
                  <c:v>4.6266666666666602E-2</c:v>
                </c:pt>
                <c:pt idx="331">
                  <c:v>3.8506666666666599E-2</c:v>
                </c:pt>
                <c:pt idx="332">
                  <c:v>3.3606666666666597E-2</c:v>
                </c:pt>
                <c:pt idx="333">
                  <c:v>3.3173333333333298E-2</c:v>
                </c:pt>
                <c:pt idx="334">
                  <c:v>3.4326666666666603E-2</c:v>
                </c:pt>
                <c:pt idx="335">
                  <c:v>4.1673333333333298E-2</c:v>
                </c:pt>
                <c:pt idx="336">
                  <c:v>3.696E-2</c:v>
                </c:pt>
                <c:pt idx="337">
                  <c:v>3.9946666666666603E-2</c:v>
                </c:pt>
                <c:pt idx="338">
                  <c:v>3.33666666666666E-2</c:v>
                </c:pt>
                <c:pt idx="339">
                  <c:v>3.5799999999999998E-2</c:v>
                </c:pt>
                <c:pt idx="340">
                  <c:v>3.7306666666666599E-2</c:v>
                </c:pt>
                <c:pt idx="341">
                  <c:v>3.5353333333333299E-2</c:v>
                </c:pt>
                <c:pt idx="342">
                  <c:v>3.5106666666666599E-2</c:v>
                </c:pt>
                <c:pt idx="343">
                  <c:v>3.8526666666666598E-2</c:v>
                </c:pt>
                <c:pt idx="344">
                  <c:v>3.6926666666666601E-2</c:v>
                </c:pt>
                <c:pt idx="345">
                  <c:v>3.7760000000000002E-2</c:v>
                </c:pt>
                <c:pt idx="346">
                  <c:v>3.5146666666666597E-2</c:v>
                </c:pt>
                <c:pt idx="347">
                  <c:v>3.9940000000000003E-2</c:v>
                </c:pt>
                <c:pt idx="348">
                  <c:v>4.0759999999999998E-2</c:v>
                </c:pt>
                <c:pt idx="349">
                  <c:v>3.5360000000000003E-2</c:v>
                </c:pt>
                <c:pt idx="350">
                  <c:v>3.8960000000000002E-2</c:v>
                </c:pt>
                <c:pt idx="351">
                  <c:v>3.7293333333333303E-2</c:v>
                </c:pt>
                <c:pt idx="352">
                  <c:v>3.9706666666666598E-2</c:v>
                </c:pt>
                <c:pt idx="353">
                  <c:v>3.9539999999999999E-2</c:v>
                </c:pt>
                <c:pt idx="354">
                  <c:v>3.83066666666666E-2</c:v>
                </c:pt>
                <c:pt idx="355">
                  <c:v>3.1919999999999997E-2</c:v>
                </c:pt>
                <c:pt idx="356">
                  <c:v>4.34066666666666E-2</c:v>
                </c:pt>
                <c:pt idx="357">
                  <c:v>3.8426666666666602E-2</c:v>
                </c:pt>
                <c:pt idx="358">
                  <c:v>3.8246666666666602E-2</c:v>
                </c:pt>
                <c:pt idx="359">
                  <c:v>3.9280000000000002E-2</c:v>
                </c:pt>
                <c:pt idx="360">
                  <c:v>3.74466666666666E-2</c:v>
                </c:pt>
                <c:pt idx="361">
                  <c:v>4.0446666666666603E-2</c:v>
                </c:pt>
                <c:pt idx="362">
                  <c:v>3.6973333333333303E-2</c:v>
                </c:pt>
                <c:pt idx="363">
                  <c:v>2.9600000000000001E-2</c:v>
                </c:pt>
                <c:pt idx="364">
                  <c:v>3.4326666666666603E-2</c:v>
                </c:pt>
                <c:pt idx="365">
                  <c:v>3.3626666666666603E-2</c:v>
                </c:pt>
                <c:pt idx="366">
                  <c:v>3.5520000000000003E-2</c:v>
                </c:pt>
                <c:pt idx="367">
                  <c:v>3.97533333333333E-2</c:v>
                </c:pt>
                <c:pt idx="368">
                  <c:v>4.0253333333333301E-2</c:v>
                </c:pt>
                <c:pt idx="369">
                  <c:v>3.5606666666666599E-2</c:v>
                </c:pt>
                <c:pt idx="370">
                  <c:v>3.8926666666666603E-2</c:v>
                </c:pt>
                <c:pt idx="371">
                  <c:v>3.9966666666666602E-2</c:v>
                </c:pt>
                <c:pt idx="372">
                  <c:v>3.9E-2</c:v>
                </c:pt>
                <c:pt idx="373">
                  <c:v>3.7220000000000003E-2</c:v>
                </c:pt>
                <c:pt idx="374">
                  <c:v>3.4180000000000002E-2</c:v>
                </c:pt>
                <c:pt idx="375">
                  <c:v>3.662E-2</c:v>
                </c:pt>
                <c:pt idx="376">
                  <c:v>3.8086666666666602E-2</c:v>
                </c:pt>
                <c:pt idx="377">
                  <c:v>3.6666666666666597E-2</c:v>
                </c:pt>
                <c:pt idx="378">
                  <c:v>3.8719999999999997E-2</c:v>
                </c:pt>
                <c:pt idx="379">
                  <c:v>3.5506666666666603E-2</c:v>
                </c:pt>
                <c:pt idx="380">
                  <c:v>3.9446666666666602E-2</c:v>
                </c:pt>
                <c:pt idx="381">
                  <c:v>4.0239999999999998E-2</c:v>
                </c:pt>
                <c:pt idx="382">
                  <c:v>3.7846666666666598E-2</c:v>
                </c:pt>
                <c:pt idx="383">
                  <c:v>3.4886666666666601E-2</c:v>
                </c:pt>
                <c:pt idx="384">
                  <c:v>3.4013333333333298E-2</c:v>
                </c:pt>
                <c:pt idx="385">
                  <c:v>-22.2633266666666</c:v>
                </c:pt>
                <c:pt idx="386">
                  <c:v>-26.090433333333301</c:v>
                </c:pt>
                <c:pt idx="387">
                  <c:v>-26.307379999999998</c:v>
                </c:pt>
                <c:pt idx="388">
                  <c:v>-26.29318</c:v>
                </c:pt>
                <c:pt idx="389">
                  <c:v>-26.213193333333301</c:v>
                </c:pt>
                <c:pt idx="390">
                  <c:v>-25.925940000000001</c:v>
                </c:pt>
                <c:pt idx="391">
                  <c:v>-25.693280000000001</c:v>
                </c:pt>
                <c:pt idx="392">
                  <c:v>-26.348700000000001</c:v>
                </c:pt>
                <c:pt idx="393">
                  <c:v>-25.948879999999999</c:v>
                </c:pt>
                <c:pt idx="394">
                  <c:v>-26.090986666666598</c:v>
                </c:pt>
                <c:pt idx="395">
                  <c:v>-25.475960000000001</c:v>
                </c:pt>
                <c:pt idx="396">
                  <c:v>-25.873166666666599</c:v>
                </c:pt>
                <c:pt idx="397">
                  <c:v>-25.953686666666599</c:v>
                </c:pt>
                <c:pt idx="398">
                  <c:v>-26.386479999999999</c:v>
                </c:pt>
                <c:pt idx="399">
                  <c:v>-26.978213333333301</c:v>
                </c:pt>
                <c:pt idx="400">
                  <c:v>-26.802153333333301</c:v>
                </c:pt>
                <c:pt idx="401">
                  <c:v>-26.764206666666599</c:v>
                </c:pt>
                <c:pt idx="402">
                  <c:v>-26.675846666666601</c:v>
                </c:pt>
                <c:pt idx="403">
                  <c:v>-26.34562</c:v>
                </c:pt>
                <c:pt idx="404">
                  <c:v>-25.607133333333302</c:v>
                </c:pt>
                <c:pt idx="405">
                  <c:v>-26.263960000000001</c:v>
                </c:pt>
                <c:pt idx="406">
                  <c:v>-26.365833333333299</c:v>
                </c:pt>
                <c:pt idx="407">
                  <c:v>-27.115666666666598</c:v>
                </c:pt>
                <c:pt idx="408">
                  <c:v>-26.524526666666599</c:v>
                </c:pt>
                <c:pt idx="409">
                  <c:v>-27.107493333333299</c:v>
                </c:pt>
                <c:pt idx="410">
                  <c:v>-26.89378</c:v>
                </c:pt>
                <c:pt idx="411">
                  <c:v>-27.070053333333298</c:v>
                </c:pt>
                <c:pt idx="412">
                  <c:v>-26.7517933333333</c:v>
                </c:pt>
                <c:pt idx="413">
                  <c:v>-26.7444666666666</c:v>
                </c:pt>
                <c:pt idx="414">
                  <c:v>-26.81934</c:v>
                </c:pt>
                <c:pt idx="415">
                  <c:v>-26.702666666666602</c:v>
                </c:pt>
                <c:pt idx="416">
                  <c:v>-26.371106666666599</c:v>
                </c:pt>
                <c:pt idx="417">
                  <c:v>-27.015273333333301</c:v>
                </c:pt>
                <c:pt idx="418">
                  <c:v>-27.18328</c:v>
                </c:pt>
                <c:pt idx="419">
                  <c:v>-27.136873333333298</c:v>
                </c:pt>
                <c:pt idx="420">
                  <c:v>-26.936446666666601</c:v>
                </c:pt>
                <c:pt idx="421">
                  <c:v>-26.674606666666602</c:v>
                </c:pt>
                <c:pt idx="422">
                  <c:v>-26.470220000000001</c:v>
                </c:pt>
                <c:pt idx="423">
                  <c:v>-27.14846</c:v>
                </c:pt>
                <c:pt idx="424">
                  <c:v>-27.032019999999999</c:v>
                </c:pt>
                <c:pt idx="425">
                  <c:v>-27.054393333333302</c:v>
                </c:pt>
                <c:pt idx="426">
                  <c:v>-27.182593333333301</c:v>
                </c:pt>
                <c:pt idx="427">
                  <c:v>-26.957366666666601</c:v>
                </c:pt>
                <c:pt idx="428">
                  <c:v>-27.023199999999999</c:v>
                </c:pt>
                <c:pt idx="429">
                  <c:v>-26.962499999999999</c:v>
                </c:pt>
                <c:pt idx="430">
                  <c:v>-26.766960000000001</c:v>
                </c:pt>
                <c:pt idx="431">
                  <c:v>-26.5797866666666</c:v>
                </c:pt>
                <c:pt idx="432">
                  <c:v>-26.592853333333299</c:v>
                </c:pt>
                <c:pt idx="433">
                  <c:v>-26.568819999999999</c:v>
                </c:pt>
                <c:pt idx="434">
                  <c:v>-26.105286666666601</c:v>
                </c:pt>
                <c:pt idx="435">
                  <c:v>-26.750026666666599</c:v>
                </c:pt>
                <c:pt idx="436">
                  <c:v>-26.176279999999998</c:v>
                </c:pt>
                <c:pt idx="437">
                  <c:v>-26.605046666666599</c:v>
                </c:pt>
                <c:pt idx="438">
                  <c:v>-26.612500000000001</c:v>
                </c:pt>
                <c:pt idx="439">
                  <c:v>-25.944566666666599</c:v>
                </c:pt>
                <c:pt idx="440">
                  <c:v>3.0499999999999999E-2</c:v>
                </c:pt>
                <c:pt idx="441">
                  <c:v>3.6073333333333298E-2</c:v>
                </c:pt>
                <c:pt idx="442">
                  <c:v>3.0040000000000001E-2</c:v>
                </c:pt>
                <c:pt idx="443">
                  <c:v>3.1833333333333297E-2</c:v>
                </c:pt>
                <c:pt idx="444">
                  <c:v>3.4366666666666601E-2</c:v>
                </c:pt>
                <c:pt idx="445">
                  <c:v>3.288E-2</c:v>
                </c:pt>
                <c:pt idx="446">
                  <c:v>3.1179999999999999E-2</c:v>
                </c:pt>
                <c:pt idx="447">
                  <c:v>3.3520000000000001E-2</c:v>
                </c:pt>
                <c:pt idx="448">
                  <c:v>3.1780000000000003E-2</c:v>
                </c:pt>
                <c:pt idx="449">
                  <c:v>2.8386666666666598E-2</c:v>
                </c:pt>
                <c:pt idx="450">
                  <c:v>3.5433333333333303E-2</c:v>
                </c:pt>
                <c:pt idx="451">
                  <c:v>3.2626666666666602E-2</c:v>
                </c:pt>
                <c:pt idx="452">
                  <c:v>3.1813333333333298E-2</c:v>
                </c:pt>
                <c:pt idx="453">
                  <c:v>3.6066666666666601E-2</c:v>
                </c:pt>
                <c:pt idx="454">
                  <c:v>3.3093333333333301E-2</c:v>
                </c:pt>
                <c:pt idx="455">
                  <c:v>3.51533333333333E-2</c:v>
                </c:pt>
                <c:pt idx="456">
                  <c:v>3.1519999999999999E-2</c:v>
                </c:pt>
                <c:pt idx="457">
                  <c:v>-9.9903200000000005</c:v>
                </c:pt>
                <c:pt idx="458">
                  <c:v>-26.252006666666599</c:v>
                </c:pt>
                <c:pt idx="459">
                  <c:v>-26.314166666666601</c:v>
                </c:pt>
                <c:pt idx="460">
                  <c:v>-26.572233333333301</c:v>
                </c:pt>
                <c:pt idx="461">
                  <c:v>-26.5891533333333</c:v>
                </c:pt>
                <c:pt idx="462">
                  <c:v>-26.100180000000002</c:v>
                </c:pt>
                <c:pt idx="463">
                  <c:v>-26.821480000000001</c:v>
                </c:pt>
                <c:pt idx="464">
                  <c:v>-26.889526666666601</c:v>
                </c:pt>
                <c:pt idx="465">
                  <c:v>-26.683886666666599</c:v>
                </c:pt>
                <c:pt idx="466">
                  <c:v>-26.456226666666598</c:v>
                </c:pt>
                <c:pt idx="467">
                  <c:v>-26.953340000000001</c:v>
                </c:pt>
                <c:pt idx="468">
                  <c:v>-26.862633333333299</c:v>
                </c:pt>
                <c:pt idx="469">
                  <c:v>-26.389279999999999</c:v>
                </c:pt>
                <c:pt idx="470">
                  <c:v>-26.989606666666599</c:v>
                </c:pt>
                <c:pt idx="471">
                  <c:v>-26.451793333333299</c:v>
                </c:pt>
                <c:pt idx="472">
                  <c:v>-26.367799999999999</c:v>
                </c:pt>
                <c:pt idx="473">
                  <c:v>-26.2539466666666</c:v>
                </c:pt>
                <c:pt idx="474">
                  <c:v>-25.840066666666601</c:v>
                </c:pt>
                <c:pt idx="475">
                  <c:v>-25.929473333333299</c:v>
                </c:pt>
                <c:pt idx="476">
                  <c:v>-25.989319999999999</c:v>
                </c:pt>
                <c:pt idx="477">
                  <c:v>-26.035126666666599</c:v>
                </c:pt>
                <c:pt idx="478">
                  <c:v>-26.283346666666599</c:v>
                </c:pt>
                <c:pt idx="479">
                  <c:v>-26.311599999999999</c:v>
                </c:pt>
                <c:pt idx="480">
                  <c:v>-26.177486666666599</c:v>
                </c:pt>
                <c:pt idx="481">
                  <c:v>-26.124739999999999</c:v>
                </c:pt>
                <c:pt idx="482">
                  <c:v>-26.354846666666599</c:v>
                </c:pt>
                <c:pt idx="483">
                  <c:v>-26.166033333333299</c:v>
                </c:pt>
                <c:pt idx="484">
                  <c:v>-26.212113333333299</c:v>
                </c:pt>
                <c:pt idx="485">
                  <c:v>-25.519646666666599</c:v>
                </c:pt>
                <c:pt idx="486">
                  <c:v>-25.639493333333299</c:v>
                </c:pt>
                <c:pt idx="487">
                  <c:v>-25.713766666666601</c:v>
                </c:pt>
                <c:pt idx="488">
                  <c:v>-25.797286666666601</c:v>
                </c:pt>
                <c:pt idx="489">
                  <c:v>-25.534093333333299</c:v>
                </c:pt>
                <c:pt idx="490">
                  <c:v>-25.970233333333301</c:v>
                </c:pt>
                <c:pt idx="491">
                  <c:v>-26.052806666666601</c:v>
                </c:pt>
                <c:pt idx="492">
                  <c:v>-26.113013333333299</c:v>
                </c:pt>
                <c:pt idx="493">
                  <c:v>-25.730693333333299</c:v>
                </c:pt>
                <c:pt idx="494">
                  <c:v>-25.939773333333299</c:v>
                </c:pt>
                <c:pt idx="495">
                  <c:v>-25.785346666666602</c:v>
                </c:pt>
                <c:pt idx="496">
                  <c:v>-25.750139999999998</c:v>
                </c:pt>
                <c:pt idx="497">
                  <c:v>-25.7951533333333</c:v>
                </c:pt>
                <c:pt idx="498">
                  <c:v>-26.504380000000001</c:v>
                </c:pt>
                <c:pt idx="499">
                  <c:v>-25.775453333333299</c:v>
                </c:pt>
                <c:pt idx="500">
                  <c:v>-26.179186666666599</c:v>
                </c:pt>
                <c:pt idx="501">
                  <c:v>-25.98638</c:v>
                </c:pt>
                <c:pt idx="502">
                  <c:v>-25.144300000000001</c:v>
                </c:pt>
                <c:pt idx="503">
                  <c:v>-26.49456</c:v>
                </c:pt>
                <c:pt idx="504">
                  <c:v>-25.709759999999999</c:v>
                </c:pt>
                <c:pt idx="505">
                  <c:v>-25.275226666666601</c:v>
                </c:pt>
                <c:pt idx="506">
                  <c:v>-25.1553133333333</c:v>
                </c:pt>
                <c:pt idx="507">
                  <c:v>-25.403513333333301</c:v>
                </c:pt>
                <c:pt idx="508">
                  <c:v>-25.06316</c:v>
                </c:pt>
                <c:pt idx="509">
                  <c:v>-24.5827666666666</c:v>
                </c:pt>
                <c:pt idx="510">
                  <c:v>-25.271233333333299</c:v>
                </c:pt>
                <c:pt idx="511">
                  <c:v>-25.30724</c:v>
                </c:pt>
                <c:pt idx="512">
                  <c:v>-25.304120000000001</c:v>
                </c:pt>
                <c:pt idx="513">
                  <c:v>-25.949833333333299</c:v>
                </c:pt>
                <c:pt idx="514">
                  <c:v>-26.6529866666666</c:v>
                </c:pt>
                <c:pt idx="515">
                  <c:v>-26.0989266666666</c:v>
                </c:pt>
                <c:pt idx="516">
                  <c:v>-25.690733333333299</c:v>
                </c:pt>
                <c:pt idx="517">
                  <c:v>-25.8538866666666</c:v>
                </c:pt>
                <c:pt idx="518">
                  <c:v>-25.4168533333333</c:v>
                </c:pt>
                <c:pt idx="519">
                  <c:v>-25.25318</c:v>
                </c:pt>
                <c:pt idx="520">
                  <c:v>-25.7428733333333</c:v>
                </c:pt>
                <c:pt idx="521">
                  <c:v>-25.429486666666602</c:v>
                </c:pt>
                <c:pt idx="522">
                  <c:v>-25.687519999999999</c:v>
                </c:pt>
                <c:pt idx="523">
                  <c:v>-25.253886666666599</c:v>
                </c:pt>
                <c:pt idx="524">
                  <c:v>-25.915213333333298</c:v>
                </c:pt>
                <c:pt idx="525">
                  <c:v>-25.6420866666666</c:v>
                </c:pt>
                <c:pt idx="526">
                  <c:v>-12.708186666666601</c:v>
                </c:pt>
                <c:pt idx="527">
                  <c:v>3.1759999999999997E-2</c:v>
                </c:pt>
                <c:pt idx="528">
                  <c:v>3.8353333333333302E-2</c:v>
                </c:pt>
                <c:pt idx="529">
                  <c:v>3.5413333333333297E-2</c:v>
                </c:pt>
                <c:pt idx="530">
                  <c:v>3.3406666666666598E-2</c:v>
                </c:pt>
                <c:pt idx="531">
                  <c:v>2.8113333333333299E-2</c:v>
                </c:pt>
                <c:pt idx="532">
                  <c:v>3.4433333333333302E-2</c:v>
                </c:pt>
                <c:pt idx="533">
                  <c:v>3.64266666666666E-2</c:v>
                </c:pt>
                <c:pt idx="534">
                  <c:v>3.406E-2</c:v>
                </c:pt>
                <c:pt idx="535">
                  <c:v>-14.2560133333333</c:v>
                </c:pt>
                <c:pt idx="536">
                  <c:v>-26.257013333333301</c:v>
                </c:pt>
                <c:pt idx="537">
                  <c:v>-25.774706666666599</c:v>
                </c:pt>
                <c:pt idx="538">
                  <c:v>-25.589639999999999</c:v>
                </c:pt>
                <c:pt idx="539">
                  <c:v>-25.310020000000002</c:v>
                </c:pt>
                <c:pt idx="540">
                  <c:v>-25.305206666666599</c:v>
                </c:pt>
                <c:pt idx="541">
                  <c:v>-25.5037533333333</c:v>
                </c:pt>
                <c:pt idx="542">
                  <c:v>-25.214506666666601</c:v>
                </c:pt>
                <c:pt idx="543">
                  <c:v>-25.028326666666601</c:v>
                </c:pt>
                <c:pt idx="544">
                  <c:v>-25.039346666666599</c:v>
                </c:pt>
                <c:pt idx="545">
                  <c:v>-24.996486666666598</c:v>
                </c:pt>
                <c:pt idx="546">
                  <c:v>-24.564240000000002</c:v>
                </c:pt>
                <c:pt idx="547">
                  <c:v>-24.546193333333299</c:v>
                </c:pt>
                <c:pt idx="548">
                  <c:v>-25.05162</c:v>
                </c:pt>
                <c:pt idx="549">
                  <c:v>-25.616046666666598</c:v>
                </c:pt>
                <c:pt idx="550">
                  <c:v>-25.755473333333299</c:v>
                </c:pt>
                <c:pt idx="551">
                  <c:v>-25.033546666666599</c:v>
                </c:pt>
                <c:pt idx="552">
                  <c:v>-25.249233333333301</c:v>
                </c:pt>
                <c:pt idx="553">
                  <c:v>-24.92212</c:v>
                </c:pt>
                <c:pt idx="554">
                  <c:v>-25.5994733333333</c:v>
                </c:pt>
                <c:pt idx="555">
                  <c:v>-25.051373333333299</c:v>
                </c:pt>
                <c:pt idx="556">
                  <c:v>-25.3606533333333</c:v>
                </c:pt>
                <c:pt idx="557">
                  <c:v>-25.463286666666601</c:v>
                </c:pt>
                <c:pt idx="558">
                  <c:v>-25.568553333333298</c:v>
                </c:pt>
                <c:pt idx="559">
                  <c:v>-25.1444333333333</c:v>
                </c:pt>
                <c:pt idx="560">
                  <c:v>-25.0395266666666</c:v>
                </c:pt>
                <c:pt idx="561">
                  <c:v>-24.79542</c:v>
                </c:pt>
                <c:pt idx="562">
                  <c:v>-26.2262733333333</c:v>
                </c:pt>
                <c:pt idx="563">
                  <c:v>-25.7693333333333</c:v>
                </c:pt>
                <c:pt idx="564">
                  <c:v>-25.713699999999999</c:v>
                </c:pt>
                <c:pt idx="565">
                  <c:v>-25.72814</c:v>
                </c:pt>
                <c:pt idx="566">
                  <c:v>-25.721080000000001</c:v>
                </c:pt>
                <c:pt idx="567">
                  <c:v>-25.494486666666599</c:v>
                </c:pt>
                <c:pt idx="568">
                  <c:v>-25.660246666666598</c:v>
                </c:pt>
                <c:pt idx="569">
                  <c:v>-25.187113333333301</c:v>
                </c:pt>
                <c:pt idx="570">
                  <c:v>-25.557659999999998</c:v>
                </c:pt>
                <c:pt idx="571">
                  <c:v>-25.6478933333333</c:v>
                </c:pt>
                <c:pt idx="572">
                  <c:v>-25.702359999999999</c:v>
                </c:pt>
                <c:pt idx="573">
                  <c:v>-25.774833333333302</c:v>
                </c:pt>
                <c:pt idx="574">
                  <c:v>-25.872133333333299</c:v>
                </c:pt>
                <c:pt idx="575">
                  <c:v>-25.687306666666601</c:v>
                </c:pt>
                <c:pt idx="576">
                  <c:v>-26.230446666666602</c:v>
                </c:pt>
                <c:pt idx="577">
                  <c:v>-25.404620000000001</c:v>
                </c:pt>
                <c:pt idx="578">
                  <c:v>-25.54946</c:v>
                </c:pt>
                <c:pt idx="579">
                  <c:v>-25.548926666666599</c:v>
                </c:pt>
                <c:pt idx="580">
                  <c:v>-25.487020000000001</c:v>
                </c:pt>
                <c:pt idx="581">
                  <c:v>-25.973706666666601</c:v>
                </c:pt>
                <c:pt idx="582">
                  <c:v>-25.990453333333299</c:v>
                </c:pt>
                <c:pt idx="583">
                  <c:v>-25.783580000000001</c:v>
                </c:pt>
                <c:pt idx="584">
                  <c:v>-25.827106666666602</c:v>
                </c:pt>
                <c:pt idx="585">
                  <c:v>-25.911359999999998</c:v>
                </c:pt>
                <c:pt idx="586">
                  <c:v>-25.5926266666666</c:v>
                </c:pt>
                <c:pt idx="587">
                  <c:v>-25.5814533333333</c:v>
                </c:pt>
                <c:pt idx="588">
                  <c:v>-25.404606666666599</c:v>
                </c:pt>
                <c:pt idx="589">
                  <c:v>-25.119126666666599</c:v>
                </c:pt>
                <c:pt idx="590">
                  <c:v>-25.212433333333301</c:v>
                </c:pt>
                <c:pt idx="591">
                  <c:v>-25.478339999999999</c:v>
                </c:pt>
                <c:pt idx="592">
                  <c:v>-24.9740933333333</c:v>
                </c:pt>
                <c:pt idx="593">
                  <c:v>-25.29438</c:v>
                </c:pt>
                <c:pt idx="594">
                  <c:v>-25.136413333333302</c:v>
                </c:pt>
                <c:pt idx="595">
                  <c:v>-25.802406666666599</c:v>
                </c:pt>
                <c:pt idx="596">
                  <c:v>-25.800086666666601</c:v>
                </c:pt>
                <c:pt idx="597">
                  <c:v>-26.197766666666599</c:v>
                </c:pt>
                <c:pt idx="598">
                  <c:v>-26.342966666666602</c:v>
                </c:pt>
                <c:pt idx="599">
                  <c:v>-26.085066666666599</c:v>
                </c:pt>
                <c:pt idx="600">
                  <c:v>-26.192413333333299</c:v>
                </c:pt>
                <c:pt idx="601">
                  <c:v>-25.877293333333299</c:v>
                </c:pt>
                <c:pt idx="602">
                  <c:v>-25.971446666666601</c:v>
                </c:pt>
                <c:pt idx="603">
                  <c:v>-26.008019999999998</c:v>
                </c:pt>
                <c:pt idx="604">
                  <c:v>-25.9840666666666</c:v>
                </c:pt>
                <c:pt idx="605">
                  <c:v>-26.185453333333299</c:v>
                </c:pt>
                <c:pt idx="606">
                  <c:v>-26.196473333333302</c:v>
                </c:pt>
                <c:pt idx="607">
                  <c:v>-25.808773333333299</c:v>
                </c:pt>
                <c:pt idx="608">
                  <c:v>-26.117633333333298</c:v>
                </c:pt>
                <c:pt idx="609">
                  <c:v>-26.4233266666666</c:v>
                </c:pt>
                <c:pt idx="610">
                  <c:v>-26.535973333333299</c:v>
                </c:pt>
                <c:pt idx="611">
                  <c:v>-26.015560000000001</c:v>
                </c:pt>
                <c:pt idx="612">
                  <c:v>-25.870346666666599</c:v>
                </c:pt>
                <c:pt idx="613">
                  <c:v>-25.882746666666598</c:v>
                </c:pt>
                <c:pt idx="614">
                  <c:v>-25.878073333333301</c:v>
                </c:pt>
                <c:pt idx="615">
                  <c:v>-25.9298</c:v>
                </c:pt>
                <c:pt idx="616">
                  <c:v>-26.273040000000002</c:v>
                </c:pt>
                <c:pt idx="617">
                  <c:v>-26.491233333333302</c:v>
                </c:pt>
                <c:pt idx="618">
                  <c:v>-26.274733333333302</c:v>
                </c:pt>
                <c:pt idx="619">
                  <c:v>-26.3486266666666</c:v>
                </c:pt>
                <c:pt idx="620">
                  <c:v>-25.548106666666602</c:v>
                </c:pt>
                <c:pt idx="621">
                  <c:v>-25.80498</c:v>
                </c:pt>
                <c:pt idx="622">
                  <c:v>-25.811406666666599</c:v>
                </c:pt>
                <c:pt idx="623">
                  <c:v>-25.66356</c:v>
                </c:pt>
                <c:pt idx="624">
                  <c:v>-25.3548266666666</c:v>
                </c:pt>
                <c:pt idx="625">
                  <c:v>-25.312633333333299</c:v>
                </c:pt>
                <c:pt idx="626">
                  <c:v>-25.431813333333299</c:v>
                </c:pt>
                <c:pt idx="627">
                  <c:v>-25.660820000000001</c:v>
                </c:pt>
                <c:pt idx="628">
                  <c:v>-25.882180000000002</c:v>
                </c:pt>
                <c:pt idx="629">
                  <c:v>-26.278960000000001</c:v>
                </c:pt>
                <c:pt idx="630">
                  <c:v>-26.4147933333333</c:v>
                </c:pt>
                <c:pt idx="631">
                  <c:v>-26.403919999999999</c:v>
                </c:pt>
                <c:pt idx="632">
                  <c:v>-26.503466666666601</c:v>
                </c:pt>
                <c:pt idx="633">
                  <c:v>-25.807493333333301</c:v>
                </c:pt>
                <c:pt idx="634">
                  <c:v>-26.1798266666666</c:v>
                </c:pt>
                <c:pt idx="635">
                  <c:v>-26.405953333333301</c:v>
                </c:pt>
                <c:pt idx="636">
                  <c:v>-26.550619999999999</c:v>
                </c:pt>
                <c:pt idx="637">
                  <c:v>-26.355133333333299</c:v>
                </c:pt>
                <c:pt idx="638">
                  <c:v>-26.414946666666602</c:v>
                </c:pt>
                <c:pt idx="639">
                  <c:v>-26.417373333333298</c:v>
                </c:pt>
                <c:pt idx="640">
                  <c:v>-26.3614933333333</c:v>
                </c:pt>
                <c:pt idx="641">
                  <c:v>-26.255333333333301</c:v>
                </c:pt>
                <c:pt idx="642">
                  <c:v>-26.360146666666601</c:v>
                </c:pt>
                <c:pt idx="643">
                  <c:v>-26.2912133333333</c:v>
                </c:pt>
                <c:pt idx="644">
                  <c:v>-26.314299999999999</c:v>
                </c:pt>
                <c:pt idx="645">
                  <c:v>-26.1402</c:v>
                </c:pt>
                <c:pt idx="646">
                  <c:v>-26.179960000000001</c:v>
                </c:pt>
                <c:pt idx="647">
                  <c:v>-26.112439999999999</c:v>
                </c:pt>
                <c:pt idx="648">
                  <c:v>-25.559293333333301</c:v>
                </c:pt>
                <c:pt idx="649">
                  <c:v>-24.7377</c:v>
                </c:pt>
                <c:pt idx="650">
                  <c:v>-25.0157733333333</c:v>
                </c:pt>
                <c:pt idx="651">
                  <c:v>-24.427486666666599</c:v>
                </c:pt>
                <c:pt idx="652">
                  <c:v>-26.123646666666598</c:v>
                </c:pt>
                <c:pt idx="653">
                  <c:v>-25.618673333333302</c:v>
                </c:pt>
                <c:pt idx="654">
                  <c:v>-25.315653333333302</c:v>
                </c:pt>
                <c:pt idx="655">
                  <c:v>-24.979600000000001</c:v>
                </c:pt>
                <c:pt idx="656">
                  <c:v>-25.78988</c:v>
                </c:pt>
                <c:pt idx="657">
                  <c:v>-11.628186666666601</c:v>
                </c:pt>
                <c:pt idx="658">
                  <c:v>3.3166666666666601E-2</c:v>
                </c:pt>
                <c:pt idx="659">
                  <c:v>3.7493333333333302E-2</c:v>
                </c:pt>
                <c:pt idx="660">
                  <c:v>2.862E-2</c:v>
                </c:pt>
                <c:pt idx="661">
                  <c:v>2.79133333333333E-2</c:v>
                </c:pt>
                <c:pt idx="662">
                  <c:v>2.9346666666666601E-2</c:v>
                </c:pt>
                <c:pt idx="663">
                  <c:v>3.17533333333333E-2</c:v>
                </c:pt>
                <c:pt idx="664">
                  <c:v>2.6253333333333299E-2</c:v>
                </c:pt>
                <c:pt idx="665">
                  <c:v>3.42266666666666E-2</c:v>
                </c:pt>
                <c:pt idx="666">
                  <c:v>3.2246666666666597E-2</c:v>
                </c:pt>
                <c:pt idx="667">
                  <c:v>3.0346666666666602E-2</c:v>
                </c:pt>
                <c:pt idx="668">
                  <c:v>3.4806666666666597E-2</c:v>
                </c:pt>
                <c:pt idx="669">
                  <c:v>3.3106666666666597E-2</c:v>
                </c:pt>
                <c:pt idx="670">
                  <c:v>3.0286666666666601E-2</c:v>
                </c:pt>
                <c:pt idx="671">
                  <c:v>3.2713333333333303E-2</c:v>
                </c:pt>
                <c:pt idx="672">
                  <c:v>3.3099999999999997E-2</c:v>
                </c:pt>
                <c:pt idx="673">
                  <c:v>3.30266666666666E-2</c:v>
                </c:pt>
                <c:pt idx="674">
                  <c:v>3.1480000000000001E-2</c:v>
                </c:pt>
                <c:pt idx="675">
                  <c:v>2.8879999999999999E-2</c:v>
                </c:pt>
                <c:pt idx="676">
                  <c:v>2.724E-2</c:v>
                </c:pt>
                <c:pt idx="677">
                  <c:v>3.3399999999999999E-2</c:v>
                </c:pt>
                <c:pt idx="678">
                  <c:v>3.3779999999999998E-2</c:v>
                </c:pt>
                <c:pt idx="679">
                  <c:v>3.0326666666666599E-2</c:v>
                </c:pt>
                <c:pt idx="680">
                  <c:v>3.4546666666666601E-2</c:v>
                </c:pt>
                <c:pt idx="681">
                  <c:v>2.9613333333333301E-2</c:v>
                </c:pt>
                <c:pt idx="682">
                  <c:v>2.9606666666666601E-2</c:v>
                </c:pt>
                <c:pt idx="683">
                  <c:v>3.3246666666666598E-2</c:v>
                </c:pt>
                <c:pt idx="684">
                  <c:v>3.3119999999999997E-2</c:v>
                </c:pt>
                <c:pt idx="685">
                  <c:v>3.3713333333333297E-2</c:v>
                </c:pt>
                <c:pt idx="686">
                  <c:v>2.97066666666666E-2</c:v>
                </c:pt>
                <c:pt idx="687">
                  <c:v>3.2779999999999997E-2</c:v>
                </c:pt>
                <c:pt idx="688">
                  <c:v>3.7319999999999999E-2</c:v>
                </c:pt>
                <c:pt idx="689">
                  <c:v>3.0106666666666601E-2</c:v>
                </c:pt>
                <c:pt idx="690">
                  <c:v>3.6060000000000002E-2</c:v>
                </c:pt>
                <c:pt idx="691">
                  <c:v>2.91933333333333E-2</c:v>
                </c:pt>
                <c:pt idx="692">
                  <c:v>2.5159999999999998E-2</c:v>
                </c:pt>
                <c:pt idx="693">
                  <c:v>3.2840000000000001E-2</c:v>
                </c:pt>
                <c:pt idx="694">
                  <c:v>2.5766666666666601E-2</c:v>
                </c:pt>
                <c:pt idx="695">
                  <c:v>3.5319999999999997E-2</c:v>
                </c:pt>
                <c:pt idx="696">
                  <c:v>3.0620000000000001E-2</c:v>
                </c:pt>
                <c:pt idx="697">
                  <c:v>3.00466666666666E-2</c:v>
                </c:pt>
                <c:pt idx="698">
                  <c:v>3.84666666666666E-2</c:v>
                </c:pt>
                <c:pt idx="699">
                  <c:v>3.814E-2</c:v>
                </c:pt>
                <c:pt idx="700">
                  <c:v>3.5533333333333299E-2</c:v>
                </c:pt>
                <c:pt idx="701">
                  <c:v>3.8213333333333301E-2</c:v>
                </c:pt>
                <c:pt idx="702">
                  <c:v>3.8086666666666602E-2</c:v>
                </c:pt>
                <c:pt idx="703">
                  <c:v>3.8453333333333298E-2</c:v>
                </c:pt>
                <c:pt idx="704">
                  <c:v>3.52466666666666E-2</c:v>
                </c:pt>
                <c:pt idx="705">
                  <c:v>3.6893333333333299E-2</c:v>
                </c:pt>
                <c:pt idx="706">
                  <c:v>3.6933333333333297E-2</c:v>
                </c:pt>
                <c:pt idx="707">
                  <c:v>3.678E-2</c:v>
                </c:pt>
                <c:pt idx="708">
                  <c:v>0.04</c:v>
                </c:pt>
                <c:pt idx="709">
                  <c:v>3.4586666666666599E-2</c:v>
                </c:pt>
                <c:pt idx="710">
                  <c:v>3.5546666666666601E-2</c:v>
                </c:pt>
                <c:pt idx="711">
                  <c:v>-14.873813333333301</c:v>
                </c:pt>
                <c:pt idx="712">
                  <c:v>-25.781140000000001</c:v>
                </c:pt>
                <c:pt idx="713">
                  <c:v>-25.683166666666601</c:v>
                </c:pt>
                <c:pt idx="714">
                  <c:v>-25.659853333333299</c:v>
                </c:pt>
                <c:pt idx="715">
                  <c:v>-25.4155466666666</c:v>
                </c:pt>
                <c:pt idx="716">
                  <c:v>-25.0823133333333</c:v>
                </c:pt>
                <c:pt idx="717">
                  <c:v>-24.750900000000001</c:v>
                </c:pt>
                <c:pt idx="718">
                  <c:v>-25.095500000000001</c:v>
                </c:pt>
                <c:pt idx="719">
                  <c:v>-25.464966666666601</c:v>
                </c:pt>
                <c:pt idx="720">
                  <c:v>-24.4576866666666</c:v>
                </c:pt>
                <c:pt idx="721">
                  <c:v>-24.361086666666601</c:v>
                </c:pt>
                <c:pt idx="722">
                  <c:v>-23.973313333333302</c:v>
                </c:pt>
                <c:pt idx="723">
                  <c:v>-24.149546666666598</c:v>
                </c:pt>
                <c:pt idx="724">
                  <c:v>-24.460466666666601</c:v>
                </c:pt>
                <c:pt idx="725">
                  <c:v>-25.0868</c:v>
                </c:pt>
                <c:pt idx="726">
                  <c:v>-24.4230533333333</c:v>
                </c:pt>
                <c:pt idx="727">
                  <c:v>-24.149066666666599</c:v>
                </c:pt>
                <c:pt idx="728">
                  <c:v>-24.2894133333333</c:v>
                </c:pt>
                <c:pt idx="729">
                  <c:v>-24.565073333333299</c:v>
                </c:pt>
                <c:pt idx="730">
                  <c:v>-24.61064</c:v>
                </c:pt>
                <c:pt idx="731">
                  <c:v>-25.504533333333299</c:v>
                </c:pt>
                <c:pt idx="732">
                  <c:v>-24.756219999999999</c:v>
                </c:pt>
                <c:pt idx="733">
                  <c:v>-24.8170066666666</c:v>
                </c:pt>
                <c:pt idx="734">
                  <c:v>-24.511626666666601</c:v>
                </c:pt>
                <c:pt idx="735">
                  <c:v>-24.638866666666601</c:v>
                </c:pt>
                <c:pt idx="736">
                  <c:v>-24.647120000000001</c:v>
                </c:pt>
                <c:pt idx="737">
                  <c:v>-24.5917733333333</c:v>
                </c:pt>
                <c:pt idx="738">
                  <c:v>-24.662246666666601</c:v>
                </c:pt>
                <c:pt idx="739">
                  <c:v>-24.7473733333333</c:v>
                </c:pt>
                <c:pt idx="740">
                  <c:v>-24.684539999999998</c:v>
                </c:pt>
                <c:pt idx="741">
                  <c:v>-23.895779999999998</c:v>
                </c:pt>
                <c:pt idx="742">
                  <c:v>-25.1236577181208</c:v>
                </c:pt>
                <c:pt idx="743">
                  <c:v>-24.0217866666666</c:v>
                </c:pt>
                <c:pt idx="744">
                  <c:v>-23.7136866666666</c:v>
                </c:pt>
                <c:pt idx="745">
                  <c:v>-24.716166666666599</c:v>
                </c:pt>
                <c:pt idx="746">
                  <c:v>-25.774926666666602</c:v>
                </c:pt>
                <c:pt idx="747">
                  <c:v>-25.901160000000001</c:v>
                </c:pt>
                <c:pt idx="748">
                  <c:v>-25.6543866666666</c:v>
                </c:pt>
                <c:pt idx="749">
                  <c:v>-25.82422</c:v>
                </c:pt>
                <c:pt idx="750">
                  <c:v>-25.986066666666598</c:v>
                </c:pt>
                <c:pt idx="751">
                  <c:v>-25.7752466666666</c:v>
                </c:pt>
                <c:pt idx="752">
                  <c:v>-25.9874333333333</c:v>
                </c:pt>
                <c:pt idx="753">
                  <c:v>-25.769266666666599</c:v>
                </c:pt>
                <c:pt idx="754">
                  <c:v>-26.17456</c:v>
                </c:pt>
                <c:pt idx="755">
                  <c:v>-25.8835333333333</c:v>
                </c:pt>
                <c:pt idx="756">
                  <c:v>-25.824953333333301</c:v>
                </c:pt>
                <c:pt idx="757">
                  <c:v>-25.904866666666599</c:v>
                </c:pt>
                <c:pt idx="758">
                  <c:v>-25.731933333333298</c:v>
                </c:pt>
                <c:pt idx="759">
                  <c:v>-25.534573333333299</c:v>
                </c:pt>
                <c:pt idx="760">
                  <c:v>-25.503326666666599</c:v>
                </c:pt>
                <c:pt idx="761">
                  <c:v>-25.737353333333299</c:v>
                </c:pt>
                <c:pt idx="762">
                  <c:v>-26.1630066666666</c:v>
                </c:pt>
                <c:pt idx="763">
                  <c:v>-16.128693333333299</c:v>
                </c:pt>
                <c:pt idx="764">
                  <c:v>-6.0523733333333301</c:v>
                </c:pt>
                <c:pt idx="765">
                  <c:v>-6.3903600000000003</c:v>
                </c:pt>
                <c:pt idx="766">
                  <c:v>-8.0614666666666608</c:v>
                </c:pt>
                <c:pt idx="767">
                  <c:v>-7.3146199999999997</c:v>
                </c:pt>
                <c:pt idx="768">
                  <c:v>-7.3494066666666598</c:v>
                </c:pt>
                <c:pt idx="769">
                  <c:v>-7.2999599999999996</c:v>
                </c:pt>
                <c:pt idx="770">
                  <c:v>-7.4864199999999999</c:v>
                </c:pt>
                <c:pt idx="771">
                  <c:v>-7.4213133333333303</c:v>
                </c:pt>
                <c:pt idx="772">
                  <c:v>-7.4321333333333301</c:v>
                </c:pt>
                <c:pt idx="773">
                  <c:v>-7.4957666666666602</c:v>
                </c:pt>
                <c:pt idx="774">
                  <c:v>-7.3856933333333297</c:v>
                </c:pt>
                <c:pt idx="775">
                  <c:v>-7.2652400000000004</c:v>
                </c:pt>
                <c:pt idx="776">
                  <c:v>-7.3604466666666601</c:v>
                </c:pt>
                <c:pt idx="777">
                  <c:v>-7.3775000000000004</c:v>
                </c:pt>
                <c:pt idx="778">
                  <c:v>-7.3981666666666603</c:v>
                </c:pt>
                <c:pt idx="779">
                  <c:v>-7.2431066666666597</c:v>
                </c:pt>
                <c:pt idx="780">
                  <c:v>-7.3650666666666602</c:v>
                </c:pt>
                <c:pt idx="781">
                  <c:v>-7.4110266666666602</c:v>
                </c:pt>
                <c:pt idx="782">
                  <c:v>-7.2092599999999996</c:v>
                </c:pt>
                <c:pt idx="783">
                  <c:v>-7.4276400000000002</c:v>
                </c:pt>
                <c:pt idx="784">
                  <c:v>-7.3796866666666601</c:v>
                </c:pt>
                <c:pt idx="785">
                  <c:v>-7.3191133333333296</c:v>
                </c:pt>
                <c:pt idx="786">
                  <c:v>-7.3608066666666598</c:v>
                </c:pt>
                <c:pt idx="787">
                  <c:v>-7.4280933333333303</c:v>
                </c:pt>
                <c:pt idx="788">
                  <c:v>-7.4457000000000004</c:v>
                </c:pt>
                <c:pt idx="789">
                  <c:v>-7.5178799999999999</c:v>
                </c:pt>
                <c:pt idx="790">
                  <c:v>-7.4113800000000003</c:v>
                </c:pt>
                <c:pt idx="791">
                  <c:v>-7.3533333333333299</c:v>
                </c:pt>
                <c:pt idx="792">
                  <c:v>-7.2949599999999997</c:v>
                </c:pt>
                <c:pt idx="793">
                  <c:v>-7.30396</c:v>
                </c:pt>
                <c:pt idx="794">
                  <c:v>-7.3512599999999999</c:v>
                </c:pt>
                <c:pt idx="795">
                  <c:v>-7.3488466666666596</c:v>
                </c:pt>
                <c:pt idx="796">
                  <c:v>-7.4199666666666602</c:v>
                </c:pt>
                <c:pt idx="797">
                  <c:v>-7.4814800000000004</c:v>
                </c:pt>
                <c:pt idx="798">
                  <c:v>-7.4142533333333303</c:v>
                </c:pt>
                <c:pt idx="799">
                  <c:v>-7.37302666666666</c:v>
                </c:pt>
                <c:pt idx="800">
                  <c:v>-7.3822333333333301</c:v>
                </c:pt>
                <c:pt idx="801">
                  <c:v>-7.36448666666666</c:v>
                </c:pt>
                <c:pt idx="802">
                  <c:v>-7.2687466666666598</c:v>
                </c:pt>
                <c:pt idx="803">
                  <c:v>-7.2564066666666598</c:v>
                </c:pt>
                <c:pt idx="804">
                  <c:v>-7.4163800000000002</c:v>
                </c:pt>
                <c:pt idx="805">
                  <c:v>-7.4784933333333301</c:v>
                </c:pt>
                <c:pt idx="806">
                  <c:v>-7.4736466666666601</c:v>
                </c:pt>
                <c:pt idx="807">
                  <c:v>-6.9706799999999998</c:v>
                </c:pt>
                <c:pt idx="808">
                  <c:v>-7.3914733333333302</c:v>
                </c:pt>
                <c:pt idx="809">
                  <c:v>-7.4760200000000001</c:v>
                </c:pt>
                <c:pt idx="810">
                  <c:v>-7.4050466666666601</c:v>
                </c:pt>
                <c:pt idx="811">
                  <c:v>-7.0379399999999999</c:v>
                </c:pt>
                <c:pt idx="812">
                  <c:v>-7.08355333333333</c:v>
                </c:pt>
                <c:pt idx="813">
                  <c:v>-7.26129333333333</c:v>
                </c:pt>
                <c:pt idx="814">
                  <c:v>-6.93943333333333</c:v>
                </c:pt>
                <c:pt idx="815">
                  <c:v>-7.3277866666666602</c:v>
                </c:pt>
                <c:pt idx="816">
                  <c:v>-7.2552066666666599</c:v>
                </c:pt>
                <c:pt idx="817">
                  <c:v>-6.9703533333333301</c:v>
                </c:pt>
                <c:pt idx="818">
                  <c:v>-7.2905533333333299</c:v>
                </c:pt>
                <c:pt idx="819">
                  <c:v>-7.4074</c:v>
                </c:pt>
                <c:pt idx="820">
                  <c:v>-7.3382133333333304</c:v>
                </c:pt>
                <c:pt idx="821">
                  <c:v>-7.3595199999999998</c:v>
                </c:pt>
                <c:pt idx="822">
                  <c:v>-7.3487933333333304</c:v>
                </c:pt>
                <c:pt idx="823">
                  <c:v>-7.3442933333333302</c:v>
                </c:pt>
                <c:pt idx="824">
                  <c:v>-1.6891</c:v>
                </c:pt>
                <c:pt idx="825">
                  <c:v>1.05933333333333E-2</c:v>
                </c:pt>
                <c:pt idx="826">
                  <c:v>7.3129251700680201E-3</c:v>
                </c:pt>
                <c:pt idx="827">
                  <c:v>1.21E-2</c:v>
                </c:pt>
                <c:pt idx="828">
                  <c:v>1.24558823529411E-2</c:v>
                </c:pt>
                <c:pt idx="829">
                  <c:v>4.4222222222222198E-3</c:v>
                </c:pt>
                <c:pt idx="830">
                  <c:v>1.18415841584158E-2</c:v>
                </c:pt>
                <c:pt idx="831">
                  <c:v>1.26703296703296E-2</c:v>
                </c:pt>
                <c:pt idx="836">
                  <c:v>-1E-3</c:v>
                </c:pt>
                <c:pt idx="871">
                  <c:v>-6.242</c:v>
                </c:pt>
                <c:pt idx="872">
                  <c:v>-6.3496470588235203</c:v>
                </c:pt>
                <c:pt idx="873">
                  <c:v>-6.3614736842105204</c:v>
                </c:pt>
                <c:pt idx="874">
                  <c:v>-6.59219327731092</c:v>
                </c:pt>
                <c:pt idx="875">
                  <c:v>-6.6258275862068903</c:v>
                </c:pt>
                <c:pt idx="876">
                  <c:v>-6.6178823529411703</c:v>
                </c:pt>
                <c:pt idx="877">
                  <c:v>-6.5311272727272698</c:v>
                </c:pt>
                <c:pt idx="878">
                  <c:v>-6.7257478260869501</c:v>
                </c:pt>
                <c:pt idx="879">
                  <c:v>-6.6388842975206597</c:v>
                </c:pt>
                <c:pt idx="880">
                  <c:v>-6.62652459016393</c:v>
                </c:pt>
                <c:pt idx="881">
                  <c:v>-6.5605520000000004</c:v>
                </c:pt>
                <c:pt idx="882">
                  <c:v>-6.5586640625000001</c:v>
                </c:pt>
                <c:pt idx="883">
                  <c:v>-6.6857074829931902</c:v>
                </c:pt>
                <c:pt idx="884">
                  <c:v>-7.13924</c:v>
                </c:pt>
                <c:pt idx="885">
                  <c:v>-6.3917733333333304</c:v>
                </c:pt>
                <c:pt idx="886">
                  <c:v>-6.3241666666666596</c:v>
                </c:pt>
                <c:pt idx="887">
                  <c:v>-6.4496066666666598</c:v>
                </c:pt>
                <c:pt idx="888">
                  <c:v>-6.3977199999999996</c:v>
                </c:pt>
                <c:pt idx="889">
                  <c:v>-6.1440799999999998</c:v>
                </c:pt>
                <c:pt idx="890">
                  <c:v>-6.7567733333333297</c:v>
                </c:pt>
                <c:pt idx="891">
                  <c:v>-6.5497266666666603</c:v>
                </c:pt>
                <c:pt idx="892">
                  <c:v>-6.8329133333333303</c:v>
                </c:pt>
                <c:pt idx="893">
                  <c:v>-7.0150533333333298</c:v>
                </c:pt>
                <c:pt idx="894">
                  <c:v>-6.5376733333333297</c:v>
                </c:pt>
                <c:pt idx="895">
                  <c:v>-6.3439666666666596</c:v>
                </c:pt>
                <c:pt idx="896">
                  <c:v>-6.3170200000000003</c:v>
                </c:pt>
                <c:pt idx="897">
                  <c:v>-6.1880533333333299</c:v>
                </c:pt>
                <c:pt idx="898">
                  <c:v>-6.6019533333333298</c:v>
                </c:pt>
                <c:pt idx="899">
                  <c:v>-6.6478266666666599</c:v>
                </c:pt>
                <c:pt idx="900">
                  <c:v>-6.5650266666666601</c:v>
                </c:pt>
                <c:pt idx="901">
                  <c:v>-17.325486666666599</c:v>
                </c:pt>
                <c:pt idx="902">
                  <c:v>-23.424627737226199</c:v>
                </c:pt>
                <c:pt idx="903">
                  <c:v>-24.524439999999998</c:v>
                </c:pt>
                <c:pt idx="904">
                  <c:v>-23.6998723404255</c:v>
                </c:pt>
                <c:pt idx="905">
                  <c:v>-22.924573333333299</c:v>
                </c:pt>
                <c:pt idx="906">
                  <c:v>-24.465406666666599</c:v>
                </c:pt>
                <c:pt idx="907">
                  <c:v>-24.834393333333299</c:v>
                </c:pt>
                <c:pt idx="908">
                  <c:v>-24.587806666666602</c:v>
                </c:pt>
                <c:pt idx="909">
                  <c:v>-23.491046666666598</c:v>
                </c:pt>
                <c:pt idx="910">
                  <c:v>-24.361426666666599</c:v>
                </c:pt>
                <c:pt idx="911">
                  <c:v>-23.759973333333299</c:v>
                </c:pt>
                <c:pt idx="912">
                  <c:v>-23.564240000000002</c:v>
                </c:pt>
                <c:pt idx="913">
                  <c:v>-23.266766666666602</c:v>
                </c:pt>
                <c:pt idx="914">
                  <c:v>-22.572120000000002</c:v>
                </c:pt>
                <c:pt idx="915">
                  <c:v>-23.6566333333333</c:v>
                </c:pt>
                <c:pt idx="916">
                  <c:v>-23.473040000000001</c:v>
                </c:pt>
                <c:pt idx="917">
                  <c:v>-23.17896</c:v>
                </c:pt>
                <c:pt idx="918">
                  <c:v>-24.369413333333299</c:v>
                </c:pt>
                <c:pt idx="919">
                  <c:v>-24.527853333333301</c:v>
                </c:pt>
                <c:pt idx="920">
                  <c:v>-23.496980000000001</c:v>
                </c:pt>
                <c:pt idx="921">
                  <c:v>-23.448366666666601</c:v>
                </c:pt>
                <c:pt idx="922">
                  <c:v>-25.930119999999999</c:v>
                </c:pt>
                <c:pt idx="923">
                  <c:v>-26.146993333333299</c:v>
                </c:pt>
                <c:pt idx="924">
                  <c:v>-25.759034482758601</c:v>
                </c:pt>
                <c:pt idx="925">
                  <c:v>-25.8241333333333</c:v>
                </c:pt>
                <c:pt idx="926">
                  <c:v>-26.249603174603099</c:v>
                </c:pt>
                <c:pt idx="927">
                  <c:v>-26.4619075630252</c:v>
                </c:pt>
                <c:pt idx="928">
                  <c:v>-26.4460333333333</c:v>
                </c:pt>
                <c:pt idx="929">
                  <c:v>-26.504260273972601</c:v>
                </c:pt>
                <c:pt idx="930">
                  <c:v>-26.4607733333333</c:v>
                </c:pt>
                <c:pt idx="931">
                  <c:v>-26.257259999999999</c:v>
                </c:pt>
                <c:pt idx="932">
                  <c:v>-26.252186666666599</c:v>
                </c:pt>
                <c:pt idx="933">
                  <c:v>-26.114286666666601</c:v>
                </c:pt>
                <c:pt idx="934">
                  <c:v>-25.125433333333302</c:v>
                </c:pt>
                <c:pt idx="935">
                  <c:v>-25.8458266666666</c:v>
                </c:pt>
                <c:pt idx="936">
                  <c:v>-26.256726666666601</c:v>
                </c:pt>
                <c:pt idx="937">
                  <c:v>-26.1857333333333</c:v>
                </c:pt>
                <c:pt idx="938">
                  <c:v>-26.214259999999999</c:v>
                </c:pt>
                <c:pt idx="939">
                  <c:v>-25.969613333333299</c:v>
                </c:pt>
                <c:pt idx="940">
                  <c:v>-24.852777027026999</c:v>
                </c:pt>
                <c:pt idx="941">
                  <c:v>-25.06926</c:v>
                </c:pt>
                <c:pt idx="942">
                  <c:v>-24.8617733333333</c:v>
                </c:pt>
                <c:pt idx="943">
                  <c:v>-24.3958333333333</c:v>
                </c:pt>
                <c:pt idx="944">
                  <c:v>-24.260237704918001</c:v>
                </c:pt>
                <c:pt idx="945">
                  <c:v>-24.7300266666666</c:v>
                </c:pt>
                <c:pt idx="946">
                  <c:v>-24.371709459459399</c:v>
                </c:pt>
                <c:pt idx="947">
                  <c:v>-24.56654</c:v>
                </c:pt>
                <c:pt idx="948">
                  <c:v>-25.752680000000002</c:v>
                </c:pt>
                <c:pt idx="949">
                  <c:v>-25.9</c:v>
                </c:pt>
                <c:pt idx="950">
                  <c:v>-24.7097533333333</c:v>
                </c:pt>
                <c:pt idx="951">
                  <c:v>3.9239999999999997E-2</c:v>
                </c:pt>
                <c:pt idx="952">
                  <c:v>3.4299999999999997E-2</c:v>
                </c:pt>
                <c:pt idx="953">
                  <c:v>3.8440000000000002E-2</c:v>
                </c:pt>
                <c:pt idx="954">
                  <c:v>3.7673333333333302E-2</c:v>
                </c:pt>
                <c:pt idx="955">
                  <c:v>4.02E-2</c:v>
                </c:pt>
                <c:pt idx="956">
                  <c:v>3.4200000000000001E-2</c:v>
                </c:pt>
                <c:pt idx="957">
                  <c:v>3.8526666666666598E-2</c:v>
                </c:pt>
                <c:pt idx="958">
                  <c:v>3.5293333333333302E-2</c:v>
                </c:pt>
                <c:pt idx="959">
                  <c:v>3.8106666666666601E-2</c:v>
                </c:pt>
                <c:pt idx="960">
                  <c:v>3.7613333333333297E-2</c:v>
                </c:pt>
                <c:pt idx="961">
                  <c:v>3.5886666666666601E-2</c:v>
                </c:pt>
                <c:pt idx="962">
                  <c:v>3.91666666666666E-2</c:v>
                </c:pt>
                <c:pt idx="963">
                  <c:v>3.3020000000000001E-2</c:v>
                </c:pt>
                <c:pt idx="964">
                  <c:v>3.7153333333333302E-2</c:v>
                </c:pt>
                <c:pt idx="965">
                  <c:v>3.7420000000000002E-2</c:v>
                </c:pt>
                <c:pt idx="966">
                  <c:v>4.0739999999999998E-2</c:v>
                </c:pt>
                <c:pt idx="967">
                  <c:v>3.678E-2</c:v>
                </c:pt>
                <c:pt idx="968">
                  <c:v>3.7046666666666603E-2</c:v>
                </c:pt>
                <c:pt idx="969">
                  <c:v>3.8460000000000001E-2</c:v>
                </c:pt>
                <c:pt idx="970">
                  <c:v>3.7653333333333303E-2</c:v>
                </c:pt>
                <c:pt idx="971">
                  <c:v>3.77866666666666E-2</c:v>
                </c:pt>
                <c:pt idx="972">
                  <c:v>3.8433333333333299E-2</c:v>
                </c:pt>
                <c:pt idx="973">
                  <c:v>4.07933333333333E-2</c:v>
                </c:pt>
                <c:pt idx="974">
                  <c:v>4.1126666666666603E-2</c:v>
                </c:pt>
                <c:pt idx="975">
                  <c:v>3.96666666666666E-2</c:v>
                </c:pt>
                <c:pt idx="976">
                  <c:v>3.6246666666666601E-2</c:v>
                </c:pt>
                <c:pt idx="977">
                  <c:v>4.2259999999999999E-2</c:v>
                </c:pt>
                <c:pt idx="978">
                  <c:v>4.2013333333333298E-2</c:v>
                </c:pt>
                <c:pt idx="979">
                  <c:v>3.9646666666666601E-2</c:v>
                </c:pt>
                <c:pt idx="980">
                  <c:v>3.9053333333333301E-2</c:v>
                </c:pt>
                <c:pt idx="981">
                  <c:v>3.3753333333333302E-2</c:v>
                </c:pt>
                <c:pt idx="982">
                  <c:v>3.6926666666666601E-2</c:v>
                </c:pt>
                <c:pt idx="983">
                  <c:v>3.9286666666666602E-2</c:v>
                </c:pt>
                <c:pt idx="984">
                  <c:v>4.206E-2</c:v>
                </c:pt>
                <c:pt idx="985">
                  <c:v>3.2079999999999997E-2</c:v>
                </c:pt>
                <c:pt idx="986">
                  <c:v>3.7906666666666602E-2</c:v>
                </c:pt>
                <c:pt idx="987">
                  <c:v>3.3613333333333301E-2</c:v>
                </c:pt>
                <c:pt idx="988">
                  <c:v>3.67866666666666E-2</c:v>
                </c:pt>
                <c:pt idx="989">
                  <c:v>3.814E-2</c:v>
                </c:pt>
                <c:pt idx="990">
                  <c:v>4.5073333333333299E-2</c:v>
                </c:pt>
                <c:pt idx="991">
                  <c:v>4.0826666666666601E-2</c:v>
                </c:pt>
                <c:pt idx="992">
                  <c:v>3.86466666666666E-2</c:v>
                </c:pt>
                <c:pt idx="993">
                  <c:v>3.5866666666666602E-2</c:v>
                </c:pt>
                <c:pt idx="994">
                  <c:v>3.6999999999999998E-2</c:v>
                </c:pt>
                <c:pt idx="995">
                  <c:v>3.3833333333333299E-2</c:v>
                </c:pt>
                <c:pt idx="996">
                  <c:v>3.4873333333333298E-2</c:v>
                </c:pt>
                <c:pt idx="997">
                  <c:v>3.4406666666666599E-2</c:v>
                </c:pt>
                <c:pt idx="998">
                  <c:v>3.7066666666666602E-2</c:v>
                </c:pt>
                <c:pt idx="999">
                  <c:v>3.6339999999999997E-2</c:v>
                </c:pt>
                <c:pt idx="1000">
                  <c:v>3.764E-2</c:v>
                </c:pt>
                <c:pt idx="1001">
                  <c:v>3.8673333333333303E-2</c:v>
                </c:pt>
                <c:pt idx="1002">
                  <c:v>3.4873333333333298E-2</c:v>
                </c:pt>
                <c:pt idx="1003">
                  <c:v>3.9706666666666598E-2</c:v>
                </c:pt>
                <c:pt idx="1004">
                  <c:v>3.5900000000000001E-2</c:v>
                </c:pt>
                <c:pt idx="1005">
                  <c:v>3.7526666666666597E-2</c:v>
                </c:pt>
                <c:pt idx="1006">
                  <c:v>3.6826666666666598E-2</c:v>
                </c:pt>
                <c:pt idx="1007">
                  <c:v>3.9480000000000001E-2</c:v>
                </c:pt>
                <c:pt idx="1008">
                  <c:v>3.7006666666666597E-2</c:v>
                </c:pt>
                <c:pt idx="1009">
                  <c:v>3.6566666666666602E-2</c:v>
                </c:pt>
                <c:pt idx="1010">
                  <c:v>3.8133333333333297E-2</c:v>
                </c:pt>
                <c:pt idx="1011">
                  <c:v>3.8886666666666597E-2</c:v>
                </c:pt>
                <c:pt idx="1012">
                  <c:v>3.5126666666666598E-2</c:v>
                </c:pt>
                <c:pt idx="1013">
                  <c:v>3.9066666666666597E-2</c:v>
                </c:pt>
                <c:pt idx="1014">
                  <c:v>3.8386666666666597E-2</c:v>
                </c:pt>
                <c:pt idx="1015">
                  <c:v>3.7653333333333303E-2</c:v>
                </c:pt>
                <c:pt idx="1016">
                  <c:v>3.7780000000000001E-2</c:v>
                </c:pt>
                <c:pt idx="1017">
                  <c:v>3.2946666666666603E-2</c:v>
                </c:pt>
                <c:pt idx="1018">
                  <c:v>-4.3931666666666596</c:v>
                </c:pt>
                <c:pt idx="1019">
                  <c:v>-25.069900000000001</c:v>
                </c:pt>
                <c:pt idx="1020">
                  <c:v>-25.194326666666601</c:v>
                </c:pt>
                <c:pt idx="1021">
                  <c:v>-25.022326666666601</c:v>
                </c:pt>
                <c:pt idx="1022">
                  <c:v>-25.21874</c:v>
                </c:pt>
                <c:pt idx="1023">
                  <c:v>-25.205973333333301</c:v>
                </c:pt>
                <c:pt idx="1024">
                  <c:v>-25.014426666666601</c:v>
                </c:pt>
                <c:pt idx="1025">
                  <c:v>-25.5518066666666</c:v>
                </c:pt>
                <c:pt idx="1026">
                  <c:v>-25.302793333333302</c:v>
                </c:pt>
                <c:pt idx="1027">
                  <c:v>-25.738013333333299</c:v>
                </c:pt>
                <c:pt idx="1028">
                  <c:v>-25.4745733333333</c:v>
                </c:pt>
                <c:pt idx="1029">
                  <c:v>-25.882013333333301</c:v>
                </c:pt>
                <c:pt idx="1030">
                  <c:v>-25.835766666666601</c:v>
                </c:pt>
                <c:pt idx="1031">
                  <c:v>-25.650393333333302</c:v>
                </c:pt>
                <c:pt idx="1032">
                  <c:v>-25.711206666666602</c:v>
                </c:pt>
                <c:pt idx="1033">
                  <c:v>-25.8102466666666</c:v>
                </c:pt>
                <c:pt idx="1034">
                  <c:v>-25.57152</c:v>
                </c:pt>
                <c:pt idx="1035">
                  <c:v>-25.246146666666601</c:v>
                </c:pt>
                <c:pt idx="1036">
                  <c:v>-25.447606666666601</c:v>
                </c:pt>
                <c:pt idx="1037">
                  <c:v>-25.675699999999999</c:v>
                </c:pt>
                <c:pt idx="1038">
                  <c:v>-25.688673333333298</c:v>
                </c:pt>
                <c:pt idx="1039">
                  <c:v>-25.5077866666666</c:v>
                </c:pt>
                <c:pt idx="1040">
                  <c:v>-25.41844</c:v>
                </c:pt>
                <c:pt idx="1041">
                  <c:v>-24.848593333333302</c:v>
                </c:pt>
                <c:pt idx="1042">
                  <c:v>-25.232839999999999</c:v>
                </c:pt>
                <c:pt idx="1043">
                  <c:v>-25.829286666666601</c:v>
                </c:pt>
                <c:pt idx="1044">
                  <c:v>-25.792120000000001</c:v>
                </c:pt>
                <c:pt idx="1045">
                  <c:v>-25.793533333333301</c:v>
                </c:pt>
                <c:pt idx="1046">
                  <c:v>-25.886486666666599</c:v>
                </c:pt>
                <c:pt idx="1047">
                  <c:v>-25.2840666666666</c:v>
                </c:pt>
                <c:pt idx="1048">
                  <c:v>-24.968499999999999</c:v>
                </c:pt>
                <c:pt idx="1049">
                  <c:v>-25.089753333333299</c:v>
                </c:pt>
                <c:pt idx="1050">
                  <c:v>-25.640973333333299</c:v>
                </c:pt>
                <c:pt idx="1051">
                  <c:v>-25.5532133333333</c:v>
                </c:pt>
                <c:pt idx="1052">
                  <c:v>-25.248760000000001</c:v>
                </c:pt>
                <c:pt idx="1053">
                  <c:v>-25.370546666666598</c:v>
                </c:pt>
                <c:pt idx="1054">
                  <c:v>-25.418513333333301</c:v>
                </c:pt>
                <c:pt idx="1055">
                  <c:v>-25.675926666666602</c:v>
                </c:pt>
                <c:pt idx="1056">
                  <c:v>-25.580400000000001</c:v>
                </c:pt>
                <c:pt idx="1057">
                  <c:v>-25.463360000000002</c:v>
                </c:pt>
                <c:pt idx="1058">
                  <c:v>-25.575253333333301</c:v>
                </c:pt>
                <c:pt idx="1059">
                  <c:v>-25.777913333333299</c:v>
                </c:pt>
                <c:pt idx="1060">
                  <c:v>-25.597439999999999</c:v>
                </c:pt>
                <c:pt idx="1061">
                  <c:v>-25.493853333333298</c:v>
                </c:pt>
                <c:pt idx="1062">
                  <c:v>-25.013093333333298</c:v>
                </c:pt>
                <c:pt idx="1063">
                  <c:v>-25.145953333333299</c:v>
                </c:pt>
                <c:pt idx="1064">
                  <c:v>-24.816251851851799</c:v>
                </c:pt>
                <c:pt idx="1065">
                  <c:v>-25.6060204081632</c:v>
                </c:pt>
                <c:pt idx="1066">
                  <c:v>-25.487366666666599</c:v>
                </c:pt>
                <c:pt idx="1067">
                  <c:v>-25.4038133333333</c:v>
                </c:pt>
                <c:pt idx="1068">
                  <c:v>-25.618386666666598</c:v>
                </c:pt>
                <c:pt idx="1069">
                  <c:v>-25.53594</c:v>
                </c:pt>
                <c:pt idx="1070">
                  <c:v>-25.714273333333299</c:v>
                </c:pt>
                <c:pt idx="1071">
                  <c:v>-25.761279999999999</c:v>
                </c:pt>
                <c:pt idx="1072">
                  <c:v>-25.672446666666598</c:v>
                </c:pt>
                <c:pt idx="1073">
                  <c:v>-25.610379999999999</c:v>
                </c:pt>
                <c:pt idx="1074">
                  <c:v>-25.8246933333333</c:v>
                </c:pt>
                <c:pt idx="1075">
                  <c:v>-25.878493333333299</c:v>
                </c:pt>
                <c:pt idx="1076">
                  <c:v>-25.694313333333302</c:v>
                </c:pt>
                <c:pt idx="1077">
                  <c:v>-25.741479999999999</c:v>
                </c:pt>
                <c:pt idx="1078">
                  <c:v>-25.580126666666601</c:v>
                </c:pt>
                <c:pt idx="1079">
                  <c:v>-25.6094133333333</c:v>
                </c:pt>
                <c:pt idx="1080">
                  <c:v>-25.8338</c:v>
                </c:pt>
                <c:pt idx="1081">
                  <c:v>-25.925219999999999</c:v>
                </c:pt>
                <c:pt idx="1082">
                  <c:v>-25.853960000000001</c:v>
                </c:pt>
                <c:pt idx="1083">
                  <c:v>-25.728106666666601</c:v>
                </c:pt>
                <c:pt idx="1084">
                  <c:v>-25.757446666666599</c:v>
                </c:pt>
                <c:pt idx="1085">
                  <c:v>-25.878026666666599</c:v>
                </c:pt>
                <c:pt idx="1086">
                  <c:v>-25.913986666666599</c:v>
                </c:pt>
                <c:pt idx="1087">
                  <c:v>-25.892880000000002</c:v>
                </c:pt>
                <c:pt idx="1088">
                  <c:v>-25.880806666666601</c:v>
                </c:pt>
                <c:pt idx="1089">
                  <c:v>-25.920179999999998</c:v>
                </c:pt>
                <c:pt idx="1090">
                  <c:v>-25.944586666666599</c:v>
                </c:pt>
                <c:pt idx="1091">
                  <c:v>-25.912299999999998</c:v>
                </c:pt>
                <c:pt idx="1092">
                  <c:v>-25.919993333333299</c:v>
                </c:pt>
                <c:pt idx="1093">
                  <c:v>-25.851299999999998</c:v>
                </c:pt>
                <c:pt idx="1094">
                  <c:v>-25.84272</c:v>
                </c:pt>
                <c:pt idx="1095">
                  <c:v>-25.860993333333301</c:v>
                </c:pt>
                <c:pt idx="1096">
                  <c:v>-25.719613333333299</c:v>
                </c:pt>
                <c:pt idx="1097">
                  <c:v>-25.686993333333302</c:v>
                </c:pt>
                <c:pt idx="1098">
                  <c:v>-25.9000666666666</c:v>
                </c:pt>
                <c:pt idx="1099">
                  <c:v>-25.964573333333298</c:v>
                </c:pt>
                <c:pt idx="1100">
                  <c:v>-25.8552066666666</c:v>
                </c:pt>
                <c:pt idx="1101">
                  <c:v>-25.608440000000002</c:v>
                </c:pt>
                <c:pt idx="1102">
                  <c:v>-25.595273333333299</c:v>
                </c:pt>
                <c:pt idx="1103">
                  <c:v>-25.4887533333333</c:v>
                </c:pt>
                <c:pt idx="1104">
                  <c:v>-25.641353333333299</c:v>
                </c:pt>
                <c:pt idx="1105">
                  <c:v>-25.984946666666598</c:v>
                </c:pt>
                <c:pt idx="1106">
                  <c:v>-25.965479999999999</c:v>
                </c:pt>
                <c:pt idx="1107">
                  <c:v>-25.998166666666599</c:v>
                </c:pt>
                <c:pt idx="1108">
                  <c:v>-25.989840000000001</c:v>
                </c:pt>
                <c:pt idx="1109">
                  <c:v>-25.8683466666666</c:v>
                </c:pt>
                <c:pt idx="1110">
                  <c:v>-25.6320466666666</c:v>
                </c:pt>
                <c:pt idx="1111">
                  <c:v>-25.666566666666601</c:v>
                </c:pt>
                <c:pt idx="1112">
                  <c:v>-25.826973333333299</c:v>
                </c:pt>
                <c:pt idx="1113">
                  <c:v>-25.789400000000001</c:v>
                </c:pt>
                <c:pt idx="1114">
                  <c:v>-25.9148</c:v>
                </c:pt>
                <c:pt idx="1115">
                  <c:v>-25.840233333333298</c:v>
                </c:pt>
                <c:pt idx="1116">
                  <c:v>-25.712346666666601</c:v>
                </c:pt>
                <c:pt idx="1117">
                  <c:v>-25.82328</c:v>
                </c:pt>
                <c:pt idx="1118">
                  <c:v>-25.901353333333301</c:v>
                </c:pt>
                <c:pt idx="1119">
                  <c:v>-25.8917933333333</c:v>
                </c:pt>
                <c:pt idx="1120">
                  <c:v>-25.8195466666666</c:v>
                </c:pt>
                <c:pt idx="1121">
                  <c:v>-25.918880000000001</c:v>
                </c:pt>
                <c:pt idx="1122">
                  <c:v>-25.867206666666601</c:v>
                </c:pt>
                <c:pt idx="1123">
                  <c:v>-25.809206666666601</c:v>
                </c:pt>
                <c:pt idx="1124">
                  <c:v>-25.950673333333299</c:v>
                </c:pt>
                <c:pt idx="1125">
                  <c:v>-25.766953333333301</c:v>
                </c:pt>
                <c:pt idx="1126">
                  <c:v>-25.621960000000001</c:v>
                </c:pt>
                <c:pt idx="1127">
                  <c:v>-25.61354</c:v>
                </c:pt>
                <c:pt idx="1128">
                  <c:v>-25.445273333333301</c:v>
                </c:pt>
                <c:pt idx="1129">
                  <c:v>-25.709893333333302</c:v>
                </c:pt>
                <c:pt idx="1130">
                  <c:v>-25.523713333333301</c:v>
                </c:pt>
                <c:pt idx="1131">
                  <c:v>-25.546299999999999</c:v>
                </c:pt>
                <c:pt idx="1132">
                  <c:v>-25.49062</c:v>
                </c:pt>
                <c:pt idx="1133">
                  <c:v>-25.694873333333302</c:v>
                </c:pt>
                <c:pt idx="1134">
                  <c:v>-25.5140933333333</c:v>
                </c:pt>
                <c:pt idx="1135">
                  <c:v>-25.37576</c:v>
                </c:pt>
                <c:pt idx="1136">
                  <c:v>-25.303999999999998</c:v>
                </c:pt>
                <c:pt idx="1137">
                  <c:v>-24.409386666666599</c:v>
                </c:pt>
                <c:pt idx="1138">
                  <c:v>-25.073046666666599</c:v>
                </c:pt>
                <c:pt idx="1139">
                  <c:v>-25.021826666666598</c:v>
                </c:pt>
                <c:pt idx="1140">
                  <c:v>-25.3538866666666</c:v>
                </c:pt>
                <c:pt idx="1141">
                  <c:v>-25.255126666666602</c:v>
                </c:pt>
                <c:pt idx="1142">
                  <c:v>-25.187913333333299</c:v>
                </c:pt>
                <c:pt idx="1143">
                  <c:v>-24.725933333333298</c:v>
                </c:pt>
                <c:pt idx="1144">
                  <c:v>-25.093499999999999</c:v>
                </c:pt>
                <c:pt idx="1145">
                  <c:v>-25.584726666666601</c:v>
                </c:pt>
                <c:pt idx="1146">
                  <c:v>-25.1173066666666</c:v>
                </c:pt>
                <c:pt idx="1147">
                  <c:v>-24.320046666666599</c:v>
                </c:pt>
                <c:pt idx="1148">
                  <c:v>-24.457879999999999</c:v>
                </c:pt>
                <c:pt idx="1149">
                  <c:v>-24.731473333333302</c:v>
                </c:pt>
                <c:pt idx="1150">
                  <c:v>-25.173086666666599</c:v>
                </c:pt>
                <c:pt idx="1151">
                  <c:v>-24.504919999999998</c:v>
                </c:pt>
                <c:pt idx="1152">
                  <c:v>-25.075766666666599</c:v>
                </c:pt>
                <c:pt idx="1153">
                  <c:v>-24.760079999999999</c:v>
                </c:pt>
                <c:pt idx="1154">
                  <c:v>-24.81072</c:v>
                </c:pt>
                <c:pt idx="1155">
                  <c:v>-25.530653333333301</c:v>
                </c:pt>
                <c:pt idx="1156">
                  <c:v>-25.732520000000001</c:v>
                </c:pt>
                <c:pt idx="1157">
                  <c:v>-25.566193333333299</c:v>
                </c:pt>
                <c:pt idx="1158">
                  <c:v>-25.332180000000001</c:v>
                </c:pt>
                <c:pt idx="1159">
                  <c:v>-25.36646</c:v>
                </c:pt>
                <c:pt idx="1160">
                  <c:v>-25.517106666666599</c:v>
                </c:pt>
                <c:pt idx="1161">
                  <c:v>-25.364286666666601</c:v>
                </c:pt>
                <c:pt idx="1162">
                  <c:v>-25.494813333333301</c:v>
                </c:pt>
                <c:pt idx="1163">
                  <c:v>-25.414200000000001</c:v>
                </c:pt>
                <c:pt idx="1164">
                  <c:v>-25.319973333333301</c:v>
                </c:pt>
                <c:pt idx="1165">
                  <c:v>-25.105186666666601</c:v>
                </c:pt>
                <c:pt idx="1166">
                  <c:v>-24.8566133333333</c:v>
                </c:pt>
                <c:pt idx="1167">
                  <c:v>-25.189253333333301</c:v>
                </c:pt>
                <c:pt idx="1168">
                  <c:v>-25.1996933333333</c:v>
                </c:pt>
                <c:pt idx="1169">
                  <c:v>-24.90654</c:v>
                </c:pt>
                <c:pt idx="1170">
                  <c:v>-24.913253333333301</c:v>
                </c:pt>
                <c:pt idx="1171">
                  <c:v>-25.052759999999999</c:v>
                </c:pt>
                <c:pt idx="1172">
                  <c:v>-25.49202</c:v>
                </c:pt>
                <c:pt idx="1173">
                  <c:v>-17.6694933333333</c:v>
                </c:pt>
                <c:pt idx="1174">
                  <c:v>3.1960000000000002E-2</c:v>
                </c:pt>
                <c:pt idx="1175">
                  <c:v>2.9100000000000001E-2</c:v>
                </c:pt>
                <c:pt idx="1176">
                  <c:v>1.8186666666666601E-2</c:v>
                </c:pt>
                <c:pt idx="1177">
                  <c:v>3.09133333333333E-2</c:v>
                </c:pt>
                <c:pt idx="1178">
                  <c:v>2.91933333333333E-2</c:v>
                </c:pt>
                <c:pt idx="1179">
                  <c:v>3.3833333333333299E-2</c:v>
                </c:pt>
                <c:pt idx="1180">
                  <c:v>2.9440000000000001E-2</c:v>
                </c:pt>
                <c:pt idx="1181">
                  <c:v>3.0886666666666601E-2</c:v>
                </c:pt>
                <c:pt idx="1182">
                  <c:v>3.6146666666666598E-2</c:v>
                </c:pt>
                <c:pt idx="1183">
                  <c:v>3.3666666666666602E-2</c:v>
                </c:pt>
                <c:pt idx="1184">
                  <c:v>3.7433333333333298E-2</c:v>
                </c:pt>
                <c:pt idx="1185">
                  <c:v>4.0280000000000003E-2</c:v>
                </c:pt>
                <c:pt idx="1186">
                  <c:v>3.54066666666666E-2</c:v>
                </c:pt>
                <c:pt idx="1187">
                  <c:v>3.4886666666666601E-2</c:v>
                </c:pt>
                <c:pt idx="1188">
                  <c:v>3.8753333333333299E-2</c:v>
                </c:pt>
                <c:pt idx="1189">
                  <c:v>3.5040000000000002E-2</c:v>
                </c:pt>
                <c:pt idx="1190">
                  <c:v>3.3686666666666601E-2</c:v>
                </c:pt>
                <c:pt idx="1191">
                  <c:v>3.8533333333333301E-2</c:v>
                </c:pt>
                <c:pt idx="1192">
                  <c:v>3.81466666666666E-2</c:v>
                </c:pt>
                <c:pt idx="1193">
                  <c:v>4.7273333333333299E-2</c:v>
                </c:pt>
                <c:pt idx="1194">
                  <c:v>3.5933333333333303E-2</c:v>
                </c:pt>
                <c:pt idx="1195">
                  <c:v>3.3279999999999997E-2</c:v>
                </c:pt>
                <c:pt idx="1196">
                  <c:v>3.678E-2</c:v>
                </c:pt>
                <c:pt idx="1197">
                  <c:v>3.2086666666666597E-2</c:v>
                </c:pt>
                <c:pt idx="1198">
                  <c:v>3.5366666666666602E-2</c:v>
                </c:pt>
                <c:pt idx="1199">
                  <c:v>-2.4591466666666602</c:v>
                </c:pt>
                <c:pt idx="1200">
                  <c:v>-24.929226666666601</c:v>
                </c:pt>
                <c:pt idx="1201">
                  <c:v>-25.00038</c:v>
                </c:pt>
                <c:pt idx="1202">
                  <c:v>-24.990046666666601</c:v>
                </c:pt>
                <c:pt idx="1203">
                  <c:v>-24.985040000000001</c:v>
                </c:pt>
                <c:pt idx="1204">
                  <c:v>-24.97156</c:v>
                </c:pt>
                <c:pt idx="1205">
                  <c:v>-24.570133333333299</c:v>
                </c:pt>
                <c:pt idx="1206">
                  <c:v>-24.680333333333301</c:v>
                </c:pt>
                <c:pt idx="1207">
                  <c:v>-23.947133333333301</c:v>
                </c:pt>
                <c:pt idx="1208">
                  <c:v>-22.6204133333333</c:v>
                </c:pt>
                <c:pt idx="1209">
                  <c:v>-24.2326333333333</c:v>
                </c:pt>
                <c:pt idx="1210">
                  <c:v>-23.997219999999999</c:v>
                </c:pt>
                <c:pt idx="1211">
                  <c:v>-24.6389933333333</c:v>
                </c:pt>
                <c:pt idx="1212">
                  <c:v>-22.559166666666599</c:v>
                </c:pt>
                <c:pt idx="1213">
                  <c:v>-24.341053333333299</c:v>
                </c:pt>
                <c:pt idx="1214">
                  <c:v>-23.595613333333301</c:v>
                </c:pt>
                <c:pt idx="1215">
                  <c:v>-23.44754</c:v>
                </c:pt>
                <c:pt idx="1216">
                  <c:v>-23.605173333333301</c:v>
                </c:pt>
                <c:pt idx="1217">
                  <c:v>-23.981313333333301</c:v>
                </c:pt>
                <c:pt idx="1218">
                  <c:v>-24.331893333333301</c:v>
                </c:pt>
                <c:pt idx="1219">
                  <c:v>-24.183966666666599</c:v>
                </c:pt>
                <c:pt idx="1220">
                  <c:v>-23.456586666666599</c:v>
                </c:pt>
                <c:pt idx="1221">
                  <c:v>-23.290320000000001</c:v>
                </c:pt>
                <c:pt idx="1222">
                  <c:v>-24.7630666666666</c:v>
                </c:pt>
                <c:pt idx="1223">
                  <c:v>-23.6931466666666</c:v>
                </c:pt>
                <c:pt idx="1224">
                  <c:v>-23.3998866666666</c:v>
                </c:pt>
                <c:pt idx="1225">
                  <c:v>-23.9349666666666</c:v>
                </c:pt>
                <c:pt idx="1226">
                  <c:v>-24.576933333333301</c:v>
                </c:pt>
                <c:pt idx="1227">
                  <c:v>-24.270586666666599</c:v>
                </c:pt>
                <c:pt idx="1228">
                  <c:v>-23.762560000000001</c:v>
                </c:pt>
                <c:pt idx="1229">
                  <c:v>-23.924406666666599</c:v>
                </c:pt>
                <c:pt idx="1230">
                  <c:v>-22.990386666666598</c:v>
                </c:pt>
                <c:pt idx="1231">
                  <c:v>-23.293886666666602</c:v>
                </c:pt>
                <c:pt idx="1232">
                  <c:v>-23.585419999999999</c:v>
                </c:pt>
                <c:pt idx="1233">
                  <c:v>-22.966393333333301</c:v>
                </c:pt>
                <c:pt idx="1234">
                  <c:v>-23.377953333333299</c:v>
                </c:pt>
                <c:pt idx="1235">
                  <c:v>-23.50798</c:v>
                </c:pt>
                <c:pt idx="1236">
                  <c:v>-23.4543933333333</c:v>
                </c:pt>
                <c:pt idx="1237">
                  <c:v>-23.903179999999999</c:v>
                </c:pt>
                <c:pt idx="1238">
                  <c:v>-23.333279999999998</c:v>
                </c:pt>
                <c:pt idx="1239">
                  <c:v>-23.280180000000001</c:v>
                </c:pt>
                <c:pt idx="1240">
                  <c:v>-23.012153333333298</c:v>
                </c:pt>
                <c:pt idx="1241">
                  <c:v>-23.458079999999999</c:v>
                </c:pt>
                <c:pt idx="1242">
                  <c:v>-22.642440000000001</c:v>
                </c:pt>
                <c:pt idx="1243">
                  <c:v>-22.684053333333299</c:v>
                </c:pt>
                <c:pt idx="1244">
                  <c:v>-22.923186666666599</c:v>
                </c:pt>
                <c:pt idx="1245">
                  <c:v>-22.511526666666601</c:v>
                </c:pt>
                <c:pt idx="1246">
                  <c:v>-22.188473333333299</c:v>
                </c:pt>
                <c:pt idx="1247">
                  <c:v>-22.187059999999999</c:v>
                </c:pt>
                <c:pt idx="1248">
                  <c:v>-22.4035466666666</c:v>
                </c:pt>
                <c:pt idx="1249">
                  <c:v>-22.3992133333333</c:v>
                </c:pt>
                <c:pt idx="1250">
                  <c:v>-22.398146666666602</c:v>
                </c:pt>
                <c:pt idx="1251">
                  <c:v>-23.3648733333333</c:v>
                </c:pt>
                <c:pt idx="1252">
                  <c:v>-24.1730466666666</c:v>
                </c:pt>
                <c:pt idx="1253">
                  <c:v>-24.647120000000001</c:v>
                </c:pt>
                <c:pt idx="1254">
                  <c:v>-24.968593333333299</c:v>
                </c:pt>
                <c:pt idx="1255">
                  <c:v>-24.727160000000001</c:v>
                </c:pt>
                <c:pt idx="1256">
                  <c:v>-24.708539999999999</c:v>
                </c:pt>
                <c:pt idx="1257">
                  <c:v>-23.894639999999999</c:v>
                </c:pt>
                <c:pt idx="1258">
                  <c:v>-24.019873333333301</c:v>
                </c:pt>
                <c:pt idx="1259">
                  <c:v>-23.636046666666601</c:v>
                </c:pt>
                <c:pt idx="1260">
                  <c:v>-11.404339999999999</c:v>
                </c:pt>
                <c:pt idx="1261">
                  <c:v>3.4626666666666597E-2</c:v>
                </c:pt>
                <c:pt idx="1262">
                  <c:v>3.2813333333333299E-2</c:v>
                </c:pt>
                <c:pt idx="1263">
                  <c:v>3.2973333333333299E-2</c:v>
                </c:pt>
                <c:pt idx="1264">
                  <c:v>3.1833333333333297E-2</c:v>
                </c:pt>
                <c:pt idx="1265">
                  <c:v>3.2460000000000003E-2</c:v>
                </c:pt>
                <c:pt idx="1266">
                  <c:v>2.7439999999999999E-2</c:v>
                </c:pt>
                <c:pt idx="1267">
                  <c:v>2.9833333333333299E-2</c:v>
                </c:pt>
                <c:pt idx="1268">
                  <c:v>2.7526666666666599E-2</c:v>
                </c:pt>
                <c:pt idx="1269">
                  <c:v>2.8133333333333298E-2</c:v>
                </c:pt>
                <c:pt idx="1270">
                  <c:v>1.12E-2</c:v>
                </c:pt>
                <c:pt idx="1271">
                  <c:v>6.0200000000000002E-3</c:v>
                </c:pt>
                <c:pt idx="1272">
                  <c:v>1.47E-2</c:v>
                </c:pt>
                <c:pt idx="1273">
                  <c:v>1.018E-2</c:v>
                </c:pt>
                <c:pt idx="1274">
                  <c:v>1.02066666666666E-2</c:v>
                </c:pt>
                <c:pt idx="1275">
                  <c:v>8.9133333333333304E-3</c:v>
                </c:pt>
                <c:pt idx="1276">
                  <c:v>1.03E-2</c:v>
                </c:pt>
                <c:pt idx="1277">
                  <c:v>8.0000000000000002E-3</c:v>
                </c:pt>
                <c:pt idx="1278">
                  <c:v>1.0306666666666599E-2</c:v>
                </c:pt>
                <c:pt idx="1279">
                  <c:v>6.9933333333333297E-3</c:v>
                </c:pt>
                <c:pt idx="1280">
                  <c:v>8.3533333333333307E-3</c:v>
                </c:pt>
                <c:pt idx="1281">
                  <c:v>3.2599999999999999E-3</c:v>
                </c:pt>
                <c:pt idx="1282">
                  <c:v>6.8666666666666598E-3</c:v>
                </c:pt>
                <c:pt idx="1283">
                  <c:v>7.5133333333333302E-3</c:v>
                </c:pt>
                <c:pt idx="1284">
                  <c:v>9.3066666666666593E-3</c:v>
                </c:pt>
                <c:pt idx="1285">
                  <c:v>7.3866666666666603E-3</c:v>
                </c:pt>
                <c:pt idx="1286">
                  <c:v>8.2533333333333295E-3</c:v>
                </c:pt>
                <c:pt idx="1287">
                  <c:v>-18.7860466666666</c:v>
                </c:pt>
                <c:pt idx="1288">
                  <c:v>-24.840353333333301</c:v>
                </c:pt>
                <c:pt idx="1289">
                  <c:v>-23.627659999999999</c:v>
                </c:pt>
                <c:pt idx="1290">
                  <c:v>-20.5109733333333</c:v>
                </c:pt>
                <c:pt idx="1291">
                  <c:v>-24.163233333333299</c:v>
                </c:pt>
                <c:pt idx="1292">
                  <c:v>-24.3847666666666</c:v>
                </c:pt>
                <c:pt idx="1293">
                  <c:v>-24.88044</c:v>
                </c:pt>
                <c:pt idx="1294">
                  <c:v>-25.6604733333333</c:v>
                </c:pt>
                <c:pt idx="1295">
                  <c:v>-14.568393333333301</c:v>
                </c:pt>
                <c:pt idx="1296">
                  <c:v>4.02E-2</c:v>
                </c:pt>
                <c:pt idx="1297">
                  <c:v>3.9533333333333302E-2</c:v>
                </c:pt>
                <c:pt idx="1298">
                  <c:v>-3.662E-2</c:v>
                </c:pt>
                <c:pt idx="1299">
                  <c:v>-24.537233333333301</c:v>
                </c:pt>
                <c:pt idx="1300">
                  <c:v>-25.586273333333299</c:v>
                </c:pt>
                <c:pt idx="1301">
                  <c:v>-25.570460000000001</c:v>
                </c:pt>
                <c:pt idx="1302">
                  <c:v>-25.383226666666602</c:v>
                </c:pt>
                <c:pt idx="1303">
                  <c:v>-16.174493333333299</c:v>
                </c:pt>
                <c:pt idx="1304">
                  <c:v>3.1126666666666601E-2</c:v>
                </c:pt>
                <c:pt idx="1305">
                  <c:v>-22.3152133333333</c:v>
                </c:pt>
                <c:pt idx="1306">
                  <c:v>-15.92192</c:v>
                </c:pt>
                <c:pt idx="1307">
                  <c:v>-2.2459066666666598</c:v>
                </c:pt>
                <c:pt idx="1308">
                  <c:v>-25.239833333333301</c:v>
                </c:pt>
                <c:pt idx="1309">
                  <c:v>-25.222366666666598</c:v>
                </c:pt>
                <c:pt idx="1310">
                  <c:v>-25.232333333333301</c:v>
                </c:pt>
                <c:pt idx="1311">
                  <c:v>-14.91344</c:v>
                </c:pt>
                <c:pt idx="1312">
                  <c:v>-24.428360000000001</c:v>
                </c:pt>
                <c:pt idx="1313">
                  <c:v>-24.3424466666666</c:v>
                </c:pt>
                <c:pt idx="1314">
                  <c:v>-20.882013333333301</c:v>
                </c:pt>
                <c:pt idx="1315">
                  <c:v>-24.205633333333299</c:v>
                </c:pt>
                <c:pt idx="1316">
                  <c:v>-24.01718</c:v>
                </c:pt>
                <c:pt idx="1317">
                  <c:v>-24.016913333333299</c:v>
                </c:pt>
                <c:pt idx="1318">
                  <c:v>-24.253440000000001</c:v>
                </c:pt>
                <c:pt idx="1319">
                  <c:v>-24.1102866666666</c:v>
                </c:pt>
                <c:pt idx="1320">
                  <c:v>-22.83014</c:v>
                </c:pt>
                <c:pt idx="1321">
                  <c:v>-23.892586666666599</c:v>
                </c:pt>
                <c:pt idx="1322">
                  <c:v>-24.0621266666666</c:v>
                </c:pt>
                <c:pt idx="1323">
                  <c:v>-24.293406666666598</c:v>
                </c:pt>
                <c:pt idx="1324">
                  <c:v>-23.970933333333299</c:v>
                </c:pt>
                <c:pt idx="1325">
                  <c:v>-21.581166666666601</c:v>
                </c:pt>
                <c:pt idx="1326">
                  <c:v>-24.219840000000001</c:v>
                </c:pt>
                <c:pt idx="1327">
                  <c:v>-24.168013333333299</c:v>
                </c:pt>
                <c:pt idx="1328">
                  <c:v>-24.2422266666666</c:v>
                </c:pt>
                <c:pt idx="1329">
                  <c:v>-15.688186666666599</c:v>
                </c:pt>
                <c:pt idx="1330">
                  <c:v>-0.99297333333333304</c:v>
                </c:pt>
                <c:pt idx="1331">
                  <c:v>1.26333333333333E-2</c:v>
                </c:pt>
                <c:pt idx="1332">
                  <c:v>9.3133333333333297E-3</c:v>
                </c:pt>
                <c:pt idx="1333">
                  <c:v>1.0266666666666599E-2</c:v>
                </c:pt>
                <c:pt idx="1334">
                  <c:v>1.188E-2</c:v>
                </c:pt>
                <c:pt idx="1335">
                  <c:v>1.3299999999999999E-2</c:v>
                </c:pt>
                <c:pt idx="1336">
                  <c:v>1.16666666666666E-2</c:v>
                </c:pt>
                <c:pt idx="1337">
                  <c:v>1.36933333333333E-2</c:v>
                </c:pt>
                <c:pt idx="1338">
                  <c:v>1.1679999999999999E-2</c:v>
                </c:pt>
                <c:pt idx="1339">
                  <c:v>1.7993288590603999E-2</c:v>
                </c:pt>
                <c:pt idx="1340">
                  <c:v>6.3200000000000001E-3</c:v>
                </c:pt>
                <c:pt idx="1341">
                  <c:v>4.1933333333333302E-3</c:v>
                </c:pt>
                <c:pt idx="1342">
                  <c:v>9.8933333333333304E-3</c:v>
                </c:pt>
                <c:pt idx="1343">
                  <c:v>1.226E-2</c:v>
                </c:pt>
                <c:pt idx="1344">
                  <c:v>1.49733333333333E-2</c:v>
                </c:pt>
                <c:pt idx="1345">
                  <c:v>1.3553333333333299E-2</c:v>
                </c:pt>
                <c:pt idx="1346">
                  <c:v>1.19466666666666E-2</c:v>
                </c:pt>
                <c:pt idx="1347">
                  <c:v>1.03866666666666E-2</c:v>
                </c:pt>
                <c:pt idx="1348">
                  <c:v>1.15733333333333E-2</c:v>
                </c:pt>
                <c:pt idx="1349">
                  <c:v>1.13466666666666E-2</c:v>
                </c:pt>
                <c:pt idx="1350">
                  <c:v>1.9519999999999999E-2</c:v>
                </c:pt>
                <c:pt idx="1351">
                  <c:v>1.3126666666666601E-2</c:v>
                </c:pt>
                <c:pt idx="1352">
                  <c:v>1.5053333333333301E-2</c:v>
                </c:pt>
                <c:pt idx="1353">
                  <c:v>1.248E-2</c:v>
                </c:pt>
                <c:pt idx="1354">
                  <c:v>1.60933333333333E-2</c:v>
                </c:pt>
                <c:pt idx="1355">
                  <c:v>1.4226666666666599E-2</c:v>
                </c:pt>
                <c:pt idx="1356">
                  <c:v>1.0200000000000001E-2</c:v>
                </c:pt>
                <c:pt idx="1357">
                  <c:v>1.10666666666666E-2</c:v>
                </c:pt>
                <c:pt idx="1358">
                  <c:v>9.2066666666666599E-3</c:v>
                </c:pt>
                <c:pt idx="1359">
                  <c:v>8.8199999999999997E-3</c:v>
                </c:pt>
                <c:pt idx="1360">
                  <c:v>7.7066666666666603E-3</c:v>
                </c:pt>
                <c:pt idx="1361">
                  <c:v>1.60066666666666E-2</c:v>
                </c:pt>
                <c:pt idx="1362">
                  <c:v>1.358E-2</c:v>
                </c:pt>
                <c:pt idx="1363">
                  <c:v>1.0613333333333299E-2</c:v>
                </c:pt>
                <c:pt idx="1364">
                  <c:v>2.1166666666666601E-2</c:v>
                </c:pt>
                <c:pt idx="1365">
                  <c:v>9.3133333333333297E-3</c:v>
                </c:pt>
                <c:pt idx="1366">
                  <c:v>1.244E-2</c:v>
                </c:pt>
                <c:pt idx="1367">
                  <c:v>9.8266666666666606E-3</c:v>
                </c:pt>
                <c:pt idx="1368">
                  <c:v>1.5820000000000001E-2</c:v>
                </c:pt>
                <c:pt idx="1369">
                  <c:v>1.21E-2</c:v>
                </c:pt>
                <c:pt idx="1370">
                  <c:v>1.9646666666666601E-2</c:v>
                </c:pt>
                <c:pt idx="1371">
                  <c:v>1.07266666666666E-2</c:v>
                </c:pt>
                <c:pt idx="1372">
                  <c:v>1.44666666666666E-2</c:v>
                </c:pt>
                <c:pt idx="1373">
                  <c:v>1.2E-2</c:v>
                </c:pt>
                <c:pt idx="1374">
                  <c:v>1.2460000000000001E-2</c:v>
                </c:pt>
                <c:pt idx="1375">
                  <c:v>9.4866666666666606E-3</c:v>
                </c:pt>
                <c:pt idx="1376">
                  <c:v>9.0133333333333298E-3</c:v>
                </c:pt>
                <c:pt idx="1377">
                  <c:v>1.44733333333333E-2</c:v>
                </c:pt>
                <c:pt idx="1378">
                  <c:v>7.5333333333333303E-3</c:v>
                </c:pt>
                <c:pt idx="1379">
                  <c:v>1.36466666666666E-2</c:v>
                </c:pt>
                <c:pt idx="1380">
                  <c:v>1.29333333333333E-2</c:v>
                </c:pt>
                <c:pt idx="1381">
                  <c:v>1.01333333333333E-2</c:v>
                </c:pt>
                <c:pt idx="1382">
                  <c:v>9.7466666666666604E-3</c:v>
                </c:pt>
                <c:pt idx="1383">
                  <c:v>8.4600000000000005E-3</c:v>
                </c:pt>
                <c:pt idx="1384">
                  <c:v>3.64666666666666E-3</c:v>
                </c:pt>
                <c:pt idx="1385">
                  <c:v>7.8666666666666607E-3</c:v>
                </c:pt>
                <c:pt idx="1386">
                  <c:v>1.0446666666666601E-2</c:v>
                </c:pt>
                <c:pt idx="1387">
                  <c:v>8.0466666666666603E-3</c:v>
                </c:pt>
                <c:pt idx="1388">
                  <c:v>1.2186666666666599E-2</c:v>
                </c:pt>
                <c:pt idx="1389">
                  <c:v>3.5666666666666598E-3</c:v>
                </c:pt>
                <c:pt idx="1390">
                  <c:v>1.2193333333333301E-2</c:v>
                </c:pt>
                <c:pt idx="1391">
                  <c:v>1.074E-2</c:v>
                </c:pt>
                <c:pt idx="1392">
                  <c:v>6.4400000000000004E-3</c:v>
                </c:pt>
                <c:pt idx="1393">
                  <c:v>6.79333333333333E-3</c:v>
                </c:pt>
                <c:pt idx="1394">
                  <c:v>8.5933333333333296E-3</c:v>
                </c:pt>
                <c:pt idx="1395">
                  <c:v>1.16466666666666E-2</c:v>
                </c:pt>
                <c:pt idx="1396">
                  <c:v>8.1866666666666598E-3</c:v>
                </c:pt>
                <c:pt idx="1397">
                  <c:v>6.8133333333333301E-3</c:v>
                </c:pt>
                <c:pt idx="1398">
                  <c:v>8.8333333333333302E-3</c:v>
                </c:pt>
                <c:pt idx="1399">
                  <c:v>1.1633333333333299E-2</c:v>
                </c:pt>
                <c:pt idx="1400">
                  <c:v>1.7673333333333301E-2</c:v>
                </c:pt>
                <c:pt idx="1401">
                  <c:v>1.17910447761194E-2</c:v>
                </c:pt>
                <c:pt idx="1402">
                  <c:v>9.8266666666666606E-3</c:v>
                </c:pt>
                <c:pt idx="1403">
                  <c:v>1.2753333333333301E-2</c:v>
                </c:pt>
                <c:pt idx="1404">
                  <c:v>1.38333333333333E-2</c:v>
                </c:pt>
                <c:pt idx="1405">
                  <c:v>7.7866666666666596E-3</c:v>
                </c:pt>
                <c:pt idx="1406">
                  <c:v>1.30533333333333E-2</c:v>
                </c:pt>
                <c:pt idx="1407">
                  <c:v>1.13466666666666E-2</c:v>
                </c:pt>
                <c:pt idx="1408">
                  <c:v>1.2239999999999999E-2</c:v>
                </c:pt>
                <c:pt idx="1409">
                  <c:v>1.4406666666666601E-2</c:v>
                </c:pt>
                <c:pt idx="1410">
                  <c:v>1.256E-2</c:v>
                </c:pt>
                <c:pt idx="1411">
                  <c:v>1.47666666666666E-2</c:v>
                </c:pt>
                <c:pt idx="1412">
                  <c:v>5.2533333333333303E-3</c:v>
                </c:pt>
                <c:pt idx="1413">
                  <c:v>1.6240000000000001E-2</c:v>
                </c:pt>
                <c:pt idx="1414">
                  <c:v>1.1339999999999999E-2</c:v>
                </c:pt>
                <c:pt idx="1415">
                  <c:v>1.018E-2</c:v>
                </c:pt>
                <c:pt idx="1416">
                  <c:v>1.32733333333333E-2</c:v>
                </c:pt>
                <c:pt idx="1417">
                  <c:v>1.4019999999999999E-2</c:v>
                </c:pt>
                <c:pt idx="1418">
                  <c:v>1.8259999999999998E-2</c:v>
                </c:pt>
                <c:pt idx="1419">
                  <c:v>1.0866666666666599E-2</c:v>
                </c:pt>
                <c:pt idx="1420">
                  <c:v>1.6106666666666599E-2</c:v>
                </c:pt>
                <c:pt idx="1421">
                  <c:v>1.048E-2</c:v>
                </c:pt>
                <c:pt idx="1422">
                  <c:v>1.23866666666666E-2</c:v>
                </c:pt>
                <c:pt idx="1423">
                  <c:v>1.3286666666666599E-2</c:v>
                </c:pt>
                <c:pt idx="1424">
                  <c:v>1.53666666666666E-2</c:v>
                </c:pt>
                <c:pt idx="1425">
                  <c:v>1.558E-2</c:v>
                </c:pt>
                <c:pt idx="1426">
                  <c:v>1.42466666666666E-2</c:v>
                </c:pt>
                <c:pt idx="1427">
                  <c:v>1.17066666666666E-2</c:v>
                </c:pt>
                <c:pt idx="1428">
                  <c:v>1.3166666666666599E-2</c:v>
                </c:pt>
                <c:pt idx="1429">
                  <c:v>1.008E-2</c:v>
                </c:pt>
                <c:pt idx="1430">
                  <c:v>1.79533333333333E-2</c:v>
                </c:pt>
                <c:pt idx="1431">
                  <c:v>1.27333333333333E-2</c:v>
                </c:pt>
                <c:pt idx="1432">
                  <c:v>6.8799999999999998E-3</c:v>
                </c:pt>
                <c:pt idx="1433">
                  <c:v>1.3939999999999999E-2</c:v>
                </c:pt>
                <c:pt idx="1434">
                  <c:v>1.31866666666666E-2</c:v>
                </c:pt>
                <c:pt idx="1435">
                  <c:v>1.32733333333333E-2</c:v>
                </c:pt>
                <c:pt idx="1436">
                  <c:v>1.6199999999999999E-2</c:v>
                </c:pt>
                <c:pt idx="1437">
                  <c:v>1.3973333333333299E-2</c:v>
                </c:pt>
                <c:pt idx="1438">
                  <c:v>1.1180000000000001E-2</c:v>
                </c:pt>
                <c:pt idx="1439">
                  <c:v>1.41333333333333E-2</c:v>
                </c:pt>
                <c:pt idx="1440">
                  <c:v>1.31533333333333E-2</c:v>
                </c:pt>
                <c:pt idx="1441">
                  <c:v>1.31466666666666E-2</c:v>
                </c:pt>
                <c:pt idx="1442">
                  <c:v>1.5246666666666599E-2</c:v>
                </c:pt>
                <c:pt idx="1443">
                  <c:v>1.124E-2</c:v>
                </c:pt>
                <c:pt idx="1444">
                  <c:v>9.5133333333333302E-3</c:v>
                </c:pt>
                <c:pt idx="1445">
                  <c:v>1.5436241610738199E-2</c:v>
                </c:pt>
                <c:pt idx="1446">
                  <c:v>1.42533333333333E-2</c:v>
                </c:pt>
                <c:pt idx="1447">
                  <c:v>1.5946666666666599E-2</c:v>
                </c:pt>
                <c:pt idx="1448">
                  <c:v>1.4999999999999999E-2</c:v>
                </c:pt>
                <c:pt idx="1449">
                  <c:v>1.418E-2</c:v>
                </c:pt>
                <c:pt idx="1450">
                  <c:v>1.3133333333333301E-2</c:v>
                </c:pt>
                <c:pt idx="1451">
                  <c:v>1.5466666666666601E-2</c:v>
                </c:pt>
                <c:pt idx="1452">
                  <c:v>1.95E-2</c:v>
                </c:pt>
                <c:pt idx="1453">
                  <c:v>1.7393333333333299E-2</c:v>
                </c:pt>
                <c:pt idx="1454">
                  <c:v>1.51133333333333E-2</c:v>
                </c:pt>
                <c:pt idx="1455">
                  <c:v>1.50066666666666E-2</c:v>
                </c:pt>
                <c:pt idx="1456">
                  <c:v>1.738E-2</c:v>
                </c:pt>
                <c:pt idx="1457">
                  <c:v>2.0213333333333298E-2</c:v>
                </c:pt>
                <c:pt idx="1458">
                  <c:v>1.2786666666666601E-2</c:v>
                </c:pt>
                <c:pt idx="1459">
                  <c:v>1.03666666666666E-2</c:v>
                </c:pt>
                <c:pt idx="1460">
                  <c:v>1.60066666666666E-2</c:v>
                </c:pt>
                <c:pt idx="1461">
                  <c:v>1.3559999999999999E-2</c:v>
                </c:pt>
                <c:pt idx="1462">
                  <c:v>1.74533333333333E-2</c:v>
                </c:pt>
                <c:pt idx="1463">
                  <c:v>1.4959999999999999E-2</c:v>
                </c:pt>
                <c:pt idx="1464">
                  <c:v>1.32666666666666E-2</c:v>
                </c:pt>
                <c:pt idx="1465">
                  <c:v>1.24444444444444E-2</c:v>
                </c:pt>
                <c:pt idx="1466">
                  <c:v>9.4204545454545392E-3</c:v>
                </c:pt>
                <c:pt idx="1490">
                  <c:v>1.31686746987951E-2</c:v>
                </c:pt>
                <c:pt idx="1491">
                  <c:v>1.538E-2</c:v>
                </c:pt>
                <c:pt idx="1492">
                  <c:v>1.1246666666666599E-2</c:v>
                </c:pt>
                <c:pt idx="1493">
                  <c:v>1.28133333333333E-2</c:v>
                </c:pt>
                <c:pt idx="1494">
                  <c:v>1.3208053691275101E-2</c:v>
                </c:pt>
                <c:pt idx="1495">
                  <c:v>1.358E-2</c:v>
                </c:pt>
                <c:pt idx="1496">
                  <c:v>1.46933333333333E-2</c:v>
                </c:pt>
                <c:pt idx="1497">
                  <c:v>1.23466666666666E-2</c:v>
                </c:pt>
                <c:pt idx="1498">
                  <c:v>1.3780000000000001E-2</c:v>
                </c:pt>
                <c:pt idx="1499">
                  <c:v>1.40466666666666E-2</c:v>
                </c:pt>
                <c:pt idx="1500">
                  <c:v>1.1093333333333301E-2</c:v>
                </c:pt>
                <c:pt idx="1501">
                  <c:v>1.49266666666666E-2</c:v>
                </c:pt>
                <c:pt idx="1502">
                  <c:v>1.3506666666666599E-2</c:v>
                </c:pt>
                <c:pt idx="1503">
                  <c:v>1.22933333333333E-2</c:v>
                </c:pt>
                <c:pt idx="1504">
                  <c:v>1.49933333333333E-2</c:v>
                </c:pt>
                <c:pt idx="1505">
                  <c:v>1.3686666666666601E-2</c:v>
                </c:pt>
                <c:pt idx="1506">
                  <c:v>1.4200000000000001E-2</c:v>
                </c:pt>
                <c:pt idx="1507">
                  <c:v>1.5720000000000001E-2</c:v>
                </c:pt>
                <c:pt idx="1508">
                  <c:v>1.5926666666666599E-2</c:v>
                </c:pt>
                <c:pt idx="1509">
                  <c:v>1.5866666666666598E-2</c:v>
                </c:pt>
                <c:pt idx="1510">
                  <c:v>1.3679999999999999E-2</c:v>
                </c:pt>
                <c:pt idx="1511">
                  <c:v>1.28866666666666E-2</c:v>
                </c:pt>
                <c:pt idx="1512">
                  <c:v>1.536E-2</c:v>
                </c:pt>
                <c:pt idx="1513">
                  <c:v>1.4106666666666601E-2</c:v>
                </c:pt>
                <c:pt idx="1514">
                  <c:v>1.448E-2</c:v>
                </c:pt>
                <c:pt idx="1515">
                  <c:v>1.5726666666666601E-2</c:v>
                </c:pt>
                <c:pt idx="1516">
                  <c:v>1.27266666666666E-2</c:v>
                </c:pt>
                <c:pt idx="1517">
                  <c:v>1.26733333333333E-2</c:v>
                </c:pt>
                <c:pt idx="1518">
                  <c:v>1.1293333333333299E-2</c:v>
                </c:pt>
                <c:pt idx="1519">
                  <c:v>1.6080000000000001E-2</c:v>
                </c:pt>
                <c:pt idx="1520">
                  <c:v>1.27666666666666E-2</c:v>
                </c:pt>
                <c:pt idx="1521">
                  <c:v>9.7933333333333292E-3</c:v>
                </c:pt>
                <c:pt idx="1522">
                  <c:v>9.6266666666666601E-3</c:v>
                </c:pt>
                <c:pt idx="1523">
                  <c:v>1.59066666666666E-2</c:v>
                </c:pt>
                <c:pt idx="1524">
                  <c:v>1.13733333333333E-2</c:v>
                </c:pt>
                <c:pt idx="1525">
                  <c:v>1.6420000000000001E-2</c:v>
                </c:pt>
                <c:pt idx="1526">
                  <c:v>1.3766666666666601E-2</c:v>
                </c:pt>
                <c:pt idx="1527">
                  <c:v>1.3559999999999999E-2</c:v>
                </c:pt>
                <c:pt idx="1528">
                  <c:v>1.29266666666666E-2</c:v>
                </c:pt>
                <c:pt idx="1529">
                  <c:v>1.20466666666666E-2</c:v>
                </c:pt>
                <c:pt idx="1530">
                  <c:v>1.45866666666666E-2</c:v>
                </c:pt>
                <c:pt idx="1531">
                  <c:v>1.1293333333333299E-2</c:v>
                </c:pt>
                <c:pt idx="1532">
                  <c:v>8.3533333333333307E-3</c:v>
                </c:pt>
                <c:pt idx="1533">
                  <c:v>7.4666666666666597E-3</c:v>
                </c:pt>
                <c:pt idx="1534">
                  <c:v>8.3333333333333297E-3</c:v>
                </c:pt>
                <c:pt idx="1535">
                  <c:v>1.14133333333333E-2</c:v>
                </c:pt>
                <c:pt idx="1536">
                  <c:v>1.2786666666666601E-2</c:v>
                </c:pt>
                <c:pt idx="1537">
                  <c:v>1.3133333333333301E-2</c:v>
                </c:pt>
                <c:pt idx="1538">
                  <c:v>1.29333333333333E-2</c:v>
                </c:pt>
                <c:pt idx="1539">
                  <c:v>1.174E-2</c:v>
                </c:pt>
                <c:pt idx="1540">
                  <c:v>1.16866666666666E-2</c:v>
                </c:pt>
                <c:pt idx="1541">
                  <c:v>8.6866666666666602E-3</c:v>
                </c:pt>
                <c:pt idx="1542">
                  <c:v>1.2406666666666601E-2</c:v>
                </c:pt>
                <c:pt idx="1543">
                  <c:v>9.4400000000000005E-3</c:v>
                </c:pt>
                <c:pt idx="1544">
                  <c:v>1.4816176470588201E-2</c:v>
                </c:pt>
                <c:pt idx="1545">
                  <c:v>9.0200000000000002E-3</c:v>
                </c:pt>
                <c:pt idx="1546">
                  <c:v>1.076E-2</c:v>
                </c:pt>
                <c:pt idx="1547">
                  <c:v>1.7666666666666601E-2</c:v>
                </c:pt>
                <c:pt idx="1548">
                  <c:v>1.00266666666666E-2</c:v>
                </c:pt>
                <c:pt idx="1549">
                  <c:v>1.5140000000000001E-2</c:v>
                </c:pt>
                <c:pt idx="1550">
                  <c:v>1.1173333333333301E-2</c:v>
                </c:pt>
                <c:pt idx="1551">
                  <c:v>9.9000000000000008E-3</c:v>
                </c:pt>
                <c:pt idx="1552">
                  <c:v>1.1586666666666599E-2</c:v>
                </c:pt>
                <c:pt idx="1553">
                  <c:v>1.1813333333333301E-2</c:v>
                </c:pt>
                <c:pt idx="1554">
                  <c:v>1.5126666666666601E-2</c:v>
                </c:pt>
                <c:pt idx="1555">
                  <c:v>1.472E-2</c:v>
                </c:pt>
                <c:pt idx="1556">
                  <c:v>1.00266666666666E-2</c:v>
                </c:pt>
                <c:pt idx="1557">
                  <c:v>1.31533333333333E-2</c:v>
                </c:pt>
                <c:pt idx="1558">
                  <c:v>1.1220000000000001E-2</c:v>
                </c:pt>
                <c:pt idx="1559">
                  <c:v>1.55E-2</c:v>
                </c:pt>
                <c:pt idx="1560">
                  <c:v>1.5599999999999999E-2</c:v>
                </c:pt>
                <c:pt idx="1561">
                  <c:v>1.1293333333333299E-2</c:v>
                </c:pt>
                <c:pt idx="1562">
                  <c:v>1.7933333333333301E-2</c:v>
                </c:pt>
                <c:pt idx="1563">
                  <c:v>1.7600000000000001E-2</c:v>
                </c:pt>
                <c:pt idx="1564">
                  <c:v>1.5640000000000001E-2</c:v>
                </c:pt>
                <c:pt idx="1565">
                  <c:v>1.7313333333333299E-2</c:v>
                </c:pt>
                <c:pt idx="1566">
                  <c:v>1.4999999999999999E-2</c:v>
                </c:pt>
                <c:pt idx="1567">
                  <c:v>1.584E-2</c:v>
                </c:pt>
                <c:pt idx="1568">
                  <c:v>1.7506666666666601E-2</c:v>
                </c:pt>
                <c:pt idx="1569">
                  <c:v>1.3339999999999999E-2</c:v>
                </c:pt>
                <c:pt idx="1570">
                  <c:v>1.3733333333333301E-2</c:v>
                </c:pt>
                <c:pt idx="1571">
                  <c:v>1.69333333333333E-2</c:v>
                </c:pt>
                <c:pt idx="1572">
                  <c:v>1.4873333333333299E-2</c:v>
                </c:pt>
                <c:pt idx="1573">
                  <c:v>1.26E-2</c:v>
                </c:pt>
                <c:pt idx="1574">
                  <c:v>1.30266666666666E-2</c:v>
                </c:pt>
                <c:pt idx="1575">
                  <c:v>9.24666666666666E-3</c:v>
                </c:pt>
                <c:pt idx="1576">
                  <c:v>1.29666666666666E-2</c:v>
                </c:pt>
                <c:pt idx="1577">
                  <c:v>1.26733333333333E-2</c:v>
                </c:pt>
                <c:pt idx="1578">
                  <c:v>1.056E-2</c:v>
                </c:pt>
                <c:pt idx="1579">
                  <c:v>1.8906666666666599E-2</c:v>
                </c:pt>
                <c:pt idx="1580">
                  <c:v>1.1093333333333301E-2</c:v>
                </c:pt>
                <c:pt idx="1581">
                  <c:v>9.4733333333333301E-3</c:v>
                </c:pt>
                <c:pt idx="1582">
                  <c:v>1.4233333333333299E-2</c:v>
                </c:pt>
                <c:pt idx="1583">
                  <c:v>9.3399999999999993E-3</c:v>
                </c:pt>
                <c:pt idx="1584">
                  <c:v>1.482E-2</c:v>
                </c:pt>
                <c:pt idx="1585">
                  <c:v>1.0193333333333301E-2</c:v>
                </c:pt>
                <c:pt idx="1586">
                  <c:v>1.16133333333333E-2</c:v>
                </c:pt>
                <c:pt idx="1587">
                  <c:v>7.9933333333333297E-3</c:v>
                </c:pt>
                <c:pt idx="1588">
                  <c:v>1.1733333333333301E-2</c:v>
                </c:pt>
                <c:pt idx="1589">
                  <c:v>1.2800000000000001E-2</c:v>
                </c:pt>
                <c:pt idx="1590">
                  <c:v>8.9200000000000008E-3</c:v>
                </c:pt>
                <c:pt idx="1591">
                  <c:v>1.17066666666666E-2</c:v>
                </c:pt>
                <c:pt idx="1592">
                  <c:v>1.51133333333333E-2</c:v>
                </c:pt>
                <c:pt idx="1593">
                  <c:v>1.304E-2</c:v>
                </c:pt>
                <c:pt idx="1594">
                  <c:v>1.0873333333333301E-2</c:v>
                </c:pt>
                <c:pt idx="1595">
                  <c:v>1.044E-2</c:v>
                </c:pt>
                <c:pt idx="1596">
                  <c:v>1.038E-2</c:v>
                </c:pt>
                <c:pt idx="1597">
                  <c:v>9.6466666666666593E-3</c:v>
                </c:pt>
                <c:pt idx="1598">
                  <c:v>1.3733333333333301E-2</c:v>
                </c:pt>
                <c:pt idx="1599">
                  <c:v>1.0999999999999999E-2</c:v>
                </c:pt>
                <c:pt idx="1600">
                  <c:v>1.8006666666666601E-2</c:v>
                </c:pt>
                <c:pt idx="1601">
                  <c:v>1.45466666666666E-2</c:v>
                </c:pt>
                <c:pt idx="1602">
                  <c:v>1.1039999999999999E-2</c:v>
                </c:pt>
                <c:pt idx="1603">
                  <c:v>1.4833333333333301E-2</c:v>
                </c:pt>
                <c:pt idx="1604">
                  <c:v>1.51533333333333E-2</c:v>
                </c:pt>
                <c:pt idx="1605">
                  <c:v>1.1933333333333299E-2</c:v>
                </c:pt>
                <c:pt idx="1606">
                  <c:v>1.7100000000000001E-2</c:v>
                </c:pt>
                <c:pt idx="1607">
                  <c:v>1.56733333333333E-2</c:v>
                </c:pt>
                <c:pt idx="1608">
                  <c:v>1.214E-2</c:v>
                </c:pt>
                <c:pt idx="1609">
                  <c:v>1.6299999999999999E-2</c:v>
                </c:pt>
                <c:pt idx="1610">
                  <c:v>1.512E-2</c:v>
                </c:pt>
                <c:pt idx="1611">
                  <c:v>1.3813333333333301E-2</c:v>
                </c:pt>
                <c:pt idx="1612">
                  <c:v>1.2200000000000001E-2</c:v>
                </c:pt>
                <c:pt idx="1613">
                  <c:v>1.7479999999999999E-2</c:v>
                </c:pt>
                <c:pt idx="1614">
                  <c:v>1.6466666666666602E-2</c:v>
                </c:pt>
                <c:pt idx="1615">
                  <c:v>1.40533333333333E-2</c:v>
                </c:pt>
                <c:pt idx="1616">
                  <c:v>1.29E-2</c:v>
                </c:pt>
                <c:pt idx="1617">
                  <c:v>1.728E-2</c:v>
                </c:pt>
                <c:pt idx="1618">
                  <c:v>1.39066666666666E-2</c:v>
                </c:pt>
                <c:pt idx="1619">
                  <c:v>1.7753333333333302E-2</c:v>
                </c:pt>
                <c:pt idx="1620">
                  <c:v>7.0533333333333299E-3</c:v>
                </c:pt>
                <c:pt idx="1621">
                  <c:v>1.01266666666666E-2</c:v>
                </c:pt>
                <c:pt idx="1622">
                  <c:v>8.0800000000000004E-3</c:v>
                </c:pt>
                <c:pt idx="1623">
                  <c:v>1.23266666666666E-2</c:v>
                </c:pt>
                <c:pt idx="1624">
                  <c:v>1.0999999999999999E-2</c:v>
                </c:pt>
                <c:pt idx="1625">
                  <c:v>1.18666666666666E-2</c:v>
                </c:pt>
                <c:pt idx="1626">
                  <c:v>1.3979999999999999E-2</c:v>
                </c:pt>
                <c:pt idx="1627">
                  <c:v>1.0566666666666599E-2</c:v>
                </c:pt>
                <c:pt idx="1628">
                  <c:v>1.136E-2</c:v>
                </c:pt>
                <c:pt idx="1629">
                  <c:v>1.5053333333333301E-2</c:v>
                </c:pt>
                <c:pt idx="1630">
                  <c:v>7.4466666666666596E-3</c:v>
                </c:pt>
                <c:pt idx="1631">
                  <c:v>1.3473333333333301E-2</c:v>
                </c:pt>
                <c:pt idx="1632">
                  <c:v>1.14533333333333E-2</c:v>
                </c:pt>
                <c:pt idx="1633">
                  <c:v>9.1199999999999996E-3</c:v>
                </c:pt>
                <c:pt idx="1634">
                  <c:v>1.39533333333333E-2</c:v>
                </c:pt>
                <c:pt idx="1635">
                  <c:v>7.9466666666666592E-3</c:v>
                </c:pt>
                <c:pt idx="1636">
                  <c:v>8.0933333333333309E-3</c:v>
                </c:pt>
                <c:pt idx="1637">
                  <c:v>1.0160000000000001E-2</c:v>
                </c:pt>
                <c:pt idx="1638">
                  <c:v>1.0460000000000001E-2</c:v>
                </c:pt>
                <c:pt idx="1639">
                  <c:v>1.086E-2</c:v>
                </c:pt>
                <c:pt idx="1640">
                  <c:v>1.62533333333333E-2</c:v>
                </c:pt>
                <c:pt idx="1641">
                  <c:v>1.076E-2</c:v>
                </c:pt>
                <c:pt idx="1642">
                  <c:v>1.20133333333333E-2</c:v>
                </c:pt>
                <c:pt idx="1643">
                  <c:v>9.5266666666666607E-3</c:v>
                </c:pt>
                <c:pt idx="1644">
                  <c:v>1.2786666666666601E-2</c:v>
                </c:pt>
                <c:pt idx="1645">
                  <c:v>9.0533333333333299E-3</c:v>
                </c:pt>
                <c:pt idx="1646">
                  <c:v>1.3813333333333301E-2</c:v>
                </c:pt>
                <c:pt idx="1647">
                  <c:v>1.6219999999999998E-2</c:v>
                </c:pt>
                <c:pt idx="1648">
                  <c:v>1.2120000000000001E-2</c:v>
                </c:pt>
                <c:pt idx="1649">
                  <c:v>1.332E-2</c:v>
                </c:pt>
                <c:pt idx="1650">
                  <c:v>1.10133333333333E-2</c:v>
                </c:pt>
                <c:pt idx="1651">
                  <c:v>1.20266666666666E-2</c:v>
                </c:pt>
                <c:pt idx="1652">
                  <c:v>7.9733333333333305E-3</c:v>
                </c:pt>
                <c:pt idx="1653">
                  <c:v>8.90666666666666E-3</c:v>
                </c:pt>
                <c:pt idx="1654">
                  <c:v>1.0610738255033499E-2</c:v>
                </c:pt>
                <c:pt idx="1655">
                  <c:v>7.7799999999999996E-3</c:v>
                </c:pt>
                <c:pt idx="1656">
                  <c:v>9.8799999999999999E-3</c:v>
                </c:pt>
                <c:pt idx="1657">
                  <c:v>7.0533333333333299E-3</c:v>
                </c:pt>
                <c:pt idx="1658">
                  <c:v>7.1199999999999996E-3</c:v>
                </c:pt>
                <c:pt idx="1659">
                  <c:v>1.11533333333333E-2</c:v>
                </c:pt>
                <c:pt idx="1660">
                  <c:v>1.25466666666666E-2</c:v>
                </c:pt>
                <c:pt idx="1661">
                  <c:v>9.3600000000000003E-3</c:v>
                </c:pt>
                <c:pt idx="1662">
                  <c:v>9.7599999999999996E-3</c:v>
                </c:pt>
                <c:pt idx="1663">
                  <c:v>6.7133333333333298E-3</c:v>
                </c:pt>
                <c:pt idx="1664">
                  <c:v>1.336E-2</c:v>
                </c:pt>
                <c:pt idx="1665">
                  <c:v>9.7466666666666604E-3</c:v>
                </c:pt>
                <c:pt idx="1666">
                  <c:v>1.11133333333333E-2</c:v>
                </c:pt>
                <c:pt idx="1667">
                  <c:v>1.1339999999999999E-2</c:v>
                </c:pt>
                <c:pt idx="1668">
                  <c:v>1.278E-2</c:v>
                </c:pt>
                <c:pt idx="1669">
                  <c:v>1.19933333333333E-2</c:v>
                </c:pt>
                <c:pt idx="1670">
                  <c:v>1.1480000000000001E-2</c:v>
                </c:pt>
                <c:pt idx="1671">
                  <c:v>8.1200000000000005E-3</c:v>
                </c:pt>
                <c:pt idx="1672">
                  <c:v>7.1733333333333302E-3</c:v>
                </c:pt>
                <c:pt idx="1673">
                  <c:v>9.0266666666666603E-3</c:v>
                </c:pt>
                <c:pt idx="1674">
                  <c:v>7.2733333333333296E-3</c:v>
                </c:pt>
                <c:pt idx="1675">
                  <c:v>8.26E-3</c:v>
                </c:pt>
                <c:pt idx="1676">
                  <c:v>8.7399999999999995E-3</c:v>
                </c:pt>
                <c:pt idx="1677">
                  <c:v>8.7866666666666596E-3</c:v>
                </c:pt>
                <c:pt idx="1678">
                  <c:v>5.4133333333333299E-3</c:v>
                </c:pt>
                <c:pt idx="1679">
                  <c:v>9.8933333333333304E-3</c:v>
                </c:pt>
                <c:pt idx="1680">
                  <c:v>1.19133333333333E-2</c:v>
                </c:pt>
                <c:pt idx="1681">
                  <c:v>1.1546666666666599E-2</c:v>
                </c:pt>
                <c:pt idx="1682">
                  <c:v>7.8399999999999997E-3</c:v>
                </c:pt>
                <c:pt idx="1683">
                  <c:v>1.1206666666666599E-2</c:v>
                </c:pt>
                <c:pt idx="1684">
                  <c:v>1.08933333333333E-2</c:v>
                </c:pt>
                <c:pt idx="1685">
                  <c:v>9.9066666666666608E-3</c:v>
                </c:pt>
                <c:pt idx="1686">
                  <c:v>1.0019999999999999E-2</c:v>
                </c:pt>
                <c:pt idx="1687">
                  <c:v>1.2873333333333299E-2</c:v>
                </c:pt>
                <c:pt idx="1688">
                  <c:v>9.09333333333333E-3</c:v>
                </c:pt>
                <c:pt idx="1689">
                  <c:v>1.13733333333333E-2</c:v>
                </c:pt>
                <c:pt idx="1690">
                  <c:v>1.01E-2</c:v>
                </c:pt>
                <c:pt idx="1691">
                  <c:v>5.0266666666666602E-3</c:v>
                </c:pt>
                <c:pt idx="1692">
                  <c:v>1.02466666666666E-2</c:v>
                </c:pt>
                <c:pt idx="1693">
                  <c:v>1.0873333333333301E-2</c:v>
                </c:pt>
                <c:pt idx="1694">
                  <c:v>1.1546666666666599E-2</c:v>
                </c:pt>
                <c:pt idx="1695">
                  <c:v>1.2913333333333299E-2</c:v>
                </c:pt>
                <c:pt idx="1696">
                  <c:v>1.30733333333333E-2</c:v>
                </c:pt>
                <c:pt idx="1697">
                  <c:v>1.0013333333333299E-2</c:v>
                </c:pt>
                <c:pt idx="1698">
                  <c:v>1.34933333333333E-2</c:v>
                </c:pt>
                <c:pt idx="1699">
                  <c:v>8.6400000000000001E-3</c:v>
                </c:pt>
                <c:pt idx="1700">
                  <c:v>1.0840000000000001E-2</c:v>
                </c:pt>
                <c:pt idx="1701">
                  <c:v>1.108E-2</c:v>
                </c:pt>
                <c:pt idx="1702">
                  <c:v>1.1339999999999999E-2</c:v>
                </c:pt>
                <c:pt idx="1703">
                  <c:v>7.7866666666666596E-3</c:v>
                </c:pt>
                <c:pt idx="1704">
                  <c:v>1.48066666666666E-2</c:v>
                </c:pt>
                <c:pt idx="1705">
                  <c:v>6.9333333333333304E-3</c:v>
                </c:pt>
                <c:pt idx="1706">
                  <c:v>7.7333333333333299E-3</c:v>
                </c:pt>
                <c:pt idx="1707">
                  <c:v>1.01733333333333E-2</c:v>
                </c:pt>
                <c:pt idx="1708">
                  <c:v>1.11866666666666E-2</c:v>
                </c:pt>
                <c:pt idx="1709">
                  <c:v>8.5599999999999999E-3</c:v>
                </c:pt>
                <c:pt idx="1710">
                  <c:v>1.094E-2</c:v>
                </c:pt>
                <c:pt idx="1711">
                  <c:v>1.54466666666666E-2</c:v>
                </c:pt>
                <c:pt idx="1712">
                  <c:v>9.8866666666666599E-3</c:v>
                </c:pt>
                <c:pt idx="1713">
                  <c:v>1.2833333333333301E-2</c:v>
                </c:pt>
                <c:pt idx="1714">
                  <c:v>6.8133333333333301E-3</c:v>
                </c:pt>
                <c:pt idx="1715">
                  <c:v>1.2160000000000001E-2</c:v>
                </c:pt>
                <c:pt idx="1716">
                  <c:v>9.9000000000000008E-3</c:v>
                </c:pt>
                <c:pt idx="1717">
                  <c:v>9.3399999999999993E-3</c:v>
                </c:pt>
                <c:pt idx="1718">
                  <c:v>9.5200000000000007E-3</c:v>
                </c:pt>
                <c:pt idx="1719">
                  <c:v>1.2226666666666599E-2</c:v>
                </c:pt>
                <c:pt idx="1720">
                  <c:v>1.3140000000000001E-2</c:v>
                </c:pt>
                <c:pt idx="1721">
                  <c:v>1.32266666666666E-2</c:v>
                </c:pt>
                <c:pt idx="1722">
                  <c:v>1.42466666666666E-2</c:v>
                </c:pt>
                <c:pt idx="1723">
                  <c:v>1.3086666666666601E-2</c:v>
                </c:pt>
                <c:pt idx="1724">
                  <c:v>1.1299999999999999E-2</c:v>
                </c:pt>
                <c:pt idx="1725">
                  <c:v>8.41333333333333E-3</c:v>
                </c:pt>
                <c:pt idx="1726">
                  <c:v>1.32666666666666E-2</c:v>
                </c:pt>
                <c:pt idx="1727">
                  <c:v>1.17133333333333E-2</c:v>
                </c:pt>
                <c:pt idx="1728">
                  <c:v>1.2313333333333299E-2</c:v>
                </c:pt>
                <c:pt idx="1729">
                  <c:v>1.50133333333333E-2</c:v>
                </c:pt>
                <c:pt idx="1730">
                  <c:v>1.42133333333333E-2</c:v>
                </c:pt>
                <c:pt idx="1731">
                  <c:v>5.8266666666666597E-3</c:v>
                </c:pt>
                <c:pt idx="1732">
                  <c:v>9.6866666666666594E-3</c:v>
                </c:pt>
                <c:pt idx="1733">
                  <c:v>1.7346666666666601E-2</c:v>
                </c:pt>
                <c:pt idx="1734">
                  <c:v>1.11933333333333E-2</c:v>
                </c:pt>
                <c:pt idx="1735">
                  <c:v>1.3726666666666601E-2</c:v>
                </c:pt>
                <c:pt idx="1736">
                  <c:v>9.1599999999999997E-3</c:v>
                </c:pt>
                <c:pt idx="1737">
                  <c:v>1.312E-2</c:v>
                </c:pt>
                <c:pt idx="1738">
                  <c:v>1.1820000000000001E-2</c:v>
                </c:pt>
                <c:pt idx="1739">
                  <c:v>1.39066666666666E-2</c:v>
                </c:pt>
                <c:pt idx="1740">
                  <c:v>1.2106666666666601E-2</c:v>
                </c:pt>
                <c:pt idx="1741">
                  <c:v>9.4266666666666596E-3</c:v>
                </c:pt>
                <c:pt idx="1742">
                  <c:v>1.31066666666666E-2</c:v>
                </c:pt>
                <c:pt idx="1743">
                  <c:v>7.8733333333333294E-3</c:v>
                </c:pt>
                <c:pt idx="1744">
                  <c:v>1.31533333333333E-2</c:v>
                </c:pt>
                <c:pt idx="1745">
                  <c:v>8.9933333333333306E-3</c:v>
                </c:pt>
                <c:pt idx="1746">
                  <c:v>1.4266666666666599E-2</c:v>
                </c:pt>
                <c:pt idx="1747">
                  <c:v>1.32333333333333E-2</c:v>
                </c:pt>
                <c:pt idx="1748">
                  <c:v>1.26333333333333E-2</c:v>
                </c:pt>
                <c:pt idx="1749">
                  <c:v>1.3100000000000001E-2</c:v>
                </c:pt>
                <c:pt idx="1750">
                  <c:v>1.4919999999999999E-2</c:v>
                </c:pt>
                <c:pt idx="1751">
                  <c:v>1.55333333333333E-2</c:v>
                </c:pt>
                <c:pt idx="1752">
                  <c:v>2.16133333333333E-2</c:v>
                </c:pt>
                <c:pt idx="1753">
                  <c:v>1.7299999999999999E-2</c:v>
                </c:pt>
                <c:pt idx="1754">
                  <c:v>1.33733333333333E-2</c:v>
                </c:pt>
                <c:pt idx="1755">
                  <c:v>1.19133333333333E-2</c:v>
                </c:pt>
                <c:pt idx="1756">
                  <c:v>1.7126666666666599E-2</c:v>
                </c:pt>
                <c:pt idx="1757">
                  <c:v>1.25066666666666E-2</c:v>
                </c:pt>
                <c:pt idx="1758">
                  <c:v>1.2699999999999999E-2</c:v>
                </c:pt>
                <c:pt idx="1759">
                  <c:v>1.022E-2</c:v>
                </c:pt>
                <c:pt idx="1760">
                  <c:v>1.6533333333333299E-2</c:v>
                </c:pt>
                <c:pt idx="1761">
                  <c:v>1.7000000000000001E-2</c:v>
                </c:pt>
                <c:pt idx="1762">
                  <c:v>1.042E-2</c:v>
                </c:pt>
                <c:pt idx="1763">
                  <c:v>1.0313333333333299E-2</c:v>
                </c:pt>
                <c:pt idx="1764">
                  <c:v>1.32733333333333E-2</c:v>
                </c:pt>
                <c:pt idx="1765">
                  <c:v>1.464E-2</c:v>
                </c:pt>
                <c:pt idx="1766">
                  <c:v>1.3593333333333299E-2</c:v>
                </c:pt>
                <c:pt idx="1767">
                  <c:v>1.13533333333333E-2</c:v>
                </c:pt>
                <c:pt idx="1768">
                  <c:v>1.2706666666666601E-2</c:v>
                </c:pt>
                <c:pt idx="1769">
                  <c:v>1.274E-2</c:v>
                </c:pt>
                <c:pt idx="1770">
                  <c:v>1.5766666666666599E-2</c:v>
                </c:pt>
                <c:pt idx="1771">
                  <c:v>1.54E-2</c:v>
                </c:pt>
                <c:pt idx="1772">
                  <c:v>1.4146666666666601E-2</c:v>
                </c:pt>
                <c:pt idx="1773">
                  <c:v>1.42933333333333E-2</c:v>
                </c:pt>
                <c:pt idx="1774">
                  <c:v>1.7100000000000001E-2</c:v>
                </c:pt>
                <c:pt idx="1775">
                  <c:v>9.6933333333333298E-3</c:v>
                </c:pt>
                <c:pt idx="1776">
                  <c:v>1.09733333333333E-2</c:v>
                </c:pt>
                <c:pt idx="1777">
                  <c:v>8.5199999999999998E-3</c:v>
                </c:pt>
                <c:pt idx="1778">
                  <c:v>8.4066666666666595E-3</c:v>
                </c:pt>
                <c:pt idx="1779">
                  <c:v>1.2E-2</c:v>
                </c:pt>
                <c:pt idx="1780">
                  <c:v>1.30333333333333E-2</c:v>
                </c:pt>
                <c:pt idx="1781">
                  <c:v>1.172E-2</c:v>
                </c:pt>
                <c:pt idx="1782">
                  <c:v>1.53266666666666E-2</c:v>
                </c:pt>
                <c:pt idx="1783">
                  <c:v>1.6073333333333301E-2</c:v>
                </c:pt>
                <c:pt idx="1784">
                  <c:v>1.27133333333333E-2</c:v>
                </c:pt>
                <c:pt idx="1785">
                  <c:v>1.13466666666666E-2</c:v>
                </c:pt>
                <c:pt idx="1786">
                  <c:v>1.7386666666666599E-2</c:v>
                </c:pt>
                <c:pt idx="1787">
                  <c:v>1.1046666666666601E-2</c:v>
                </c:pt>
                <c:pt idx="1788">
                  <c:v>1.7760000000000001E-2</c:v>
                </c:pt>
                <c:pt idx="1789">
                  <c:v>1.1979999999999999E-2</c:v>
                </c:pt>
                <c:pt idx="1790">
                  <c:v>1.2913333333333299E-2</c:v>
                </c:pt>
                <c:pt idx="1791">
                  <c:v>1.2953333333333299E-2</c:v>
                </c:pt>
                <c:pt idx="1792">
                  <c:v>1.51466666666666E-2</c:v>
                </c:pt>
                <c:pt idx="1793">
                  <c:v>1.29866666666666E-2</c:v>
                </c:pt>
                <c:pt idx="1794">
                  <c:v>1.10666666666666E-2</c:v>
                </c:pt>
                <c:pt idx="1795">
                  <c:v>6.2399999999999999E-3</c:v>
                </c:pt>
                <c:pt idx="1796">
                  <c:v>1.5633333333333301E-2</c:v>
                </c:pt>
                <c:pt idx="1797">
                  <c:v>3.5593333333333303E-2</c:v>
                </c:pt>
                <c:pt idx="1798">
                  <c:v>3.9973333333333298E-2</c:v>
                </c:pt>
                <c:pt idx="1799">
                  <c:v>3.7440000000000001E-2</c:v>
                </c:pt>
                <c:pt idx="1800">
                  <c:v>8.5933333333333296E-3</c:v>
                </c:pt>
                <c:pt idx="1801">
                  <c:v>1.20333333333333E-2</c:v>
                </c:pt>
                <c:pt idx="1802">
                  <c:v>1.1726666666666601E-2</c:v>
                </c:pt>
                <c:pt idx="1803">
                  <c:v>8.4533333333333301E-3</c:v>
                </c:pt>
                <c:pt idx="1804">
                  <c:v>1.44666666666666E-2</c:v>
                </c:pt>
                <c:pt idx="1805">
                  <c:v>1.1939999999999999E-2</c:v>
                </c:pt>
                <c:pt idx="1806">
                  <c:v>1.24666666666666E-2</c:v>
                </c:pt>
                <c:pt idx="1807">
                  <c:v>9.0666666666666604E-3</c:v>
                </c:pt>
                <c:pt idx="1808">
                  <c:v>1.1766666666666601E-2</c:v>
                </c:pt>
                <c:pt idx="1809">
                  <c:v>1.5246666666666599E-2</c:v>
                </c:pt>
                <c:pt idx="1810">
                  <c:v>1.1293333333333299E-2</c:v>
                </c:pt>
                <c:pt idx="1811">
                  <c:v>3.4759999999999999E-2</c:v>
                </c:pt>
                <c:pt idx="1812">
                  <c:v>3.7859999999999998E-2</c:v>
                </c:pt>
                <c:pt idx="1813">
                  <c:v>3.8246666666666602E-2</c:v>
                </c:pt>
                <c:pt idx="1814">
                  <c:v>4.0966666666666603E-2</c:v>
                </c:pt>
                <c:pt idx="1815">
                  <c:v>3.4259999999999999E-2</c:v>
                </c:pt>
                <c:pt idx="1816">
                  <c:v>3.5900000000000001E-2</c:v>
                </c:pt>
                <c:pt idx="1817">
                  <c:v>3.7306666666666599E-2</c:v>
                </c:pt>
                <c:pt idx="1818">
                  <c:v>3.814E-2</c:v>
                </c:pt>
                <c:pt idx="1819">
                  <c:v>4.0806666666666602E-2</c:v>
                </c:pt>
                <c:pt idx="1820">
                  <c:v>3.7046666666666603E-2</c:v>
                </c:pt>
                <c:pt idx="1821">
                  <c:v>4.0406666666666598E-2</c:v>
                </c:pt>
                <c:pt idx="1822">
                  <c:v>3.4073333333333303E-2</c:v>
                </c:pt>
                <c:pt idx="1823">
                  <c:v>3.8273333333333298E-2</c:v>
                </c:pt>
                <c:pt idx="1824">
                  <c:v>3.2973333333333299E-2</c:v>
                </c:pt>
                <c:pt idx="1825">
                  <c:v>3.6953333333333303E-2</c:v>
                </c:pt>
                <c:pt idx="1826">
                  <c:v>4.1646666666666603E-2</c:v>
                </c:pt>
                <c:pt idx="1827">
                  <c:v>3.9526666666666599E-2</c:v>
                </c:pt>
                <c:pt idx="1828">
                  <c:v>3.9480000000000001E-2</c:v>
                </c:pt>
                <c:pt idx="1829">
                  <c:v>4.12933333333333E-2</c:v>
                </c:pt>
                <c:pt idx="1830">
                  <c:v>4.0800000000000003E-2</c:v>
                </c:pt>
                <c:pt idx="1831">
                  <c:v>3.8260000000000002E-2</c:v>
                </c:pt>
                <c:pt idx="1832">
                  <c:v>3.09933333333333E-2</c:v>
                </c:pt>
                <c:pt idx="1833">
                  <c:v>3.8879999999999998E-2</c:v>
                </c:pt>
                <c:pt idx="1834">
                  <c:v>3.6973333333333303E-2</c:v>
                </c:pt>
                <c:pt idx="1835">
                  <c:v>3.7060000000000003E-2</c:v>
                </c:pt>
                <c:pt idx="1836">
                  <c:v>3.7426666666666601E-2</c:v>
                </c:pt>
                <c:pt idx="1837">
                  <c:v>3.4026666666666601E-2</c:v>
                </c:pt>
                <c:pt idx="1838">
                  <c:v>4.0813333333333299E-2</c:v>
                </c:pt>
                <c:pt idx="1839">
                  <c:v>3.4733333333333297E-2</c:v>
                </c:pt>
                <c:pt idx="1840">
                  <c:v>3.5220000000000001E-2</c:v>
                </c:pt>
                <c:pt idx="1841">
                  <c:v>3.6646666666666598E-2</c:v>
                </c:pt>
                <c:pt idx="1842">
                  <c:v>3.61933333333333E-2</c:v>
                </c:pt>
                <c:pt idx="1843">
                  <c:v>4.0933333333333301E-2</c:v>
                </c:pt>
                <c:pt idx="1844">
                  <c:v>3.08133333333333E-2</c:v>
                </c:pt>
                <c:pt idx="1845">
                  <c:v>3.8833333333333303E-2</c:v>
                </c:pt>
                <c:pt idx="1846">
                  <c:v>3.5299999999999998E-2</c:v>
                </c:pt>
                <c:pt idx="1847">
                  <c:v>3.7679999999999998E-2</c:v>
                </c:pt>
                <c:pt idx="1848">
                  <c:v>3.8326666666666599E-2</c:v>
                </c:pt>
                <c:pt idx="1849">
                  <c:v>3.9019999999999999E-2</c:v>
                </c:pt>
                <c:pt idx="1850">
                  <c:v>3.1353333333333303E-2</c:v>
                </c:pt>
                <c:pt idx="1851">
                  <c:v>3.5306666666666597E-2</c:v>
                </c:pt>
                <c:pt idx="1852">
                  <c:v>4.2786666666666598E-2</c:v>
                </c:pt>
                <c:pt idx="1853">
                  <c:v>3.6886666666666602E-2</c:v>
                </c:pt>
                <c:pt idx="1854">
                  <c:v>2.92E-2</c:v>
                </c:pt>
                <c:pt idx="1855">
                  <c:v>-8.7691733333333293</c:v>
                </c:pt>
                <c:pt idx="1856">
                  <c:v>-23.498893333333299</c:v>
                </c:pt>
                <c:pt idx="1857">
                  <c:v>-23.5101466666666</c:v>
                </c:pt>
                <c:pt idx="1858">
                  <c:v>-23.042866666666601</c:v>
                </c:pt>
                <c:pt idx="1859">
                  <c:v>-22.6212466666666</c:v>
                </c:pt>
                <c:pt idx="1860">
                  <c:v>-22.8065</c:v>
                </c:pt>
                <c:pt idx="1861">
                  <c:v>-23.507059999999999</c:v>
                </c:pt>
                <c:pt idx="1862">
                  <c:v>-23.374793333333301</c:v>
                </c:pt>
                <c:pt idx="1863">
                  <c:v>-12.679086666666599</c:v>
                </c:pt>
                <c:pt idx="1864">
                  <c:v>-22.855599999999999</c:v>
                </c:pt>
                <c:pt idx="1865">
                  <c:v>-23.516846666666599</c:v>
                </c:pt>
                <c:pt idx="1866">
                  <c:v>-22.7514266666666</c:v>
                </c:pt>
                <c:pt idx="1867">
                  <c:v>-22.681386666666601</c:v>
                </c:pt>
                <c:pt idx="1868">
                  <c:v>-22.916466666666601</c:v>
                </c:pt>
                <c:pt idx="1869">
                  <c:v>-22.0118466666666</c:v>
                </c:pt>
                <c:pt idx="1870">
                  <c:v>-22.15314</c:v>
                </c:pt>
                <c:pt idx="1871">
                  <c:v>-19.157366666666601</c:v>
                </c:pt>
                <c:pt idx="1872">
                  <c:v>1.6033333333333299E-2</c:v>
                </c:pt>
                <c:pt idx="1873">
                  <c:v>6.3E-3</c:v>
                </c:pt>
                <c:pt idx="1874">
                  <c:v>7.3533333333333298E-3</c:v>
                </c:pt>
                <c:pt idx="1875">
                  <c:v>6.92666666666666E-3</c:v>
                </c:pt>
                <c:pt idx="1876">
                  <c:v>3.8400000000000001E-3</c:v>
                </c:pt>
                <c:pt idx="1877">
                  <c:v>1.0933333333333301E-3</c:v>
                </c:pt>
                <c:pt idx="1878">
                  <c:v>5.3733333333333298E-3</c:v>
                </c:pt>
                <c:pt idx="1879">
                  <c:v>7.43333333333333E-3</c:v>
                </c:pt>
                <c:pt idx="1880">
                  <c:v>5.4733333333333301E-3</c:v>
                </c:pt>
                <c:pt idx="1881">
                  <c:v>6.3733333333333298E-3</c:v>
                </c:pt>
                <c:pt idx="1882">
                  <c:v>5.6333333333333296E-3</c:v>
                </c:pt>
                <c:pt idx="1883">
                  <c:v>-7.3281000000000001</c:v>
                </c:pt>
                <c:pt idx="1884">
                  <c:v>-23.440999999999999</c:v>
                </c:pt>
                <c:pt idx="1885">
                  <c:v>-23.074186666666598</c:v>
                </c:pt>
                <c:pt idx="1886">
                  <c:v>-22.397206666666602</c:v>
                </c:pt>
                <c:pt idx="1887">
                  <c:v>-21.864053333333299</c:v>
                </c:pt>
                <c:pt idx="1888">
                  <c:v>-20.71978</c:v>
                </c:pt>
                <c:pt idx="1889">
                  <c:v>-10.908166666666601</c:v>
                </c:pt>
                <c:pt idx="1890">
                  <c:v>-18.559653333333301</c:v>
                </c:pt>
                <c:pt idx="1891">
                  <c:v>-22.856193333333302</c:v>
                </c:pt>
                <c:pt idx="1892">
                  <c:v>-19.236806666666599</c:v>
                </c:pt>
                <c:pt idx="1893">
                  <c:v>-20.1628333333333</c:v>
                </c:pt>
                <c:pt idx="1894">
                  <c:v>-21.603866666666601</c:v>
                </c:pt>
                <c:pt idx="1895">
                  <c:v>-20.781780000000001</c:v>
                </c:pt>
                <c:pt idx="1896">
                  <c:v>-21.687453333333298</c:v>
                </c:pt>
                <c:pt idx="1897">
                  <c:v>-22.908286666666601</c:v>
                </c:pt>
                <c:pt idx="1898">
                  <c:v>-21.76708</c:v>
                </c:pt>
                <c:pt idx="1899">
                  <c:v>-20.191693333333301</c:v>
                </c:pt>
                <c:pt idx="1900">
                  <c:v>1.444E-2</c:v>
                </c:pt>
                <c:pt idx="1901">
                  <c:v>1.1673333333333299E-2</c:v>
                </c:pt>
                <c:pt idx="1902">
                  <c:v>-18.176860000000001</c:v>
                </c:pt>
                <c:pt idx="1903">
                  <c:v>-18.203060000000001</c:v>
                </c:pt>
                <c:pt idx="1904">
                  <c:v>-21.169740000000001</c:v>
                </c:pt>
                <c:pt idx="1905">
                  <c:v>-20.353860000000001</c:v>
                </c:pt>
                <c:pt idx="1906">
                  <c:v>-22.266559999999998</c:v>
                </c:pt>
                <c:pt idx="1907">
                  <c:v>-22.27402</c:v>
                </c:pt>
                <c:pt idx="1908">
                  <c:v>-22.376113333333301</c:v>
                </c:pt>
                <c:pt idx="1909">
                  <c:v>-20.352833333333301</c:v>
                </c:pt>
                <c:pt idx="1910">
                  <c:v>-6.1623866666666602</c:v>
                </c:pt>
                <c:pt idx="1911">
                  <c:v>-22.298026666666601</c:v>
                </c:pt>
                <c:pt idx="1912">
                  <c:v>-22.492913333333298</c:v>
                </c:pt>
                <c:pt idx="1913">
                  <c:v>-7.5662000000000003</c:v>
                </c:pt>
                <c:pt idx="1914">
                  <c:v>-20.786359999999998</c:v>
                </c:pt>
                <c:pt idx="1915">
                  <c:v>-22.097853333333301</c:v>
                </c:pt>
                <c:pt idx="1916">
                  <c:v>-21.863026666666599</c:v>
                </c:pt>
                <c:pt idx="1917">
                  <c:v>-20.7006333333333</c:v>
                </c:pt>
                <c:pt idx="1918">
                  <c:v>-22.022379999999998</c:v>
                </c:pt>
                <c:pt idx="1919">
                  <c:v>-21.9520533333333</c:v>
                </c:pt>
                <c:pt idx="1920">
                  <c:v>-21.900919999999999</c:v>
                </c:pt>
                <c:pt idx="1921">
                  <c:v>-21.881126666666599</c:v>
                </c:pt>
                <c:pt idx="1922">
                  <c:v>-12.3888933333333</c:v>
                </c:pt>
                <c:pt idx="1923">
                  <c:v>2.6980000000000001E-2</c:v>
                </c:pt>
                <c:pt idx="1924">
                  <c:v>-11.343873333333301</c:v>
                </c:pt>
                <c:pt idx="1925">
                  <c:v>-20.863779999999998</c:v>
                </c:pt>
                <c:pt idx="1926">
                  <c:v>-16.226686666666598</c:v>
                </c:pt>
                <c:pt idx="1927">
                  <c:v>1.42866666666666E-2</c:v>
                </c:pt>
                <c:pt idx="1928">
                  <c:v>-9.8994466666666607</c:v>
                </c:pt>
                <c:pt idx="1929">
                  <c:v>-21.468226666666599</c:v>
                </c:pt>
                <c:pt idx="1930">
                  <c:v>-21.11476</c:v>
                </c:pt>
                <c:pt idx="1931">
                  <c:v>-16.726520000000001</c:v>
                </c:pt>
                <c:pt idx="1932">
                  <c:v>-5.4247333333333296</c:v>
                </c:pt>
                <c:pt idx="1933">
                  <c:v>8.2133333333333294E-3</c:v>
                </c:pt>
                <c:pt idx="1934">
                  <c:v>8.9933333333333306E-3</c:v>
                </c:pt>
                <c:pt idx="1935">
                  <c:v>5.5066666666666597E-3</c:v>
                </c:pt>
                <c:pt idx="1936">
                  <c:v>-11.03378</c:v>
                </c:pt>
                <c:pt idx="1937">
                  <c:v>-21.796966666666599</c:v>
                </c:pt>
                <c:pt idx="1938">
                  <c:v>-20.490193333333298</c:v>
                </c:pt>
                <c:pt idx="1939">
                  <c:v>-21.705880000000001</c:v>
                </c:pt>
                <c:pt idx="1940">
                  <c:v>-21.733266666666601</c:v>
                </c:pt>
                <c:pt idx="1941">
                  <c:v>-21.305</c:v>
                </c:pt>
                <c:pt idx="1942">
                  <c:v>-21.945633333333301</c:v>
                </c:pt>
                <c:pt idx="1943">
                  <c:v>-21.501473333333301</c:v>
                </c:pt>
                <c:pt idx="1944">
                  <c:v>-20.961051282051201</c:v>
                </c:pt>
                <c:pt idx="1945">
                  <c:v>-20.4758586956521</c:v>
                </c:pt>
                <c:pt idx="1946">
                  <c:v>-20.723749999999999</c:v>
                </c:pt>
                <c:pt idx="1947">
                  <c:v>-21.064397058823499</c:v>
                </c:pt>
                <c:pt idx="1948">
                  <c:v>-20.647647058823502</c:v>
                </c:pt>
                <c:pt idx="1951">
                  <c:v>-19.692508474576201</c:v>
                </c:pt>
                <c:pt idx="1983">
                  <c:v>-18.340956521739098</c:v>
                </c:pt>
                <c:pt idx="1984">
                  <c:v>-18.686499999999999</c:v>
                </c:pt>
                <c:pt idx="1985">
                  <c:v>-19.312380000000001</c:v>
                </c:pt>
                <c:pt idx="1986">
                  <c:v>-18.495933333333301</c:v>
                </c:pt>
                <c:pt idx="1987">
                  <c:v>-18.1606733333333</c:v>
                </c:pt>
                <c:pt idx="1988">
                  <c:v>-17.847059999999999</c:v>
                </c:pt>
                <c:pt idx="1989">
                  <c:v>-18.427853333333299</c:v>
                </c:pt>
                <c:pt idx="1990">
                  <c:v>-18.0231933333333</c:v>
                </c:pt>
                <c:pt idx="1991">
                  <c:v>-18.240300000000001</c:v>
                </c:pt>
                <c:pt idx="1992">
                  <c:v>-17.644206666666602</c:v>
                </c:pt>
                <c:pt idx="1993">
                  <c:v>-17.7378</c:v>
                </c:pt>
                <c:pt idx="1994">
                  <c:v>-18.389573333333299</c:v>
                </c:pt>
                <c:pt idx="1995">
                  <c:v>-18.2376</c:v>
                </c:pt>
                <c:pt idx="1996">
                  <c:v>-18.0808</c:v>
                </c:pt>
                <c:pt idx="1997">
                  <c:v>-17.95786</c:v>
                </c:pt>
                <c:pt idx="1998">
                  <c:v>-19.145099999999999</c:v>
                </c:pt>
                <c:pt idx="1999">
                  <c:v>-18.7536733333333</c:v>
                </c:pt>
                <c:pt idx="2000">
                  <c:v>-18.4993466666666</c:v>
                </c:pt>
                <c:pt idx="2001">
                  <c:v>-18.722000000000001</c:v>
                </c:pt>
                <c:pt idx="2002">
                  <c:v>-19.184286666666601</c:v>
                </c:pt>
                <c:pt idx="2003">
                  <c:v>-18.600300000000001</c:v>
                </c:pt>
                <c:pt idx="2004">
                  <c:v>-18.401073333333301</c:v>
                </c:pt>
                <c:pt idx="2005">
                  <c:v>-18.444246666666601</c:v>
                </c:pt>
                <c:pt idx="2006">
                  <c:v>-18.90596</c:v>
                </c:pt>
                <c:pt idx="2007">
                  <c:v>-18.645986666666602</c:v>
                </c:pt>
                <c:pt idx="2008">
                  <c:v>-20.938006666666599</c:v>
                </c:pt>
                <c:pt idx="2009">
                  <c:v>-20.621179999999999</c:v>
                </c:pt>
                <c:pt idx="2010">
                  <c:v>-20.457173333333301</c:v>
                </c:pt>
                <c:pt idx="2011">
                  <c:v>-19.889873333333298</c:v>
                </c:pt>
                <c:pt idx="2012">
                  <c:v>-19.509313333333299</c:v>
                </c:pt>
                <c:pt idx="2013">
                  <c:v>-19.326846666666601</c:v>
                </c:pt>
                <c:pt idx="2014">
                  <c:v>-19.853086666666599</c:v>
                </c:pt>
                <c:pt idx="2015">
                  <c:v>-20.901906666666601</c:v>
                </c:pt>
                <c:pt idx="2016">
                  <c:v>-20.307653333333299</c:v>
                </c:pt>
                <c:pt idx="2017">
                  <c:v>-20.350713333333299</c:v>
                </c:pt>
                <c:pt idx="2018">
                  <c:v>-20.16086</c:v>
                </c:pt>
                <c:pt idx="2019">
                  <c:v>-19.4707133333333</c:v>
                </c:pt>
                <c:pt idx="2020">
                  <c:v>-19.7387533333333</c:v>
                </c:pt>
                <c:pt idx="2021">
                  <c:v>-21.879213333333301</c:v>
                </c:pt>
                <c:pt idx="2022">
                  <c:v>-20.69538</c:v>
                </c:pt>
                <c:pt idx="2023">
                  <c:v>-19.890413333333299</c:v>
                </c:pt>
                <c:pt idx="2024">
                  <c:v>-19.175806666666599</c:v>
                </c:pt>
                <c:pt idx="2025">
                  <c:v>-19.19594</c:v>
                </c:pt>
                <c:pt idx="2026">
                  <c:v>-19.060413333333301</c:v>
                </c:pt>
                <c:pt idx="2027">
                  <c:v>-18.883459999999999</c:v>
                </c:pt>
                <c:pt idx="2028">
                  <c:v>-18.750313333333299</c:v>
                </c:pt>
                <c:pt idx="2029">
                  <c:v>-18.483606666666599</c:v>
                </c:pt>
                <c:pt idx="2030">
                  <c:v>-18.4560933333333</c:v>
                </c:pt>
                <c:pt idx="2031">
                  <c:v>-18.777380000000001</c:v>
                </c:pt>
                <c:pt idx="2032">
                  <c:v>-18.079740000000001</c:v>
                </c:pt>
                <c:pt idx="2033">
                  <c:v>-18.0639933333333</c:v>
                </c:pt>
                <c:pt idx="2034">
                  <c:v>-18.142240000000001</c:v>
                </c:pt>
                <c:pt idx="2035">
                  <c:v>-18.066179999999999</c:v>
                </c:pt>
                <c:pt idx="2036">
                  <c:v>-19.058246666666601</c:v>
                </c:pt>
                <c:pt idx="2037">
                  <c:v>-19.386666666666599</c:v>
                </c:pt>
                <c:pt idx="2038">
                  <c:v>-18.8106266666666</c:v>
                </c:pt>
                <c:pt idx="2039">
                  <c:v>-18.0939466666666</c:v>
                </c:pt>
                <c:pt idx="2040">
                  <c:v>-18.362886666666601</c:v>
                </c:pt>
                <c:pt idx="2041">
                  <c:v>-19.065746666666598</c:v>
                </c:pt>
                <c:pt idx="2042">
                  <c:v>-18.0966533333333</c:v>
                </c:pt>
                <c:pt idx="2043">
                  <c:v>-18.114979999999999</c:v>
                </c:pt>
                <c:pt idx="2044">
                  <c:v>-19.078293333333299</c:v>
                </c:pt>
                <c:pt idx="2045">
                  <c:v>-18.17606</c:v>
                </c:pt>
                <c:pt idx="2046">
                  <c:v>-18.569093333333299</c:v>
                </c:pt>
                <c:pt idx="2047">
                  <c:v>-18.870373333333301</c:v>
                </c:pt>
                <c:pt idx="2048">
                  <c:v>-19.249046666666601</c:v>
                </c:pt>
                <c:pt idx="2049">
                  <c:v>-19.078019999999999</c:v>
                </c:pt>
                <c:pt idx="2050">
                  <c:v>-19.974406666666599</c:v>
                </c:pt>
                <c:pt idx="2051">
                  <c:v>-20.2938266666666</c:v>
                </c:pt>
                <c:pt idx="2052">
                  <c:v>-18.057946666666599</c:v>
                </c:pt>
                <c:pt idx="2053">
                  <c:v>-18.0986333333333</c:v>
                </c:pt>
                <c:pt idx="2054">
                  <c:v>-18.079893333333299</c:v>
                </c:pt>
                <c:pt idx="2055">
                  <c:v>-18.1080133333333</c:v>
                </c:pt>
                <c:pt idx="2056">
                  <c:v>-18.704153333333299</c:v>
                </c:pt>
                <c:pt idx="2057">
                  <c:v>-18.178920000000002</c:v>
                </c:pt>
                <c:pt idx="2058">
                  <c:v>-18.086646666666599</c:v>
                </c:pt>
                <c:pt idx="2059">
                  <c:v>-18.475000000000001</c:v>
                </c:pt>
                <c:pt idx="2060">
                  <c:v>-18.605613333333299</c:v>
                </c:pt>
                <c:pt idx="2061">
                  <c:v>-18.3581133333333</c:v>
                </c:pt>
                <c:pt idx="2062">
                  <c:v>-18.581426666666601</c:v>
                </c:pt>
                <c:pt idx="2063">
                  <c:v>-18.672246666666599</c:v>
                </c:pt>
                <c:pt idx="2064">
                  <c:v>-18.849080000000001</c:v>
                </c:pt>
                <c:pt idx="2065">
                  <c:v>-18.646386666666601</c:v>
                </c:pt>
                <c:pt idx="2066">
                  <c:v>-19.202860000000001</c:v>
                </c:pt>
                <c:pt idx="2067">
                  <c:v>-19.87584</c:v>
                </c:pt>
                <c:pt idx="2068">
                  <c:v>-18.510166666666599</c:v>
                </c:pt>
                <c:pt idx="2069">
                  <c:v>-6.9889400000000004</c:v>
                </c:pt>
                <c:pt idx="2070">
                  <c:v>2.2266666666666598E-3</c:v>
                </c:pt>
                <c:pt idx="2071">
                  <c:v>9.5333333333333294E-3</c:v>
                </c:pt>
                <c:pt idx="2072">
                  <c:v>6.5199999999999998E-3</c:v>
                </c:pt>
                <c:pt idx="2073">
                  <c:v>-15.836506666666599</c:v>
                </c:pt>
                <c:pt idx="2074">
                  <c:v>-18.3239466666666</c:v>
                </c:pt>
                <c:pt idx="2075">
                  <c:v>-18.4112333333333</c:v>
                </c:pt>
                <c:pt idx="2076">
                  <c:v>-18.4190133333333</c:v>
                </c:pt>
                <c:pt idx="2077">
                  <c:v>-18.683499999999999</c:v>
                </c:pt>
                <c:pt idx="2078">
                  <c:v>-18.488206666666599</c:v>
                </c:pt>
                <c:pt idx="2079">
                  <c:v>-18.495826666666598</c:v>
                </c:pt>
                <c:pt idx="2080">
                  <c:v>-19.319673333333299</c:v>
                </c:pt>
                <c:pt idx="2081">
                  <c:v>-19.400653333333299</c:v>
                </c:pt>
                <c:pt idx="2082">
                  <c:v>-19.537400000000002</c:v>
                </c:pt>
                <c:pt idx="2083">
                  <c:v>-19.235393333333299</c:v>
                </c:pt>
                <c:pt idx="2084">
                  <c:v>-19.107586666666599</c:v>
                </c:pt>
                <c:pt idx="2085">
                  <c:v>-18.95646</c:v>
                </c:pt>
                <c:pt idx="2086">
                  <c:v>-18.340173333333301</c:v>
                </c:pt>
                <c:pt idx="2087">
                  <c:v>-18.5416866666666</c:v>
                </c:pt>
                <c:pt idx="2088">
                  <c:v>-19.424593333333299</c:v>
                </c:pt>
                <c:pt idx="2089">
                  <c:v>-20.224246666666598</c:v>
                </c:pt>
                <c:pt idx="2090">
                  <c:v>-19.8721066666666</c:v>
                </c:pt>
                <c:pt idx="2091">
                  <c:v>-18.37894</c:v>
                </c:pt>
                <c:pt idx="2092">
                  <c:v>-19.047086666666601</c:v>
                </c:pt>
                <c:pt idx="2093">
                  <c:v>-20.75442</c:v>
                </c:pt>
                <c:pt idx="2094">
                  <c:v>-18.667200000000001</c:v>
                </c:pt>
                <c:pt idx="2095">
                  <c:v>-19.172893333333299</c:v>
                </c:pt>
                <c:pt idx="2096">
                  <c:v>-19.020779999999998</c:v>
                </c:pt>
                <c:pt idx="2097">
                  <c:v>-19.150933333333299</c:v>
                </c:pt>
                <c:pt idx="2098">
                  <c:v>-21.298946666666598</c:v>
                </c:pt>
                <c:pt idx="2099">
                  <c:v>-21.3942466666666</c:v>
                </c:pt>
                <c:pt idx="2100">
                  <c:v>-18.554046666666601</c:v>
                </c:pt>
                <c:pt idx="2101">
                  <c:v>-18.844866666666601</c:v>
                </c:pt>
                <c:pt idx="2102">
                  <c:v>-18.5639933333333</c:v>
                </c:pt>
                <c:pt idx="2103">
                  <c:v>-19.300333333333299</c:v>
                </c:pt>
                <c:pt idx="2104">
                  <c:v>-19.1164533333333</c:v>
                </c:pt>
                <c:pt idx="2105">
                  <c:v>-18.876373333333301</c:v>
                </c:pt>
                <c:pt idx="2106">
                  <c:v>-18.567886666666599</c:v>
                </c:pt>
                <c:pt idx="2107">
                  <c:v>-18.535499999999999</c:v>
                </c:pt>
                <c:pt idx="2108">
                  <c:v>-19.082560000000001</c:v>
                </c:pt>
                <c:pt idx="2109">
                  <c:v>-18.779419999999998</c:v>
                </c:pt>
                <c:pt idx="2110">
                  <c:v>-18.3450666666666</c:v>
                </c:pt>
                <c:pt idx="2111">
                  <c:v>-18.141746666666599</c:v>
                </c:pt>
                <c:pt idx="2112">
                  <c:v>-18.524066666666599</c:v>
                </c:pt>
                <c:pt idx="2113">
                  <c:v>-19.578213333333299</c:v>
                </c:pt>
                <c:pt idx="2114">
                  <c:v>-18.9671533333333</c:v>
                </c:pt>
                <c:pt idx="2115">
                  <c:v>-20.010953333333301</c:v>
                </c:pt>
                <c:pt idx="2116">
                  <c:v>-19.203700000000001</c:v>
                </c:pt>
                <c:pt idx="2117">
                  <c:v>-18.3113733333333</c:v>
                </c:pt>
                <c:pt idx="2118">
                  <c:v>-18.536373333333302</c:v>
                </c:pt>
                <c:pt idx="2119">
                  <c:v>-18.6785866666666</c:v>
                </c:pt>
                <c:pt idx="2120">
                  <c:v>-18.190159999999999</c:v>
                </c:pt>
                <c:pt idx="2121">
                  <c:v>-18.443746666666598</c:v>
                </c:pt>
                <c:pt idx="2122">
                  <c:v>-18.645153333333301</c:v>
                </c:pt>
                <c:pt idx="2123">
                  <c:v>-19.0800666666666</c:v>
                </c:pt>
                <c:pt idx="2124">
                  <c:v>-19.930513333333302</c:v>
                </c:pt>
                <c:pt idx="2125">
                  <c:v>-20.595566666666599</c:v>
                </c:pt>
                <c:pt idx="2126">
                  <c:v>-20.982066666666601</c:v>
                </c:pt>
                <c:pt idx="2127">
                  <c:v>-20.098573333333299</c:v>
                </c:pt>
                <c:pt idx="2128">
                  <c:v>-21.039653333333298</c:v>
                </c:pt>
                <c:pt idx="2129">
                  <c:v>-20.954233333333299</c:v>
                </c:pt>
                <c:pt idx="2130">
                  <c:v>-20.418126666666598</c:v>
                </c:pt>
                <c:pt idx="2131">
                  <c:v>-21.4588933333333</c:v>
                </c:pt>
                <c:pt idx="2132">
                  <c:v>-19.995486666666601</c:v>
                </c:pt>
                <c:pt idx="2133">
                  <c:v>-21.798760000000001</c:v>
                </c:pt>
                <c:pt idx="2134">
                  <c:v>-21.368766666666598</c:v>
                </c:pt>
                <c:pt idx="2135">
                  <c:v>-19.7289866666666</c:v>
                </c:pt>
                <c:pt idx="2136">
                  <c:v>-22.1721066666666</c:v>
                </c:pt>
                <c:pt idx="2137">
                  <c:v>-19.7952466666666</c:v>
                </c:pt>
                <c:pt idx="2138">
                  <c:v>-18.717479999999998</c:v>
                </c:pt>
                <c:pt idx="2139">
                  <c:v>-19.835280000000001</c:v>
                </c:pt>
                <c:pt idx="2140">
                  <c:v>-19.039826666666599</c:v>
                </c:pt>
                <c:pt idx="2141">
                  <c:v>-19.448993333333298</c:v>
                </c:pt>
                <c:pt idx="2142">
                  <c:v>-19.364366666666601</c:v>
                </c:pt>
                <c:pt idx="2143">
                  <c:v>-19.067513333333299</c:v>
                </c:pt>
                <c:pt idx="2144">
                  <c:v>-18.962293333333299</c:v>
                </c:pt>
                <c:pt idx="2145">
                  <c:v>-20.4909133333333</c:v>
                </c:pt>
                <c:pt idx="2146">
                  <c:v>-21.7050533333333</c:v>
                </c:pt>
                <c:pt idx="2147">
                  <c:v>-21.924246666666601</c:v>
                </c:pt>
                <c:pt idx="2148">
                  <c:v>-19.763773333333301</c:v>
                </c:pt>
                <c:pt idx="2149">
                  <c:v>-20.6093266666666</c:v>
                </c:pt>
                <c:pt idx="2150">
                  <c:v>-20.635380000000001</c:v>
                </c:pt>
                <c:pt idx="2151">
                  <c:v>-21.113579999999999</c:v>
                </c:pt>
                <c:pt idx="2152">
                  <c:v>-21.162226666666601</c:v>
                </c:pt>
                <c:pt idx="2153">
                  <c:v>-20.782626666666602</c:v>
                </c:pt>
                <c:pt idx="2154">
                  <c:v>-20.0262866666666</c:v>
                </c:pt>
                <c:pt idx="2155">
                  <c:v>-20.004906666666599</c:v>
                </c:pt>
                <c:pt idx="2156">
                  <c:v>-20.817900000000002</c:v>
                </c:pt>
                <c:pt idx="2157">
                  <c:v>-20.200220000000002</c:v>
                </c:pt>
                <c:pt idx="2158">
                  <c:v>-19.751273333333302</c:v>
                </c:pt>
                <c:pt idx="2159">
                  <c:v>-19.840699999999998</c:v>
                </c:pt>
                <c:pt idx="2160">
                  <c:v>-22.3071533333333</c:v>
                </c:pt>
                <c:pt idx="2161">
                  <c:v>-22.569033333333302</c:v>
                </c:pt>
                <c:pt idx="2162">
                  <c:v>-21.643333333333299</c:v>
                </c:pt>
                <c:pt idx="2163">
                  <c:v>-22.407793333333299</c:v>
                </c:pt>
                <c:pt idx="2164">
                  <c:v>-22.202500000000001</c:v>
                </c:pt>
                <c:pt idx="2165">
                  <c:v>-20.956346666666601</c:v>
                </c:pt>
                <c:pt idx="2166">
                  <c:v>-21.6748333333333</c:v>
                </c:pt>
                <c:pt idx="2167">
                  <c:v>-21.666533333333302</c:v>
                </c:pt>
                <c:pt idx="2168">
                  <c:v>-20.272539999999999</c:v>
                </c:pt>
                <c:pt idx="2169">
                  <c:v>-20.72692</c:v>
                </c:pt>
                <c:pt idx="2170">
                  <c:v>-20.779966666666599</c:v>
                </c:pt>
                <c:pt idx="2171">
                  <c:v>-21.671146666666601</c:v>
                </c:pt>
                <c:pt idx="2172">
                  <c:v>-21.257819999999999</c:v>
                </c:pt>
                <c:pt idx="2173">
                  <c:v>-20.8778266666666</c:v>
                </c:pt>
                <c:pt idx="2174">
                  <c:v>-20.60388</c:v>
                </c:pt>
                <c:pt idx="2175">
                  <c:v>-20.443159999999999</c:v>
                </c:pt>
                <c:pt idx="2176">
                  <c:v>-19.512726666666602</c:v>
                </c:pt>
                <c:pt idx="2177">
                  <c:v>-19.4944666666666</c:v>
                </c:pt>
                <c:pt idx="2178">
                  <c:v>-18.912773333333298</c:v>
                </c:pt>
                <c:pt idx="2179">
                  <c:v>-19.13552</c:v>
                </c:pt>
                <c:pt idx="2180">
                  <c:v>-20.190726666666599</c:v>
                </c:pt>
                <c:pt idx="2181">
                  <c:v>-20.624279999999999</c:v>
                </c:pt>
                <c:pt idx="2182">
                  <c:v>-20.848793333333301</c:v>
                </c:pt>
                <c:pt idx="2183">
                  <c:v>-20.273340000000001</c:v>
                </c:pt>
                <c:pt idx="2184">
                  <c:v>-20.2626733333333</c:v>
                </c:pt>
                <c:pt idx="2185">
                  <c:v>-20.0179333333333</c:v>
                </c:pt>
                <c:pt idx="2186">
                  <c:v>-20.499706666666601</c:v>
                </c:pt>
                <c:pt idx="2187">
                  <c:v>-20.680353333333301</c:v>
                </c:pt>
                <c:pt idx="2188">
                  <c:v>-19.674506666666598</c:v>
                </c:pt>
                <c:pt idx="2189">
                  <c:v>-20.209326666666598</c:v>
                </c:pt>
                <c:pt idx="2190">
                  <c:v>-19.689326666666599</c:v>
                </c:pt>
                <c:pt idx="2191">
                  <c:v>-20.173079999999999</c:v>
                </c:pt>
                <c:pt idx="2192">
                  <c:v>-20.143080000000001</c:v>
                </c:pt>
                <c:pt idx="2193">
                  <c:v>-19.315200000000001</c:v>
                </c:pt>
                <c:pt idx="2194">
                  <c:v>-20.057286666666599</c:v>
                </c:pt>
                <c:pt idx="2195">
                  <c:v>-20.4730666666666</c:v>
                </c:pt>
                <c:pt idx="2196">
                  <c:v>-21.198793333333299</c:v>
                </c:pt>
                <c:pt idx="2197">
                  <c:v>-21.3305133333333</c:v>
                </c:pt>
                <c:pt idx="2198">
                  <c:v>-20.629639999999998</c:v>
                </c:pt>
                <c:pt idx="2199">
                  <c:v>-20.483720000000002</c:v>
                </c:pt>
                <c:pt idx="2200">
                  <c:v>-16.418980000000001</c:v>
                </c:pt>
                <c:pt idx="2201">
                  <c:v>-1.63333333333333E-3</c:v>
                </c:pt>
                <c:pt idx="2202">
                  <c:v>8.4733333333333292E-3</c:v>
                </c:pt>
                <c:pt idx="2203">
                  <c:v>7.8733333333333294E-3</c:v>
                </c:pt>
                <c:pt idx="2204">
                  <c:v>-9.3762399999999992</c:v>
                </c:pt>
                <c:pt idx="2205">
                  <c:v>-20.7736533333333</c:v>
                </c:pt>
                <c:pt idx="2206">
                  <c:v>-20.485959999999999</c:v>
                </c:pt>
                <c:pt idx="2207">
                  <c:v>-20.5103266666666</c:v>
                </c:pt>
                <c:pt idx="2208">
                  <c:v>-20.056293333333301</c:v>
                </c:pt>
                <c:pt idx="2209">
                  <c:v>-19.5728333333333</c:v>
                </c:pt>
                <c:pt idx="2210">
                  <c:v>-17.294260000000001</c:v>
                </c:pt>
                <c:pt idx="2211">
                  <c:v>-9.3659999999999997</c:v>
                </c:pt>
                <c:pt idx="2212">
                  <c:v>-18.809546666666598</c:v>
                </c:pt>
                <c:pt idx="2213">
                  <c:v>-20.253240000000002</c:v>
                </c:pt>
                <c:pt idx="2214">
                  <c:v>-20.756726666666601</c:v>
                </c:pt>
                <c:pt idx="2215">
                  <c:v>-22.103280000000002</c:v>
                </c:pt>
                <c:pt idx="2216">
                  <c:v>-23.0690666666666</c:v>
                </c:pt>
                <c:pt idx="2217">
                  <c:v>-23.012993333333299</c:v>
                </c:pt>
                <c:pt idx="2218">
                  <c:v>-21.536079999999998</c:v>
                </c:pt>
                <c:pt idx="2219">
                  <c:v>-21.2042133333333</c:v>
                </c:pt>
                <c:pt idx="2220">
                  <c:v>-16.450199999999999</c:v>
                </c:pt>
                <c:pt idx="2221">
                  <c:v>-21.687613333333299</c:v>
                </c:pt>
                <c:pt idx="2222">
                  <c:v>-21.6041733333333</c:v>
                </c:pt>
                <c:pt idx="2223">
                  <c:v>-21.294506666666599</c:v>
                </c:pt>
                <c:pt idx="2224">
                  <c:v>-21.851666666666599</c:v>
                </c:pt>
                <c:pt idx="2225">
                  <c:v>-21.318000000000001</c:v>
                </c:pt>
                <c:pt idx="2226">
                  <c:v>-21.598880000000001</c:v>
                </c:pt>
                <c:pt idx="2227">
                  <c:v>-6.8290333333333297</c:v>
                </c:pt>
                <c:pt idx="2228">
                  <c:v>-21.2942933333333</c:v>
                </c:pt>
                <c:pt idx="2229">
                  <c:v>-22.977093333333301</c:v>
                </c:pt>
                <c:pt idx="2230">
                  <c:v>-23.071380000000001</c:v>
                </c:pt>
                <c:pt idx="2231">
                  <c:v>-22.551380000000002</c:v>
                </c:pt>
                <c:pt idx="2232">
                  <c:v>-21.773759999999999</c:v>
                </c:pt>
                <c:pt idx="2233">
                  <c:v>-22.040099999999999</c:v>
                </c:pt>
                <c:pt idx="2234">
                  <c:v>-21.786446666666599</c:v>
                </c:pt>
                <c:pt idx="2235">
                  <c:v>-1.3176000000000001</c:v>
                </c:pt>
                <c:pt idx="2236">
                  <c:v>-11.569699999999999</c:v>
                </c:pt>
                <c:pt idx="2237">
                  <c:v>-22.15812</c:v>
                </c:pt>
                <c:pt idx="2238">
                  <c:v>-21.34524</c:v>
                </c:pt>
                <c:pt idx="2239">
                  <c:v>-17.164026666666601</c:v>
                </c:pt>
                <c:pt idx="2240">
                  <c:v>-21.869873333333299</c:v>
                </c:pt>
                <c:pt idx="2241">
                  <c:v>-22.812433333333299</c:v>
                </c:pt>
                <c:pt idx="2242">
                  <c:v>-22.656553333333299</c:v>
                </c:pt>
                <c:pt idx="2243">
                  <c:v>-22.244779999999999</c:v>
                </c:pt>
                <c:pt idx="2244">
                  <c:v>-22.041073333333301</c:v>
                </c:pt>
                <c:pt idx="2245">
                  <c:v>-21.462479999999999</c:v>
                </c:pt>
                <c:pt idx="2246">
                  <c:v>-22.237539999999999</c:v>
                </c:pt>
                <c:pt idx="2247">
                  <c:v>-22.588100000000001</c:v>
                </c:pt>
                <c:pt idx="2248">
                  <c:v>-13.33196</c:v>
                </c:pt>
                <c:pt idx="2249">
                  <c:v>-21.684200000000001</c:v>
                </c:pt>
                <c:pt idx="2250">
                  <c:v>-13.923686666666599</c:v>
                </c:pt>
                <c:pt idx="2251">
                  <c:v>-7.7218799999999996</c:v>
                </c:pt>
                <c:pt idx="2252">
                  <c:v>-22.935326666666601</c:v>
                </c:pt>
                <c:pt idx="2253">
                  <c:v>-22.924913333333301</c:v>
                </c:pt>
                <c:pt idx="2254">
                  <c:v>-22.971906666666602</c:v>
                </c:pt>
                <c:pt idx="2255">
                  <c:v>-22.924986666666602</c:v>
                </c:pt>
                <c:pt idx="2256">
                  <c:v>-13.0488933333333</c:v>
                </c:pt>
                <c:pt idx="2257">
                  <c:v>-22.718533333333301</c:v>
                </c:pt>
                <c:pt idx="2258">
                  <c:v>-22.339026666666602</c:v>
                </c:pt>
                <c:pt idx="2259">
                  <c:v>-21.773859999999999</c:v>
                </c:pt>
                <c:pt idx="2260">
                  <c:v>-22.8727533333333</c:v>
                </c:pt>
                <c:pt idx="2261">
                  <c:v>-22.5336133333333</c:v>
                </c:pt>
                <c:pt idx="2262">
                  <c:v>-23.359079999999999</c:v>
                </c:pt>
                <c:pt idx="2263">
                  <c:v>-23.309940000000001</c:v>
                </c:pt>
                <c:pt idx="2264">
                  <c:v>-23.278893333333301</c:v>
                </c:pt>
                <c:pt idx="2265">
                  <c:v>-23.0978733333333</c:v>
                </c:pt>
                <c:pt idx="2266">
                  <c:v>-22.886103448275801</c:v>
                </c:pt>
                <c:pt idx="2267">
                  <c:v>-23.0192803030303</c:v>
                </c:pt>
                <c:pt idx="2268">
                  <c:v>-22.943977099236601</c:v>
                </c:pt>
                <c:pt idx="2269">
                  <c:v>-22.753606666666599</c:v>
                </c:pt>
                <c:pt idx="2270">
                  <c:v>-22.786153333333299</c:v>
                </c:pt>
                <c:pt idx="2271">
                  <c:v>-22.607579999999999</c:v>
                </c:pt>
                <c:pt idx="2272">
                  <c:v>-22.486513333333299</c:v>
                </c:pt>
                <c:pt idx="2273">
                  <c:v>-22.773959999999999</c:v>
                </c:pt>
                <c:pt idx="2274">
                  <c:v>-22.8905066666666</c:v>
                </c:pt>
                <c:pt idx="2275">
                  <c:v>-22.815393333333301</c:v>
                </c:pt>
                <c:pt idx="2276">
                  <c:v>-23.250146666666598</c:v>
                </c:pt>
                <c:pt idx="2277">
                  <c:v>-23.171506666666598</c:v>
                </c:pt>
                <c:pt idx="2278">
                  <c:v>-23.259893333333299</c:v>
                </c:pt>
                <c:pt idx="2279">
                  <c:v>-22.995533333333299</c:v>
                </c:pt>
                <c:pt idx="2280">
                  <c:v>-22.634599999999999</c:v>
                </c:pt>
                <c:pt idx="2281">
                  <c:v>-22.5242</c:v>
                </c:pt>
                <c:pt idx="2282">
                  <c:v>-23.0087466666666</c:v>
                </c:pt>
                <c:pt idx="2283">
                  <c:v>-23.056933333333301</c:v>
                </c:pt>
                <c:pt idx="2284">
                  <c:v>-22.976893333333301</c:v>
                </c:pt>
                <c:pt idx="2285">
                  <c:v>-23.3445933333333</c:v>
                </c:pt>
                <c:pt idx="2286">
                  <c:v>-22.668593333333298</c:v>
                </c:pt>
                <c:pt idx="2287">
                  <c:v>-22.860793333333302</c:v>
                </c:pt>
                <c:pt idx="2288">
                  <c:v>-22.603093333333302</c:v>
                </c:pt>
                <c:pt idx="2289">
                  <c:v>-23.0235533333333</c:v>
                </c:pt>
                <c:pt idx="2290">
                  <c:v>-22.766380000000002</c:v>
                </c:pt>
                <c:pt idx="2291">
                  <c:v>-22.765186666666601</c:v>
                </c:pt>
                <c:pt idx="2292">
                  <c:v>-22.512826666666601</c:v>
                </c:pt>
                <c:pt idx="2293">
                  <c:v>-23.176073333333299</c:v>
                </c:pt>
                <c:pt idx="2294">
                  <c:v>-22.974226666666599</c:v>
                </c:pt>
                <c:pt idx="2295">
                  <c:v>-23.064920000000001</c:v>
                </c:pt>
                <c:pt idx="2296">
                  <c:v>-23.179819999999999</c:v>
                </c:pt>
                <c:pt idx="2297">
                  <c:v>-1.5619400000000001</c:v>
                </c:pt>
                <c:pt idx="2298">
                  <c:v>-5.9014066666666603</c:v>
                </c:pt>
                <c:pt idx="2299">
                  <c:v>-22.597653333333302</c:v>
                </c:pt>
                <c:pt idx="2300">
                  <c:v>-22.744160000000001</c:v>
                </c:pt>
                <c:pt idx="2301">
                  <c:v>-22.6067933333333</c:v>
                </c:pt>
                <c:pt idx="2302">
                  <c:v>-22.407920000000001</c:v>
                </c:pt>
                <c:pt idx="2303">
                  <c:v>-23.1380533333333</c:v>
                </c:pt>
                <c:pt idx="2304">
                  <c:v>-23.204560000000001</c:v>
                </c:pt>
                <c:pt idx="2305">
                  <c:v>-22.49954</c:v>
                </c:pt>
                <c:pt idx="2306">
                  <c:v>-22.923780000000001</c:v>
                </c:pt>
                <c:pt idx="2307">
                  <c:v>-22.651879999999998</c:v>
                </c:pt>
                <c:pt idx="2308">
                  <c:v>-20.368259999999999</c:v>
                </c:pt>
                <c:pt idx="2309">
                  <c:v>-21.87556</c:v>
                </c:pt>
                <c:pt idx="2310">
                  <c:v>-21.843793333333299</c:v>
                </c:pt>
                <c:pt idx="2311">
                  <c:v>-21.86666</c:v>
                </c:pt>
                <c:pt idx="2312">
                  <c:v>-21.740286666666599</c:v>
                </c:pt>
                <c:pt idx="2313">
                  <c:v>-21.378340000000001</c:v>
                </c:pt>
                <c:pt idx="2314">
                  <c:v>-22.074106666666601</c:v>
                </c:pt>
                <c:pt idx="2315">
                  <c:v>-21.755019999999998</c:v>
                </c:pt>
                <c:pt idx="2316">
                  <c:v>-21.851199999999999</c:v>
                </c:pt>
                <c:pt idx="2317">
                  <c:v>-21.835146666666599</c:v>
                </c:pt>
                <c:pt idx="2318">
                  <c:v>-21.4935466666666</c:v>
                </c:pt>
                <c:pt idx="2319">
                  <c:v>-21.1610466666666</c:v>
                </c:pt>
                <c:pt idx="2320">
                  <c:v>-20.665373333333299</c:v>
                </c:pt>
                <c:pt idx="2321">
                  <c:v>-21.633046666666601</c:v>
                </c:pt>
                <c:pt idx="2322">
                  <c:v>-21.963906666666599</c:v>
                </c:pt>
                <c:pt idx="2323">
                  <c:v>-21.31438</c:v>
                </c:pt>
                <c:pt idx="2324">
                  <c:v>-21.82816</c:v>
                </c:pt>
                <c:pt idx="2325">
                  <c:v>-21.851659999999999</c:v>
                </c:pt>
                <c:pt idx="2326">
                  <c:v>-21.458673333333302</c:v>
                </c:pt>
                <c:pt idx="2327">
                  <c:v>-21.224066666666602</c:v>
                </c:pt>
                <c:pt idx="2328">
                  <c:v>-20.712326666666598</c:v>
                </c:pt>
                <c:pt idx="2329">
                  <c:v>-20.418626666666601</c:v>
                </c:pt>
                <c:pt idx="2330">
                  <c:v>-21.0443933333333</c:v>
                </c:pt>
                <c:pt idx="2331">
                  <c:v>-21.4439733333333</c:v>
                </c:pt>
                <c:pt idx="2332">
                  <c:v>-20.816873333333302</c:v>
                </c:pt>
                <c:pt idx="2333">
                  <c:v>-20.482446666666601</c:v>
                </c:pt>
                <c:pt idx="2334">
                  <c:v>-20.426306666666601</c:v>
                </c:pt>
                <c:pt idx="2335">
                  <c:v>-21.130320000000001</c:v>
                </c:pt>
                <c:pt idx="2336">
                  <c:v>-2.7413666666666598</c:v>
                </c:pt>
                <c:pt idx="2337">
                  <c:v>-3.84734666666666</c:v>
                </c:pt>
                <c:pt idx="2338">
                  <c:v>-20.209633333333301</c:v>
                </c:pt>
                <c:pt idx="2339">
                  <c:v>-22.0312533333333</c:v>
                </c:pt>
                <c:pt idx="2340">
                  <c:v>-21.741113333333299</c:v>
                </c:pt>
                <c:pt idx="2341">
                  <c:v>-22.223420000000001</c:v>
                </c:pt>
                <c:pt idx="2342">
                  <c:v>-22.1397333333333</c:v>
                </c:pt>
                <c:pt idx="2343">
                  <c:v>-21.922746666666601</c:v>
                </c:pt>
                <c:pt idx="2344">
                  <c:v>-21.967493333333302</c:v>
                </c:pt>
                <c:pt idx="2345">
                  <c:v>-12.1439533333333</c:v>
                </c:pt>
                <c:pt idx="2346">
                  <c:v>-11.263859999999999</c:v>
                </c:pt>
                <c:pt idx="2347">
                  <c:v>-22.801313333333301</c:v>
                </c:pt>
                <c:pt idx="2348">
                  <c:v>-22.360793333333302</c:v>
                </c:pt>
                <c:pt idx="2349">
                  <c:v>-22.37904</c:v>
                </c:pt>
                <c:pt idx="2350">
                  <c:v>-22.122440000000001</c:v>
                </c:pt>
                <c:pt idx="2351">
                  <c:v>-22.012093333333301</c:v>
                </c:pt>
                <c:pt idx="2352">
                  <c:v>-21.881133333333299</c:v>
                </c:pt>
                <c:pt idx="2353">
                  <c:v>-21.643999999999998</c:v>
                </c:pt>
                <c:pt idx="2354">
                  <c:v>-21.806473333333301</c:v>
                </c:pt>
                <c:pt idx="2355">
                  <c:v>-21.425993333333299</c:v>
                </c:pt>
                <c:pt idx="2356">
                  <c:v>-22.7768466666666</c:v>
                </c:pt>
                <c:pt idx="2357">
                  <c:v>-22.262066666666598</c:v>
                </c:pt>
                <c:pt idx="2358">
                  <c:v>-21.3718066666666</c:v>
                </c:pt>
                <c:pt idx="2359">
                  <c:v>-22.1189066666666</c:v>
                </c:pt>
                <c:pt idx="2360">
                  <c:v>-21.975940000000001</c:v>
                </c:pt>
                <c:pt idx="2361">
                  <c:v>-18.712766666666599</c:v>
                </c:pt>
                <c:pt idx="2362">
                  <c:v>-22.238299999999999</c:v>
                </c:pt>
                <c:pt idx="2363">
                  <c:v>-22.156373333333299</c:v>
                </c:pt>
                <c:pt idx="2364">
                  <c:v>-21.948826666666601</c:v>
                </c:pt>
                <c:pt idx="2365">
                  <c:v>-21.9483066666666</c:v>
                </c:pt>
                <c:pt idx="2366">
                  <c:v>-21.855053333333299</c:v>
                </c:pt>
                <c:pt idx="2367">
                  <c:v>-21.983360000000001</c:v>
                </c:pt>
                <c:pt idx="2368">
                  <c:v>-21.983413333333299</c:v>
                </c:pt>
                <c:pt idx="2369">
                  <c:v>-21.767479999999999</c:v>
                </c:pt>
                <c:pt idx="2370">
                  <c:v>-22.0130466666666</c:v>
                </c:pt>
                <c:pt idx="2371">
                  <c:v>-21.542359999999999</c:v>
                </c:pt>
                <c:pt idx="2372">
                  <c:v>-21.663746666666601</c:v>
                </c:pt>
                <c:pt idx="2373">
                  <c:v>-21.939466666666601</c:v>
                </c:pt>
                <c:pt idx="2374">
                  <c:v>-21.783586666666601</c:v>
                </c:pt>
                <c:pt idx="2375">
                  <c:v>-21.6677933333333</c:v>
                </c:pt>
                <c:pt idx="2376">
                  <c:v>-21.546626666666601</c:v>
                </c:pt>
                <c:pt idx="2377">
                  <c:v>-21.784746666666599</c:v>
                </c:pt>
                <c:pt idx="2378">
                  <c:v>-21.4306533333333</c:v>
                </c:pt>
                <c:pt idx="2379">
                  <c:v>-21.188053333333301</c:v>
                </c:pt>
                <c:pt idx="2380">
                  <c:v>-21.844539999999999</c:v>
                </c:pt>
                <c:pt idx="2381">
                  <c:v>-21.420533333333299</c:v>
                </c:pt>
                <c:pt idx="2382">
                  <c:v>-21.177119999999999</c:v>
                </c:pt>
                <c:pt idx="2383">
                  <c:v>-21.609746666666599</c:v>
                </c:pt>
                <c:pt idx="2384">
                  <c:v>-5.6826733333333301</c:v>
                </c:pt>
                <c:pt idx="2385">
                  <c:v>-9.6954333333333302</c:v>
                </c:pt>
                <c:pt idx="2386">
                  <c:v>-4.8524666666666603</c:v>
                </c:pt>
                <c:pt idx="2387">
                  <c:v>2.26466666666666E-2</c:v>
                </c:pt>
                <c:pt idx="2388">
                  <c:v>-5.3085466666666603</c:v>
                </c:pt>
                <c:pt idx="2389">
                  <c:v>-21.087440000000001</c:v>
                </c:pt>
                <c:pt idx="2390">
                  <c:v>-21.207733333333302</c:v>
                </c:pt>
                <c:pt idx="2391">
                  <c:v>-21.613233333333302</c:v>
                </c:pt>
                <c:pt idx="2392">
                  <c:v>-21.500606666666599</c:v>
                </c:pt>
                <c:pt idx="2393">
                  <c:v>-7.3156666666666599</c:v>
                </c:pt>
                <c:pt idx="2394">
                  <c:v>-21.284966666666602</c:v>
                </c:pt>
                <c:pt idx="2395">
                  <c:v>-20.5412933333333</c:v>
                </c:pt>
                <c:pt idx="2396">
                  <c:v>-20.847760000000001</c:v>
                </c:pt>
                <c:pt idx="2397">
                  <c:v>-21.042393333333301</c:v>
                </c:pt>
                <c:pt idx="2398">
                  <c:v>-9.1535799999999998</c:v>
                </c:pt>
                <c:pt idx="2399">
                  <c:v>-21.674573333333299</c:v>
                </c:pt>
                <c:pt idx="2400">
                  <c:v>-21.65268</c:v>
                </c:pt>
                <c:pt idx="2401">
                  <c:v>-21.714953333333298</c:v>
                </c:pt>
                <c:pt idx="2402">
                  <c:v>-11.4676866666666</c:v>
                </c:pt>
                <c:pt idx="2403">
                  <c:v>-21.6646933333333</c:v>
                </c:pt>
                <c:pt idx="2404">
                  <c:v>-21.446286666666602</c:v>
                </c:pt>
                <c:pt idx="2405">
                  <c:v>-21.07178</c:v>
                </c:pt>
                <c:pt idx="2406">
                  <c:v>-13.586413333333301</c:v>
                </c:pt>
                <c:pt idx="2407">
                  <c:v>-11.3689533333333</c:v>
                </c:pt>
                <c:pt idx="2408">
                  <c:v>-21.0061066666666</c:v>
                </c:pt>
                <c:pt idx="2409">
                  <c:v>-20.934573333333301</c:v>
                </c:pt>
                <c:pt idx="2410">
                  <c:v>-8.2369466666666593</c:v>
                </c:pt>
                <c:pt idx="2411">
                  <c:v>-21.127846666666599</c:v>
                </c:pt>
                <c:pt idx="2412">
                  <c:v>-20.925746666666601</c:v>
                </c:pt>
                <c:pt idx="2413">
                  <c:v>-20.399840000000001</c:v>
                </c:pt>
                <c:pt idx="2414">
                  <c:v>-9.4756400000000003</c:v>
                </c:pt>
                <c:pt idx="2415">
                  <c:v>-5.1513999999999998</c:v>
                </c:pt>
                <c:pt idx="2416">
                  <c:v>-15.648440000000001</c:v>
                </c:pt>
                <c:pt idx="2417">
                  <c:v>-18.40446</c:v>
                </c:pt>
                <c:pt idx="2418">
                  <c:v>-22.047706666666599</c:v>
                </c:pt>
                <c:pt idx="2419">
                  <c:v>-21.318826666666599</c:v>
                </c:pt>
                <c:pt idx="2420">
                  <c:v>-21.394400000000001</c:v>
                </c:pt>
                <c:pt idx="2421">
                  <c:v>-21.6188133333333</c:v>
                </c:pt>
                <c:pt idx="2422">
                  <c:v>-21.957993333333299</c:v>
                </c:pt>
                <c:pt idx="2423">
                  <c:v>-22.030386666666601</c:v>
                </c:pt>
                <c:pt idx="2424">
                  <c:v>-21.557866666666602</c:v>
                </c:pt>
                <c:pt idx="2425">
                  <c:v>-21.630806666666601</c:v>
                </c:pt>
                <c:pt idx="2426">
                  <c:v>-21.332000000000001</c:v>
                </c:pt>
                <c:pt idx="2427">
                  <c:v>-21.519833333333299</c:v>
                </c:pt>
                <c:pt idx="2428">
                  <c:v>-21.643006666666601</c:v>
                </c:pt>
                <c:pt idx="2429">
                  <c:v>-21.865393333333301</c:v>
                </c:pt>
                <c:pt idx="2430">
                  <c:v>-21.125720000000001</c:v>
                </c:pt>
                <c:pt idx="2431">
                  <c:v>-21.455933333333299</c:v>
                </c:pt>
                <c:pt idx="2432">
                  <c:v>-21.6587866666666</c:v>
                </c:pt>
                <c:pt idx="2433">
                  <c:v>-21.762606666666599</c:v>
                </c:pt>
                <c:pt idx="2434">
                  <c:v>-21.372706666666598</c:v>
                </c:pt>
                <c:pt idx="2435">
                  <c:v>-21.867660000000001</c:v>
                </c:pt>
                <c:pt idx="2436">
                  <c:v>-21.340240000000001</c:v>
                </c:pt>
                <c:pt idx="2437">
                  <c:v>-21.383653333333299</c:v>
                </c:pt>
                <c:pt idx="2438">
                  <c:v>-21.465900000000001</c:v>
                </c:pt>
                <c:pt idx="2439">
                  <c:v>-21.282879999999999</c:v>
                </c:pt>
                <c:pt idx="2440">
                  <c:v>-21.473653333333299</c:v>
                </c:pt>
                <c:pt idx="2441">
                  <c:v>-21.4505466666666</c:v>
                </c:pt>
                <c:pt idx="2442">
                  <c:v>-21.4282266666666</c:v>
                </c:pt>
                <c:pt idx="2443">
                  <c:v>-21.489626666666599</c:v>
                </c:pt>
                <c:pt idx="2444">
                  <c:v>-21.271646666666602</c:v>
                </c:pt>
                <c:pt idx="2445">
                  <c:v>-21.293040000000001</c:v>
                </c:pt>
                <c:pt idx="2446">
                  <c:v>-21.260439999999999</c:v>
                </c:pt>
                <c:pt idx="2447">
                  <c:v>-21.018000000000001</c:v>
                </c:pt>
                <c:pt idx="2448">
                  <c:v>-21.2176333333333</c:v>
                </c:pt>
                <c:pt idx="2449">
                  <c:v>-21.572686666666598</c:v>
                </c:pt>
                <c:pt idx="2450">
                  <c:v>-22.0097666666666</c:v>
                </c:pt>
                <c:pt idx="2451">
                  <c:v>-21.4002466666666</c:v>
                </c:pt>
                <c:pt idx="2452">
                  <c:v>-21.3712466666666</c:v>
                </c:pt>
                <c:pt idx="2453">
                  <c:v>-21.321386666666601</c:v>
                </c:pt>
                <c:pt idx="2454">
                  <c:v>-21.251386666666601</c:v>
                </c:pt>
                <c:pt idx="2455">
                  <c:v>-20.7973066666666</c:v>
                </c:pt>
                <c:pt idx="2456">
                  <c:v>-5.1159466666666598</c:v>
                </c:pt>
                <c:pt idx="2457">
                  <c:v>2.63866666666666E-2</c:v>
                </c:pt>
                <c:pt idx="2458">
                  <c:v>6.9199999999999999E-3</c:v>
                </c:pt>
                <c:pt idx="2459">
                  <c:v>2.5139999999999999E-2</c:v>
                </c:pt>
                <c:pt idx="2460">
                  <c:v>-20.269159999999999</c:v>
                </c:pt>
                <c:pt idx="2461">
                  <c:v>-20.808493333333299</c:v>
                </c:pt>
                <c:pt idx="2462">
                  <c:v>-20.888946666666602</c:v>
                </c:pt>
                <c:pt idx="2463">
                  <c:v>-20.7203533333333</c:v>
                </c:pt>
                <c:pt idx="2464">
                  <c:v>-20.784273333333299</c:v>
                </c:pt>
                <c:pt idx="2465">
                  <c:v>-20.542086666666599</c:v>
                </c:pt>
                <c:pt idx="2466">
                  <c:v>-20.824100000000001</c:v>
                </c:pt>
                <c:pt idx="2467">
                  <c:v>-20.7207333333333</c:v>
                </c:pt>
                <c:pt idx="2468">
                  <c:v>-20.8885133333333</c:v>
                </c:pt>
                <c:pt idx="2469">
                  <c:v>-20.941759999999999</c:v>
                </c:pt>
                <c:pt idx="2470">
                  <c:v>-20.9104357142857</c:v>
                </c:pt>
                <c:pt idx="2471">
                  <c:v>-20.695886666666599</c:v>
                </c:pt>
                <c:pt idx="2472">
                  <c:v>-20.84028</c:v>
                </c:pt>
                <c:pt idx="2473">
                  <c:v>-21.038606666666599</c:v>
                </c:pt>
                <c:pt idx="2474">
                  <c:v>-20.87154</c:v>
                </c:pt>
                <c:pt idx="2475">
                  <c:v>-20.921099999999999</c:v>
                </c:pt>
                <c:pt idx="2476">
                  <c:v>-21.367360000000001</c:v>
                </c:pt>
                <c:pt idx="2477">
                  <c:v>-21.219333333333299</c:v>
                </c:pt>
                <c:pt idx="2478">
                  <c:v>-21.078306666666599</c:v>
                </c:pt>
                <c:pt idx="2479">
                  <c:v>-21.0063866666666</c:v>
                </c:pt>
                <c:pt idx="2480">
                  <c:v>-21.047080000000001</c:v>
                </c:pt>
                <c:pt idx="2481">
                  <c:v>-20.838986666666599</c:v>
                </c:pt>
                <c:pt idx="2482">
                  <c:v>-21.01774</c:v>
                </c:pt>
                <c:pt idx="2483">
                  <c:v>-20.952853333333302</c:v>
                </c:pt>
                <c:pt idx="2484">
                  <c:v>-20.948260000000001</c:v>
                </c:pt>
                <c:pt idx="2485">
                  <c:v>-21.193953333333301</c:v>
                </c:pt>
                <c:pt idx="2486">
                  <c:v>-20.879213333333301</c:v>
                </c:pt>
                <c:pt idx="2487">
                  <c:v>-20.765260000000001</c:v>
                </c:pt>
                <c:pt idx="2488">
                  <c:v>-20.810893333333301</c:v>
                </c:pt>
                <c:pt idx="2489">
                  <c:v>-20.809893333333299</c:v>
                </c:pt>
                <c:pt idx="2490">
                  <c:v>-21.71744</c:v>
                </c:pt>
                <c:pt idx="2491">
                  <c:v>-21.7711133333333</c:v>
                </c:pt>
                <c:pt idx="2492">
                  <c:v>-21.222466666666602</c:v>
                </c:pt>
                <c:pt idx="2493">
                  <c:v>-21.735146666666601</c:v>
                </c:pt>
                <c:pt idx="2494">
                  <c:v>-21.61692</c:v>
                </c:pt>
                <c:pt idx="2495">
                  <c:v>-21.924993333333301</c:v>
                </c:pt>
                <c:pt idx="2496">
                  <c:v>-21.856366666666599</c:v>
                </c:pt>
                <c:pt idx="2497">
                  <c:v>-22.4106533333333</c:v>
                </c:pt>
                <c:pt idx="2498">
                  <c:v>-21.513839999999998</c:v>
                </c:pt>
                <c:pt idx="2499">
                  <c:v>-21.2773133333333</c:v>
                </c:pt>
                <c:pt idx="2500">
                  <c:v>-21.052493333333299</c:v>
                </c:pt>
                <c:pt idx="2501">
                  <c:v>-21.133573333333299</c:v>
                </c:pt>
                <c:pt idx="2502">
                  <c:v>-20.905253333333299</c:v>
                </c:pt>
                <c:pt idx="2503">
                  <c:v>-21.178086666666601</c:v>
                </c:pt>
                <c:pt idx="2504">
                  <c:v>-21.486186666666601</c:v>
                </c:pt>
                <c:pt idx="2505">
                  <c:v>-21.3114733333333</c:v>
                </c:pt>
                <c:pt idx="2506">
                  <c:v>-21.880320000000001</c:v>
                </c:pt>
                <c:pt idx="2507">
                  <c:v>-21.100733333333299</c:v>
                </c:pt>
                <c:pt idx="2508">
                  <c:v>-20.7223266666666</c:v>
                </c:pt>
                <c:pt idx="2509">
                  <c:v>-21.063386666666599</c:v>
                </c:pt>
                <c:pt idx="2510">
                  <c:v>-21.052</c:v>
                </c:pt>
                <c:pt idx="2511">
                  <c:v>-21.126526666666599</c:v>
                </c:pt>
                <c:pt idx="2512">
                  <c:v>-21.370726666666599</c:v>
                </c:pt>
                <c:pt idx="2513">
                  <c:v>-21.30236</c:v>
                </c:pt>
                <c:pt idx="2514">
                  <c:v>-20.80594</c:v>
                </c:pt>
                <c:pt idx="2515">
                  <c:v>-21.631313333333299</c:v>
                </c:pt>
                <c:pt idx="2516">
                  <c:v>-20.825060000000001</c:v>
                </c:pt>
                <c:pt idx="2517">
                  <c:v>-21.496746666666599</c:v>
                </c:pt>
                <c:pt idx="2518">
                  <c:v>-20.6020066666666</c:v>
                </c:pt>
                <c:pt idx="2519">
                  <c:v>-20.65278</c:v>
                </c:pt>
                <c:pt idx="2520">
                  <c:v>-20.836933333333299</c:v>
                </c:pt>
                <c:pt idx="2521">
                  <c:v>-20.718613333333298</c:v>
                </c:pt>
                <c:pt idx="2522">
                  <c:v>-21.0015133333333</c:v>
                </c:pt>
                <c:pt idx="2523">
                  <c:v>-21.343553333333301</c:v>
                </c:pt>
                <c:pt idx="2524">
                  <c:v>-21.459013333333299</c:v>
                </c:pt>
                <c:pt idx="2525">
                  <c:v>-21.5641066666666</c:v>
                </c:pt>
                <c:pt idx="2526">
                  <c:v>-21.5749733333333</c:v>
                </c:pt>
                <c:pt idx="2527">
                  <c:v>-20.842013333333298</c:v>
                </c:pt>
                <c:pt idx="2528">
                  <c:v>-21.383413333333301</c:v>
                </c:pt>
                <c:pt idx="2529">
                  <c:v>-21.350866666666601</c:v>
                </c:pt>
                <c:pt idx="2530">
                  <c:v>-20.970093333333299</c:v>
                </c:pt>
                <c:pt idx="2531">
                  <c:v>-20.212766666666599</c:v>
                </c:pt>
                <c:pt idx="2532">
                  <c:v>-20.818753333333301</c:v>
                </c:pt>
                <c:pt idx="2533">
                  <c:v>-20.687073333333299</c:v>
                </c:pt>
                <c:pt idx="2534">
                  <c:v>-20.759066666666602</c:v>
                </c:pt>
                <c:pt idx="2535">
                  <c:v>-20.6932333333333</c:v>
                </c:pt>
                <c:pt idx="2536">
                  <c:v>-21.179193333333298</c:v>
                </c:pt>
                <c:pt idx="2537">
                  <c:v>-21.0917866666666</c:v>
                </c:pt>
                <c:pt idx="2538">
                  <c:v>-21.020013333333299</c:v>
                </c:pt>
                <c:pt idx="2539">
                  <c:v>-21.225553333333298</c:v>
                </c:pt>
                <c:pt idx="2540">
                  <c:v>-20.943460000000002</c:v>
                </c:pt>
                <c:pt idx="2541">
                  <c:v>-21.586393333333302</c:v>
                </c:pt>
                <c:pt idx="2542">
                  <c:v>-21.603686666666601</c:v>
                </c:pt>
                <c:pt idx="2543">
                  <c:v>-21.51764</c:v>
                </c:pt>
                <c:pt idx="2544">
                  <c:v>-21.2357466666666</c:v>
                </c:pt>
                <c:pt idx="2545">
                  <c:v>-21.631920000000001</c:v>
                </c:pt>
                <c:pt idx="2546">
                  <c:v>-21.395153333333301</c:v>
                </c:pt>
                <c:pt idx="2547">
                  <c:v>-21.341660000000001</c:v>
                </c:pt>
                <c:pt idx="2548">
                  <c:v>-21.453486666666599</c:v>
                </c:pt>
                <c:pt idx="2549">
                  <c:v>-21.561313333333299</c:v>
                </c:pt>
                <c:pt idx="2550">
                  <c:v>-22.0119266666666</c:v>
                </c:pt>
                <c:pt idx="2551">
                  <c:v>-21.70506</c:v>
                </c:pt>
                <c:pt idx="2552">
                  <c:v>-21.813700000000001</c:v>
                </c:pt>
                <c:pt idx="2553">
                  <c:v>-21.662793333333301</c:v>
                </c:pt>
                <c:pt idx="2554">
                  <c:v>-21.3446</c:v>
                </c:pt>
                <c:pt idx="2555">
                  <c:v>-21.452680000000001</c:v>
                </c:pt>
                <c:pt idx="2556">
                  <c:v>-21.876580000000001</c:v>
                </c:pt>
                <c:pt idx="2557">
                  <c:v>-22.198499999999999</c:v>
                </c:pt>
                <c:pt idx="2558">
                  <c:v>-21.580459999999999</c:v>
                </c:pt>
                <c:pt idx="2559">
                  <c:v>-21.8589533333333</c:v>
                </c:pt>
                <c:pt idx="2560">
                  <c:v>-21.73376</c:v>
                </c:pt>
                <c:pt idx="2561">
                  <c:v>-21.932866666666602</c:v>
                </c:pt>
                <c:pt idx="2562">
                  <c:v>-22.078279999999999</c:v>
                </c:pt>
                <c:pt idx="2563">
                  <c:v>-21.8962266666666</c:v>
                </c:pt>
                <c:pt idx="2564">
                  <c:v>-21.339759999999998</c:v>
                </c:pt>
                <c:pt idx="2565">
                  <c:v>-21.7880066666666</c:v>
                </c:pt>
                <c:pt idx="2566">
                  <c:v>-21.973379999999999</c:v>
                </c:pt>
                <c:pt idx="2567">
                  <c:v>-22.167353333333299</c:v>
                </c:pt>
                <c:pt idx="2568">
                  <c:v>-22.302726666666601</c:v>
                </c:pt>
                <c:pt idx="2569">
                  <c:v>-22.369759999999999</c:v>
                </c:pt>
                <c:pt idx="2570">
                  <c:v>-22.4518533333333</c:v>
                </c:pt>
                <c:pt idx="2571">
                  <c:v>-22.326726666666602</c:v>
                </c:pt>
                <c:pt idx="2572">
                  <c:v>-22.103819999999999</c:v>
                </c:pt>
                <c:pt idx="2573">
                  <c:v>-21.938326666666601</c:v>
                </c:pt>
                <c:pt idx="2574">
                  <c:v>-22.043620000000001</c:v>
                </c:pt>
                <c:pt idx="2575">
                  <c:v>-22.009693333333299</c:v>
                </c:pt>
                <c:pt idx="2576">
                  <c:v>-22.03416</c:v>
                </c:pt>
                <c:pt idx="2577">
                  <c:v>-21.733799999999999</c:v>
                </c:pt>
                <c:pt idx="2578">
                  <c:v>-21.923466666666599</c:v>
                </c:pt>
                <c:pt idx="2579">
                  <c:v>-22.019380000000002</c:v>
                </c:pt>
                <c:pt idx="2580">
                  <c:v>-22.404620000000001</c:v>
                </c:pt>
                <c:pt idx="2581">
                  <c:v>-22.161733333333299</c:v>
                </c:pt>
                <c:pt idx="2582">
                  <c:v>-22.010733333333299</c:v>
                </c:pt>
                <c:pt idx="2583">
                  <c:v>-21.8807266666666</c:v>
                </c:pt>
                <c:pt idx="2584">
                  <c:v>-21.89892</c:v>
                </c:pt>
                <c:pt idx="2585">
                  <c:v>-21.398893333333302</c:v>
                </c:pt>
                <c:pt idx="2586">
                  <c:v>-21.5803266666666</c:v>
                </c:pt>
                <c:pt idx="2587">
                  <c:v>-22.2592133333333</c:v>
                </c:pt>
                <c:pt idx="2588">
                  <c:v>-22.090413333333299</c:v>
                </c:pt>
                <c:pt idx="2589">
                  <c:v>-21.993493333333301</c:v>
                </c:pt>
                <c:pt idx="2590">
                  <c:v>-22.2142666666666</c:v>
                </c:pt>
                <c:pt idx="2591">
                  <c:v>-22.185939999999999</c:v>
                </c:pt>
                <c:pt idx="2592">
                  <c:v>-22.140693333333299</c:v>
                </c:pt>
                <c:pt idx="2593">
                  <c:v>-21.761293333333299</c:v>
                </c:pt>
                <c:pt idx="2594">
                  <c:v>-22.28444</c:v>
                </c:pt>
                <c:pt idx="2595">
                  <c:v>-21.764679999999998</c:v>
                </c:pt>
                <c:pt idx="2596">
                  <c:v>-22.323786666666599</c:v>
                </c:pt>
                <c:pt idx="2597">
                  <c:v>-21.488053333333301</c:v>
                </c:pt>
                <c:pt idx="2598">
                  <c:v>-21.738499999999998</c:v>
                </c:pt>
                <c:pt idx="2599">
                  <c:v>-21.697433333333301</c:v>
                </c:pt>
                <c:pt idx="2600">
                  <c:v>-22.125033333333299</c:v>
                </c:pt>
                <c:pt idx="2601">
                  <c:v>-22.292719999999999</c:v>
                </c:pt>
                <c:pt idx="2602">
                  <c:v>-22.4475333333333</c:v>
                </c:pt>
                <c:pt idx="2603">
                  <c:v>-22.47936</c:v>
                </c:pt>
                <c:pt idx="2604">
                  <c:v>-22.547526666666599</c:v>
                </c:pt>
                <c:pt idx="2605">
                  <c:v>-22.7227</c:v>
                </c:pt>
                <c:pt idx="2606">
                  <c:v>-22.66666</c:v>
                </c:pt>
                <c:pt idx="2607">
                  <c:v>-22.5352866666666</c:v>
                </c:pt>
                <c:pt idx="2608">
                  <c:v>-22.5932866666666</c:v>
                </c:pt>
                <c:pt idx="2609">
                  <c:v>-22.726993333333301</c:v>
                </c:pt>
                <c:pt idx="2610">
                  <c:v>-22.861526666666599</c:v>
                </c:pt>
                <c:pt idx="2611">
                  <c:v>-22.523726666666601</c:v>
                </c:pt>
                <c:pt idx="2612">
                  <c:v>-22.437866666666601</c:v>
                </c:pt>
                <c:pt idx="2613">
                  <c:v>-22.510113333333301</c:v>
                </c:pt>
                <c:pt idx="2614">
                  <c:v>-22.752953333333299</c:v>
                </c:pt>
                <c:pt idx="2615">
                  <c:v>-22.3176533333333</c:v>
                </c:pt>
                <c:pt idx="2616">
                  <c:v>-22.420373333333298</c:v>
                </c:pt>
                <c:pt idx="2617">
                  <c:v>-22.012613333333299</c:v>
                </c:pt>
                <c:pt idx="2618">
                  <c:v>-22.218260000000001</c:v>
                </c:pt>
                <c:pt idx="2619">
                  <c:v>-22.373139999999999</c:v>
                </c:pt>
                <c:pt idx="2620">
                  <c:v>-21.776026666666599</c:v>
                </c:pt>
                <c:pt idx="2621">
                  <c:v>-22.1857133333333</c:v>
                </c:pt>
                <c:pt idx="2622">
                  <c:v>-22.303286666666601</c:v>
                </c:pt>
                <c:pt idx="2623">
                  <c:v>-22.104213333333298</c:v>
                </c:pt>
                <c:pt idx="2624">
                  <c:v>-21.89452</c:v>
                </c:pt>
                <c:pt idx="2625">
                  <c:v>-22.164940000000001</c:v>
                </c:pt>
                <c:pt idx="2626">
                  <c:v>-22.208846666666599</c:v>
                </c:pt>
                <c:pt idx="2627">
                  <c:v>-21.855319999999999</c:v>
                </c:pt>
                <c:pt idx="2628">
                  <c:v>-21.891493333333301</c:v>
                </c:pt>
                <c:pt idx="2629">
                  <c:v>-21.982559999999999</c:v>
                </c:pt>
                <c:pt idx="2630">
                  <c:v>-21.888166666666599</c:v>
                </c:pt>
                <c:pt idx="2631">
                  <c:v>-22.416239999999998</c:v>
                </c:pt>
                <c:pt idx="2632">
                  <c:v>-22.713819999999998</c:v>
                </c:pt>
                <c:pt idx="2633">
                  <c:v>-22.714206666666598</c:v>
                </c:pt>
                <c:pt idx="2634">
                  <c:v>-22.483253333333298</c:v>
                </c:pt>
                <c:pt idx="2635">
                  <c:v>-22.116499999999998</c:v>
                </c:pt>
                <c:pt idx="2636">
                  <c:v>-21.902533333333299</c:v>
                </c:pt>
                <c:pt idx="2637">
                  <c:v>-21.893166666666598</c:v>
                </c:pt>
                <c:pt idx="2638">
                  <c:v>-21.711493333333301</c:v>
                </c:pt>
                <c:pt idx="2639">
                  <c:v>-21.493966666666601</c:v>
                </c:pt>
                <c:pt idx="2640">
                  <c:v>-21.70176</c:v>
                </c:pt>
                <c:pt idx="2641">
                  <c:v>-22.0080733333333</c:v>
                </c:pt>
                <c:pt idx="2642">
                  <c:v>-21.8971533333333</c:v>
                </c:pt>
                <c:pt idx="2643">
                  <c:v>-21.8109933333333</c:v>
                </c:pt>
                <c:pt idx="2644">
                  <c:v>-21.714320000000001</c:v>
                </c:pt>
                <c:pt idx="2645">
                  <c:v>-21.329456375838902</c:v>
                </c:pt>
                <c:pt idx="2646">
                  <c:v>-21.782126666666599</c:v>
                </c:pt>
                <c:pt idx="2647">
                  <c:v>-21.850746666666598</c:v>
                </c:pt>
                <c:pt idx="2648">
                  <c:v>-22.177146666666602</c:v>
                </c:pt>
                <c:pt idx="2649">
                  <c:v>-22.234493333333301</c:v>
                </c:pt>
                <c:pt idx="2650">
                  <c:v>-22.1335466666666</c:v>
                </c:pt>
                <c:pt idx="2651">
                  <c:v>-21.8404666666666</c:v>
                </c:pt>
                <c:pt idx="2652">
                  <c:v>-21.866219999999998</c:v>
                </c:pt>
                <c:pt idx="2653">
                  <c:v>-16.8316533333333</c:v>
                </c:pt>
                <c:pt idx="2654">
                  <c:v>2.5053333333333299E-2</c:v>
                </c:pt>
                <c:pt idx="2655">
                  <c:v>2.57933333333333E-2</c:v>
                </c:pt>
                <c:pt idx="2656">
                  <c:v>2.5219999999999999E-2</c:v>
                </c:pt>
                <c:pt idx="2657">
                  <c:v>1.1259999999999999E-2</c:v>
                </c:pt>
                <c:pt idx="2658">
                  <c:v>5.5199999999999997E-3</c:v>
                </c:pt>
                <c:pt idx="2659">
                  <c:v>-15.4669866666666</c:v>
                </c:pt>
                <c:pt idx="2660">
                  <c:v>-19.968433333333302</c:v>
                </c:pt>
                <c:pt idx="2661">
                  <c:v>-20.273720000000001</c:v>
                </c:pt>
                <c:pt idx="2662">
                  <c:v>-19.9472666666666</c:v>
                </c:pt>
                <c:pt idx="2663">
                  <c:v>-19.79082</c:v>
                </c:pt>
                <c:pt idx="2664">
                  <c:v>-19.5024333333333</c:v>
                </c:pt>
                <c:pt idx="2665">
                  <c:v>-19.576813333333298</c:v>
                </c:pt>
                <c:pt idx="2666">
                  <c:v>-19.600353333333299</c:v>
                </c:pt>
                <c:pt idx="2667">
                  <c:v>-19.486933333333301</c:v>
                </c:pt>
                <c:pt idx="2668">
                  <c:v>-19.642573333333299</c:v>
                </c:pt>
                <c:pt idx="2669">
                  <c:v>-19.520299999999999</c:v>
                </c:pt>
                <c:pt idx="2670">
                  <c:v>-19.1570933333333</c:v>
                </c:pt>
                <c:pt idx="2671">
                  <c:v>-4.29982666666666</c:v>
                </c:pt>
                <c:pt idx="2672">
                  <c:v>2.8999999999999998E-3</c:v>
                </c:pt>
                <c:pt idx="2673">
                  <c:v>-17.307093333333299</c:v>
                </c:pt>
                <c:pt idx="2674">
                  <c:v>-20.271246666666599</c:v>
                </c:pt>
                <c:pt idx="2675">
                  <c:v>-19.749206666666598</c:v>
                </c:pt>
                <c:pt idx="2676">
                  <c:v>-19.8682533333333</c:v>
                </c:pt>
                <c:pt idx="2677">
                  <c:v>-19.998393333333301</c:v>
                </c:pt>
                <c:pt idx="2678">
                  <c:v>-19.9460533333333</c:v>
                </c:pt>
                <c:pt idx="2679">
                  <c:v>-19.996486666666598</c:v>
                </c:pt>
                <c:pt idx="2680">
                  <c:v>-19.885020000000001</c:v>
                </c:pt>
                <c:pt idx="2681">
                  <c:v>-20.103473333333302</c:v>
                </c:pt>
                <c:pt idx="2682">
                  <c:v>2.5499999999999998E-2</c:v>
                </c:pt>
                <c:pt idx="2683">
                  <c:v>2.538E-2</c:v>
                </c:pt>
                <c:pt idx="2684">
                  <c:v>2.13733333333333E-2</c:v>
                </c:pt>
                <c:pt idx="2685">
                  <c:v>2.4206666666666599E-2</c:v>
                </c:pt>
                <c:pt idx="2686">
                  <c:v>-12.8009133333333</c:v>
                </c:pt>
                <c:pt idx="2687">
                  <c:v>-18.870386666666601</c:v>
                </c:pt>
                <c:pt idx="2688">
                  <c:v>-20.166053333333299</c:v>
                </c:pt>
                <c:pt idx="2689">
                  <c:v>-20.052420000000001</c:v>
                </c:pt>
                <c:pt idx="2690">
                  <c:v>-19.384239999999998</c:v>
                </c:pt>
                <c:pt idx="2691">
                  <c:v>-19.480080000000001</c:v>
                </c:pt>
                <c:pt idx="2692">
                  <c:v>-19.565999999999999</c:v>
                </c:pt>
                <c:pt idx="2693">
                  <c:v>-19.4660266666666</c:v>
                </c:pt>
                <c:pt idx="2694">
                  <c:v>-20.349119999999999</c:v>
                </c:pt>
                <c:pt idx="2695">
                  <c:v>-20.141733333333299</c:v>
                </c:pt>
                <c:pt idx="2696">
                  <c:v>-20.2417333333333</c:v>
                </c:pt>
                <c:pt idx="2697">
                  <c:v>-20.786386666666601</c:v>
                </c:pt>
                <c:pt idx="2698">
                  <c:v>-21.479659999999999</c:v>
                </c:pt>
                <c:pt idx="2699">
                  <c:v>-21.327446666666599</c:v>
                </c:pt>
                <c:pt idx="2700">
                  <c:v>-20.755566666666599</c:v>
                </c:pt>
                <c:pt idx="2701">
                  <c:v>-17.8488333333333</c:v>
                </c:pt>
                <c:pt idx="2702">
                  <c:v>-21.154394366197099</c:v>
                </c:pt>
                <c:pt idx="2703">
                  <c:v>-20.7200733333333</c:v>
                </c:pt>
                <c:pt idx="2704">
                  <c:v>-20.902857142857101</c:v>
                </c:pt>
                <c:pt idx="2705">
                  <c:v>-21.421204545454501</c:v>
                </c:pt>
                <c:pt idx="2706">
                  <c:v>-21.510339999999999</c:v>
                </c:pt>
                <c:pt idx="2707">
                  <c:v>-21.252220000000001</c:v>
                </c:pt>
                <c:pt idx="2708">
                  <c:v>-21.0387733333333</c:v>
                </c:pt>
                <c:pt idx="2709">
                  <c:v>-20.697566666666599</c:v>
                </c:pt>
                <c:pt idx="2710">
                  <c:v>-21.3073466666666</c:v>
                </c:pt>
                <c:pt idx="2711">
                  <c:v>-21.247966666666599</c:v>
                </c:pt>
                <c:pt idx="2712">
                  <c:v>-21.002199999999998</c:v>
                </c:pt>
                <c:pt idx="2713">
                  <c:v>-21.341640000000002</c:v>
                </c:pt>
                <c:pt idx="2714">
                  <c:v>-21.348500000000001</c:v>
                </c:pt>
                <c:pt idx="2715">
                  <c:v>-20.824633333333299</c:v>
                </c:pt>
                <c:pt idx="2716">
                  <c:v>-20.7080533333333</c:v>
                </c:pt>
                <c:pt idx="2717">
                  <c:v>-20.858906666666599</c:v>
                </c:pt>
                <c:pt idx="2718">
                  <c:v>-21.069459999999999</c:v>
                </c:pt>
                <c:pt idx="2719">
                  <c:v>-21.044413333333299</c:v>
                </c:pt>
                <c:pt idx="2720">
                  <c:v>-21.152760000000001</c:v>
                </c:pt>
                <c:pt idx="2721">
                  <c:v>-21.370053333333299</c:v>
                </c:pt>
                <c:pt idx="2722">
                  <c:v>-21.496013333333298</c:v>
                </c:pt>
                <c:pt idx="2723">
                  <c:v>-21.545973333333301</c:v>
                </c:pt>
                <c:pt idx="2724">
                  <c:v>-21.300660000000001</c:v>
                </c:pt>
                <c:pt idx="2725">
                  <c:v>-21.13748</c:v>
                </c:pt>
                <c:pt idx="2726">
                  <c:v>-21.414206666666601</c:v>
                </c:pt>
                <c:pt idx="2727">
                  <c:v>-9.49504666666666</c:v>
                </c:pt>
                <c:pt idx="2728">
                  <c:v>2.4073333333333301E-2</c:v>
                </c:pt>
                <c:pt idx="2729">
                  <c:v>2.7286666666666601E-2</c:v>
                </c:pt>
                <c:pt idx="2730">
                  <c:v>-1.25339333333333</c:v>
                </c:pt>
                <c:pt idx="2731">
                  <c:v>-21.032646666666601</c:v>
                </c:pt>
                <c:pt idx="2732">
                  <c:v>-20.842126666666601</c:v>
                </c:pt>
                <c:pt idx="2733">
                  <c:v>-20.787473333333299</c:v>
                </c:pt>
                <c:pt idx="2734">
                  <c:v>-0.81857333333333304</c:v>
                </c:pt>
                <c:pt idx="2735">
                  <c:v>2.47666666666666E-2</c:v>
                </c:pt>
                <c:pt idx="2736">
                  <c:v>2.8313333333333301E-2</c:v>
                </c:pt>
                <c:pt idx="2737">
                  <c:v>3.6159999999999998E-2</c:v>
                </c:pt>
                <c:pt idx="2738">
                  <c:v>2.56333333333333E-2</c:v>
                </c:pt>
                <c:pt idx="2739">
                  <c:v>-15.3833133333333</c:v>
                </c:pt>
                <c:pt idx="2740">
                  <c:v>-20.265033333333299</c:v>
                </c:pt>
                <c:pt idx="2741">
                  <c:v>-20.4474466666666</c:v>
                </c:pt>
                <c:pt idx="2742">
                  <c:v>-20.429033333333301</c:v>
                </c:pt>
                <c:pt idx="2743">
                  <c:v>-20.616773333333299</c:v>
                </c:pt>
                <c:pt idx="2744">
                  <c:v>-20.635892617449599</c:v>
                </c:pt>
                <c:pt idx="2745">
                  <c:v>-20.5590466666666</c:v>
                </c:pt>
                <c:pt idx="2746">
                  <c:v>-20.7399733333333</c:v>
                </c:pt>
                <c:pt idx="2747">
                  <c:v>-21.075246666666601</c:v>
                </c:pt>
                <c:pt idx="2748">
                  <c:v>-20.840046666666598</c:v>
                </c:pt>
                <c:pt idx="2749">
                  <c:v>-20.918786666666598</c:v>
                </c:pt>
                <c:pt idx="2750">
                  <c:v>-20.8316533333333</c:v>
                </c:pt>
                <c:pt idx="2751">
                  <c:v>-20.958120000000001</c:v>
                </c:pt>
                <c:pt idx="2752">
                  <c:v>-6.0720333333333301</c:v>
                </c:pt>
                <c:pt idx="2753">
                  <c:v>2.63866666666666E-2</c:v>
                </c:pt>
                <c:pt idx="2754">
                  <c:v>2.6746666666666599E-2</c:v>
                </c:pt>
                <c:pt idx="2755">
                  <c:v>2.4806666666666598E-2</c:v>
                </c:pt>
                <c:pt idx="2756">
                  <c:v>-15.1676133333333</c:v>
                </c:pt>
                <c:pt idx="2757">
                  <c:v>-20.97174</c:v>
                </c:pt>
                <c:pt idx="2758">
                  <c:v>-21.120480000000001</c:v>
                </c:pt>
                <c:pt idx="2759">
                  <c:v>-20.779140000000002</c:v>
                </c:pt>
                <c:pt idx="2760">
                  <c:v>-20.454999999999998</c:v>
                </c:pt>
                <c:pt idx="2761">
                  <c:v>-20.2949533333333</c:v>
                </c:pt>
                <c:pt idx="2762">
                  <c:v>-20.518146666666599</c:v>
                </c:pt>
                <c:pt idx="2763">
                  <c:v>-20.561873333333299</c:v>
                </c:pt>
                <c:pt idx="2764">
                  <c:v>-19.531466666666599</c:v>
                </c:pt>
                <c:pt idx="2765">
                  <c:v>3.9433333333333299E-2</c:v>
                </c:pt>
                <c:pt idx="2766">
                  <c:v>-16.44164</c:v>
                </c:pt>
                <c:pt idx="2767">
                  <c:v>-13.54152</c:v>
                </c:pt>
                <c:pt idx="2768">
                  <c:v>2.1093333333333301E-2</c:v>
                </c:pt>
                <c:pt idx="2769">
                  <c:v>-15.290153333333301</c:v>
                </c:pt>
                <c:pt idx="2770">
                  <c:v>-20.897960000000001</c:v>
                </c:pt>
                <c:pt idx="2771">
                  <c:v>-20.666646666666601</c:v>
                </c:pt>
                <c:pt idx="2772">
                  <c:v>-20.413893333333299</c:v>
                </c:pt>
                <c:pt idx="2773">
                  <c:v>-20.42726</c:v>
                </c:pt>
                <c:pt idx="2774">
                  <c:v>-20.83006</c:v>
                </c:pt>
                <c:pt idx="2775">
                  <c:v>-20.842573333333299</c:v>
                </c:pt>
                <c:pt idx="2776">
                  <c:v>-20.89734</c:v>
                </c:pt>
                <c:pt idx="2777">
                  <c:v>-20.744146666666602</c:v>
                </c:pt>
                <c:pt idx="2778">
                  <c:v>2.6720000000000001E-2</c:v>
                </c:pt>
                <c:pt idx="2779">
                  <c:v>-13.11162</c:v>
                </c:pt>
                <c:pt idx="2780">
                  <c:v>-20.690993333333299</c:v>
                </c:pt>
                <c:pt idx="2781">
                  <c:v>-20.912433333333301</c:v>
                </c:pt>
                <c:pt idx="2782">
                  <c:v>-21.039826666666599</c:v>
                </c:pt>
                <c:pt idx="2783">
                  <c:v>-21.432580000000002</c:v>
                </c:pt>
                <c:pt idx="2784">
                  <c:v>-20.605886666666599</c:v>
                </c:pt>
                <c:pt idx="2785">
                  <c:v>-20.701186666666601</c:v>
                </c:pt>
                <c:pt idx="2786">
                  <c:v>-20.741420000000002</c:v>
                </c:pt>
                <c:pt idx="2787">
                  <c:v>-21.246313333333301</c:v>
                </c:pt>
                <c:pt idx="2788">
                  <c:v>-20.83032</c:v>
                </c:pt>
                <c:pt idx="2789">
                  <c:v>-20.968433333333302</c:v>
                </c:pt>
                <c:pt idx="2790">
                  <c:v>-21.037946666666599</c:v>
                </c:pt>
                <c:pt idx="2791">
                  <c:v>-21.1937</c:v>
                </c:pt>
                <c:pt idx="2792">
                  <c:v>-21.41592</c:v>
                </c:pt>
                <c:pt idx="2793">
                  <c:v>-21.614920000000001</c:v>
                </c:pt>
                <c:pt idx="2794">
                  <c:v>-21.312259999999998</c:v>
                </c:pt>
                <c:pt idx="2795">
                  <c:v>-21.127866666666598</c:v>
                </c:pt>
                <c:pt idx="2796">
                  <c:v>-21.208580000000001</c:v>
                </c:pt>
                <c:pt idx="2797">
                  <c:v>-21.288326666666599</c:v>
                </c:pt>
                <c:pt idx="2798">
                  <c:v>-20.935300000000002</c:v>
                </c:pt>
                <c:pt idx="2799">
                  <c:v>-21.136126666666598</c:v>
                </c:pt>
                <c:pt idx="2800">
                  <c:v>-21.061513333333298</c:v>
                </c:pt>
                <c:pt idx="2801">
                  <c:v>-21.1288357142857</c:v>
                </c:pt>
                <c:pt idx="2802">
                  <c:v>-21.331906666666601</c:v>
                </c:pt>
                <c:pt idx="2803">
                  <c:v>-21.530885906040201</c:v>
                </c:pt>
                <c:pt idx="2804">
                  <c:v>-21.4160066666666</c:v>
                </c:pt>
                <c:pt idx="2805">
                  <c:v>-21.667459999999998</c:v>
                </c:pt>
                <c:pt idx="2806">
                  <c:v>-21.65062</c:v>
                </c:pt>
                <c:pt idx="2807">
                  <c:v>-21.926860000000001</c:v>
                </c:pt>
                <c:pt idx="2808">
                  <c:v>-21.326246666666599</c:v>
                </c:pt>
                <c:pt idx="2809">
                  <c:v>-21.384173333333301</c:v>
                </c:pt>
                <c:pt idx="2810">
                  <c:v>-22.1234933333333</c:v>
                </c:pt>
                <c:pt idx="2811">
                  <c:v>-21.598806666666601</c:v>
                </c:pt>
                <c:pt idx="2812">
                  <c:v>-21.735253333333301</c:v>
                </c:pt>
                <c:pt idx="2813">
                  <c:v>-21.695219999999999</c:v>
                </c:pt>
                <c:pt idx="2814">
                  <c:v>-21.7655733333333</c:v>
                </c:pt>
                <c:pt idx="2815">
                  <c:v>-21.987306666666601</c:v>
                </c:pt>
                <c:pt idx="2816">
                  <c:v>-21.602786666666599</c:v>
                </c:pt>
                <c:pt idx="2817">
                  <c:v>-21.889900000000001</c:v>
                </c:pt>
                <c:pt idx="2818">
                  <c:v>-21.830780000000001</c:v>
                </c:pt>
                <c:pt idx="2819">
                  <c:v>-21.50506</c:v>
                </c:pt>
                <c:pt idx="2820">
                  <c:v>-21.5807066666666</c:v>
                </c:pt>
                <c:pt idx="2821">
                  <c:v>-21.105560000000001</c:v>
                </c:pt>
                <c:pt idx="2822">
                  <c:v>-21.339919999999999</c:v>
                </c:pt>
                <c:pt idx="2823">
                  <c:v>-15.43196</c:v>
                </c:pt>
                <c:pt idx="2824">
                  <c:v>-1.03578666666666</c:v>
                </c:pt>
                <c:pt idx="2825">
                  <c:v>-21.206026666666599</c:v>
                </c:pt>
                <c:pt idx="2826">
                  <c:v>-16.194146666666601</c:v>
                </c:pt>
                <c:pt idx="2827">
                  <c:v>-17.514113333333299</c:v>
                </c:pt>
                <c:pt idx="2828">
                  <c:v>-21.4102933333333</c:v>
                </c:pt>
                <c:pt idx="2829">
                  <c:v>-21.202686666666601</c:v>
                </c:pt>
                <c:pt idx="2830">
                  <c:v>-21.12688</c:v>
                </c:pt>
                <c:pt idx="2831">
                  <c:v>-21.332820000000002</c:v>
                </c:pt>
                <c:pt idx="2832">
                  <c:v>-21.287500000000001</c:v>
                </c:pt>
                <c:pt idx="2833">
                  <c:v>-21.274059999999999</c:v>
                </c:pt>
                <c:pt idx="2834">
                  <c:v>-21.0597933333333</c:v>
                </c:pt>
                <c:pt idx="2835">
                  <c:v>-21.237766666666602</c:v>
                </c:pt>
                <c:pt idx="2836">
                  <c:v>-21.308346666666601</c:v>
                </c:pt>
                <c:pt idx="2837">
                  <c:v>-21.391839999999998</c:v>
                </c:pt>
                <c:pt idx="2838">
                  <c:v>-21.081306666666599</c:v>
                </c:pt>
                <c:pt idx="2839">
                  <c:v>-21.160240000000002</c:v>
                </c:pt>
                <c:pt idx="2840">
                  <c:v>-20.8094066666666</c:v>
                </c:pt>
                <c:pt idx="2841">
                  <c:v>-20.953206666666599</c:v>
                </c:pt>
                <c:pt idx="2842">
                  <c:v>-21.142326666666602</c:v>
                </c:pt>
                <c:pt idx="2843">
                  <c:v>-21.021519999999999</c:v>
                </c:pt>
                <c:pt idx="2844">
                  <c:v>-20.9994333333333</c:v>
                </c:pt>
                <c:pt idx="2845">
                  <c:v>-20.825993333333301</c:v>
                </c:pt>
                <c:pt idx="2846">
                  <c:v>-21.081993333333301</c:v>
                </c:pt>
                <c:pt idx="2847">
                  <c:v>-21.132386666666601</c:v>
                </c:pt>
                <c:pt idx="2848">
                  <c:v>-21.0956266666666</c:v>
                </c:pt>
                <c:pt idx="2849">
                  <c:v>-21.234633333333299</c:v>
                </c:pt>
                <c:pt idx="2850">
                  <c:v>-21.00468</c:v>
                </c:pt>
                <c:pt idx="2851">
                  <c:v>-21.008853333333299</c:v>
                </c:pt>
                <c:pt idx="2852">
                  <c:v>-21.07526</c:v>
                </c:pt>
                <c:pt idx="2853">
                  <c:v>-1.4175199999999999</c:v>
                </c:pt>
                <c:pt idx="2854">
                  <c:v>2.1199999999999999E-3</c:v>
                </c:pt>
                <c:pt idx="2855" formatCode="0.00E+00">
                  <c:v>-1.7333333333333301E-4</c:v>
                </c:pt>
                <c:pt idx="2856">
                  <c:v>5.9666666666666601E-3</c:v>
                </c:pt>
                <c:pt idx="2857">
                  <c:v>2.9066666666666598E-3</c:v>
                </c:pt>
                <c:pt idx="2858">
                  <c:v>-1.36707333333333</c:v>
                </c:pt>
                <c:pt idx="2859">
                  <c:v>-21.174586666666599</c:v>
                </c:pt>
                <c:pt idx="2860">
                  <c:v>-20.34196</c:v>
                </c:pt>
                <c:pt idx="2861">
                  <c:v>-20.6431133333333</c:v>
                </c:pt>
                <c:pt idx="2862">
                  <c:v>-21.023573333333299</c:v>
                </c:pt>
                <c:pt idx="2863">
                  <c:v>-21.189986666666599</c:v>
                </c:pt>
                <c:pt idx="2864">
                  <c:v>-20.549806666666601</c:v>
                </c:pt>
                <c:pt idx="2865">
                  <c:v>-16.4559</c:v>
                </c:pt>
                <c:pt idx="2866">
                  <c:v>-20.797640000000001</c:v>
                </c:pt>
                <c:pt idx="2867">
                  <c:v>-20.754813333333299</c:v>
                </c:pt>
                <c:pt idx="2868">
                  <c:v>-20.0248666666666</c:v>
                </c:pt>
                <c:pt idx="2869">
                  <c:v>-20.462033333333299</c:v>
                </c:pt>
                <c:pt idx="2870">
                  <c:v>-20.773866666666599</c:v>
                </c:pt>
                <c:pt idx="2871">
                  <c:v>-20.6139466666666</c:v>
                </c:pt>
                <c:pt idx="2872">
                  <c:v>-20.400233333333301</c:v>
                </c:pt>
                <c:pt idx="2873">
                  <c:v>-19.935140000000001</c:v>
                </c:pt>
                <c:pt idx="2874">
                  <c:v>-20.543406666666598</c:v>
                </c:pt>
                <c:pt idx="2875">
                  <c:v>-20.548760000000001</c:v>
                </c:pt>
                <c:pt idx="2876">
                  <c:v>-20.3547266666666</c:v>
                </c:pt>
                <c:pt idx="2877">
                  <c:v>-20.957166666666598</c:v>
                </c:pt>
                <c:pt idx="2878">
                  <c:v>-20.828440000000001</c:v>
                </c:pt>
                <c:pt idx="2879">
                  <c:v>-20.7463533333333</c:v>
                </c:pt>
                <c:pt idx="2880">
                  <c:v>-21.183506666666599</c:v>
                </c:pt>
                <c:pt idx="2881">
                  <c:v>-20.9973733333333</c:v>
                </c:pt>
                <c:pt idx="2882">
                  <c:v>-21.063639999999999</c:v>
                </c:pt>
                <c:pt idx="2883">
                  <c:v>-21.015033333333299</c:v>
                </c:pt>
                <c:pt idx="2884">
                  <c:v>-21.026779999999999</c:v>
                </c:pt>
                <c:pt idx="2885">
                  <c:v>-21.24</c:v>
                </c:pt>
                <c:pt idx="2886">
                  <c:v>-15.1040466666666</c:v>
                </c:pt>
                <c:pt idx="2887">
                  <c:v>2.5241610738255E-2</c:v>
                </c:pt>
                <c:pt idx="2888">
                  <c:v>2.4400000000000002E-2</c:v>
                </c:pt>
                <c:pt idx="2889">
                  <c:v>2.68866666666666E-2</c:v>
                </c:pt>
                <c:pt idx="2890">
                  <c:v>2.29733333333333E-2</c:v>
                </c:pt>
                <c:pt idx="2891">
                  <c:v>2.7220000000000001E-2</c:v>
                </c:pt>
                <c:pt idx="2892">
                  <c:v>2.554E-2</c:v>
                </c:pt>
                <c:pt idx="2893">
                  <c:v>2.572E-2</c:v>
                </c:pt>
                <c:pt idx="2894">
                  <c:v>2.528E-2</c:v>
                </c:pt>
                <c:pt idx="2895">
                  <c:v>2.3859999999999999E-2</c:v>
                </c:pt>
                <c:pt idx="2896">
                  <c:v>2.666E-2</c:v>
                </c:pt>
                <c:pt idx="2897">
                  <c:v>2.6013333333333302E-2</c:v>
                </c:pt>
                <c:pt idx="2898">
                  <c:v>2.4219999999999998E-2</c:v>
                </c:pt>
                <c:pt idx="2899">
                  <c:v>2.5813333333333299E-2</c:v>
                </c:pt>
                <c:pt idx="2900">
                  <c:v>2.5906666666666599E-2</c:v>
                </c:pt>
                <c:pt idx="2901">
                  <c:v>2.8646666666666602E-2</c:v>
                </c:pt>
                <c:pt idx="2902">
                  <c:v>2.9479999999999999E-2</c:v>
                </c:pt>
                <c:pt idx="2903">
                  <c:v>2.58866666666666E-2</c:v>
                </c:pt>
                <c:pt idx="2904">
                  <c:v>6.8733333333333303E-3</c:v>
                </c:pt>
                <c:pt idx="2905">
                  <c:v>1.07666666666666E-2</c:v>
                </c:pt>
                <c:pt idx="2906">
                  <c:v>3.5466666666666602E-3</c:v>
                </c:pt>
                <c:pt idx="2907">
                  <c:v>2.8933333333333298E-3</c:v>
                </c:pt>
                <c:pt idx="2908" formatCode="0.00E+00">
                  <c:v>9.3333333333333303E-5</c:v>
                </c:pt>
                <c:pt idx="2909">
                  <c:v>2.8999999999999998E-3</c:v>
                </c:pt>
                <c:pt idx="2910">
                  <c:v>1.5133333333333301E-3</c:v>
                </c:pt>
                <c:pt idx="2911">
                  <c:v>2.8466666666666601E-3</c:v>
                </c:pt>
                <c:pt idx="2912">
                  <c:v>-2.4206666666666599E-2</c:v>
                </c:pt>
                <c:pt idx="2913">
                  <c:v>-18.405573333333301</c:v>
                </c:pt>
                <c:pt idx="2914">
                  <c:v>-19.610440000000001</c:v>
                </c:pt>
                <c:pt idx="2915">
                  <c:v>-19.808546666666601</c:v>
                </c:pt>
                <c:pt idx="2916">
                  <c:v>-20.261706666666601</c:v>
                </c:pt>
                <c:pt idx="2917">
                  <c:v>-20.373273333333302</c:v>
                </c:pt>
                <c:pt idx="2918">
                  <c:v>-20.2071133333333</c:v>
                </c:pt>
                <c:pt idx="2919">
                  <c:v>-20.629493333333301</c:v>
                </c:pt>
                <c:pt idx="2920">
                  <c:v>-20.382000000000001</c:v>
                </c:pt>
                <c:pt idx="2921">
                  <c:v>-20.535779999999999</c:v>
                </c:pt>
                <c:pt idx="2922">
                  <c:v>-20.250366666666601</c:v>
                </c:pt>
                <c:pt idx="2923">
                  <c:v>-20.161466666666598</c:v>
                </c:pt>
                <c:pt idx="2924">
                  <c:v>-19.8783933333333</c:v>
                </c:pt>
                <c:pt idx="2925">
                  <c:v>-19.968540000000001</c:v>
                </c:pt>
                <c:pt idx="2926">
                  <c:v>-19.434926666666598</c:v>
                </c:pt>
                <c:pt idx="2927">
                  <c:v>-20.129833333333298</c:v>
                </c:pt>
                <c:pt idx="2928">
                  <c:v>-20.162806666666601</c:v>
                </c:pt>
                <c:pt idx="2929">
                  <c:v>-20.130113333333298</c:v>
                </c:pt>
                <c:pt idx="2930">
                  <c:v>-20.018133333333299</c:v>
                </c:pt>
                <c:pt idx="2931">
                  <c:v>-19.745106666666601</c:v>
                </c:pt>
                <c:pt idx="2932">
                  <c:v>-19.8319333333333</c:v>
                </c:pt>
                <c:pt idx="2933">
                  <c:v>-19.975553333333298</c:v>
                </c:pt>
                <c:pt idx="2934">
                  <c:v>-19.5616666666666</c:v>
                </c:pt>
                <c:pt idx="2935">
                  <c:v>-19.999420000000001</c:v>
                </c:pt>
                <c:pt idx="2936">
                  <c:v>-20.335253333333299</c:v>
                </c:pt>
                <c:pt idx="2937">
                  <c:v>-20.5252533333333</c:v>
                </c:pt>
                <c:pt idx="2938">
                  <c:v>-19.270080536912701</c:v>
                </c:pt>
                <c:pt idx="2939">
                  <c:v>-19.683213333333299</c:v>
                </c:pt>
                <c:pt idx="2940">
                  <c:v>-20.083580000000001</c:v>
                </c:pt>
                <c:pt idx="2941">
                  <c:v>-20.104693333333302</c:v>
                </c:pt>
                <c:pt idx="2942">
                  <c:v>-19.97092</c:v>
                </c:pt>
                <c:pt idx="2943">
                  <c:v>-20.061926666666601</c:v>
                </c:pt>
                <c:pt idx="2944">
                  <c:v>-20.175746666666601</c:v>
                </c:pt>
                <c:pt idx="2945">
                  <c:v>-20.226106666666599</c:v>
                </c:pt>
                <c:pt idx="2946">
                  <c:v>-20.017620000000001</c:v>
                </c:pt>
                <c:pt idx="2947">
                  <c:v>-20.1096133333333</c:v>
                </c:pt>
                <c:pt idx="2948">
                  <c:v>-19.948746666666601</c:v>
                </c:pt>
                <c:pt idx="2949">
                  <c:v>-20.102540000000001</c:v>
                </c:pt>
                <c:pt idx="2950">
                  <c:v>-20.252833333333299</c:v>
                </c:pt>
                <c:pt idx="2951">
                  <c:v>-19.913993333333298</c:v>
                </c:pt>
                <c:pt idx="2952">
                  <c:v>-19.777833333333302</c:v>
                </c:pt>
                <c:pt idx="2953">
                  <c:v>-19.667179999999998</c:v>
                </c:pt>
                <c:pt idx="2954">
                  <c:v>-20.218820000000001</c:v>
                </c:pt>
                <c:pt idx="2955">
                  <c:v>-20.416360000000001</c:v>
                </c:pt>
                <c:pt idx="2956">
                  <c:v>-20.3170933333333</c:v>
                </c:pt>
                <c:pt idx="2957">
                  <c:v>-20.409273333333299</c:v>
                </c:pt>
                <c:pt idx="2958">
                  <c:v>-20.512933333333301</c:v>
                </c:pt>
                <c:pt idx="2959">
                  <c:v>-20.1114026845637</c:v>
                </c:pt>
                <c:pt idx="2960">
                  <c:v>-19.6190066666666</c:v>
                </c:pt>
                <c:pt idx="2961">
                  <c:v>-19.810580000000002</c:v>
                </c:pt>
                <c:pt idx="2962">
                  <c:v>-20.543240000000001</c:v>
                </c:pt>
                <c:pt idx="2963">
                  <c:v>-19.753833333333301</c:v>
                </c:pt>
                <c:pt idx="2964">
                  <c:v>-20.501926666666598</c:v>
                </c:pt>
                <c:pt idx="2965">
                  <c:v>-20.425219999999999</c:v>
                </c:pt>
                <c:pt idx="2966">
                  <c:v>-19.879206666666601</c:v>
                </c:pt>
                <c:pt idx="2967">
                  <c:v>-20.0710533333333</c:v>
                </c:pt>
                <c:pt idx="2968">
                  <c:v>-20.470013333333299</c:v>
                </c:pt>
                <c:pt idx="2969">
                  <c:v>-19.912886666666601</c:v>
                </c:pt>
                <c:pt idx="2970">
                  <c:v>-20.208033333333301</c:v>
                </c:pt>
                <c:pt idx="2971">
                  <c:v>-20.15428</c:v>
                </c:pt>
                <c:pt idx="2972">
                  <c:v>-19.9744866666666</c:v>
                </c:pt>
                <c:pt idx="2973">
                  <c:v>-20.0685133333333</c:v>
                </c:pt>
                <c:pt idx="2974">
                  <c:v>-20.246359999999999</c:v>
                </c:pt>
                <c:pt idx="2975">
                  <c:v>-20.8532333333333</c:v>
                </c:pt>
                <c:pt idx="2976">
                  <c:v>-20.45748</c:v>
                </c:pt>
                <c:pt idx="2977">
                  <c:v>-20.527139999999999</c:v>
                </c:pt>
                <c:pt idx="2978">
                  <c:v>-19.807766666666598</c:v>
                </c:pt>
                <c:pt idx="2979">
                  <c:v>-19.153846666666599</c:v>
                </c:pt>
                <c:pt idx="2980">
                  <c:v>2.3439999999999999E-2</c:v>
                </c:pt>
                <c:pt idx="2981">
                  <c:v>2.6693333333333302E-2</c:v>
                </c:pt>
                <c:pt idx="2982">
                  <c:v>2.5919999999999999E-2</c:v>
                </c:pt>
                <c:pt idx="2983">
                  <c:v>2.84266666666666E-2</c:v>
                </c:pt>
                <c:pt idx="2984">
                  <c:v>1.704E-2</c:v>
                </c:pt>
                <c:pt idx="2985">
                  <c:v>2.9073333333333298E-2</c:v>
                </c:pt>
                <c:pt idx="2986">
                  <c:v>1.88133333333333E-2</c:v>
                </c:pt>
                <c:pt idx="2987">
                  <c:v>2.8559999999999999E-2</c:v>
                </c:pt>
                <c:pt idx="2988">
                  <c:v>2.2859999999999998E-2</c:v>
                </c:pt>
                <c:pt idx="2989">
                  <c:v>3.1126666666666601E-2</c:v>
                </c:pt>
                <c:pt idx="2990">
                  <c:v>2.5333333333333301E-2</c:v>
                </c:pt>
                <c:pt idx="2991">
                  <c:v>2.62333333333333E-2</c:v>
                </c:pt>
                <c:pt idx="2992">
                  <c:v>2.9199999999999999E-3</c:v>
                </c:pt>
                <c:pt idx="2993">
                  <c:v>-4.7796799999999999</c:v>
                </c:pt>
                <c:pt idx="2994">
                  <c:v>-1.20468</c:v>
                </c:pt>
                <c:pt idx="2995">
                  <c:v>-19.469546666666599</c:v>
                </c:pt>
                <c:pt idx="2996">
                  <c:v>-19.358563758389199</c:v>
                </c:pt>
                <c:pt idx="2997">
                  <c:v>-20.170593333333301</c:v>
                </c:pt>
                <c:pt idx="2998">
                  <c:v>-16.6951933333333</c:v>
                </c:pt>
                <c:pt idx="2999">
                  <c:v>-16.139613333333301</c:v>
                </c:pt>
                <c:pt idx="3000">
                  <c:v>-19.566980000000001</c:v>
                </c:pt>
                <c:pt idx="3001">
                  <c:v>-19.910346666666602</c:v>
                </c:pt>
                <c:pt idx="3002">
                  <c:v>-20.064593333333299</c:v>
                </c:pt>
                <c:pt idx="3003">
                  <c:v>-19.906746666666599</c:v>
                </c:pt>
                <c:pt idx="3004">
                  <c:v>-20.27544</c:v>
                </c:pt>
                <c:pt idx="3005">
                  <c:v>-20.216333333333299</c:v>
                </c:pt>
                <c:pt idx="3006">
                  <c:v>-19.914180000000002</c:v>
                </c:pt>
                <c:pt idx="3007">
                  <c:v>-19.683160000000001</c:v>
                </c:pt>
                <c:pt idx="3008">
                  <c:v>-19.732993333333301</c:v>
                </c:pt>
                <c:pt idx="3009">
                  <c:v>-19.845526666666601</c:v>
                </c:pt>
                <c:pt idx="3010">
                  <c:v>-20.4412666666666</c:v>
                </c:pt>
                <c:pt idx="3011">
                  <c:v>-20.325126666666598</c:v>
                </c:pt>
                <c:pt idx="3012">
                  <c:v>-20.205765100671101</c:v>
                </c:pt>
                <c:pt idx="3013">
                  <c:v>-20.10164</c:v>
                </c:pt>
                <c:pt idx="3014">
                  <c:v>-19.904993333333302</c:v>
                </c:pt>
                <c:pt idx="3015">
                  <c:v>-20.12452</c:v>
                </c:pt>
                <c:pt idx="3016">
                  <c:v>-20.049240000000001</c:v>
                </c:pt>
                <c:pt idx="3017">
                  <c:v>-20.462818791946301</c:v>
                </c:pt>
                <c:pt idx="3018">
                  <c:v>-20.236173333333301</c:v>
                </c:pt>
                <c:pt idx="3019">
                  <c:v>-19.939440000000001</c:v>
                </c:pt>
                <c:pt idx="3020">
                  <c:v>-19.9011066666666</c:v>
                </c:pt>
                <c:pt idx="3021">
                  <c:v>-20.016999999999999</c:v>
                </c:pt>
                <c:pt idx="3022">
                  <c:v>-19.667006802721001</c:v>
                </c:pt>
                <c:pt idx="3023">
                  <c:v>-19.774993333333299</c:v>
                </c:pt>
                <c:pt idx="3024">
                  <c:v>-19.7685</c:v>
                </c:pt>
                <c:pt idx="3025">
                  <c:v>-19.314499999999999</c:v>
                </c:pt>
                <c:pt idx="3026">
                  <c:v>-19.749553333333299</c:v>
                </c:pt>
                <c:pt idx="3027">
                  <c:v>-19.497920289854999</c:v>
                </c:pt>
                <c:pt idx="3028">
                  <c:v>-19.6914557823129</c:v>
                </c:pt>
                <c:pt idx="3029">
                  <c:v>-19.4821904761904</c:v>
                </c:pt>
                <c:pt idx="3030">
                  <c:v>-19.4224</c:v>
                </c:pt>
                <c:pt idx="3031">
                  <c:v>-19.438500000000001</c:v>
                </c:pt>
                <c:pt idx="3032">
                  <c:v>-19.334838926174498</c:v>
                </c:pt>
                <c:pt idx="3033">
                  <c:v>-19.462993055555501</c:v>
                </c:pt>
                <c:pt idx="3034">
                  <c:v>-19.865846666666599</c:v>
                </c:pt>
                <c:pt idx="3035">
                  <c:v>-19.8768630136986</c:v>
                </c:pt>
                <c:pt idx="3036">
                  <c:v>-19.452578231292499</c:v>
                </c:pt>
                <c:pt idx="3037">
                  <c:v>-20.03444</c:v>
                </c:pt>
                <c:pt idx="3038">
                  <c:v>-20.608556338028102</c:v>
                </c:pt>
                <c:pt idx="3039">
                  <c:v>-20.516965986394499</c:v>
                </c:pt>
                <c:pt idx="3040">
                  <c:v>-19.810013333333298</c:v>
                </c:pt>
                <c:pt idx="3041">
                  <c:v>-19.509729166666599</c:v>
                </c:pt>
                <c:pt idx="3042">
                  <c:v>-19.770872340425498</c:v>
                </c:pt>
                <c:pt idx="3043">
                  <c:v>-19.3778260869565</c:v>
                </c:pt>
                <c:pt idx="3044">
                  <c:v>-19.250953271027999</c:v>
                </c:pt>
                <c:pt idx="3045">
                  <c:v>-19.608827338129402</c:v>
                </c:pt>
                <c:pt idx="3046">
                  <c:v>-19.759328947368399</c:v>
                </c:pt>
                <c:pt idx="3055">
                  <c:v>-20.212599999999998</c:v>
                </c:pt>
                <c:pt idx="3056">
                  <c:v>-20.158652173913001</c:v>
                </c:pt>
                <c:pt idx="3058">
                  <c:v>-20.0163222222222</c:v>
                </c:pt>
                <c:pt idx="3059">
                  <c:v>-19.9802560975609</c:v>
                </c:pt>
                <c:pt idx="3060">
                  <c:v>-20.036750000000001</c:v>
                </c:pt>
                <c:pt idx="3062">
                  <c:v>-20.1847391304347</c:v>
                </c:pt>
                <c:pt idx="3063">
                  <c:v>-20.114050847457602</c:v>
                </c:pt>
                <c:pt idx="3073">
                  <c:v>-19.858350000000002</c:v>
                </c:pt>
                <c:pt idx="3074">
                  <c:v>-19.4785842696629</c:v>
                </c:pt>
                <c:pt idx="3075">
                  <c:v>-19.459266666666601</c:v>
                </c:pt>
                <c:pt idx="3076">
                  <c:v>-20.007112903225799</c:v>
                </c:pt>
                <c:pt idx="3077">
                  <c:v>-20.206</c:v>
                </c:pt>
                <c:pt idx="3126">
                  <c:v>-19.2944912280701</c:v>
                </c:pt>
                <c:pt idx="3127">
                  <c:v>-19.225233009708699</c:v>
                </c:pt>
                <c:pt idx="3128">
                  <c:v>-18.540969924812</c:v>
                </c:pt>
                <c:pt idx="3129">
                  <c:v>-18.6527933333333</c:v>
                </c:pt>
                <c:pt idx="3130">
                  <c:v>-18.800553333333301</c:v>
                </c:pt>
                <c:pt idx="3131">
                  <c:v>-18.9284</c:v>
                </c:pt>
                <c:pt idx="3132">
                  <c:v>-18.839046666666601</c:v>
                </c:pt>
                <c:pt idx="3133">
                  <c:v>-18.890286666666601</c:v>
                </c:pt>
                <c:pt idx="3134">
                  <c:v>-18.622486486486402</c:v>
                </c:pt>
                <c:pt idx="3135">
                  <c:v>-18.596273333333301</c:v>
                </c:pt>
                <c:pt idx="3136">
                  <c:v>-18.614648275861999</c:v>
                </c:pt>
                <c:pt idx="3137">
                  <c:v>-18.681653333333301</c:v>
                </c:pt>
                <c:pt idx="3138">
                  <c:v>-18.927530201342201</c:v>
                </c:pt>
                <c:pt idx="3139">
                  <c:v>-19.1098066666666</c:v>
                </c:pt>
                <c:pt idx="3140">
                  <c:v>-19.028213333333301</c:v>
                </c:pt>
                <c:pt idx="3141">
                  <c:v>-18.999744966442901</c:v>
                </c:pt>
                <c:pt idx="3142">
                  <c:v>-19.128433333333302</c:v>
                </c:pt>
                <c:pt idx="3143">
                  <c:v>-19.09186</c:v>
                </c:pt>
                <c:pt idx="3144">
                  <c:v>-18.822798657718099</c:v>
                </c:pt>
                <c:pt idx="3145">
                  <c:v>-19.193255033557001</c:v>
                </c:pt>
                <c:pt idx="3146">
                  <c:v>-18.658348993288499</c:v>
                </c:pt>
                <c:pt idx="3147">
                  <c:v>-18.608833333333301</c:v>
                </c:pt>
                <c:pt idx="3148">
                  <c:v>-18.919820000000001</c:v>
                </c:pt>
                <c:pt idx="3149">
                  <c:v>-18.960273333333301</c:v>
                </c:pt>
                <c:pt idx="3150">
                  <c:v>-18.747879194630801</c:v>
                </c:pt>
                <c:pt idx="3151">
                  <c:v>-19.154440000000001</c:v>
                </c:pt>
                <c:pt idx="3152">
                  <c:v>-19.449873333333301</c:v>
                </c:pt>
                <c:pt idx="3153">
                  <c:v>-1.8212933333333301</c:v>
                </c:pt>
                <c:pt idx="3154">
                  <c:v>1.6953333333333299E-2</c:v>
                </c:pt>
                <c:pt idx="3155">
                  <c:v>2.4799999999999999E-2</c:v>
                </c:pt>
                <c:pt idx="3156">
                  <c:v>4.0733333333333299E-3</c:v>
                </c:pt>
                <c:pt idx="3157">
                  <c:v>2.5400000000000002E-3</c:v>
                </c:pt>
                <c:pt idx="3158">
                  <c:v>6.9333333333333304E-3</c:v>
                </c:pt>
                <c:pt idx="3159">
                  <c:v>-1.1742733333333299</c:v>
                </c:pt>
                <c:pt idx="3160">
                  <c:v>-18.8539933333333</c:v>
                </c:pt>
                <c:pt idx="3161">
                  <c:v>-19.501993288590601</c:v>
                </c:pt>
                <c:pt idx="3162">
                  <c:v>-18.958746666666599</c:v>
                </c:pt>
                <c:pt idx="3163">
                  <c:v>-19.383806666666601</c:v>
                </c:pt>
                <c:pt idx="3164">
                  <c:v>-19.5240402684563</c:v>
                </c:pt>
                <c:pt idx="3165">
                  <c:v>-19.5451689189189</c:v>
                </c:pt>
                <c:pt idx="3166">
                  <c:v>-19.497673333333299</c:v>
                </c:pt>
                <c:pt idx="3167">
                  <c:v>-19.272286666666599</c:v>
                </c:pt>
                <c:pt idx="3168">
                  <c:v>-18.838986577181199</c:v>
                </c:pt>
                <c:pt idx="3169">
                  <c:v>-18.903406666666601</c:v>
                </c:pt>
                <c:pt idx="3170">
                  <c:v>-19.588373333333301</c:v>
                </c:pt>
                <c:pt idx="3171">
                  <c:v>-18.737566666666599</c:v>
                </c:pt>
                <c:pt idx="3172">
                  <c:v>-18.935366666666599</c:v>
                </c:pt>
                <c:pt idx="3173">
                  <c:v>-18.786328859060401</c:v>
                </c:pt>
                <c:pt idx="3174">
                  <c:v>-19.4976644295302</c:v>
                </c:pt>
                <c:pt idx="3175">
                  <c:v>-19.905704697986501</c:v>
                </c:pt>
                <c:pt idx="3176">
                  <c:v>-19.8133724137931</c:v>
                </c:pt>
                <c:pt idx="3177">
                  <c:v>-16.183762237762199</c:v>
                </c:pt>
                <c:pt idx="3178" formatCode="0.00E+00">
                  <c:v>6.4000000000000005E-4</c:v>
                </c:pt>
                <c:pt idx="3179">
                  <c:v>-14.6087866666666</c:v>
                </c:pt>
                <c:pt idx="3180">
                  <c:v>-19.0558322147651</c:v>
                </c:pt>
                <c:pt idx="3181">
                  <c:v>-18.691179999999999</c:v>
                </c:pt>
                <c:pt idx="3182">
                  <c:v>-5.8659999999999997</c:v>
                </c:pt>
                <c:pt idx="3183">
                  <c:v>-9.1869200000000006</c:v>
                </c:pt>
                <c:pt idx="3184">
                  <c:v>-19.084033557046901</c:v>
                </c:pt>
                <c:pt idx="3185">
                  <c:v>-18.824166666666599</c:v>
                </c:pt>
                <c:pt idx="3186">
                  <c:v>-18.9513426573426</c:v>
                </c:pt>
                <c:pt idx="3187">
                  <c:v>-19.0015985915492</c:v>
                </c:pt>
                <c:pt idx="3188">
                  <c:v>-20.073471428571398</c:v>
                </c:pt>
                <c:pt idx="3189">
                  <c:v>-20.009633333333301</c:v>
                </c:pt>
                <c:pt idx="3190">
                  <c:v>-19.938315436241599</c:v>
                </c:pt>
                <c:pt idx="3191">
                  <c:v>-19.966953333333301</c:v>
                </c:pt>
                <c:pt idx="3192">
                  <c:v>-19.8838918918918</c:v>
                </c:pt>
                <c:pt idx="3193">
                  <c:v>-19.859294520547898</c:v>
                </c:pt>
                <c:pt idx="3194">
                  <c:v>-20.303013422818701</c:v>
                </c:pt>
                <c:pt idx="3195">
                  <c:v>-19.898033333333299</c:v>
                </c:pt>
                <c:pt idx="3196">
                  <c:v>-19.862845637583799</c:v>
                </c:pt>
                <c:pt idx="3197">
                  <c:v>-20.171872483221399</c:v>
                </c:pt>
                <c:pt idx="3198">
                  <c:v>-20.2038865248226</c:v>
                </c:pt>
                <c:pt idx="3199">
                  <c:v>-20.3323698630137</c:v>
                </c:pt>
                <c:pt idx="3200">
                  <c:v>-20.330191780821899</c:v>
                </c:pt>
                <c:pt idx="3201">
                  <c:v>-20.1230204081632</c:v>
                </c:pt>
                <c:pt idx="3202">
                  <c:v>-19.9651933333333</c:v>
                </c:pt>
                <c:pt idx="3203">
                  <c:v>-19.557114864864801</c:v>
                </c:pt>
                <c:pt idx="3204">
                  <c:v>-19.843673758865201</c:v>
                </c:pt>
                <c:pt idx="3205">
                  <c:v>-19.918879194630801</c:v>
                </c:pt>
                <c:pt idx="3206">
                  <c:v>-19.495187919463</c:v>
                </c:pt>
                <c:pt idx="3207">
                  <c:v>-19.965493333333299</c:v>
                </c:pt>
                <c:pt idx="3208">
                  <c:v>-20.32178</c:v>
                </c:pt>
                <c:pt idx="3209">
                  <c:v>-20.082108108108098</c:v>
                </c:pt>
                <c:pt idx="3210">
                  <c:v>-20.5807066666666</c:v>
                </c:pt>
                <c:pt idx="3211">
                  <c:v>-20.599340000000002</c:v>
                </c:pt>
                <c:pt idx="3212">
                  <c:v>-20.7031486486486</c:v>
                </c:pt>
                <c:pt idx="3213">
                  <c:v>-20.7081418439716</c:v>
                </c:pt>
                <c:pt idx="3214">
                  <c:v>-20.622591549295699</c:v>
                </c:pt>
                <c:pt idx="3215">
                  <c:v>-20.532426666666598</c:v>
                </c:pt>
                <c:pt idx="3216">
                  <c:v>-20.4443466666666</c:v>
                </c:pt>
                <c:pt idx="3217">
                  <c:v>-20.608186666666601</c:v>
                </c:pt>
                <c:pt idx="3218">
                  <c:v>-20.2851066666666</c:v>
                </c:pt>
                <c:pt idx="3219">
                  <c:v>-20.419006756756701</c:v>
                </c:pt>
                <c:pt idx="3220">
                  <c:v>-20.494720000000001</c:v>
                </c:pt>
                <c:pt idx="3221">
                  <c:v>-20.406686666666602</c:v>
                </c:pt>
                <c:pt idx="3222">
                  <c:v>-20.403919999999999</c:v>
                </c:pt>
                <c:pt idx="3223">
                  <c:v>-20.528566666666599</c:v>
                </c:pt>
                <c:pt idx="3224">
                  <c:v>-20.303721088435299</c:v>
                </c:pt>
                <c:pt idx="3225">
                  <c:v>-20.3578115942029</c:v>
                </c:pt>
                <c:pt idx="3226">
                  <c:v>-20.6915496183206</c:v>
                </c:pt>
                <c:pt idx="3227">
                  <c:v>-20.473107913669001</c:v>
                </c:pt>
                <c:pt idx="3228">
                  <c:v>-20.377666666666599</c:v>
                </c:pt>
                <c:pt idx="3229">
                  <c:v>-20.2969318181818</c:v>
                </c:pt>
                <c:pt idx="3230">
                  <c:v>-20.409953846153801</c:v>
                </c:pt>
                <c:pt idx="3231">
                  <c:v>-20.120643356643299</c:v>
                </c:pt>
                <c:pt idx="3232">
                  <c:v>-20.161236486486398</c:v>
                </c:pt>
                <c:pt idx="3233">
                  <c:v>-20.055879194630801</c:v>
                </c:pt>
                <c:pt idx="3234">
                  <c:v>-20.220268965517199</c:v>
                </c:pt>
                <c:pt idx="3235">
                  <c:v>-19.929047619047601</c:v>
                </c:pt>
                <c:pt idx="3236">
                  <c:v>-20.032861111111099</c:v>
                </c:pt>
                <c:pt idx="3237">
                  <c:v>-19.885026666666601</c:v>
                </c:pt>
                <c:pt idx="3238">
                  <c:v>-19.909673333333298</c:v>
                </c:pt>
                <c:pt idx="3239">
                  <c:v>-19.901440000000001</c:v>
                </c:pt>
                <c:pt idx="3240">
                  <c:v>-20.034229729729699</c:v>
                </c:pt>
                <c:pt idx="3241">
                  <c:v>-20.388283783783699</c:v>
                </c:pt>
                <c:pt idx="3242">
                  <c:v>-19.959353333333301</c:v>
                </c:pt>
                <c:pt idx="3243">
                  <c:v>-19.81842</c:v>
                </c:pt>
                <c:pt idx="3244">
                  <c:v>-20.021042857142799</c:v>
                </c:pt>
                <c:pt idx="3245">
                  <c:v>-20.0757718120805</c:v>
                </c:pt>
                <c:pt idx="3246">
                  <c:v>-20.242273333333301</c:v>
                </c:pt>
                <c:pt idx="3247">
                  <c:v>-20.187727891156399</c:v>
                </c:pt>
                <c:pt idx="3248">
                  <c:v>-20.140617449664401</c:v>
                </c:pt>
                <c:pt idx="3249">
                  <c:v>-19.861360000000001</c:v>
                </c:pt>
                <c:pt idx="3250">
                  <c:v>-19.825673333333299</c:v>
                </c:pt>
                <c:pt idx="3251">
                  <c:v>-19.948366666666601</c:v>
                </c:pt>
                <c:pt idx="3252">
                  <c:v>-19.7348791946308</c:v>
                </c:pt>
                <c:pt idx="3253">
                  <c:v>-19.870286666666601</c:v>
                </c:pt>
                <c:pt idx="3254">
                  <c:v>-19.881440000000001</c:v>
                </c:pt>
                <c:pt idx="3255">
                  <c:v>-20.104053691275102</c:v>
                </c:pt>
                <c:pt idx="3256">
                  <c:v>-20.199966666666601</c:v>
                </c:pt>
                <c:pt idx="3257">
                  <c:v>-20.311039999999998</c:v>
                </c:pt>
                <c:pt idx="3258">
                  <c:v>-20.309526666666599</c:v>
                </c:pt>
                <c:pt idx="3259">
                  <c:v>-20.3133959731543</c:v>
                </c:pt>
                <c:pt idx="3260">
                  <c:v>-20.199753333333302</c:v>
                </c:pt>
                <c:pt idx="3261">
                  <c:v>-20.348944055943999</c:v>
                </c:pt>
                <c:pt idx="3262">
                  <c:v>-20.47052</c:v>
                </c:pt>
                <c:pt idx="3263">
                  <c:v>-20.291067114093899</c:v>
                </c:pt>
                <c:pt idx="3264">
                  <c:v>-20.3642080536912</c:v>
                </c:pt>
                <c:pt idx="3265">
                  <c:v>-20.3422620689655</c:v>
                </c:pt>
                <c:pt idx="3266">
                  <c:v>-20.288027397260201</c:v>
                </c:pt>
                <c:pt idx="3267">
                  <c:v>-20.204624161073799</c:v>
                </c:pt>
                <c:pt idx="3268">
                  <c:v>-20.206040000000002</c:v>
                </c:pt>
                <c:pt idx="3269">
                  <c:v>-20.086664383561601</c:v>
                </c:pt>
                <c:pt idx="3270">
                  <c:v>-19.855253333333302</c:v>
                </c:pt>
                <c:pt idx="3271">
                  <c:v>-20.0273402777777</c:v>
                </c:pt>
                <c:pt idx="3272">
                  <c:v>-20.0971608391608</c:v>
                </c:pt>
                <c:pt idx="3273">
                  <c:v>-19.898633333333301</c:v>
                </c:pt>
                <c:pt idx="3274">
                  <c:v>-19.8254285714285</c:v>
                </c:pt>
                <c:pt idx="3275">
                  <c:v>-19.799626666666601</c:v>
                </c:pt>
                <c:pt idx="3276">
                  <c:v>-19.7827533333333</c:v>
                </c:pt>
                <c:pt idx="3277">
                  <c:v>-20.225324324324301</c:v>
                </c:pt>
                <c:pt idx="3278">
                  <c:v>-20.238248322147601</c:v>
                </c:pt>
                <c:pt idx="3279">
                  <c:v>-19.986093333333301</c:v>
                </c:pt>
                <c:pt idx="3280">
                  <c:v>-19.945353333333301</c:v>
                </c:pt>
                <c:pt idx="3281">
                  <c:v>-19.989081632653001</c:v>
                </c:pt>
                <c:pt idx="3282">
                  <c:v>-20.0296976744186</c:v>
                </c:pt>
                <c:pt idx="3283">
                  <c:v>-20.283627586206801</c:v>
                </c:pt>
                <c:pt idx="3284">
                  <c:v>-20.274152777777701</c:v>
                </c:pt>
                <c:pt idx="3285">
                  <c:v>-20.223805970149201</c:v>
                </c:pt>
                <c:pt idx="3286">
                  <c:v>-20.234819444444401</c:v>
                </c:pt>
                <c:pt idx="3287">
                  <c:v>-19.883614285714199</c:v>
                </c:pt>
                <c:pt idx="3288">
                  <c:v>-19.8600866666666</c:v>
                </c:pt>
                <c:pt idx="3289">
                  <c:v>-19.905260273972601</c:v>
                </c:pt>
                <c:pt idx="3290">
                  <c:v>-19.71904</c:v>
                </c:pt>
                <c:pt idx="3291">
                  <c:v>-19.8847986577181</c:v>
                </c:pt>
                <c:pt idx="3292">
                  <c:v>-20.109924137930999</c:v>
                </c:pt>
                <c:pt idx="3293">
                  <c:v>-19.848704545454499</c:v>
                </c:pt>
                <c:pt idx="3294">
                  <c:v>-20.019842105263098</c:v>
                </c:pt>
                <c:pt idx="3295">
                  <c:v>-20.065807692307601</c:v>
                </c:pt>
                <c:pt idx="3296">
                  <c:v>-19.836693548387</c:v>
                </c:pt>
                <c:pt idx="3297">
                  <c:v>-19.949920792079201</c:v>
                </c:pt>
                <c:pt idx="3298">
                  <c:v>-19.886726027397199</c:v>
                </c:pt>
                <c:pt idx="3299">
                  <c:v>-19.8406736111111</c:v>
                </c:pt>
                <c:pt idx="3300">
                  <c:v>-19.7504285714285</c:v>
                </c:pt>
                <c:pt idx="3303">
                  <c:v>-19.972999999999999</c:v>
                </c:pt>
                <c:pt idx="3304">
                  <c:v>-19.982192307692301</c:v>
                </c:pt>
                <c:pt idx="3305">
                  <c:v>-20.075872340425502</c:v>
                </c:pt>
                <c:pt idx="3306">
                  <c:v>-20.018793333333299</c:v>
                </c:pt>
                <c:pt idx="3307">
                  <c:v>-20.1294899328859</c:v>
                </c:pt>
                <c:pt idx="3308">
                  <c:v>-19.9888466666666</c:v>
                </c:pt>
                <c:pt idx="3309">
                  <c:v>-20.1044533333333</c:v>
                </c:pt>
                <c:pt idx="3310">
                  <c:v>-20.199179999999998</c:v>
                </c:pt>
                <c:pt idx="3311">
                  <c:v>-2.0541</c:v>
                </c:pt>
                <c:pt idx="3312">
                  <c:v>-20.057086666666599</c:v>
                </c:pt>
                <c:pt idx="3313">
                  <c:v>-20.164760000000001</c:v>
                </c:pt>
                <c:pt idx="3314">
                  <c:v>-20.086933333333299</c:v>
                </c:pt>
                <c:pt idx="3315">
                  <c:v>-20.1905</c:v>
                </c:pt>
                <c:pt idx="3316">
                  <c:v>-20.21</c:v>
                </c:pt>
                <c:pt idx="3317">
                  <c:v>-20.139708333333299</c:v>
                </c:pt>
                <c:pt idx="3318">
                  <c:v>-20.42332</c:v>
                </c:pt>
                <c:pt idx="3319">
                  <c:v>-20.376943262411299</c:v>
                </c:pt>
                <c:pt idx="3320">
                  <c:v>-20.478313333333301</c:v>
                </c:pt>
                <c:pt idx="3321">
                  <c:v>-20.43928</c:v>
                </c:pt>
                <c:pt idx="3322">
                  <c:v>-20.3510866666666</c:v>
                </c:pt>
                <c:pt idx="3323">
                  <c:v>-20.600040268456301</c:v>
                </c:pt>
                <c:pt idx="3324">
                  <c:v>-20.38176</c:v>
                </c:pt>
                <c:pt idx="3325">
                  <c:v>-20.224926666666601</c:v>
                </c:pt>
                <c:pt idx="3326">
                  <c:v>-20.106689189189101</c:v>
                </c:pt>
                <c:pt idx="3327">
                  <c:v>-20.3339121621621</c:v>
                </c:pt>
                <c:pt idx="3328">
                  <c:v>-20.179151724137899</c:v>
                </c:pt>
                <c:pt idx="3329">
                  <c:v>-20.181738255033501</c:v>
                </c:pt>
                <c:pt idx="3330">
                  <c:v>-20.571427536231798</c:v>
                </c:pt>
                <c:pt idx="3331">
                  <c:v>-20.325448979591801</c:v>
                </c:pt>
                <c:pt idx="3332">
                  <c:v>-20.5727692307692</c:v>
                </c:pt>
                <c:pt idx="3333">
                  <c:v>-20.580536363636298</c:v>
                </c:pt>
                <c:pt idx="3335">
                  <c:v>-20.503189655172399</c:v>
                </c:pt>
                <c:pt idx="3336">
                  <c:v>-20.256</c:v>
                </c:pt>
                <c:pt idx="3337">
                  <c:v>-20.419549180327799</c:v>
                </c:pt>
                <c:pt idx="3338">
                  <c:v>-20.726666666666599</c:v>
                </c:pt>
                <c:pt idx="3367">
                  <c:v>-20.348479999999999</c:v>
                </c:pt>
                <c:pt idx="3368">
                  <c:v>-20.4910348837209</c:v>
                </c:pt>
                <c:pt idx="3369">
                  <c:v>-20.662815533980499</c:v>
                </c:pt>
                <c:pt idx="3370">
                  <c:v>-20.439</c:v>
                </c:pt>
                <c:pt idx="3371">
                  <c:v>-20.3794608695652</c:v>
                </c:pt>
                <c:pt idx="3372">
                  <c:v>-20.1496601941747</c:v>
                </c:pt>
                <c:pt idx="3373">
                  <c:v>-19.987015037593899</c:v>
                </c:pt>
                <c:pt idx="3374">
                  <c:v>-18.004388059701402</c:v>
                </c:pt>
                <c:pt idx="3375">
                  <c:v>2.62276422764227E-2</c:v>
                </c:pt>
                <c:pt idx="3376">
                  <c:v>2.4773437499999999E-2</c:v>
                </c:pt>
                <c:pt idx="3377">
                  <c:v>2.0526315789473601E-2</c:v>
                </c:pt>
                <c:pt idx="3378">
                  <c:v>2.5024193548386999E-2</c:v>
                </c:pt>
                <c:pt idx="3379">
                  <c:v>2.31148648648648E-2</c:v>
                </c:pt>
                <c:pt idx="3380">
                  <c:v>2.2433333333333302E-2</c:v>
                </c:pt>
                <c:pt idx="3381">
                  <c:v>2.3366666666666602E-2</c:v>
                </c:pt>
                <c:pt idx="3382">
                  <c:v>2.4920000000000001E-2</c:v>
                </c:pt>
                <c:pt idx="3383">
                  <c:v>2.4566666666666601E-2</c:v>
                </c:pt>
                <c:pt idx="3384">
                  <c:v>1.9966666666666601E-2</c:v>
                </c:pt>
                <c:pt idx="3385">
                  <c:v>2.7386666666666601E-2</c:v>
                </c:pt>
                <c:pt idx="3386">
                  <c:v>2.7006666666666599E-2</c:v>
                </c:pt>
                <c:pt idx="3387">
                  <c:v>2.24666666666666E-2</c:v>
                </c:pt>
                <c:pt idx="3388">
                  <c:v>2.5126666666666599E-2</c:v>
                </c:pt>
                <c:pt idx="3389">
                  <c:v>2.564E-2</c:v>
                </c:pt>
                <c:pt idx="3390">
                  <c:v>2.69933333333333E-2</c:v>
                </c:pt>
                <c:pt idx="3391">
                  <c:v>2.29733333333333E-2</c:v>
                </c:pt>
                <c:pt idx="3392">
                  <c:v>2.3879999999999998E-2</c:v>
                </c:pt>
                <c:pt idx="3393">
                  <c:v>2.4033333333333299E-2</c:v>
                </c:pt>
                <c:pt idx="3394">
                  <c:v>2.828E-2</c:v>
                </c:pt>
                <c:pt idx="3395">
                  <c:v>2.5340000000000001E-2</c:v>
                </c:pt>
                <c:pt idx="3396">
                  <c:v>7.5266666666666598E-3</c:v>
                </c:pt>
                <c:pt idx="3397">
                  <c:v>-3.06466666666666E-2</c:v>
                </c:pt>
                <c:pt idx="3398">
                  <c:v>-2.1095600000000001</c:v>
                </c:pt>
                <c:pt idx="3399">
                  <c:v>-19.322520000000001</c:v>
                </c:pt>
                <c:pt idx="3400">
                  <c:v>-19.0014066666666</c:v>
                </c:pt>
                <c:pt idx="3401">
                  <c:v>-19.176780000000001</c:v>
                </c:pt>
                <c:pt idx="3402">
                  <c:v>-19.136666666666599</c:v>
                </c:pt>
                <c:pt idx="3403">
                  <c:v>-18.858166666666602</c:v>
                </c:pt>
                <c:pt idx="3404">
                  <c:v>-18.832633333333298</c:v>
                </c:pt>
                <c:pt idx="3405">
                  <c:v>-18.920020000000001</c:v>
                </c:pt>
                <c:pt idx="3406">
                  <c:v>-19.369813333333301</c:v>
                </c:pt>
                <c:pt idx="3407">
                  <c:v>-19.29768</c:v>
                </c:pt>
                <c:pt idx="3408">
                  <c:v>-19.303633333333298</c:v>
                </c:pt>
                <c:pt idx="3409">
                  <c:v>-18.9985</c:v>
                </c:pt>
                <c:pt idx="3410">
                  <c:v>-19.3571866666666</c:v>
                </c:pt>
                <c:pt idx="3411">
                  <c:v>-19.263473333333302</c:v>
                </c:pt>
                <c:pt idx="3412">
                  <c:v>-19.447279999999999</c:v>
                </c:pt>
                <c:pt idx="3413">
                  <c:v>-19.412179999999999</c:v>
                </c:pt>
                <c:pt idx="3414">
                  <c:v>-19.366320000000002</c:v>
                </c:pt>
                <c:pt idx="3415">
                  <c:v>-19.7377266666666</c:v>
                </c:pt>
                <c:pt idx="3416">
                  <c:v>-19.7917666666666</c:v>
                </c:pt>
                <c:pt idx="3417">
                  <c:v>-19.7505666666666</c:v>
                </c:pt>
                <c:pt idx="3418">
                  <c:v>-19.669280000000001</c:v>
                </c:pt>
                <c:pt idx="3419">
                  <c:v>-19.756879999999999</c:v>
                </c:pt>
                <c:pt idx="3420">
                  <c:v>-19.5850266666666</c:v>
                </c:pt>
                <c:pt idx="3421">
                  <c:v>-19.433826666666601</c:v>
                </c:pt>
                <c:pt idx="3422">
                  <c:v>-19.412559999999999</c:v>
                </c:pt>
                <c:pt idx="3423">
                  <c:v>-19.751013333333301</c:v>
                </c:pt>
                <c:pt idx="3424">
                  <c:v>-19.59808</c:v>
                </c:pt>
                <c:pt idx="3425">
                  <c:v>-19.641686666666601</c:v>
                </c:pt>
                <c:pt idx="3426">
                  <c:v>-19.6738133333333</c:v>
                </c:pt>
                <c:pt idx="3427">
                  <c:v>-19.6060466666666</c:v>
                </c:pt>
                <c:pt idx="3428">
                  <c:v>-19.327159999999999</c:v>
                </c:pt>
                <c:pt idx="3429">
                  <c:v>-19.463740000000001</c:v>
                </c:pt>
                <c:pt idx="3430">
                  <c:v>-18.683113333333299</c:v>
                </c:pt>
                <c:pt idx="3431">
                  <c:v>-19.441839999999999</c:v>
                </c:pt>
                <c:pt idx="3432">
                  <c:v>-19.400366666666599</c:v>
                </c:pt>
                <c:pt idx="3433">
                  <c:v>-18.979586666666599</c:v>
                </c:pt>
                <c:pt idx="3434">
                  <c:v>-19.50196</c:v>
                </c:pt>
                <c:pt idx="3435">
                  <c:v>-19.90512</c:v>
                </c:pt>
                <c:pt idx="3436">
                  <c:v>-19.668880000000001</c:v>
                </c:pt>
                <c:pt idx="3437">
                  <c:v>-19.64472</c:v>
                </c:pt>
                <c:pt idx="3438">
                  <c:v>-19.782633333333301</c:v>
                </c:pt>
                <c:pt idx="3439">
                  <c:v>-19.512366666666601</c:v>
                </c:pt>
                <c:pt idx="3440">
                  <c:v>-19.441713333333301</c:v>
                </c:pt>
                <c:pt idx="3441">
                  <c:v>-19.860133333333302</c:v>
                </c:pt>
                <c:pt idx="3442">
                  <c:v>-19.8663866666666</c:v>
                </c:pt>
                <c:pt idx="3443">
                  <c:v>-19.852886666666599</c:v>
                </c:pt>
                <c:pt idx="3444">
                  <c:v>-19.2924333333333</c:v>
                </c:pt>
                <c:pt idx="3445">
                  <c:v>-19.881133333333299</c:v>
                </c:pt>
                <c:pt idx="3446">
                  <c:v>-19.763773333333301</c:v>
                </c:pt>
                <c:pt idx="3447">
                  <c:v>-19.716446666666599</c:v>
                </c:pt>
                <c:pt idx="3448">
                  <c:v>-19.653573333333298</c:v>
                </c:pt>
                <c:pt idx="3449">
                  <c:v>-19.380966666666598</c:v>
                </c:pt>
                <c:pt idx="3450">
                  <c:v>-19.320959999999999</c:v>
                </c:pt>
                <c:pt idx="3451">
                  <c:v>-19.348906666666601</c:v>
                </c:pt>
                <c:pt idx="3452">
                  <c:v>-19.051760000000002</c:v>
                </c:pt>
                <c:pt idx="3453">
                  <c:v>-19.3339133333333</c:v>
                </c:pt>
                <c:pt idx="3454">
                  <c:v>-19.8297733333333</c:v>
                </c:pt>
                <c:pt idx="3455">
                  <c:v>-20.2453266666666</c:v>
                </c:pt>
                <c:pt idx="3456">
                  <c:v>-20.0218866666666</c:v>
                </c:pt>
                <c:pt idx="3457">
                  <c:v>-19.890946666666601</c:v>
                </c:pt>
                <c:pt idx="3458">
                  <c:v>-19.471546666666601</c:v>
                </c:pt>
                <c:pt idx="3459">
                  <c:v>-19.555140000000002</c:v>
                </c:pt>
                <c:pt idx="3460">
                  <c:v>-19.65456</c:v>
                </c:pt>
                <c:pt idx="3461">
                  <c:v>-18.823239999999998</c:v>
                </c:pt>
                <c:pt idx="3462">
                  <c:v>-19.28342</c:v>
                </c:pt>
                <c:pt idx="3463">
                  <c:v>-18.903413333333301</c:v>
                </c:pt>
                <c:pt idx="3464">
                  <c:v>-18.860013333333299</c:v>
                </c:pt>
                <c:pt idx="3465">
                  <c:v>-19.233006666666601</c:v>
                </c:pt>
                <c:pt idx="3466">
                  <c:v>-19.817979999999999</c:v>
                </c:pt>
                <c:pt idx="3467">
                  <c:v>-19.901733333333301</c:v>
                </c:pt>
                <c:pt idx="3468">
                  <c:v>-20.363486666666599</c:v>
                </c:pt>
                <c:pt idx="3469">
                  <c:v>-20.9872333333333</c:v>
                </c:pt>
                <c:pt idx="3470">
                  <c:v>-20.845413333333301</c:v>
                </c:pt>
                <c:pt idx="3471">
                  <c:v>-20.3312666666666</c:v>
                </c:pt>
                <c:pt idx="3472">
                  <c:v>-19.591586666666601</c:v>
                </c:pt>
                <c:pt idx="3473">
                  <c:v>-19.571286666666602</c:v>
                </c:pt>
                <c:pt idx="3474">
                  <c:v>-19.730840000000001</c:v>
                </c:pt>
                <c:pt idx="3475">
                  <c:v>-19.88794</c:v>
                </c:pt>
                <c:pt idx="3476">
                  <c:v>-19.823886666666599</c:v>
                </c:pt>
                <c:pt idx="3477">
                  <c:v>-19.675326666666599</c:v>
                </c:pt>
                <c:pt idx="3478">
                  <c:v>-19.767526666666601</c:v>
                </c:pt>
                <c:pt idx="3479">
                  <c:v>-19.676606666666601</c:v>
                </c:pt>
                <c:pt idx="3480">
                  <c:v>-19.686153333333301</c:v>
                </c:pt>
                <c:pt idx="3481">
                  <c:v>-19.622060000000001</c:v>
                </c:pt>
                <c:pt idx="3482">
                  <c:v>-19.748293333333301</c:v>
                </c:pt>
                <c:pt idx="3483">
                  <c:v>-19.53482</c:v>
                </c:pt>
                <c:pt idx="3484">
                  <c:v>-19.469993333333299</c:v>
                </c:pt>
                <c:pt idx="3485">
                  <c:v>-19.622633333333301</c:v>
                </c:pt>
                <c:pt idx="3486">
                  <c:v>-19.621553333333299</c:v>
                </c:pt>
                <c:pt idx="3487">
                  <c:v>-19.9292533333333</c:v>
                </c:pt>
                <c:pt idx="3488">
                  <c:v>-19.508566666666599</c:v>
                </c:pt>
                <c:pt idx="3489">
                  <c:v>-19.361646666666601</c:v>
                </c:pt>
                <c:pt idx="3490">
                  <c:v>-19.635166666666599</c:v>
                </c:pt>
                <c:pt idx="3491">
                  <c:v>-19.293946666666599</c:v>
                </c:pt>
                <c:pt idx="3492">
                  <c:v>-19.7394133333333</c:v>
                </c:pt>
                <c:pt idx="3493">
                  <c:v>-19.4186533333333</c:v>
                </c:pt>
                <c:pt idx="3494">
                  <c:v>-19.329373333333301</c:v>
                </c:pt>
                <c:pt idx="3495">
                  <c:v>-19.029920000000001</c:v>
                </c:pt>
                <c:pt idx="3496">
                  <c:v>-19.336179999999999</c:v>
                </c:pt>
                <c:pt idx="3497">
                  <c:v>-19.4635066666666</c:v>
                </c:pt>
                <c:pt idx="3498">
                  <c:v>-19.5934733333333</c:v>
                </c:pt>
                <c:pt idx="3499">
                  <c:v>-19.086500000000001</c:v>
                </c:pt>
                <c:pt idx="3500">
                  <c:v>-19.056666666666601</c:v>
                </c:pt>
                <c:pt idx="3501">
                  <c:v>-19.512779999999999</c:v>
                </c:pt>
                <c:pt idx="3502">
                  <c:v>-19.546700000000001</c:v>
                </c:pt>
                <c:pt idx="3503">
                  <c:v>-19.204846666666601</c:v>
                </c:pt>
                <c:pt idx="3504">
                  <c:v>-19.264279999999999</c:v>
                </c:pt>
                <c:pt idx="3505">
                  <c:v>-19.373053333333299</c:v>
                </c:pt>
                <c:pt idx="3506">
                  <c:v>-19.1839333333333</c:v>
                </c:pt>
                <c:pt idx="3507">
                  <c:v>-19.070833333333301</c:v>
                </c:pt>
                <c:pt idx="3508">
                  <c:v>-19.132300000000001</c:v>
                </c:pt>
                <c:pt idx="3509">
                  <c:v>-18.972066666666599</c:v>
                </c:pt>
                <c:pt idx="3510">
                  <c:v>-18.989746666666601</c:v>
                </c:pt>
                <c:pt idx="3511">
                  <c:v>-18.952866666666601</c:v>
                </c:pt>
                <c:pt idx="3512">
                  <c:v>-19.220079999999999</c:v>
                </c:pt>
                <c:pt idx="3513">
                  <c:v>-19.0612733333333</c:v>
                </c:pt>
                <c:pt idx="3514">
                  <c:v>-19.150259999999999</c:v>
                </c:pt>
                <c:pt idx="3515">
                  <c:v>-18.865366666666599</c:v>
                </c:pt>
                <c:pt idx="3516">
                  <c:v>-18.894760000000002</c:v>
                </c:pt>
                <c:pt idx="3517">
                  <c:v>-19.064506666666599</c:v>
                </c:pt>
                <c:pt idx="3518">
                  <c:v>-19.080559999999998</c:v>
                </c:pt>
                <c:pt idx="3519">
                  <c:v>-18.9017666666666</c:v>
                </c:pt>
                <c:pt idx="3520">
                  <c:v>-19.0160466666666</c:v>
                </c:pt>
                <c:pt idx="3521">
                  <c:v>-18.709379999999999</c:v>
                </c:pt>
                <c:pt idx="3522">
                  <c:v>-18.721119999999999</c:v>
                </c:pt>
                <c:pt idx="3523">
                  <c:v>-18.697700000000001</c:v>
                </c:pt>
                <c:pt idx="3524">
                  <c:v>-18.835633333333298</c:v>
                </c:pt>
                <c:pt idx="3525">
                  <c:v>-18.879006666666601</c:v>
                </c:pt>
                <c:pt idx="3526">
                  <c:v>-18.9330866666666</c:v>
                </c:pt>
                <c:pt idx="3527">
                  <c:v>-19.167253333333299</c:v>
                </c:pt>
                <c:pt idx="3528">
                  <c:v>-19.082913333333298</c:v>
                </c:pt>
                <c:pt idx="3529">
                  <c:v>-19.057093333333299</c:v>
                </c:pt>
                <c:pt idx="3530">
                  <c:v>-18.769606666666601</c:v>
                </c:pt>
                <c:pt idx="3531">
                  <c:v>-18.731766666666601</c:v>
                </c:pt>
                <c:pt idx="3532">
                  <c:v>-19.025086666666599</c:v>
                </c:pt>
                <c:pt idx="3533">
                  <c:v>-18.940539999999999</c:v>
                </c:pt>
                <c:pt idx="3534">
                  <c:v>-18.83756</c:v>
                </c:pt>
                <c:pt idx="3535">
                  <c:v>-18.911393333333301</c:v>
                </c:pt>
                <c:pt idx="3536">
                  <c:v>-18.57188</c:v>
                </c:pt>
                <c:pt idx="3537">
                  <c:v>-18.427160000000001</c:v>
                </c:pt>
                <c:pt idx="3538">
                  <c:v>-19.458173333333299</c:v>
                </c:pt>
                <c:pt idx="3539">
                  <c:v>-18.737653333333299</c:v>
                </c:pt>
                <c:pt idx="3540">
                  <c:v>-18.567253333333301</c:v>
                </c:pt>
                <c:pt idx="3541">
                  <c:v>-18.659459999999999</c:v>
                </c:pt>
                <c:pt idx="3542">
                  <c:v>-18.6289466666666</c:v>
                </c:pt>
                <c:pt idx="3543">
                  <c:v>-19.116399999999999</c:v>
                </c:pt>
                <c:pt idx="3544">
                  <c:v>-18.99766</c:v>
                </c:pt>
                <c:pt idx="3545">
                  <c:v>-19.208273333333299</c:v>
                </c:pt>
                <c:pt idx="3546">
                  <c:v>-19.186733333333301</c:v>
                </c:pt>
                <c:pt idx="3547">
                  <c:v>-18.974160000000001</c:v>
                </c:pt>
                <c:pt idx="3548">
                  <c:v>-19.0572466666666</c:v>
                </c:pt>
                <c:pt idx="3549">
                  <c:v>-19.169093333333301</c:v>
                </c:pt>
                <c:pt idx="3550">
                  <c:v>-19.025040000000001</c:v>
                </c:pt>
                <c:pt idx="3551">
                  <c:v>-19.125813333333301</c:v>
                </c:pt>
                <c:pt idx="3552">
                  <c:v>-19.2217533333333</c:v>
                </c:pt>
                <c:pt idx="3553">
                  <c:v>-19.011986666666601</c:v>
                </c:pt>
                <c:pt idx="3554">
                  <c:v>-19.080466666666599</c:v>
                </c:pt>
                <c:pt idx="3555">
                  <c:v>-19.1337466666666</c:v>
                </c:pt>
                <c:pt idx="3556">
                  <c:v>-19.230066666666598</c:v>
                </c:pt>
                <c:pt idx="3557">
                  <c:v>-19.2905466666666</c:v>
                </c:pt>
                <c:pt idx="3558">
                  <c:v>-19.1962266666666</c:v>
                </c:pt>
                <c:pt idx="3559">
                  <c:v>-19.1556066666666</c:v>
                </c:pt>
                <c:pt idx="3560">
                  <c:v>-18.829899999999999</c:v>
                </c:pt>
                <c:pt idx="3561">
                  <c:v>-18.933913333333301</c:v>
                </c:pt>
                <c:pt idx="3562">
                  <c:v>-19.05538</c:v>
                </c:pt>
                <c:pt idx="3563">
                  <c:v>-18.888819999999999</c:v>
                </c:pt>
                <c:pt idx="3564">
                  <c:v>-19.11778</c:v>
                </c:pt>
                <c:pt idx="3565">
                  <c:v>-19.120360000000002</c:v>
                </c:pt>
                <c:pt idx="3566">
                  <c:v>-18.95898</c:v>
                </c:pt>
                <c:pt idx="3567">
                  <c:v>-19.457746666666601</c:v>
                </c:pt>
                <c:pt idx="3568">
                  <c:v>-19.39714</c:v>
                </c:pt>
                <c:pt idx="3569">
                  <c:v>-18.933759999999999</c:v>
                </c:pt>
                <c:pt idx="3570">
                  <c:v>-19.233086666666601</c:v>
                </c:pt>
                <c:pt idx="3571">
                  <c:v>-18.97006</c:v>
                </c:pt>
                <c:pt idx="3572">
                  <c:v>-18.852846666666601</c:v>
                </c:pt>
                <c:pt idx="3573">
                  <c:v>-19.126346666666599</c:v>
                </c:pt>
                <c:pt idx="3574">
                  <c:v>-19.129053333333299</c:v>
                </c:pt>
                <c:pt idx="3575">
                  <c:v>-18.991160000000001</c:v>
                </c:pt>
                <c:pt idx="3576">
                  <c:v>-18.492080000000001</c:v>
                </c:pt>
                <c:pt idx="3577">
                  <c:v>-18.513739999999999</c:v>
                </c:pt>
                <c:pt idx="3578">
                  <c:v>-18.512246666666599</c:v>
                </c:pt>
                <c:pt idx="3579">
                  <c:v>-18.538833333333301</c:v>
                </c:pt>
                <c:pt idx="3580">
                  <c:v>-18.456880000000002</c:v>
                </c:pt>
                <c:pt idx="3581">
                  <c:v>-18.371226666666601</c:v>
                </c:pt>
                <c:pt idx="3582">
                  <c:v>-18.495640000000002</c:v>
                </c:pt>
                <c:pt idx="3583">
                  <c:v>-18.9220333333333</c:v>
                </c:pt>
                <c:pt idx="3584">
                  <c:v>-19.195820000000001</c:v>
                </c:pt>
                <c:pt idx="3585">
                  <c:v>-18.641120000000001</c:v>
                </c:pt>
                <c:pt idx="3586">
                  <c:v>-19.2465333333333</c:v>
                </c:pt>
                <c:pt idx="3587">
                  <c:v>-19.266933333333299</c:v>
                </c:pt>
                <c:pt idx="3588">
                  <c:v>-18.95354</c:v>
                </c:pt>
                <c:pt idx="3589">
                  <c:v>-19.021293333333301</c:v>
                </c:pt>
                <c:pt idx="3590">
                  <c:v>-18.77514</c:v>
                </c:pt>
                <c:pt idx="3591">
                  <c:v>-18.62978</c:v>
                </c:pt>
                <c:pt idx="3592">
                  <c:v>-18.694033333333302</c:v>
                </c:pt>
                <c:pt idx="3593">
                  <c:v>-18.669173333333301</c:v>
                </c:pt>
                <c:pt idx="3594">
                  <c:v>-18.5763866666666</c:v>
                </c:pt>
                <c:pt idx="3595">
                  <c:v>-18.230033333333299</c:v>
                </c:pt>
                <c:pt idx="3596">
                  <c:v>-18.471626666666602</c:v>
                </c:pt>
                <c:pt idx="3597">
                  <c:v>-18.634913333333301</c:v>
                </c:pt>
                <c:pt idx="3598">
                  <c:v>-18.898146666666602</c:v>
                </c:pt>
                <c:pt idx="3599">
                  <c:v>-18.523353333333301</c:v>
                </c:pt>
                <c:pt idx="3600">
                  <c:v>-18.376846666666601</c:v>
                </c:pt>
                <c:pt idx="3601">
                  <c:v>-18.698879999999999</c:v>
                </c:pt>
                <c:pt idx="3602">
                  <c:v>-18.549973333333298</c:v>
                </c:pt>
                <c:pt idx="3603">
                  <c:v>-18.6286533333333</c:v>
                </c:pt>
                <c:pt idx="3604">
                  <c:v>-18.65204</c:v>
                </c:pt>
                <c:pt idx="3605">
                  <c:v>-18.65034</c:v>
                </c:pt>
                <c:pt idx="3606">
                  <c:v>-19.00074</c:v>
                </c:pt>
                <c:pt idx="3607">
                  <c:v>-19.209800000000001</c:v>
                </c:pt>
                <c:pt idx="3608">
                  <c:v>-19.399319999999999</c:v>
                </c:pt>
                <c:pt idx="3609">
                  <c:v>-19.4123666666666</c:v>
                </c:pt>
                <c:pt idx="3610">
                  <c:v>-19.1104666666666</c:v>
                </c:pt>
                <c:pt idx="3611">
                  <c:v>-19.13664</c:v>
                </c:pt>
                <c:pt idx="3612">
                  <c:v>-19.143606666666599</c:v>
                </c:pt>
                <c:pt idx="3613">
                  <c:v>-19.108899999999998</c:v>
                </c:pt>
                <c:pt idx="3614">
                  <c:v>-19.3181266666666</c:v>
                </c:pt>
                <c:pt idx="3615">
                  <c:v>-19.398213333333299</c:v>
                </c:pt>
                <c:pt idx="3616">
                  <c:v>-18.704993333333299</c:v>
                </c:pt>
                <c:pt idx="3617">
                  <c:v>-18.952919999999999</c:v>
                </c:pt>
                <c:pt idx="3618">
                  <c:v>-19.093993333333302</c:v>
                </c:pt>
                <c:pt idx="3619">
                  <c:v>-19.322120000000002</c:v>
                </c:pt>
                <c:pt idx="3620">
                  <c:v>-19.474706666666599</c:v>
                </c:pt>
                <c:pt idx="3621">
                  <c:v>-19.50412</c:v>
                </c:pt>
                <c:pt idx="3622">
                  <c:v>-19.1373933333333</c:v>
                </c:pt>
                <c:pt idx="3623">
                  <c:v>-19.0927133333333</c:v>
                </c:pt>
                <c:pt idx="3624">
                  <c:v>-19.005106666666599</c:v>
                </c:pt>
                <c:pt idx="3625">
                  <c:v>-18.7785466666666</c:v>
                </c:pt>
                <c:pt idx="3626">
                  <c:v>-19.117139999999999</c:v>
                </c:pt>
                <c:pt idx="3627">
                  <c:v>-19.458079999999999</c:v>
                </c:pt>
                <c:pt idx="3628">
                  <c:v>-19.267393333333299</c:v>
                </c:pt>
                <c:pt idx="3629">
                  <c:v>-19.467286666666599</c:v>
                </c:pt>
                <c:pt idx="3630">
                  <c:v>-18.5238333333333</c:v>
                </c:pt>
                <c:pt idx="3631">
                  <c:v>-18.764206666666599</c:v>
                </c:pt>
                <c:pt idx="3632">
                  <c:v>-19.0571666666666</c:v>
                </c:pt>
                <c:pt idx="3633">
                  <c:v>-18.914200000000001</c:v>
                </c:pt>
                <c:pt idx="3634">
                  <c:v>-18.554473333333299</c:v>
                </c:pt>
                <c:pt idx="3635">
                  <c:v>-19.087966666666599</c:v>
                </c:pt>
                <c:pt idx="3636">
                  <c:v>-18.971226666666599</c:v>
                </c:pt>
                <c:pt idx="3637">
                  <c:v>-18.720079999999999</c:v>
                </c:pt>
                <c:pt idx="3638">
                  <c:v>-18.746559999999999</c:v>
                </c:pt>
                <c:pt idx="3639">
                  <c:v>-19.075033333333302</c:v>
                </c:pt>
                <c:pt idx="3640">
                  <c:v>-18.784680000000002</c:v>
                </c:pt>
                <c:pt idx="3641">
                  <c:v>-18.615839999999999</c:v>
                </c:pt>
                <c:pt idx="3642">
                  <c:v>-19.287279999999999</c:v>
                </c:pt>
                <c:pt idx="3643">
                  <c:v>-19.405866666666601</c:v>
                </c:pt>
                <c:pt idx="3644">
                  <c:v>-19.2264533333333</c:v>
                </c:pt>
                <c:pt idx="3645">
                  <c:v>-19.133500000000002</c:v>
                </c:pt>
                <c:pt idx="3646">
                  <c:v>-18.853100000000001</c:v>
                </c:pt>
                <c:pt idx="3647">
                  <c:v>-18.471366666666601</c:v>
                </c:pt>
                <c:pt idx="3648">
                  <c:v>-18.836939999999998</c:v>
                </c:pt>
                <c:pt idx="3649">
                  <c:v>-18.789300000000001</c:v>
                </c:pt>
                <c:pt idx="3650">
                  <c:v>-18.411746666666598</c:v>
                </c:pt>
                <c:pt idx="3651">
                  <c:v>-19.082893333333299</c:v>
                </c:pt>
                <c:pt idx="3652">
                  <c:v>-19.2288</c:v>
                </c:pt>
                <c:pt idx="3653">
                  <c:v>-18.923259999999999</c:v>
                </c:pt>
                <c:pt idx="3654">
                  <c:v>-18.952353333333299</c:v>
                </c:pt>
                <c:pt idx="3655">
                  <c:v>-19.595700000000001</c:v>
                </c:pt>
                <c:pt idx="3656">
                  <c:v>-19.309486666666601</c:v>
                </c:pt>
                <c:pt idx="3657">
                  <c:v>-18.614793333333299</c:v>
                </c:pt>
                <c:pt idx="3658">
                  <c:v>-18.965779999999999</c:v>
                </c:pt>
                <c:pt idx="3659">
                  <c:v>-18.734353333333299</c:v>
                </c:pt>
                <c:pt idx="3660">
                  <c:v>-18.6218133333333</c:v>
                </c:pt>
                <c:pt idx="3661">
                  <c:v>-18.79092</c:v>
                </c:pt>
                <c:pt idx="3662">
                  <c:v>-18.9865733333333</c:v>
                </c:pt>
                <c:pt idx="3663">
                  <c:v>-18.880526666666601</c:v>
                </c:pt>
                <c:pt idx="3664">
                  <c:v>-19.118186666666599</c:v>
                </c:pt>
                <c:pt idx="3665">
                  <c:v>-19.116353333333301</c:v>
                </c:pt>
                <c:pt idx="3666">
                  <c:v>-19.293626666666601</c:v>
                </c:pt>
                <c:pt idx="3667">
                  <c:v>-19.0726333333333</c:v>
                </c:pt>
                <c:pt idx="3668">
                  <c:v>-19.596019999999999</c:v>
                </c:pt>
                <c:pt idx="3669">
                  <c:v>-19.363126666666599</c:v>
                </c:pt>
                <c:pt idx="3670">
                  <c:v>-19.144846666666599</c:v>
                </c:pt>
                <c:pt idx="3671">
                  <c:v>-19.301026666666601</c:v>
                </c:pt>
                <c:pt idx="3672">
                  <c:v>-19.446066666666599</c:v>
                </c:pt>
                <c:pt idx="3673">
                  <c:v>-19.153966666666602</c:v>
                </c:pt>
                <c:pt idx="3674">
                  <c:v>-19.117339999999999</c:v>
                </c:pt>
                <c:pt idx="3675">
                  <c:v>-19.092886666666601</c:v>
                </c:pt>
                <c:pt idx="3676">
                  <c:v>-18.927226666666598</c:v>
                </c:pt>
                <c:pt idx="3677">
                  <c:v>-19.25732</c:v>
                </c:pt>
                <c:pt idx="3678">
                  <c:v>-19.147213333333301</c:v>
                </c:pt>
                <c:pt idx="3679">
                  <c:v>-18.606673333333301</c:v>
                </c:pt>
                <c:pt idx="3680">
                  <c:v>-18.579166666666602</c:v>
                </c:pt>
                <c:pt idx="3681">
                  <c:v>-18.180986666666598</c:v>
                </c:pt>
                <c:pt idx="3682">
                  <c:v>-18.126846666666601</c:v>
                </c:pt>
                <c:pt idx="3683">
                  <c:v>-18.0956266666666</c:v>
                </c:pt>
                <c:pt idx="3684">
                  <c:v>-18.278479999999998</c:v>
                </c:pt>
                <c:pt idx="3685">
                  <c:v>-18.701979999999999</c:v>
                </c:pt>
                <c:pt idx="3686">
                  <c:v>-18.7609933333333</c:v>
                </c:pt>
                <c:pt idx="3687">
                  <c:v>-19.094860000000001</c:v>
                </c:pt>
                <c:pt idx="3688">
                  <c:v>-18.967873333333301</c:v>
                </c:pt>
                <c:pt idx="3689">
                  <c:v>-19.06504</c:v>
                </c:pt>
                <c:pt idx="3690">
                  <c:v>-19.0864466666666</c:v>
                </c:pt>
                <c:pt idx="3691">
                  <c:v>-19.145953333333299</c:v>
                </c:pt>
                <c:pt idx="3692">
                  <c:v>-19.183393333333299</c:v>
                </c:pt>
                <c:pt idx="3693">
                  <c:v>-19.0736733333333</c:v>
                </c:pt>
                <c:pt idx="3694">
                  <c:v>-18.839686666666601</c:v>
                </c:pt>
                <c:pt idx="3695">
                  <c:v>-18.4672533333333</c:v>
                </c:pt>
                <c:pt idx="3696">
                  <c:v>-18.25478</c:v>
                </c:pt>
                <c:pt idx="3697">
                  <c:v>-18.589873333333301</c:v>
                </c:pt>
                <c:pt idx="3698">
                  <c:v>-18.860600000000002</c:v>
                </c:pt>
                <c:pt idx="3699">
                  <c:v>-18.842406666666601</c:v>
                </c:pt>
                <c:pt idx="3700">
                  <c:v>-19.0833466666666</c:v>
                </c:pt>
                <c:pt idx="3701">
                  <c:v>-18.245339999999999</c:v>
                </c:pt>
                <c:pt idx="3702">
                  <c:v>-18.115220000000001</c:v>
                </c:pt>
                <c:pt idx="3703">
                  <c:v>-18.412026666666598</c:v>
                </c:pt>
                <c:pt idx="3704">
                  <c:v>-18.433913333333301</c:v>
                </c:pt>
                <c:pt idx="3705">
                  <c:v>-18.175166666666598</c:v>
                </c:pt>
                <c:pt idx="3706">
                  <c:v>-18.415486666666599</c:v>
                </c:pt>
                <c:pt idx="3707">
                  <c:v>-18.210946666666601</c:v>
                </c:pt>
                <c:pt idx="3708">
                  <c:v>-17.6939866666666</c:v>
                </c:pt>
                <c:pt idx="3709">
                  <c:v>-17.5884066666666</c:v>
                </c:pt>
                <c:pt idx="3710">
                  <c:v>-17.674973333333298</c:v>
                </c:pt>
                <c:pt idx="3711">
                  <c:v>-17.927306666666599</c:v>
                </c:pt>
                <c:pt idx="3712">
                  <c:v>-17.780826666666599</c:v>
                </c:pt>
                <c:pt idx="3713">
                  <c:v>-17.945779999999999</c:v>
                </c:pt>
                <c:pt idx="3714">
                  <c:v>-18.310493333333302</c:v>
                </c:pt>
                <c:pt idx="3715">
                  <c:v>-18.460193333333301</c:v>
                </c:pt>
                <c:pt idx="3716">
                  <c:v>-19.130933333333299</c:v>
                </c:pt>
                <c:pt idx="3717">
                  <c:v>-18.501919999999998</c:v>
                </c:pt>
                <c:pt idx="3718">
                  <c:v>-18.7990733333333</c:v>
                </c:pt>
                <c:pt idx="3719">
                  <c:v>-19.1249</c:v>
                </c:pt>
                <c:pt idx="3720">
                  <c:v>-19.03126</c:v>
                </c:pt>
                <c:pt idx="3721">
                  <c:v>-19.0534933333333</c:v>
                </c:pt>
                <c:pt idx="3722">
                  <c:v>-18.914193333333301</c:v>
                </c:pt>
                <c:pt idx="3723">
                  <c:v>-18.900486666666598</c:v>
                </c:pt>
                <c:pt idx="3724">
                  <c:v>-18.894833333333299</c:v>
                </c:pt>
                <c:pt idx="3725">
                  <c:v>-18.546813333333301</c:v>
                </c:pt>
                <c:pt idx="3726">
                  <c:v>-18.746860000000002</c:v>
                </c:pt>
                <c:pt idx="3727">
                  <c:v>-18.722653333333302</c:v>
                </c:pt>
                <c:pt idx="3728">
                  <c:v>-18.958693333333301</c:v>
                </c:pt>
                <c:pt idx="3729">
                  <c:v>-18.597899999999999</c:v>
                </c:pt>
                <c:pt idx="3730">
                  <c:v>-18.196899999999999</c:v>
                </c:pt>
                <c:pt idx="3731">
                  <c:v>-18.377673333333298</c:v>
                </c:pt>
                <c:pt idx="3732">
                  <c:v>-18.7119133333333</c:v>
                </c:pt>
                <c:pt idx="3733">
                  <c:v>-18.599299999999999</c:v>
                </c:pt>
                <c:pt idx="3734">
                  <c:v>-18.741446666666601</c:v>
                </c:pt>
                <c:pt idx="3735">
                  <c:v>-18.824186666666598</c:v>
                </c:pt>
                <c:pt idx="3736">
                  <c:v>-18.470700000000001</c:v>
                </c:pt>
                <c:pt idx="3737">
                  <c:v>-18.654866666666599</c:v>
                </c:pt>
                <c:pt idx="3738">
                  <c:v>-19.1647</c:v>
                </c:pt>
                <c:pt idx="3739">
                  <c:v>-19.256713333333298</c:v>
                </c:pt>
                <c:pt idx="3740">
                  <c:v>-19.257213333333301</c:v>
                </c:pt>
                <c:pt idx="3741">
                  <c:v>-18.7633333333333</c:v>
                </c:pt>
                <c:pt idx="3742">
                  <c:v>-19.036913333333299</c:v>
                </c:pt>
                <c:pt idx="3743">
                  <c:v>-18.944240000000001</c:v>
                </c:pt>
                <c:pt idx="3744">
                  <c:v>-19.42848</c:v>
                </c:pt>
                <c:pt idx="3745">
                  <c:v>-19.0896266666666</c:v>
                </c:pt>
                <c:pt idx="3746">
                  <c:v>-18.598053333333301</c:v>
                </c:pt>
                <c:pt idx="3747">
                  <c:v>-18.818000000000001</c:v>
                </c:pt>
                <c:pt idx="3748">
                  <c:v>-18.93028</c:v>
                </c:pt>
                <c:pt idx="3749">
                  <c:v>-19.073080000000001</c:v>
                </c:pt>
                <c:pt idx="3750">
                  <c:v>-19.203253333333301</c:v>
                </c:pt>
                <c:pt idx="3751">
                  <c:v>-19.2155533333333</c:v>
                </c:pt>
                <c:pt idx="3752">
                  <c:v>-19.134366666666601</c:v>
                </c:pt>
                <c:pt idx="3753">
                  <c:v>-18.957186666666601</c:v>
                </c:pt>
                <c:pt idx="3754">
                  <c:v>-19.267666666666599</c:v>
                </c:pt>
                <c:pt idx="3755">
                  <c:v>-19.3191733333333</c:v>
                </c:pt>
                <c:pt idx="3756">
                  <c:v>-19.11234</c:v>
                </c:pt>
                <c:pt idx="3757">
                  <c:v>-18.948360000000001</c:v>
                </c:pt>
                <c:pt idx="3758">
                  <c:v>-18.972393333333301</c:v>
                </c:pt>
                <c:pt idx="3759">
                  <c:v>-19.09018</c:v>
                </c:pt>
                <c:pt idx="3760">
                  <c:v>-19.018366666666601</c:v>
                </c:pt>
                <c:pt idx="3761">
                  <c:v>-18.873146666666599</c:v>
                </c:pt>
                <c:pt idx="3762">
                  <c:v>-19.21904</c:v>
                </c:pt>
                <c:pt idx="3763">
                  <c:v>-19.258500000000002</c:v>
                </c:pt>
                <c:pt idx="3764">
                  <c:v>-18.535073333333301</c:v>
                </c:pt>
                <c:pt idx="3765">
                  <c:v>-18.9369466666666</c:v>
                </c:pt>
                <c:pt idx="3766">
                  <c:v>-18.981033333333301</c:v>
                </c:pt>
                <c:pt idx="3767">
                  <c:v>-19.000986666666599</c:v>
                </c:pt>
                <c:pt idx="3768">
                  <c:v>-18.860346666666601</c:v>
                </c:pt>
                <c:pt idx="3769">
                  <c:v>-18.872333333333302</c:v>
                </c:pt>
                <c:pt idx="3770">
                  <c:v>-19.131713333333298</c:v>
                </c:pt>
                <c:pt idx="3771">
                  <c:v>-19.033286666666601</c:v>
                </c:pt>
                <c:pt idx="3772">
                  <c:v>-18.845233333333301</c:v>
                </c:pt>
                <c:pt idx="3773">
                  <c:v>-18.957999999999998</c:v>
                </c:pt>
                <c:pt idx="3774">
                  <c:v>-19.228686666666601</c:v>
                </c:pt>
                <c:pt idx="3775">
                  <c:v>-19.3357866666666</c:v>
                </c:pt>
                <c:pt idx="3776">
                  <c:v>-19.4222933333333</c:v>
                </c:pt>
                <c:pt idx="3777">
                  <c:v>-19.047653333333301</c:v>
                </c:pt>
                <c:pt idx="3778">
                  <c:v>-19.100726666666599</c:v>
                </c:pt>
                <c:pt idx="3779">
                  <c:v>-19.421793333333301</c:v>
                </c:pt>
                <c:pt idx="3780">
                  <c:v>-19.4084133333333</c:v>
                </c:pt>
                <c:pt idx="3781">
                  <c:v>-19.183673333333299</c:v>
                </c:pt>
                <c:pt idx="3782">
                  <c:v>-19.143619999999999</c:v>
                </c:pt>
                <c:pt idx="3783">
                  <c:v>-19.3035866666666</c:v>
                </c:pt>
                <c:pt idx="3784">
                  <c:v>-19.441873333333302</c:v>
                </c:pt>
                <c:pt idx="3785">
                  <c:v>-19.4046666666666</c:v>
                </c:pt>
                <c:pt idx="3786">
                  <c:v>-19.498753333333301</c:v>
                </c:pt>
                <c:pt idx="3787">
                  <c:v>-19.595573333333299</c:v>
                </c:pt>
                <c:pt idx="3788">
                  <c:v>-19.408080000000002</c:v>
                </c:pt>
                <c:pt idx="3789">
                  <c:v>-19.4572933333333</c:v>
                </c:pt>
                <c:pt idx="3790">
                  <c:v>-19.2490666666666</c:v>
                </c:pt>
                <c:pt idx="3791">
                  <c:v>-19.374386666666599</c:v>
                </c:pt>
                <c:pt idx="3792">
                  <c:v>-19.093213333333299</c:v>
                </c:pt>
                <c:pt idx="3793">
                  <c:v>-19.080359999999999</c:v>
                </c:pt>
                <c:pt idx="3794">
                  <c:v>-19.1861066666666</c:v>
                </c:pt>
                <c:pt idx="3795">
                  <c:v>-18.9095333333333</c:v>
                </c:pt>
                <c:pt idx="3796">
                  <c:v>-19.001760000000001</c:v>
                </c:pt>
                <c:pt idx="3797">
                  <c:v>-19.205586666666601</c:v>
                </c:pt>
                <c:pt idx="3798">
                  <c:v>-19.322373333333299</c:v>
                </c:pt>
                <c:pt idx="3799">
                  <c:v>-19.017166666666601</c:v>
                </c:pt>
                <c:pt idx="3800">
                  <c:v>-18.964086666666599</c:v>
                </c:pt>
                <c:pt idx="3801">
                  <c:v>-18.9122733333333</c:v>
                </c:pt>
                <c:pt idx="3802">
                  <c:v>-18.7965466666666</c:v>
                </c:pt>
                <c:pt idx="3803">
                  <c:v>-18.653639999999999</c:v>
                </c:pt>
                <c:pt idx="3804">
                  <c:v>-18.967400000000001</c:v>
                </c:pt>
                <c:pt idx="3805">
                  <c:v>-19.135946666666602</c:v>
                </c:pt>
                <c:pt idx="3806">
                  <c:v>-19.207813333333299</c:v>
                </c:pt>
                <c:pt idx="3807">
                  <c:v>-19.190186666666602</c:v>
                </c:pt>
                <c:pt idx="3808">
                  <c:v>-19.0910466666666</c:v>
                </c:pt>
                <c:pt idx="3809">
                  <c:v>-19.169</c:v>
                </c:pt>
                <c:pt idx="3810">
                  <c:v>-19.3320333333333</c:v>
                </c:pt>
                <c:pt idx="3811">
                  <c:v>-19.504840000000002</c:v>
                </c:pt>
                <c:pt idx="3812">
                  <c:v>-19.4160066666666</c:v>
                </c:pt>
                <c:pt idx="3813">
                  <c:v>-19.537693333333301</c:v>
                </c:pt>
                <c:pt idx="3814">
                  <c:v>-19.501813333333299</c:v>
                </c:pt>
                <c:pt idx="3815">
                  <c:v>-19.181386666666601</c:v>
                </c:pt>
                <c:pt idx="3816">
                  <c:v>-19.405953333333301</c:v>
                </c:pt>
                <c:pt idx="3817">
                  <c:v>-19.308033333333299</c:v>
                </c:pt>
                <c:pt idx="3818">
                  <c:v>-19.064733333333301</c:v>
                </c:pt>
                <c:pt idx="3819">
                  <c:v>-19.180013333333299</c:v>
                </c:pt>
                <c:pt idx="3820">
                  <c:v>-19.117093333333301</c:v>
                </c:pt>
                <c:pt idx="3821">
                  <c:v>-19.389800000000001</c:v>
                </c:pt>
                <c:pt idx="3822">
                  <c:v>-19.2955266666666</c:v>
                </c:pt>
                <c:pt idx="3823">
                  <c:v>-19.3136466666666</c:v>
                </c:pt>
                <c:pt idx="3824">
                  <c:v>-19.1498666666666</c:v>
                </c:pt>
                <c:pt idx="3825">
                  <c:v>-19.217133333333301</c:v>
                </c:pt>
                <c:pt idx="3826">
                  <c:v>-19.27816</c:v>
                </c:pt>
                <c:pt idx="3827">
                  <c:v>-19.43582</c:v>
                </c:pt>
                <c:pt idx="3828">
                  <c:v>-19.60014</c:v>
                </c:pt>
                <c:pt idx="3829">
                  <c:v>-19.3263066666666</c:v>
                </c:pt>
                <c:pt idx="3830">
                  <c:v>-19.606766666666601</c:v>
                </c:pt>
                <c:pt idx="3831">
                  <c:v>-19.652566666666601</c:v>
                </c:pt>
                <c:pt idx="3832">
                  <c:v>-19.7117266666666</c:v>
                </c:pt>
                <c:pt idx="3833">
                  <c:v>-19.461126666666601</c:v>
                </c:pt>
                <c:pt idx="3834">
                  <c:v>-19.2301933333333</c:v>
                </c:pt>
                <c:pt idx="3835">
                  <c:v>-19.132206666666601</c:v>
                </c:pt>
                <c:pt idx="3836">
                  <c:v>-19.167459999999998</c:v>
                </c:pt>
                <c:pt idx="3837">
                  <c:v>-19.522953333333302</c:v>
                </c:pt>
                <c:pt idx="3838">
                  <c:v>-19.4998266666666</c:v>
                </c:pt>
                <c:pt idx="3839">
                  <c:v>-19.519020000000001</c:v>
                </c:pt>
                <c:pt idx="3840">
                  <c:v>-19.234786666666601</c:v>
                </c:pt>
                <c:pt idx="3841">
                  <c:v>-19.313880000000001</c:v>
                </c:pt>
                <c:pt idx="3842">
                  <c:v>-19.295300000000001</c:v>
                </c:pt>
                <c:pt idx="3843">
                  <c:v>-19.12574</c:v>
                </c:pt>
                <c:pt idx="3844">
                  <c:v>-19.107326666666602</c:v>
                </c:pt>
                <c:pt idx="3845">
                  <c:v>-19.045339999999999</c:v>
                </c:pt>
                <c:pt idx="3846">
                  <c:v>-19.152066666666599</c:v>
                </c:pt>
                <c:pt idx="3847">
                  <c:v>-19.378920000000001</c:v>
                </c:pt>
                <c:pt idx="3848">
                  <c:v>-19.505413333333301</c:v>
                </c:pt>
                <c:pt idx="3849">
                  <c:v>-19.50498</c:v>
                </c:pt>
                <c:pt idx="3850">
                  <c:v>-19.64818</c:v>
                </c:pt>
                <c:pt idx="3851">
                  <c:v>-19.969673333333301</c:v>
                </c:pt>
                <c:pt idx="3852">
                  <c:v>-19.674873333333299</c:v>
                </c:pt>
                <c:pt idx="3853">
                  <c:v>-19.56298</c:v>
                </c:pt>
                <c:pt idx="3854">
                  <c:v>-19.357340000000001</c:v>
                </c:pt>
                <c:pt idx="3855">
                  <c:v>-19.7270266666666</c:v>
                </c:pt>
                <c:pt idx="3856">
                  <c:v>-19.760000000000002</c:v>
                </c:pt>
                <c:pt idx="3857">
                  <c:v>-19.771039999999999</c:v>
                </c:pt>
                <c:pt idx="3858">
                  <c:v>-19.78886</c:v>
                </c:pt>
                <c:pt idx="3859">
                  <c:v>-19.877306666666598</c:v>
                </c:pt>
                <c:pt idx="3860">
                  <c:v>-19.870013333333301</c:v>
                </c:pt>
                <c:pt idx="3861">
                  <c:v>-19.75712</c:v>
                </c:pt>
                <c:pt idx="3862">
                  <c:v>-19.5669133333333</c:v>
                </c:pt>
                <c:pt idx="3863">
                  <c:v>-19.670639999999999</c:v>
                </c:pt>
                <c:pt idx="3864">
                  <c:v>-19.565073333333299</c:v>
                </c:pt>
                <c:pt idx="3865">
                  <c:v>-19.43824</c:v>
                </c:pt>
                <c:pt idx="3866">
                  <c:v>-19.474326666666599</c:v>
                </c:pt>
                <c:pt idx="3867">
                  <c:v>-19.2937466666666</c:v>
                </c:pt>
                <c:pt idx="3868">
                  <c:v>-19.341360000000002</c:v>
                </c:pt>
                <c:pt idx="3869">
                  <c:v>-19.523966666666599</c:v>
                </c:pt>
                <c:pt idx="3870">
                  <c:v>-19.51182</c:v>
                </c:pt>
                <c:pt idx="3871">
                  <c:v>-19.6144133333333</c:v>
                </c:pt>
                <c:pt idx="3872">
                  <c:v>-19.667286666666602</c:v>
                </c:pt>
                <c:pt idx="3873">
                  <c:v>-19.1938066666666</c:v>
                </c:pt>
                <c:pt idx="3874">
                  <c:v>-19.271986666666599</c:v>
                </c:pt>
                <c:pt idx="3875">
                  <c:v>-19.204440000000002</c:v>
                </c:pt>
                <c:pt idx="3876">
                  <c:v>-19.177146666666602</c:v>
                </c:pt>
                <c:pt idx="3877">
                  <c:v>-19.18656</c:v>
                </c:pt>
                <c:pt idx="3878">
                  <c:v>-19.540179999999999</c:v>
                </c:pt>
                <c:pt idx="3879">
                  <c:v>-19.589686666666601</c:v>
                </c:pt>
                <c:pt idx="3880">
                  <c:v>-19.580939999999998</c:v>
                </c:pt>
                <c:pt idx="3881">
                  <c:v>-19.735613333333301</c:v>
                </c:pt>
                <c:pt idx="3882">
                  <c:v>-19.5052666666666</c:v>
                </c:pt>
                <c:pt idx="3883">
                  <c:v>-19.63336</c:v>
                </c:pt>
                <c:pt idx="3884">
                  <c:v>-19.192799999999998</c:v>
                </c:pt>
                <c:pt idx="3885">
                  <c:v>-19.121860000000002</c:v>
                </c:pt>
                <c:pt idx="3886">
                  <c:v>-19.182453333333299</c:v>
                </c:pt>
                <c:pt idx="3887">
                  <c:v>-19.28772</c:v>
                </c:pt>
                <c:pt idx="3888">
                  <c:v>-19.330913333333299</c:v>
                </c:pt>
                <c:pt idx="3889">
                  <c:v>-19.368486666666598</c:v>
                </c:pt>
                <c:pt idx="3890">
                  <c:v>-19.229293333333299</c:v>
                </c:pt>
                <c:pt idx="3891">
                  <c:v>-19.011806666666601</c:v>
                </c:pt>
                <c:pt idx="3892">
                  <c:v>-19.054773333333301</c:v>
                </c:pt>
                <c:pt idx="3893">
                  <c:v>-19.145813333333301</c:v>
                </c:pt>
                <c:pt idx="3894">
                  <c:v>-19.157906666666602</c:v>
                </c:pt>
                <c:pt idx="3895">
                  <c:v>-18.937053333333299</c:v>
                </c:pt>
                <c:pt idx="3896">
                  <c:v>-19.031680000000001</c:v>
                </c:pt>
                <c:pt idx="3897">
                  <c:v>-19.257646666666599</c:v>
                </c:pt>
                <c:pt idx="3898">
                  <c:v>-19.2210933333333</c:v>
                </c:pt>
                <c:pt idx="3899">
                  <c:v>-18.8437666666666</c:v>
                </c:pt>
                <c:pt idx="3900">
                  <c:v>-19.187393333333301</c:v>
                </c:pt>
                <c:pt idx="3901">
                  <c:v>-19.047186666666601</c:v>
                </c:pt>
                <c:pt idx="3902">
                  <c:v>-18.983280000000001</c:v>
                </c:pt>
                <c:pt idx="3903">
                  <c:v>-19.181920000000002</c:v>
                </c:pt>
                <c:pt idx="3904">
                  <c:v>-18.8910666666666</c:v>
                </c:pt>
                <c:pt idx="3905">
                  <c:v>-18.733519999999999</c:v>
                </c:pt>
                <c:pt idx="3906">
                  <c:v>-19.024666666666601</c:v>
                </c:pt>
                <c:pt idx="3907">
                  <c:v>-19.052893333333301</c:v>
                </c:pt>
                <c:pt idx="3908">
                  <c:v>-19.1138333333333</c:v>
                </c:pt>
                <c:pt idx="3909">
                  <c:v>-19.0493533333333</c:v>
                </c:pt>
                <c:pt idx="3910">
                  <c:v>-19.3111933333333</c:v>
                </c:pt>
                <c:pt idx="3911">
                  <c:v>-19.44332</c:v>
                </c:pt>
                <c:pt idx="3912">
                  <c:v>-19.381326666666599</c:v>
                </c:pt>
                <c:pt idx="3913">
                  <c:v>-19.491620000000001</c:v>
                </c:pt>
                <c:pt idx="3914">
                  <c:v>-19.41018</c:v>
                </c:pt>
                <c:pt idx="3915">
                  <c:v>-19.62706</c:v>
                </c:pt>
                <c:pt idx="3916">
                  <c:v>-19.69492</c:v>
                </c:pt>
                <c:pt idx="3917">
                  <c:v>-19.712859999999999</c:v>
                </c:pt>
                <c:pt idx="3918">
                  <c:v>-19.469273333333302</c:v>
                </c:pt>
                <c:pt idx="3919">
                  <c:v>-19.4316866666666</c:v>
                </c:pt>
                <c:pt idx="3920">
                  <c:v>-19.58258</c:v>
                </c:pt>
                <c:pt idx="3921">
                  <c:v>-19.377513333333301</c:v>
                </c:pt>
                <c:pt idx="3922">
                  <c:v>-19.360600000000002</c:v>
                </c:pt>
                <c:pt idx="3923">
                  <c:v>-19.524286666666601</c:v>
                </c:pt>
                <c:pt idx="3924">
                  <c:v>-19.721346666666602</c:v>
                </c:pt>
                <c:pt idx="3925">
                  <c:v>-19.610939999999999</c:v>
                </c:pt>
                <c:pt idx="3926">
                  <c:v>-19.936319999999998</c:v>
                </c:pt>
                <c:pt idx="3927">
                  <c:v>-19.913979999999999</c:v>
                </c:pt>
                <c:pt idx="3928">
                  <c:v>-19.945873333333299</c:v>
                </c:pt>
                <c:pt idx="3929">
                  <c:v>-19.804026666666601</c:v>
                </c:pt>
                <c:pt idx="3930">
                  <c:v>-19.734020000000001</c:v>
                </c:pt>
                <c:pt idx="3931">
                  <c:v>-19.791820000000001</c:v>
                </c:pt>
                <c:pt idx="3932">
                  <c:v>-19.790780000000002</c:v>
                </c:pt>
                <c:pt idx="3933">
                  <c:v>-19.722519999999999</c:v>
                </c:pt>
                <c:pt idx="3934">
                  <c:v>-19.614640000000001</c:v>
                </c:pt>
                <c:pt idx="3935">
                  <c:v>-19.387893333333299</c:v>
                </c:pt>
                <c:pt idx="3936">
                  <c:v>-19.622499999999999</c:v>
                </c:pt>
                <c:pt idx="3937">
                  <c:v>-19.320653333333301</c:v>
                </c:pt>
                <c:pt idx="3938">
                  <c:v>-19.20656</c:v>
                </c:pt>
                <c:pt idx="3939">
                  <c:v>-19.412420000000001</c:v>
                </c:pt>
                <c:pt idx="3940">
                  <c:v>-19.644259999999999</c:v>
                </c:pt>
                <c:pt idx="3941">
                  <c:v>-19.466806666666599</c:v>
                </c:pt>
                <c:pt idx="3942">
                  <c:v>-19.460433333333299</c:v>
                </c:pt>
                <c:pt idx="3943">
                  <c:v>-19.330746666666599</c:v>
                </c:pt>
                <c:pt idx="3944">
                  <c:v>-19.338153333333299</c:v>
                </c:pt>
                <c:pt idx="3945">
                  <c:v>-19.371946666666599</c:v>
                </c:pt>
                <c:pt idx="3946">
                  <c:v>-19.598033333333301</c:v>
                </c:pt>
                <c:pt idx="3947">
                  <c:v>-19.630880000000001</c:v>
                </c:pt>
                <c:pt idx="3948">
                  <c:v>-19.651820000000001</c:v>
                </c:pt>
                <c:pt idx="3949">
                  <c:v>-19.774993333333299</c:v>
                </c:pt>
                <c:pt idx="3950">
                  <c:v>-19.375173333333301</c:v>
                </c:pt>
                <c:pt idx="3951">
                  <c:v>-19.598026666666598</c:v>
                </c:pt>
                <c:pt idx="3952">
                  <c:v>-19.691233333333301</c:v>
                </c:pt>
                <c:pt idx="3953">
                  <c:v>-19.878066666666601</c:v>
                </c:pt>
                <c:pt idx="3954">
                  <c:v>-19.720459999999999</c:v>
                </c:pt>
                <c:pt idx="3955">
                  <c:v>-19.389513333333301</c:v>
                </c:pt>
                <c:pt idx="3956">
                  <c:v>-19.3914266666666</c:v>
                </c:pt>
                <c:pt idx="3957">
                  <c:v>-19.33858</c:v>
                </c:pt>
                <c:pt idx="3958">
                  <c:v>-19.018646666666601</c:v>
                </c:pt>
                <c:pt idx="3959">
                  <c:v>-18.993686666666601</c:v>
                </c:pt>
                <c:pt idx="3960">
                  <c:v>-18.563793333333301</c:v>
                </c:pt>
                <c:pt idx="3961">
                  <c:v>-18.667860000000001</c:v>
                </c:pt>
                <c:pt idx="3962">
                  <c:v>-18.632926666666599</c:v>
                </c:pt>
                <c:pt idx="3963">
                  <c:v>-19.242926666666602</c:v>
                </c:pt>
                <c:pt idx="3964">
                  <c:v>-19.314419999999998</c:v>
                </c:pt>
                <c:pt idx="3965">
                  <c:v>-19.33766</c:v>
                </c:pt>
                <c:pt idx="3966">
                  <c:v>-19.3833533333333</c:v>
                </c:pt>
                <c:pt idx="3967">
                  <c:v>-19.082239999999999</c:v>
                </c:pt>
                <c:pt idx="3968">
                  <c:v>-19.209706666666602</c:v>
                </c:pt>
                <c:pt idx="3969">
                  <c:v>-19.176400000000001</c:v>
                </c:pt>
                <c:pt idx="3970">
                  <c:v>-19.130279999999999</c:v>
                </c:pt>
                <c:pt idx="3971">
                  <c:v>-18.922280000000001</c:v>
                </c:pt>
                <c:pt idx="3972">
                  <c:v>-19.3065866666666</c:v>
                </c:pt>
                <c:pt idx="3973">
                  <c:v>-19.279640000000001</c:v>
                </c:pt>
                <c:pt idx="3974">
                  <c:v>-19.212693333333299</c:v>
                </c:pt>
                <c:pt idx="3975">
                  <c:v>-19.14818</c:v>
                </c:pt>
                <c:pt idx="3976">
                  <c:v>-19.208966666666601</c:v>
                </c:pt>
                <c:pt idx="3977">
                  <c:v>-19.083846666666599</c:v>
                </c:pt>
                <c:pt idx="3978">
                  <c:v>-19.047219999999999</c:v>
                </c:pt>
                <c:pt idx="3979">
                  <c:v>-18.995940000000001</c:v>
                </c:pt>
                <c:pt idx="3980">
                  <c:v>-19.129259999999999</c:v>
                </c:pt>
                <c:pt idx="3981">
                  <c:v>-19.0552733333333</c:v>
                </c:pt>
                <c:pt idx="3982">
                  <c:v>-19.167026666666601</c:v>
                </c:pt>
                <c:pt idx="3983">
                  <c:v>-19.066093333333299</c:v>
                </c:pt>
                <c:pt idx="3984">
                  <c:v>-19.432506666666601</c:v>
                </c:pt>
                <c:pt idx="3985">
                  <c:v>-19.3302533333333</c:v>
                </c:pt>
                <c:pt idx="3986">
                  <c:v>-19.4087866666666</c:v>
                </c:pt>
                <c:pt idx="3987">
                  <c:v>-19.62238</c:v>
                </c:pt>
                <c:pt idx="3988">
                  <c:v>-19.5865266666666</c:v>
                </c:pt>
                <c:pt idx="3989">
                  <c:v>-19.828906666666601</c:v>
                </c:pt>
                <c:pt idx="3990">
                  <c:v>-19.93544</c:v>
                </c:pt>
                <c:pt idx="3991">
                  <c:v>-19.688666666666599</c:v>
                </c:pt>
                <c:pt idx="3992">
                  <c:v>-19.800360000000001</c:v>
                </c:pt>
                <c:pt idx="3993">
                  <c:v>-19.633346666666601</c:v>
                </c:pt>
                <c:pt idx="3994">
                  <c:v>-19.8842933333333</c:v>
                </c:pt>
                <c:pt idx="3995">
                  <c:v>-19.8109933333333</c:v>
                </c:pt>
                <c:pt idx="3996">
                  <c:v>-19.69248</c:v>
                </c:pt>
                <c:pt idx="3997">
                  <c:v>-19.864380000000001</c:v>
                </c:pt>
                <c:pt idx="3998">
                  <c:v>-19.790659999999999</c:v>
                </c:pt>
                <c:pt idx="3999">
                  <c:v>-19.567813333333302</c:v>
                </c:pt>
                <c:pt idx="4000">
                  <c:v>-19.861979999999999</c:v>
                </c:pt>
                <c:pt idx="4001">
                  <c:v>-19.73452</c:v>
                </c:pt>
                <c:pt idx="4002">
                  <c:v>-19.572013333333299</c:v>
                </c:pt>
                <c:pt idx="4003">
                  <c:v>-19.681039999999999</c:v>
                </c:pt>
                <c:pt idx="4004">
                  <c:v>-19.504519999999999</c:v>
                </c:pt>
                <c:pt idx="4005">
                  <c:v>-19.543220000000002</c:v>
                </c:pt>
                <c:pt idx="4006">
                  <c:v>-19.650639999999999</c:v>
                </c:pt>
                <c:pt idx="4007">
                  <c:v>-19.603619999999999</c:v>
                </c:pt>
                <c:pt idx="4008">
                  <c:v>-19.554486666666602</c:v>
                </c:pt>
                <c:pt idx="4009">
                  <c:v>-19.508513333333301</c:v>
                </c:pt>
                <c:pt idx="4010">
                  <c:v>-19.3617666666666</c:v>
                </c:pt>
                <c:pt idx="4011">
                  <c:v>-19.541599999999999</c:v>
                </c:pt>
                <c:pt idx="4012">
                  <c:v>-19.67474</c:v>
                </c:pt>
                <c:pt idx="4013">
                  <c:v>-19.474246666666598</c:v>
                </c:pt>
                <c:pt idx="4014">
                  <c:v>-19.353673333333301</c:v>
                </c:pt>
                <c:pt idx="4015">
                  <c:v>-19.257813333333299</c:v>
                </c:pt>
                <c:pt idx="4016">
                  <c:v>-19.404160000000001</c:v>
                </c:pt>
                <c:pt idx="4017">
                  <c:v>-19.544060000000002</c:v>
                </c:pt>
                <c:pt idx="4018">
                  <c:v>-19.383866666666599</c:v>
                </c:pt>
                <c:pt idx="4019">
                  <c:v>-19.3059333333333</c:v>
                </c:pt>
                <c:pt idx="4020">
                  <c:v>-19.198139999999999</c:v>
                </c:pt>
                <c:pt idx="4021">
                  <c:v>-19.32734</c:v>
                </c:pt>
                <c:pt idx="4022">
                  <c:v>-19.33672</c:v>
                </c:pt>
                <c:pt idx="4023">
                  <c:v>-19.388286666666598</c:v>
                </c:pt>
                <c:pt idx="4024">
                  <c:v>-19.4471866666666</c:v>
                </c:pt>
                <c:pt idx="4025">
                  <c:v>-19.564153333333302</c:v>
                </c:pt>
                <c:pt idx="4026">
                  <c:v>-19.384899999999998</c:v>
                </c:pt>
                <c:pt idx="4027">
                  <c:v>-19.381799999999998</c:v>
                </c:pt>
                <c:pt idx="4028">
                  <c:v>-19.519553333333299</c:v>
                </c:pt>
                <c:pt idx="4029">
                  <c:v>-19.683906666666601</c:v>
                </c:pt>
                <c:pt idx="4030">
                  <c:v>-19.547353333333302</c:v>
                </c:pt>
                <c:pt idx="4031">
                  <c:v>-19.655566666666601</c:v>
                </c:pt>
                <c:pt idx="4032">
                  <c:v>-19.661280000000001</c:v>
                </c:pt>
                <c:pt idx="4033">
                  <c:v>-19.635266666666599</c:v>
                </c:pt>
                <c:pt idx="4034">
                  <c:v>-19.742653333333301</c:v>
                </c:pt>
                <c:pt idx="4035">
                  <c:v>-19.794986666666599</c:v>
                </c:pt>
                <c:pt idx="4036">
                  <c:v>-19.59468</c:v>
                </c:pt>
                <c:pt idx="4037">
                  <c:v>-19.194766666666599</c:v>
                </c:pt>
                <c:pt idx="4038">
                  <c:v>-19.492386666666601</c:v>
                </c:pt>
                <c:pt idx="4039">
                  <c:v>-19.425633333333298</c:v>
                </c:pt>
                <c:pt idx="4040">
                  <c:v>-19.444846666666599</c:v>
                </c:pt>
                <c:pt idx="4041">
                  <c:v>-19.577113333333301</c:v>
                </c:pt>
                <c:pt idx="4042">
                  <c:v>-19.546800000000001</c:v>
                </c:pt>
                <c:pt idx="4043">
                  <c:v>-19.6561533333333</c:v>
                </c:pt>
                <c:pt idx="4044">
                  <c:v>-19.5630666666666</c:v>
                </c:pt>
                <c:pt idx="4045">
                  <c:v>-19.6328</c:v>
                </c:pt>
                <c:pt idx="4046">
                  <c:v>-19.447766666666599</c:v>
                </c:pt>
                <c:pt idx="4047">
                  <c:v>-19.367066666666599</c:v>
                </c:pt>
                <c:pt idx="4048">
                  <c:v>-19.4209</c:v>
                </c:pt>
                <c:pt idx="4049">
                  <c:v>-19.319793333333301</c:v>
                </c:pt>
                <c:pt idx="4050">
                  <c:v>-19.669</c:v>
                </c:pt>
                <c:pt idx="4051">
                  <c:v>-19.911819999999999</c:v>
                </c:pt>
                <c:pt idx="4052">
                  <c:v>-19.776693333333299</c:v>
                </c:pt>
                <c:pt idx="4053">
                  <c:v>-19.576073333333301</c:v>
                </c:pt>
                <c:pt idx="4054">
                  <c:v>-19.306173333333302</c:v>
                </c:pt>
                <c:pt idx="4055">
                  <c:v>-19.739106666666601</c:v>
                </c:pt>
                <c:pt idx="4056">
                  <c:v>-19.88364</c:v>
                </c:pt>
                <c:pt idx="4057">
                  <c:v>-19.990293333333302</c:v>
                </c:pt>
                <c:pt idx="4058">
                  <c:v>-20.162179999999999</c:v>
                </c:pt>
                <c:pt idx="4059">
                  <c:v>-20.06324</c:v>
                </c:pt>
                <c:pt idx="4060">
                  <c:v>-20.062919999999998</c:v>
                </c:pt>
                <c:pt idx="4061">
                  <c:v>-20.14554</c:v>
                </c:pt>
                <c:pt idx="4062">
                  <c:v>-20.169926666666601</c:v>
                </c:pt>
                <c:pt idx="4063">
                  <c:v>-20.225666666666601</c:v>
                </c:pt>
                <c:pt idx="4064">
                  <c:v>-20.1112133333333</c:v>
                </c:pt>
                <c:pt idx="4065">
                  <c:v>-20.045459999999999</c:v>
                </c:pt>
                <c:pt idx="4066">
                  <c:v>-19.884706666666599</c:v>
                </c:pt>
                <c:pt idx="4067">
                  <c:v>-19.982939999999999</c:v>
                </c:pt>
                <c:pt idx="4068">
                  <c:v>-19.813273333333299</c:v>
                </c:pt>
                <c:pt idx="4069">
                  <c:v>-19.849413333333299</c:v>
                </c:pt>
                <c:pt idx="4070">
                  <c:v>-20.281013333333298</c:v>
                </c:pt>
                <c:pt idx="4071">
                  <c:v>-9.3854066666666593</c:v>
                </c:pt>
                <c:pt idx="4072" formatCode="0.00E+00">
                  <c:v>-6.8000000000000005E-4</c:v>
                </c:pt>
                <c:pt idx="4073">
                  <c:v>-16.721900000000002</c:v>
                </c:pt>
                <c:pt idx="4074">
                  <c:v>-19.92924</c:v>
                </c:pt>
                <c:pt idx="4075">
                  <c:v>-19.805113333333299</c:v>
                </c:pt>
                <c:pt idx="4076">
                  <c:v>-19.698640000000001</c:v>
                </c:pt>
                <c:pt idx="4077">
                  <c:v>-20.178093333333301</c:v>
                </c:pt>
                <c:pt idx="4078">
                  <c:v>-20.1083933333333</c:v>
                </c:pt>
                <c:pt idx="4079">
                  <c:v>-20.1883666666666</c:v>
                </c:pt>
                <c:pt idx="4080">
                  <c:v>-20.05734</c:v>
                </c:pt>
                <c:pt idx="4081">
                  <c:v>-19.900939999999999</c:v>
                </c:pt>
                <c:pt idx="4082">
                  <c:v>-19.890666666666601</c:v>
                </c:pt>
                <c:pt idx="4083">
                  <c:v>-19.916499999999999</c:v>
                </c:pt>
                <c:pt idx="4084">
                  <c:v>-19.8532266666666</c:v>
                </c:pt>
                <c:pt idx="4085">
                  <c:v>-19.605266666666601</c:v>
                </c:pt>
                <c:pt idx="4086">
                  <c:v>-19.562360000000002</c:v>
                </c:pt>
                <c:pt idx="4087">
                  <c:v>-19.827953333333301</c:v>
                </c:pt>
                <c:pt idx="4088">
                  <c:v>-19.6352333333333</c:v>
                </c:pt>
                <c:pt idx="4089">
                  <c:v>-19.749766666666599</c:v>
                </c:pt>
                <c:pt idx="4090">
                  <c:v>-19.620866666666601</c:v>
                </c:pt>
                <c:pt idx="4091">
                  <c:v>-19.8310933333333</c:v>
                </c:pt>
                <c:pt idx="4092">
                  <c:v>-19.872906666666601</c:v>
                </c:pt>
                <c:pt idx="4093">
                  <c:v>-19.693546666666599</c:v>
                </c:pt>
                <c:pt idx="4094">
                  <c:v>-19.819526666666601</c:v>
                </c:pt>
                <c:pt idx="4095">
                  <c:v>-19.9158333333333</c:v>
                </c:pt>
                <c:pt idx="4096">
                  <c:v>-19.668706666666601</c:v>
                </c:pt>
                <c:pt idx="4097">
                  <c:v>-19.5524733333333</c:v>
                </c:pt>
                <c:pt idx="4098">
                  <c:v>-19.488166666666601</c:v>
                </c:pt>
                <c:pt idx="4099">
                  <c:v>-19.389433333333301</c:v>
                </c:pt>
                <c:pt idx="4100">
                  <c:v>-19.343126666666599</c:v>
                </c:pt>
                <c:pt idx="4101">
                  <c:v>-19.7102133333333</c:v>
                </c:pt>
                <c:pt idx="4102">
                  <c:v>-19.385313333333301</c:v>
                </c:pt>
                <c:pt idx="4103">
                  <c:v>-19.419319999999999</c:v>
                </c:pt>
                <c:pt idx="4104">
                  <c:v>-19.464293333333298</c:v>
                </c:pt>
                <c:pt idx="4105">
                  <c:v>-19.551733333333299</c:v>
                </c:pt>
                <c:pt idx="4106">
                  <c:v>-19.5768533333333</c:v>
                </c:pt>
                <c:pt idx="4107">
                  <c:v>-19.297000000000001</c:v>
                </c:pt>
                <c:pt idx="4108">
                  <c:v>-19.37238</c:v>
                </c:pt>
                <c:pt idx="4109">
                  <c:v>-19.018753333333301</c:v>
                </c:pt>
                <c:pt idx="4110">
                  <c:v>-19.1000533333333</c:v>
                </c:pt>
                <c:pt idx="4111">
                  <c:v>-18.96358</c:v>
                </c:pt>
                <c:pt idx="4112">
                  <c:v>-18.739613333333299</c:v>
                </c:pt>
                <c:pt idx="4113">
                  <c:v>-18.775220000000001</c:v>
                </c:pt>
                <c:pt idx="4114">
                  <c:v>-18.472000000000001</c:v>
                </c:pt>
                <c:pt idx="4115">
                  <c:v>2.7266666666666599E-2</c:v>
                </c:pt>
                <c:pt idx="4116">
                  <c:v>2.5413333333333302E-2</c:v>
                </c:pt>
                <c:pt idx="4117">
                  <c:v>-17.6486466666666</c:v>
                </c:pt>
                <c:pt idx="4118">
                  <c:v>-18.91864</c:v>
                </c:pt>
                <c:pt idx="4119">
                  <c:v>-18.795553333333299</c:v>
                </c:pt>
                <c:pt idx="4120">
                  <c:v>-18.9344</c:v>
                </c:pt>
                <c:pt idx="4121">
                  <c:v>-18.808613333333302</c:v>
                </c:pt>
                <c:pt idx="4122">
                  <c:v>-18.517600000000002</c:v>
                </c:pt>
                <c:pt idx="4123">
                  <c:v>-18.637519999999999</c:v>
                </c:pt>
                <c:pt idx="4124">
                  <c:v>-18.92042</c:v>
                </c:pt>
                <c:pt idx="4125">
                  <c:v>-18.9268933333333</c:v>
                </c:pt>
                <c:pt idx="4126">
                  <c:v>-18.941659999999999</c:v>
                </c:pt>
                <c:pt idx="4127">
                  <c:v>-18.892426666666601</c:v>
                </c:pt>
                <c:pt idx="4128">
                  <c:v>-18.852160000000001</c:v>
                </c:pt>
                <c:pt idx="4129">
                  <c:v>-18.853726666666599</c:v>
                </c:pt>
                <c:pt idx="4130">
                  <c:v>-18.9071933333333</c:v>
                </c:pt>
                <c:pt idx="4131">
                  <c:v>-18.738326666666602</c:v>
                </c:pt>
                <c:pt idx="4132">
                  <c:v>-18.862359999999999</c:v>
                </c:pt>
                <c:pt idx="4133">
                  <c:v>-18.8722866666666</c:v>
                </c:pt>
                <c:pt idx="4134">
                  <c:v>-18.77196</c:v>
                </c:pt>
                <c:pt idx="4135">
                  <c:v>-18.973773333333298</c:v>
                </c:pt>
                <c:pt idx="4136">
                  <c:v>-18.965579999999999</c:v>
                </c:pt>
                <c:pt idx="4137">
                  <c:v>-18.903586666666602</c:v>
                </c:pt>
                <c:pt idx="4138">
                  <c:v>-19.036660000000001</c:v>
                </c:pt>
                <c:pt idx="4139">
                  <c:v>-19.001180000000002</c:v>
                </c:pt>
                <c:pt idx="4140">
                  <c:v>-19.049779999999998</c:v>
                </c:pt>
                <c:pt idx="4141">
                  <c:v>-18.878126666666599</c:v>
                </c:pt>
                <c:pt idx="4142">
                  <c:v>-18.927993333333301</c:v>
                </c:pt>
                <c:pt idx="4143">
                  <c:v>-19.127413333333301</c:v>
                </c:pt>
                <c:pt idx="4144">
                  <c:v>-19.022373333333299</c:v>
                </c:pt>
                <c:pt idx="4145">
                  <c:v>-18.991060000000001</c:v>
                </c:pt>
                <c:pt idx="4146">
                  <c:v>-18.906359999999999</c:v>
                </c:pt>
                <c:pt idx="4147">
                  <c:v>-19.074839999999998</c:v>
                </c:pt>
                <c:pt idx="4148">
                  <c:v>-18.913526666666598</c:v>
                </c:pt>
                <c:pt idx="4149">
                  <c:v>-18.907713333333302</c:v>
                </c:pt>
                <c:pt idx="4150">
                  <c:v>-18.921206666666599</c:v>
                </c:pt>
                <c:pt idx="4151">
                  <c:v>-18.972713333333299</c:v>
                </c:pt>
                <c:pt idx="4152">
                  <c:v>-19.17022</c:v>
                </c:pt>
                <c:pt idx="4153">
                  <c:v>-19.170120000000001</c:v>
                </c:pt>
                <c:pt idx="4154">
                  <c:v>-19.0817466666666</c:v>
                </c:pt>
                <c:pt idx="4155">
                  <c:v>-19.160019999999999</c:v>
                </c:pt>
                <c:pt idx="4156">
                  <c:v>-18.969573333333301</c:v>
                </c:pt>
                <c:pt idx="4157">
                  <c:v>-19.078800000000001</c:v>
                </c:pt>
                <c:pt idx="4158">
                  <c:v>-19.10162</c:v>
                </c:pt>
                <c:pt idx="4159">
                  <c:v>-19.0482333333333</c:v>
                </c:pt>
                <c:pt idx="4160">
                  <c:v>-18.987359999999999</c:v>
                </c:pt>
                <c:pt idx="4161">
                  <c:v>-19.153120000000001</c:v>
                </c:pt>
                <c:pt idx="4162">
                  <c:v>-19.082066666666599</c:v>
                </c:pt>
                <c:pt idx="4163">
                  <c:v>-18.929566666666599</c:v>
                </c:pt>
                <c:pt idx="4164">
                  <c:v>-18.966819999999998</c:v>
                </c:pt>
                <c:pt idx="4165">
                  <c:v>-18.990266666666599</c:v>
                </c:pt>
                <c:pt idx="4166">
                  <c:v>-18.909706666666601</c:v>
                </c:pt>
                <c:pt idx="4167">
                  <c:v>-12.502513333333299</c:v>
                </c:pt>
                <c:pt idx="4168">
                  <c:v>1.4400000000000001E-3</c:v>
                </c:pt>
                <c:pt idx="4169">
                  <c:v>5.8933333333333303E-3</c:v>
                </c:pt>
                <c:pt idx="4170">
                  <c:v>5.9733333333333296E-3</c:v>
                </c:pt>
                <c:pt idx="4171">
                  <c:v>-2.2699400000000001</c:v>
                </c:pt>
                <c:pt idx="4172">
                  <c:v>-18.166360000000001</c:v>
                </c:pt>
                <c:pt idx="4173">
                  <c:v>-18.1137533333333</c:v>
                </c:pt>
                <c:pt idx="4174">
                  <c:v>-18.027439999999999</c:v>
                </c:pt>
                <c:pt idx="4175">
                  <c:v>-18.063753333333299</c:v>
                </c:pt>
                <c:pt idx="4176">
                  <c:v>-17.927153333333301</c:v>
                </c:pt>
                <c:pt idx="4177">
                  <c:v>-17.819220000000001</c:v>
                </c:pt>
                <c:pt idx="4178">
                  <c:v>-17.9131933333333</c:v>
                </c:pt>
                <c:pt idx="4179">
                  <c:v>-17.8916</c:v>
                </c:pt>
                <c:pt idx="4180">
                  <c:v>-17.923500000000001</c:v>
                </c:pt>
                <c:pt idx="4181">
                  <c:v>-17.8082933333333</c:v>
                </c:pt>
                <c:pt idx="4182">
                  <c:v>-17.548366666666599</c:v>
                </c:pt>
                <c:pt idx="4183">
                  <c:v>-17.624033333333301</c:v>
                </c:pt>
                <c:pt idx="4184">
                  <c:v>-17.653386666666599</c:v>
                </c:pt>
                <c:pt idx="4185">
                  <c:v>-17.0671133333333</c:v>
                </c:pt>
                <c:pt idx="4186">
                  <c:v>-16.630873333333302</c:v>
                </c:pt>
                <c:pt idx="4187">
                  <c:v>-16.7864</c:v>
                </c:pt>
                <c:pt idx="4188">
                  <c:v>-16.976559999999999</c:v>
                </c:pt>
                <c:pt idx="4189">
                  <c:v>-17.178346666666599</c:v>
                </c:pt>
                <c:pt idx="4190">
                  <c:v>-16.8508</c:v>
                </c:pt>
                <c:pt idx="4191">
                  <c:v>-16.7751666666666</c:v>
                </c:pt>
                <c:pt idx="4192">
                  <c:v>-17.265666666666601</c:v>
                </c:pt>
                <c:pt idx="4193">
                  <c:v>-17.089880000000001</c:v>
                </c:pt>
                <c:pt idx="4194">
                  <c:v>-16.860213333333299</c:v>
                </c:pt>
                <c:pt idx="4195">
                  <c:v>-17.175746666666601</c:v>
                </c:pt>
                <c:pt idx="4196">
                  <c:v>-17.298453333333299</c:v>
                </c:pt>
                <c:pt idx="4197">
                  <c:v>-17.314553333333301</c:v>
                </c:pt>
                <c:pt idx="4198">
                  <c:v>-17.425606666666599</c:v>
                </c:pt>
                <c:pt idx="4199">
                  <c:v>-17.360166666666601</c:v>
                </c:pt>
                <c:pt idx="4200">
                  <c:v>-17.28332</c:v>
                </c:pt>
                <c:pt idx="4201">
                  <c:v>-17.109220000000001</c:v>
                </c:pt>
                <c:pt idx="4202">
                  <c:v>-17.08456</c:v>
                </c:pt>
                <c:pt idx="4203">
                  <c:v>-16.577286666666598</c:v>
                </c:pt>
                <c:pt idx="4204">
                  <c:v>-16.548539999999999</c:v>
                </c:pt>
                <c:pt idx="4205">
                  <c:v>-16.586386666666598</c:v>
                </c:pt>
                <c:pt idx="4206">
                  <c:v>-16.517433333333301</c:v>
                </c:pt>
                <c:pt idx="4207">
                  <c:v>-16.834779999999999</c:v>
                </c:pt>
                <c:pt idx="4208">
                  <c:v>-16.910900000000002</c:v>
                </c:pt>
                <c:pt idx="4209">
                  <c:v>-16.743079999999999</c:v>
                </c:pt>
                <c:pt idx="4210">
                  <c:v>-16.999326666666601</c:v>
                </c:pt>
                <c:pt idx="4211">
                  <c:v>-17.490493333333301</c:v>
                </c:pt>
                <c:pt idx="4212">
                  <c:v>-17.794799999999999</c:v>
                </c:pt>
                <c:pt idx="4213">
                  <c:v>-18.276713333333301</c:v>
                </c:pt>
                <c:pt idx="4214">
                  <c:v>-18.3845733333333</c:v>
                </c:pt>
                <c:pt idx="4215">
                  <c:v>-18.273973333333299</c:v>
                </c:pt>
                <c:pt idx="4216">
                  <c:v>-14.890513333333301</c:v>
                </c:pt>
                <c:pt idx="4217">
                  <c:v>-5.7623466666666596</c:v>
                </c:pt>
                <c:pt idx="4218">
                  <c:v>-16.97344</c:v>
                </c:pt>
                <c:pt idx="4219">
                  <c:v>-12.9976066666666</c:v>
                </c:pt>
                <c:pt idx="4220">
                  <c:v>-11.8665666666666</c:v>
                </c:pt>
                <c:pt idx="4221">
                  <c:v>1.37533333333333E-2</c:v>
                </c:pt>
                <c:pt idx="4222">
                  <c:v>-8.3269266666666599</c:v>
                </c:pt>
                <c:pt idx="4223">
                  <c:v>-3.5076733333333299</c:v>
                </c:pt>
                <c:pt idx="4224">
                  <c:v>-1.8087933333333299</c:v>
                </c:pt>
                <c:pt idx="4225">
                  <c:v>-17.36524</c:v>
                </c:pt>
                <c:pt idx="4226">
                  <c:v>-17.434533333333299</c:v>
                </c:pt>
                <c:pt idx="4227">
                  <c:v>-2.7073200000000002</c:v>
                </c:pt>
                <c:pt idx="4228">
                  <c:v>-7.3128399999999996</c:v>
                </c:pt>
                <c:pt idx="4229">
                  <c:v>-17.362566666666599</c:v>
                </c:pt>
                <c:pt idx="4230">
                  <c:v>-17.099366666666601</c:v>
                </c:pt>
                <c:pt idx="4231">
                  <c:v>-16.901973333333299</c:v>
                </c:pt>
                <c:pt idx="4232">
                  <c:v>-17.159839999999999</c:v>
                </c:pt>
                <c:pt idx="4233">
                  <c:v>-17.581693333333298</c:v>
                </c:pt>
                <c:pt idx="4234">
                  <c:v>-17.560653543307001</c:v>
                </c:pt>
                <c:pt idx="4235">
                  <c:v>-17.646186046511598</c:v>
                </c:pt>
                <c:pt idx="4236">
                  <c:v>-18.016179999999999</c:v>
                </c:pt>
                <c:pt idx="4237">
                  <c:v>-17.978026666666601</c:v>
                </c:pt>
                <c:pt idx="4238">
                  <c:v>-17.975766666666601</c:v>
                </c:pt>
                <c:pt idx="4239">
                  <c:v>-17.704753333333301</c:v>
                </c:pt>
                <c:pt idx="4240">
                  <c:v>-17.7326466666666</c:v>
                </c:pt>
                <c:pt idx="4241">
                  <c:v>-17.720759999999999</c:v>
                </c:pt>
                <c:pt idx="4242">
                  <c:v>-17.792393333333301</c:v>
                </c:pt>
                <c:pt idx="4243">
                  <c:v>-17.72024</c:v>
                </c:pt>
                <c:pt idx="4244">
                  <c:v>-17.905386666666601</c:v>
                </c:pt>
                <c:pt idx="4245">
                  <c:v>-18.09582</c:v>
                </c:pt>
                <c:pt idx="4246">
                  <c:v>-17.805993333333301</c:v>
                </c:pt>
                <c:pt idx="4247">
                  <c:v>-18.129553333333298</c:v>
                </c:pt>
                <c:pt idx="4248">
                  <c:v>-18.035966666666599</c:v>
                </c:pt>
                <c:pt idx="4249">
                  <c:v>-18.296980000000001</c:v>
                </c:pt>
                <c:pt idx="4250">
                  <c:v>-18.0822266666666</c:v>
                </c:pt>
                <c:pt idx="4251">
                  <c:v>-18.095300000000002</c:v>
                </c:pt>
                <c:pt idx="4252">
                  <c:v>-17.894913333333299</c:v>
                </c:pt>
                <c:pt idx="4253">
                  <c:v>-18.1588933333333</c:v>
                </c:pt>
                <c:pt idx="4254">
                  <c:v>-18.304493333333301</c:v>
                </c:pt>
                <c:pt idx="4255">
                  <c:v>-18.154606666666599</c:v>
                </c:pt>
                <c:pt idx="4256">
                  <c:v>-17.813673333333298</c:v>
                </c:pt>
                <c:pt idx="4257">
                  <c:v>-18.101753333333299</c:v>
                </c:pt>
                <c:pt idx="4258">
                  <c:v>-18.104780000000002</c:v>
                </c:pt>
                <c:pt idx="4259">
                  <c:v>-18.185453333333299</c:v>
                </c:pt>
                <c:pt idx="4260">
                  <c:v>-18.0539533333333</c:v>
                </c:pt>
                <c:pt idx="4261">
                  <c:v>-17.682453333333299</c:v>
                </c:pt>
                <c:pt idx="4262">
                  <c:v>-17.655866666666601</c:v>
                </c:pt>
                <c:pt idx="4263">
                  <c:v>-18.0658733333333</c:v>
                </c:pt>
                <c:pt idx="4264">
                  <c:v>-17.9317933333333</c:v>
                </c:pt>
                <c:pt idx="4265">
                  <c:v>-18.11046</c:v>
                </c:pt>
                <c:pt idx="4266">
                  <c:v>-17.8590533333333</c:v>
                </c:pt>
                <c:pt idx="4267">
                  <c:v>-18.00506</c:v>
                </c:pt>
                <c:pt idx="4268">
                  <c:v>-17.7821066666666</c:v>
                </c:pt>
                <c:pt idx="4269">
                  <c:v>-17.672713333333299</c:v>
                </c:pt>
                <c:pt idx="4270">
                  <c:v>-17.174140000000001</c:v>
                </c:pt>
                <c:pt idx="4271">
                  <c:v>-17.6459266666666</c:v>
                </c:pt>
                <c:pt idx="4272">
                  <c:v>-17.437533333333299</c:v>
                </c:pt>
                <c:pt idx="4273">
                  <c:v>-17.652806666666599</c:v>
                </c:pt>
                <c:pt idx="4274">
                  <c:v>-17.544653333333301</c:v>
                </c:pt>
                <c:pt idx="4275">
                  <c:v>-17.494713333333301</c:v>
                </c:pt>
                <c:pt idx="4276">
                  <c:v>-17.632639999999999</c:v>
                </c:pt>
                <c:pt idx="4277">
                  <c:v>-17.640746666666601</c:v>
                </c:pt>
                <c:pt idx="4278">
                  <c:v>-17.490259999999999</c:v>
                </c:pt>
                <c:pt idx="4279">
                  <c:v>-17.9560066666666</c:v>
                </c:pt>
                <c:pt idx="4280">
                  <c:v>-17.7422266666666</c:v>
                </c:pt>
                <c:pt idx="4281">
                  <c:v>-17.320926666666601</c:v>
                </c:pt>
                <c:pt idx="4282">
                  <c:v>-17.770166666666601</c:v>
                </c:pt>
                <c:pt idx="4283">
                  <c:v>-17.478439999999999</c:v>
                </c:pt>
                <c:pt idx="4284">
                  <c:v>-17.5985333333333</c:v>
                </c:pt>
                <c:pt idx="4285">
                  <c:v>-17.7149066666666</c:v>
                </c:pt>
                <c:pt idx="4286">
                  <c:v>-17.749980000000001</c:v>
                </c:pt>
                <c:pt idx="4287">
                  <c:v>-17.597480000000001</c:v>
                </c:pt>
                <c:pt idx="4288">
                  <c:v>-17.6908733333333</c:v>
                </c:pt>
                <c:pt idx="4289">
                  <c:v>-17.7364066666666</c:v>
                </c:pt>
                <c:pt idx="4290">
                  <c:v>-17.528193333333299</c:v>
                </c:pt>
                <c:pt idx="4291">
                  <c:v>-17.537700000000001</c:v>
                </c:pt>
                <c:pt idx="4292">
                  <c:v>-14.718226666666601</c:v>
                </c:pt>
                <c:pt idx="4293">
                  <c:v>2.0873333333333299E-2</c:v>
                </c:pt>
                <c:pt idx="4294">
                  <c:v>-5.8599999999999998E-3</c:v>
                </c:pt>
                <c:pt idx="4295">
                  <c:v>1.08666666666666E-3</c:v>
                </c:pt>
                <c:pt idx="4296">
                  <c:v>2.1866666666666601E-3</c:v>
                </c:pt>
                <c:pt idx="4297">
                  <c:v>-6.1213666666666597</c:v>
                </c:pt>
                <c:pt idx="4298">
                  <c:v>-11.492620000000001</c:v>
                </c:pt>
                <c:pt idx="4299">
                  <c:v>-0.33496666666666602</c:v>
                </c:pt>
                <c:pt idx="4300">
                  <c:v>-16.293233333333301</c:v>
                </c:pt>
                <c:pt idx="4301">
                  <c:v>-17.6772866666666</c:v>
                </c:pt>
                <c:pt idx="4302">
                  <c:v>-17.3418866666666</c:v>
                </c:pt>
                <c:pt idx="4303">
                  <c:v>-17.477039999999999</c:v>
                </c:pt>
                <c:pt idx="4304">
                  <c:v>-17.290959999999998</c:v>
                </c:pt>
                <c:pt idx="4305">
                  <c:v>-17.594266666666599</c:v>
                </c:pt>
                <c:pt idx="4306">
                  <c:v>-17.582419999999999</c:v>
                </c:pt>
                <c:pt idx="4307">
                  <c:v>-17.436366666666601</c:v>
                </c:pt>
                <c:pt idx="4308">
                  <c:v>-17.7529</c:v>
                </c:pt>
                <c:pt idx="4309">
                  <c:v>-17.40626</c:v>
                </c:pt>
                <c:pt idx="4310">
                  <c:v>-17.630240000000001</c:v>
                </c:pt>
                <c:pt idx="4311">
                  <c:v>-17.2857533333333</c:v>
                </c:pt>
                <c:pt idx="4312">
                  <c:v>-17.083393333333301</c:v>
                </c:pt>
                <c:pt idx="4313">
                  <c:v>-17.661353333333299</c:v>
                </c:pt>
                <c:pt idx="4314">
                  <c:v>-17.711459999999999</c:v>
                </c:pt>
                <c:pt idx="4315">
                  <c:v>-17.260000000000002</c:v>
                </c:pt>
                <c:pt idx="4316">
                  <c:v>-17.3393333333333</c:v>
                </c:pt>
                <c:pt idx="4317">
                  <c:v>-17.313320000000001</c:v>
                </c:pt>
                <c:pt idx="4318">
                  <c:v>-17.6525066666666</c:v>
                </c:pt>
                <c:pt idx="4319">
                  <c:v>-18.031459999999999</c:v>
                </c:pt>
                <c:pt idx="4320">
                  <c:v>-17.738693333333298</c:v>
                </c:pt>
                <c:pt idx="4321">
                  <c:v>-17.505739999999999</c:v>
                </c:pt>
                <c:pt idx="4322">
                  <c:v>-17.54252</c:v>
                </c:pt>
                <c:pt idx="4323">
                  <c:v>-17.550460000000001</c:v>
                </c:pt>
                <c:pt idx="4324">
                  <c:v>-17.4604066666666</c:v>
                </c:pt>
                <c:pt idx="4325">
                  <c:v>-17.644839999999999</c:v>
                </c:pt>
                <c:pt idx="4326">
                  <c:v>-17.749373333333299</c:v>
                </c:pt>
                <c:pt idx="4327">
                  <c:v>-17.514399999999998</c:v>
                </c:pt>
                <c:pt idx="4328">
                  <c:v>-17.36702</c:v>
                </c:pt>
                <c:pt idx="4329">
                  <c:v>-17.380433333333301</c:v>
                </c:pt>
                <c:pt idx="4330">
                  <c:v>-17.870086666666602</c:v>
                </c:pt>
                <c:pt idx="4331">
                  <c:v>-17.668146666666601</c:v>
                </c:pt>
                <c:pt idx="4332">
                  <c:v>-17.481306666666601</c:v>
                </c:pt>
                <c:pt idx="4333">
                  <c:v>-17.800626666666599</c:v>
                </c:pt>
                <c:pt idx="4334">
                  <c:v>-18.056206666666601</c:v>
                </c:pt>
                <c:pt idx="4335">
                  <c:v>-17.862086666666599</c:v>
                </c:pt>
                <c:pt idx="4336">
                  <c:v>-18.0208466666666</c:v>
                </c:pt>
                <c:pt idx="4337">
                  <c:v>-17.890993333333299</c:v>
                </c:pt>
                <c:pt idx="4338">
                  <c:v>-18.137779999999999</c:v>
                </c:pt>
                <c:pt idx="4339">
                  <c:v>-18.174033333333298</c:v>
                </c:pt>
                <c:pt idx="4340">
                  <c:v>-18.073746666666601</c:v>
                </c:pt>
                <c:pt idx="4341">
                  <c:v>-18.0763866666666</c:v>
                </c:pt>
                <c:pt idx="4342">
                  <c:v>-18.094200000000001</c:v>
                </c:pt>
                <c:pt idx="4343">
                  <c:v>-18.116133333333298</c:v>
                </c:pt>
                <c:pt idx="4344">
                  <c:v>-18.024826666666598</c:v>
                </c:pt>
                <c:pt idx="4345">
                  <c:v>-18.0331266666666</c:v>
                </c:pt>
                <c:pt idx="4346">
                  <c:v>-18.090153333333301</c:v>
                </c:pt>
                <c:pt idx="4347">
                  <c:v>-18.037479999999999</c:v>
                </c:pt>
                <c:pt idx="4348">
                  <c:v>-18.08662</c:v>
                </c:pt>
                <c:pt idx="4349">
                  <c:v>-18.119613333333302</c:v>
                </c:pt>
                <c:pt idx="4350">
                  <c:v>-17.700399999999998</c:v>
                </c:pt>
                <c:pt idx="4351">
                  <c:v>-17.512073333333301</c:v>
                </c:pt>
                <c:pt idx="4352">
                  <c:v>-17.846440000000001</c:v>
                </c:pt>
                <c:pt idx="4353">
                  <c:v>-17.687486666666601</c:v>
                </c:pt>
                <c:pt idx="4354">
                  <c:v>-17.740866666666602</c:v>
                </c:pt>
                <c:pt idx="4355">
                  <c:v>-17.890373333333301</c:v>
                </c:pt>
                <c:pt idx="4356">
                  <c:v>-17.871646666666599</c:v>
                </c:pt>
                <c:pt idx="4357">
                  <c:v>-17.7987066666666</c:v>
                </c:pt>
                <c:pt idx="4358">
                  <c:v>-17.681760000000001</c:v>
                </c:pt>
                <c:pt idx="4359">
                  <c:v>-17.678640000000001</c:v>
                </c:pt>
                <c:pt idx="4360">
                  <c:v>-17.830586666666601</c:v>
                </c:pt>
                <c:pt idx="4361">
                  <c:v>-17.969473333333301</c:v>
                </c:pt>
                <c:pt idx="4362">
                  <c:v>-17.983033333333299</c:v>
                </c:pt>
                <c:pt idx="4363">
                  <c:v>-17.820413333333299</c:v>
                </c:pt>
                <c:pt idx="4364">
                  <c:v>-17.56568</c:v>
                </c:pt>
                <c:pt idx="4365">
                  <c:v>-17.45562</c:v>
                </c:pt>
                <c:pt idx="4366">
                  <c:v>-17.710280000000001</c:v>
                </c:pt>
                <c:pt idx="4367">
                  <c:v>-17.6480066666666</c:v>
                </c:pt>
                <c:pt idx="4368">
                  <c:v>-17.578046666666602</c:v>
                </c:pt>
                <c:pt idx="4369">
                  <c:v>-17.398759999999999</c:v>
                </c:pt>
                <c:pt idx="4370">
                  <c:v>-17.4005333333333</c:v>
                </c:pt>
                <c:pt idx="4371">
                  <c:v>-17.4879</c:v>
                </c:pt>
                <c:pt idx="4372">
                  <c:v>-17.429580000000001</c:v>
                </c:pt>
                <c:pt idx="4373">
                  <c:v>-17.780253333333299</c:v>
                </c:pt>
                <c:pt idx="4374">
                  <c:v>-17.853293333333301</c:v>
                </c:pt>
                <c:pt idx="4375">
                  <c:v>-17.993973333333301</c:v>
                </c:pt>
                <c:pt idx="4376">
                  <c:v>-17.642913333333301</c:v>
                </c:pt>
                <c:pt idx="4377">
                  <c:v>-17.7212933333333</c:v>
                </c:pt>
                <c:pt idx="4378">
                  <c:v>-17.766453333333299</c:v>
                </c:pt>
                <c:pt idx="4379">
                  <c:v>-17.636773333333299</c:v>
                </c:pt>
                <c:pt idx="4380">
                  <c:v>-17.59282</c:v>
                </c:pt>
                <c:pt idx="4381">
                  <c:v>-17.419473333333301</c:v>
                </c:pt>
                <c:pt idx="4382">
                  <c:v>-17.326166666666602</c:v>
                </c:pt>
                <c:pt idx="4383">
                  <c:v>-17.5904866666666</c:v>
                </c:pt>
                <c:pt idx="4384">
                  <c:v>-17.331826666666601</c:v>
                </c:pt>
                <c:pt idx="4385">
                  <c:v>-17.443953333333301</c:v>
                </c:pt>
                <c:pt idx="4386">
                  <c:v>-17.6356</c:v>
                </c:pt>
                <c:pt idx="4387">
                  <c:v>-17.737846666666599</c:v>
                </c:pt>
                <c:pt idx="4388">
                  <c:v>-17.485240000000001</c:v>
                </c:pt>
                <c:pt idx="4389">
                  <c:v>-17.23818</c:v>
                </c:pt>
                <c:pt idx="4390">
                  <c:v>-17.219113333333301</c:v>
                </c:pt>
                <c:pt idx="4391">
                  <c:v>-17.761986666666601</c:v>
                </c:pt>
                <c:pt idx="4392">
                  <c:v>-17.758133333333301</c:v>
                </c:pt>
                <c:pt idx="4393">
                  <c:v>-17.6959533333333</c:v>
                </c:pt>
                <c:pt idx="4394">
                  <c:v>-17.376653333333302</c:v>
                </c:pt>
                <c:pt idx="4395">
                  <c:v>-17.414339999999999</c:v>
                </c:pt>
                <c:pt idx="4396">
                  <c:v>-17.2291866666666</c:v>
                </c:pt>
                <c:pt idx="4397">
                  <c:v>-17.428333333333299</c:v>
                </c:pt>
                <c:pt idx="4398">
                  <c:v>-17.58942</c:v>
                </c:pt>
                <c:pt idx="4399">
                  <c:v>-17.701180000000001</c:v>
                </c:pt>
                <c:pt idx="4400">
                  <c:v>-17.5141666666666</c:v>
                </c:pt>
                <c:pt idx="4401">
                  <c:v>-17.226959999999998</c:v>
                </c:pt>
                <c:pt idx="4402">
                  <c:v>-17.575533333333301</c:v>
                </c:pt>
                <c:pt idx="4403">
                  <c:v>-17.613626666666601</c:v>
                </c:pt>
                <c:pt idx="4404">
                  <c:v>-17.735779999999998</c:v>
                </c:pt>
                <c:pt idx="4405">
                  <c:v>-17.833846666666599</c:v>
                </c:pt>
                <c:pt idx="4406">
                  <c:v>-17.815580000000001</c:v>
                </c:pt>
                <c:pt idx="4407">
                  <c:v>-17.648573333333299</c:v>
                </c:pt>
                <c:pt idx="4408">
                  <c:v>-17.748139999999999</c:v>
                </c:pt>
                <c:pt idx="4409">
                  <c:v>-17.40146</c:v>
                </c:pt>
                <c:pt idx="4410">
                  <c:v>-17.4905266666666</c:v>
                </c:pt>
                <c:pt idx="4411">
                  <c:v>-17.448926666666601</c:v>
                </c:pt>
                <c:pt idx="4412">
                  <c:v>-17.398306666666599</c:v>
                </c:pt>
                <c:pt idx="4413">
                  <c:v>-17.4115133333333</c:v>
                </c:pt>
                <c:pt idx="4414">
                  <c:v>-17.7282266666666</c:v>
                </c:pt>
                <c:pt idx="4415">
                  <c:v>-17.595866666666598</c:v>
                </c:pt>
                <c:pt idx="4416">
                  <c:v>-17.550446666666598</c:v>
                </c:pt>
                <c:pt idx="4417">
                  <c:v>-17.726346666666601</c:v>
                </c:pt>
                <c:pt idx="4418">
                  <c:v>-17.333586666666601</c:v>
                </c:pt>
                <c:pt idx="4419">
                  <c:v>-17.3093133333333</c:v>
                </c:pt>
                <c:pt idx="4420">
                  <c:v>-17.065386666666601</c:v>
                </c:pt>
                <c:pt idx="4421">
                  <c:v>-17.161239999999999</c:v>
                </c:pt>
                <c:pt idx="4422">
                  <c:v>-17.1992333333333</c:v>
                </c:pt>
                <c:pt idx="4423">
                  <c:v>-17.386766666666599</c:v>
                </c:pt>
                <c:pt idx="4424">
                  <c:v>-17.3034066666666</c:v>
                </c:pt>
                <c:pt idx="4425">
                  <c:v>-16.786493333333301</c:v>
                </c:pt>
                <c:pt idx="4426">
                  <c:v>-17.230399999999999</c:v>
                </c:pt>
                <c:pt idx="4427">
                  <c:v>-17.173940000000002</c:v>
                </c:pt>
                <c:pt idx="4428">
                  <c:v>-16.933140000000002</c:v>
                </c:pt>
                <c:pt idx="4429">
                  <c:v>-17.2131266666666</c:v>
                </c:pt>
                <c:pt idx="4430">
                  <c:v>-17.211573333333298</c:v>
                </c:pt>
                <c:pt idx="4431">
                  <c:v>-17.439813333333301</c:v>
                </c:pt>
                <c:pt idx="4432">
                  <c:v>-17.60098</c:v>
                </c:pt>
                <c:pt idx="4433">
                  <c:v>-17.439593333333299</c:v>
                </c:pt>
                <c:pt idx="4434">
                  <c:v>-17.453980000000001</c:v>
                </c:pt>
                <c:pt idx="4435">
                  <c:v>-17.562366666666598</c:v>
                </c:pt>
                <c:pt idx="4436">
                  <c:v>-17.772486666666602</c:v>
                </c:pt>
                <c:pt idx="4437">
                  <c:v>-17.589113333333302</c:v>
                </c:pt>
                <c:pt idx="4438">
                  <c:v>-17.942233333333299</c:v>
                </c:pt>
                <c:pt idx="4439">
                  <c:v>-17.956593333333299</c:v>
                </c:pt>
                <c:pt idx="4440">
                  <c:v>-17.970980000000001</c:v>
                </c:pt>
                <c:pt idx="4441">
                  <c:v>-17.712333333333302</c:v>
                </c:pt>
                <c:pt idx="4442">
                  <c:v>-17.826746666666601</c:v>
                </c:pt>
                <c:pt idx="4443">
                  <c:v>-17.807226666666601</c:v>
                </c:pt>
                <c:pt idx="4444">
                  <c:v>-17.865020000000001</c:v>
                </c:pt>
                <c:pt idx="4445">
                  <c:v>-17.981853333333301</c:v>
                </c:pt>
                <c:pt idx="4446">
                  <c:v>-17.857700000000001</c:v>
                </c:pt>
                <c:pt idx="4447">
                  <c:v>-17.939399999999999</c:v>
                </c:pt>
                <c:pt idx="4448">
                  <c:v>-17.917913333333299</c:v>
                </c:pt>
                <c:pt idx="4449">
                  <c:v>-17.630179999999999</c:v>
                </c:pt>
                <c:pt idx="4450">
                  <c:v>-17.7497133333333</c:v>
                </c:pt>
                <c:pt idx="4451">
                  <c:v>-18.035493333333299</c:v>
                </c:pt>
                <c:pt idx="4452">
                  <c:v>-17.849266666666601</c:v>
                </c:pt>
                <c:pt idx="4453">
                  <c:v>-17.8982733333333</c:v>
                </c:pt>
                <c:pt idx="4454">
                  <c:v>-17.993186666666599</c:v>
                </c:pt>
                <c:pt idx="4455">
                  <c:v>-17.850000000000001</c:v>
                </c:pt>
                <c:pt idx="4456">
                  <c:v>-17.682593333333301</c:v>
                </c:pt>
                <c:pt idx="4457">
                  <c:v>-17.861660000000001</c:v>
                </c:pt>
                <c:pt idx="4458">
                  <c:v>-17.860893333333301</c:v>
                </c:pt>
                <c:pt idx="4459">
                  <c:v>-17.994546666666601</c:v>
                </c:pt>
                <c:pt idx="4460">
                  <c:v>-17.999420000000001</c:v>
                </c:pt>
                <c:pt idx="4461">
                  <c:v>-17.8921866666666</c:v>
                </c:pt>
                <c:pt idx="4462">
                  <c:v>-17.574393333333301</c:v>
                </c:pt>
                <c:pt idx="4463">
                  <c:v>-17.578193333333299</c:v>
                </c:pt>
                <c:pt idx="4464">
                  <c:v>-17.81044</c:v>
                </c:pt>
                <c:pt idx="4465">
                  <c:v>-17.80828</c:v>
                </c:pt>
                <c:pt idx="4466">
                  <c:v>-17.891273333333299</c:v>
                </c:pt>
                <c:pt idx="4467">
                  <c:v>-18.042386666666602</c:v>
                </c:pt>
                <c:pt idx="4468">
                  <c:v>-17.772046666666601</c:v>
                </c:pt>
                <c:pt idx="4469">
                  <c:v>-17.8195533333333</c:v>
                </c:pt>
                <c:pt idx="4470">
                  <c:v>-17.8260133333333</c:v>
                </c:pt>
                <c:pt idx="4471">
                  <c:v>-17.85904</c:v>
                </c:pt>
                <c:pt idx="4472">
                  <c:v>-18.009039999999999</c:v>
                </c:pt>
                <c:pt idx="4473">
                  <c:v>-17.558260000000001</c:v>
                </c:pt>
                <c:pt idx="4474">
                  <c:v>-17.718039999999998</c:v>
                </c:pt>
                <c:pt idx="4475">
                  <c:v>-17.361373333333301</c:v>
                </c:pt>
                <c:pt idx="4476">
                  <c:v>-17.4983133333333</c:v>
                </c:pt>
                <c:pt idx="4477">
                  <c:v>-17.251619999999999</c:v>
                </c:pt>
                <c:pt idx="4478">
                  <c:v>-17.414200000000001</c:v>
                </c:pt>
                <c:pt idx="4479">
                  <c:v>-17.540679999999998</c:v>
                </c:pt>
                <c:pt idx="4480">
                  <c:v>-17.547699999999999</c:v>
                </c:pt>
                <c:pt idx="4481">
                  <c:v>-17.6730466666666</c:v>
                </c:pt>
                <c:pt idx="4482">
                  <c:v>-17.598713333333301</c:v>
                </c:pt>
                <c:pt idx="4483">
                  <c:v>-17.485766666666599</c:v>
                </c:pt>
                <c:pt idx="4484">
                  <c:v>-17.400973333333301</c:v>
                </c:pt>
                <c:pt idx="4485">
                  <c:v>-17.546786666666598</c:v>
                </c:pt>
                <c:pt idx="4486">
                  <c:v>-17.870066666666599</c:v>
                </c:pt>
                <c:pt idx="4487">
                  <c:v>-18.0012333333333</c:v>
                </c:pt>
                <c:pt idx="4488">
                  <c:v>-18.0677666666666</c:v>
                </c:pt>
                <c:pt idx="4489">
                  <c:v>-18.105166666666602</c:v>
                </c:pt>
                <c:pt idx="4490">
                  <c:v>-17.849019999999999</c:v>
                </c:pt>
                <c:pt idx="4491">
                  <c:v>-17.684626666666599</c:v>
                </c:pt>
                <c:pt idx="4492">
                  <c:v>-17.746793333333301</c:v>
                </c:pt>
                <c:pt idx="4493">
                  <c:v>-17.795833333333299</c:v>
                </c:pt>
                <c:pt idx="4494">
                  <c:v>-17.7257</c:v>
                </c:pt>
                <c:pt idx="4495">
                  <c:v>-17.657173333333301</c:v>
                </c:pt>
                <c:pt idx="4496">
                  <c:v>-17.449726666666599</c:v>
                </c:pt>
                <c:pt idx="4497">
                  <c:v>-17.199739999999998</c:v>
                </c:pt>
                <c:pt idx="4498">
                  <c:v>-17.2757133333333</c:v>
                </c:pt>
                <c:pt idx="4499">
                  <c:v>-16.972726666666599</c:v>
                </c:pt>
                <c:pt idx="4500">
                  <c:v>-17.297519999999999</c:v>
                </c:pt>
                <c:pt idx="4501">
                  <c:v>-16.958406666666601</c:v>
                </c:pt>
                <c:pt idx="4502">
                  <c:v>-17.125166666666601</c:v>
                </c:pt>
                <c:pt idx="4503">
                  <c:v>-16.832380000000001</c:v>
                </c:pt>
                <c:pt idx="4504">
                  <c:v>-17.420673333333301</c:v>
                </c:pt>
                <c:pt idx="4505">
                  <c:v>-17.1017266666666</c:v>
                </c:pt>
                <c:pt idx="4506">
                  <c:v>-17.186973333333299</c:v>
                </c:pt>
                <c:pt idx="4507">
                  <c:v>-17.556546666666598</c:v>
                </c:pt>
                <c:pt idx="4508">
                  <c:v>-17.650506666666601</c:v>
                </c:pt>
                <c:pt idx="4509">
                  <c:v>-17.552706666666602</c:v>
                </c:pt>
                <c:pt idx="4510">
                  <c:v>-17.3702133333333</c:v>
                </c:pt>
                <c:pt idx="4511">
                  <c:v>-17.2536666666666</c:v>
                </c:pt>
                <c:pt idx="4512">
                  <c:v>-17.374613333333301</c:v>
                </c:pt>
                <c:pt idx="4513">
                  <c:v>-17.366420000000002</c:v>
                </c:pt>
                <c:pt idx="4514">
                  <c:v>-17.168060000000001</c:v>
                </c:pt>
                <c:pt idx="4515">
                  <c:v>-17.049426666666601</c:v>
                </c:pt>
                <c:pt idx="4516">
                  <c:v>-16.943486666666601</c:v>
                </c:pt>
                <c:pt idx="4517">
                  <c:v>-16.9801066666666</c:v>
                </c:pt>
                <c:pt idx="4518">
                  <c:v>-17.0277733333333</c:v>
                </c:pt>
                <c:pt idx="4519">
                  <c:v>-17.1826266666666</c:v>
                </c:pt>
                <c:pt idx="4520">
                  <c:v>-17.007159999999999</c:v>
                </c:pt>
                <c:pt idx="4521">
                  <c:v>-16.834579999999999</c:v>
                </c:pt>
                <c:pt idx="4522">
                  <c:v>-17.307846666666599</c:v>
                </c:pt>
                <c:pt idx="4523">
                  <c:v>-16.909593333333302</c:v>
                </c:pt>
                <c:pt idx="4524">
                  <c:v>-17.186786666666599</c:v>
                </c:pt>
                <c:pt idx="4525">
                  <c:v>-17.173406666666601</c:v>
                </c:pt>
                <c:pt idx="4526">
                  <c:v>-17.415573333333299</c:v>
                </c:pt>
                <c:pt idx="4527">
                  <c:v>-17.457086666666601</c:v>
                </c:pt>
                <c:pt idx="4528">
                  <c:v>-17.5187866666666</c:v>
                </c:pt>
                <c:pt idx="4529">
                  <c:v>-17.478766666666601</c:v>
                </c:pt>
                <c:pt idx="4530">
                  <c:v>-17.435566666666599</c:v>
                </c:pt>
                <c:pt idx="4531">
                  <c:v>-17.109159999999999</c:v>
                </c:pt>
                <c:pt idx="4532">
                  <c:v>-17.11788</c:v>
                </c:pt>
                <c:pt idx="4533">
                  <c:v>-17.321026666666601</c:v>
                </c:pt>
                <c:pt idx="4534">
                  <c:v>-17.550066666666599</c:v>
                </c:pt>
                <c:pt idx="4535">
                  <c:v>-17.325766666666599</c:v>
                </c:pt>
                <c:pt idx="4536">
                  <c:v>-17.424593333333299</c:v>
                </c:pt>
                <c:pt idx="4537">
                  <c:v>-17.468406666666599</c:v>
                </c:pt>
                <c:pt idx="4538">
                  <c:v>-17.582913333333298</c:v>
                </c:pt>
                <c:pt idx="4539">
                  <c:v>-17.3807466666666</c:v>
                </c:pt>
                <c:pt idx="4540">
                  <c:v>-17.586746666666599</c:v>
                </c:pt>
                <c:pt idx="4541">
                  <c:v>-17.65212</c:v>
                </c:pt>
                <c:pt idx="4542">
                  <c:v>-17.4339466666666</c:v>
                </c:pt>
                <c:pt idx="4543">
                  <c:v>-17.656020000000002</c:v>
                </c:pt>
                <c:pt idx="4544">
                  <c:v>-17.824000000000002</c:v>
                </c:pt>
                <c:pt idx="4545">
                  <c:v>-17.525120000000001</c:v>
                </c:pt>
                <c:pt idx="4546">
                  <c:v>-17.207613333333299</c:v>
                </c:pt>
                <c:pt idx="4547">
                  <c:v>-17.489560000000001</c:v>
                </c:pt>
                <c:pt idx="4548">
                  <c:v>-17.311399999999999</c:v>
                </c:pt>
                <c:pt idx="4549">
                  <c:v>-17.370626666666599</c:v>
                </c:pt>
                <c:pt idx="4550">
                  <c:v>-17.277433333333299</c:v>
                </c:pt>
                <c:pt idx="4551">
                  <c:v>-17.593313333333299</c:v>
                </c:pt>
                <c:pt idx="4552">
                  <c:v>-17.465266666666601</c:v>
                </c:pt>
                <c:pt idx="4553">
                  <c:v>-17.4451933333333</c:v>
                </c:pt>
                <c:pt idx="4554">
                  <c:v>-17.177126666666599</c:v>
                </c:pt>
                <c:pt idx="4555">
                  <c:v>-17.637446666666602</c:v>
                </c:pt>
                <c:pt idx="4556">
                  <c:v>-17.230540000000001</c:v>
                </c:pt>
                <c:pt idx="4557">
                  <c:v>-17.14264</c:v>
                </c:pt>
                <c:pt idx="4558">
                  <c:v>-17.0668333333333</c:v>
                </c:pt>
                <c:pt idx="4559">
                  <c:v>-17.351333333333301</c:v>
                </c:pt>
                <c:pt idx="4560">
                  <c:v>-17.379239999999999</c:v>
                </c:pt>
                <c:pt idx="4561">
                  <c:v>-17.503806666666598</c:v>
                </c:pt>
                <c:pt idx="4562">
                  <c:v>-17.316613333333301</c:v>
                </c:pt>
                <c:pt idx="4563">
                  <c:v>-17.599806666666598</c:v>
                </c:pt>
                <c:pt idx="4564">
                  <c:v>-17.386046666666601</c:v>
                </c:pt>
                <c:pt idx="4565">
                  <c:v>-16.919119999999999</c:v>
                </c:pt>
                <c:pt idx="4566">
                  <c:v>-17.38364</c:v>
                </c:pt>
                <c:pt idx="4567">
                  <c:v>-17.4033333333333</c:v>
                </c:pt>
                <c:pt idx="4568">
                  <c:v>-17.5622266666666</c:v>
                </c:pt>
                <c:pt idx="4569">
                  <c:v>-17.404706666666598</c:v>
                </c:pt>
                <c:pt idx="4570">
                  <c:v>-17.4167666666666</c:v>
                </c:pt>
                <c:pt idx="4571">
                  <c:v>-17.3178466666666</c:v>
                </c:pt>
                <c:pt idx="4572">
                  <c:v>-17.11936</c:v>
                </c:pt>
                <c:pt idx="4573">
                  <c:v>-17.599786666666599</c:v>
                </c:pt>
                <c:pt idx="4574">
                  <c:v>-17.271833333333301</c:v>
                </c:pt>
                <c:pt idx="4575">
                  <c:v>-17.421479999999999</c:v>
                </c:pt>
                <c:pt idx="4576">
                  <c:v>-17.3521</c:v>
                </c:pt>
                <c:pt idx="4577">
                  <c:v>-17.326606666666599</c:v>
                </c:pt>
                <c:pt idx="4578">
                  <c:v>-17.171939999999999</c:v>
                </c:pt>
                <c:pt idx="4579">
                  <c:v>-17.091200000000001</c:v>
                </c:pt>
                <c:pt idx="4580">
                  <c:v>-17.403986666666601</c:v>
                </c:pt>
                <c:pt idx="4581">
                  <c:v>-17.235693333333298</c:v>
                </c:pt>
                <c:pt idx="4582">
                  <c:v>-16.8506933333333</c:v>
                </c:pt>
                <c:pt idx="4583">
                  <c:v>-17.1206</c:v>
                </c:pt>
                <c:pt idx="4584">
                  <c:v>-16.736146666666599</c:v>
                </c:pt>
                <c:pt idx="4585">
                  <c:v>-16.560700000000001</c:v>
                </c:pt>
                <c:pt idx="4586">
                  <c:v>-16.9524133333333</c:v>
                </c:pt>
                <c:pt idx="4587">
                  <c:v>-17.1777333333333</c:v>
                </c:pt>
                <c:pt idx="4588">
                  <c:v>-17.181293333333301</c:v>
                </c:pt>
                <c:pt idx="4589">
                  <c:v>-17.147573333333298</c:v>
                </c:pt>
                <c:pt idx="4590">
                  <c:v>-17.296973333333298</c:v>
                </c:pt>
                <c:pt idx="4591">
                  <c:v>-17.232706666666601</c:v>
                </c:pt>
                <c:pt idx="4592">
                  <c:v>-9.7321066666666596</c:v>
                </c:pt>
                <c:pt idx="4593">
                  <c:v>-1.1600200000000001</c:v>
                </c:pt>
                <c:pt idx="4594">
                  <c:v>-5.0498666666666603</c:v>
                </c:pt>
                <c:pt idx="4595">
                  <c:v>-11.8805866666666</c:v>
                </c:pt>
                <c:pt idx="4596">
                  <c:v>-17.0930133333333</c:v>
                </c:pt>
                <c:pt idx="4597">
                  <c:v>-17.055053333333301</c:v>
                </c:pt>
                <c:pt idx="4598">
                  <c:v>-17.125299999999999</c:v>
                </c:pt>
                <c:pt idx="4599">
                  <c:v>-17.311533333333301</c:v>
                </c:pt>
                <c:pt idx="4600">
                  <c:v>-17.287953333333299</c:v>
                </c:pt>
                <c:pt idx="4601">
                  <c:v>-17.372393333333299</c:v>
                </c:pt>
                <c:pt idx="4602">
                  <c:v>-17.467980000000001</c:v>
                </c:pt>
                <c:pt idx="4603">
                  <c:v>-17.440966666666601</c:v>
                </c:pt>
                <c:pt idx="4604">
                  <c:v>-17.2926133333333</c:v>
                </c:pt>
                <c:pt idx="4605">
                  <c:v>-17.2776066666666</c:v>
                </c:pt>
                <c:pt idx="4606">
                  <c:v>-17.447066666666601</c:v>
                </c:pt>
                <c:pt idx="4607">
                  <c:v>-17.542913333333299</c:v>
                </c:pt>
                <c:pt idx="4608">
                  <c:v>-17.593626666666601</c:v>
                </c:pt>
                <c:pt idx="4609">
                  <c:v>-3.5733066666666602</c:v>
                </c:pt>
                <c:pt idx="4610">
                  <c:v>2.8973333333333299E-2</c:v>
                </c:pt>
                <c:pt idx="4611">
                  <c:v>2.83533333333333E-2</c:v>
                </c:pt>
                <c:pt idx="4612">
                  <c:v>2.9933333333333301E-2</c:v>
                </c:pt>
                <c:pt idx="4613">
                  <c:v>3.7153333333333302E-2</c:v>
                </c:pt>
                <c:pt idx="4614">
                  <c:v>3.87333333333333E-2</c:v>
                </c:pt>
                <c:pt idx="4615">
                  <c:v>3.1493333333333297E-2</c:v>
                </c:pt>
                <c:pt idx="4616">
                  <c:v>3.0086666666666598E-2</c:v>
                </c:pt>
                <c:pt idx="4617">
                  <c:v>2.758E-2</c:v>
                </c:pt>
                <c:pt idx="4618">
                  <c:v>3.2706666666666599E-2</c:v>
                </c:pt>
                <c:pt idx="4619">
                  <c:v>3.3593333333333301E-2</c:v>
                </c:pt>
                <c:pt idx="4620">
                  <c:v>3.1980000000000001E-2</c:v>
                </c:pt>
                <c:pt idx="4621">
                  <c:v>3.4453333333333301E-2</c:v>
                </c:pt>
                <c:pt idx="4622">
                  <c:v>3.0839999999999999E-2</c:v>
                </c:pt>
                <c:pt idx="4623">
                  <c:v>2.9559999999999999E-2</c:v>
                </c:pt>
                <c:pt idx="4624">
                  <c:v>2.59666666666666E-2</c:v>
                </c:pt>
                <c:pt idx="4625">
                  <c:v>3.5720000000000002E-2</c:v>
                </c:pt>
                <c:pt idx="4626">
                  <c:v>7.7433333333333298E-2</c:v>
                </c:pt>
                <c:pt idx="4627">
                  <c:v>3.9013333333333303E-2</c:v>
                </c:pt>
                <c:pt idx="4628">
                  <c:v>3.6706666666666603E-2</c:v>
                </c:pt>
                <c:pt idx="4629">
                  <c:v>3.5413333333333297E-2</c:v>
                </c:pt>
                <c:pt idx="4630">
                  <c:v>4.1053333333333303E-2</c:v>
                </c:pt>
                <c:pt idx="4631">
                  <c:v>3.4846666666666602E-2</c:v>
                </c:pt>
                <c:pt idx="4632">
                  <c:v>3.4200000000000001E-2</c:v>
                </c:pt>
                <c:pt idx="4633">
                  <c:v>2.2440000000000002E-2</c:v>
                </c:pt>
                <c:pt idx="4634">
                  <c:v>6.7666666666666604E-3</c:v>
                </c:pt>
                <c:pt idx="4635" formatCode="0.00E+00">
                  <c:v>4.4000000000000002E-4</c:v>
                </c:pt>
                <c:pt idx="4636">
                  <c:v>2.3539999999999998E-2</c:v>
                </c:pt>
                <c:pt idx="4637">
                  <c:v>5.7600000000000004E-3</c:v>
                </c:pt>
                <c:pt idx="4638">
                  <c:v>3.3333333333333301E-3</c:v>
                </c:pt>
                <c:pt idx="4639">
                  <c:v>2.2666666666666599E-3</c:v>
                </c:pt>
                <c:pt idx="4640">
                  <c:v>4.5866666666666599E-3</c:v>
                </c:pt>
                <c:pt idx="4641" formatCode="0.00E+00">
                  <c:v>6.8666666666666605E-4</c:v>
                </c:pt>
                <c:pt idx="4642" formatCode="0.00E+00">
                  <c:v>-6.26666666666666E-4</c:v>
                </c:pt>
                <c:pt idx="4643" formatCode="0.00E+00">
                  <c:v>-1.9333333333333301E-4</c:v>
                </c:pt>
                <c:pt idx="4644">
                  <c:v>-8.4266666666666604E-3</c:v>
                </c:pt>
                <c:pt idx="4645">
                  <c:v>-5.6733333333333297E-3</c:v>
                </c:pt>
                <c:pt idx="4646">
                  <c:v>-1.08666666666666E-3</c:v>
                </c:pt>
                <c:pt idx="4647">
                  <c:v>-2.96666666666666E-3</c:v>
                </c:pt>
                <c:pt idx="4648" formatCode="0.00E+00">
                  <c:v>1.6666666666666601E-4</c:v>
                </c:pt>
                <c:pt idx="4649" formatCode="0.00E+00">
                  <c:v>-3.6000000000000002E-4</c:v>
                </c:pt>
                <c:pt idx="4650">
                  <c:v>-3.9399999999999999E-3</c:v>
                </c:pt>
                <c:pt idx="4651">
                  <c:v>1.5866666666666601E-3</c:v>
                </c:pt>
                <c:pt idx="4652">
                  <c:v>1.32E-3</c:v>
                </c:pt>
                <c:pt idx="4653">
                  <c:v>-2.0999999999999999E-3</c:v>
                </c:pt>
                <c:pt idx="4654" formatCode="0.00E+00">
                  <c:v>-2.6666666666666599E-5</c:v>
                </c:pt>
                <c:pt idx="4655">
                  <c:v>3.15333333333333E-3</c:v>
                </c:pt>
                <c:pt idx="4656">
                  <c:v>2.1133333333333299E-3</c:v>
                </c:pt>
                <c:pt idx="4657">
                  <c:v>-3.0933333333333299E-3</c:v>
                </c:pt>
                <c:pt idx="4658">
                  <c:v>-1.91333333333333E-3</c:v>
                </c:pt>
                <c:pt idx="4659">
                  <c:v>7.43333333333333E-3</c:v>
                </c:pt>
                <c:pt idx="4660">
                  <c:v>-3.2533333333333299E-3</c:v>
                </c:pt>
                <c:pt idx="4661">
                  <c:v>-2.8266666666666601E-3</c:v>
                </c:pt>
                <c:pt idx="4662" formatCode="0.00E+00">
                  <c:v>4.6000000000000001E-4</c:v>
                </c:pt>
                <c:pt idx="4663" formatCode="0.00E+00">
                  <c:v>-6.6666666666666602E-5</c:v>
                </c:pt>
                <c:pt idx="4664">
                  <c:v>4.9933333333333297E-3</c:v>
                </c:pt>
                <c:pt idx="4665">
                  <c:v>4.4200000000000003E-3</c:v>
                </c:pt>
                <c:pt idx="4666">
                  <c:v>-1.66E-3</c:v>
                </c:pt>
                <c:pt idx="4667">
                  <c:v>3.5266666666666602E-3</c:v>
                </c:pt>
                <c:pt idx="4668" formatCode="0.00E+00">
                  <c:v>2.93333333333333E-4</c:v>
                </c:pt>
                <c:pt idx="4669">
                  <c:v>1E-3</c:v>
                </c:pt>
                <c:pt idx="4670" formatCode="0.00E+00">
                  <c:v>5.5999999999999995E-4</c:v>
                </c:pt>
                <c:pt idx="4671">
                  <c:v>-3.4466666666666599E-3</c:v>
                </c:pt>
                <c:pt idx="4672">
                  <c:v>5.3466666666666602E-3</c:v>
                </c:pt>
                <c:pt idx="4673">
                  <c:v>4.8266666666666597E-3</c:v>
                </c:pt>
                <c:pt idx="4674">
                  <c:v>3.0866666666666599E-3</c:v>
                </c:pt>
                <c:pt idx="4675" formatCode="0.00E+00">
                  <c:v>7.5333333333333296E-4</c:v>
                </c:pt>
                <c:pt idx="4676">
                  <c:v>3.8733333333333302E-3</c:v>
                </c:pt>
                <c:pt idx="4677">
                  <c:v>1.16666666666666E-3</c:v>
                </c:pt>
                <c:pt idx="4678">
                  <c:v>1.16E-3</c:v>
                </c:pt>
                <c:pt idx="4679">
                  <c:v>-1.3600000000000001E-3</c:v>
                </c:pt>
                <c:pt idx="4680">
                  <c:v>2.2333333333333298E-3</c:v>
                </c:pt>
                <c:pt idx="4681">
                  <c:v>-1E-3</c:v>
                </c:pt>
                <c:pt idx="4682" formatCode="0.00E+00">
                  <c:v>8.8666666666666603E-4</c:v>
                </c:pt>
                <c:pt idx="4683">
                  <c:v>2.6800000000000001E-3</c:v>
                </c:pt>
                <c:pt idx="4684">
                  <c:v>3.63333333333333E-3</c:v>
                </c:pt>
                <c:pt idx="4685">
                  <c:v>-1.4599999999999999E-3</c:v>
                </c:pt>
                <c:pt idx="4686">
                  <c:v>-2.12666666666666E-3</c:v>
                </c:pt>
                <c:pt idx="4687">
                  <c:v>3.31333333333333E-3</c:v>
                </c:pt>
                <c:pt idx="4688" formatCode="0.00E+00">
                  <c:v>1.7333333333333301E-4</c:v>
                </c:pt>
                <c:pt idx="4689" formatCode="0.00E+00">
                  <c:v>1.06666666666666E-4</c:v>
                </c:pt>
                <c:pt idx="4690">
                  <c:v>-1.1926666666666599E-2</c:v>
                </c:pt>
                <c:pt idx="4691">
                  <c:v>1.15333333333333E-3</c:v>
                </c:pt>
                <c:pt idx="4692">
                  <c:v>2.0666666666666598E-3</c:v>
                </c:pt>
                <c:pt idx="4693">
                  <c:v>-1.72666666666666E-3</c:v>
                </c:pt>
                <c:pt idx="4694">
                  <c:v>-1.49333333333333E-3</c:v>
                </c:pt>
                <c:pt idx="4695">
                  <c:v>5.0200000000000002E-3</c:v>
                </c:pt>
                <c:pt idx="4696">
                  <c:v>2.1133333333333299E-3</c:v>
                </c:pt>
                <c:pt idx="4697">
                  <c:v>1.47333333333333E-3</c:v>
                </c:pt>
                <c:pt idx="4698" formatCode="0.00E+00">
                  <c:v>-2.7999999999999998E-4</c:v>
                </c:pt>
                <c:pt idx="4699" formatCode="0.00E+00">
                  <c:v>7.4666666666666599E-4</c:v>
                </c:pt>
                <c:pt idx="4700">
                  <c:v>1.3533333333333301E-3</c:v>
                </c:pt>
                <c:pt idx="4701">
                  <c:v>-3.5466666666666602E-3</c:v>
                </c:pt>
                <c:pt idx="4702" formatCode="0.00E+00">
                  <c:v>-8.7333333333333295E-4</c:v>
                </c:pt>
                <c:pt idx="4703">
                  <c:v>-2.2733333333333299E-3</c:v>
                </c:pt>
                <c:pt idx="4704">
                  <c:v>6.7066666666666603E-3</c:v>
                </c:pt>
                <c:pt idx="4705">
                  <c:v>7.9133333333333295E-3</c:v>
                </c:pt>
                <c:pt idx="4706">
                  <c:v>7.3133333333333297E-3</c:v>
                </c:pt>
                <c:pt idx="4707" formatCode="0.00E+00">
                  <c:v>1.8666666666666601E-4</c:v>
                </c:pt>
                <c:pt idx="4708">
                  <c:v>-1.2933333333333299E-3</c:v>
                </c:pt>
                <c:pt idx="4709">
                  <c:v>5.0133333333333297E-3</c:v>
                </c:pt>
                <c:pt idx="4710">
                  <c:v>2.65333333333333E-3</c:v>
                </c:pt>
                <c:pt idx="4711">
                  <c:v>3.8666666666666602E-3</c:v>
                </c:pt>
                <c:pt idx="4712">
                  <c:v>1.1733333333333301E-3</c:v>
                </c:pt>
                <c:pt idx="4713" formatCode="0.00E+00">
                  <c:v>8.4666666666666603E-4</c:v>
                </c:pt>
                <c:pt idx="4714">
                  <c:v>6.2399999999999999E-3</c:v>
                </c:pt>
                <c:pt idx="4715" formatCode="0.00E+00">
                  <c:v>-3.6666666666666602E-4</c:v>
                </c:pt>
                <c:pt idx="4716">
                  <c:v>2.0533333333333302E-3</c:v>
                </c:pt>
                <c:pt idx="4717">
                  <c:v>2.4133333333333298E-3</c:v>
                </c:pt>
                <c:pt idx="4718" formatCode="0.00E+00">
                  <c:v>7.5333333333333296E-4</c:v>
                </c:pt>
                <c:pt idx="4719">
                  <c:v>2.3333333333333301E-3</c:v>
                </c:pt>
                <c:pt idx="4720">
                  <c:v>4.3800000000000002E-3</c:v>
                </c:pt>
                <c:pt idx="4721">
                  <c:v>-3.4133333333333299E-3</c:v>
                </c:pt>
                <c:pt idx="4722">
                  <c:v>5.9800000000000001E-3</c:v>
                </c:pt>
                <c:pt idx="4723" formatCode="0.00E+00">
                  <c:v>-2.2666666666666601E-4</c:v>
                </c:pt>
                <c:pt idx="4724" formatCode="0.00E+00">
                  <c:v>-5.5333333333333298E-4</c:v>
                </c:pt>
                <c:pt idx="4725">
                  <c:v>5.5933333333333304E-3</c:v>
                </c:pt>
                <c:pt idx="4726">
                  <c:v>6.8933333333333303E-3</c:v>
                </c:pt>
                <c:pt idx="4727">
                  <c:v>2.6933333333333301E-3</c:v>
                </c:pt>
                <c:pt idx="4728">
                  <c:v>6.5199999999999998E-3</c:v>
                </c:pt>
                <c:pt idx="4729">
                  <c:v>-1.40933333333333</c:v>
                </c:pt>
                <c:pt idx="4730">
                  <c:v>-7.69048</c:v>
                </c:pt>
                <c:pt idx="4731">
                  <c:v>5.2933333333333296E-3</c:v>
                </c:pt>
                <c:pt idx="4732">
                  <c:v>-2.9145599999999998</c:v>
                </c:pt>
                <c:pt idx="4733">
                  <c:v>-0.44127333333333302</c:v>
                </c:pt>
                <c:pt idx="4734">
                  <c:v>-18.775266666666599</c:v>
                </c:pt>
                <c:pt idx="4735">
                  <c:v>-18.990273333333299</c:v>
                </c:pt>
                <c:pt idx="4736">
                  <c:v>-19.094333333333299</c:v>
                </c:pt>
                <c:pt idx="4737">
                  <c:v>-19.328813333333301</c:v>
                </c:pt>
                <c:pt idx="4738">
                  <c:v>-19.3011533333333</c:v>
                </c:pt>
                <c:pt idx="4739">
                  <c:v>-19.319226666666601</c:v>
                </c:pt>
                <c:pt idx="4740">
                  <c:v>-19.153459999999999</c:v>
                </c:pt>
                <c:pt idx="4741">
                  <c:v>-18.874193333333299</c:v>
                </c:pt>
                <c:pt idx="4742">
                  <c:v>-19.1743733333333</c:v>
                </c:pt>
                <c:pt idx="4743">
                  <c:v>-19.36478</c:v>
                </c:pt>
                <c:pt idx="4744">
                  <c:v>-19.394886666666601</c:v>
                </c:pt>
                <c:pt idx="4745">
                  <c:v>-19.308493333333299</c:v>
                </c:pt>
                <c:pt idx="4746">
                  <c:v>-19.209573333333299</c:v>
                </c:pt>
                <c:pt idx="4747">
                  <c:v>-19.263753333333302</c:v>
                </c:pt>
                <c:pt idx="4748">
                  <c:v>-19.1652666666666</c:v>
                </c:pt>
                <c:pt idx="4749">
                  <c:v>-19.169039999999999</c:v>
                </c:pt>
                <c:pt idx="4750">
                  <c:v>-19.447225563909701</c:v>
                </c:pt>
                <c:pt idx="4751">
                  <c:v>-19.5728266666666</c:v>
                </c:pt>
                <c:pt idx="4752">
                  <c:v>-19.289626666666599</c:v>
                </c:pt>
                <c:pt idx="4753">
                  <c:v>-19.361633333333302</c:v>
                </c:pt>
                <c:pt idx="4754">
                  <c:v>-19.342293333333298</c:v>
                </c:pt>
                <c:pt idx="4755">
                  <c:v>-19.241313333333299</c:v>
                </c:pt>
                <c:pt idx="4756">
                  <c:v>-19.1639666666666</c:v>
                </c:pt>
                <c:pt idx="4757">
                  <c:v>-17.8960133333333</c:v>
                </c:pt>
                <c:pt idx="4758">
                  <c:v>2.0713333333333299E-2</c:v>
                </c:pt>
                <c:pt idx="4759">
                  <c:v>2.5780000000000001E-2</c:v>
                </c:pt>
                <c:pt idx="4760">
                  <c:v>2.1806666666666599E-2</c:v>
                </c:pt>
                <c:pt idx="4761">
                  <c:v>2.7173333333333299E-2</c:v>
                </c:pt>
                <c:pt idx="4762">
                  <c:v>6.6666666666666602E-3</c:v>
                </c:pt>
                <c:pt idx="4763">
                  <c:v>5.0266666666666602E-3</c:v>
                </c:pt>
                <c:pt idx="4764">
                  <c:v>-16.917773333333301</c:v>
                </c:pt>
                <c:pt idx="4765">
                  <c:v>-18.552226666666598</c:v>
                </c:pt>
                <c:pt idx="4766">
                  <c:v>-18.595193333333299</c:v>
                </c:pt>
                <c:pt idx="4767">
                  <c:v>-18.683013333333299</c:v>
                </c:pt>
                <c:pt idx="4768">
                  <c:v>-18.293393333333299</c:v>
                </c:pt>
                <c:pt idx="4769">
                  <c:v>-18.5382066666666</c:v>
                </c:pt>
                <c:pt idx="4770">
                  <c:v>-18.373760000000001</c:v>
                </c:pt>
                <c:pt idx="4771">
                  <c:v>-18.351906666666601</c:v>
                </c:pt>
                <c:pt idx="4772">
                  <c:v>-18.3981866666666</c:v>
                </c:pt>
                <c:pt idx="4773">
                  <c:v>-18.256986666666599</c:v>
                </c:pt>
                <c:pt idx="4774">
                  <c:v>-18.40596</c:v>
                </c:pt>
                <c:pt idx="4775">
                  <c:v>-18.5205666666666</c:v>
                </c:pt>
                <c:pt idx="4776">
                  <c:v>-18.429373333333299</c:v>
                </c:pt>
                <c:pt idx="4777">
                  <c:v>-18.501753333333301</c:v>
                </c:pt>
                <c:pt idx="4778">
                  <c:v>-18.518446666666598</c:v>
                </c:pt>
                <c:pt idx="4779">
                  <c:v>-18.417286666666602</c:v>
                </c:pt>
                <c:pt idx="4780">
                  <c:v>-12.3874733333333</c:v>
                </c:pt>
                <c:pt idx="4781">
                  <c:v>-18.456673333333299</c:v>
                </c:pt>
                <c:pt idx="4782">
                  <c:v>-18.455213333333301</c:v>
                </c:pt>
                <c:pt idx="4783">
                  <c:v>-16.3597066666666</c:v>
                </c:pt>
                <c:pt idx="4784">
                  <c:v>-18.25224</c:v>
                </c:pt>
                <c:pt idx="4785">
                  <c:v>-18.54072</c:v>
                </c:pt>
                <c:pt idx="4786">
                  <c:v>-18.476500000000001</c:v>
                </c:pt>
                <c:pt idx="4787">
                  <c:v>-18.144880000000001</c:v>
                </c:pt>
                <c:pt idx="4788">
                  <c:v>-12.8782933333333</c:v>
                </c:pt>
                <c:pt idx="4789">
                  <c:v>-6.87032666666666</c:v>
                </c:pt>
                <c:pt idx="4790">
                  <c:v>-4.3553066666666602</c:v>
                </c:pt>
                <c:pt idx="4791">
                  <c:v>-18.761413333333302</c:v>
                </c:pt>
                <c:pt idx="4792">
                  <c:v>-18.347953333333301</c:v>
                </c:pt>
                <c:pt idx="4793">
                  <c:v>-18.398493333333299</c:v>
                </c:pt>
                <c:pt idx="4794">
                  <c:v>-18.465699999999998</c:v>
                </c:pt>
                <c:pt idx="4795">
                  <c:v>-18.2047666666666</c:v>
                </c:pt>
                <c:pt idx="4796">
                  <c:v>-18.346599999999999</c:v>
                </c:pt>
                <c:pt idx="4797">
                  <c:v>-18.385439999999999</c:v>
                </c:pt>
                <c:pt idx="4798">
                  <c:v>-18.581859999999999</c:v>
                </c:pt>
                <c:pt idx="4799">
                  <c:v>-18.433246666666601</c:v>
                </c:pt>
                <c:pt idx="4800">
                  <c:v>-17.558240000000001</c:v>
                </c:pt>
                <c:pt idx="4801">
                  <c:v>-17.6826333333333</c:v>
                </c:pt>
                <c:pt idx="4802">
                  <c:v>-18.294973333333299</c:v>
                </c:pt>
                <c:pt idx="4803">
                  <c:v>-18.25658</c:v>
                </c:pt>
                <c:pt idx="4804">
                  <c:v>-18.006886666666599</c:v>
                </c:pt>
                <c:pt idx="4805">
                  <c:v>-18.109033333333301</c:v>
                </c:pt>
                <c:pt idx="4806">
                  <c:v>-18.1075533333333</c:v>
                </c:pt>
                <c:pt idx="4807">
                  <c:v>-18.288686666666599</c:v>
                </c:pt>
                <c:pt idx="4808">
                  <c:v>-18.261766666666599</c:v>
                </c:pt>
                <c:pt idx="4809">
                  <c:v>-18.414059999999999</c:v>
                </c:pt>
                <c:pt idx="4810">
                  <c:v>-18.340606666666599</c:v>
                </c:pt>
                <c:pt idx="4811">
                  <c:v>-18.521380000000001</c:v>
                </c:pt>
                <c:pt idx="4812">
                  <c:v>-18.552526666666601</c:v>
                </c:pt>
                <c:pt idx="4813">
                  <c:v>-18.51296</c:v>
                </c:pt>
                <c:pt idx="4814">
                  <c:v>-18.435919999999999</c:v>
                </c:pt>
                <c:pt idx="4815">
                  <c:v>-18.200853333333299</c:v>
                </c:pt>
                <c:pt idx="4816">
                  <c:v>-17.807753333333299</c:v>
                </c:pt>
                <c:pt idx="4817">
                  <c:v>-17.803560000000001</c:v>
                </c:pt>
                <c:pt idx="4818">
                  <c:v>-17.906486666666598</c:v>
                </c:pt>
                <c:pt idx="4819">
                  <c:v>-18.4667933333333</c:v>
                </c:pt>
                <c:pt idx="4820">
                  <c:v>-18.555786666666599</c:v>
                </c:pt>
                <c:pt idx="4821">
                  <c:v>-18.621926666666599</c:v>
                </c:pt>
                <c:pt idx="4822">
                  <c:v>-17.976706666666601</c:v>
                </c:pt>
                <c:pt idx="4823">
                  <c:v>-17.899386666666601</c:v>
                </c:pt>
                <c:pt idx="4824">
                  <c:v>-17.762906666666598</c:v>
                </c:pt>
                <c:pt idx="4825">
                  <c:v>-17.7204466666666</c:v>
                </c:pt>
                <c:pt idx="4826">
                  <c:v>-17.562626666666599</c:v>
                </c:pt>
                <c:pt idx="4827">
                  <c:v>-17.727426666666599</c:v>
                </c:pt>
                <c:pt idx="4828">
                  <c:v>-17.5519866666666</c:v>
                </c:pt>
                <c:pt idx="4829">
                  <c:v>-18.066133333333301</c:v>
                </c:pt>
                <c:pt idx="4830">
                  <c:v>-18.23976</c:v>
                </c:pt>
                <c:pt idx="4831">
                  <c:v>-17.911300000000001</c:v>
                </c:pt>
                <c:pt idx="4832">
                  <c:v>-18.457553333333301</c:v>
                </c:pt>
                <c:pt idx="4833">
                  <c:v>-1.1933</c:v>
                </c:pt>
                <c:pt idx="4834">
                  <c:v>2.22066666666666E-2</c:v>
                </c:pt>
                <c:pt idx="4835">
                  <c:v>2.334E-2</c:v>
                </c:pt>
                <c:pt idx="4836">
                  <c:v>1.8506666666666598E-2</c:v>
                </c:pt>
                <c:pt idx="4837">
                  <c:v>1.8499999999999999E-2</c:v>
                </c:pt>
                <c:pt idx="4838">
                  <c:v>2.26466666666666E-2</c:v>
                </c:pt>
                <c:pt idx="4839">
                  <c:v>2.2373333333333301E-2</c:v>
                </c:pt>
                <c:pt idx="4840">
                  <c:v>2.33266666666666E-2</c:v>
                </c:pt>
                <c:pt idx="4841">
                  <c:v>2.3199999999999998E-2</c:v>
                </c:pt>
                <c:pt idx="4842">
                  <c:v>2.2526666666666601E-2</c:v>
                </c:pt>
                <c:pt idx="4843">
                  <c:v>1.38666666666666E-3</c:v>
                </c:pt>
                <c:pt idx="4844">
                  <c:v>-4.2374599999999996</c:v>
                </c:pt>
                <c:pt idx="4845">
                  <c:v>-17.7532</c:v>
                </c:pt>
                <c:pt idx="4846">
                  <c:v>-17.82442</c:v>
                </c:pt>
                <c:pt idx="4847">
                  <c:v>-18.05162</c:v>
                </c:pt>
                <c:pt idx="4848">
                  <c:v>-18.0561266666666</c:v>
                </c:pt>
                <c:pt idx="4849">
                  <c:v>-17.8317333333333</c:v>
                </c:pt>
                <c:pt idx="4850">
                  <c:v>-18.140846666666601</c:v>
                </c:pt>
                <c:pt idx="4851">
                  <c:v>-18.147466666666599</c:v>
                </c:pt>
                <c:pt idx="4852">
                  <c:v>-18.110793333333302</c:v>
                </c:pt>
                <c:pt idx="4853">
                  <c:v>-18.004860000000001</c:v>
                </c:pt>
                <c:pt idx="4854">
                  <c:v>-18.131160000000001</c:v>
                </c:pt>
                <c:pt idx="4855">
                  <c:v>-18.25976</c:v>
                </c:pt>
                <c:pt idx="4856">
                  <c:v>-17.934453333333298</c:v>
                </c:pt>
                <c:pt idx="4857">
                  <c:v>-18.033806666666599</c:v>
                </c:pt>
                <c:pt idx="4858">
                  <c:v>-18.247353333333301</c:v>
                </c:pt>
                <c:pt idx="4859">
                  <c:v>-17.742626666666599</c:v>
                </c:pt>
                <c:pt idx="4860">
                  <c:v>-17.998733333333298</c:v>
                </c:pt>
                <c:pt idx="4861">
                  <c:v>-18.0322066666666</c:v>
                </c:pt>
                <c:pt idx="4862">
                  <c:v>-17.898906666666601</c:v>
                </c:pt>
                <c:pt idx="4863">
                  <c:v>-18.155799999999999</c:v>
                </c:pt>
                <c:pt idx="4864">
                  <c:v>-18.280940000000001</c:v>
                </c:pt>
                <c:pt idx="4865">
                  <c:v>-18.217639999999999</c:v>
                </c:pt>
                <c:pt idx="4866">
                  <c:v>-18.343406666666599</c:v>
                </c:pt>
                <c:pt idx="4867">
                  <c:v>-18.39472</c:v>
                </c:pt>
                <c:pt idx="4868">
                  <c:v>-18.363939999999999</c:v>
                </c:pt>
                <c:pt idx="4869">
                  <c:v>-18.504366666666598</c:v>
                </c:pt>
                <c:pt idx="4870">
                  <c:v>-18.424520000000001</c:v>
                </c:pt>
                <c:pt idx="4871">
                  <c:v>-18.302306666666599</c:v>
                </c:pt>
                <c:pt idx="4872">
                  <c:v>-18.293886666666602</c:v>
                </c:pt>
                <c:pt idx="4873">
                  <c:v>-18.4299133333333</c:v>
                </c:pt>
                <c:pt idx="4874">
                  <c:v>-18.303086666666601</c:v>
                </c:pt>
                <c:pt idx="4875">
                  <c:v>-18.393086666666601</c:v>
                </c:pt>
                <c:pt idx="4876">
                  <c:v>-18.396239999999999</c:v>
                </c:pt>
                <c:pt idx="4877">
                  <c:v>-18.2345333333333</c:v>
                </c:pt>
                <c:pt idx="4878">
                  <c:v>-18.394220000000001</c:v>
                </c:pt>
                <c:pt idx="4879">
                  <c:v>-18.2414666666666</c:v>
                </c:pt>
                <c:pt idx="4880">
                  <c:v>-18.403553333333299</c:v>
                </c:pt>
                <c:pt idx="4881">
                  <c:v>-18.2653066666666</c:v>
                </c:pt>
                <c:pt idx="4882">
                  <c:v>-18.3305133333333</c:v>
                </c:pt>
                <c:pt idx="4883">
                  <c:v>-18.106813333333299</c:v>
                </c:pt>
                <c:pt idx="4884">
                  <c:v>-18.1188066666666</c:v>
                </c:pt>
                <c:pt idx="4885">
                  <c:v>-18.236840000000001</c:v>
                </c:pt>
                <c:pt idx="4886">
                  <c:v>-18.259033333333299</c:v>
                </c:pt>
                <c:pt idx="4887">
                  <c:v>-18.24174</c:v>
                </c:pt>
                <c:pt idx="4888">
                  <c:v>-18.313386666666599</c:v>
                </c:pt>
                <c:pt idx="4889">
                  <c:v>-18.2757133333333</c:v>
                </c:pt>
                <c:pt idx="4890">
                  <c:v>-18.34478</c:v>
                </c:pt>
                <c:pt idx="4891">
                  <c:v>-18.352906666666598</c:v>
                </c:pt>
                <c:pt idx="4892">
                  <c:v>-18.298359999999999</c:v>
                </c:pt>
                <c:pt idx="4893">
                  <c:v>-18.304659999999998</c:v>
                </c:pt>
                <c:pt idx="4894">
                  <c:v>-18.183</c:v>
                </c:pt>
                <c:pt idx="4895">
                  <c:v>-18.1540933333333</c:v>
                </c:pt>
                <c:pt idx="4896">
                  <c:v>-18.103686666666601</c:v>
                </c:pt>
                <c:pt idx="4897">
                  <c:v>-18.184453333333298</c:v>
                </c:pt>
                <c:pt idx="4898">
                  <c:v>-18.296513333333301</c:v>
                </c:pt>
                <c:pt idx="4899">
                  <c:v>-18.285720000000001</c:v>
                </c:pt>
                <c:pt idx="4900">
                  <c:v>-18.157406666666599</c:v>
                </c:pt>
                <c:pt idx="4901">
                  <c:v>-18.190273333333302</c:v>
                </c:pt>
                <c:pt idx="4902">
                  <c:v>-18.169799999999999</c:v>
                </c:pt>
                <c:pt idx="4903">
                  <c:v>-18.156953333333298</c:v>
                </c:pt>
                <c:pt idx="4904">
                  <c:v>-18.168060000000001</c:v>
                </c:pt>
                <c:pt idx="4905">
                  <c:v>-18.025220000000001</c:v>
                </c:pt>
                <c:pt idx="4906">
                  <c:v>-17.9939933333333</c:v>
                </c:pt>
                <c:pt idx="4907">
                  <c:v>-17.977640000000001</c:v>
                </c:pt>
                <c:pt idx="4908">
                  <c:v>-17.8918066666666</c:v>
                </c:pt>
                <c:pt idx="4909">
                  <c:v>-18.064506666666599</c:v>
                </c:pt>
                <c:pt idx="4910">
                  <c:v>-17.7925133333333</c:v>
                </c:pt>
                <c:pt idx="4911">
                  <c:v>-17.746200000000002</c:v>
                </c:pt>
                <c:pt idx="4912">
                  <c:v>-17.8337266666666</c:v>
                </c:pt>
                <c:pt idx="4913">
                  <c:v>-17.905180000000001</c:v>
                </c:pt>
                <c:pt idx="4914">
                  <c:v>-17.95974</c:v>
                </c:pt>
                <c:pt idx="4915">
                  <c:v>-17.960073333333298</c:v>
                </c:pt>
                <c:pt idx="4916">
                  <c:v>-18.00468</c:v>
                </c:pt>
                <c:pt idx="4917">
                  <c:v>-18.0441133333333</c:v>
                </c:pt>
                <c:pt idx="4918">
                  <c:v>-18.0379133333333</c:v>
                </c:pt>
                <c:pt idx="4919">
                  <c:v>-18.000493333333299</c:v>
                </c:pt>
                <c:pt idx="4920">
                  <c:v>-17.786919999999999</c:v>
                </c:pt>
                <c:pt idx="4921">
                  <c:v>-17.543993333333301</c:v>
                </c:pt>
                <c:pt idx="4922">
                  <c:v>-17.74738</c:v>
                </c:pt>
                <c:pt idx="4923">
                  <c:v>-17.846693333333299</c:v>
                </c:pt>
                <c:pt idx="4924">
                  <c:v>-17.562519999999999</c:v>
                </c:pt>
                <c:pt idx="4925">
                  <c:v>-17.703119999999998</c:v>
                </c:pt>
                <c:pt idx="4926">
                  <c:v>-17.547533333333298</c:v>
                </c:pt>
                <c:pt idx="4927">
                  <c:v>-17.830593333333301</c:v>
                </c:pt>
                <c:pt idx="4928">
                  <c:v>-17.715126666666599</c:v>
                </c:pt>
                <c:pt idx="4929">
                  <c:v>-17.697379999999999</c:v>
                </c:pt>
                <c:pt idx="4930">
                  <c:v>-17.76314</c:v>
                </c:pt>
                <c:pt idx="4931">
                  <c:v>-17.808906666666601</c:v>
                </c:pt>
                <c:pt idx="4932">
                  <c:v>-17.864059999999998</c:v>
                </c:pt>
                <c:pt idx="4933">
                  <c:v>-17.957080000000001</c:v>
                </c:pt>
                <c:pt idx="4934">
                  <c:v>-17.764473333333299</c:v>
                </c:pt>
                <c:pt idx="4935">
                  <c:v>-17.764253333333301</c:v>
                </c:pt>
                <c:pt idx="4936">
                  <c:v>-17.9023066666666</c:v>
                </c:pt>
                <c:pt idx="4937">
                  <c:v>-17.9990666666666</c:v>
                </c:pt>
                <c:pt idx="4938">
                  <c:v>-17.770906666666601</c:v>
                </c:pt>
                <c:pt idx="4939">
                  <c:v>-17.7928866666666</c:v>
                </c:pt>
                <c:pt idx="4940">
                  <c:v>-17.807880000000001</c:v>
                </c:pt>
                <c:pt idx="4941">
                  <c:v>-17.813133333333301</c:v>
                </c:pt>
                <c:pt idx="4942">
                  <c:v>-17.89096</c:v>
                </c:pt>
                <c:pt idx="4943">
                  <c:v>-17.919820000000001</c:v>
                </c:pt>
                <c:pt idx="4944">
                  <c:v>-17.839553333333299</c:v>
                </c:pt>
                <c:pt idx="4945">
                  <c:v>-17.889513333333301</c:v>
                </c:pt>
                <c:pt idx="4946">
                  <c:v>-17.7509533333333</c:v>
                </c:pt>
                <c:pt idx="4947">
                  <c:v>-17.832513333333299</c:v>
                </c:pt>
                <c:pt idx="4948">
                  <c:v>-17.896533333333299</c:v>
                </c:pt>
                <c:pt idx="4949">
                  <c:v>-17.875</c:v>
                </c:pt>
                <c:pt idx="4950">
                  <c:v>-17.823153333333298</c:v>
                </c:pt>
                <c:pt idx="4951">
                  <c:v>-17.838433333333299</c:v>
                </c:pt>
                <c:pt idx="4952">
                  <c:v>-17.7617266666666</c:v>
                </c:pt>
                <c:pt idx="4953">
                  <c:v>-17.882359999999998</c:v>
                </c:pt>
                <c:pt idx="4954">
                  <c:v>-18.05376</c:v>
                </c:pt>
                <c:pt idx="4955">
                  <c:v>-18.035246666666598</c:v>
                </c:pt>
                <c:pt idx="4956">
                  <c:v>-17.925526666666599</c:v>
                </c:pt>
                <c:pt idx="4957">
                  <c:v>-17.708413333333301</c:v>
                </c:pt>
                <c:pt idx="4958">
                  <c:v>-17.763533333333299</c:v>
                </c:pt>
                <c:pt idx="4959">
                  <c:v>-17.811366666666601</c:v>
                </c:pt>
                <c:pt idx="4960">
                  <c:v>-17.512653333333301</c:v>
                </c:pt>
                <c:pt idx="4961">
                  <c:v>-17.906359999999999</c:v>
                </c:pt>
                <c:pt idx="4962">
                  <c:v>-17.944006666666599</c:v>
                </c:pt>
                <c:pt idx="4963">
                  <c:v>-17.895133333333298</c:v>
                </c:pt>
                <c:pt idx="4964">
                  <c:v>-17.940919999999998</c:v>
                </c:pt>
                <c:pt idx="4965">
                  <c:v>-18.0119266666666</c:v>
                </c:pt>
                <c:pt idx="4966">
                  <c:v>-17.921253333333301</c:v>
                </c:pt>
                <c:pt idx="4967">
                  <c:v>-17.9679066666666</c:v>
                </c:pt>
                <c:pt idx="4968">
                  <c:v>-17.9458666666666</c:v>
                </c:pt>
                <c:pt idx="4969">
                  <c:v>-18.024346666666599</c:v>
                </c:pt>
                <c:pt idx="4970">
                  <c:v>-17.912333333333301</c:v>
                </c:pt>
                <c:pt idx="4971">
                  <c:v>-17.884706666666599</c:v>
                </c:pt>
                <c:pt idx="4972">
                  <c:v>-17.768473333333301</c:v>
                </c:pt>
                <c:pt idx="4973">
                  <c:v>-17.985399999999998</c:v>
                </c:pt>
                <c:pt idx="4974">
                  <c:v>-17.972733333333299</c:v>
                </c:pt>
                <c:pt idx="4975">
                  <c:v>-18.017440000000001</c:v>
                </c:pt>
                <c:pt idx="4976">
                  <c:v>-17.992840000000001</c:v>
                </c:pt>
                <c:pt idx="4977">
                  <c:v>-17.997866666666599</c:v>
                </c:pt>
                <c:pt idx="4978">
                  <c:v>-17.823593333333299</c:v>
                </c:pt>
                <c:pt idx="4979">
                  <c:v>-17.715699999999998</c:v>
                </c:pt>
                <c:pt idx="4980">
                  <c:v>-17.752359999999999</c:v>
                </c:pt>
                <c:pt idx="4981">
                  <c:v>-17.9699733333333</c:v>
                </c:pt>
                <c:pt idx="4982">
                  <c:v>-17.943486666666601</c:v>
                </c:pt>
                <c:pt idx="4983">
                  <c:v>-17.9299133333333</c:v>
                </c:pt>
                <c:pt idx="4984">
                  <c:v>-17.952100000000002</c:v>
                </c:pt>
                <c:pt idx="4985">
                  <c:v>-17.620760000000001</c:v>
                </c:pt>
                <c:pt idx="4986">
                  <c:v>-17.491266666666601</c:v>
                </c:pt>
                <c:pt idx="4987">
                  <c:v>-17.608973333333299</c:v>
                </c:pt>
                <c:pt idx="4988">
                  <c:v>-17.7920533333333</c:v>
                </c:pt>
                <c:pt idx="4989">
                  <c:v>-17.7834</c:v>
                </c:pt>
                <c:pt idx="4990">
                  <c:v>-17.901346666666601</c:v>
                </c:pt>
                <c:pt idx="4991">
                  <c:v>-17.381519999999998</c:v>
                </c:pt>
                <c:pt idx="4992">
                  <c:v>-17.629853333333301</c:v>
                </c:pt>
                <c:pt idx="4993">
                  <c:v>-17.65024</c:v>
                </c:pt>
                <c:pt idx="4994">
                  <c:v>-17.581853333333299</c:v>
                </c:pt>
                <c:pt idx="4995">
                  <c:v>-17.6188133333333</c:v>
                </c:pt>
                <c:pt idx="4996">
                  <c:v>-17.680499999999999</c:v>
                </c:pt>
                <c:pt idx="4997">
                  <c:v>-17.769646666666599</c:v>
                </c:pt>
                <c:pt idx="4998">
                  <c:v>-17.8290133333333</c:v>
                </c:pt>
                <c:pt idx="4999">
                  <c:v>-17.554093333333299</c:v>
                </c:pt>
                <c:pt idx="5000">
                  <c:v>-17.428933333333301</c:v>
                </c:pt>
                <c:pt idx="5001">
                  <c:v>-16.863213333333299</c:v>
                </c:pt>
                <c:pt idx="5002">
                  <c:v>-16.875586666666599</c:v>
                </c:pt>
                <c:pt idx="5003">
                  <c:v>-16.947579999999999</c:v>
                </c:pt>
                <c:pt idx="5004">
                  <c:v>-17.244633333333301</c:v>
                </c:pt>
                <c:pt idx="5005">
                  <c:v>-17.672446666666598</c:v>
                </c:pt>
                <c:pt idx="5006">
                  <c:v>-17.5908333333333</c:v>
                </c:pt>
                <c:pt idx="5007">
                  <c:v>-17.186326666666599</c:v>
                </c:pt>
                <c:pt idx="5008">
                  <c:v>-17.504059999999999</c:v>
                </c:pt>
                <c:pt idx="5009">
                  <c:v>-17.247479999999999</c:v>
                </c:pt>
                <c:pt idx="5010">
                  <c:v>-17.25712</c:v>
                </c:pt>
                <c:pt idx="5011">
                  <c:v>-17.45384</c:v>
                </c:pt>
                <c:pt idx="5012">
                  <c:v>-17.239006666666601</c:v>
                </c:pt>
                <c:pt idx="5013">
                  <c:v>-17.0092066666666</c:v>
                </c:pt>
                <c:pt idx="5014">
                  <c:v>-16.966473333333301</c:v>
                </c:pt>
                <c:pt idx="5015">
                  <c:v>-17.33634</c:v>
                </c:pt>
                <c:pt idx="5016">
                  <c:v>-16.979306666666599</c:v>
                </c:pt>
                <c:pt idx="5017">
                  <c:v>-17.340813333333301</c:v>
                </c:pt>
                <c:pt idx="5018">
                  <c:v>-17.315159999999999</c:v>
                </c:pt>
                <c:pt idx="5019">
                  <c:v>-17.306633333333298</c:v>
                </c:pt>
                <c:pt idx="5020">
                  <c:v>-16.914280000000002</c:v>
                </c:pt>
                <c:pt idx="5021">
                  <c:v>-16.9740133333333</c:v>
                </c:pt>
                <c:pt idx="5022">
                  <c:v>-17.002053333333301</c:v>
                </c:pt>
                <c:pt idx="5023">
                  <c:v>-16.678726666666599</c:v>
                </c:pt>
                <c:pt idx="5024">
                  <c:v>-17.1190866666666</c:v>
                </c:pt>
                <c:pt idx="5025">
                  <c:v>-17.206913333333301</c:v>
                </c:pt>
                <c:pt idx="5026">
                  <c:v>-17.224726666666601</c:v>
                </c:pt>
                <c:pt idx="5027">
                  <c:v>-17.340926666666601</c:v>
                </c:pt>
                <c:pt idx="5028">
                  <c:v>-17.206900000000001</c:v>
                </c:pt>
                <c:pt idx="5029">
                  <c:v>-17.246020000000001</c:v>
                </c:pt>
                <c:pt idx="5030">
                  <c:v>-17.247353333333301</c:v>
                </c:pt>
                <c:pt idx="5031">
                  <c:v>-16.9639666666666</c:v>
                </c:pt>
                <c:pt idx="5032">
                  <c:v>-17.397213333333301</c:v>
                </c:pt>
                <c:pt idx="5033">
                  <c:v>-17.42512</c:v>
                </c:pt>
                <c:pt idx="5034">
                  <c:v>-17.3984666666666</c:v>
                </c:pt>
                <c:pt idx="5035">
                  <c:v>-17.1476333333333</c:v>
                </c:pt>
                <c:pt idx="5036">
                  <c:v>-16.703786666666598</c:v>
                </c:pt>
                <c:pt idx="5037">
                  <c:v>-17.063313333333301</c:v>
                </c:pt>
                <c:pt idx="5038">
                  <c:v>-16.700346666666601</c:v>
                </c:pt>
                <c:pt idx="5039">
                  <c:v>-16.52814</c:v>
                </c:pt>
                <c:pt idx="5040">
                  <c:v>-16.821853333333301</c:v>
                </c:pt>
                <c:pt idx="5041">
                  <c:v>-16.785906666666602</c:v>
                </c:pt>
                <c:pt idx="5042">
                  <c:v>-16.5414933333333</c:v>
                </c:pt>
                <c:pt idx="5043">
                  <c:v>-16.451633333333302</c:v>
                </c:pt>
                <c:pt idx="5044">
                  <c:v>-16.595893333333301</c:v>
                </c:pt>
                <c:pt idx="5045">
                  <c:v>-16.518693333333299</c:v>
                </c:pt>
                <c:pt idx="5046">
                  <c:v>-16.820426666666599</c:v>
                </c:pt>
                <c:pt idx="5047">
                  <c:v>-16.4618066666666</c:v>
                </c:pt>
                <c:pt idx="5048">
                  <c:v>-16.560686666666601</c:v>
                </c:pt>
                <c:pt idx="5049">
                  <c:v>-16.640644295302</c:v>
                </c:pt>
                <c:pt idx="5050">
                  <c:v>-16.7393066666666</c:v>
                </c:pt>
                <c:pt idx="5051">
                  <c:v>-17.02758</c:v>
                </c:pt>
                <c:pt idx="5052">
                  <c:v>-16.868986666666601</c:v>
                </c:pt>
                <c:pt idx="5053">
                  <c:v>-17.219740000000002</c:v>
                </c:pt>
                <c:pt idx="5054">
                  <c:v>-17.435653333333299</c:v>
                </c:pt>
                <c:pt idx="5055">
                  <c:v>-17.392679999999999</c:v>
                </c:pt>
                <c:pt idx="5056">
                  <c:v>-17.573806666666599</c:v>
                </c:pt>
                <c:pt idx="5057">
                  <c:v>-17.663399999999999</c:v>
                </c:pt>
                <c:pt idx="5058">
                  <c:v>-17.060866666666598</c:v>
                </c:pt>
                <c:pt idx="5059">
                  <c:v>-17.293146666666601</c:v>
                </c:pt>
                <c:pt idx="5060">
                  <c:v>-16.916086666666601</c:v>
                </c:pt>
                <c:pt idx="5061">
                  <c:v>-17.3231933333333</c:v>
                </c:pt>
                <c:pt idx="5062">
                  <c:v>-16.7692333333333</c:v>
                </c:pt>
                <c:pt idx="5063">
                  <c:v>-16.510999999999999</c:v>
                </c:pt>
                <c:pt idx="5064">
                  <c:v>-17.0557533333333</c:v>
                </c:pt>
                <c:pt idx="5065">
                  <c:v>-17.3644866666666</c:v>
                </c:pt>
                <c:pt idx="5066">
                  <c:v>-17.382026666666601</c:v>
                </c:pt>
                <c:pt idx="5067">
                  <c:v>-17.08334</c:v>
                </c:pt>
                <c:pt idx="5068">
                  <c:v>-17.474440000000001</c:v>
                </c:pt>
                <c:pt idx="5069">
                  <c:v>-17.183503355704602</c:v>
                </c:pt>
                <c:pt idx="5070">
                  <c:v>-17.302873333333299</c:v>
                </c:pt>
                <c:pt idx="5071">
                  <c:v>-17.465699999999998</c:v>
                </c:pt>
                <c:pt idx="5072">
                  <c:v>-14.352259999999999</c:v>
                </c:pt>
                <c:pt idx="5073">
                  <c:v>-11.5277733333333</c:v>
                </c:pt>
                <c:pt idx="5074">
                  <c:v>-16.772719008264399</c:v>
                </c:pt>
                <c:pt idx="5075">
                  <c:v>-16.7401466666666</c:v>
                </c:pt>
                <c:pt idx="5076">
                  <c:v>-17.3722671232876</c:v>
                </c:pt>
                <c:pt idx="5077">
                  <c:v>-17.19012</c:v>
                </c:pt>
                <c:pt idx="5078">
                  <c:v>-17.236373333333301</c:v>
                </c:pt>
                <c:pt idx="5079">
                  <c:v>-17.1643333333333</c:v>
                </c:pt>
                <c:pt idx="5080">
                  <c:v>-17.334513333333302</c:v>
                </c:pt>
                <c:pt idx="5081">
                  <c:v>-17.154019999999999</c:v>
                </c:pt>
                <c:pt idx="5082">
                  <c:v>-17.145053333333301</c:v>
                </c:pt>
                <c:pt idx="5083">
                  <c:v>-17.2363066666666</c:v>
                </c:pt>
                <c:pt idx="5084">
                  <c:v>-17.150966666666601</c:v>
                </c:pt>
                <c:pt idx="5085">
                  <c:v>-17.374286666666599</c:v>
                </c:pt>
                <c:pt idx="5086">
                  <c:v>-16.974733333333301</c:v>
                </c:pt>
                <c:pt idx="5087">
                  <c:v>-16.985053333333301</c:v>
                </c:pt>
                <c:pt idx="5088">
                  <c:v>-16.970513333333301</c:v>
                </c:pt>
                <c:pt idx="5089">
                  <c:v>-17.147386666666598</c:v>
                </c:pt>
                <c:pt idx="5090">
                  <c:v>-16.871306666666602</c:v>
                </c:pt>
                <c:pt idx="5091">
                  <c:v>-17.024319999999999</c:v>
                </c:pt>
                <c:pt idx="5092">
                  <c:v>-17.124279999999999</c:v>
                </c:pt>
                <c:pt idx="5093">
                  <c:v>-16.67446</c:v>
                </c:pt>
                <c:pt idx="5094">
                  <c:v>-16.9812333333333</c:v>
                </c:pt>
                <c:pt idx="5095">
                  <c:v>-17.0009466666666</c:v>
                </c:pt>
                <c:pt idx="5096">
                  <c:v>-17.060639999999999</c:v>
                </c:pt>
                <c:pt idx="5097">
                  <c:v>-16.813413333333301</c:v>
                </c:pt>
                <c:pt idx="5098">
                  <c:v>-16.7459666666666</c:v>
                </c:pt>
                <c:pt idx="5099">
                  <c:v>-17.077113333333301</c:v>
                </c:pt>
                <c:pt idx="5100">
                  <c:v>-16.592373333333299</c:v>
                </c:pt>
                <c:pt idx="5101">
                  <c:v>-16.771711409395898</c:v>
                </c:pt>
                <c:pt idx="5102">
                  <c:v>-16.522226666666601</c:v>
                </c:pt>
                <c:pt idx="5103">
                  <c:v>-16.855806666666599</c:v>
                </c:pt>
                <c:pt idx="5104">
                  <c:v>-17.090240000000001</c:v>
                </c:pt>
                <c:pt idx="5105">
                  <c:v>-17.14556</c:v>
                </c:pt>
                <c:pt idx="5106">
                  <c:v>-17.070679999999999</c:v>
                </c:pt>
                <c:pt idx="5107">
                  <c:v>-15.75488</c:v>
                </c:pt>
                <c:pt idx="5108" formatCode="0.00E+00">
                  <c:v>8.4000000000000003E-4</c:v>
                </c:pt>
                <c:pt idx="5109" formatCode="0.00E+00">
                  <c:v>-9.73333333333333E-4</c:v>
                </c:pt>
                <c:pt idx="5110">
                  <c:v>3.7599999999999999E-3</c:v>
                </c:pt>
                <c:pt idx="5111">
                  <c:v>-5.4000000000000003E-3</c:v>
                </c:pt>
                <c:pt idx="5112">
                  <c:v>2.5000000000000001E-3</c:v>
                </c:pt>
                <c:pt idx="5113">
                  <c:v>7.6466666666666601E-3</c:v>
                </c:pt>
                <c:pt idx="5114">
                  <c:v>1.7733333333333301E-3</c:v>
                </c:pt>
                <c:pt idx="5115">
                  <c:v>-3.9159933333333301</c:v>
                </c:pt>
                <c:pt idx="5116">
                  <c:v>-16.847746666666598</c:v>
                </c:pt>
                <c:pt idx="5117">
                  <c:v>-5.7002666666666597</c:v>
                </c:pt>
                <c:pt idx="5118" formatCode="0.00E+00">
                  <c:v>-3.13333333333333E-4</c:v>
                </c:pt>
                <c:pt idx="5119">
                  <c:v>1.3733333333333299E-3</c:v>
                </c:pt>
                <c:pt idx="5120">
                  <c:v>-4.6210199999999997</c:v>
                </c:pt>
                <c:pt idx="5121">
                  <c:v>-16.928813333333299</c:v>
                </c:pt>
                <c:pt idx="5122">
                  <c:v>-17.03708</c:v>
                </c:pt>
                <c:pt idx="5123">
                  <c:v>-17.024159999999998</c:v>
                </c:pt>
                <c:pt idx="5124">
                  <c:v>-16.752040000000001</c:v>
                </c:pt>
                <c:pt idx="5125">
                  <c:v>-16.557646666666599</c:v>
                </c:pt>
                <c:pt idx="5126">
                  <c:v>-16.646606666666599</c:v>
                </c:pt>
                <c:pt idx="5127">
                  <c:v>-16.565853333333301</c:v>
                </c:pt>
                <c:pt idx="5128">
                  <c:v>-16.5948866666666</c:v>
                </c:pt>
                <c:pt idx="5129">
                  <c:v>-16.4956066666666</c:v>
                </c:pt>
                <c:pt idx="5130">
                  <c:v>-16.434546666666598</c:v>
                </c:pt>
                <c:pt idx="5131">
                  <c:v>-16.536026666666601</c:v>
                </c:pt>
                <c:pt idx="5132">
                  <c:v>-16.556353333333298</c:v>
                </c:pt>
                <c:pt idx="5133">
                  <c:v>-16.806373333333301</c:v>
                </c:pt>
                <c:pt idx="5134">
                  <c:v>-16.6049133333333</c:v>
                </c:pt>
                <c:pt idx="5135">
                  <c:v>-16.5746133333333</c:v>
                </c:pt>
                <c:pt idx="5136">
                  <c:v>-16.450293333333299</c:v>
                </c:pt>
                <c:pt idx="5137">
                  <c:v>-16.593593333333299</c:v>
                </c:pt>
                <c:pt idx="5138">
                  <c:v>-16.486986666666599</c:v>
                </c:pt>
                <c:pt idx="5139">
                  <c:v>-16.570340000000002</c:v>
                </c:pt>
                <c:pt idx="5140">
                  <c:v>-16.436213333333299</c:v>
                </c:pt>
                <c:pt idx="5141">
                  <c:v>-16.3565133333333</c:v>
                </c:pt>
                <c:pt idx="5142">
                  <c:v>-16.3301466666666</c:v>
                </c:pt>
                <c:pt idx="5143">
                  <c:v>-16.345493333333302</c:v>
                </c:pt>
                <c:pt idx="5144">
                  <c:v>-16.26342</c:v>
                </c:pt>
                <c:pt idx="5145">
                  <c:v>-16.2972</c:v>
                </c:pt>
                <c:pt idx="5146">
                  <c:v>-16.3560466666666</c:v>
                </c:pt>
                <c:pt idx="5147">
                  <c:v>-16.364832214765102</c:v>
                </c:pt>
                <c:pt idx="5148">
                  <c:v>-16.2870866666666</c:v>
                </c:pt>
                <c:pt idx="5149">
                  <c:v>-16.236346666666599</c:v>
                </c:pt>
                <c:pt idx="5150">
                  <c:v>-16.305219999999998</c:v>
                </c:pt>
                <c:pt idx="5151">
                  <c:v>-16.392406666666599</c:v>
                </c:pt>
                <c:pt idx="5152">
                  <c:v>-16.328620000000001</c:v>
                </c:pt>
                <c:pt idx="5153">
                  <c:v>-16.0508666666666</c:v>
                </c:pt>
                <c:pt idx="5154">
                  <c:v>-16.160613333333298</c:v>
                </c:pt>
                <c:pt idx="5155">
                  <c:v>-16.139106666666599</c:v>
                </c:pt>
                <c:pt idx="5156">
                  <c:v>-16.255106666666599</c:v>
                </c:pt>
                <c:pt idx="5157">
                  <c:v>-16.140633333333302</c:v>
                </c:pt>
                <c:pt idx="5158">
                  <c:v>-16.2819</c:v>
                </c:pt>
                <c:pt idx="5159">
                  <c:v>-16.159653333333299</c:v>
                </c:pt>
                <c:pt idx="5160">
                  <c:v>-16.167206666666601</c:v>
                </c:pt>
                <c:pt idx="5161">
                  <c:v>-16.24502</c:v>
                </c:pt>
                <c:pt idx="5162">
                  <c:v>-16.300246666666599</c:v>
                </c:pt>
                <c:pt idx="5163">
                  <c:v>-16.220420000000001</c:v>
                </c:pt>
                <c:pt idx="5164">
                  <c:v>-16.1024733333333</c:v>
                </c:pt>
                <c:pt idx="5165">
                  <c:v>-16.227399999999999</c:v>
                </c:pt>
                <c:pt idx="5166">
                  <c:v>-16.083186666666599</c:v>
                </c:pt>
                <c:pt idx="5167">
                  <c:v>-16.062113333333301</c:v>
                </c:pt>
                <c:pt idx="5168">
                  <c:v>-16.063693333333301</c:v>
                </c:pt>
                <c:pt idx="5169">
                  <c:v>-16.075886666666602</c:v>
                </c:pt>
                <c:pt idx="5170">
                  <c:v>-16.162686666666598</c:v>
                </c:pt>
                <c:pt idx="5171">
                  <c:v>-16.041126666666599</c:v>
                </c:pt>
                <c:pt idx="5172">
                  <c:v>-16.0390466666666</c:v>
                </c:pt>
                <c:pt idx="5173">
                  <c:v>-16.0369733333333</c:v>
                </c:pt>
                <c:pt idx="5174">
                  <c:v>-16.1295133333333</c:v>
                </c:pt>
                <c:pt idx="5175">
                  <c:v>-16.139786666666598</c:v>
                </c:pt>
                <c:pt idx="5176">
                  <c:v>-16.224460000000001</c:v>
                </c:pt>
                <c:pt idx="5177">
                  <c:v>-16.152866666666601</c:v>
                </c:pt>
                <c:pt idx="5178">
                  <c:v>-16.1639533333333</c:v>
                </c:pt>
                <c:pt idx="5179">
                  <c:v>-16.089186666666599</c:v>
                </c:pt>
                <c:pt idx="5180">
                  <c:v>-16.043533333333301</c:v>
                </c:pt>
                <c:pt idx="5181">
                  <c:v>-16.064066666666601</c:v>
                </c:pt>
                <c:pt idx="5182">
                  <c:v>-16.107579999999999</c:v>
                </c:pt>
                <c:pt idx="5183">
                  <c:v>-16.1862733333333</c:v>
                </c:pt>
                <c:pt idx="5184">
                  <c:v>-16.203593333333298</c:v>
                </c:pt>
                <c:pt idx="5185">
                  <c:v>-16.187246666666599</c:v>
                </c:pt>
                <c:pt idx="5186">
                  <c:v>-16.357220000000002</c:v>
                </c:pt>
                <c:pt idx="5187">
                  <c:v>-16.1406866666666</c:v>
                </c:pt>
                <c:pt idx="5188">
                  <c:v>-16.055826666666601</c:v>
                </c:pt>
                <c:pt idx="5189">
                  <c:v>-15.9548266666666</c:v>
                </c:pt>
                <c:pt idx="5190">
                  <c:v>-16.061813333333301</c:v>
                </c:pt>
                <c:pt idx="5191">
                  <c:v>-16.045106666666602</c:v>
                </c:pt>
                <c:pt idx="5192">
                  <c:v>-16.061806666666602</c:v>
                </c:pt>
                <c:pt idx="5193">
                  <c:v>-16.255420000000001</c:v>
                </c:pt>
                <c:pt idx="5194">
                  <c:v>-10.098699999999999</c:v>
                </c:pt>
                <c:pt idx="5195">
                  <c:v>1.01733333333333E-2</c:v>
                </c:pt>
                <c:pt idx="5196">
                  <c:v>3.0466666666666602E-3</c:v>
                </c:pt>
                <c:pt idx="5197">
                  <c:v>1.25933333333333E-2</c:v>
                </c:pt>
                <c:pt idx="5198">
                  <c:v>1.6813333333333302E-2</c:v>
                </c:pt>
                <c:pt idx="5199">
                  <c:v>-1.1333333333333299E-3</c:v>
                </c:pt>
                <c:pt idx="5200">
                  <c:v>2.8E-3</c:v>
                </c:pt>
                <c:pt idx="5201">
                  <c:v>2.0466666666666602E-3</c:v>
                </c:pt>
                <c:pt idx="5202" formatCode="0.00E+00">
                  <c:v>3.4666666666666602E-4</c:v>
                </c:pt>
                <c:pt idx="5203">
                  <c:v>1.302E-2</c:v>
                </c:pt>
                <c:pt idx="5204">
                  <c:v>3.6666666666666601E-3</c:v>
                </c:pt>
                <c:pt idx="5205">
                  <c:v>-5.8266666666666597E-3</c:v>
                </c:pt>
                <c:pt idx="5206">
                  <c:v>1.188E-2</c:v>
                </c:pt>
                <c:pt idx="5207">
                  <c:v>-4.3800000000000002E-3</c:v>
                </c:pt>
                <c:pt idx="5208">
                  <c:v>-3.8400000000000001E-3</c:v>
                </c:pt>
                <c:pt idx="5209">
                  <c:v>8.8666666666666599E-3</c:v>
                </c:pt>
                <c:pt idx="5210">
                  <c:v>4.2533333333333303E-3</c:v>
                </c:pt>
                <c:pt idx="5211">
                  <c:v>3.1666666666666601E-3</c:v>
                </c:pt>
                <c:pt idx="5212">
                  <c:v>1.3733333333333299E-3</c:v>
                </c:pt>
                <c:pt idx="5213">
                  <c:v>-3.8533333333333301E-3</c:v>
                </c:pt>
                <c:pt idx="5214">
                  <c:v>1.2600000000000001E-3</c:v>
                </c:pt>
                <c:pt idx="5215">
                  <c:v>1.07333333333333E-3</c:v>
                </c:pt>
                <c:pt idx="5216">
                  <c:v>3.9866666666666601E-3</c:v>
                </c:pt>
                <c:pt idx="5217">
                  <c:v>-1.66766666666666</c:v>
                </c:pt>
                <c:pt idx="5218">
                  <c:v>4.6866666666666602E-3</c:v>
                </c:pt>
                <c:pt idx="5219" formatCode="0.00E+00">
                  <c:v>3.6666666666666602E-4</c:v>
                </c:pt>
                <c:pt idx="5220">
                  <c:v>5.4200000000000003E-3</c:v>
                </c:pt>
                <c:pt idx="5221">
                  <c:v>-11.174160000000001</c:v>
                </c:pt>
                <c:pt idx="5222">
                  <c:v>-15.699540000000001</c:v>
                </c:pt>
                <c:pt idx="5223">
                  <c:v>-15.696926666666601</c:v>
                </c:pt>
                <c:pt idx="5224">
                  <c:v>-16.000633333333301</c:v>
                </c:pt>
                <c:pt idx="5225">
                  <c:v>-16.012360000000001</c:v>
                </c:pt>
                <c:pt idx="5226">
                  <c:v>-16.2192266666666</c:v>
                </c:pt>
                <c:pt idx="5227">
                  <c:v>-16.2193</c:v>
                </c:pt>
                <c:pt idx="5228">
                  <c:v>-16.220939999999999</c:v>
                </c:pt>
                <c:pt idx="5229">
                  <c:v>-16.072479999999999</c:v>
                </c:pt>
                <c:pt idx="5230">
                  <c:v>-15.9914133333333</c:v>
                </c:pt>
                <c:pt idx="5231">
                  <c:v>-16.107593333333298</c:v>
                </c:pt>
                <c:pt idx="5232">
                  <c:v>-16.277913333333299</c:v>
                </c:pt>
                <c:pt idx="5233">
                  <c:v>-16.318553333333298</c:v>
                </c:pt>
                <c:pt idx="5234">
                  <c:v>-16.3283666666666</c:v>
                </c:pt>
                <c:pt idx="5235">
                  <c:v>-16.282713333333302</c:v>
                </c:pt>
                <c:pt idx="5236">
                  <c:v>-16.3627133333333</c:v>
                </c:pt>
                <c:pt idx="5237">
                  <c:v>-16.4012933333333</c:v>
                </c:pt>
                <c:pt idx="5238">
                  <c:v>-16.3830866666666</c:v>
                </c:pt>
                <c:pt idx="5239">
                  <c:v>-16.416913333333301</c:v>
                </c:pt>
                <c:pt idx="5240">
                  <c:v>-16.35782</c:v>
                </c:pt>
                <c:pt idx="5241">
                  <c:v>-16.329746666666601</c:v>
                </c:pt>
                <c:pt idx="5242">
                  <c:v>-16.421579999999999</c:v>
                </c:pt>
                <c:pt idx="5243">
                  <c:v>-16.302166666666601</c:v>
                </c:pt>
                <c:pt idx="5244">
                  <c:v>-16.379386666666601</c:v>
                </c:pt>
                <c:pt idx="5245">
                  <c:v>-16.180546666666601</c:v>
                </c:pt>
                <c:pt idx="5246">
                  <c:v>-15.86938</c:v>
                </c:pt>
                <c:pt idx="5247">
                  <c:v>-15.856983870967699</c:v>
                </c:pt>
                <c:pt idx="5248">
                  <c:v>-9.4102448979591795</c:v>
                </c:pt>
                <c:pt idx="5249">
                  <c:v>-16.220897260273901</c:v>
                </c:pt>
                <c:pt idx="5250">
                  <c:v>-16.199059999999999</c:v>
                </c:pt>
                <c:pt idx="5251">
                  <c:v>-16.168793333333301</c:v>
                </c:pt>
                <c:pt idx="5252">
                  <c:v>-10.5757933333333</c:v>
                </c:pt>
                <c:pt idx="5253">
                  <c:v>2.3366666666666602E-2</c:v>
                </c:pt>
                <c:pt idx="5254">
                  <c:v>-6.8799999999999998E-3</c:v>
                </c:pt>
                <c:pt idx="5255">
                  <c:v>-15.273306666666601</c:v>
                </c:pt>
                <c:pt idx="5256">
                  <c:v>-15.71016</c:v>
                </c:pt>
                <c:pt idx="5257">
                  <c:v>-15.8390666666666</c:v>
                </c:pt>
                <c:pt idx="5258">
                  <c:v>-15.816093333333299</c:v>
                </c:pt>
                <c:pt idx="5259">
                  <c:v>-15.77642</c:v>
                </c:pt>
                <c:pt idx="5260">
                  <c:v>-15.790093333333299</c:v>
                </c:pt>
                <c:pt idx="5261">
                  <c:v>-15.7676466666666</c:v>
                </c:pt>
                <c:pt idx="5262">
                  <c:v>-15.7774533333333</c:v>
                </c:pt>
                <c:pt idx="5263">
                  <c:v>-15.7321333333333</c:v>
                </c:pt>
                <c:pt idx="5264">
                  <c:v>-15.8845266666666</c:v>
                </c:pt>
                <c:pt idx="5265">
                  <c:v>-15.744579999999999</c:v>
                </c:pt>
                <c:pt idx="5266">
                  <c:v>-15.722253333333301</c:v>
                </c:pt>
                <c:pt idx="5267">
                  <c:v>-15.7956133333333</c:v>
                </c:pt>
                <c:pt idx="5268">
                  <c:v>-15.7290333333333</c:v>
                </c:pt>
                <c:pt idx="5269">
                  <c:v>-15.75296</c:v>
                </c:pt>
                <c:pt idx="5270">
                  <c:v>-15.791973333333299</c:v>
                </c:pt>
                <c:pt idx="5271">
                  <c:v>-15.6712266666666</c:v>
                </c:pt>
                <c:pt idx="5272">
                  <c:v>-15.810893333333301</c:v>
                </c:pt>
                <c:pt idx="5273">
                  <c:v>-15.70778</c:v>
                </c:pt>
                <c:pt idx="5274">
                  <c:v>-15.785360000000001</c:v>
                </c:pt>
                <c:pt idx="5275">
                  <c:v>-15.9120266666666</c:v>
                </c:pt>
                <c:pt idx="5276">
                  <c:v>-15.7584133333333</c:v>
                </c:pt>
                <c:pt idx="5277">
                  <c:v>-15.784800000000001</c:v>
                </c:pt>
                <c:pt idx="5278">
                  <c:v>-15.92454</c:v>
                </c:pt>
                <c:pt idx="5279">
                  <c:v>-15.969993333333299</c:v>
                </c:pt>
                <c:pt idx="5280">
                  <c:v>-15.871706666666601</c:v>
                </c:pt>
                <c:pt idx="5281">
                  <c:v>-15.9079466666666</c:v>
                </c:pt>
                <c:pt idx="5282">
                  <c:v>-15.784193333333301</c:v>
                </c:pt>
                <c:pt idx="5283">
                  <c:v>-15.873193333333299</c:v>
                </c:pt>
                <c:pt idx="5284">
                  <c:v>-16.115120000000001</c:v>
                </c:pt>
                <c:pt idx="5285">
                  <c:v>-15.9909133333333</c:v>
                </c:pt>
                <c:pt idx="5286">
                  <c:v>-15.73316</c:v>
                </c:pt>
                <c:pt idx="5287">
                  <c:v>-15.929453333333299</c:v>
                </c:pt>
                <c:pt idx="5288">
                  <c:v>-16.067353333333301</c:v>
                </c:pt>
                <c:pt idx="5289">
                  <c:v>-15.9282066666666</c:v>
                </c:pt>
                <c:pt idx="5290">
                  <c:v>-15.980133333333301</c:v>
                </c:pt>
                <c:pt idx="5291">
                  <c:v>-15.9037133333333</c:v>
                </c:pt>
                <c:pt idx="5292">
                  <c:v>-15.80104</c:v>
                </c:pt>
                <c:pt idx="5293">
                  <c:v>-15.81658</c:v>
                </c:pt>
                <c:pt idx="5294">
                  <c:v>-16.075153333333301</c:v>
                </c:pt>
                <c:pt idx="5295">
                  <c:v>-16.088180000000001</c:v>
                </c:pt>
                <c:pt idx="5296">
                  <c:v>-15.9024933333333</c:v>
                </c:pt>
                <c:pt idx="5297">
                  <c:v>-15.722026666666601</c:v>
                </c:pt>
                <c:pt idx="5298">
                  <c:v>-15.638826666666599</c:v>
                </c:pt>
                <c:pt idx="5299">
                  <c:v>-15.629773333333301</c:v>
                </c:pt>
                <c:pt idx="5300">
                  <c:v>-15.6216666666666</c:v>
                </c:pt>
                <c:pt idx="5301">
                  <c:v>-15.754013333333299</c:v>
                </c:pt>
                <c:pt idx="5302">
                  <c:v>-15.7805533333333</c:v>
                </c:pt>
                <c:pt idx="5303">
                  <c:v>-15.8005333333333</c:v>
                </c:pt>
                <c:pt idx="5304">
                  <c:v>-15.753166666666599</c:v>
                </c:pt>
                <c:pt idx="5305">
                  <c:v>-15.7871733333333</c:v>
                </c:pt>
                <c:pt idx="5306">
                  <c:v>-15.800093333333299</c:v>
                </c:pt>
                <c:pt idx="5307">
                  <c:v>-15.8319266666666</c:v>
                </c:pt>
                <c:pt idx="5308">
                  <c:v>-15.887560000000001</c:v>
                </c:pt>
                <c:pt idx="5309">
                  <c:v>-15.882440000000001</c:v>
                </c:pt>
                <c:pt idx="5310">
                  <c:v>-15.7659933333333</c:v>
                </c:pt>
                <c:pt idx="5311">
                  <c:v>-15.755246666666601</c:v>
                </c:pt>
                <c:pt idx="5312">
                  <c:v>-15.7528666666666</c:v>
                </c:pt>
                <c:pt idx="5313">
                  <c:v>-15.686406666666601</c:v>
                </c:pt>
                <c:pt idx="5314">
                  <c:v>-15.726893333333299</c:v>
                </c:pt>
                <c:pt idx="5315">
                  <c:v>-15.619783018867899</c:v>
                </c:pt>
                <c:pt idx="5316">
                  <c:v>-15.5285266666666</c:v>
                </c:pt>
                <c:pt idx="5317">
                  <c:v>-15.2345422535211</c:v>
                </c:pt>
                <c:pt idx="5318">
                  <c:v>-15.4871533333333</c:v>
                </c:pt>
                <c:pt idx="5319">
                  <c:v>-15.386760000000001</c:v>
                </c:pt>
                <c:pt idx="5320">
                  <c:v>-15.4795466666666</c:v>
                </c:pt>
                <c:pt idx="5321">
                  <c:v>-15.45444</c:v>
                </c:pt>
                <c:pt idx="5322">
                  <c:v>-15.4708733333333</c:v>
                </c:pt>
                <c:pt idx="5323">
                  <c:v>-15.407886666666601</c:v>
                </c:pt>
                <c:pt idx="5324">
                  <c:v>-15.2585533333333</c:v>
                </c:pt>
                <c:pt idx="5325">
                  <c:v>-15.5080266666666</c:v>
                </c:pt>
                <c:pt idx="5326">
                  <c:v>-15.6561666666666</c:v>
                </c:pt>
                <c:pt idx="5327">
                  <c:v>-15.6873666666666</c:v>
                </c:pt>
                <c:pt idx="5328">
                  <c:v>-15.6981266666666</c:v>
                </c:pt>
                <c:pt idx="5329">
                  <c:v>-15.657913333333299</c:v>
                </c:pt>
                <c:pt idx="5330">
                  <c:v>-15.718266666666601</c:v>
                </c:pt>
                <c:pt idx="5331">
                  <c:v>-15.7047333333333</c:v>
                </c:pt>
                <c:pt idx="5332">
                  <c:v>-15.6406733333333</c:v>
                </c:pt>
                <c:pt idx="5333">
                  <c:v>-15.601233333333299</c:v>
                </c:pt>
                <c:pt idx="5334">
                  <c:v>-15.4693133333333</c:v>
                </c:pt>
                <c:pt idx="5335">
                  <c:v>-15.5273533333333</c:v>
                </c:pt>
                <c:pt idx="5336">
                  <c:v>-15.39772</c:v>
                </c:pt>
                <c:pt idx="5337">
                  <c:v>-15.712120000000001</c:v>
                </c:pt>
                <c:pt idx="5338">
                  <c:v>-15.58728</c:v>
                </c:pt>
                <c:pt idx="5339">
                  <c:v>-15.6888266666666</c:v>
                </c:pt>
                <c:pt idx="5340">
                  <c:v>-15.761839999999999</c:v>
                </c:pt>
                <c:pt idx="5341">
                  <c:v>-15.7581133333333</c:v>
                </c:pt>
                <c:pt idx="5342">
                  <c:v>-15.70524</c:v>
                </c:pt>
                <c:pt idx="5343">
                  <c:v>-15.736359999999999</c:v>
                </c:pt>
                <c:pt idx="5344">
                  <c:v>-13.6999066666666</c:v>
                </c:pt>
                <c:pt idx="5345">
                  <c:v>-15.4733666666666</c:v>
                </c:pt>
                <c:pt idx="5346">
                  <c:v>-15.5785933333333</c:v>
                </c:pt>
                <c:pt idx="5347">
                  <c:v>-15.55682</c:v>
                </c:pt>
                <c:pt idx="5348">
                  <c:v>-15.706</c:v>
                </c:pt>
                <c:pt idx="5349">
                  <c:v>-15.582979999999999</c:v>
                </c:pt>
                <c:pt idx="5350">
                  <c:v>-15.574453333333301</c:v>
                </c:pt>
                <c:pt idx="5351">
                  <c:v>-15.838193333333299</c:v>
                </c:pt>
                <c:pt idx="5352">
                  <c:v>-15.653313333333299</c:v>
                </c:pt>
                <c:pt idx="5353">
                  <c:v>-15.589453333333299</c:v>
                </c:pt>
                <c:pt idx="5354">
                  <c:v>-15.8279866666666</c:v>
                </c:pt>
                <c:pt idx="5355">
                  <c:v>-15.6007933333333</c:v>
                </c:pt>
                <c:pt idx="5356">
                  <c:v>-15.596120000000001</c:v>
                </c:pt>
                <c:pt idx="5357">
                  <c:v>-15.5496866666666</c:v>
                </c:pt>
                <c:pt idx="5358">
                  <c:v>-15.5055</c:v>
                </c:pt>
                <c:pt idx="5359">
                  <c:v>-15.469720000000001</c:v>
                </c:pt>
                <c:pt idx="5360">
                  <c:v>-15.4440266666666</c:v>
                </c:pt>
                <c:pt idx="5361">
                  <c:v>-15.44098</c:v>
                </c:pt>
                <c:pt idx="5362">
                  <c:v>-15.569846666666599</c:v>
                </c:pt>
                <c:pt idx="5363">
                  <c:v>-15.4467466666666</c:v>
                </c:pt>
                <c:pt idx="5364">
                  <c:v>-15.513680000000001</c:v>
                </c:pt>
                <c:pt idx="5365">
                  <c:v>-15.558266666666601</c:v>
                </c:pt>
                <c:pt idx="5366">
                  <c:v>-15.631366666666599</c:v>
                </c:pt>
                <c:pt idx="5367">
                  <c:v>-15.434386666666599</c:v>
                </c:pt>
                <c:pt idx="5368">
                  <c:v>-15.5414733333333</c:v>
                </c:pt>
                <c:pt idx="5369">
                  <c:v>-15.5942666666666</c:v>
                </c:pt>
                <c:pt idx="5370">
                  <c:v>-15.504686666666601</c:v>
                </c:pt>
                <c:pt idx="5371">
                  <c:v>-15.389246666666599</c:v>
                </c:pt>
                <c:pt idx="5372">
                  <c:v>-15.490539999999999</c:v>
                </c:pt>
                <c:pt idx="5373">
                  <c:v>-15.5192</c:v>
                </c:pt>
                <c:pt idx="5374">
                  <c:v>-15.522880000000001</c:v>
                </c:pt>
                <c:pt idx="5375">
                  <c:v>-15.6041133333333</c:v>
                </c:pt>
                <c:pt idx="5376">
                  <c:v>-15.642433333333299</c:v>
                </c:pt>
                <c:pt idx="5377">
                  <c:v>-15.536306666666601</c:v>
                </c:pt>
                <c:pt idx="5378">
                  <c:v>-15.55864</c:v>
                </c:pt>
                <c:pt idx="5379">
                  <c:v>-15.5784933333333</c:v>
                </c:pt>
                <c:pt idx="5380">
                  <c:v>-15.542673333333299</c:v>
                </c:pt>
                <c:pt idx="5381">
                  <c:v>-15.536166666666601</c:v>
                </c:pt>
                <c:pt idx="5382">
                  <c:v>-15.9913266666666</c:v>
                </c:pt>
                <c:pt idx="5383">
                  <c:v>-15.67488</c:v>
                </c:pt>
                <c:pt idx="5384">
                  <c:v>-15.626099999999999</c:v>
                </c:pt>
                <c:pt idx="5385">
                  <c:v>-15.614699999999999</c:v>
                </c:pt>
                <c:pt idx="5386">
                  <c:v>-15.6356666666666</c:v>
                </c:pt>
                <c:pt idx="5387">
                  <c:v>-15.602119999999999</c:v>
                </c:pt>
                <c:pt idx="5388">
                  <c:v>-15.58616</c:v>
                </c:pt>
                <c:pt idx="5389">
                  <c:v>-15.605219999999999</c:v>
                </c:pt>
                <c:pt idx="5390">
                  <c:v>-15.65558</c:v>
                </c:pt>
                <c:pt idx="5391">
                  <c:v>-15.5594666666666</c:v>
                </c:pt>
                <c:pt idx="5392">
                  <c:v>-15.62018</c:v>
                </c:pt>
                <c:pt idx="5393">
                  <c:v>-15.6382176870748</c:v>
                </c:pt>
                <c:pt idx="5394">
                  <c:v>-15.560006666666601</c:v>
                </c:pt>
                <c:pt idx="5395">
                  <c:v>-15.6470133333333</c:v>
                </c:pt>
                <c:pt idx="5396">
                  <c:v>-15.677166666666601</c:v>
                </c:pt>
                <c:pt idx="5397">
                  <c:v>-15.60454</c:v>
                </c:pt>
                <c:pt idx="5398">
                  <c:v>-15.579800000000001</c:v>
                </c:pt>
                <c:pt idx="5399">
                  <c:v>-15.6319666666666</c:v>
                </c:pt>
                <c:pt idx="5400">
                  <c:v>-15.653786666666599</c:v>
                </c:pt>
                <c:pt idx="5401">
                  <c:v>-15.590366666666601</c:v>
                </c:pt>
                <c:pt idx="5402">
                  <c:v>-15.430206666666599</c:v>
                </c:pt>
                <c:pt idx="5403">
                  <c:v>-15.483359999999999</c:v>
                </c:pt>
                <c:pt idx="5404">
                  <c:v>-15.5771</c:v>
                </c:pt>
                <c:pt idx="5405">
                  <c:v>-15.56842</c:v>
                </c:pt>
                <c:pt idx="5406">
                  <c:v>-15.723046666666599</c:v>
                </c:pt>
                <c:pt idx="5407">
                  <c:v>-15.5967666666666</c:v>
                </c:pt>
                <c:pt idx="5408">
                  <c:v>-15.499286666666601</c:v>
                </c:pt>
                <c:pt idx="5409">
                  <c:v>-15.562946666666599</c:v>
                </c:pt>
                <c:pt idx="5410">
                  <c:v>-15.54842</c:v>
                </c:pt>
                <c:pt idx="5411">
                  <c:v>-15.711679999999999</c:v>
                </c:pt>
                <c:pt idx="5412">
                  <c:v>-15.5793133333333</c:v>
                </c:pt>
                <c:pt idx="5413">
                  <c:v>-15.456239999999999</c:v>
                </c:pt>
                <c:pt idx="5414">
                  <c:v>-15.3449333333333</c:v>
                </c:pt>
                <c:pt idx="5415">
                  <c:v>-15.36354</c:v>
                </c:pt>
                <c:pt idx="5416">
                  <c:v>-15.3144733333333</c:v>
                </c:pt>
                <c:pt idx="5417">
                  <c:v>-15.406006666666601</c:v>
                </c:pt>
                <c:pt idx="5418">
                  <c:v>-15.45116</c:v>
                </c:pt>
                <c:pt idx="5419">
                  <c:v>-15.4924</c:v>
                </c:pt>
                <c:pt idx="5420">
                  <c:v>-15.489979999999999</c:v>
                </c:pt>
                <c:pt idx="5421">
                  <c:v>-15.50868</c:v>
                </c:pt>
                <c:pt idx="5422">
                  <c:v>-15.4120266666666</c:v>
                </c:pt>
                <c:pt idx="5423">
                  <c:v>-15.507300000000001</c:v>
                </c:pt>
                <c:pt idx="5424">
                  <c:v>-15.5457</c:v>
                </c:pt>
                <c:pt idx="5425">
                  <c:v>-15.574020000000001</c:v>
                </c:pt>
                <c:pt idx="5426">
                  <c:v>-15.53336</c:v>
                </c:pt>
                <c:pt idx="5427">
                  <c:v>-15.56114</c:v>
                </c:pt>
                <c:pt idx="5428">
                  <c:v>-15.5515333333333</c:v>
                </c:pt>
                <c:pt idx="5429">
                  <c:v>-15.609819999999999</c:v>
                </c:pt>
                <c:pt idx="5430">
                  <c:v>-15.5129933333333</c:v>
                </c:pt>
                <c:pt idx="5431">
                  <c:v>-15.549393333333301</c:v>
                </c:pt>
                <c:pt idx="5432">
                  <c:v>-15.5421066666666</c:v>
                </c:pt>
                <c:pt idx="5433">
                  <c:v>-15.534879999999999</c:v>
                </c:pt>
                <c:pt idx="5434">
                  <c:v>-15.593819999999999</c:v>
                </c:pt>
                <c:pt idx="5435">
                  <c:v>-15.463760000000001</c:v>
                </c:pt>
                <c:pt idx="5436">
                  <c:v>-15.4267266666666</c:v>
                </c:pt>
                <c:pt idx="5437">
                  <c:v>-15.389293333333301</c:v>
                </c:pt>
                <c:pt idx="5438">
                  <c:v>-15.4253066666666</c:v>
                </c:pt>
                <c:pt idx="5439">
                  <c:v>-15.4259733333333</c:v>
                </c:pt>
                <c:pt idx="5440">
                  <c:v>-15.416606666666601</c:v>
                </c:pt>
                <c:pt idx="5441">
                  <c:v>-15.4348266666666</c:v>
                </c:pt>
                <c:pt idx="5442">
                  <c:v>-15.4192666666666</c:v>
                </c:pt>
                <c:pt idx="5443">
                  <c:v>-15.425219999999999</c:v>
                </c:pt>
                <c:pt idx="5444">
                  <c:v>-15.368886666666601</c:v>
                </c:pt>
                <c:pt idx="5445">
                  <c:v>-15.38856</c:v>
                </c:pt>
                <c:pt idx="5446">
                  <c:v>-15.38204</c:v>
                </c:pt>
                <c:pt idx="5447">
                  <c:v>-15.414859999999999</c:v>
                </c:pt>
                <c:pt idx="5448">
                  <c:v>-15.36566</c:v>
                </c:pt>
                <c:pt idx="5449">
                  <c:v>-15.411813333333299</c:v>
                </c:pt>
                <c:pt idx="5450">
                  <c:v>-15.385913333333299</c:v>
                </c:pt>
                <c:pt idx="5451">
                  <c:v>-15.370533333333301</c:v>
                </c:pt>
                <c:pt idx="5452">
                  <c:v>-15.5170466666666</c:v>
                </c:pt>
                <c:pt idx="5453">
                  <c:v>-15.6165133333333</c:v>
                </c:pt>
                <c:pt idx="5454">
                  <c:v>-15.4481266666666</c:v>
                </c:pt>
                <c:pt idx="5455">
                  <c:v>-15.46364</c:v>
                </c:pt>
                <c:pt idx="5456">
                  <c:v>-15.57892</c:v>
                </c:pt>
                <c:pt idx="5457">
                  <c:v>-15.515886666666599</c:v>
                </c:pt>
                <c:pt idx="5458">
                  <c:v>-15.5150133333333</c:v>
                </c:pt>
                <c:pt idx="5459">
                  <c:v>-15.398486666666599</c:v>
                </c:pt>
                <c:pt idx="5460">
                  <c:v>-15.2909733333333</c:v>
                </c:pt>
                <c:pt idx="5461">
                  <c:v>-15.3277066666666</c:v>
                </c:pt>
                <c:pt idx="5462">
                  <c:v>-15.489560000000001</c:v>
                </c:pt>
                <c:pt idx="5463">
                  <c:v>-15.510073333333301</c:v>
                </c:pt>
                <c:pt idx="5464">
                  <c:v>-15.509186666666601</c:v>
                </c:pt>
                <c:pt idx="5465">
                  <c:v>-15.394546666666599</c:v>
                </c:pt>
                <c:pt idx="5466">
                  <c:v>-15.48874</c:v>
                </c:pt>
                <c:pt idx="5467">
                  <c:v>-15.5339866666666</c:v>
                </c:pt>
                <c:pt idx="5468">
                  <c:v>-15.45716</c:v>
                </c:pt>
                <c:pt idx="5469">
                  <c:v>-15.618646666666599</c:v>
                </c:pt>
                <c:pt idx="5470">
                  <c:v>-15.5755466666666</c:v>
                </c:pt>
                <c:pt idx="5471">
                  <c:v>-15.6086866666666</c:v>
                </c:pt>
                <c:pt idx="5472">
                  <c:v>-15.569000000000001</c:v>
                </c:pt>
                <c:pt idx="5473">
                  <c:v>-15.5534066666666</c:v>
                </c:pt>
                <c:pt idx="5474">
                  <c:v>-15.57014</c:v>
                </c:pt>
                <c:pt idx="5475">
                  <c:v>-15.945040000000001</c:v>
                </c:pt>
                <c:pt idx="5476">
                  <c:v>-15.602186666666601</c:v>
                </c:pt>
                <c:pt idx="5477">
                  <c:v>-15.623480000000001</c:v>
                </c:pt>
                <c:pt idx="5478">
                  <c:v>-15.56592</c:v>
                </c:pt>
                <c:pt idx="5479">
                  <c:v>-15.572806666666599</c:v>
                </c:pt>
                <c:pt idx="5480">
                  <c:v>-15.4991666666666</c:v>
                </c:pt>
                <c:pt idx="5481">
                  <c:v>-15.4862066666666</c:v>
                </c:pt>
                <c:pt idx="5482">
                  <c:v>-15.571453333333301</c:v>
                </c:pt>
                <c:pt idx="5483">
                  <c:v>-15.5488</c:v>
                </c:pt>
                <c:pt idx="5484">
                  <c:v>-15.6051266666666</c:v>
                </c:pt>
                <c:pt idx="5485">
                  <c:v>-15.4984066666666</c:v>
                </c:pt>
                <c:pt idx="5486">
                  <c:v>-15.5251666666666</c:v>
                </c:pt>
                <c:pt idx="5487">
                  <c:v>-15.5667733333333</c:v>
                </c:pt>
                <c:pt idx="5488">
                  <c:v>-15.669453333333299</c:v>
                </c:pt>
                <c:pt idx="5489">
                  <c:v>-15.5717866666666</c:v>
                </c:pt>
                <c:pt idx="5490">
                  <c:v>-15.5602133333333</c:v>
                </c:pt>
                <c:pt idx="5491">
                  <c:v>-15.5942666666666</c:v>
                </c:pt>
                <c:pt idx="5492">
                  <c:v>-15.420506666666601</c:v>
                </c:pt>
                <c:pt idx="5493">
                  <c:v>-15.604426666666599</c:v>
                </c:pt>
                <c:pt idx="5494">
                  <c:v>-15.493886666666601</c:v>
                </c:pt>
                <c:pt idx="5495">
                  <c:v>-15.7155266666666</c:v>
                </c:pt>
                <c:pt idx="5496">
                  <c:v>-15.5010466666666</c:v>
                </c:pt>
                <c:pt idx="5497">
                  <c:v>-15.3407133333333</c:v>
                </c:pt>
                <c:pt idx="5498">
                  <c:v>-15.3661933333333</c:v>
                </c:pt>
                <c:pt idx="5499">
                  <c:v>-15.356400000000001</c:v>
                </c:pt>
                <c:pt idx="5500">
                  <c:v>-15.327260000000001</c:v>
                </c:pt>
                <c:pt idx="5501">
                  <c:v>-15.285266666666599</c:v>
                </c:pt>
                <c:pt idx="5502">
                  <c:v>-15.4620066666666</c:v>
                </c:pt>
                <c:pt idx="5503">
                  <c:v>-15.4751733333333</c:v>
                </c:pt>
                <c:pt idx="5504">
                  <c:v>-15.458413333333301</c:v>
                </c:pt>
                <c:pt idx="5505">
                  <c:v>-15.384313333333299</c:v>
                </c:pt>
                <c:pt idx="5506">
                  <c:v>-15.51782</c:v>
                </c:pt>
                <c:pt idx="5507">
                  <c:v>-15.413366666666599</c:v>
                </c:pt>
                <c:pt idx="5508">
                  <c:v>-15.324820000000001</c:v>
                </c:pt>
                <c:pt idx="5509">
                  <c:v>-15.318346666666599</c:v>
                </c:pt>
                <c:pt idx="5510">
                  <c:v>-15.38664</c:v>
                </c:pt>
                <c:pt idx="5511">
                  <c:v>-15.41826</c:v>
                </c:pt>
                <c:pt idx="5512">
                  <c:v>-15.592946666666601</c:v>
                </c:pt>
                <c:pt idx="5513">
                  <c:v>-15.427440000000001</c:v>
                </c:pt>
                <c:pt idx="5514">
                  <c:v>-15.6984066666666</c:v>
                </c:pt>
                <c:pt idx="5515">
                  <c:v>-15.602320000000001</c:v>
                </c:pt>
                <c:pt idx="5516">
                  <c:v>-15.56432</c:v>
                </c:pt>
                <c:pt idx="5517">
                  <c:v>-15.6529866666666</c:v>
                </c:pt>
                <c:pt idx="5518">
                  <c:v>-15.5711333333333</c:v>
                </c:pt>
                <c:pt idx="5519">
                  <c:v>-15.409039999999999</c:v>
                </c:pt>
                <c:pt idx="5520">
                  <c:v>-15.538186666666601</c:v>
                </c:pt>
                <c:pt idx="5521">
                  <c:v>-15.685420000000001</c:v>
                </c:pt>
                <c:pt idx="5522">
                  <c:v>-15.758419999999999</c:v>
                </c:pt>
                <c:pt idx="5523">
                  <c:v>-15.5630666666666</c:v>
                </c:pt>
                <c:pt idx="5524">
                  <c:v>-15.60192</c:v>
                </c:pt>
                <c:pt idx="5525">
                  <c:v>-15.6307866666666</c:v>
                </c:pt>
                <c:pt idx="5526">
                  <c:v>-15.556053333333301</c:v>
                </c:pt>
                <c:pt idx="5527">
                  <c:v>-15.6396333333333</c:v>
                </c:pt>
                <c:pt idx="5528">
                  <c:v>-15.56986</c:v>
                </c:pt>
                <c:pt idx="5529">
                  <c:v>-15.444800000000001</c:v>
                </c:pt>
                <c:pt idx="5530">
                  <c:v>-15.582140000000001</c:v>
                </c:pt>
                <c:pt idx="5531">
                  <c:v>-15.50778</c:v>
                </c:pt>
                <c:pt idx="5532">
                  <c:v>-15.60628</c:v>
                </c:pt>
                <c:pt idx="5533">
                  <c:v>-15.543233333333299</c:v>
                </c:pt>
                <c:pt idx="5534">
                  <c:v>-15.574353333333301</c:v>
                </c:pt>
                <c:pt idx="5535">
                  <c:v>-15.52158</c:v>
                </c:pt>
                <c:pt idx="5536">
                  <c:v>-15.456206666666599</c:v>
                </c:pt>
                <c:pt idx="5537">
                  <c:v>-15.4702533333333</c:v>
                </c:pt>
                <c:pt idx="5538">
                  <c:v>-15.442780000000001</c:v>
                </c:pt>
                <c:pt idx="5539">
                  <c:v>-15.435320000000001</c:v>
                </c:pt>
                <c:pt idx="5540">
                  <c:v>-15.4684266666666</c:v>
                </c:pt>
                <c:pt idx="5541">
                  <c:v>-15.374639999999999</c:v>
                </c:pt>
                <c:pt idx="5542">
                  <c:v>-15.4854533333333</c:v>
                </c:pt>
                <c:pt idx="5543">
                  <c:v>-15.5081140939597</c:v>
                </c:pt>
                <c:pt idx="5544">
                  <c:v>-15.584066666666599</c:v>
                </c:pt>
                <c:pt idx="5545">
                  <c:v>-15.490159999999999</c:v>
                </c:pt>
                <c:pt idx="5546">
                  <c:v>-15.492293333333301</c:v>
                </c:pt>
                <c:pt idx="5547">
                  <c:v>-15.49916</c:v>
                </c:pt>
                <c:pt idx="5548">
                  <c:v>-15.514480000000001</c:v>
                </c:pt>
                <c:pt idx="5549">
                  <c:v>-15.66536</c:v>
                </c:pt>
                <c:pt idx="5550">
                  <c:v>-15.6325337837837</c:v>
                </c:pt>
                <c:pt idx="5551">
                  <c:v>-15.7133933333333</c:v>
                </c:pt>
                <c:pt idx="5552">
                  <c:v>-15.49404</c:v>
                </c:pt>
                <c:pt idx="5553">
                  <c:v>-15.4604933333333</c:v>
                </c:pt>
                <c:pt idx="5554">
                  <c:v>-15.626386666666599</c:v>
                </c:pt>
                <c:pt idx="5555">
                  <c:v>-15.63618</c:v>
                </c:pt>
                <c:pt idx="5556">
                  <c:v>-15.452213333333299</c:v>
                </c:pt>
                <c:pt idx="5557">
                  <c:v>-15.302913333333301</c:v>
                </c:pt>
                <c:pt idx="5558">
                  <c:v>-15.470319999999999</c:v>
                </c:pt>
                <c:pt idx="5559">
                  <c:v>-15.4796066666666</c:v>
                </c:pt>
                <c:pt idx="5560">
                  <c:v>-15.376580000000001</c:v>
                </c:pt>
                <c:pt idx="5561">
                  <c:v>-15.4082133333333</c:v>
                </c:pt>
                <c:pt idx="5562">
                  <c:v>-15.33304</c:v>
                </c:pt>
                <c:pt idx="5563">
                  <c:v>-15.517473333333299</c:v>
                </c:pt>
                <c:pt idx="5564">
                  <c:v>-15.5745533333333</c:v>
                </c:pt>
                <c:pt idx="5565">
                  <c:v>-15.496086666666599</c:v>
                </c:pt>
                <c:pt idx="5566">
                  <c:v>-15.5382866666666</c:v>
                </c:pt>
                <c:pt idx="5567">
                  <c:v>-15.8044933333333</c:v>
                </c:pt>
                <c:pt idx="5568">
                  <c:v>-15.83254</c:v>
                </c:pt>
                <c:pt idx="5569">
                  <c:v>-15.823893333333301</c:v>
                </c:pt>
                <c:pt idx="5570">
                  <c:v>-15.89986</c:v>
                </c:pt>
                <c:pt idx="5571">
                  <c:v>-15.86674</c:v>
                </c:pt>
                <c:pt idx="5572">
                  <c:v>-15.9172733333333</c:v>
                </c:pt>
                <c:pt idx="5573">
                  <c:v>-16.207439999999998</c:v>
                </c:pt>
                <c:pt idx="5574">
                  <c:v>-3.0949399999999998</c:v>
                </c:pt>
                <c:pt idx="5575">
                  <c:v>3.7039999999999997E-2</c:v>
                </c:pt>
                <c:pt idx="5576">
                  <c:v>3.5653333333333301E-2</c:v>
                </c:pt>
                <c:pt idx="5577">
                  <c:v>3.99333333333333E-2</c:v>
                </c:pt>
                <c:pt idx="5578">
                  <c:v>3.8193333333333301E-2</c:v>
                </c:pt>
                <c:pt idx="5579">
                  <c:v>3.6206666666666602E-2</c:v>
                </c:pt>
                <c:pt idx="5580">
                  <c:v>2.6440000000000002E-2</c:v>
                </c:pt>
                <c:pt idx="5581">
                  <c:v>-14.834346666666599</c:v>
                </c:pt>
                <c:pt idx="5582">
                  <c:v>-1.0518066666666599</c:v>
                </c:pt>
                <c:pt idx="5583">
                  <c:v>2.4406666666666601E-2</c:v>
                </c:pt>
                <c:pt idx="5584">
                  <c:v>2.1753333333333302E-2</c:v>
                </c:pt>
                <c:pt idx="5585">
                  <c:v>2.2573333333333299E-2</c:v>
                </c:pt>
                <c:pt idx="5586">
                  <c:v>2.05133333333333E-2</c:v>
                </c:pt>
                <c:pt idx="5587">
                  <c:v>-13.7742266666666</c:v>
                </c:pt>
                <c:pt idx="5588">
                  <c:v>-16.3028466666666</c:v>
                </c:pt>
                <c:pt idx="5589">
                  <c:v>-16.238340000000001</c:v>
                </c:pt>
                <c:pt idx="5590">
                  <c:v>-16.158066666666599</c:v>
                </c:pt>
                <c:pt idx="5591">
                  <c:v>-16.221779999999999</c:v>
                </c:pt>
                <c:pt idx="5592">
                  <c:v>-16.281193333333299</c:v>
                </c:pt>
                <c:pt idx="5593">
                  <c:v>-16.239159999999998</c:v>
                </c:pt>
                <c:pt idx="5594">
                  <c:v>-16.247586666666599</c:v>
                </c:pt>
                <c:pt idx="5595">
                  <c:v>-16.236706666666599</c:v>
                </c:pt>
                <c:pt idx="5596">
                  <c:v>-16.169266666666601</c:v>
                </c:pt>
                <c:pt idx="5597">
                  <c:v>-16.063286666666599</c:v>
                </c:pt>
                <c:pt idx="5598">
                  <c:v>-16.0072333333333</c:v>
                </c:pt>
                <c:pt idx="5599">
                  <c:v>-16.482973333333302</c:v>
                </c:pt>
                <c:pt idx="5600">
                  <c:v>-7.3981000000000003</c:v>
                </c:pt>
                <c:pt idx="5601">
                  <c:v>-13.393853333333301</c:v>
                </c:pt>
                <c:pt idx="5602">
                  <c:v>-16.093520000000002</c:v>
                </c:pt>
                <c:pt idx="5603">
                  <c:v>-15.63414</c:v>
                </c:pt>
                <c:pt idx="5604">
                  <c:v>2.5999999999999999E-2</c:v>
                </c:pt>
                <c:pt idx="5605">
                  <c:v>2.622E-2</c:v>
                </c:pt>
                <c:pt idx="5606">
                  <c:v>-8.8257600000000007</c:v>
                </c:pt>
                <c:pt idx="5607">
                  <c:v>-15.8351543624161</c:v>
                </c:pt>
                <c:pt idx="5608">
                  <c:v>-15.1674733333333</c:v>
                </c:pt>
                <c:pt idx="5609">
                  <c:v>2.85266666666666E-2</c:v>
                </c:pt>
                <c:pt idx="5610">
                  <c:v>1.4579999999999999E-2</c:v>
                </c:pt>
                <c:pt idx="5611">
                  <c:v>2.2346666666666602E-2</c:v>
                </c:pt>
                <c:pt idx="5612">
                  <c:v>3.6413333333333298E-2</c:v>
                </c:pt>
                <c:pt idx="5613">
                  <c:v>-9.3265266666666609</c:v>
                </c:pt>
                <c:pt idx="5614">
                  <c:v>2.75666666666666E-2</c:v>
                </c:pt>
                <c:pt idx="5615">
                  <c:v>2.2579999999999999E-2</c:v>
                </c:pt>
                <c:pt idx="5616">
                  <c:v>2.8966666666666599E-2</c:v>
                </c:pt>
                <c:pt idx="5617">
                  <c:v>-2.6554533333333299</c:v>
                </c:pt>
                <c:pt idx="5618">
                  <c:v>-16.147686666666601</c:v>
                </c:pt>
                <c:pt idx="5619">
                  <c:v>-8.8589733333333296</c:v>
                </c:pt>
                <c:pt idx="5620">
                  <c:v>2.7426666666666599E-2</c:v>
                </c:pt>
                <c:pt idx="5621">
                  <c:v>2.2433333333333302E-2</c:v>
                </c:pt>
                <c:pt idx="5622">
                  <c:v>2.2519999999999998E-2</c:v>
                </c:pt>
                <c:pt idx="5623">
                  <c:v>2.9700000000000001E-2</c:v>
                </c:pt>
                <c:pt idx="5624">
                  <c:v>3.3766666666666598E-2</c:v>
                </c:pt>
                <c:pt idx="5625">
                  <c:v>2.12E-2</c:v>
                </c:pt>
                <c:pt idx="5626">
                  <c:v>2.1473333333333299E-2</c:v>
                </c:pt>
                <c:pt idx="5627">
                  <c:v>2.3773333333333299E-2</c:v>
                </c:pt>
                <c:pt idx="5628">
                  <c:v>2.4786666666666599E-2</c:v>
                </c:pt>
                <c:pt idx="5629">
                  <c:v>2.3E-2</c:v>
                </c:pt>
                <c:pt idx="5630">
                  <c:v>1.9706666666666602E-2</c:v>
                </c:pt>
                <c:pt idx="5631">
                  <c:v>3.0933333333333299E-2</c:v>
                </c:pt>
                <c:pt idx="5632">
                  <c:v>2.4673333333333301E-2</c:v>
                </c:pt>
                <c:pt idx="5633">
                  <c:v>2.6519999999999998E-2</c:v>
                </c:pt>
                <c:pt idx="5634">
                  <c:v>1.5686666666666599E-2</c:v>
                </c:pt>
                <c:pt idx="5635">
                  <c:v>2.46933333333333E-2</c:v>
                </c:pt>
                <c:pt idx="5636">
                  <c:v>2.53E-2</c:v>
                </c:pt>
                <c:pt idx="5637">
                  <c:v>2.5000000000000001E-2</c:v>
                </c:pt>
                <c:pt idx="5638">
                  <c:v>2.2113333333333301E-2</c:v>
                </c:pt>
                <c:pt idx="5639">
                  <c:v>2.674E-2</c:v>
                </c:pt>
                <c:pt idx="5640">
                  <c:v>2.3253333333333299E-2</c:v>
                </c:pt>
                <c:pt idx="5641">
                  <c:v>2.3619999999999999E-2</c:v>
                </c:pt>
                <c:pt idx="5642">
                  <c:v>1.6959999999999999E-2</c:v>
                </c:pt>
                <c:pt idx="5643">
                  <c:v>2.5346666666666601E-2</c:v>
                </c:pt>
                <c:pt idx="5644">
                  <c:v>2.6100000000000002E-2</c:v>
                </c:pt>
                <c:pt idx="5645">
                  <c:v>2.6980000000000001E-2</c:v>
                </c:pt>
                <c:pt idx="5646">
                  <c:v>2.8313333333333301E-2</c:v>
                </c:pt>
                <c:pt idx="5647">
                  <c:v>2.32333333333333E-2</c:v>
                </c:pt>
                <c:pt idx="5648">
                  <c:v>2.4893333333333299E-2</c:v>
                </c:pt>
                <c:pt idx="5649">
                  <c:v>2.6419999999999999E-2</c:v>
                </c:pt>
                <c:pt idx="5650">
                  <c:v>2.5406666666666598E-2</c:v>
                </c:pt>
                <c:pt idx="5651">
                  <c:v>2.5493333333333298E-2</c:v>
                </c:pt>
                <c:pt idx="5652">
                  <c:v>2.35933333333333E-2</c:v>
                </c:pt>
                <c:pt idx="5653">
                  <c:v>2.22133333333333E-2</c:v>
                </c:pt>
                <c:pt idx="5654">
                  <c:v>-4.5595133333333298</c:v>
                </c:pt>
                <c:pt idx="5655">
                  <c:v>-5.42638</c:v>
                </c:pt>
                <c:pt idx="5656">
                  <c:v>-3.32328</c:v>
                </c:pt>
                <c:pt idx="5657">
                  <c:v>-5.5206666666666599</c:v>
                </c:pt>
                <c:pt idx="5658">
                  <c:v>-6.3159000000000001</c:v>
                </c:pt>
                <c:pt idx="5659">
                  <c:v>-1.52006</c:v>
                </c:pt>
                <c:pt idx="5660">
                  <c:v>-5.6974400000000003</c:v>
                </c:pt>
                <c:pt idx="5661">
                  <c:v>-1.3571133333333301</c:v>
                </c:pt>
                <c:pt idx="5662">
                  <c:v>-0.97562666666666598</c:v>
                </c:pt>
                <c:pt idx="5663">
                  <c:v>-15.741960000000001</c:v>
                </c:pt>
                <c:pt idx="5664">
                  <c:v>-15.683733333333301</c:v>
                </c:pt>
                <c:pt idx="5665">
                  <c:v>-15.766166666666599</c:v>
                </c:pt>
                <c:pt idx="5666">
                  <c:v>-15.884886666666601</c:v>
                </c:pt>
                <c:pt idx="5667">
                  <c:v>-5.3567533333333301</c:v>
                </c:pt>
                <c:pt idx="5668">
                  <c:v>1.56066666666666E-2</c:v>
                </c:pt>
                <c:pt idx="5669">
                  <c:v>2.5686666666666601E-2</c:v>
                </c:pt>
                <c:pt idx="5670">
                  <c:v>3.2253333333333301E-2</c:v>
                </c:pt>
                <c:pt idx="5671">
                  <c:v>3.2546666666666599E-2</c:v>
                </c:pt>
                <c:pt idx="5672">
                  <c:v>3.4266666666666598E-2</c:v>
                </c:pt>
                <c:pt idx="5673">
                  <c:v>3.3846666666666601E-2</c:v>
                </c:pt>
                <c:pt idx="5674">
                  <c:v>3.2573333333333301E-2</c:v>
                </c:pt>
                <c:pt idx="5675">
                  <c:v>4.5093333333333298E-2</c:v>
                </c:pt>
                <c:pt idx="5676">
                  <c:v>3.3686666666666601E-2</c:v>
                </c:pt>
                <c:pt idx="5677">
                  <c:v>2.60466666666666E-2</c:v>
                </c:pt>
                <c:pt idx="5678">
                  <c:v>3.51533333333333E-2</c:v>
                </c:pt>
                <c:pt idx="5679">
                  <c:v>3.09933333333333E-2</c:v>
                </c:pt>
                <c:pt idx="5680">
                  <c:v>3.5580000000000001E-2</c:v>
                </c:pt>
                <c:pt idx="5681">
                  <c:v>2.5319999999999999E-2</c:v>
                </c:pt>
                <c:pt idx="5682">
                  <c:v>3.2133333333333298E-2</c:v>
                </c:pt>
                <c:pt idx="5683">
                  <c:v>2.4753333333333301E-2</c:v>
                </c:pt>
                <c:pt idx="5684">
                  <c:v>3.0753333333333299E-2</c:v>
                </c:pt>
                <c:pt idx="5685">
                  <c:v>2.6339999999999999E-2</c:v>
                </c:pt>
                <c:pt idx="5686">
                  <c:v>-12.5951533333333</c:v>
                </c:pt>
                <c:pt idx="5687">
                  <c:v>-9.7094799999999992</c:v>
                </c:pt>
                <c:pt idx="5688">
                  <c:v>-0.78396666666666603</c:v>
                </c:pt>
                <c:pt idx="5689">
                  <c:v>1.448E-2</c:v>
                </c:pt>
                <c:pt idx="5690">
                  <c:v>2.426E-2</c:v>
                </c:pt>
                <c:pt idx="5691">
                  <c:v>1.93133333333333E-2</c:v>
                </c:pt>
                <c:pt idx="5692">
                  <c:v>2.0893333333333299E-2</c:v>
                </c:pt>
                <c:pt idx="5693">
                  <c:v>3.9606666666666603E-2</c:v>
                </c:pt>
                <c:pt idx="5694">
                  <c:v>3.3786666666666597E-2</c:v>
                </c:pt>
                <c:pt idx="5695">
                  <c:v>3.7839999999999999E-2</c:v>
                </c:pt>
                <c:pt idx="5696">
                  <c:v>4.4653333333333302E-2</c:v>
                </c:pt>
                <c:pt idx="5697">
                  <c:v>4.0986666666666602E-2</c:v>
                </c:pt>
                <c:pt idx="5698">
                  <c:v>3.1600000000000003E-2</c:v>
                </c:pt>
                <c:pt idx="5699">
                  <c:v>3.2666666666666599E-3</c:v>
                </c:pt>
                <c:pt idx="5700">
                  <c:v>-2.3313333333333301E-2</c:v>
                </c:pt>
                <c:pt idx="5701">
                  <c:v>-14.92914</c:v>
                </c:pt>
                <c:pt idx="5702">
                  <c:v>-14.3361066666666</c:v>
                </c:pt>
                <c:pt idx="5703">
                  <c:v>6.5733333333333303E-3</c:v>
                </c:pt>
                <c:pt idx="5704">
                  <c:v>-4.28E-3</c:v>
                </c:pt>
                <c:pt idx="5705">
                  <c:v>-15.188359999999999</c:v>
                </c:pt>
                <c:pt idx="5706">
                  <c:v>-15.9457</c:v>
                </c:pt>
                <c:pt idx="5707">
                  <c:v>-15.749666666666601</c:v>
                </c:pt>
                <c:pt idx="5708">
                  <c:v>-15.714119999999999</c:v>
                </c:pt>
                <c:pt idx="5709">
                  <c:v>-15.840439999999999</c:v>
                </c:pt>
                <c:pt idx="5710">
                  <c:v>-14.4765333333333</c:v>
                </c:pt>
                <c:pt idx="5711">
                  <c:v>-7.0284733333333298</c:v>
                </c:pt>
                <c:pt idx="5712">
                  <c:v>-7.9031333333333302</c:v>
                </c:pt>
                <c:pt idx="5713">
                  <c:v>-7.8825866666666604</c:v>
                </c:pt>
                <c:pt idx="5714">
                  <c:v>-7.8954466666666603</c:v>
                </c:pt>
                <c:pt idx="5715">
                  <c:v>-7.8851133333333303</c:v>
                </c:pt>
                <c:pt idx="5716">
                  <c:v>-7.8799799999999998</c:v>
                </c:pt>
                <c:pt idx="5717">
                  <c:v>-7.9134733333333296</c:v>
                </c:pt>
                <c:pt idx="5718">
                  <c:v>-7.8357666666666601</c:v>
                </c:pt>
                <c:pt idx="5719">
                  <c:v>-7.8807066666666596</c:v>
                </c:pt>
                <c:pt idx="5720">
                  <c:v>-7.87625333333333</c:v>
                </c:pt>
                <c:pt idx="5721">
                  <c:v>-7.8840266666666601</c:v>
                </c:pt>
                <c:pt idx="5722">
                  <c:v>-7.86734666666666</c:v>
                </c:pt>
                <c:pt idx="5723">
                  <c:v>-7.8506600000000004</c:v>
                </c:pt>
                <c:pt idx="5724">
                  <c:v>-7.8763800000000002</c:v>
                </c:pt>
                <c:pt idx="5725">
                  <c:v>-7.84232</c:v>
                </c:pt>
                <c:pt idx="5726">
                  <c:v>-7.8198133333333297</c:v>
                </c:pt>
                <c:pt idx="5727">
                  <c:v>-7.85469333333333</c:v>
                </c:pt>
                <c:pt idx="5728">
                  <c:v>-7.8350133333333298</c:v>
                </c:pt>
                <c:pt idx="5729">
                  <c:v>-7.8438666666666599</c:v>
                </c:pt>
                <c:pt idx="5730">
                  <c:v>-7.8382466666666604</c:v>
                </c:pt>
                <c:pt idx="5731">
                  <c:v>-7.7839799999999997</c:v>
                </c:pt>
                <c:pt idx="5732">
                  <c:v>-7.8383133333333301</c:v>
                </c:pt>
                <c:pt idx="5733">
                  <c:v>-7.7981199999999999</c:v>
                </c:pt>
                <c:pt idx="5734">
                  <c:v>-10.1706266666666</c:v>
                </c:pt>
                <c:pt idx="5735">
                  <c:v>-15.5983133333333</c:v>
                </c:pt>
                <c:pt idx="5736">
                  <c:v>-16.888580000000001</c:v>
                </c:pt>
                <c:pt idx="5737">
                  <c:v>-16.913713333333298</c:v>
                </c:pt>
                <c:pt idx="5738">
                  <c:v>-16.7048533333333</c:v>
                </c:pt>
                <c:pt idx="5739">
                  <c:v>-16.843406666666599</c:v>
                </c:pt>
                <c:pt idx="5740">
                  <c:v>-16.988160000000001</c:v>
                </c:pt>
                <c:pt idx="5741">
                  <c:v>-17.034246666666601</c:v>
                </c:pt>
                <c:pt idx="5742">
                  <c:v>-17.088433333333299</c:v>
                </c:pt>
                <c:pt idx="5743">
                  <c:v>-17.2640933333333</c:v>
                </c:pt>
                <c:pt idx="5744">
                  <c:v>-17.536166666666599</c:v>
                </c:pt>
                <c:pt idx="5745">
                  <c:v>-17.755500000000001</c:v>
                </c:pt>
                <c:pt idx="5746">
                  <c:v>-17.581033333333298</c:v>
                </c:pt>
                <c:pt idx="5747">
                  <c:v>-17.041346666666598</c:v>
                </c:pt>
                <c:pt idx="5748">
                  <c:v>-16.517346666666601</c:v>
                </c:pt>
                <c:pt idx="5749">
                  <c:v>-16.639146666666601</c:v>
                </c:pt>
                <c:pt idx="5750">
                  <c:v>-16.933973333333299</c:v>
                </c:pt>
                <c:pt idx="5751">
                  <c:v>-16.747979999999998</c:v>
                </c:pt>
                <c:pt idx="5752">
                  <c:v>-16.577493333333301</c:v>
                </c:pt>
                <c:pt idx="5753">
                  <c:v>-16.8683333333333</c:v>
                </c:pt>
                <c:pt idx="5754">
                  <c:v>-17.031106666666599</c:v>
                </c:pt>
                <c:pt idx="5755">
                  <c:v>-17.1464066666666</c:v>
                </c:pt>
                <c:pt idx="5756">
                  <c:v>-16.7744</c:v>
                </c:pt>
                <c:pt idx="5757">
                  <c:v>-16.636946666666599</c:v>
                </c:pt>
                <c:pt idx="5758">
                  <c:v>-16.602073333333301</c:v>
                </c:pt>
                <c:pt idx="5759">
                  <c:v>-16.7630666666666</c:v>
                </c:pt>
                <c:pt idx="5760">
                  <c:v>-16.221399999999999</c:v>
                </c:pt>
                <c:pt idx="5761">
                  <c:v>-16.198233333333299</c:v>
                </c:pt>
                <c:pt idx="5762">
                  <c:v>-16.1769933333333</c:v>
                </c:pt>
                <c:pt idx="5763">
                  <c:v>-16.015059999999998</c:v>
                </c:pt>
                <c:pt idx="5764">
                  <c:v>-15.613433333333299</c:v>
                </c:pt>
                <c:pt idx="5765">
                  <c:v>-15.757899999999999</c:v>
                </c:pt>
                <c:pt idx="5766">
                  <c:v>-15.4845666666666</c:v>
                </c:pt>
                <c:pt idx="5767">
                  <c:v>-15.182093333333301</c:v>
                </c:pt>
                <c:pt idx="5768">
                  <c:v>-14.8734666666666</c:v>
                </c:pt>
                <c:pt idx="5769">
                  <c:v>-15.050599999999999</c:v>
                </c:pt>
                <c:pt idx="5770">
                  <c:v>-14.7782066666666</c:v>
                </c:pt>
                <c:pt idx="5771">
                  <c:v>-14.577226666666601</c:v>
                </c:pt>
                <c:pt idx="5772">
                  <c:v>-14.7164066666666</c:v>
                </c:pt>
                <c:pt idx="5773">
                  <c:v>-14.2051066666666</c:v>
                </c:pt>
                <c:pt idx="5774">
                  <c:v>-13.760680000000001</c:v>
                </c:pt>
                <c:pt idx="5775">
                  <c:v>-13.4931466666666</c:v>
                </c:pt>
                <c:pt idx="5776">
                  <c:v>-13.577646666666601</c:v>
                </c:pt>
                <c:pt idx="5777">
                  <c:v>-13.040419999999999</c:v>
                </c:pt>
                <c:pt idx="5778">
                  <c:v>-12.97532</c:v>
                </c:pt>
                <c:pt idx="5779">
                  <c:v>-13.0652866666666</c:v>
                </c:pt>
                <c:pt idx="5780">
                  <c:v>-12.620573333333301</c:v>
                </c:pt>
                <c:pt idx="5781">
                  <c:v>-11.8939</c:v>
                </c:pt>
                <c:pt idx="5782">
                  <c:v>-11.6754</c:v>
                </c:pt>
                <c:pt idx="5783">
                  <c:v>-11.6061933333333</c:v>
                </c:pt>
                <c:pt idx="5784">
                  <c:v>-10.846873333333299</c:v>
                </c:pt>
                <c:pt idx="5785">
                  <c:v>-11.143193333333301</c:v>
                </c:pt>
                <c:pt idx="5786">
                  <c:v>-10.9902066666666</c:v>
                </c:pt>
                <c:pt idx="5787">
                  <c:v>-11.1291466666666</c:v>
                </c:pt>
                <c:pt idx="5788">
                  <c:v>-11.080966666666599</c:v>
                </c:pt>
                <c:pt idx="5789">
                  <c:v>-10.8251733333333</c:v>
                </c:pt>
                <c:pt idx="5790">
                  <c:v>-10.328200000000001</c:v>
                </c:pt>
                <c:pt idx="5791">
                  <c:v>-10.3339533333333</c:v>
                </c:pt>
                <c:pt idx="5792">
                  <c:v>-10.0956333333333</c:v>
                </c:pt>
                <c:pt idx="5793">
                  <c:v>-10.349073333333299</c:v>
                </c:pt>
                <c:pt idx="5794">
                  <c:v>-9.1789466666666595</c:v>
                </c:pt>
                <c:pt idx="5795">
                  <c:v>-9.5956133333333309</c:v>
                </c:pt>
                <c:pt idx="5796">
                  <c:v>-9.5861466666666608</c:v>
                </c:pt>
                <c:pt idx="5797">
                  <c:v>-9.5151333333333294</c:v>
                </c:pt>
                <c:pt idx="5798">
                  <c:v>-9.46993333333333</c:v>
                </c:pt>
                <c:pt idx="5799">
                  <c:v>-9.2493466666666606</c:v>
                </c:pt>
                <c:pt idx="5800">
                  <c:v>-8.5042133333333307</c:v>
                </c:pt>
                <c:pt idx="5801">
                  <c:v>-8.3146133333333303</c:v>
                </c:pt>
                <c:pt idx="5802">
                  <c:v>-7.8933933333333304</c:v>
                </c:pt>
                <c:pt idx="5803">
                  <c:v>-7.12097333333333</c:v>
                </c:pt>
                <c:pt idx="5804">
                  <c:v>-7.7426333333333304</c:v>
                </c:pt>
                <c:pt idx="5805">
                  <c:v>-7.7200133333333296</c:v>
                </c:pt>
                <c:pt idx="5806">
                  <c:v>-7.6112533333333303</c:v>
                </c:pt>
                <c:pt idx="5807">
                  <c:v>-7.2857200000000004</c:v>
                </c:pt>
                <c:pt idx="5808">
                  <c:v>-6.5163733333333296</c:v>
                </c:pt>
                <c:pt idx="5809">
                  <c:v>-6.2767266666666597</c:v>
                </c:pt>
                <c:pt idx="5810">
                  <c:v>-6.3369200000000001</c:v>
                </c:pt>
                <c:pt idx="5811">
                  <c:v>-6.2541933333333297</c:v>
                </c:pt>
                <c:pt idx="5812">
                  <c:v>-6.0731599999999997</c:v>
                </c:pt>
                <c:pt idx="5813">
                  <c:v>-5.8272666666666604</c:v>
                </c:pt>
                <c:pt idx="5814">
                  <c:v>-6.38360666666666</c:v>
                </c:pt>
                <c:pt idx="5815">
                  <c:v>-6.0144000000000002</c:v>
                </c:pt>
                <c:pt idx="5816">
                  <c:v>-5.7719733333333298</c:v>
                </c:pt>
                <c:pt idx="5817">
                  <c:v>-5.1089666666666602</c:v>
                </c:pt>
                <c:pt idx="5818">
                  <c:v>-5.21860666666666</c:v>
                </c:pt>
                <c:pt idx="5819">
                  <c:v>-4.7069933333333296</c:v>
                </c:pt>
                <c:pt idx="5820">
                  <c:v>-12.263266666666601</c:v>
                </c:pt>
                <c:pt idx="5821">
                  <c:v>-16.704666666666601</c:v>
                </c:pt>
                <c:pt idx="5822">
                  <c:v>-16.680706666666602</c:v>
                </c:pt>
                <c:pt idx="5823">
                  <c:v>-16.621833333333299</c:v>
                </c:pt>
                <c:pt idx="5824">
                  <c:v>-16.696280000000002</c:v>
                </c:pt>
                <c:pt idx="5825">
                  <c:v>-16.641193333333302</c:v>
                </c:pt>
                <c:pt idx="5826">
                  <c:v>-16.330166666666599</c:v>
                </c:pt>
                <c:pt idx="5827">
                  <c:v>-16.602740000000001</c:v>
                </c:pt>
                <c:pt idx="5828">
                  <c:v>-16.5808066666666</c:v>
                </c:pt>
                <c:pt idx="5829">
                  <c:v>-16.755973333333301</c:v>
                </c:pt>
                <c:pt idx="5830">
                  <c:v>-16.685833333333299</c:v>
                </c:pt>
                <c:pt idx="5831">
                  <c:v>-16.4953133333333</c:v>
                </c:pt>
                <c:pt idx="5832">
                  <c:v>-16.5262733333333</c:v>
                </c:pt>
                <c:pt idx="5833">
                  <c:v>-15.5719733333333</c:v>
                </c:pt>
                <c:pt idx="5834">
                  <c:v>-16.105533333333302</c:v>
                </c:pt>
                <c:pt idx="5835">
                  <c:v>-16.291633333333301</c:v>
                </c:pt>
                <c:pt idx="5836">
                  <c:v>-16.243279999999999</c:v>
                </c:pt>
                <c:pt idx="5837">
                  <c:v>-16.410599999999999</c:v>
                </c:pt>
                <c:pt idx="5838">
                  <c:v>-16.241146666666602</c:v>
                </c:pt>
                <c:pt idx="5839">
                  <c:v>-15.0278733333333</c:v>
                </c:pt>
                <c:pt idx="5840">
                  <c:v>-15.91372</c:v>
                </c:pt>
                <c:pt idx="5841">
                  <c:v>-15.95224</c:v>
                </c:pt>
                <c:pt idx="5842">
                  <c:v>-15.97988</c:v>
                </c:pt>
                <c:pt idx="5843">
                  <c:v>-3.6371600000000002</c:v>
                </c:pt>
                <c:pt idx="5844">
                  <c:v>3.0506666666666599E-2</c:v>
                </c:pt>
                <c:pt idx="5845">
                  <c:v>3.15733333333333E-2</c:v>
                </c:pt>
                <c:pt idx="5846">
                  <c:v>3.5200000000000002E-2</c:v>
                </c:pt>
                <c:pt idx="5847">
                  <c:v>3.3599999999999998E-2</c:v>
                </c:pt>
                <c:pt idx="5848">
                  <c:v>3.1186666666666599E-2</c:v>
                </c:pt>
                <c:pt idx="5849">
                  <c:v>3.2646666666666602E-2</c:v>
                </c:pt>
                <c:pt idx="5850">
                  <c:v>3.0640000000000001E-2</c:v>
                </c:pt>
                <c:pt idx="5851">
                  <c:v>2.9180000000000001E-2</c:v>
                </c:pt>
                <c:pt idx="5852">
                  <c:v>-7.65825333333333</c:v>
                </c:pt>
                <c:pt idx="5853">
                  <c:v>-12.0305066666666</c:v>
                </c:pt>
                <c:pt idx="5854">
                  <c:v>-12.364753333333301</c:v>
                </c:pt>
                <c:pt idx="5855">
                  <c:v>-12.5704733333333</c:v>
                </c:pt>
                <c:pt idx="5856">
                  <c:v>-12.102646666666599</c:v>
                </c:pt>
                <c:pt idx="5857">
                  <c:v>-12.006593333333299</c:v>
                </c:pt>
                <c:pt idx="5858">
                  <c:v>-12.35258</c:v>
                </c:pt>
                <c:pt idx="5859">
                  <c:v>-6.9124333333333299</c:v>
                </c:pt>
                <c:pt idx="5860">
                  <c:v>2.7606666666666599E-2</c:v>
                </c:pt>
                <c:pt idx="5861">
                  <c:v>-9.4535266666666598</c:v>
                </c:pt>
                <c:pt idx="5862">
                  <c:v>-11.5367066666666</c:v>
                </c:pt>
                <c:pt idx="5863">
                  <c:v>-11.2911466666666</c:v>
                </c:pt>
                <c:pt idx="5864">
                  <c:v>-11.2417866666666</c:v>
                </c:pt>
                <c:pt idx="5865">
                  <c:v>-10.9417866666666</c:v>
                </c:pt>
                <c:pt idx="5866">
                  <c:v>-10.538180000000001</c:v>
                </c:pt>
                <c:pt idx="5867">
                  <c:v>-10.80926</c:v>
                </c:pt>
                <c:pt idx="5868">
                  <c:v>-10.6350066666666</c:v>
                </c:pt>
                <c:pt idx="5869">
                  <c:v>-10.5257666666666</c:v>
                </c:pt>
                <c:pt idx="5870">
                  <c:v>-10.22166</c:v>
                </c:pt>
                <c:pt idx="5871">
                  <c:v>-9.9995266666666591</c:v>
                </c:pt>
                <c:pt idx="5872">
                  <c:v>-10.280900000000001</c:v>
                </c:pt>
                <c:pt idx="5873">
                  <c:v>-9.9710800000000006</c:v>
                </c:pt>
                <c:pt idx="5874">
                  <c:v>-10.25536</c:v>
                </c:pt>
                <c:pt idx="5875">
                  <c:v>-9.7110199999999995</c:v>
                </c:pt>
                <c:pt idx="5876">
                  <c:v>-9.0917466666666602</c:v>
                </c:pt>
                <c:pt idx="5877">
                  <c:v>-9.2067866666666607</c:v>
                </c:pt>
                <c:pt idx="5878">
                  <c:v>-9.0172933333333294</c:v>
                </c:pt>
                <c:pt idx="5879">
                  <c:v>-9.0774266666666605</c:v>
                </c:pt>
                <c:pt idx="5880">
                  <c:v>-8.6591066666666592</c:v>
                </c:pt>
                <c:pt idx="5881">
                  <c:v>-8.51728666666666</c:v>
                </c:pt>
                <c:pt idx="5882">
                  <c:v>-8.4560866666666605</c:v>
                </c:pt>
                <c:pt idx="5883">
                  <c:v>-7.9036400000000002</c:v>
                </c:pt>
                <c:pt idx="5884">
                  <c:v>-7.9743333333333304</c:v>
                </c:pt>
                <c:pt idx="5885">
                  <c:v>-8.2617799999999999</c:v>
                </c:pt>
                <c:pt idx="5886">
                  <c:v>-7.2002933333333301</c:v>
                </c:pt>
                <c:pt idx="5887">
                  <c:v>-7.1201600000000003</c:v>
                </c:pt>
                <c:pt idx="5888">
                  <c:v>-7.0568799999999996</c:v>
                </c:pt>
                <c:pt idx="5889">
                  <c:v>-6.7604666666666597</c:v>
                </c:pt>
                <c:pt idx="5890">
                  <c:v>-7.0085933333333301</c:v>
                </c:pt>
                <c:pt idx="5891">
                  <c:v>-6.8834200000000001</c:v>
                </c:pt>
                <c:pt idx="5892">
                  <c:v>-6.44848</c:v>
                </c:pt>
                <c:pt idx="5893">
                  <c:v>-6.1748133333333302</c:v>
                </c:pt>
                <c:pt idx="5894">
                  <c:v>-5.7618266666666598</c:v>
                </c:pt>
                <c:pt idx="5895">
                  <c:v>-6.0526600000000004</c:v>
                </c:pt>
                <c:pt idx="5896">
                  <c:v>-5.06806</c:v>
                </c:pt>
                <c:pt idx="5897">
                  <c:v>-1.1476200000000001</c:v>
                </c:pt>
                <c:pt idx="5898">
                  <c:v>-4.9555800000000003</c:v>
                </c:pt>
                <c:pt idx="5899">
                  <c:v>-5.1536200000000001</c:v>
                </c:pt>
                <c:pt idx="5900">
                  <c:v>-5.30314</c:v>
                </c:pt>
                <c:pt idx="5901">
                  <c:v>-5.3781666666666599</c:v>
                </c:pt>
                <c:pt idx="5902">
                  <c:v>-5.0188933333333301</c:v>
                </c:pt>
                <c:pt idx="5903">
                  <c:v>-4.8659933333333303</c:v>
                </c:pt>
                <c:pt idx="5904">
                  <c:v>-4.7274000000000003</c:v>
                </c:pt>
                <c:pt idx="5905">
                  <c:v>-4.6123866666666604</c:v>
                </c:pt>
                <c:pt idx="5906">
                  <c:v>-4.8747999999999996</c:v>
                </c:pt>
                <c:pt idx="5907">
                  <c:v>-13.807326666666601</c:v>
                </c:pt>
                <c:pt idx="5908">
                  <c:v>-15.233806666666601</c:v>
                </c:pt>
                <c:pt idx="5909">
                  <c:v>-15.4102866666666</c:v>
                </c:pt>
                <c:pt idx="5910">
                  <c:v>-15.40428</c:v>
                </c:pt>
                <c:pt idx="5911">
                  <c:v>-15.4239466666666</c:v>
                </c:pt>
                <c:pt idx="5912">
                  <c:v>-15.179693333333301</c:v>
                </c:pt>
                <c:pt idx="5913">
                  <c:v>-15.192500000000001</c:v>
                </c:pt>
                <c:pt idx="5914">
                  <c:v>-15.1100333333333</c:v>
                </c:pt>
                <c:pt idx="5915">
                  <c:v>-15.0286266666666</c:v>
                </c:pt>
                <c:pt idx="5916">
                  <c:v>-14.743046666666601</c:v>
                </c:pt>
                <c:pt idx="5917">
                  <c:v>-14.4769266666666</c:v>
                </c:pt>
                <c:pt idx="5918">
                  <c:v>-14.613493333333301</c:v>
                </c:pt>
                <c:pt idx="5919">
                  <c:v>-14.4636</c:v>
                </c:pt>
                <c:pt idx="5920">
                  <c:v>-14.5105133333333</c:v>
                </c:pt>
                <c:pt idx="5921">
                  <c:v>-14.32208</c:v>
                </c:pt>
                <c:pt idx="5922">
                  <c:v>-14.2301266666666</c:v>
                </c:pt>
                <c:pt idx="5923">
                  <c:v>-14.162286666666599</c:v>
                </c:pt>
                <c:pt idx="5924">
                  <c:v>-14.102513333333301</c:v>
                </c:pt>
                <c:pt idx="5925">
                  <c:v>-14.0345866666666</c:v>
                </c:pt>
                <c:pt idx="5926">
                  <c:v>-13.595273333333299</c:v>
                </c:pt>
                <c:pt idx="5927">
                  <c:v>-13.53458</c:v>
                </c:pt>
                <c:pt idx="5928">
                  <c:v>-13.851513333333299</c:v>
                </c:pt>
                <c:pt idx="5929">
                  <c:v>-13.7381866666666</c:v>
                </c:pt>
                <c:pt idx="5930">
                  <c:v>-13.5919866666666</c:v>
                </c:pt>
                <c:pt idx="5931">
                  <c:v>-13.6581866666666</c:v>
                </c:pt>
                <c:pt idx="5932">
                  <c:v>-13.540906666666601</c:v>
                </c:pt>
                <c:pt idx="5933">
                  <c:v>-13.364666666666601</c:v>
                </c:pt>
                <c:pt idx="5934">
                  <c:v>-13.359506666666601</c:v>
                </c:pt>
                <c:pt idx="5935">
                  <c:v>-13.485519999999999</c:v>
                </c:pt>
                <c:pt idx="5936">
                  <c:v>-12.958553333333301</c:v>
                </c:pt>
                <c:pt idx="5937">
                  <c:v>-12.8293466666666</c:v>
                </c:pt>
                <c:pt idx="5938">
                  <c:v>-12.796113333333301</c:v>
                </c:pt>
                <c:pt idx="5939">
                  <c:v>-12.532453333333301</c:v>
                </c:pt>
                <c:pt idx="5940">
                  <c:v>-12.292826666666601</c:v>
                </c:pt>
                <c:pt idx="5941">
                  <c:v>-12.333399999999999</c:v>
                </c:pt>
                <c:pt idx="5942">
                  <c:v>-12.1405466666666</c:v>
                </c:pt>
                <c:pt idx="5943">
                  <c:v>-12.07582</c:v>
                </c:pt>
                <c:pt idx="5944">
                  <c:v>-12.1015066666666</c:v>
                </c:pt>
                <c:pt idx="5945">
                  <c:v>-11.95894</c:v>
                </c:pt>
                <c:pt idx="5946">
                  <c:v>-11.344473333333299</c:v>
                </c:pt>
                <c:pt idx="5947">
                  <c:v>-10.837999999999999</c:v>
                </c:pt>
                <c:pt idx="5948">
                  <c:v>-10.7428666666666</c:v>
                </c:pt>
                <c:pt idx="5949">
                  <c:v>-10.8137666666666</c:v>
                </c:pt>
                <c:pt idx="5950">
                  <c:v>-10.0860266666666</c:v>
                </c:pt>
                <c:pt idx="5951">
                  <c:v>-10.3219066666666</c:v>
                </c:pt>
                <c:pt idx="5952">
                  <c:v>-10.44046</c:v>
                </c:pt>
                <c:pt idx="5953">
                  <c:v>-9.5313933333333303</c:v>
                </c:pt>
                <c:pt idx="5954">
                  <c:v>-9.5691066666666593</c:v>
                </c:pt>
                <c:pt idx="5955">
                  <c:v>-9.78637333333333</c:v>
                </c:pt>
                <c:pt idx="5956">
                  <c:v>-9.8577666666666595</c:v>
                </c:pt>
                <c:pt idx="5957">
                  <c:v>-9.6062533333333295</c:v>
                </c:pt>
                <c:pt idx="5958">
                  <c:v>-9.4607666666666592</c:v>
                </c:pt>
                <c:pt idx="5959">
                  <c:v>-9.3491533333333301</c:v>
                </c:pt>
                <c:pt idx="5960">
                  <c:v>-8.9533400000000007</c:v>
                </c:pt>
                <c:pt idx="5961">
                  <c:v>-8.5511199999999992</c:v>
                </c:pt>
                <c:pt idx="5962">
                  <c:v>-8.4629399999999997</c:v>
                </c:pt>
                <c:pt idx="5963">
                  <c:v>-7.9604200000000001</c:v>
                </c:pt>
                <c:pt idx="5964">
                  <c:v>-8.2249133333333297</c:v>
                </c:pt>
                <c:pt idx="5965">
                  <c:v>-8.6672799999999999</c:v>
                </c:pt>
                <c:pt idx="5966">
                  <c:v>-8.3879999999999999</c:v>
                </c:pt>
                <c:pt idx="5967">
                  <c:v>-8.1620866666666601</c:v>
                </c:pt>
                <c:pt idx="5968">
                  <c:v>-8.02985333333333</c:v>
                </c:pt>
                <c:pt idx="5969">
                  <c:v>-8.2006933333333301</c:v>
                </c:pt>
                <c:pt idx="5970">
                  <c:v>-8.2474399999999992</c:v>
                </c:pt>
                <c:pt idx="5971">
                  <c:v>-7.7936399999999999</c:v>
                </c:pt>
                <c:pt idx="5972">
                  <c:v>-7.6824199999999996</c:v>
                </c:pt>
                <c:pt idx="5973">
                  <c:v>-6.9628666666666597</c:v>
                </c:pt>
                <c:pt idx="5974">
                  <c:v>-7.15036</c:v>
                </c:pt>
                <c:pt idx="5975">
                  <c:v>-7.0009733333333299</c:v>
                </c:pt>
                <c:pt idx="5976">
                  <c:v>-7.5118999999999998</c:v>
                </c:pt>
                <c:pt idx="5977">
                  <c:v>-6.9170066666666603</c:v>
                </c:pt>
                <c:pt idx="5978">
                  <c:v>-6.5049866666666603</c:v>
                </c:pt>
                <c:pt idx="5979">
                  <c:v>-6.7223600000000001</c:v>
                </c:pt>
                <c:pt idx="5980">
                  <c:v>-6.40076</c:v>
                </c:pt>
                <c:pt idx="5981">
                  <c:v>-6.6935466666666601</c:v>
                </c:pt>
                <c:pt idx="5982">
                  <c:v>-5.5331000000000001</c:v>
                </c:pt>
                <c:pt idx="5983">
                  <c:v>-5.6146733333333296</c:v>
                </c:pt>
                <c:pt idx="5984">
                  <c:v>-5.75613333333333</c:v>
                </c:pt>
                <c:pt idx="5985">
                  <c:v>-5.1785133333333304</c:v>
                </c:pt>
                <c:pt idx="5986">
                  <c:v>-4.7548466666666602</c:v>
                </c:pt>
                <c:pt idx="5987">
                  <c:v>-4.5299733333333299</c:v>
                </c:pt>
                <c:pt idx="5988">
                  <c:v>-4.3934600000000001</c:v>
                </c:pt>
                <c:pt idx="5989">
                  <c:v>-6.7624333333333304</c:v>
                </c:pt>
                <c:pt idx="5990">
                  <c:v>-14.1464066666666</c:v>
                </c:pt>
                <c:pt idx="5991">
                  <c:v>-15.008433333333301</c:v>
                </c:pt>
                <c:pt idx="5992">
                  <c:v>-15.5845066666666</c:v>
                </c:pt>
                <c:pt idx="5993">
                  <c:v>-15.6995133333333</c:v>
                </c:pt>
                <c:pt idx="5994">
                  <c:v>-15.81874</c:v>
                </c:pt>
                <c:pt idx="5995">
                  <c:v>-15.644080000000001</c:v>
                </c:pt>
                <c:pt idx="5996">
                  <c:v>-15.5351666666666</c:v>
                </c:pt>
                <c:pt idx="5997">
                  <c:v>-15.553039999999999</c:v>
                </c:pt>
                <c:pt idx="5998">
                  <c:v>-15.4482</c:v>
                </c:pt>
                <c:pt idx="5999">
                  <c:v>-15.37238</c:v>
                </c:pt>
                <c:pt idx="6000">
                  <c:v>-15.3973333333333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EBE5-48F0-9FD5-17A618738E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5240816"/>
        <c:axId val="445241800"/>
      </c:scatterChart>
      <c:valAx>
        <c:axId val="44524081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/>
                  <a:t>hours</a:t>
                </a:r>
              </a:p>
            </c:rich>
          </c:tx>
          <c:layout>
            <c:manualLayout>
              <c:xMode val="edge"/>
              <c:yMode val="edge"/>
              <c:x val="0.49934504224094972"/>
              <c:y val="0.9047098025790255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5241800"/>
        <c:crosses val="autoZero"/>
        <c:crossBetween val="midCat"/>
      </c:valAx>
      <c:valAx>
        <c:axId val="4452418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/>
                  <a:t>mA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524081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4439220721545551"/>
          <c:y val="0.73527490585415967"/>
          <c:w val="0.13844369377645949"/>
          <c:h val="0.1328636311765377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0.80166</cdr:x>
      <cdr:y>0.1721</cdr:y>
    </cdr:from>
    <cdr:to>
      <cdr:x>1</cdr:x>
      <cdr:y>0.32644</cdr:y>
    </cdr:to>
    <cdr:sp macro="" textlink="">
      <cdr:nvSpPr>
        <cdr:cNvPr id="2" name="TextBox 5"/>
        <cdr:cNvSpPr txBox="1"/>
      </cdr:nvSpPr>
      <cdr:spPr>
        <a:xfrm xmlns:a="http://schemas.openxmlformats.org/drawingml/2006/main">
          <a:off x="8131158" y="720658"/>
          <a:ext cx="2011680" cy="64633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dirty="0" smtClean="0"/>
            <a:t>BCT at 3  MeV </a:t>
          </a:r>
        </a:p>
        <a:p xmlns:a="http://schemas.openxmlformats.org/drawingml/2006/main">
          <a:r>
            <a:rPr lang="en-GB" dirty="0" smtClean="0"/>
            <a:t>Sigma =0.6%</a:t>
          </a:r>
          <a:endParaRPr lang="en-GB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C8FE5-C516-48B2-836B-6E31C8E3CC1E}" type="datetimeFigureOut">
              <a:rPr lang="en-GB" smtClean="0"/>
              <a:t>16/10/2018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36422-1F9D-4D58-AE1D-88AC484A72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0456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C8FE5-C516-48B2-836B-6E31C8E3CC1E}" type="datetimeFigureOut">
              <a:rPr lang="en-GB" smtClean="0"/>
              <a:t>16/10/2018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36422-1F9D-4D58-AE1D-88AC484A72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5457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C8FE5-C516-48B2-836B-6E31C8E3CC1E}" type="datetimeFigureOut">
              <a:rPr lang="en-GB" smtClean="0"/>
              <a:t>16/10/2018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36422-1F9D-4D58-AE1D-88AC484A72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5270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C8FE5-C516-48B2-836B-6E31C8E3CC1E}" type="datetimeFigureOut">
              <a:rPr lang="en-GB" smtClean="0"/>
              <a:t>16/10/2018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36422-1F9D-4D58-AE1D-88AC484A72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0946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C8FE5-C516-48B2-836B-6E31C8E3CC1E}" type="datetimeFigureOut">
              <a:rPr lang="en-GB" smtClean="0"/>
              <a:t>16/10/2018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36422-1F9D-4D58-AE1D-88AC484A72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5528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C8FE5-C516-48B2-836B-6E31C8E3CC1E}" type="datetimeFigureOut">
              <a:rPr lang="en-GB" smtClean="0"/>
              <a:t>16/10/2018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36422-1F9D-4D58-AE1D-88AC484A72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6637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C8FE5-C516-48B2-836B-6E31C8E3CC1E}" type="datetimeFigureOut">
              <a:rPr lang="en-GB" smtClean="0"/>
              <a:t>16/10/2018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36422-1F9D-4D58-AE1D-88AC484A72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8093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C8FE5-C516-48B2-836B-6E31C8E3CC1E}" type="datetimeFigureOut">
              <a:rPr lang="en-GB" smtClean="0"/>
              <a:t>16/10/2018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36422-1F9D-4D58-AE1D-88AC484A72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2330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C8FE5-C516-48B2-836B-6E31C8E3CC1E}" type="datetimeFigureOut">
              <a:rPr lang="en-GB" smtClean="0"/>
              <a:t>16/10/2018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36422-1F9D-4D58-AE1D-88AC484A72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756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C8FE5-C516-48B2-836B-6E31C8E3CC1E}" type="datetimeFigureOut">
              <a:rPr lang="en-GB" smtClean="0"/>
              <a:t>16/10/2018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36422-1F9D-4D58-AE1D-88AC484A72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5363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C8FE5-C516-48B2-836B-6E31C8E3CC1E}" type="datetimeFigureOut">
              <a:rPr lang="en-GB" smtClean="0"/>
              <a:t>16/10/2018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36422-1F9D-4D58-AE1D-88AC484A72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2240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FC8FE5-C516-48B2-836B-6E31C8E3CC1E}" type="datetimeFigureOut">
              <a:rPr lang="en-GB" smtClean="0"/>
              <a:t>16/10/2018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836422-1F9D-4D58-AE1D-88AC484A72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2124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LINAC4 </a:t>
            </a:r>
            <a:r>
              <a:rPr lang="en-GB" dirty="0" smtClean="0"/>
              <a:t>source tunnel and test stand 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Alessandra </a:t>
            </a:r>
            <a:r>
              <a:rPr lang="en-GB" dirty="0" smtClean="0"/>
              <a:t>Lombardi </a:t>
            </a:r>
            <a:endParaRPr lang="en-GB" dirty="0" smtClean="0"/>
          </a:p>
          <a:p>
            <a:r>
              <a:rPr lang="en-GB" dirty="0" smtClean="0"/>
              <a:t>Jean –Baptiste </a:t>
            </a:r>
            <a:r>
              <a:rPr lang="en-GB" dirty="0" err="1" smtClean="0"/>
              <a:t>Lallement</a:t>
            </a:r>
            <a:r>
              <a:rPr lang="en-GB" dirty="0" smtClean="0"/>
              <a:t> </a:t>
            </a:r>
          </a:p>
          <a:p>
            <a:r>
              <a:rPr lang="en-GB" dirty="0" smtClean="0"/>
              <a:t>Daniel Noll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88789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 the test stand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94400" y="1825625"/>
            <a:ext cx="5359400" cy="4351338"/>
          </a:xfrm>
        </p:spPr>
        <p:txBody>
          <a:bodyPr/>
          <a:lstStyle/>
          <a:p>
            <a:r>
              <a:rPr lang="en-GB" dirty="0" smtClean="0"/>
              <a:t>Test stand is equipped </a:t>
            </a:r>
            <a:r>
              <a:rPr lang="en-GB" dirty="0"/>
              <a:t>with a delicate yet functional emittance meter and an </a:t>
            </a:r>
            <a:r>
              <a:rPr lang="en-GB" dirty="0" err="1"/>
              <a:t>rfq</a:t>
            </a:r>
            <a:r>
              <a:rPr lang="en-GB" dirty="0"/>
              <a:t> “mask”.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The volume mode source has been tested at the test stand for intensity in the RFQ acceptance</a:t>
            </a:r>
          </a:p>
          <a:p>
            <a:endParaRPr lang="en-GB" dirty="0"/>
          </a:p>
          <a:p>
            <a:endParaRPr lang="en-GB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370" y="1417638"/>
            <a:ext cx="5391603" cy="5167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1454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Mask is a quick way to characterise a source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7441" y="1690688"/>
            <a:ext cx="7105650" cy="4133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404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 stand plan – next </a:t>
            </a:r>
            <a:r>
              <a:rPr lang="en-GB" dirty="0"/>
              <a:t>2</a:t>
            </a:r>
            <a:r>
              <a:rPr lang="en-GB" dirty="0" smtClean="0"/>
              <a:t> months  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9757316"/>
              </p:ext>
            </p:extLst>
          </p:nvPr>
        </p:nvGraphicFramePr>
        <p:xfrm>
          <a:off x="838200" y="1337733"/>
          <a:ext cx="11082868" cy="577337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63168">
                  <a:extLst>
                    <a:ext uri="{9D8B030D-6E8A-4147-A177-3AD203B41FA5}">
                      <a16:colId xmlns:a16="http://schemas.microsoft.com/office/drawing/2014/main" val="592085205"/>
                    </a:ext>
                  </a:extLst>
                </a:gridCol>
                <a:gridCol w="1798205">
                  <a:extLst>
                    <a:ext uri="{9D8B030D-6E8A-4147-A177-3AD203B41FA5}">
                      <a16:colId xmlns:a16="http://schemas.microsoft.com/office/drawing/2014/main" val="4255374847"/>
                    </a:ext>
                  </a:extLst>
                </a:gridCol>
                <a:gridCol w="1756629">
                  <a:extLst>
                    <a:ext uri="{9D8B030D-6E8A-4147-A177-3AD203B41FA5}">
                      <a16:colId xmlns:a16="http://schemas.microsoft.com/office/drawing/2014/main" val="994755144"/>
                    </a:ext>
                  </a:extLst>
                </a:gridCol>
                <a:gridCol w="1756629">
                  <a:extLst>
                    <a:ext uri="{9D8B030D-6E8A-4147-A177-3AD203B41FA5}">
                      <a16:colId xmlns:a16="http://schemas.microsoft.com/office/drawing/2014/main" val="433553448"/>
                    </a:ext>
                  </a:extLst>
                </a:gridCol>
                <a:gridCol w="1902147">
                  <a:extLst>
                    <a:ext uri="{9D8B030D-6E8A-4147-A177-3AD203B41FA5}">
                      <a16:colId xmlns:a16="http://schemas.microsoft.com/office/drawing/2014/main" val="3487726594"/>
                    </a:ext>
                  </a:extLst>
                </a:gridCol>
                <a:gridCol w="2006090">
                  <a:extLst>
                    <a:ext uri="{9D8B030D-6E8A-4147-A177-3AD203B41FA5}">
                      <a16:colId xmlns:a16="http://schemas.microsoft.com/office/drawing/2014/main" val="4032687672"/>
                    </a:ext>
                  </a:extLst>
                </a:gridCol>
              </a:tblGrid>
              <a:tr h="39946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week 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linac4 test stand 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comments test stand 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visitors test stand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tunnel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comments tunnell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extLst>
                  <a:ext uri="{0D108BD9-81ED-4DB2-BD59-A6C34878D82A}">
                    <a16:rowId xmlns:a16="http://schemas.microsoft.com/office/drawing/2014/main" val="296475972"/>
                  </a:ext>
                </a:extLst>
              </a:tr>
              <a:tr h="393127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8-12 october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cesiated,bore 8mm cusp free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Keio uni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cesiated ,bore 6.5 , cusp  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reliability run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extLst>
                  <a:ext uri="{0D108BD9-81ED-4DB2-BD59-A6C34878D82A}">
                    <a16:rowId xmlns:a16="http://schemas.microsoft.com/office/drawing/2014/main" val="85267541"/>
                  </a:ext>
                </a:extLst>
              </a:tr>
              <a:tr h="45653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15-19 october 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cesiated,bore 8mm cusp free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Ausburg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cesiated ,bore 6.5 , cusp  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reliability run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extLst>
                  <a:ext uri="{0D108BD9-81ED-4DB2-BD59-A6C34878D82A}">
                    <a16:rowId xmlns:a16="http://schemas.microsoft.com/office/drawing/2014/main" val="317049089"/>
                  </a:ext>
                </a:extLst>
              </a:tr>
              <a:tr h="37156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22-26 otober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21/10 :installation volume 7.5 mm cusp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regain performance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cesiated ,bore 6.5 , cusp  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reliability run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extLst>
                  <a:ext uri="{0D108BD9-81ED-4DB2-BD59-A6C34878D82A}">
                    <a16:rowId xmlns:a16="http://schemas.microsoft.com/office/drawing/2014/main" val="3229150694"/>
                  </a:ext>
                </a:extLst>
              </a:tr>
              <a:tr h="53896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29 october-2Nov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 volume 7.5 mm cusp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emittance stability and mask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cesiated ,bore 6.5 , cusp  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reliability run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extLst>
                  <a:ext uri="{0D108BD9-81ED-4DB2-BD59-A6C34878D82A}">
                    <a16:rowId xmlns:a16="http://schemas.microsoft.com/office/drawing/2014/main" val="827906941"/>
                  </a:ext>
                </a:extLst>
              </a:tr>
              <a:tr h="50726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5-9 Nov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 volume 7.5 mm cusp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emittance stability and mask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cesiated ,bore 6.5 , cusp  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reliability run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extLst>
                  <a:ext uri="{0D108BD9-81ED-4DB2-BD59-A6C34878D82A}">
                    <a16:rowId xmlns:a16="http://schemas.microsoft.com/office/drawing/2014/main" val="2159616105"/>
                  </a:ext>
                </a:extLst>
              </a:tr>
              <a:tr h="507261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decision point : if the volume 7.5mm cusp gives at least 30mA in the mask and the stability is acceptable then we will follow the program below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7550845"/>
                  </a:ext>
                </a:extLst>
              </a:tr>
              <a:tr h="773573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12-16 Nov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clean and install the one from the tunnell with a  bore 8.0 eletrode fitted 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12 Nov Install in tunnell  volume 7.5 mm cusp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reliability run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extLst>
                  <a:ext uri="{0D108BD9-81ED-4DB2-BD59-A6C34878D82A}">
                    <a16:rowId xmlns:a16="http://schemas.microsoft.com/office/drawing/2014/main" val="1209533094"/>
                  </a:ext>
                </a:extLst>
              </a:tr>
              <a:tr h="393127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19-23 Nov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volume ,bore 8.0 , cusp  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emittance stability and mask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 volume 7.5 mm cusp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reliability run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extLst>
                  <a:ext uri="{0D108BD9-81ED-4DB2-BD59-A6C34878D82A}">
                    <a16:rowId xmlns:a16="http://schemas.microsoft.com/office/drawing/2014/main" val="3064705470"/>
                  </a:ext>
                </a:extLst>
              </a:tr>
              <a:tr h="393127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26-30 Nov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cesiated ,bore 8.0 , cusp  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emittance stability and mask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 volume 7.5 mm cusp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reliability run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extLst>
                  <a:ext uri="{0D108BD9-81ED-4DB2-BD59-A6C34878D82A}">
                    <a16:rowId xmlns:a16="http://schemas.microsoft.com/office/drawing/2014/main" val="2644388131"/>
                  </a:ext>
                </a:extLst>
              </a:tr>
              <a:tr h="393127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3-7 Dec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volume ,bore 9.0 , cusp  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emittance stability and mask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 volume 7.5 mm cusp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reliability run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extLst>
                  <a:ext uri="{0D108BD9-81ED-4DB2-BD59-A6C34878D82A}">
                    <a16:rowId xmlns:a16="http://schemas.microsoft.com/office/drawing/2014/main" val="2922959445"/>
                  </a:ext>
                </a:extLst>
              </a:tr>
              <a:tr h="393127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10-14 Dec 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cesiated ,bore 9.0 , cusp  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emittance stability and mask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 volume 7.5 mm cusp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reliability run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98" marR="4998" marT="4998" marB="0" anchor="b"/>
                </a:tc>
                <a:extLst>
                  <a:ext uri="{0D108BD9-81ED-4DB2-BD59-A6C34878D82A}">
                    <a16:rowId xmlns:a16="http://schemas.microsoft.com/office/drawing/2014/main" val="12674559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17623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Upcoming review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We will present the reviewer with the two options for 25 mA (</a:t>
            </a:r>
            <a:r>
              <a:rPr lang="en-GB" dirty="0" err="1" smtClean="0"/>
              <a:t>cesiate</a:t>
            </a:r>
            <a:r>
              <a:rPr lang="en-GB" dirty="0" smtClean="0"/>
              <a:t> or non-</a:t>
            </a:r>
            <a:r>
              <a:rPr lang="en-GB" dirty="0" err="1" smtClean="0"/>
              <a:t>cesiated</a:t>
            </a:r>
            <a:r>
              <a:rPr lang="en-GB" dirty="0" smtClean="0"/>
              <a:t>)</a:t>
            </a:r>
          </a:p>
          <a:p>
            <a:r>
              <a:rPr lang="en-GB" dirty="0" smtClean="0"/>
              <a:t>We will present the plans for the </a:t>
            </a:r>
            <a:r>
              <a:rPr lang="en-GB" dirty="0" err="1" smtClean="0"/>
              <a:t>continous</a:t>
            </a:r>
            <a:r>
              <a:rPr lang="en-GB" dirty="0" smtClean="0"/>
              <a:t> </a:t>
            </a:r>
            <a:r>
              <a:rPr lang="en-GB" dirty="0" err="1" smtClean="0"/>
              <a:t>cesiation</a:t>
            </a:r>
            <a:r>
              <a:rPr lang="en-GB" dirty="0" smtClean="0"/>
              <a:t> and for autopilot</a:t>
            </a:r>
          </a:p>
          <a:p>
            <a:r>
              <a:rPr lang="en-GB" dirty="0" smtClean="0"/>
              <a:t>We will present the roadmap to 45mA out of the RFQ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16787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Spare RFQ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At the moment there are no firm plans for a full spare RFQ. Baseline plan is to buy the copper (done) and manufacture 1 section. </a:t>
            </a:r>
          </a:p>
          <a:p>
            <a:endParaRPr lang="en-GB" dirty="0"/>
          </a:p>
          <a:p>
            <a:r>
              <a:rPr lang="en-GB" dirty="0" smtClean="0"/>
              <a:t>A working group (chaired by E. Mahner) is investigating whether  we can increase the field in the RFQ to 50MV/m (presently 36MV/M). The answer should be there by the end of the year. </a:t>
            </a:r>
          </a:p>
          <a:p>
            <a:endParaRPr lang="en-GB" dirty="0"/>
          </a:p>
          <a:p>
            <a:r>
              <a:rPr lang="en-GB" dirty="0" smtClean="0"/>
              <a:t>After the working group has </a:t>
            </a:r>
            <a:r>
              <a:rPr lang="en-GB" dirty="0" err="1" smtClean="0"/>
              <a:t>finilised</a:t>
            </a:r>
            <a:r>
              <a:rPr lang="en-GB" dirty="0" smtClean="0"/>
              <a:t> the report we can compare the advantage of a spare RFQ with increased acceptance vs an RFQ which is a copy of </a:t>
            </a:r>
            <a:r>
              <a:rPr lang="en-GB" smtClean="0"/>
              <a:t>the existing one</a:t>
            </a:r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40610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365125"/>
            <a:ext cx="10947400" cy="1325563"/>
          </a:xfrm>
        </p:spPr>
        <p:txBody>
          <a:bodyPr/>
          <a:lstStyle/>
          <a:p>
            <a:r>
              <a:rPr lang="en-GB" dirty="0" smtClean="0"/>
              <a:t>Source in the </a:t>
            </a:r>
            <a:r>
              <a:rPr lang="en-GB" dirty="0" smtClean="0"/>
              <a:t>tunnel – same as the 2017-18 run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Performance achieved (at 160mA) : </a:t>
            </a:r>
          </a:p>
          <a:p>
            <a:pPr lvl="1"/>
            <a:r>
              <a:rPr lang="en-GB" dirty="0" smtClean="0"/>
              <a:t>Current : </a:t>
            </a:r>
            <a:r>
              <a:rPr lang="en-GB" dirty="0" smtClean="0"/>
              <a:t>24 mA</a:t>
            </a:r>
            <a:endParaRPr lang="en-GB" dirty="0" smtClean="0"/>
          </a:p>
          <a:p>
            <a:pPr lvl="1"/>
            <a:r>
              <a:rPr lang="en-GB" dirty="0" smtClean="0"/>
              <a:t>Emittance : 0.3 mm </a:t>
            </a:r>
            <a:r>
              <a:rPr lang="en-GB" dirty="0" err="1" smtClean="0"/>
              <a:t>mrad</a:t>
            </a:r>
            <a:r>
              <a:rPr lang="en-GB" dirty="0" smtClean="0"/>
              <a:t> </a:t>
            </a:r>
            <a:r>
              <a:rPr lang="en-GB" dirty="0" err="1" smtClean="0"/>
              <a:t>rms</a:t>
            </a:r>
            <a:r>
              <a:rPr lang="en-GB" dirty="0" smtClean="0"/>
              <a:t> / </a:t>
            </a:r>
            <a:endParaRPr lang="en-GB" dirty="0" smtClean="0"/>
          </a:p>
          <a:p>
            <a:pPr lvl="1"/>
            <a:r>
              <a:rPr lang="en-GB" dirty="0" smtClean="0"/>
              <a:t>Useful </a:t>
            </a:r>
            <a:r>
              <a:rPr lang="en-GB" dirty="0" smtClean="0"/>
              <a:t>Pulse length (5%flatness)  : 600 µsec</a:t>
            </a:r>
          </a:p>
          <a:p>
            <a:pPr lvl="1"/>
            <a:r>
              <a:rPr lang="en-GB" dirty="0" smtClean="0"/>
              <a:t>Pulse-to-pulse : 2%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4289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380705"/>
            <a:ext cx="9356725" cy="5477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2938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emittance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6064" y="1554692"/>
            <a:ext cx="5312405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344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600µsec good pulse length  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19794" y="4549676"/>
            <a:ext cx="499115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GB" dirty="0" smtClean="0"/>
              <a:t>Extensive pre-chopper and chopper tests to minimise the effect of neutralisation.</a:t>
            </a:r>
          </a:p>
          <a:p>
            <a:pPr marL="342900" indent="-342900">
              <a:buAutoNum type="arabicParenR"/>
            </a:pPr>
            <a:r>
              <a:rPr lang="en-GB" dirty="0" smtClean="0"/>
              <a:t>Final solution </a:t>
            </a:r>
          </a:p>
          <a:p>
            <a:pPr marL="800100" lvl="1" indent="-342900">
              <a:buAutoNum type="arabicParenR"/>
            </a:pPr>
            <a:r>
              <a:rPr lang="en-GB" dirty="0" smtClean="0"/>
              <a:t>850µs from the source</a:t>
            </a:r>
          </a:p>
          <a:p>
            <a:pPr marL="800100" lvl="1" indent="-342900">
              <a:buAutoNum type="arabicParenR"/>
            </a:pPr>
            <a:r>
              <a:rPr lang="en-GB" dirty="0" smtClean="0"/>
              <a:t>50</a:t>
            </a:r>
            <a:r>
              <a:rPr lang="en-GB" dirty="0"/>
              <a:t>µs</a:t>
            </a:r>
            <a:r>
              <a:rPr lang="en-GB" dirty="0" smtClean="0"/>
              <a:t> chopper by the pre-chopper (min)</a:t>
            </a:r>
          </a:p>
          <a:p>
            <a:pPr marL="800100" lvl="1" indent="-342900">
              <a:buAutoNum type="arabicParenR"/>
            </a:pPr>
            <a:r>
              <a:rPr lang="en-GB" dirty="0"/>
              <a:t>200µs </a:t>
            </a:r>
            <a:r>
              <a:rPr lang="en-GB" dirty="0" smtClean="0"/>
              <a:t>chopped by the chopper </a:t>
            </a: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F234C8B-124D-2B4E-A9C0-9F9A2C0CAB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794" y="1321356"/>
            <a:ext cx="4604658" cy="303976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8E2EF7E-3A79-7C43-8F2C-BC5D6AD67A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2346" y="3073170"/>
            <a:ext cx="4875591" cy="358162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A4BC92E-1FE9-0C4D-BDE1-53B7A8ECC11D}"/>
              </a:ext>
            </a:extLst>
          </p:cNvPr>
          <p:cNvSpPr txBox="1"/>
          <p:nvPr/>
        </p:nvSpPr>
        <p:spPr>
          <a:xfrm>
            <a:off x="7663909" y="2750850"/>
            <a:ext cx="2714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after RFQ (before chopper)</a:t>
            </a:r>
          </a:p>
        </p:txBody>
      </p:sp>
    </p:spTree>
    <p:extLst>
      <p:ext uri="{BB962C8B-B14F-4D97-AF65-F5344CB8AC3E}">
        <p14:creationId xmlns:p14="http://schemas.microsoft.com/office/powerpoint/2010/main" val="34222941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1210962" y="1989438"/>
          <a:ext cx="10142838" cy="4187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93413" y="492731"/>
            <a:ext cx="103791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Pulse-to-pulse </a:t>
            </a:r>
            <a:r>
              <a:rPr lang="en-US" sz="2800" dirty="0" smtClean="0">
                <a:solidFill>
                  <a:srgbClr val="C00000"/>
                </a:solidFill>
              </a:rPr>
              <a:t>jitter  (25 mA after the RFQ for 35 mA into the RFQ)</a:t>
            </a:r>
            <a:endParaRPr lang="en-GB" sz="28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858895" y="4538749"/>
            <a:ext cx="2011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BCT at 45 </a:t>
            </a:r>
            <a:r>
              <a:rPr lang="en-GB" dirty="0" err="1" smtClean="0"/>
              <a:t>keV</a:t>
            </a:r>
            <a:r>
              <a:rPr lang="en-GB" dirty="0" smtClean="0"/>
              <a:t> </a:t>
            </a:r>
          </a:p>
          <a:p>
            <a:r>
              <a:rPr lang="en-GB" dirty="0" smtClean="0"/>
              <a:t>Sigma=3%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014153" y="1015951"/>
            <a:ext cx="1005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Filtering action of the RFQ is beneficial to pulse stability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75604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93413" y="492731"/>
            <a:ext cx="103791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2. Pulse-to-pulse jitter  correlation with RF stability </a:t>
            </a:r>
            <a:endParaRPr lang="en-GB" sz="2800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046719" y="4488873"/>
            <a:ext cx="2177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Current in the LEBT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866610" y="2972583"/>
            <a:ext cx="2177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Rf</a:t>
            </a:r>
            <a:r>
              <a:rPr lang="en-GB" dirty="0" smtClean="0"/>
              <a:t> power 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106487" y="1313411"/>
            <a:ext cx="4572000" cy="382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Running average over six hours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91206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/>
          </p:nvPr>
        </p:nvGraphicFramePr>
        <p:xfrm>
          <a:off x="1264615" y="1112389"/>
          <a:ext cx="9605963" cy="4381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8049001" y="5177256"/>
            <a:ext cx="28215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 ~41.3 kW RF power:</a:t>
            </a:r>
          </a:p>
          <a:p>
            <a:r>
              <a:rPr lang="en-US" dirty="0" smtClean="0"/>
              <a:t>~0.05 mA/hour </a:t>
            </a:r>
          </a:p>
          <a:p>
            <a:r>
              <a:rPr lang="en-US" dirty="0" smtClean="0"/>
              <a:t>~ 1.12 mA/day 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783771" y="444137"/>
            <a:ext cx="33197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Longer term drift (II)  </a:t>
            </a:r>
            <a:endParaRPr lang="en-GB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2520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Solutions to long term drift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Automatic tuning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err="1" smtClean="0"/>
              <a:t>Continous</a:t>
            </a:r>
            <a:r>
              <a:rPr lang="en-GB" dirty="0" smtClean="0"/>
              <a:t> </a:t>
            </a:r>
            <a:r>
              <a:rPr lang="en-GB" dirty="0" err="1" smtClean="0"/>
              <a:t>cesiation</a:t>
            </a:r>
            <a:r>
              <a:rPr lang="en-GB" dirty="0" smtClean="0"/>
              <a:t> 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Achieve the desired current and stability in volume mode i.e. without the necessity of </a:t>
            </a:r>
            <a:r>
              <a:rPr lang="en-GB" dirty="0" err="1" smtClean="0"/>
              <a:t>cesiation</a:t>
            </a:r>
            <a:r>
              <a:rPr lang="en-GB" dirty="0"/>
              <a:t> </a:t>
            </a:r>
            <a:r>
              <a:rPr lang="en-GB" dirty="0" smtClean="0"/>
              <a:t>(this is within the reach, tests august 2018) </a:t>
            </a:r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45109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2563</TotalTime>
  <Words>665</Words>
  <Application>Microsoft Office PowerPoint</Application>
  <PresentationFormat>Widescreen</PresentationFormat>
  <Paragraphs>120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LINAC4 source tunnel and test stand  </vt:lpstr>
      <vt:lpstr>Source in the tunnel – same as the 2017-18 run </vt:lpstr>
      <vt:lpstr>current</vt:lpstr>
      <vt:lpstr>emittance</vt:lpstr>
      <vt:lpstr>600µsec good pulse length  </vt:lpstr>
      <vt:lpstr>PowerPoint Presentation</vt:lpstr>
      <vt:lpstr>PowerPoint Presentation</vt:lpstr>
      <vt:lpstr>PowerPoint Presentation</vt:lpstr>
      <vt:lpstr>Solutions to long term drift </vt:lpstr>
      <vt:lpstr>To the test stand </vt:lpstr>
      <vt:lpstr>Mask is a quick way to characterise a source</vt:lpstr>
      <vt:lpstr>Test stand plan – next 2 months  </vt:lpstr>
      <vt:lpstr>Upcoming review</vt:lpstr>
      <vt:lpstr>Spare RFQ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LINAC4 source</dc:title>
  <dc:creator>Alessandra Lombardi</dc:creator>
  <cp:lastModifiedBy>Alessandra Lombardi</cp:lastModifiedBy>
  <cp:revision>40</cp:revision>
  <dcterms:created xsi:type="dcterms:W3CDTF">2018-06-13T09:36:02Z</dcterms:created>
  <dcterms:modified xsi:type="dcterms:W3CDTF">2018-10-17T17:21:59Z</dcterms:modified>
</cp:coreProperties>
</file>